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ermanent Marker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ermanentMarker-regular.fntdata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.png"/><Relationship Id="rId20" Type="http://schemas.openxmlformats.org/officeDocument/2006/relationships/image" Target="../media/image21.jpg"/><Relationship Id="rId41" Type="http://schemas.openxmlformats.org/officeDocument/2006/relationships/image" Target="../media/image45.png"/><Relationship Id="rId22" Type="http://schemas.openxmlformats.org/officeDocument/2006/relationships/image" Target="../media/image11.jpg"/><Relationship Id="rId21" Type="http://schemas.openxmlformats.org/officeDocument/2006/relationships/image" Target="../media/image22.jpg"/><Relationship Id="rId24" Type="http://schemas.openxmlformats.org/officeDocument/2006/relationships/image" Target="../media/image12.jpg"/><Relationship Id="rId23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26" Type="http://schemas.openxmlformats.org/officeDocument/2006/relationships/image" Target="../media/image26.jpg"/><Relationship Id="rId25" Type="http://schemas.openxmlformats.org/officeDocument/2006/relationships/image" Target="../media/image23.jpg"/><Relationship Id="rId28" Type="http://schemas.openxmlformats.org/officeDocument/2006/relationships/image" Target="../media/image57.jpg"/><Relationship Id="rId27" Type="http://schemas.openxmlformats.org/officeDocument/2006/relationships/image" Target="../media/image25.jpg"/><Relationship Id="rId5" Type="http://schemas.openxmlformats.org/officeDocument/2006/relationships/image" Target="../media/image24.png"/><Relationship Id="rId6" Type="http://schemas.openxmlformats.org/officeDocument/2006/relationships/image" Target="../media/image9.png"/><Relationship Id="rId29" Type="http://schemas.openxmlformats.org/officeDocument/2006/relationships/image" Target="../media/image35.jp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31" Type="http://schemas.openxmlformats.org/officeDocument/2006/relationships/image" Target="../media/image39.png"/><Relationship Id="rId30" Type="http://schemas.openxmlformats.org/officeDocument/2006/relationships/image" Target="../media/image34.png"/><Relationship Id="rId11" Type="http://schemas.openxmlformats.org/officeDocument/2006/relationships/image" Target="../media/image7.png"/><Relationship Id="rId33" Type="http://schemas.openxmlformats.org/officeDocument/2006/relationships/image" Target="../media/image32.png"/><Relationship Id="rId10" Type="http://schemas.openxmlformats.org/officeDocument/2006/relationships/image" Target="../media/image3.png"/><Relationship Id="rId32" Type="http://schemas.openxmlformats.org/officeDocument/2006/relationships/image" Target="../media/image30.png"/><Relationship Id="rId13" Type="http://schemas.openxmlformats.org/officeDocument/2006/relationships/image" Target="../media/image2.png"/><Relationship Id="rId35" Type="http://schemas.openxmlformats.org/officeDocument/2006/relationships/image" Target="../media/image28.png"/><Relationship Id="rId12" Type="http://schemas.openxmlformats.org/officeDocument/2006/relationships/image" Target="../media/image6.png"/><Relationship Id="rId34" Type="http://schemas.openxmlformats.org/officeDocument/2006/relationships/image" Target="../media/image60.png"/><Relationship Id="rId15" Type="http://schemas.openxmlformats.org/officeDocument/2006/relationships/image" Target="../media/image8.png"/><Relationship Id="rId37" Type="http://schemas.openxmlformats.org/officeDocument/2006/relationships/image" Target="../media/image53.png"/><Relationship Id="rId14" Type="http://schemas.openxmlformats.org/officeDocument/2006/relationships/image" Target="../media/image5.png"/><Relationship Id="rId36" Type="http://schemas.openxmlformats.org/officeDocument/2006/relationships/image" Target="../media/image29.png"/><Relationship Id="rId17" Type="http://schemas.openxmlformats.org/officeDocument/2006/relationships/image" Target="../media/image15.png"/><Relationship Id="rId39" Type="http://schemas.openxmlformats.org/officeDocument/2006/relationships/image" Target="../media/image40.png"/><Relationship Id="rId16" Type="http://schemas.openxmlformats.org/officeDocument/2006/relationships/image" Target="../media/image17.png"/><Relationship Id="rId38" Type="http://schemas.openxmlformats.org/officeDocument/2006/relationships/image" Target="../media/image44.png"/><Relationship Id="rId19" Type="http://schemas.openxmlformats.org/officeDocument/2006/relationships/image" Target="../media/image20.jpg"/><Relationship Id="rId1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28.png"/><Relationship Id="rId20" Type="http://schemas.openxmlformats.org/officeDocument/2006/relationships/image" Target="../media/image39.png"/><Relationship Id="rId22" Type="http://schemas.openxmlformats.org/officeDocument/2006/relationships/image" Target="../media/image40.png"/><Relationship Id="rId21" Type="http://schemas.openxmlformats.org/officeDocument/2006/relationships/image" Target="../media/image44.png"/><Relationship Id="rId24" Type="http://schemas.openxmlformats.org/officeDocument/2006/relationships/image" Target="../media/image11.jpg"/><Relationship Id="rId23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4.png"/><Relationship Id="rId9" Type="http://schemas.openxmlformats.org/officeDocument/2006/relationships/image" Target="../media/image3.png"/><Relationship Id="rId26" Type="http://schemas.openxmlformats.org/officeDocument/2006/relationships/image" Target="../media/image30.png"/><Relationship Id="rId25" Type="http://schemas.openxmlformats.org/officeDocument/2006/relationships/image" Target="../media/image14.jpg"/><Relationship Id="rId28" Type="http://schemas.openxmlformats.org/officeDocument/2006/relationships/image" Target="../media/image53.png"/><Relationship Id="rId27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29" Type="http://schemas.openxmlformats.org/officeDocument/2006/relationships/image" Target="../media/image12.jpg"/><Relationship Id="rId7" Type="http://schemas.openxmlformats.org/officeDocument/2006/relationships/image" Target="../media/image18.png"/><Relationship Id="rId8" Type="http://schemas.openxmlformats.org/officeDocument/2006/relationships/image" Target="../media/image1.png"/><Relationship Id="rId31" Type="http://schemas.openxmlformats.org/officeDocument/2006/relationships/image" Target="../media/image26.jpg"/><Relationship Id="rId30" Type="http://schemas.openxmlformats.org/officeDocument/2006/relationships/image" Target="../media/image23.jpg"/><Relationship Id="rId11" Type="http://schemas.openxmlformats.org/officeDocument/2006/relationships/image" Target="../media/image6.png"/><Relationship Id="rId33" Type="http://schemas.openxmlformats.org/officeDocument/2006/relationships/image" Target="../media/image48.png"/><Relationship Id="rId10" Type="http://schemas.openxmlformats.org/officeDocument/2006/relationships/image" Target="../media/image7.png"/><Relationship Id="rId32" Type="http://schemas.openxmlformats.org/officeDocument/2006/relationships/image" Target="../media/image34.png"/><Relationship Id="rId13" Type="http://schemas.openxmlformats.org/officeDocument/2006/relationships/image" Target="../media/image5.png"/><Relationship Id="rId35" Type="http://schemas.openxmlformats.org/officeDocument/2006/relationships/image" Target="../media/image25.jpg"/><Relationship Id="rId12" Type="http://schemas.openxmlformats.org/officeDocument/2006/relationships/image" Target="../media/image2.png"/><Relationship Id="rId34" Type="http://schemas.openxmlformats.org/officeDocument/2006/relationships/image" Target="../media/image45.png"/><Relationship Id="rId15" Type="http://schemas.openxmlformats.org/officeDocument/2006/relationships/image" Target="../media/image17.png"/><Relationship Id="rId37" Type="http://schemas.openxmlformats.org/officeDocument/2006/relationships/image" Target="../media/image35.jpg"/><Relationship Id="rId14" Type="http://schemas.openxmlformats.org/officeDocument/2006/relationships/image" Target="../media/image8.png"/><Relationship Id="rId36" Type="http://schemas.openxmlformats.org/officeDocument/2006/relationships/image" Target="../media/image57.jpg"/><Relationship Id="rId17" Type="http://schemas.openxmlformats.org/officeDocument/2006/relationships/image" Target="../media/image16.jpg"/><Relationship Id="rId39" Type="http://schemas.openxmlformats.org/officeDocument/2006/relationships/image" Target="../media/image60.png"/><Relationship Id="rId16" Type="http://schemas.openxmlformats.org/officeDocument/2006/relationships/image" Target="../media/image15.png"/><Relationship Id="rId38" Type="http://schemas.openxmlformats.org/officeDocument/2006/relationships/image" Target="../media/image32.png"/><Relationship Id="rId19" Type="http://schemas.openxmlformats.org/officeDocument/2006/relationships/image" Target="../media/image21.jpg"/><Relationship Id="rId18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60.png"/><Relationship Id="rId20" Type="http://schemas.openxmlformats.org/officeDocument/2006/relationships/image" Target="../media/image1.png"/><Relationship Id="rId22" Type="http://schemas.openxmlformats.org/officeDocument/2006/relationships/image" Target="../media/image7.png"/><Relationship Id="rId21" Type="http://schemas.openxmlformats.org/officeDocument/2006/relationships/image" Target="../media/image3.png"/><Relationship Id="rId24" Type="http://schemas.openxmlformats.org/officeDocument/2006/relationships/image" Target="../media/image2.png"/><Relationship Id="rId2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11.jpg"/><Relationship Id="rId26" Type="http://schemas.openxmlformats.org/officeDocument/2006/relationships/image" Target="../media/image8.png"/><Relationship Id="rId25" Type="http://schemas.openxmlformats.org/officeDocument/2006/relationships/image" Target="../media/image5.png"/><Relationship Id="rId28" Type="http://schemas.openxmlformats.org/officeDocument/2006/relationships/image" Target="../media/image15.png"/><Relationship Id="rId27" Type="http://schemas.openxmlformats.org/officeDocument/2006/relationships/image" Target="../media/image17.png"/><Relationship Id="rId5" Type="http://schemas.openxmlformats.org/officeDocument/2006/relationships/image" Target="../media/image16.jpg"/><Relationship Id="rId6" Type="http://schemas.openxmlformats.org/officeDocument/2006/relationships/image" Target="../media/image20.jpg"/><Relationship Id="rId29" Type="http://schemas.openxmlformats.org/officeDocument/2006/relationships/image" Target="../media/image40.pn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31" Type="http://schemas.openxmlformats.org/officeDocument/2006/relationships/image" Target="../media/image44.png"/><Relationship Id="rId30" Type="http://schemas.openxmlformats.org/officeDocument/2006/relationships/image" Target="../media/image39.png"/><Relationship Id="rId11" Type="http://schemas.openxmlformats.org/officeDocument/2006/relationships/image" Target="../media/image12.jpg"/><Relationship Id="rId33" Type="http://schemas.openxmlformats.org/officeDocument/2006/relationships/image" Target="../media/image30.png"/><Relationship Id="rId10" Type="http://schemas.openxmlformats.org/officeDocument/2006/relationships/image" Target="../media/image14.jpg"/><Relationship Id="rId32" Type="http://schemas.openxmlformats.org/officeDocument/2006/relationships/image" Target="../media/image53.png"/><Relationship Id="rId13" Type="http://schemas.openxmlformats.org/officeDocument/2006/relationships/image" Target="../media/image26.jpg"/><Relationship Id="rId35" Type="http://schemas.openxmlformats.org/officeDocument/2006/relationships/image" Target="../media/image34.png"/><Relationship Id="rId12" Type="http://schemas.openxmlformats.org/officeDocument/2006/relationships/image" Target="../media/image23.jpg"/><Relationship Id="rId34" Type="http://schemas.openxmlformats.org/officeDocument/2006/relationships/image" Target="../media/image29.png"/><Relationship Id="rId15" Type="http://schemas.openxmlformats.org/officeDocument/2006/relationships/image" Target="../media/image57.jpg"/><Relationship Id="rId37" Type="http://schemas.openxmlformats.org/officeDocument/2006/relationships/image" Target="../media/image48.png"/><Relationship Id="rId14" Type="http://schemas.openxmlformats.org/officeDocument/2006/relationships/image" Target="../media/image25.jpg"/><Relationship Id="rId36" Type="http://schemas.openxmlformats.org/officeDocument/2006/relationships/image" Target="../media/image45.png"/><Relationship Id="rId17" Type="http://schemas.openxmlformats.org/officeDocument/2006/relationships/image" Target="../media/image9.png"/><Relationship Id="rId39" Type="http://schemas.openxmlformats.org/officeDocument/2006/relationships/image" Target="../media/image32.png"/><Relationship Id="rId16" Type="http://schemas.openxmlformats.org/officeDocument/2006/relationships/image" Target="../media/image35.jpg"/><Relationship Id="rId38" Type="http://schemas.openxmlformats.org/officeDocument/2006/relationships/image" Target="../media/image28.png"/><Relationship Id="rId19" Type="http://schemas.openxmlformats.org/officeDocument/2006/relationships/image" Target="../media/image18.png"/><Relationship Id="rId1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22" Type="http://schemas.openxmlformats.org/officeDocument/2006/relationships/image" Target="../media/image7.png"/><Relationship Id="rId21" Type="http://schemas.openxmlformats.org/officeDocument/2006/relationships/image" Target="../media/image3.png"/><Relationship Id="rId24" Type="http://schemas.openxmlformats.org/officeDocument/2006/relationships/image" Target="../media/image2.png"/><Relationship Id="rId2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26" Type="http://schemas.openxmlformats.org/officeDocument/2006/relationships/image" Target="../media/image8.png"/><Relationship Id="rId25" Type="http://schemas.openxmlformats.org/officeDocument/2006/relationships/image" Target="../media/image5.png"/><Relationship Id="rId28" Type="http://schemas.openxmlformats.org/officeDocument/2006/relationships/image" Target="../media/image15.png"/><Relationship Id="rId27" Type="http://schemas.openxmlformats.org/officeDocument/2006/relationships/image" Target="../media/image17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29" Type="http://schemas.openxmlformats.org/officeDocument/2006/relationships/image" Target="../media/image24.png"/><Relationship Id="rId7" Type="http://schemas.openxmlformats.org/officeDocument/2006/relationships/image" Target="../media/image44.png"/><Relationship Id="rId8" Type="http://schemas.openxmlformats.org/officeDocument/2006/relationships/image" Target="../media/image53.png"/><Relationship Id="rId11" Type="http://schemas.openxmlformats.org/officeDocument/2006/relationships/image" Target="../media/image34.png"/><Relationship Id="rId10" Type="http://schemas.openxmlformats.org/officeDocument/2006/relationships/image" Target="../media/image29.png"/><Relationship Id="rId13" Type="http://schemas.openxmlformats.org/officeDocument/2006/relationships/image" Target="../media/image48.png"/><Relationship Id="rId12" Type="http://schemas.openxmlformats.org/officeDocument/2006/relationships/image" Target="../media/image45.png"/><Relationship Id="rId15" Type="http://schemas.openxmlformats.org/officeDocument/2006/relationships/image" Target="../media/image32.png"/><Relationship Id="rId14" Type="http://schemas.openxmlformats.org/officeDocument/2006/relationships/image" Target="../media/image28.png"/><Relationship Id="rId17" Type="http://schemas.openxmlformats.org/officeDocument/2006/relationships/image" Target="../media/image9.png"/><Relationship Id="rId16" Type="http://schemas.openxmlformats.org/officeDocument/2006/relationships/image" Target="../media/image60.png"/><Relationship Id="rId19" Type="http://schemas.openxmlformats.org/officeDocument/2006/relationships/image" Target="../media/image18.png"/><Relationship Id="rId1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FE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327546"/>
            <a:ext cx="7560000" cy="11347092"/>
          </a:xfrm>
          <a:custGeom>
            <a:rect b="b" l="l" r="r" t="t"/>
            <a:pathLst>
              <a:path extrusionOk="0" h="11347092" w="7560000">
                <a:moveTo>
                  <a:pt x="0" y="0"/>
                </a:moveTo>
                <a:lnTo>
                  <a:pt x="7560000" y="0"/>
                </a:lnTo>
                <a:lnTo>
                  <a:pt x="7560000" y="11347092"/>
                </a:lnTo>
                <a:lnTo>
                  <a:pt x="0" y="1134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04369" y="-79088"/>
            <a:ext cx="1229745" cy="1769417"/>
          </a:xfrm>
          <a:custGeom>
            <a:rect b="b" l="l" r="r" t="t"/>
            <a:pathLst>
              <a:path extrusionOk="0" h="1769417" w="1229745">
                <a:moveTo>
                  <a:pt x="0" y="0"/>
                </a:moveTo>
                <a:lnTo>
                  <a:pt x="1229745" y="0"/>
                </a:lnTo>
                <a:lnTo>
                  <a:pt x="1229745" y="1769418"/>
                </a:lnTo>
                <a:lnTo>
                  <a:pt x="0" y="1769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859440">
            <a:off x="-721656" y="6337511"/>
            <a:ext cx="8708812" cy="5519209"/>
          </a:xfrm>
          <a:custGeom>
            <a:rect b="b" l="l" r="r" t="t"/>
            <a:pathLst>
              <a:path extrusionOk="0" h="5519209" w="8708812">
                <a:moveTo>
                  <a:pt x="0" y="0"/>
                </a:moveTo>
                <a:lnTo>
                  <a:pt x="8708812" y="0"/>
                </a:lnTo>
                <a:lnTo>
                  <a:pt x="8708812" y="5519210"/>
                </a:lnTo>
                <a:lnTo>
                  <a:pt x="0" y="5519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9840828">
            <a:off x="-411990" y="-1286986"/>
            <a:ext cx="9821406" cy="6224316"/>
          </a:xfrm>
          <a:custGeom>
            <a:rect b="b" l="l" r="r" t="t"/>
            <a:pathLst>
              <a:path extrusionOk="0" h="6224316" w="9821406">
                <a:moveTo>
                  <a:pt x="9821405" y="6224315"/>
                </a:moveTo>
                <a:lnTo>
                  <a:pt x="0" y="6224315"/>
                </a:lnTo>
                <a:lnTo>
                  <a:pt x="0" y="0"/>
                </a:lnTo>
                <a:lnTo>
                  <a:pt x="9821405" y="0"/>
                </a:lnTo>
                <a:lnTo>
                  <a:pt x="9821405" y="622431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1468628" y="575528"/>
            <a:ext cx="4622745" cy="800309"/>
            <a:chOff x="0" y="0"/>
            <a:chExt cx="6163659" cy="1067078"/>
          </a:xfrm>
        </p:grpSpPr>
        <p:sp>
          <p:nvSpPr>
            <p:cNvPr id="89" name="Google Shape;89;p13"/>
            <p:cNvSpPr/>
            <p:nvPr/>
          </p:nvSpPr>
          <p:spPr>
            <a:xfrm>
              <a:off x="0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777296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1133879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3"/>
            <p:cNvSpPr/>
            <p:nvPr/>
          </p:nvSpPr>
          <p:spPr>
            <a:xfrm>
              <a:off x="2025335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8" y="0"/>
                  </a:lnTo>
                  <a:lnTo>
                    <a:pt x="692818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>
              <a:off x="2802631" y="5821"/>
              <a:ext cx="572574" cy="1055437"/>
            </a:xfrm>
            <a:custGeom>
              <a:rect b="b" l="l" r="r" t="t"/>
              <a:pathLst>
                <a:path extrusionOk="0" h="1055437" w="572574">
                  <a:moveTo>
                    <a:pt x="0" y="0"/>
                  </a:moveTo>
                  <a:lnTo>
                    <a:pt x="572574" y="0"/>
                  </a:lnTo>
                  <a:lnTo>
                    <a:pt x="572574" y="1055437"/>
                  </a:lnTo>
                  <a:lnTo>
                    <a:pt x="0" y="1055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>
              <a:off x="3459683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5" name="Google Shape;95;p13"/>
            <p:cNvSpPr/>
            <p:nvPr/>
          </p:nvSpPr>
          <p:spPr>
            <a:xfrm>
              <a:off x="3816266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13"/>
            <p:cNvSpPr/>
            <p:nvPr/>
          </p:nvSpPr>
          <p:spPr>
            <a:xfrm>
              <a:off x="4707721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13"/>
            <p:cNvSpPr/>
            <p:nvPr/>
          </p:nvSpPr>
          <p:spPr>
            <a:xfrm>
              <a:off x="5485018" y="17463"/>
              <a:ext cx="678641" cy="1032153"/>
            </a:xfrm>
            <a:custGeom>
              <a:rect b="b" l="l" r="r" t="t"/>
              <a:pathLst>
                <a:path extrusionOk="0" h="1032153" w="678641">
                  <a:moveTo>
                    <a:pt x="0" y="0"/>
                  </a:moveTo>
                  <a:lnTo>
                    <a:pt x="678640" y="0"/>
                  </a:lnTo>
                  <a:lnTo>
                    <a:pt x="678640" y="1032153"/>
                  </a:lnTo>
                  <a:lnTo>
                    <a:pt x="0" y="10321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8" name="Google Shape;98;p13"/>
          <p:cNvGrpSpPr/>
          <p:nvPr/>
        </p:nvGrpSpPr>
        <p:grpSpPr>
          <a:xfrm>
            <a:off x="2098670" y="1423462"/>
            <a:ext cx="3362661" cy="533735"/>
            <a:chOff x="0" y="0"/>
            <a:chExt cx="4483547" cy="711647"/>
          </a:xfrm>
        </p:grpSpPr>
        <p:sp>
          <p:nvSpPr>
            <p:cNvPr id="99" name="Google Shape;99;p13"/>
            <p:cNvSpPr/>
            <p:nvPr/>
          </p:nvSpPr>
          <p:spPr>
            <a:xfrm>
              <a:off x="0" y="5754"/>
              <a:ext cx="577615" cy="700139"/>
            </a:xfrm>
            <a:custGeom>
              <a:rect b="b" l="l" r="r" t="t"/>
              <a:pathLst>
                <a:path extrusionOk="0" h="700139" w="577615">
                  <a:moveTo>
                    <a:pt x="0" y="0"/>
                  </a:moveTo>
                  <a:lnTo>
                    <a:pt x="577615" y="0"/>
                  </a:lnTo>
                  <a:lnTo>
                    <a:pt x="577615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13"/>
            <p:cNvSpPr/>
            <p:nvPr/>
          </p:nvSpPr>
          <p:spPr>
            <a:xfrm>
              <a:off x="598835" y="5754"/>
              <a:ext cx="439337" cy="700139"/>
            </a:xfrm>
            <a:custGeom>
              <a:rect b="b" l="l" r="r" t="t"/>
              <a:pathLst>
                <a:path extrusionOk="0" h="700139" w="439337">
                  <a:moveTo>
                    <a:pt x="0" y="0"/>
                  </a:moveTo>
                  <a:lnTo>
                    <a:pt x="439338" y="0"/>
                  </a:lnTo>
                  <a:lnTo>
                    <a:pt x="439338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13"/>
            <p:cNvSpPr/>
            <p:nvPr/>
          </p:nvSpPr>
          <p:spPr>
            <a:xfrm>
              <a:off x="1816929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1230832" y="5754"/>
              <a:ext cx="562737" cy="700139"/>
            </a:xfrm>
            <a:custGeom>
              <a:rect b="b" l="l" r="r" t="t"/>
              <a:pathLst>
                <a:path extrusionOk="0" h="700139" w="562737">
                  <a:moveTo>
                    <a:pt x="0" y="0"/>
                  </a:moveTo>
                  <a:lnTo>
                    <a:pt x="562736" y="0"/>
                  </a:lnTo>
                  <a:lnTo>
                    <a:pt x="562736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" name="Google Shape;103;p13"/>
            <p:cNvSpPr/>
            <p:nvPr/>
          </p:nvSpPr>
          <p:spPr>
            <a:xfrm>
              <a:off x="2492986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4" name="Google Shape;104;p13"/>
            <p:cNvSpPr/>
            <p:nvPr/>
          </p:nvSpPr>
          <p:spPr>
            <a:xfrm>
              <a:off x="2993098" y="1605"/>
              <a:ext cx="410894" cy="708438"/>
            </a:xfrm>
            <a:custGeom>
              <a:rect b="b" l="l" r="r" t="t"/>
              <a:pathLst>
                <a:path extrusionOk="0" h="708438" w="410894">
                  <a:moveTo>
                    <a:pt x="0" y="0"/>
                  </a:moveTo>
                  <a:lnTo>
                    <a:pt x="410894" y="0"/>
                  </a:lnTo>
                  <a:lnTo>
                    <a:pt x="410894" y="708437"/>
                  </a:lnTo>
                  <a:lnTo>
                    <a:pt x="0" y="708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13"/>
            <p:cNvSpPr/>
            <p:nvPr/>
          </p:nvSpPr>
          <p:spPr>
            <a:xfrm>
              <a:off x="3961944" y="5754"/>
              <a:ext cx="521603" cy="700139"/>
            </a:xfrm>
            <a:custGeom>
              <a:rect b="b" l="l" r="r" t="t"/>
              <a:pathLst>
                <a:path extrusionOk="0" h="700139" w="521603">
                  <a:moveTo>
                    <a:pt x="0" y="0"/>
                  </a:moveTo>
                  <a:lnTo>
                    <a:pt x="521603" y="0"/>
                  </a:lnTo>
                  <a:lnTo>
                    <a:pt x="521603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3"/>
            <p:cNvSpPr/>
            <p:nvPr/>
          </p:nvSpPr>
          <p:spPr>
            <a:xfrm>
              <a:off x="3421882" y="0"/>
              <a:ext cx="522171" cy="711647"/>
            </a:xfrm>
            <a:custGeom>
              <a:rect b="b" l="l" r="r" t="t"/>
              <a:pathLst>
                <a:path extrusionOk="0" h="711647" w="522171">
                  <a:moveTo>
                    <a:pt x="0" y="0"/>
                  </a:moveTo>
                  <a:lnTo>
                    <a:pt x="522171" y="0"/>
                  </a:lnTo>
                  <a:lnTo>
                    <a:pt x="522171" y="711647"/>
                  </a:lnTo>
                  <a:lnTo>
                    <a:pt x="0" y="711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7" name="Google Shape;107;p13"/>
          <p:cNvGrpSpPr/>
          <p:nvPr/>
        </p:nvGrpSpPr>
        <p:grpSpPr>
          <a:xfrm>
            <a:off x="783370" y="2104012"/>
            <a:ext cx="1784451" cy="1983102"/>
            <a:chOff x="0" y="-28575"/>
            <a:chExt cx="812800" cy="903284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3"/>
          <p:cNvPicPr preferRelativeResize="0"/>
          <p:nvPr/>
        </p:nvPicPr>
        <p:blipFill rotWithShape="1">
          <a:blip r:embed="rId18">
            <a:alphaModFix/>
          </a:blip>
          <a:srcRect b="14295" l="0" r="0" t="25268"/>
          <a:stretch/>
        </p:blipFill>
        <p:spPr>
          <a:xfrm>
            <a:off x="923767" y="2262873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3"/>
          <p:cNvGrpSpPr/>
          <p:nvPr/>
        </p:nvGrpSpPr>
        <p:grpSpPr>
          <a:xfrm>
            <a:off x="2878715" y="2104012"/>
            <a:ext cx="1784451" cy="1983102"/>
            <a:chOff x="0" y="-28575"/>
            <a:chExt cx="812800" cy="903284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13"/>
          <p:cNvPicPr preferRelativeResize="0"/>
          <p:nvPr/>
        </p:nvPicPr>
        <p:blipFill rotWithShape="1">
          <a:blip r:embed="rId19">
            <a:alphaModFix/>
          </a:blip>
          <a:srcRect b="19782" l="0" r="0" t="19782"/>
          <a:stretch/>
        </p:blipFill>
        <p:spPr>
          <a:xfrm>
            <a:off x="3019112" y="2262873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3"/>
          <p:cNvGrpSpPr/>
          <p:nvPr/>
        </p:nvGrpSpPr>
        <p:grpSpPr>
          <a:xfrm>
            <a:off x="4974060" y="2104012"/>
            <a:ext cx="1784451" cy="1983102"/>
            <a:chOff x="0" y="-28575"/>
            <a:chExt cx="812800" cy="903284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7" name="Google Shape;117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3"/>
          <p:cNvPicPr preferRelativeResize="0"/>
          <p:nvPr/>
        </p:nvPicPr>
        <p:blipFill rotWithShape="1">
          <a:blip r:embed="rId20">
            <a:alphaModFix/>
          </a:blip>
          <a:srcRect b="1693" l="2859" r="30243" t="7338"/>
          <a:stretch/>
        </p:blipFill>
        <p:spPr>
          <a:xfrm>
            <a:off x="5114457" y="2262873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3"/>
          <p:cNvGrpSpPr/>
          <p:nvPr/>
        </p:nvGrpSpPr>
        <p:grpSpPr>
          <a:xfrm>
            <a:off x="783370" y="4140436"/>
            <a:ext cx="1784451" cy="1983102"/>
            <a:chOff x="0" y="-28575"/>
            <a:chExt cx="812800" cy="903284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1" name="Google Shape;121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13"/>
          <p:cNvPicPr preferRelativeResize="0"/>
          <p:nvPr/>
        </p:nvPicPr>
        <p:blipFill rotWithShape="1">
          <a:blip r:embed="rId21">
            <a:alphaModFix/>
          </a:blip>
          <a:srcRect b="19782" l="0" r="0" t="19782"/>
          <a:stretch/>
        </p:blipFill>
        <p:spPr>
          <a:xfrm>
            <a:off x="923767" y="4299296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3"/>
          <p:cNvGrpSpPr/>
          <p:nvPr/>
        </p:nvGrpSpPr>
        <p:grpSpPr>
          <a:xfrm>
            <a:off x="2878715" y="4140436"/>
            <a:ext cx="1784451" cy="1983102"/>
            <a:chOff x="0" y="-28575"/>
            <a:chExt cx="812800" cy="903284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5" name="Google Shape;125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13"/>
          <p:cNvPicPr preferRelativeResize="0"/>
          <p:nvPr/>
        </p:nvPicPr>
        <p:blipFill rotWithShape="1">
          <a:blip r:embed="rId22">
            <a:alphaModFix/>
          </a:blip>
          <a:srcRect b="10711" l="26007" r="18199" t="13420"/>
          <a:stretch/>
        </p:blipFill>
        <p:spPr>
          <a:xfrm>
            <a:off x="3019112" y="4299296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>
            <a:off x="4974060" y="4140436"/>
            <a:ext cx="1784451" cy="1983102"/>
            <a:chOff x="0" y="-28575"/>
            <a:chExt cx="812800" cy="903284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9" name="Google Shape;129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13"/>
          <p:cNvPicPr preferRelativeResize="0"/>
          <p:nvPr/>
        </p:nvPicPr>
        <p:blipFill rotWithShape="1">
          <a:blip r:embed="rId23">
            <a:alphaModFix/>
          </a:blip>
          <a:srcRect b="5717" l="0" r="0" t="26291"/>
          <a:stretch/>
        </p:blipFill>
        <p:spPr>
          <a:xfrm>
            <a:off x="5114457" y="4299296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3"/>
          <p:cNvGrpSpPr/>
          <p:nvPr/>
        </p:nvGrpSpPr>
        <p:grpSpPr>
          <a:xfrm>
            <a:off x="747032" y="6179901"/>
            <a:ext cx="1784451" cy="1983102"/>
            <a:chOff x="0" y="-28575"/>
            <a:chExt cx="812800" cy="903284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3" name="Google Shape;133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13"/>
          <p:cNvPicPr preferRelativeResize="0"/>
          <p:nvPr/>
        </p:nvPicPr>
        <p:blipFill rotWithShape="1">
          <a:blip r:embed="rId24">
            <a:alphaModFix/>
          </a:blip>
          <a:srcRect b="0" l="25333" r="1126" t="0"/>
          <a:stretch/>
        </p:blipFill>
        <p:spPr>
          <a:xfrm>
            <a:off x="887429" y="6338761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3"/>
          <p:cNvGrpSpPr/>
          <p:nvPr/>
        </p:nvGrpSpPr>
        <p:grpSpPr>
          <a:xfrm>
            <a:off x="2842377" y="6179901"/>
            <a:ext cx="1784451" cy="1983102"/>
            <a:chOff x="0" y="-28575"/>
            <a:chExt cx="812800" cy="903284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7" name="Google Shape;137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13"/>
          <p:cNvPicPr preferRelativeResize="0"/>
          <p:nvPr/>
        </p:nvPicPr>
        <p:blipFill rotWithShape="1">
          <a:blip r:embed="rId25">
            <a:alphaModFix/>
          </a:blip>
          <a:srcRect b="0" l="13229" r="13228" t="0"/>
          <a:stretch/>
        </p:blipFill>
        <p:spPr>
          <a:xfrm>
            <a:off x="2982774" y="6338761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3"/>
          <p:cNvGrpSpPr/>
          <p:nvPr/>
        </p:nvGrpSpPr>
        <p:grpSpPr>
          <a:xfrm>
            <a:off x="4937722" y="6179901"/>
            <a:ext cx="1784451" cy="1983102"/>
            <a:chOff x="0" y="-28575"/>
            <a:chExt cx="812800" cy="903284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1" name="Google Shape;141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3"/>
          <p:cNvPicPr preferRelativeResize="0"/>
          <p:nvPr/>
        </p:nvPicPr>
        <p:blipFill rotWithShape="1">
          <a:blip r:embed="rId26">
            <a:alphaModFix/>
          </a:blip>
          <a:srcRect b="0" l="14172" r="14172" t="0"/>
          <a:stretch/>
        </p:blipFill>
        <p:spPr>
          <a:xfrm>
            <a:off x="5078119" y="6338761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3"/>
          <p:cNvGrpSpPr/>
          <p:nvPr/>
        </p:nvGrpSpPr>
        <p:grpSpPr>
          <a:xfrm>
            <a:off x="719242" y="8219366"/>
            <a:ext cx="1784451" cy="1983102"/>
            <a:chOff x="0" y="-28575"/>
            <a:chExt cx="812800" cy="903284"/>
          </a:xfrm>
        </p:grpSpPr>
        <p:sp>
          <p:nvSpPr>
            <p:cNvPr id="144" name="Google Shape;144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5" name="Google Shape;145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3"/>
          <p:cNvPicPr preferRelativeResize="0"/>
          <p:nvPr/>
        </p:nvPicPr>
        <p:blipFill rotWithShape="1">
          <a:blip r:embed="rId27">
            <a:alphaModFix/>
          </a:blip>
          <a:srcRect b="0" l="13229" r="13228" t="0"/>
          <a:stretch/>
        </p:blipFill>
        <p:spPr>
          <a:xfrm>
            <a:off x="859639" y="8378227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3"/>
          <p:cNvGrpSpPr/>
          <p:nvPr/>
        </p:nvGrpSpPr>
        <p:grpSpPr>
          <a:xfrm>
            <a:off x="2814587" y="8219366"/>
            <a:ext cx="1784451" cy="1983102"/>
            <a:chOff x="0" y="-28575"/>
            <a:chExt cx="812800" cy="903284"/>
          </a:xfrm>
        </p:grpSpPr>
        <p:sp>
          <p:nvSpPr>
            <p:cNvPr id="148" name="Google Shape;148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9" name="Google Shape;149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13"/>
          <p:cNvPicPr preferRelativeResize="0"/>
          <p:nvPr/>
        </p:nvPicPr>
        <p:blipFill rotWithShape="1">
          <a:blip r:embed="rId28">
            <a:alphaModFix/>
          </a:blip>
          <a:srcRect b="26884" l="0" r="11681" t="15202"/>
          <a:stretch/>
        </p:blipFill>
        <p:spPr>
          <a:xfrm>
            <a:off x="2954984" y="8378227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3"/>
          <p:cNvGrpSpPr/>
          <p:nvPr/>
        </p:nvGrpSpPr>
        <p:grpSpPr>
          <a:xfrm>
            <a:off x="4909932" y="8219366"/>
            <a:ext cx="1784451" cy="1983102"/>
            <a:chOff x="0" y="-28575"/>
            <a:chExt cx="812800" cy="903284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3" name="Google Shape;153;p13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13"/>
          <p:cNvPicPr preferRelativeResize="0"/>
          <p:nvPr/>
        </p:nvPicPr>
        <p:blipFill rotWithShape="1">
          <a:blip r:embed="rId29">
            <a:alphaModFix/>
          </a:blip>
          <a:srcRect b="24658" l="0" r="0" t="14905"/>
          <a:stretch/>
        </p:blipFill>
        <p:spPr>
          <a:xfrm>
            <a:off x="5050328" y="8378227"/>
            <a:ext cx="1503657" cy="1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/>
          <p:nvPr/>
        </p:nvSpPr>
        <p:spPr>
          <a:xfrm>
            <a:off x="241446" y="28538"/>
            <a:ext cx="1011173" cy="1454925"/>
          </a:xfrm>
          <a:custGeom>
            <a:rect b="b" l="l" r="r" t="t"/>
            <a:pathLst>
              <a:path extrusionOk="0" h="1454925" w="1011173">
                <a:moveTo>
                  <a:pt x="0" y="0"/>
                </a:moveTo>
                <a:lnTo>
                  <a:pt x="1011173" y="0"/>
                </a:lnTo>
                <a:lnTo>
                  <a:pt x="1011173" y="1454924"/>
                </a:lnTo>
                <a:lnTo>
                  <a:pt x="0" y="1454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3"/>
          <p:cNvSpPr/>
          <p:nvPr/>
        </p:nvSpPr>
        <p:spPr>
          <a:xfrm>
            <a:off x="6310447" y="0"/>
            <a:ext cx="1011173" cy="1454925"/>
          </a:xfrm>
          <a:custGeom>
            <a:rect b="b" l="l" r="r" t="t"/>
            <a:pathLst>
              <a:path extrusionOk="0" h="1454925" w="1011173">
                <a:moveTo>
                  <a:pt x="0" y="0"/>
                </a:moveTo>
                <a:lnTo>
                  <a:pt x="1011173" y="0"/>
                </a:lnTo>
                <a:lnTo>
                  <a:pt x="1011173" y="1454925"/>
                </a:lnTo>
                <a:lnTo>
                  <a:pt x="0" y="145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3"/>
          <p:cNvSpPr/>
          <p:nvPr/>
        </p:nvSpPr>
        <p:spPr>
          <a:xfrm rot="-1096239">
            <a:off x="350182" y="7411431"/>
            <a:ext cx="738119" cy="652313"/>
          </a:xfrm>
          <a:custGeom>
            <a:rect b="b" l="l" r="r" t="t"/>
            <a:pathLst>
              <a:path extrusionOk="0" h="652313" w="738119">
                <a:moveTo>
                  <a:pt x="0" y="0"/>
                </a:moveTo>
                <a:lnTo>
                  <a:pt x="738119" y="0"/>
                </a:lnTo>
                <a:lnTo>
                  <a:pt x="738119" y="652313"/>
                </a:lnTo>
                <a:lnTo>
                  <a:pt x="0" y="652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3"/>
          <p:cNvSpPr/>
          <p:nvPr/>
        </p:nvSpPr>
        <p:spPr>
          <a:xfrm rot="-382813">
            <a:off x="4273741" y="3378542"/>
            <a:ext cx="568030" cy="494896"/>
          </a:xfrm>
          <a:custGeom>
            <a:rect b="b" l="l" r="r" t="t"/>
            <a:pathLst>
              <a:path extrusionOk="0" h="494896" w="568030">
                <a:moveTo>
                  <a:pt x="0" y="0"/>
                </a:moveTo>
                <a:lnTo>
                  <a:pt x="568030" y="0"/>
                </a:lnTo>
                <a:lnTo>
                  <a:pt x="568030" y="494897"/>
                </a:lnTo>
                <a:lnTo>
                  <a:pt x="0" y="494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3"/>
          <p:cNvSpPr/>
          <p:nvPr/>
        </p:nvSpPr>
        <p:spPr>
          <a:xfrm flipH="1">
            <a:off x="2603528" y="5473883"/>
            <a:ext cx="702911" cy="624712"/>
          </a:xfrm>
          <a:custGeom>
            <a:rect b="b" l="l" r="r" t="t"/>
            <a:pathLst>
              <a:path extrusionOk="0" h="624712" w="702911">
                <a:moveTo>
                  <a:pt x="702911" y="0"/>
                </a:moveTo>
                <a:lnTo>
                  <a:pt x="0" y="0"/>
                </a:lnTo>
                <a:lnTo>
                  <a:pt x="0" y="624712"/>
                </a:lnTo>
                <a:lnTo>
                  <a:pt x="702911" y="624712"/>
                </a:lnTo>
                <a:lnTo>
                  <a:pt x="702911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3"/>
          <p:cNvSpPr/>
          <p:nvPr/>
        </p:nvSpPr>
        <p:spPr>
          <a:xfrm rot="1072606">
            <a:off x="4152996" y="8542935"/>
            <a:ext cx="611289" cy="379763"/>
          </a:xfrm>
          <a:custGeom>
            <a:rect b="b" l="l" r="r" t="t"/>
            <a:pathLst>
              <a:path extrusionOk="0" h="379763" w="611289">
                <a:moveTo>
                  <a:pt x="0" y="0"/>
                </a:moveTo>
                <a:lnTo>
                  <a:pt x="611289" y="0"/>
                </a:lnTo>
                <a:lnTo>
                  <a:pt x="611289" y="379763"/>
                </a:lnTo>
                <a:lnTo>
                  <a:pt x="0" y="379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3"/>
          <p:cNvSpPr/>
          <p:nvPr/>
        </p:nvSpPr>
        <p:spPr>
          <a:xfrm>
            <a:off x="6302182" y="9110270"/>
            <a:ext cx="631864" cy="631074"/>
          </a:xfrm>
          <a:custGeom>
            <a:rect b="b" l="l" r="r" t="t"/>
            <a:pathLst>
              <a:path extrusionOk="0" h="631074" w="631864">
                <a:moveTo>
                  <a:pt x="0" y="0"/>
                </a:moveTo>
                <a:lnTo>
                  <a:pt x="631864" y="0"/>
                </a:lnTo>
                <a:lnTo>
                  <a:pt x="631864" y="631075"/>
                </a:lnTo>
                <a:lnTo>
                  <a:pt x="0" y="631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3"/>
          <p:cNvSpPr/>
          <p:nvPr/>
        </p:nvSpPr>
        <p:spPr>
          <a:xfrm rot="-942948">
            <a:off x="473342" y="9285441"/>
            <a:ext cx="491800" cy="1140406"/>
          </a:xfrm>
          <a:custGeom>
            <a:rect b="b" l="l" r="r" t="t"/>
            <a:pathLst>
              <a:path extrusionOk="0" h="1140406" w="491800">
                <a:moveTo>
                  <a:pt x="0" y="0"/>
                </a:moveTo>
                <a:lnTo>
                  <a:pt x="491800" y="0"/>
                </a:lnTo>
                <a:lnTo>
                  <a:pt x="491800" y="1140407"/>
                </a:lnTo>
                <a:lnTo>
                  <a:pt x="0" y="1140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3"/>
          <p:cNvSpPr/>
          <p:nvPr/>
        </p:nvSpPr>
        <p:spPr>
          <a:xfrm>
            <a:off x="6342630" y="4314539"/>
            <a:ext cx="946807" cy="666316"/>
          </a:xfrm>
          <a:custGeom>
            <a:rect b="b" l="l" r="r" t="t"/>
            <a:pathLst>
              <a:path extrusionOk="0" h="666316" w="946807">
                <a:moveTo>
                  <a:pt x="0" y="0"/>
                </a:moveTo>
                <a:lnTo>
                  <a:pt x="946807" y="0"/>
                </a:lnTo>
                <a:lnTo>
                  <a:pt x="946807" y="666316"/>
                </a:lnTo>
                <a:lnTo>
                  <a:pt x="0" y="666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3"/>
          <p:cNvSpPr/>
          <p:nvPr/>
        </p:nvSpPr>
        <p:spPr>
          <a:xfrm rot="-749782">
            <a:off x="495603" y="4149719"/>
            <a:ext cx="646922" cy="623471"/>
          </a:xfrm>
          <a:custGeom>
            <a:rect b="b" l="l" r="r" t="t"/>
            <a:pathLst>
              <a:path extrusionOk="0" h="623471" w="646922">
                <a:moveTo>
                  <a:pt x="0" y="0"/>
                </a:moveTo>
                <a:lnTo>
                  <a:pt x="646922" y="0"/>
                </a:lnTo>
                <a:lnTo>
                  <a:pt x="646922" y="623471"/>
                </a:lnTo>
                <a:lnTo>
                  <a:pt x="0" y="623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3"/>
          <p:cNvSpPr/>
          <p:nvPr/>
        </p:nvSpPr>
        <p:spPr>
          <a:xfrm>
            <a:off x="6439262" y="1957197"/>
            <a:ext cx="638498" cy="689336"/>
          </a:xfrm>
          <a:custGeom>
            <a:rect b="b" l="l" r="r" t="t"/>
            <a:pathLst>
              <a:path extrusionOk="0" h="689336" w="638498">
                <a:moveTo>
                  <a:pt x="0" y="0"/>
                </a:moveTo>
                <a:lnTo>
                  <a:pt x="638498" y="0"/>
                </a:lnTo>
                <a:lnTo>
                  <a:pt x="638498" y="689337"/>
                </a:lnTo>
                <a:lnTo>
                  <a:pt x="0" y="689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3"/>
          <p:cNvSpPr/>
          <p:nvPr/>
        </p:nvSpPr>
        <p:spPr>
          <a:xfrm>
            <a:off x="1402922" y="1877199"/>
            <a:ext cx="552472" cy="551781"/>
          </a:xfrm>
          <a:custGeom>
            <a:rect b="b" l="l" r="r" t="t"/>
            <a:pathLst>
              <a:path extrusionOk="0" h="551781" w="552472">
                <a:moveTo>
                  <a:pt x="0" y="0"/>
                </a:moveTo>
                <a:lnTo>
                  <a:pt x="552472" y="0"/>
                </a:lnTo>
                <a:lnTo>
                  <a:pt x="552472" y="551782"/>
                </a:lnTo>
                <a:lnTo>
                  <a:pt x="0" y="551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3"/>
          <p:cNvSpPr/>
          <p:nvPr/>
        </p:nvSpPr>
        <p:spPr>
          <a:xfrm rot="-505834">
            <a:off x="6347373" y="6319429"/>
            <a:ext cx="833519" cy="624097"/>
          </a:xfrm>
          <a:custGeom>
            <a:rect b="b" l="l" r="r" t="t"/>
            <a:pathLst>
              <a:path extrusionOk="0" h="624097" w="833519">
                <a:moveTo>
                  <a:pt x="0" y="0"/>
                </a:moveTo>
                <a:lnTo>
                  <a:pt x="833519" y="0"/>
                </a:lnTo>
                <a:lnTo>
                  <a:pt x="833519" y="624098"/>
                </a:lnTo>
                <a:lnTo>
                  <a:pt x="0" y="62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3"/>
          <p:cNvSpPr/>
          <p:nvPr/>
        </p:nvSpPr>
        <p:spPr>
          <a:xfrm rot="-709200">
            <a:off x="2617263" y="6906861"/>
            <a:ext cx="646922" cy="479531"/>
          </a:xfrm>
          <a:custGeom>
            <a:rect b="b" l="l" r="r" t="t"/>
            <a:pathLst>
              <a:path extrusionOk="0" h="479531" w="646922">
                <a:moveTo>
                  <a:pt x="0" y="0"/>
                </a:moveTo>
                <a:lnTo>
                  <a:pt x="646922" y="0"/>
                </a:lnTo>
                <a:lnTo>
                  <a:pt x="646922" y="479531"/>
                </a:lnTo>
                <a:lnTo>
                  <a:pt x="0" y="47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3"/>
          <p:cNvSpPr txBox="1"/>
          <p:nvPr/>
        </p:nvSpPr>
        <p:spPr>
          <a:xfrm>
            <a:off x="1277183" y="3733906"/>
            <a:ext cx="79682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January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3332232" y="3710411"/>
            <a:ext cx="87741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February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5542063" y="3733906"/>
            <a:ext cx="648444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March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1372967" y="5771634"/>
            <a:ext cx="53258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April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3552139" y="5748139"/>
            <a:ext cx="36492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may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5605924" y="5771634"/>
            <a:ext cx="44804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june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1402922" y="7801574"/>
            <a:ext cx="41709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july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3366814" y="7778079"/>
            <a:ext cx="67999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august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5298188" y="7801574"/>
            <a:ext cx="100793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september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1216626" y="9841040"/>
            <a:ext cx="78968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october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3234395" y="9817545"/>
            <a:ext cx="944835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november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5335283" y="9841040"/>
            <a:ext cx="93374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December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FE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-327546"/>
            <a:ext cx="7560000" cy="11347092"/>
          </a:xfrm>
          <a:custGeom>
            <a:rect b="b" l="l" r="r" t="t"/>
            <a:pathLst>
              <a:path extrusionOk="0" h="11347092" w="7560000">
                <a:moveTo>
                  <a:pt x="0" y="0"/>
                </a:moveTo>
                <a:lnTo>
                  <a:pt x="7560000" y="0"/>
                </a:lnTo>
                <a:lnTo>
                  <a:pt x="7560000" y="11347092"/>
                </a:lnTo>
                <a:lnTo>
                  <a:pt x="0" y="1134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 rot="-2638026">
            <a:off x="-2765462" y="5673512"/>
            <a:ext cx="12682488" cy="8037527"/>
          </a:xfrm>
          <a:custGeom>
            <a:rect b="b" l="l" r="r" t="t"/>
            <a:pathLst>
              <a:path extrusionOk="0" h="8037527" w="12682488">
                <a:moveTo>
                  <a:pt x="0" y="0"/>
                </a:moveTo>
                <a:lnTo>
                  <a:pt x="12682488" y="0"/>
                </a:lnTo>
                <a:lnTo>
                  <a:pt x="12682488" y="8037527"/>
                </a:lnTo>
                <a:lnTo>
                  <a:pt x="0" y="8037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7" name="Google Shape;187;p14"/>
          <p:cNvGrpSpPr/>
          <p:nvPr/>
        </p:nvGrpSpPr>
        <p:grpSpPr>
          <a:xfrm>
            <a:off x="1468628" y="9162391"/>
            <a:ext cx="4622745" cy="800309"/>
            <a:chOff x="0" y="0"/>
            <a:chExt cx="6163659" cy="1067078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4"/>
            <p:cNvSpPr/>
            <p:nvPr/>
          </p:nvSpPr>
          <p:spPr>
            <a:xfrm>
              <a:off x="777296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1133879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4"/>
            <p:cNvSpPr/>
            <p:nvPr/>
          </p:nvSpPr>
          <p:spPr>
            <a:xfrm>
              <a:off x="2025335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8" y="0"/>
                  </a:lnTo>
                  <a:lnTo>
                    <a:pt x="692818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14"/>
            <p:cNvSpPr/>
            <p:nvPr/>
          </p:nvSpPr>
          <p:spPr>
            <a:xfrm>
              <a:off x="2802631" y="5821"/>
              <a:ext cx="572574" cy="1055437"/>
            </a:xfrm>
            <a:custGeom>
              <a:rect b="b" l="l" r="r" t="t"/>
              <a:pathLst>
                <a:path extrusionOk="0" h="1055437" w="572574">
                  <a:moveTo>
                    <a:pt x="0" y="0"/>
                  </a:moveTo>
                  <a:lnTo>
                    <a:pt x="572574" y="0"/>
                  </a:lnTo>
                  <a:lnTo>
                    <a:pt x="572574" y="1055437"/>
                  </a:lnTo>
                  <a:lnTo>
                    <a:pt x="0" y="1055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14"/>
            <p:cNvSpPr/>
            <p:nvPr/>
          </p:nvSpPr>
          <p:spPr>
            <a:xfrm>
              <a:off x="3459683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14"/>
            <p:cNvSpPr/>
            <p:nvPr/>
          </p:nvSpPr>
          <p:spPr>
            <a:xfrm>
              <a:off x="3816266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14"/>
            <p:cNvSpPr/>
            <p:nvPr/>
          </p:nvSpPr>
          <p:spPr>
            <a:xfrm>
              <a:off x="4707721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4"/>
            <p:cNvSpPr/>
            <p:nvPr/>
          </p:nvSpPr>
          <p:spPr>
            <a:xfrm>
              <a:off x="5485018" y="17463"/>
              <a:ext cx="678641" cy="1032153"/>
            </a:xfrm>
            <a:custGeom>
              <a:rect b="b" l="l" r="r" t="t"/>
              <a:pathLst>
                <a:path extrusionOk="0" h="1032153" w="678641">
                  <a:moveTo>
                    <a:pt x="0" y="0"/>
                  </a:moveTo>
                  <a:lnTo>
                    <a:pt x="678640" y="0"/>
                  </a:lnTo>
                  <a:lnTo>
                    <a:pt x="678640" y="1032153"/>
                  </a:lnTo>
                  <a:lnTo>
                    <a:pt x="0" y="10321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7" name="Google Shape;197;p14"/>
          <p:cNvGrpSpPr/>
          <p:nvPr/>
        </p:nvGrpSpPr>
        <p:grpSpPr>
          <a:xfrm>
            <a:off x="2098670" y="10010324"/>
            <a:ext cx="3362661" cy="533735"/>
            <a:chOff x="0" y="0"/>
            <a:chExt cx="4483547" cy="711647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5754"/>
              <a:ext cx="577615" cy="700139"/>
            </a:xfrm>
            <a:custGeom>
              <a:rect b="b" l="l" r="r" t="t"/>
              <a:pathLst>
                <a:path extrusionOk="0" h="700139" w="577615">
                  <a:moveTo>
                    <a:pt x="0" y="0"/>
                  </a:moveTo>
                  <a:lnTo>
                    <a:pt x="577615" y="0"/>
                  </a:lnTo>
                  <a:lnTo>
                    <a:pt x="577615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4"/>
            <p:cNvSpPr/>
            <p:nvPr/>
          </p:nvSpPr>
          <p:spPr>
            <a:xfrm>
              <a:off x="598835" y="5754"/>
              <a:ext cx="439337" cy="700139"/>
            </a:xfrm>
            <a:custGeom>
              <a:rect b="b" l="l" r="r" t="t"/>
              <a:pathLst>
                <a:path extrusionOk="0" h="700139" w="439337">
                  <a:moveTo>
                    <a:pt x="0" y="0"/>
                  </a:moveTo>
                  <a:lnTo>
                    <a:pt x="439338" y="0"/>
                  </a:lnTo>
                  <a:lnTo>
                    <a:pt x="439338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14"/>
            <p:cNvSpPr/>
            <p:nvPr/>
          </p:nvSpPr>
          <p:spPr>
            <a:xfrm>
              <a:off x="1816929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4"/>
            <p:cNvSpPr/>
            <p:nvPr/>
          </p:nvSpPr>
          <p:spPr>
            <a:xfrm>
              <a:off x="1230832" y="5754"/>
              <a:ext cx="562737" cy="700139"/>
            </a:xfrm>
            <a:custGeom>
              <a:rect b="b" l="l" r="r" t="t"/>
              <a:pathLst>
                <a:path extrusionOk="0" h="700139" w="562737">
                  <a:moveTo>
                    <a:pt x="0" y="0"/>
                  </a:moveTo>
                  <a:lnTo>
                    <a:pt x="562736" y="0"/>
                  </a:lnTo>
                  <a:lnTo>
                    <a:pt x="562736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4"/>
            <p:cNvSpPr/>
            <p:nvPr/>
          </p:nvSpPr>
          <p:spPr>
            <a:xfrm>
              <a:off x="2492986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14"/>
            <p:cNvSpPr/>
            <p:nvPr/>
          </p:nvSpPr>
          <p:spPr>
            <a:xfrm>
              <a:off x="2993098" y="1605"/>
              <a:ext cx="410894" cy="708438"/>
            </a:xfrm>
            <a:custGeom>
              <a:rect b="b" l="l" r="r" t="t"/>
              <a:pathLst>
                <a:path extrusionOk="0" h="708438" w="410894">
                  <a:moveTo>
                    <a:pt x="0" y="0"/>
                  </a:moveTo>
                  <a:lnTo>
                    <a:pt x="410894" y="0"/>
                  </a:lnTo>
                  <a:lnTo>
                    <a:pt x="410894" y="708437"/>
                  </a:lnTo>
                  <a:lnTo>
                    <a:pt x="0" y="708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14"/>
            <p:cNvSpPr/>
            <p:nvPr/>
          </p:nvSpPr>
          <p:spPr>
            <a:xfrm>
              <a:off x="3961944" y="5754"/>
              <a:ext cx="521603" cy="700139"/>
            </a:xfrm>
            <a:custGeom>
              <a:rect b="b" l="l" r="r" t="t"/>
              <a:pathLst>
                <a:path extrusionOk="0" h="700139" w="521603">
                  <a:moveTo>
                    <a:pt x="0" y="0"/>
                  </a:moveTo>
                  <a:lnTo>
                    <a:pt x="521603" y="0"/>
                  </a:lnTo>
                  <a:lnTo>
                    <a:pt x="521603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14"/>
            <p:cNvSpPr/>
            <p:nvPr/>
          </p:nvSpPr>
          <p:spPr>
            <a:xfrm>
              <a:off x="3421882" y="0"/>
              <a:ext cx="522171" cy="711647"/>
            </a:xfrm>
            <a:custGeom>
              <a:rect b="b" l="l" r="r" t="t"/>
              <a:pathLst>
                <a:path extrusionOk="0" h="711647" w="522171">
                  <a:moveTo>
                    <a:pt x="0" y="0"/>
                  </a:moveTo>
                  <a:lnTo>
                    <a:pt x="522171" y="0"/>
                  </a:lnTo>
                  <a:lnTo>
                    <a:pt x="522171" y="711647"/>
                  </a:lnTo>
                  <a:lnTo>
                    <a:pt x="0" y="711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06" name="Google Shape;206;p14"/>
          <p:cNvGrpSpPr/>
          <p:nvPr/>
        </p:nvGrpSpPr>
        <p:grpSpPr>
          <a:xfrm>
            <a:off x="194983" y="414336"/>
            <a:ext cx="1784451" cy="1983102"/>
            <a:chOff x="0" y="-28575"/>
            <a:chExt cx="812800" cy="903284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8" name="Google Shape;208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" name="Google Shape;209;p14"/>
          <p:cNvPicPr preferRelativeResize="0"/>
          <p:nvPr/>
        </p:nvPicPr>
        <p:blipFill rotWithShape="1">
          <a:blip r:embed="rId17">
            <a:alphaModFix/>
          </a:blip>
          <a:srcRect b="14295" l="0" r="0" t="25268"/>
          <a:stretch/>
        </p:blipFill>
        <p:spPr>
          <a:xfrm>
            <a:off x="335380" y="573196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4"/>
          <p:cNvGrpSpPr/>
          <p:nvPr/>
        </p:nvGrpSpPr>
        <p:grpSpPr>
          <a:xfrm>
            <a:off x="2290328" y="414336"/>
            <a:ext cx="1784451" cy="1983102"/>
            <a:chOff x="0" y="-28575"/>
            <a:chExt cx="812800" cy="903284"/>
          </a:xfrm>
        </p:grpSpPr>
        <p:sp>
          <p:nvSpPr>
            <p:cNvPr id="211" name="Google Shape;211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2" name="Google Shape;212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4"/>
          <p:cNvPicPr preferRelativeResize="0"/>
          <p:nvPr/>
        </p:nvPicPr>
        <p:blipFill rotWithShape="1">
          <a:blip r:embed="rId18">
            <a:alphaModFix/>
          </a:blip>
          <a:srcRect b="19782" l="0" r="0" t="19782"/>
          <a:stretch/>
        </p:blipFill>
        <p:spPr>
          <a:xfrm>
            <a:off x="2430725" y="573196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/>
          <p:cNvGrpSpPr/>
          <p:nvPr/>
        </p:nvGrpSpPr>
        <p:grpSpPr>
          <a:xfrm>
            <a:off x="4385673" y="414336"/>
            <a:ext cx="1784451" cy="1983102"/>
            <a:chOff x="0" y="-28575"/>
            <a:chExt cx="812800" cy="903284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6" name="Google Shape;216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7" name="Google Shape;217;p14"/>
          <p:cNvPicPr preferRelativeResize="0"/>
          <p:nvPr/>
        </p:nvPicPr>
        <p:blipFill rotWithShape="1">
          <a:blip r:embed="rId19">
            <a:alphaModFix/>
          </a:blip>
          <a:srcRect b="1693" l="2859" r="30243" t="7338"/>
          <a:stretch/>
        </p:blipFill>
        <p:spPr>
          <a:xfrm>
            <a:off x="4526070" y="573196"/>
            <a:ext cx="1503657" cy="1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 rot="-382813">
            <a:off x="3685354" y="1688866"/>
            <a:ext cx="568030" cy="494896"/>
          </a:xfrm>
          <a:custGeom>
            <a:rect b="b" l="l" r="r" t="t"/>
            <a:pathLst>
              <a:path extrusionOk="0" h="494896" w="568030">
                <a:moveTo>
                  <a:pt x="0" y="0"/>
                </a:moveTo>
                <a:lnTo>
                  <a:pt x="568030" y="0"/>
                </a:lnTo>
                <a:lnTo>
                  <a:pt x="568030" y="494896"/>
                </a:lnTo>
                <a:lnTo>
                  <a:pt x="0" y="49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4"/>
          <p:cNvSpPr/>
          <p:nvPr/>
        </p:nvSpPr>
        <p:spPr>
          <a:xfrm>
            <a:off x="5910228" y="819971"/>
            <a:ext cx="834729" cy="901192"/>
          </a:xfrm>
          <a:custGeom>
            <a:rect b="b" l="l" r="r" t="t"/>
            <a:pathLst>
              <a:path extrusionOk="0" h="901192" w="834729">
                <a:moveTo>
                  <a:pt x="0" y="0"/>
                </a:moveTo>
                <a:lnTo>
                  <a:pt x="834729" y="0"/>
                </a:lnTo>
                <a:lnTo>
                  <a:pt x="834729" y="901192"/>
                </a:lnTo>
                <a:lnTo>
                  <a:pt x="0" y="901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4"/>
          <p:cNvSpPr/>
          <p:nvPr/>
        </p:nvSpPr>
        <p:spPr>
          <a:xfrm>
            <a:off x="814535" y="235148"/>
            <a:ext cx="552472" cy="551781"/>
          </a:xfrm>
          <a:custGeom>
            <a:rect b="b" l="l" r="r" t="t"/>
            <a:pathLst>
              <a:path extrusionOk="0" h="551781" w="552472">
                <a:moveTo>
                  <a:pt x="0" y="0"/>
                </a:moveTo>
                <a:lnTo>
                  <a:pt x="552472" y="0"/>
                </a:lnTo>
                <a:lnTo>
                  <a:pt x="552472" y="551782"/>
                </a:lnTo>
                <a:lnTo>
                  <a:pt x="0" y="551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 txBox="1"/>
          <p:nvPr/>
        </p:nvSpPr>
        <p:spPr>
          <a:xfrm>
            <a:off x="688795" y="2044230"/>
            <a:ext cx="79682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January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2743845" y="2020734"/>
            <a:ext cx="87741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February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4953676" y="2044230"/>
            <a:ext cx="648444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March</a:t>
            </a:r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>
            <a:off x="1162091" y="2593634"/>
            <a:ext cx="1784451" cy="1983102"/>
            <a:chOff x="0" y="-28575"/>
            <a:chExt cx="812800" cy="903284"/>
          </a:xfrm>
        </p:grpSpPr>
        <p:sp>
          <p:nvSpPr>
            <p:cNvPr id="225" name="Google Shape;225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" name="Google Shape;227;p14"/>
          <p:cNvPicPr preferRelativeResize="0"/>
          <p:nvPr/>
        </p:nvPicPr>
        <p:blipFill rotWithShape="1">
          <a:blip r:embed="rId23">
            <a:alphaModFix/>
          </a:blip>
          <a:srcRect b="19782" l="0" r="0" t="19782"/>
          <a:stretch/>
        </p:blipFill>
        <p:spPr>
          <a:xfrm>
            <a:off x="1302488" y="2752495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4"/>
          <p:cNvGrpSpPr/>
          <p:nvPr/>
        </p:nvGrpSpPr>
        <p:grpSpPr>
          <a:xfrm>
            <a:off x="3257436" y="2593634"/>
            <a:ext cx="1784451" cy="1983102"/>
            <a:chOff x="0" y="-28575"/>
            <a:chExt cx="812800" cy="903284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0" name="Google Shape;230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p14"/>
          <p:cNvPicPr preferRelativeResize="0"/>
          <p:nvPr/>
        </p:nvPicPr>
        <p:blipFill rotWithShape="1">
          <a:blip r:embed="rId24">
            <a:alphaModFix/>
          </a:blip>
          <a:srcRect b="10711" l="26007" r="18199" t="13420"/>
          <a:stretch/>
        </p:blipFill>
        <p:spPr>
          <a:xfrm>
            <a:off x="3397833" y="2752495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/>
          <p:cNvGrpSpPr/>
          <p:nvPr/>
        </p:nvGrpSpPr>
        <p:grpSpPr>
          <a:xfrm>
            <a:off x="5352781" y="2593634"/>
            <a:ext cx="1784451" cy="1983102"/>
            <a:chOff x="0" y="-28575"/>
            <a:chExt cx="812800" cy="903284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4" name="Google Shape;234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14"/>
          <p:cNvPicPr preferRelativeResize="0"/>
          <p:nvPr/>
        </p:nvPicPr>
        <p:blipFill rotWithShape="1">
          <a:blip r:embed="rId25">
            <a:alphaModFix/>
          </a:blip>
          <a:srcRect b="5717" l="0" r="0" t="26291"/>
          <a:stretch/>
        </p:blipFill>
        <p:spPr>
          <a:xfrm>
            <a:off x="5493178" y="2752495"/>
            <a:ext cx="1503657" cy="1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/>
          <p:nvPr/>
        </p:nvSpPr>
        <p:spPr>
          <a:xfrm flipH="1">
            <a:off x="2982249" y="3927082"/>
            <a:ext cx="702911" cy="624712"/>
          </a:xfrm>
          <a:custGeom>
            <a:rect b="b" l="l" r="r" t="t"/>
            <a:pathLst>
              <a:path extrusionOk="0" h="624712" w="702911">
                <a:moveTo>
                  <a:pt x="702911" y="0"/>
                </a:moveTo>
                <a:lnTo>
                  <a:pt x="0" y="0"/>
                </a:lnTo>
                <a:lnTo>
                  <a:pt x="0" y="624712"/>
                </a:lnTo>
                <a:lnTo>
                  <a:pt x="702911" y="624712"/>
                </a:lnTo>
                <a:lnTo>
                  <a:pt x="702911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4"/>
          <p:cNvSpPr/>
          <p:nvPr/>
        </p:nvSpPr>
        <p:spPr>
          <a:xfrm>
            <a:off x="6489373" y="2397438"/>
            <a:ext cx="946807" cy="666316"/>
          </a:xfrm>
          <a:custGeom>
            <a:rect b="b" l="l" r="r" t="t"/>
            <a:pathLst>
              <a:path extrusionOk="0" h="666316" w="946807">
                <a:moveTo>
                  <a:pt x="0" y="0"/>
                </a:moveTo>
                <a:lnTo>
                  <a:pt x="946807" y="0"/>
                </a:lnTo>
                <a:lnTo>
                  <a:pt x="946807" y="666316"/>
                </a:lnTo>
                <a:lnTo>
                  <a:pt x="0" y="666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4"/>
          <p:cNvSpPr/>
          <p:nvPr/>
        </p:nvSpPr>
        <p:spPr>
          <a:xfrm rot="-749782">
            <a:off x="874324" y="2602918"/>
            <a:ext cx="646922" cy="623471"/>
          </a:xfrm>
          <a:custGeom>
            <a:rect b="b" l="l" r="r" t="t"/>
            <a:pathLst>
              <a:path extrusionOk="0" h="623471" w="646922">
                <a:moveTo>
                  <a:pt x="0" y="0"/>
                </a:moveTo>
                <a:lnTo>
                  <a:pt x="646922" y="0"/>
                </a:lnTo>
                <a:lnTo>
                  <a:pt x="646922" y="623471"/>
                </a:lnTo>
                <a:lnTo>
                  <a:pt x="0" y="623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4"/>
          <p:cNvSpPr txBox="1"/>
          <p:nvPr/>
        </p:nvSpPr>
        <p:spPr>
          <a:xfrm>
            <a:off x="1751688" y="4224833"/>
            <a:ext cx="53258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April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3930861" y="4201338"/>
            <a:ext cx="36492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may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5984645" y="4224833"/>
            <a:ext cx="44804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june</a:t>
            </a: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85249" y="4733077"/>
            <a:ext cx="1784451" cy="1983102"/>
            <a:chOff x="0" y="-28575"/>
            <a:chExt cx="812800" cy="903284"/>
          </a:xfrm>
        </p:grpSpPr>
        <p:sp>
          <p:nvSpPr>
            <p:cNvPr id="243" name="Google Shape;243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4" name="Google Shape;244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5" name="Google Shape;245;p14"/>
          <p:cNvPicPr preferRelativeResize="0"/>
          <p:nvPr/>
        </p:nvPicPr>
        <p:blipFill rotWithShape="1">
          <a:blip r:embed="rId29">
            <a:alphaModFix/>
          </a:blip>
          <a:srcRect b="0" l="25333" r="1126" t="0"/>
          <a:stretch/>
        </p:blipFill>
        <p:spPr>
          <a:xfrm>
            <a:off x="325645" y="4891937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2280594" y="4733077"/>
            <a:ext cx="1784451" cy="1983102"/>
            <a:chOff x="0" y="-28575"/>
            <a:chExt cx="812800" cy="903284"/>
          </a:xfrm>
        </p:grpSpPr>
        <p:sp>
          <p:nvSpPr>
            <p:cNvPr id="247" name="Google Shape;247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9" name="Google Shape;249;p14"/>
          <p:cNvPicPr preferRelativeResize="0"/>
          <p:nvPr/>
        </p:nvPicPr>
        <p:blipFill rotWithShape="1">
          <a:blip r:embed="rId30">
            <a:alphaModFix/>
          </a:blip>
          <a:srcRect b="0" l="13229" r="13228" t="0"/>
          <a:stretch/>
        </p:blipFill>
        <p:spPr>
          <a:xfrm>
            <a:off x="2420990" y="4891937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14"/>
          <p:cNvGrpSpPr/>
          <p:nvPr/>
        </p:nvGrpSpPr>
        <p:grpSpPr>
          <a:xfrm>
            <a:off x="4375939" y="4733077"/>
            <a:ext cx="1784451" cy="1983102"/>
            <a:chOff x="0" y="-28575"/>
            <a:chExt cx="812800" cy="903284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2" name="Google Shape;252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3" name="Google Shape;253;p14"/>
          <p:cNvPicPr preferRelativeResize="0"/>
          <p:nvPr/>
        </p:nvPicPr>
        <p:blipFill rotWithShape="1">
          <a:blip r:embed="rId31">
            <a:alphaModFix/>
          </a:blip>
          <a:srcRect b="0" l="14172" r="14172" t="0"/>
          <a:stretch/>
        </p:blipFill>
        <p:spPr>
          <a:xfrm>
            <a:off x="4516335" y="4891937"/>
            <a:ext cx="1503657" cy="1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/>
          <p:nvPr/>
        </p:nvSpPr>
        <p:spPr>
          <a:xfrm rot="-1096239">
            <a:off x="227918" y="4433081"/>
            <a:ext cx="738119" cy="652313"/>
          </a:xfrm>
          <a:custGeom>
            <a:rect b="b" l="l" r="r" t="t"/>
            <a:pathLst>
              <a:path extrusionOk="0" h="652313" w="738119">
                <a:moveTo>
                  <a:pt x="0" y="0"/>
                </a:moveTo>
                <a:lnTo>
                  <a:pt x="738119" y="0"/>
                </a:lnTo>
                <a:lnTo>
                  <a:pt x="738119" y="652313"/>
                </a:lnTo>
                <a:lnTo>
                  <a:pt x="0" y="652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4"/>
          <p:cNvSpPr/>
          <p:nvPr/>
        </p:nvSpPr>
        <p:spPr>
          <a:xfrm rot="-505834">
            <a:off x="5876524" y="5403730"/>
            <a:ext cx="833519" cy="624097"/>
          </a:xfrm>
          <a:custGeom>
            <a:rect b="b" l="l" r="r" t="t"/>
            <a:pathLst>
              <a:path extrusionOk="0" h="624097" w="833519">
                <a:moveTo>
                  <a:pt x="0" y="0"/>
                </a:moveTo>
                <a:lnTo>
                  <a:pt x="833519" y="0"/>
                </a:lnTo>
                <a:lnTo>
                  <a:pt x="833519" y="624097"/>
                </a:lnTo>
                <a:lnTo>
                  <a:pt x="0" y="624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4"/>
          <p:cNvSpPr/>
          <p:nvPr/>
        </p:nvSpPr>
        <p:spPr>
          <a:xfrm rot="-709200">
            <a:off x="2054669" y="5714351"/>
            <a:ext cx="646922" cy="479531"/>
          </a:xfrm>
          <a:custGeom>
            <a:rect b="b" l="l" r="r" t="t"/>
            <a:pathLst>
              <a:path extrusionOk="0" h="479531" w="646922">
                <a:moveTo>
                  <a:pt x="0" y="0"/>
                </a:moveTo>
                <a:lnTo>
                  <a:pt x="646922" y="0"/>
                </a:lnTo>
                <a:lnTo>
                  <a:pt x="646922" y="479531"/>
                </a:lnTo>
                <a:lnTo>
                  <a:pt x="0" y="47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4"/>
          <p:cNvSpPr txBox="1"/>
          <p:nvPr/>
        </p:nvSpPr>
        <p:spPr>
          <a:xfrm>
            <a:off x="841138" y="6354750"/>
            <a:ext cx="41709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july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2805031" y="6331255"/>
            <a:ext cx="67999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august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4736404" y="6354750"/>
            <a:ext cx="100793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september</a:t>
            </a:r>
            <a:endParaRPr/>
          </a:p>
        </p:txBody>
      </p:sp>
      <p:grpSp>
        <p:nvGrpSpPr>
          <p:cNvPr id="260" name="Google Shape;260;p14"/>
          <p:cNvGrpSpPr/>
          <p:nvPr/>
        </p:nvGrpSpPr>
        <p:grpSpPr>
          <a:xfrm>
            <a:off x="1201500" y="6796319"/>
            <a:ext cx="1784451" cy="1983102"/>
            <a:chOff x="0" y="-28575"/>
            <a:chExt cx="812800" cy="903284"/>
          </a:xfrm>
        </p:grpSpPr>
        <p:sp>
          <p:nvSpPr>
            <p:cNvPr id="261" name="Google Shape;261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2" name="Google Shape;262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3" name="Google Shape;263;p14"/>
          <p:cNvPicPr preferRelativeResize="0"/>
          <p:nvPr/>
        </p:nvPicPr>
        <p:blipFill rotWithShape="1">
          <a:blip r:embed="rId35">
            <a:alphaModFix/>
          </a:blip>
          <a:srcRect b="0" l="13229" r="13228" t="0"/>
          <a:stretch/>
        </p:blipFill>
        <p:spPr>
          <a:xfrm>
            <a:off x="1341897" y="6955179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4"/>
          <p:cNvGrpSpPr/>
          <p:nvPr/>
        </p:nvGrpSpPr>
        <p:grpSpPr>
          <a:xfrm>
            <a:off x="3296845" y="6796319"/>
            <a:ext cx="1784451" cy="1983102"/>
            <a:chOff x="0" y="-28575"/>
            <a:chExt cx="812800" cy="903284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6" name="Google Shape;266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14"/>
          <p:cNvPicPr preferRelativeResize="0"/>
          <p:nvPr/>
        </p:nvPicPr>
        <p:blipFill rotWithShape="1">
          <a:blip r:embed="rId36">
            <a:alphaModFix/>
          </a:blip>
          <a:srcRect b="26884" l="0" r="11681" t="15202"/>
          <a:stretch/>
        </p:blipFill>
        <p:spPr>
          <a:xfrm>
            <a:off x="3437242" y="6955179"/>
            <a:ext cx="1503657" cy="136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4"/>
          <p:cNvGrpSpPr/>
          <p:nvPr/>
        </p:nvGrpSpPr>
        <p:grpSpPr>
          <a:xfrm>
            <a:off x="5392190" y="6796319"/>
            <a:ext cx="1784451" cy="1983102"/>
            <a:chOff x="0" y="-28575"/>
            <a:chExt cx="812800" cy="903284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812800" cy="874709"/>
            </a:xfrm>
            <a:custGeom>
              <a:rect b="b" l="l" r="r" t="t"/>
              <a:pathLst>
                <a:path extrusionOk="0" h="8747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0" name="Google Shape;270;p14"/>
            <p:cNvSpPr txBox="1"/>
            <p:nvPr/>
          </p:nvSpPr>
          <p:spPr>
            <a:xfrm>
              <a:off x="0" y="-28575"/>
              <a:ext cx="812800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14"/>
          <p:cNvPicPr preferRelativeResize="0"/>
          <p:nvPr/>
        </p:nvPicPr>
        <p:blipFill rotWithShape="1">
          <a:blip r:embed="rId37">
            <a:alphaModFix/>
          </a:blip>
          <a:srcRect b="24658" l="0" r="0" t="14905"/>
          <a:stretch/>
        </p:blipFill>
        <p:spPr>
          <a:xfrm>
            <a:off x="5532587" y="6955179"/>
            <a:ext cx="1503657" cy="1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/>
          <p:nvPr/>
        </p:nvSpPr>
        <p:spPr>
          <a:xfrm rot="1072606">
            <a:off x="4705019" y="7477110"/>
            <a:ext cx="611289" cy="379763"/>
          </a:xfrm>
          <a:custGeom>
            <a:rect b="b" l="l" r="r" t="t"/>
            <a:pathLst>
              <a:path extrusionOk="0" h="379763" w="611289">
                <a:moveTo>
                  <a:pt x="0" y="0"/>
                </a:moveTo>
                <a:lnTo>
                  <a:pt x="611289" y="0"/>
                </a:lnTo>
                <a:lnTo>
                  <a:pt x="611289" y="379764"/>
                </a:lnTo>
                <a:lnTo>
                  <a:pt x="0" y="379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4"/>
          <p:cNvSpPr/>
          <p:nvPr/>
        </p:nvSpPr>
        <p:spPr>
          <a:xfrm>
            <a:off x="6744957" y="6604940"/>
            <a:ext cx="784550" cy="783569"/>
          </a:xfrm>
          <a:custGeom>
            <a:rect b="b" l="l" r="r" t="t"/>
            <a:pathLst>
              <a:path extrusionOk="0" h="783569" w="784550">
                <a:moveTo>
                  <a:pt x="0" y="0"/>
                </a:moveTo>
                <a:lnTo>
                  <a:pt x="784550" y="0"/>
                </a:lnTo>
                <a:lnTo>
                  <a:pt x="784550" y="783569"/>
                </a:lnTo>
                <a:lnTo>
                  <a:pt x="0" y="783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4"/>
          <p:cNvSpPr/>
          <p:nvPr/>
        </p:nvSpPr>
        <p:spPr>
          <a:xfrm rot="-942948">
            <a:off x="901256" y="7593725"/>
            <a:ext cx="491800" cy="1140406"/>
          </a:xfrm>
          <a:custGeom>
            <a:rect b="b" l="l" r="r" t="t"/>
            <a:pathLst>
              <a:path extrusionOk="0" h="1140406" w="491800">
                <a:moveTo>
                  <a:pt x="0" y="0"/>
                </a:moveTo>
                <a:lnTo>
                  <a:pt x="491800" y="0"/>
                </a:lnTo>
                <a:lnTo>
                  <a:pt x="491800" y="1140406"/>
                </a:lnTo>
                <a:lnTo>
                  <a:pt x="0" y="1140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4"/>
          <p:cNvSpPr txBox="1"/>
          <p:nvPr/>
        </p:nvSpPr>
        <p:spPr>
          <a:xfrm>
            <a:off x="1698884" y="8417993"/>
            <a:ext cx="78968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october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3716653" y="8394497"/>
            <a:ext cx="944835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november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5817541" y="8417993"/>
            <a:ext cx="93374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December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FE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0" y="-327546"/>
            <a:ext cx="7560000" cy="11347092"/>
          </a:xfrm>
          <a:custGeom>
            <a:rect b="b" l="l" r="r" t="t"/>
            <a:pathLst>
              <a:path extrusionOk="0" h="11347092" w="7560000">
                <a:moveTo>
                  <a:pt x="0" y="0"/>
                </a:moveTo>
                <a:lnTo>
                  <a:pt x="7560000" y="0"/>
                </a:lnTo>
                <a:lnTo>
                  <a:pt x="7560000" y="11347092"/>
                </a:lnTo>
                <a:lnTo>
                  <a:pt x="0" y="1134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5"/>
          <p:cNvSpPr/>
          <p:nvPr/>
        </p:nvSpPr>
        <p:spPr>
          <a:xfrm>
            <a:off x="2310165" y="-1260787"/>
            <a:ext cx="2939670" cy="4229741"/>
          </a:xfrm>
          <a:custGeom>
            <a:rect b="b" l="l" r="r" t="t"/>
            <a:pathLst>
              <a:path extrusionOk="0" h="4229741" w="2939670">
                <a:moveTo>
                  <a:pt x="0" y="0"/>
                </a:moveTo>
                <a:lnTo>
                  <a:pt x="2939670" y="0"/>
                </a:lnTo>
                <a:lnTo>
                  <a:pt x="2939670" y="4229741"/>
                </a:lnTo>
                <a:lnTo>
                  <a:pt x="0" y="4229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4" name="Google Shape;284;p15"/>
          <p:cNvGrpSpPr/>
          <p:nvPr/>
        </p:nvGrpSpPr>
        <p:grpSpPr>
          <a:xfrm>
            <a:off x="400780" y="2726841"/>
            <a:ext cx="2018382" cy="1886398"/>
            <a:chOff x="0" y="-28575"/>
            <a:chExt cx="966482" cy="903284"/>
          </a:xfrm>
        </p:grpSpPr>
        <p:sp>
          <p:nvSpPr>
            <p:cNvPr id="285" name="Google Shape;285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6" name="Google Shape;286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15"/>
          <p:cNvPicPr preferRelativeResize="0"/>
          <p:nvPr/>
        </p:nvPicPr>
        <p:blipFill rotWithShape="1">
          <a:blip r:embed="rId5">
            <a:alphaModFix/>
          </a:blip>
          <a:srcRect b="19101" l="0" r="0" t="30072"/>
          <a:stretch/>
        </p:blipFill>
        <p:spPr>
          <a:xfrm>
            <a:off x="559582" y="287795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5"/>
          <p:cNvGrpSpPr/>
          <p:nvPr/>
        </p:nvGrpSpPr>
        <p:grpSpPr>
          <a:xfrm>
            <a:off x="2770810" y="2726841"/>
            <a:ext cx="2018382" cy="1886398"/>
            <a:chOff x="0" y="-28575"/>
            <a:chExt cx="966482" cy="903284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0" name="Google Shape;290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1" name="Google Shape;291;p15"/>
          <p:cNvPicPr preferRelativeResize="0"/>
          <p:nvPr/>
        </p:nvPicPr>
        <p:blipFill rotWithShape="1">
          <a:blip r:embed="rId6">
            <a:alphaModFix/>
          </a:blip>
          <a:srcRect b="24587" l="0" r="0" t="24587"/>
          <a:stretch/>
        </p:blipFill>
        <p:spPr>
          <a:xfrm>
            <a:off x="2929612" y="287795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5"/>
          <p:cNvGrpSpPr/>
          <p:nvPr/>
        </p:nvGrpSpPr>
        <p:grpSpPr>
          <a:xfrm>
            <a:off x="5140840" y="2726841"/>
            <a:ext cx="2018382" cy="1886398"/>
            <a:chOff x="0" y="-28575"/>
            <a:chExt cx="966482" cy="903284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4" name="Google Shape;294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5" name="Google Shape;295;p15"/>
          <p:cNvPicPr preferRelativeResize="0"/>
          <p:nvPr/>
        </p:nvPicPr>
        <p:blipFill rotWithShape="1">
          <a:blip r:embed="rId7">
            <a:alphaModFix/>
          </a:blip>
          <a:srcRect b="5655" l="0" r="27382" t="11301"/>
          <a:stretch/>
        </p:blipFill>
        <p:spPr>
          <a:xfrm>
            <a:off x="5299642" y="287795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5"/>
          <p:cNvGrpSpPr/>
          <p:nvPr/>
        </p:nvGrpSpPr>
        <p:grpSpPr>
          <a:xfrm>
            <a:off x="400780" y="4663961"/>
            <a:ext cx="2018382" cy="1886398"/>
            <a:chOff x="0" y="-28575"/>
            <a:chExt cx="966482" cy="903284"/>
          </a:xfrm>
        </p:grpSpPr>
        <p:sp>
          <p:nvSpPr>
            <p:cNvPr id="297" name="Google Shape;297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8" name="Google Shape;298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5"/>
          <p:cNvPicPr preferRelativeResize="0"/>
          <p:nvPr/>
        </p:nvPicPr>
        <p:blipFill rotWithShape="1">
          <a:blip r:embed="rId8">
            <a:alphaModFix/>
          </a:blip>
          <a:srcRect b="24587" l="0" r="0" t="24587"/>
          <a:stretch/>
        </p:blipFill>
        <p:spPr>
          <a:xfrm>
            <a:off x="559582" y="481507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5"/>
          <p:cNvGrpSpPr/>
          <p:nvPr/>
        </p:nvGrpSpPr>
        <p:grpSpPr>
          <a:xfrm>
            <a:off x="2770810" y="4663961"/>
            <a:ext cx="2018382" cy="1886398"/>
            <a:chOff x="0" y="-28575"/>
            <a:chExt cx="966482" cy="903284"/>
          </a:xfrm>
        </p:grpSpPr>
        <p:sp>
          <p:nvSpPr>
            <p:cNvPr id="301" name="Google Shape;301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2" name="Google Shape;302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15"/>
          <p:cNvPicPr preferRelativeResize="0"/>
          <p:nvPr/>
        </p:nvPicPr>
        <p:blipFill rotWithShape="1">
          <a:blip r:embed="rId9">
            <a:alphaModFix/>
          </a:blip>
          <a:srcRect b="10711" l="20733" r="12923" t="13420"/>
          <a:stretch/>
        </p:blipFill>
        <p:spPr>
          <a:xfrm>
            <a:off x="2929612" y="481507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15"/>
          <p:cNvGrpSpPr/>
          <p:nvPr/>
        </p:nvGrpSpPr>
        <p:grpSpPr>
          <a:xfrm>
            <a:off x="5140840" y="4663961"/>
            <a:ext cx="2018382" cy="1886398"/>
            <a:chOff x="0" y="-28575"/>
            <a:chExt cx="966482" cy="903284"/>
          </a:xfrm>
        </p:grpSpPr>
        <p:sp>
          <p:nvSpPr>
            <p:cNvPr id="305" name="Google Shape;305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6" name="Google Shape;306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" name="Google Shape;307;p15"/>
          <p:cNvPicPr preferRelativeResize="0"/>
          <p:nvPr/>
        </p:nvPicPr>
        <p:blipFill rotWithShape="1">
          <a:blip r:embed="rId10">
            <a:alphaModFix/>
          </a:blip>
          <a:srcRect b="11124" l="0" r="0" t="31696"/>
          <a:stretch/>
        </p:blipFill>
        <p:spPr>
          <a:xfrm>
            <a:off x="5299642" y="4815074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5"/>
          <p:cNvGrpSpPr/>
          <p:nvPr/>
        </p:nvGrpSpPr>
        <p:grpSpPr>
          <a:xfrm>
            <a:off x="400780" y="6603975"/>
            <a:ext cx="2018382" cy="1886398"/>
            <a:chOff x="0" y="-28575"/>
            <a:chExt cx="966482" cy="903284"/>
          </a:xfrm>
        </p:grpSpPr>
        <p:sp>
          <p:nvSpPr>
            <p:cNvPr id="309" name="Google Shape;309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0" name="Google Shape;310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p15"/>
          <p:cNvPicPr preferRelativeResize="0"/>
          <p:nvPr/>
        </p:nvPicPr>
        <p:blipFill rotWithShape="1">
          <a:blip r:embed="rId11">
            <a:alphaModFix/>
          </a:blip>
          <a:srcRect b="6662" l="24206" r="0" t="6661"/>
          <a:stretch/>
        </p:blipFill>
        <p:spPr>
          <a:xfrm>
            <a:off x="559582" y="6755088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5"/>
          <p:cNvGrpSpPr/>
          <p:nvPr/>
        </p:nvGrpSpPr>
        <p:grpSpPr>
          <a:xfrm>
            <a:off x="2770810" y="6603975"/>
            <a:ext cx="2018382" cy="1886398"/>
            <a:chOff x="0" y="-28575"/>
            <a:chExt cx="966482" cy="903284"/>
          </a:xfrm>
        </p:grpSpPr>
        <p:sp>
          <p:nvSpPr>
            <p:cNvPr id="313" name="Google Shape;313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4" name="Google Shape;314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5" name="Google Shape;315;p15"/>
          <p:cNvPicPr preferRelativeResize="0"/>
          <p:nvPr/>
        </p:nvPicPr>
        <p:blipFill rotWithShape="1">
          <a:blip r:embed="rId12">
            <a:alphaModFix/>
          </a:blip>
          <a:srcRect b="0" l="6277" r="6277" t="0"/>
          <a:stretch/>
        </p:blipFill>
        <p:spPr>
          <a:xfrm>
            <a:off x="2929612" y="6755088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5"/>
          <p:cNvGrpSpPr/>
          <p:nvPr/>
        </p:nvGrpSpPr>
        <p:grpSpPr>
          <a:xfrm>
            <a:off x="5140840" y="6603975"/>
            <a:ext cx="2018382" cy="1886398"/>
            <a:chOff x="0" y="-28575"/>
            <a:chExt cx="966482" cy="903284"/>
          </a:xfrm>
        </p:grpSpPr>
        <p:sp>
          <p:nvSpPr>
            <p:cNvPr id="317" name="Google Shape;317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8" name="Google Shape;318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15"/>
          <p:cNvPicPr preferRelativeResize="0"/>
          <p:nvPr/>
        </p:nvPicPr>
        <p:blipFill rotWithShape="1">
          <a:blip r:embed="rId13">
            <a:alphaModFix/>
          </a:blip>
          <a:srcRect b="0" l="7397" r="7397" t="0"/>
          <a:stretch/>
        </p:blipFill>
        <p:spPr>
          <a:xfrm>
            <a:off x="5299642" y="6755088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15"/>
          <p:cNvGrpSpPr/>
          <p:nvPr/>
        </p:nvGrpSpPr>
        <p:grpSpPr>
          <a:xfrm>
            <a:off x="400780" y="8543989"/>
            <a:ext cx="2018382" cy="1886398"/>
            <a:chOff x="0" y="-28575"/>
            <a:chExt cx="966482" cy="903284"/>
          </a:xfrm>
        </p:grpSpPr>
        <p:sp>
          <p:nvSpPr>
            <p:cNvPr id="321" name="Google Shape;321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2" name="Google Shape;322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15"/>
          <p:cNvPicPr preferRelativeResize="0"/>
          <p:nvPr/>
        </p:nvPicPr>
        <p:blipFill rotWithShape="1">
          <a:blip r:embed="rId14">
            <a:alphaModFix/>
          </a:blip>
          <a:srcRect b="0" l="6277" r="6277" t="0"/>
          <a:stretch/>
        </p:blipFill>
        <p:spPr>
          <a:xfrm>
            <a:off x="559582" y="8695102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5"/>
          <p:cNvGrpSpPr/>
          <p:nvPr/>
        </p:nvGrpSpPr>
        <p:grpSpPr>
          <a:xfrm>
            <a:off x="2770810" y="8543989"/>
            <a:ext cx="2018382" cy="1886398"/>
            <a:chOff x="0" y="-28575"/>
            <a:chExt cx="966482" cy="903284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7" name="Google Shape;327;p15"/>
          <p:cNvPicPr preferRelativeResize="0"/>
          <p:nvPr/>
        </p:nvPicPr>
        <p:blipFill rotWithShape="1">
          <a:blip r:embed="rId15">
            <a:alphaModFix/>
          </a:blip>
          <a:srcRect b="31489" l="0" r="11681" t="19805"/>
          <a:stretch/>
        </p:blipFill>
        <p:spPr>
          <a:xfrm>
            <a:off x="2929612" y="8695102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15"/>
          <p:cNvGrpSpPr/>
          <p:nvPr/>
        </p:nvGrpSpPr>
        <p:grpSpPr>
          <a:xfrm>
            <a:off x="5140840" y="8543989"/>
            <a:ext cx="2018382" cy="1886398"/>
            <a:chOff x="0" y="-28575"/>
            <a:chExt cx="966482" cy="903284"/>
          </a:xfrm>
        </p:grpSpPr>
        <p:sp>
          <p:nvSpPr>
            <p:cNvPr id="329" name="Google Shape;329;p15"/>
            <p:cNvSpPr/>
            <p:nvPr/>
          </p:nvSpPr>
          <p:spPr>
            <a:xfrm>
              <a:off x="0" y="0"/>
              <a:ext cx="966482" cy="874709"/>
            </a:xfrm>
            <a:custGeom>
              <a:rect b="b" l="l" r="r" t="t"/>
              <a:pathLst>
                <a:path extrusionOk="0" h="874709" w="966482">
                  <a:moveTo>
                    <a:pt x="0" y="0"/>
                  </a:moveTo>
                  <a:lnTo>
                    <a:pt x="966482" y="0"/>
                  </a:lnTo>
                  <a:lnTo>
                    <a:pt x="966482" y="874709"/>
                  </a:lnTo>
                  <a:lnTo>
                    <a:pt x="0" y="87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0" name="Google Shape;330;p15"/>
            <p:cNvSpPr txBox="1"/>
            <p:nvPr/>
          </p:nvSpPr>
          <p:spPr>
            <a:xfrm>
              <a:off x="0" y="-28575"/>
              <a:ext cx="966481" cy="90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15"/>
          <p:cNvPicPr preferRelativeResize="0"/>
          <p:nvPr/>
        </p:nvPicPr>
        <p:blipFill rotWithShape="1">
          <a:blip r:embed="rId16">
            <a:alphaModFix/>
          </a:blip>
          <a:srcRect b="29462" l="0" r="0" t="19710"/>
          <a:stretch/>
        </p:blipFill>
        <p:spPr>
          <a:xfrm>
            <a:off x="5299642" y="8695102"/>
            <a:ext cx="1700776" cy="129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5"/>
          <p:cNvGrpSpPr/>
          <p:nvPr/>
        </p:nvGrpSpPr>
        <p:grpSpPr>
          <a:xfrm>
            <a:off x="1468628" y="756000"/>
            <a:ext cx="4622745" cy="800309"/>
            <a:chOff x="0" y="0"/>
            <a:chExt cx="6163659" cy="1067078"/>
          </a:xfrm>
        </p:grpSpPr>
        <p:sp>
          <p:nvSpPr>
            <p:cNvPr id="333" name="Google Shape;333;p15"/>
            <p:cNvSpPr/>
            <p:nvPr/>
          </p:nvSpPr>
          <p:spPr>
            <a:xfrm>
              <a:off x="0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15"/>
            <p:cNvSpPr/>
            <p:nvPr/>
          </p:nvSpPr>
          <p:spPr>
            <a:xfrm>
              <a:off x="777296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5"/>
            <p:cNvSpPr/>
            <p:nvPr/>
          </p:nvSpPr>
          <p:spPr>
            <a:xfrm>
              <a:off x="1133879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15"/>
            <p:cNvSpPr/>
            <p:nvPr/>
          </p:nvSpPr>
          <p:spPr>
            <a:xfrm>
              <a:off x="2025335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8" y="0"/>
                  </a:lnTo>
                  <a:lnTo>
                    <a:pt x="692818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15"/>
            <p:cNvSpPr/>
            <p:nvPr/>
          </p:nvSpPr>
          <p:spPr>
            <a:xfrm>
              <a:off x="2802631" y="5821"/>
              <a:ext cx="572574" cy="1055437"/>
            </a:xfrm>
            <a:custGeom>
              <a:rect b="b" l="l" r="r" t="t"/>
              <a:pathLst>
                <a:path extrusionOk="0" h="1055437" w="572574">
                  <a:moveTo>
                    <a:pt x="0" y="0"/>
                  </a:moveTo>
                  <a:lnTo>
                    <a:pt x="572574" y="0"/>
                  </a:lnTo>
                  <a:lnTo>
                    <a:pt x="572574" y="1055437"/>
                  </a:lnTo>
                  <a:lnTo>
                    <a:pt x="0" y="1055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15"/>
            <p:cNvSpPr/>
            <p:nvPr/>
          </p:nvSpPr>
          <p:spPr>
            <a:xfrm>
              <a:off x="3459683" y="0"/>
              <a:ext cx="272105" cy="1067078"/>
            </a:xfrm>
            <a:custGeom>
              <a:rect b="b" l="l" r="r" t="t"/>
              <a:pathLst>
                <a:path extrusionOk="0" h="1067078" w="272105">
                  <a:moveTo>
                    <a:pt x="0" y="0"/>
                  </a:moveTo>
                  <a:lnTo>
                    <a:pt x="272105" y="0"/>
                  </a:lnTo>
                  <a:lnTo>
                    <a:pt x="272105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15"/>
            <p:cNvSpPr/>
            <p:nvPr/>
          </p:nvSpPr>
          <p:spPr>
            <a:xfrm>
              <a:off x="3816266" y="0"/>
              <a:ext cx="806978" cy="1067078"/>
            </a:xfrm>
            <a:custGeom>
              <a:rect b="b" l="l" r="r" t="t"/>
              <a:pathLst>
                <a:path extrusionOk="0" h="1067078" w="806978">
                  <a:moveTo>
                    <a:pt x="0" y="0"/>
                  </a:moveTo>
                  <a:lnTo>
                    <a:pt x="806978" y="0"/>
                  </a:lnTo>
                  <a:lnTo>
                    <a:pt x="806978" y="1067078"/>
                  </a:lnTo>
                  <a:lnTo>
                    <a:pt x="0" y="1067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15"/>
            <p:cNvSpPr/>
            <p:nvPr/>
          </p:nvSpPr>
          <p:spPr>
            <a:xfrm>
              <a:off x="4707721" y="11642"/>
              <a:ext cx="692819" cy="1043795"/>
            </a:xfrm>
            <a:custGeom>
              <a:rect b="b" l="l" r="r" t="t"/>
              <a:pathLst>
                <a:path extrusionOk="0" h="1043795" w="692819">
                  <a:moveTo>
                    <a:pt x="0" y="0"/>
                  </a:moveTo>
                  <a:lnTo>
                    <a:pt x="692819" y="0"/>
                  </a:lnTo>
                  <a:lnTo>
                    <a:pt x="692819" y="1043795"/>
                  </a:lnTo>
                  <a:lnTo>
                    <a:pt x="0" y="1043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15"/>
            <p:cNvSpPr/>
            <p:nvPr/>
          </p:nvSpPr>
          <p:spPr>
            <a:xfrm>
              <a:off x="5485018" y="17463"/>
              <a:ext cx="678641" cy="1032153"/>
            </a:xfrm>
            <a:custGeom>
              <a:rect b="b" l="l" r="r" t="t"/>
              <a:pathLst>
                <a:path extrusionOk="0" h="1032153" w="678641">
                  <a:moveTo>
                    <a:pt x="0" y="0"/>
                  </a:moveTo>
                  <a:lnTo>
                    <a:pt x="678640" y="0"/>
                  </a:lnTo>
                  <a:lnTo>
                    <a:pt x="678640" y="1032153"/>
                  </a:lnTo>
                  <a:lnTo>
                    <a:pt x="0" y="10321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42" name="Google Shape;342;p15"/>
          <p:cNvGrpSpPr/>
          <p:nvPr/>
        </p:nvGrpSpPr>
        <p:grpSpPr>
          <a:xfrm>
            <a:off x="2098670" y="1603934"/>
            <a:ext cx="3362661" cy="533735"/>
            <a:chOff x="0" y="0"/>
            <a:chExt cx="4483547" cy="711647"/>
          </a:xfrm>
        </p:grpSpPr>
        <p:sp>
          <p:nvSpPr>
            <p:cNvPr id="343" name="Google Shape;343;p15"/>
            <p:cNvSpPr/>
            <p:nvPr/>
          </p:nvSpPr>
          <p:spPr>
            <a:xfrm>
              <a:off x="0" y="5754"/>
              <a:ext cx="577615" cy="700139"/>
            </a:xfrm>
            <a:custGeom>
              <a:rect b="b" l="l" r="r" t="t"/>
              <a:pathLst>
                <a:path extrusionOk="0" h="700139" w="577615">
                  <a:moveTo>
                    <a:pt x="0" y="0"/>
                  </a:moveTo>
                  <a:lnTo>
                    <a:pt x="577615" y="0"/>
                  </a:lnTo>
                  <a:lnTo>
                    <a:pt x="577615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15"/>
            <p:cNvSpPr/>
            <p:nvPr/>
          </p:nvSpPr>
          <p:spPr>
            <a:xfrm>
              <a:off x="598835" y="5754"/>
              <a:ext cx="439337" cy="700139"/>
            </a:xfrm>
            <a:custGeom>
              <a:rect b="b" l="l" r="r" t="t"/>
              <a:pathLst>
                <a:path extrusionOk="0" h="700139" w="439337">
                  <a:moveTo>
                    <a:pt x="0" y="0"/>
                  </a:moveTo>
                  <a:lnTo>
                    <a:pt x="439338" y="0"/>
                  </a:lnTo>
                  <a:lnTo>
                    <a:pt x="439338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15"/>
            <p:cNvSpPr/>
            <p:nvPr/>
          </p:nvSpPr>
          <p:spPr>
            <a:xfrm>
              <a:off x="1816929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15"/>
            <p:cNvSpPr/>
            <p:nvPr/>
          </p:nvSpPr>
          <p:spPr>
            <a:xfrm>
              <a:off x="1230832" y="5754"/>
              <a:ext cx="562737" cy="700139"/>
            </a:xfrm>
            <a:custGeom>
              <a:rect b="b" l="l" r="r" t="t"/>
              <a:pathLst>
                <a:path extrusionOk="0" h="700139" w="562737">
                  <a:moveTo>
                    <a:pt x="0" y="0"/>
                  </a:moveTo>
                  <a:lnTo>
                    <a:pt x="562736" y="0"/>
                  </a:lnTo>
                  <a:lnTo>
                    <a:pt x="562736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15"/>
            <p:cNvSpPr/>
            <p:nvPr/>
          </p:nvSpPr>
          <p:spPr>
            <a:xfrm>
              <a:off x="2492986" y="5754"/>
              <a:ext cx="482221" cy="700139"/>
            </a:xfrm>
            <a:custGeom>
              <a:rect b="b" l="l" r="r" t="t"/>
              <a:pathLst>
                <a:path extrusionOk="0" h="700139" w="482221">
                  <a:moveTo>
                    <a:pt x="0" y="0"/>
                  </a:moveTo>
                  <a:lnTo>
                    <a:pt x="482221" y="0"/>
                  </a:lnTo>
                  <a:lnTo>
                    <a:pt x="482221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15"/>
            <p:cNvSpPr/>
            <p:nvPr/>
          </p:nvSpPr>
          <p:spPr>
            <a:xfrm>
              <a:off x="2993098" y="1605"/>
              <a:ext cx="410894" cy="708438"/>
            </a:xfrm>
            <a:custGeom>
              <a:rect b="b" l="l" r="r" t="t"/>
              <a:pathLst>
                <a:path extrusionOk="0" h="708438" w="410894">
                  <a:moveTo>
                    <a:pt x="0" y="0"/>
                  </a:moveTo>
                  <a:lnTo>
                    <a:pt x="410894" y="0"/>
                  </a:lnTo>
                  <a:lnTo>
                    <a:pt x="410894" y="708437"/>
                  </a:lnTo>
                  <a:lnTo>
                    <a:pt x="0" y="708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15"/>
            <p:cNvSpPr/>
            <p:nvPr/>
          </p:nvSpPr>
          <p:spPr>
            <a:xfrm>
              <a:off x="3961944" y="5754"/>
              <a:ext cx="521603" cy="700139"/>
            </a:xfrm>
            <a:custGeom>
              <a:rect b="b" l="l" r="r" t="t"/>
              <a:pathLst>
                <a:path extrusionOk="0" h="700139" w="521603">
                  <a:moveTo>
                    <a:pt x="0" y="0"/>
                  </a:moveTo>
                  <a:lnTo>
                    <a:pt x="521603" y="0"/>
                  </a:lnTo>
                  <a:lnTo>
                    <a:pt x="521603" y="700139"/>
                  </a:lnTo>
                  <a:lnTo>
                    <a:pt x="0" y="7001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15"/>
            <p:cNvSpPr/>
            <p:nvPr/>
          </p:nvSpPr>
          <p:spPr>
            <a:xfrm>
              <a:off x="3421882" y="0"/>
              <a:ext cx="522171" cy="711647"/>
            </a:xfrm>
            <a:custGeom>
              <a:rect b="b" l="l" r="r" t="t"/>
              <a:pathLst>
                <a:path extrusionOk="0" h="711647" w="522171">
                  <a:moveTo>
                    <a:pt x="0" y="0"/>
                  </a:moveTo>
                  <a:lnTo>
                    <a:pt x="522171" y="0"/>
                  </a:lnTo>
                  <a:lnTo>
                    <a:pt x="522171" y="711647"/>
                  </a:lnTo>
                  <a:lnTo>
                    <a:pt x="0" y="711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51" name="Google Shape;351;p15"/>
          <p:cNvSpPr txBox="1"/>
          <p:nvPr/>
        </p:nvSpPr>
        <p:spPr>
          <a:xfrm>
            <a:off x="1011557" y="4249926"/>
            <a:ext cx="79682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January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3341292" y="4249926"/>
            <a:ext cx="87741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February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5825808" y="4249926"/>
            <a:ext cx="648444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March</a:t>
            </a:r>
            <a:endParaRPr/>
          </a:p>
        </p:txBody>
      </p:sp>
      <p:sp>
        <p:nvSpPr>
          <p:cNvPr id="354" name="Google Shape;354;p15"/>
          <p:cNvSpPr txBox="1"/>
          <p:nvPr/>
        </p:nvSpPr>
        <p:spPr>
          <a:xfrm>
            <a:off x="1144804" y="6188931"/>
            <a:ext cx="53258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April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3597537" y="6188931"/>
            <a:ext cx="36492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may</a:t>
            </a:r>
            <a:endParaRPr/>
          </a:p>
        </p:txBody>
      </p:sp>
      <p:sp>
        <p:nvSpPr>
          <p:cNvPr id="356" name="Google Shape;356;p15"/>
          <p:cNvSpPr txBox="1"/>
          <p:nvPr/>
        </p:nvSpPr>
        <p:spPr>
          <a:xfrm>
            <a:off x="5926006" y="6188931"/>
            <a:ext cx="44804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june</a:t>
            </a:r>
            <a:endParaRPr/>
          </a:p>
        </p:txBody>
      </p:sp>
      <p:sp>
        <p:nvSpPr>
          <p:cNvPr id="357" name="Google Shape;357;p15"/>
          <p:cNvSpPr txBox="1"/>
          <p:nvPr/>
        </p:nvSpPr>
        <p:spPr>
          <a:xfrm>
            <a:off x="1201425" y="8127935"/>
            <a:ext cx="417091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july</a:t>
            </a:r>
            <a:endParaRPr/>
          </a:p>
        </p:txBody>
      </p:sp>
      <p:sp>
        <p:nvSpPr>
          <p:cNvPr id="358" name="Google Shape;358;p15"/>
          <p:cNvSpPr txBox="1"/>
          <p:nvPr/>
        </p:nvSpPr>
        <p:spPr>
          <a:xfrm>
            <a:off x="3440002" y="8127935"/>
            <a:ext cx="67999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august</a:t>
            </a:r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5646061" y="8127935"/>
            <a:ext cx="100793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september</a:t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559582" y="2306582"/>
            <a:ext cx="744024" cy="743094"/>
          </a:xfrm>
          <a:custGeom>
            <a:rect b="b" l="l" r="r" t="t"/>
            <a:pathLst>
              <a:path extrusionOk="0" h="743094" w="744024">
                <a:moveTo>
                  <a:pt x="0" y="0"/>
                </a:moveTo>
                <a:lnTo>
                  <a:pt x="744024" y="0"/>
                </a:lnTo>
                <a:lnTo>
                  <a:pt x="744024" y="743094"/>
                </a:lnTo>
                <a:lnTo>
                  <a:pt x="0" y="743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5"/>
          <p:cNvSpPr txBox="1"/>
          <p:nvPr/>
        </p:nvSpPr>
        <p:spPr>
          <a:xfrm>
            <a:off x="1011557" y="10067949"/>
            <a:ext cx="78968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october</a:t>
            </a:r>
            <a:endParaRPr/>
          </a:p>
        </p:txBody>
      </p:sp>
      <p:sp>
        <p:nvSpPr>
          <p:cNvPr id="362" name="Google Shape;362;p15"/>
          <p:cNvSpPr txBox="1"/>
          <p:nvPr/>
        </p:nvSpPr>
        <p:spPr>
          <a:xfrm>
            <a:off x="3307582" y="10067949"/>
            <a:ext cx="944835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november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>
            <a:off x="5760740" y="10067949"/>
            <a:ext cx="933748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December</a:t>
            </a:r>
            <a:endParaRPr/>
          </a:p>
        </p:txBody>
      </p:sp>
      <p:sp>
        <p:nvSpPr>
          <p:cNvPr id="364" name="Google Shape;364;p15"/>
          <p:cNvSpPr/>
          <p:nvPr/>
        </p:nvSpPr>
        <p:spPr>
          <a:xfrm rot="-382813">
            <a:off x="4395759" y="3862531"/>
            <a:ext cx="568030" cy="494896"/>
          </a:xfrm>
          <a:custGeom>
            <a:rect b="b" l="l" r="r" t="t"/>
            <a:pathLst>
              <a:path extrusionOk="0" h="494896" w="568030">
                <a:moveTo>
                  <a:pt x="0" y="0"/>
                </a:moveTo>
                <a:lnTo>
                  <a:pt x="568030" y="0"/>
                </a:lnTo>
                <a:lnTo>
                  <a:pt x="568030" y="494896"/>
                </a:lnTo>
                <a:lnTo>
                  <a:pt x="0" y="49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5"/>
          <p:cNvSpPr/>
          <p:nvPr/>
        </p:nvSpPr>
        <p:spPr>
          <a:xfrm rot="1104949">
            <a:off x="6653124" y="2303183"/>
            <a:ext cx="694588" cy="749892"/>
          </a:xfrm>
          <a:custGeom>
            <a:rect b="b" l="l" r="r" t="t"/>
            <a:pathLst>
              <a:path extrusionOk="0" h="749892" w="694588">
                <a:moveTo>
                  <a:pt x="0" y="0"/>
                </a:moveTo>
                <a:lnTo>
                  <a:pt x="694588" y="0"/>
                </a:lnTo>
                <a:lnTo>
                  <a:pt x="694588" y="749893"/>
                </a:lnTo>
                <a:lnTo>
                  <a:pt x="0" y="749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5"/>
          <p:cNvSpPr/>
          <p:nvPr/>
        </p:nvSpPr>
        <p:spPr>
          <a:xfrm rot="-749782">
            <a:off x="1986704" y="5323544"/>
            <a:ext cx="646922" cy="623471"/>
          </a:xfrm>
          <a:custGeom>
            <a:rect b="b" l="l" r="r" t="t"/>
            <a:pathLst>
              <a:path extrusionOk="0" h="623471" w="646922">
                <a:moveTo>
                  <a:pt x="0" y="0"/>
                </a:moveTo>
                <a:lnTo>
                  <a:pt x="646922" y="0"/>
                </a:lnTo>
                <a:lnTo>
                  <a:pt x="646922" y="623471"/>
                </a:lnTo>
                <a:lnTo>
                  <a:pt x="0" y="623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5"/>
          <p:cNvSpPr/>
          <p:nvPr/>
        </p:nvSpPr>
        <p:spPr>
          <a:xfrm flipH="1">
            <a:off x="4200196" y="5914675"/>
            <a:ext cx="702911" cy="624712"/>
          </a:xfrm>
          <a:custGeom>
            <a:rect b="b" l="l" r="r" t="t"/>
            <a:pathLst>
              <a:path extrusionOk="0" h="624712" w="702911">
                <a:moveTo>
                  <a:pt x="702911" y="0"/>
                </a:moveTo>
                <a:lnTo>
                  <a:pt x="0" y="0"/>
                </a:lnTo>
                <a:lnTo>
                  <a:pt x="0" y="624712"/>
                </a:lnTo>
                <a:lnTo>
                  <a:pt x="702911" y="624712"/>
                </a:lnTo>
                <a:lnTo>
                  <a:pt x="702911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5"/>
          <p:cNvSpPr/>
          <p:nvPr/>
        </p:nvSpPr>
        <p:spPr>
          <a:xfrm rot="-890058">
            <a:off x="4864718" y="5005379"/>
            <a:ext cx="770235" cy="542053"/>
          </a:xfrm>
          <a:custGeom>
            <a:rect b="b" l="l" r="r" t="t"/>
            <a:pathLst>
              <a:path extrusionOk="0" h="542053" w="770235">
                <a:moveTo>
                  <a:pt x="0" y="0"/>
                </a:moveTo>
                <a:lnTo>
                  <a:pt x="770234" y="0"/>
                </a:lnTo>
                <a:lnTo>
                  <a:pt x="770234" y="542053"/>
                </a:lnTo>
                <a:lnTo>
                  <a:pt x="0" y="542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5"/>
          <p:cNvSpPr/>
          <p:nvPr/>
        </p:nvSpPr>
        <p:spPr>
          <a:xfrm rot="-480617">
            <a:off x="236221" y="6705922"/>
            <a:ext cx="646723" cy="571541"/>
          </a:xfrm>
          <a:custGeom>
            <a:rect b="b" l="l" r="r" t="t"/>
            <a:pathLst>
              <a:path extrusionOk="0" h="571541" w="646723">
                <a:moveTo>
                  <a:pt x="0" y="0"/>
                </a:moveTo>
                <a:lnTo>
                  <a:pt x="646722" y="0"/>
                </a:lnTo>
                <a:lnTo>
                  <a:pt x="646722" y="571542"/>
                </a:lnTo>
                <a:lnTo>
                  <a:pt x="0" y="571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5"/>
          <p:cNvSpPr/>
          <p:nvPr/>
        </p:nvSpPr>
        <p:spPr>
          <a:xfrm rot="591384">
            <a:off x="2517245" y="7162769"/>
            <a:ext cx="748381" cy="554737"/>
          </a:xfrm>
          <a:custGeom>
            <a:rect b="b" l="l" r="r" t="t"/>
            <a:pathLst>
              <a:path extrusionOk="0" h="554737" w="748381">
                <a:moveTo>
                  <a:pt x="0" y="0"/>
                </a:moveTo>
                <a:lnTo>
                  <a:pt x="748381" y="0"/>
                </a:lnTo>
                <a:lnTo>
                  <a:pt x="748381" y="554738"/>
                </a:lnTo>
                <a:lnTo>
                  <a:pt x="0" y="554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5"/>
          <p:cNvSpPr/>
          <p:nvPr/>
        </p:nvSpPr>
        <p:spPr>
          <a:xfrm rot="-505834">
            <a:off x="6670396" y="6739340"/>
            <a:ext cx="674065" cy="504706"/>
          </a:xfrm>
          <a:custGeom>
            <a:rect b="b" l="l" r="r" t="t"/>
            <a:pathLst>
              <a:path extrusionOk="0" h="504706" w="674065">
                <a:moveTo>
                  <a:pt x="0" y="0"/>
                </a:moveTo>
                <a:lnTo>
                  <a:pt x="674064" y="0"/>
                </a:lnTo>
                <a:lnTo>
                  <a:pt x="674064" y="504706"/>
                </a:lnTo>
                <a:lnTo>
                  <a:pt x="0" y="504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5"/>
          <p:cNvSpPr/>
          <p:nvPr/>
        </p:nvSpPr>
        <p:spPr>
          <a:xfrm rot="-942948">
            <a:off x="1926393" y="9377964"/>
            <a:ext cx="423740" cy="982586"/>
          </a:xfrm>
          <a:custGeom>
            <a:rect b="b" l="l" r="r" t="t"/>
            <a:pathLst>
              <a:path extrusionOk="0" h="982586" w="423740">
                <a:moveTo>
                  <a:pt x="0" y="0"/>
                </a:moveTo>
                <a:lnTo>
                  <a:pt x="423741" y="0"/>
                </a:lnTo>
                <a:lnTo>
                  <a:pt x="423741" y="982586"/>
                </a:lnTo>
                <a:lnTo>
                  <a:pt x="0" y="982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5"/>
          <p:cNvSpPr/>
          <p:nvPr/>
        </p:nvSpPr>
        <p:spPr>
          <a:xfrm rot="1072606">
            <a:off x="4413551" y="9003655"/>
            <a:ext cx="611289" cy="379763"/>
          </a:xfrm>
          <a:custGeom>
            <a:rect b="b" l="l" r="r" t="t"/>
            <a:pathLst>
              <a:path extrusionOk="0" h="379763" w="611289">
                <a:moveTo>
                  <a:pt x="0" y="0"/>
                </a:moveTo>
                <a:lnTo>
                  <a:pt x="611290" y="0"/>
                </a:lnTo>
                <a:lnTo>
                  <a:pt x="611290" y="379763"/>
                </a:lnTo>
                <a:lnTo>
                  <a:pt x="0" y="379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5"/>
          <p:cNvSpPr/>
          <p:nvPr/>
        </p:nvSpPr>
        <p:spPr>
          <a:xfrm>
            <a:off x="4989528" y="9869257"/>
            <a:ext cx="660570" cy="659744"/>
          </a:xfrm>
          <a:custGeom>
            <a:rect b="b" l="l" r="r" t="t"/>
            <a:pathLst>
              <a:path extrusionOk="0" h="659744" w="660570">
                <a:moveTo>
                  <a:pt x="0" y="0"/>
                </a:moveTo>
                <a:lnTo>
                  <a:pt x="660570" y="0"/>
                </a:lnTo>
                <a:lnTo>
                  <a:pt x="660570" y="659744"/>
                </a:lnTo>
                <a:lnTo>
                  <a:pt x="0" y="659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FE0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/>
          <p:nvPr/>
        </p:nvSpPr>
        <p:spPr>
          <a:xfrm>
            <a:off x="0" y="-327546"/>
            <a:ext cx="7560000" cy="11347092"/>
          </a:xfrm>
          <a:custGeom>
            <a:rect b="b" l="l" r="r" t="t"/>
            <a:pathLst>
              <a:path extrusionOk="0" h="11347092" w="7560000">
                <a:moveTo>
                  <a:pt x="0" y="0"/>
                </a:moveTo>
                <a:lnTo>
                  <a:pt x="7560000" y="0"/>
                </a:lnTo>
                <a:lnTo>
                  <a:pt x="7560000" y="11347092"/>
                </a:lnTo>
                <a:lnTo>
                  <a:pt x="0" y="1134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0" name="Google Shape;380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381" name="Google Shape;381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384" name="Google Shape;38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387" name="Google Shape;38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390" name="Google Shape;390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393" name="Google Shape;39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96" name="Google Shape;396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MARKER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MARKER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MARKER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401" name="Google Shape;401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402" name="Google Shape;402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403" name="Google Shape;403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404" name="Google Shape;404;p16"/>
          <p:cNvGrpSpPr/>
          <p:nvPr/>
        </p:nvGrpSpPr>
        <p:grpSpPr>
          <a:xfrm>
            <a:off x="4046645" y="2888535"/>
            <a:ext cx="702613" cy="594318"/>
            <a:chOff x="0" y="-6779"/>
            <a:chExt cx="936817" cy="792424"/>
          </a:xfrm>
        </p:grpSpPr>
        <p:grpSp>
          <p:nvGrpSpPr>
            <p:cNvPr id="405" name="Google Shape;405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06" name="Google Shape;4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4BF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Google Shape;408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#D4BFE0</a:t>
              </a:r>
              <a:endParaRPr/>
            </a:p>
          </p:txBody>
        </p:sp>
      </p:grpSp>
      <p:grpSp>
        <p:nvGrpSpPr>
          <p:cNvPr id="409" name="Google Shape;409;p16"/>
          <p:cNvGrpSpPr/>
          <p:nvPr/>
        </p:nvGrpSpPr>
        <p:grpSpPr>
          <a:xfrm>
            <a:off x="4757340" y="2888535"/>
            <a:ext cx="702613" cy="594318"/>
            <a:chOff x="0" y="-6779"/>
            <a:chExt cx="936817" cy="792424"/>
          </a:xfrm>
        </p:grpSpPr>
        <p:grpSp>
          <p:nvGrpSpPr>
            <p:cNvPr id="410" name="Google Shape;410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11" name="Google Shape;4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89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3" name="Google Shape;413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#F789C7</a:t>
              </a:r>
              <a:endParaRPr/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5459953" y="2888535"/>
            <a:ext cx="702613" cy="594318"/>
            <a:chOff x="0" y="-6779"/>
            <a:chExt cx="936817" cy="792424"/>
          </a:xfrm>
        </p:grpSpPr>
        <p:grpSp>
          <p:nvGrpSpPr>
            <p:cNvPr id="415" name="Google Shape;415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EB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#9EB2F2</a:t>
              </a: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>
            <a:off x="4397951" y="3610673"/>
            <a:ext cx="702613" cy="594318"/>
            <a:chOff x="0" y="-6779"/>
            <a:chExt cx="936817" cy="792424"/>
          </a:xfrm>
        </p:grpSpPr>
        <p:grpSp>
          <p:nvGrpSpPr>
            <p:cNvPr id="420" name="Google Shape;420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21" name="Google Shape;4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3EB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" name="Google Shape;423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#F3EBF8</a:t>
              </a:r>
              <a:endParaRPr/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5100564" y="3610673"/>
            <a:ext cx="702613" cy="594318"/>
            <a:chOff x="0" y="-6779"/>
            <a:chExt cx="936817" cy="792424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9EE4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#9EE4EF</a:t>
              </a:r>
              <a:endParaRPr/>
            </a:p>
          </p:txBody>
        </p:sp>
      </p:grpSp>
      <p:sp>
        <p:nvSpPr>
          <p:cNvPr id="429" name="Google Shape;429;p16"/>
          <p:cNvSpPr/>
          <p:nvPr/>
        </p:nvSpPr>
        <p:spPr>
          <a:xfrm>
            <a:off x="1509380" y="6420298"/>
            <a:ext cx="653123" cy="939746"/>
          </a:xfrm>
          <a:custGeom>
            <a:rect b="b" l="l" r="r" t="t"/>
            <a:pathLst>
              <a:path extrusionOk="0" h="939746" w="653123">
                <a:moveTo>
                  <a:pt x="0" y="0"/>
                </a:moveTo>
                <a:lnTo>
                  <a:pt x="653123" y="0"/>
                </a:lnTo>
                <a:lnTo>
                  <a:pt x="653123" y="939745"/>
                </a:lnTo>
                <a:lnTo>
                  <a:pt x="0" y="93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16"/>
          <p:cNvSpPr/>
          <p:nvPr/>
        </p:nvSpPr>
        <p:spPr>
          <a:xfrm>
            <a:off x="2334511" y="6712625"/>
            <a:ext cx="648229" cy="647418"/>
          </a:xfrm>
          <a:custGeom>
            <a:rect b="b" l="l" r="r" t="t"/>
            <a:pathLst>
              <a:path extrusionOk="0" h="647418" w="648229">
                <a:moveTo>
                  <a:pt x="0" y="0"/>
                </a:moveTo>
                <a:lnTo>
                  <a:pt x="648229" y="0"/>
                </a:lnTo>
                <a:lnTo>
                  <a:pt x="648229" y="647418"/>
                </a:lnTo>
                <a:lnTo>
                  <a:pt x="0" y="647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16"/>
          <p:cNvSpPr/>
          <p:nvPr/>
        </p:nvSpPr>
        <p:spPr>
          <a:xfrm>
            <a:off x="4621944" y="6712625"/>
            <a:ext cx="662168" cy="576914"/>
          </a:xfrm>
          <a:custGeom>
            <a:rect b="b" l="l" r="r" t="t"/>
            <a:pathLst>
              <a:path extrusionOk="0" h="576914" w="662168">
                <a:moveTo>
                  <a:pt x="0" y="0"/>
                </a:moveTo>
                <a:lnTo>
                  <a:pt x="662169" y="0"/>
                </a:lnTo>
                <a:lnTo>
                  <a:pt x="662169" y="576914"/>
                </a:lnTo>
                <a:lnTo>
                  <a:pt x="0" y="576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6"/>
          <p:cNvSpPr/>
          <p:nvPr/>
        </p:nvSpPr>
        <p:spPr>
          <a:xfrm>
            <a:off x="5559824" y="7539787"/>
            <a:ext cx="511105" cy="551800"/>
          </a:xfrm>
          <a:custGeom>
            <a:rect b="b" l="l" r="r" t="t"/>
            <a:pathLst>
              <a:path extrusionOk="0" h="551800" w="511105">
                <a:moveTo>
                  <a:pt x="0" y="0"/>
                </a:moveTo>
                <a:lnTo>
                  <a:pt x="511106" y="0"/>
                </a:lnTo>
                <a:lnTo>
                  <a:pt x="511106" y="551800"/>
                </a:lnTo>
                <a:lnTo>
                  <a:pt x="0" y="551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p16"/>
          <p:cNvSpPr/>
          <p:nvPr/>
        </p:nvSpPr>
        <p:spPr>
          <a:xfrm>
            <a:off x="3104244" y="6683855"/>
            <a:ext cx="701622" cy="676189"/>
          </a:xfrm>
          <a:custGeom>
            <a:rect b="b" l="l" r="r" t="t"/>
            <a:pathLst>
              <a:path extrusionOk="0" h="676189" w="701622">
                <a:moveTo>
                  <a:pt x="0" y="0"/>
                </a:moveTo>
                <a:lnTo>
                  <a:pt x="701622" y="0"/>
                </a:lnTo>
                <a:lnTo>
                  <a:pt x="701622" y="676188"/>
                </a:lnTo>
                <a:lnTo>
                  <a:pt x="0" y="676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6"/>
          <p:cNvSpPr/>
          <p:nvPr/>
        </p:nvSpPr>
        <p:spPr>
          <a:xfrm flipH="1">
            <a:off x="1455843" y="7605104"/>
            <a:ext cx="570684" cy="507195"/>
          </a:xfrm>
          <a:custGeom>
            <a:rect b="b" l="l" r="r" t="t"/>
            <a:pathLst>
              <a:path extrusionOk="0" h="507195" w="570684">
                <a:moveTo>
                  <a:pt x="570683" y="0"/>
                </a:moveTo>
                <a:lnTo>
                  <a:pt x="0" y="0"/>
                </a:lnTo>
                <a:lnTo>
                  <a:pt x="0" y="507195"/>
                </a:lnTo>
                <a:lnTo>
                  <a:pt x="570683" y="507195"/>
                </a:lnTo>
                <a:lnTo>
                  <a:pt x="57068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6"/>
          <p:cNvSpPr/>
          <p:nvPr/>
        </p:nvSpPr>
        <p:spPr>
          <a:xfrm>
            <a:off x="2171581" y="7634731"/>
            <a:ext cx="566769" cy="398864"/>
          </a:xfrm>
          <a:custGeom>
            <a:rect b="b" l="l" r="r" t="t"/>
            <a:pathLst>
              <a:path extrusionOk="0" h="398864" w="566769">
                <a:moveTo>
                  <a:pt x="0" y="0"/>
                </a:moveTo>
                <a:lnTo>
                  <a:pt x="566769" y="0"/>
                </a:lnTo>
                <a:lnTo>
                  <a:pt x="566769" y="398863"/>
                </a:lnTo>
                <a:lnTo>
                  <a:pt x="0" y="398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16"/>
          <p:cNvSpPr/>
          <p:nvPr/>
        </p:nvSpPr>
        <p:spPr>
          <a:xfrm>
            <a:off x="3948264" y="6712625"/>
            <a:ext cx="587955" cy="519605"/>
          </a:xfrm>
          <a:custGeom>
            <a:rect b="b" l="l" r="r" t="t"/>
            <a:pathLst>
              <a:path extrusionOk="0" h="519605" w="587955">
                <a:moveTo>
                  <a:pt x="0" y="0"/>
                </a:moveTo>
                <a:lnTo>
                  <a:pt x="587955" y="0"/>
                </a:lnTo>
                <a:lnTo>
                  <a:pt x="587955" y="519605"/>
                </a:lnTo>
                <a:lnTo>
                  <a:pt x="0" y="519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16"/>
          <p:cNvSpPr/>
          <p:nvPr/>
        </p:nvSpPr>
        <p:spPr>
          <a:xfrm>
            <a:off x="5426988" y="6719552"/>
            <a:ext cx="759609" cy="563060"/>
          </a:xfrm>
          <a:custGeom>
            <a:rect b="b" l="l" r="r" t="t"/>
            <a:pathLst>
              <a:path extrusionOk="0" h="563060" w="759609">
                <a:moveTo>
                  <a:pt x="0" y="0"/>
                </a:moveTo>
                <a:lnTo>
                  <a:pt x="759609" y="0"/>
                </a:lnTo>
                <a:lnTo>
                  <a:pt x="759609" y="563060"/>
                </a:lnTo>
                <a:lnTo>
                  <a:pt x="0" y="563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16"/>
          <p:cNvSpPr/>
          <p:nvPr/>
        </p:nvSpPr>
        <p:spPr>
          <a:xfrm>
            <a:off x="4171061" y="7605104"/>
            <a:ext cx="631508" cy="472842"/>
          </a:xfrm>
          <a:custGeom>
            <a:rect b="b" l="l" r="r" t="t"/>
            <a:pathLst>
              <a:path extrusionOk="0" h="472842" w="631508">
                <a:moveTo>
                  <a:pt x="0" y="0"/>
                </a:moveTo>
                <a:lnTo>
                  <a:pt x="631508" y="0"/>
                </a:lnTo>
                <a:lnTo>
                  <a:pt x="631508" y="472842"/>
                </a:lnTo>
                <a:lnTo>
                  <a:pt x="0" y="472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16"/>
          <p:cNvSpPr/>
          <p:nvPr/>
        </p:nvSpPr>
        <p:spPr>
          <a:xfrm>
            <a:off x="2948341" y="7533048"/>
            <a:ext cx="273537" cy="634288"/>
          </a:xfrm>
          <a:custGeom>
            <a:rect b="b" l="l" r="r" t="t"/>
            <a:pathLst>
              <a:path extrusionOk="0" h="634288" w="273537">
                <a:moveTo>
                  <a:pt x="0" y="0"/>
                </a:moveTo>
                <a:lnTo>
                  <a:pt x="273537" y="0"/>
                </a:lnTo>
                <a:lnTo>
                  <a:pt x="273537" y="634288"/>
                </a:lnTo>
                <a:lnTo>
                  <a:pt x="0" y="634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16"/>
          <p:cNvSpPr/>
          <p:nvPr/>
        </p:nvSpPr>
        <p:spPr>
          <a:xfrm>
            <a:off x="3397754" y="7634731"/>
            <a:ext cx="680001" cy="422451"/>
          </a:xfrm>
          <a:custGeom>
            <a:rect b="b" l="l" r="r" t="t"/>
            <a:pathLst>
              <a:path extrusionOk="0" h="422451" w="680001">
                <a:moveTo>
                  <a:pt x="0" y="0"/>
                </a:moveTo>
                <a:lnTo>
                  <a:pt x="680001" y="0"/>
                </a:lnTo>
                <a:lnTo>
                  <a:pt x="680001" y="422450"/>
                </a:lnTo>
                <a:lnTo>
                  <a:pt x="0" y="422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6"/>
          <p:cNvSpPr/>
          <p:nvPr/>
        </p:nvSpPr>
        <p:spPr>
          <a:xfrm>
            <a:off x="4974019" y="7603223"/>
            <a:ext cx="486073" cy="485466"/>
          </a:xfrm>
          <a:custGeom>
            <a:rect b="b" l="l" r="r" t="t"/>
            <a:pathLst>
              <a:path extrusionOk="0" h="485466" w="486073">
                <a:moveTo>
                  <a:pt x="0" y="0"/>
                </a:moveTo>
                <a:lnTo>
                  <a:pt x="486074" y="0"/>
                </a:lnTo>
                <a:lnTo>
                  <a:pt x="486074" y="485466"/>
                </a:lnTo>
                <a:lnTo>
                  <a:pt x="0" y="485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2" name="Google Shape;442;p16"/>
          <p:cNvGrpSpPr/>
          <p:nvPr/>
        </p:nvGrpSpPr>
        <p:grpSpPr>
          <a:xfrm>
            <a:off x="1434220" y="8453086"/>
            <a:ext cx="2021800" cy="350022"/>
            <a:chOff x="0" y="0"/>
            <a:chExt cx="2695732" cy="466696"/>
          </a:xfrm>
        </p:grpSpPr>
        <p:sp>
          <p:nvSpPr>
            <p:cNvPr id="443" name="Google Shape;443;p16"/>
            <p:cNvSpPr/>
            <p:nvPr/>
          </p:nvSpPr>
          <p:spPr>
            <a:xfrm>
              <a:off x="0" y="5092"/>
              <a:ext cx="303011" cy="456513"/>
            </a:xfrm>
            <a:custGeom>
              <a:rect b="b" l="l" r="r" t="t"/>
              <a:pathLst>
                <a:path extrusionOk="0" h="456513" w="303011">
                  <a:moveTo>
                    <a:pt x="0" y="0"/>
                  </a:moveTo>
                  <a:lnTo>
                    <a:pt x="303011" y="0"/>
                  </a:lnTo>
                  <a:lnTo>
                    <a:pt x="303011" y="456513"/>
                  </a:lnTo>
                  <a:lnTo>
                    <a:pt x="0" y="4565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4" name="Google Shape;444;p16"/>
            <p:cNvSpPr/>
            <p:nvPr/>
          </p:nvSpPr>
          <p:spPr>
            <a:xfrm>
              <a:off x="339958" y="0"/>
              <a:ext cx="119008" cy="466696"/>
            </a:xfrm>
            <a:custGeom>
              <a:rect b="b" l="l" r="r" t="t"/>
              <a:pathLst>
                <a:path extrusionOk="0" h="466696" w="119008">
                  <a:moveTo>
                    <a:pt x="0" y="0"/>
                  </a:moveTo>
                  <a:lnTo>
                    <a:pt x="119007" y="0"/>
                  </a:lnTo>
                  <a:lnTo>
                    <a:pt x="119007" y="466696"/>
                  </a:lnTo>
                  <a:lnTo>
                    <a:pt x="0" y="466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5" name="Google Shape;445;p16"/>
            <p:cNvSpPr/>
            <p:nvPr/>
          </p:nvSpPr>
          <p:spPr>
            <a:xfrm>
              <a:off x="495912" y="0"/>
              <a:ext cx="352939" cy="466696"/>
            </a:xfrm>
            <a:custGeom>
              <a:rect b="b" l="l" r="r" t="t"/>
              <a:pathLst>
                <a:path extrusionOk="0" h="466696" w="352939">
                  <a:moveTo>
                    <a:pt x="0" y="0"/>
                  </a:moveTo>
                  <a:lnTo>
                    <a:pt x="352939" y="0"/>
                  </a:lnTo>
                  <a:lnTo>
                    <a:pt x="352939" y="466696"/>
                  </a:lnTo>
                  <a:lnTo>
                    <a:pt x="0" y="466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6" name="Google Shape;446;p16"/>
            <p:cNvSpPr/>
            <p:nvPr/>
          </p:nvSpPr>
          <p:spPr>
            <a:xfrm>
              <a:off x="885798" y="5092"/>
              <a:ext cx="303011" cy="456513"/>
            </a:xfrm>
            <a:custGeom>
              <a:rect b="b" l="l" r="r" t="t"/>
              <a:pathLst>
                <a:path extrusionOk="0" h="456513" w="303011">
                  <a:moveTo>
                    <a:pt x="0" y="0"/>
                  </a:moveTo>
                  <a:lnTo>
                    <a:pt x="303011" y="0"/>
                  </a:lnTo>
                  <a:lnTo>
                    <a:pt x="303011" y="456513"/>
                  </a:lnTo>
                  <a:lnTo>
                    <a:pt x="0" y="4565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7" name="Google Shape;447;p16"/>
            <p:cNvSpPr/>
            <p:nvPr/>
          </p:nvSpPr>
          <p:spPr>
            <a:xfrm>
              <a:off x="1225756" y="2546"/>
              <a:ext cx="250421" cy="461605"/>
            </a:xfrm>
            <a:custGeom>
              <a:rect b="b" l="l" r="r" t="t"/>
              <a:pathLst>
                <a:path extrusionOk="0" h="461605" w="250421">
                  <a:moveTo>
                    <a:pt x="0" y="0"/>
                  </a:moveTo>
                  <a:lnTo>
                    <a:pt x="250420" y="0"/>
                  </a:lnTo>
                  <a:lnTo>
                    <a:pt x="250420" y="461605"/>
                  </a:lnTo>
                  <a:lnTo>
                    <a:pt x="0" y="4616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8" name="Google Shape;448;p16"/>
            <p:cNvSpPr/>
            <p:nvPr/>
          </p:nvSpPr>
          <p:spPr>
            <a:xfrm>
              <a:off x="1513123" y="0"/>
              <a:ext cx="119008" cy="466696"/>
            </a:xfrm>
            <a:custGeom>
              <a:rect b="b" l="l" r="r" t="t"/>
              <a:pathLst>
                <a:path extrusionOk="0" h="466696" w="119008">
                  <a:moveTo>
                    <a:pt x="0" y="0"/>
                  </a:moveTo>
                  <a:lnTo>
                    <a:pt x="119008" y="0"/>
                  </a:lnTo>
                  <a:lnTo>
                    <a:pt x="119008" y="466696"/>
                  </a:lnTo>
                  <a:lnTo>
                    <a:pt x="0" y="466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9" name="Google Shape;449;p16"/>
            <p:cNvSpPr/>
            <p:nvPr/>
          </p:nvSpPr>
          <p:spPr>
            <a:xfrm>
              <a:off x="1669078" y="0"/>
              <a:ext cx="352939" cy="466696"/>
            </a:xfrm>
            <a:custGeom>
              <a:rect b="b" l="l" r="r" t="t"/>
              <a:pathLst>
                <a:path extrusionOk="0" h="466696" w="352939">
                  <a:moveTo>
                    <a:pt x="0" y="0"/>
                  </a:moveTo>
                  <a:lnTo>
                    <a:pt x="352939" y="0"/>
                  </a:lnTo>
                  <a:lnTo>
                    <a:pt x="352939" y="466696"/>
                  </a:lnTo>
                  <a:lnTo>
                    <a:pt x="0" y="466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0" name="Google Shape;450;p16"/>
            <p:cNvSpPr/>
            <p:nvPr/>
          </p:nvSpPr>
          <p:spPr>
            <a:xfrm>
              <a:off x="2058964" y="5092"/>
              <a:ext cx="303011" cy="456513"/>
            </a:xfrm>
            <a:custGeom>
              <a:rect b="b" l="l" r="r" t="t"/>
              <a:pathLst>
                <a:path extrusionOk="0" h="456513" w="303011">
                  <a:moveTo>
                    <a:pt x="0" y="0"/>
                  </a:moveTo>
                  <a:lnTo>
                    <a:pt x="303011" y="0"/>
                  </a:lnTo>
                  <a:lnTo>
                    <a:pt x="303011" y="456513"/>
                  </a:lnTo>
                  <a:lnTo>
                    <a:pt x="0" y="4565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1" name="Google Shape;451;p16"/>
            <p:cNvSpPr/>
            <p:nvPr/>
          </p:nvSpPr>
          <p:spPr>
            <a:xfrm>
              <a:off x="2398922" y="7637"/>
              <a:ext cx="296810" cy="451421"/>
            </a:xfrm>
            <a:custGeom>
              <a:rect b="b" l="l" r="r" t="t"/>
              <a:pathLst>
                <a:path extrusionOk="0" h="451421" w="296810">
                  <a:moveTo>
                    <a:pt x="0" y="0"/>
                  </a:moveTo>
                  <a:lnTo>
                    <a:pt x="296809" y="0"/>
                  </a:lnTo>
                  <a:lnTo>
                    <a:pt x="296809" y="451422"/>
                  </a:lnTo>
                  <a:lnTo>
                    <a:pt x="0" y="4514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2" name="Google Shape;452;p16"/>
          <p:cNvGrpSpPr/>
          <p:nvPr/>
        </p:nvGrpSpPr>
        <p:grpSpPr>
          <a:xfrm>
            <a:off x="1709774" y="8823937"/>
            <a:ext cx="1470690" cy="233434"/>
            <a:chOff x="0" y="0"/>
            <a:chExt cx="1960920" cy="311245"/>
          </a:xfrm>
        </p:grpSpPr>
        <p:sp>
          <p:nvSpPr>
            <p:cNvPr id="453" name="Google Shape;453;p16"/>
            <p:cNvSpPr/>
            <p:nvPr/>
          </p:nvSpPr>
          <p:spPr>
            <a:xfrm>
              <a:off x="0" y="2517"/>
              <a:ext cx="252625" cy="306212"/>
            </a:xfrm>
            <a:custGeom>
              <a:rect b="b" l="l" r="r" t="t"/>
              <a:pathLst>
                <a:path extrusionOk="0" h="306212" w="252625">
                  <a:moveTo>
                    <a:pt x="0" y="0"/>
                  </a:moveTo>
                  <a:lnTo>
                    <a:pt x="252625" y="0"/>
                  </a:lnTo>
                  <a:lnTo>
                    <a:pt x="252625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4" name="Google Shape;454;p16"/>
            <p:cNvSpPr/>
            <p:nvPr/>
          </p:nvSpPr>
          <p:spPr>
            <a:xfrm>
              <a:off x="261906" y="2517"/>
              <a:ext cx="192148" cy="306212"/>
            </a:xfrm>
            <a:custGeom>
              <a:rect b="b" l="l" r="r" t="t"/>
              <a:pathLst>
                <a:path extrusionOk="0" h="306212" w="192148">
                  <a:moveTo>
                    <a:pt x="0" y="0"/>
                  </a:moveTo>
                  <a:lnTo>
                    <a:pt x="192148" y="0"/>
                  </a:lnTo>
                  <a:lnTo>
                    <a:pt x="192148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5" name="Google Shape;455;p16"/>
            <p:cNvSpPr/>
            <p:nvPr/>
          </p:nvSpPr>
          <p:spPr>
            <a:xfrm>
              <a:off x="794650" y="2517"/>
              <a:ext cx="210904" cy="306212"/>
            </a:xfrm>
            <a:custGeom>
              <a:rect b="b" l="l" r="r" t="t"/>
              <a:pathLst>
                <a:path extrusionOk="0" h="306212" w="210904">
                  <a:moveTo>
                    <a:pt x="0" y="0"/>
                  </a:moveTo>
                  <a:lnTo>
                    <a:pt x="210904" y="0"/>
                  </a:lnTo>
                  <a:lnTo>
                    <a:pt x="210904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6" name="Google Shape;456;p16"/>
            <p:cNvSpPr/>
            <p:nvPr/>
          </p:nvSpPr>
          <p:spPr>
            <a:xfrm>
              <a:off x="538315" y="2517"/>
              <a:ext cx="246118" cy="306212"/>
            </a:xfrm>
            <a:custGeom>
              <a:rect b="b" l="l" r="r" t="t"/>
              <a:pathLst>
                <a:path extrusionOk="0" h="306212" w="246118">
                  <a:moveTo>
                    <a:pt x="0" y="0"/>
                  </a:moveTo>
                  <a:lnTo>
                    <a:pt x="246118" y="0"/>
                  </a:lnTo>
                  <a:lnTo>
                    <a:pt x="246118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7" name="Google Shape;457;p16"/>
            <p:cNvSpPr/>
            <p:nvPr/>
          </p:nvSpPr>
          <p:spPr>
            <a:xfrm>
              <a:off x="1090330" y="2517"/>
              <a:ext cx="210904" cy="306212"/>
            </a:xfrm>
            <a:custGeom>
              <a:rect b="b" l="l" r="r" t="t"/>
              <a:pathLst>
                <a:path extrusionOk="0" h="306212" w="210904">
                  <a:moveTo>
                    <a:pt x="0" y="0"/>
                  </a:moveTo>
                  <a:lnTo>
                    <a:pt x="210904" y="0"/>
                  </a:lnTo>
                  <a:lnTo>
                    <a:pt x="210904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8" name="Google Shape;458;p16"/>
            <p:cNvSpPr/>
            <p:nvPr/>
          </p:nvSpPr>
          <p:spPr>
            <a:xfrm>
              <a:off x="1309058" y="702"/>
              <a:ext cx="179708" cy="309842"/>
            </a:xfrm>
            <a:custGeom>
              <a:rect b="b" l="l" r="r" t="t"/>
              <a:pathLst>
                <a:path extrusionOk="0" h="309842" w="179708">
                  <a:moveTo>
                    <a:pt x="0" y="0"/>
                  </a:moveTo>
                  <a:lnTo>
                    <a:pt x="179708" y="0"/>
                  </a:lnTo>
                  <a:lnTo>
                    <a:pt x="179708" y="309841"/>
                  </a:lnTo>
                  <a:lnTo>
                    <a:pt x="0" y="3098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9" name="Google Shape;459;p16"/>
            <p:cNvSpPr/>
            <p:nvPr/>
          </p:nvSpPr>
          <p:spPr>
            <a:xfrm>
              <a:off x="1732792" y="2517"/>
              <a:ext cx="228128" cy="306212"/>
            </a:xfrm>
            <a:custGeom>
              <a:rect b="b" l="l" r="r" t="t"/>
              <a:pathLst>
                <a:path extrusionOk="0" h="306212" w="228128">
                  <a:moveTo>
                    <a:pt x="0" y="0"/>
                  </a:moveTo>
                  <a:lnTo>
                    <a:pt x="228128" y="0"/>
                  </a:lnTo>
                  <a:lnTo>
                    <a:pt x="228128" y="306212"/>
                  </a:lnTo>
                  <a:lnTo>
                    <a:pt x="0" y="3062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0" name="Google Shape;460;p16"/>
            <p:cNvSpPr/>
            <p:nvPr/>
          </p:nvSpPr>
          <p:spPr>
            <a:xfrm>
              <a:off x="1496591" y="0"/>
              <a:ext cx="228376" cy="311245"/>
            </a:xfrm>
            <a:custGeom>
              <a:rect b="b" l="l" r="r" t="t"/>
              <a:pathLst>
                <a:path extrusionOk="0" h="311245" w="228376">
                  <a:moveTo>
                    <a:pt x="0" y="0"/>
                  </a:moveTo>
                  <a:lnTo>
                    <a:pt x="228376" y="0"/>
                  </a:lnTo>
                  <a:lnTo>
                    <a:pt x="228376" y="311245"/>
                  </a:lnTo>
                  <a:lnTo>
                    <a:pt x="0" y="3112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61" name="Google Shape;461;p16"/>
          <p:cNvSpPr/>
          <p:nvPr/>
        </p:nvSpPr>
        <p:spPr>
          <a:xfrm rot="5400000">
            <a:off x="3881020" y="8279590"/>
            <a:ext cx="754107" cy="1131868"/>
          </a:xfrm>
          <a:custGeom>
            <a:rect b="b" l="l" r="r" t="t"/>
            <a:pathLst>
              <a:path extrusionOk="0" h="1131868" w="754107">
                <a:moveTo>
                  <a:pt x="0" y="0"/>
                </a:moveTo>
                <a:lnTo>
                  <a:pt x="754107" y="0"/>
                </a:lnTo>
                <a:lnTo>
                  <a:pt x="754107" y="1131868"/>
                </a:lnTo>
                <a:lnTo>
                  <a:pt x="0" y="1131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16"/>
          <p:cNvSpPr/>
          <p:nvPr/>
        </p:nvSpPr>
        <p:spPr>
          <a:xfrm>
            <a:off x="5151731" y="8491637"/>
            <a:ext cx="974049" cy="617303"/>
          </a:xfrm>
          <a:custGeom>
            <a:rect b="b" l="l" r="r" t="t"/>
            <a:pathLst>
              <a:path extrusionOk="0" h="617303" w="974049">
                <a:moveTo>
                  <a:pt x="0" y="0"/>
                </a:moveTo>
                <a:lnTo>
                  <a:pt x="974049" y="0"/>
                </a:lnTo>
                <a:lnTo>
                  <a:pt x="974049" y="617304"/>
                </a:lnTo>
                <a:lnTo>
                  <a:pt x="0" y="617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FE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/>
          <p:nvPr/>
        </p:nvSpPr>
        <p:spPr>
          <a:xfrm>
            <a:off x="0" y="-327546"/>
            <a:ext cx="7560000" cy="11347092"/>
          </a:xfrm>
          <a:custGeom>
            <a:rect b="b" l="l" r="r" t="t"/>
            <a:pathLst>
              <a:path extrusionOk="0" h="11347092" w="7560000">
                <a:moveTo>
                  <a:pt x="0" y="0"/>
                </a:moveTo>
                <a:lnTo>
                  <a:pt x="7560000" y="0"/>
                </a:lnTo>
                <a:lnTo>
                  <a:pt x="7560000" y="11347092"/>
                </a:lnTo>
                <a:lnTo>
                  <a:pt x="0" y="1134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69" name="Google Shape;469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70" name="Google Shape;470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71" name="Google Shape;471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72" name="Google Shape;472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473" name="Google Shape;473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474" name="Google Shape;474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