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Montserrat"/>
      <p:bold r:id="rId28"/>
      <p:boldItalic r:id="rId29"/>
    </p:embeddedFont>
    <p:embeddedFont>
      <p:font typeface="Cinzel Decorative"/>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CinzelDecorative-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1"/>
          <p:cNvSpPr/>
          <p:nvPr>
            <p:ph idx="2" type="pic"/>
          </p:nvPr>
        </p:nvSpPr>
        <p:spPr>
          <a:xfrm>
            <a:off x="1792288" y="612775"/>
            <a:ext cx="5486400" cy="4114800"/>
          </a:xfrm>
          <a:prstGeom prst="rect">
            <a:avLst/>
          </a:prstGeom>
          <a:noFill/>
          <a:ln>
            <a:noFill/>
          </a:ln>
        </p:spPr>
      </p:sp>
      <p:sp>
        <p:nvSpPr>
          <p:cNvPr id="65" name="Google Shape;65;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 name="Google Shape;6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gradFill>
          <a:gsLst>
            <a:gs pos="0">
              <a:srgbClr val="403808"/>
            </a:gs>
            <a:gs pos="100000">
              <a:srgbClr val="101010"/>
            </a:gs>
          </a:gsLst>
          <a:path path="circle">
            <a:fillToRect b="50%" l="50%" r="50%" t="50%"/>
          </a:path>
          <a:tileRect/>
        </a:gra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9" name="Google Shape;19;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 name="Google Shape;3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4" name="Google Shape;44;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5" name="Google Shape;45;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8" name="Google Shape;58;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9" name="Google Shape;5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8.jpg"/><Relationship Id="rId7"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14.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jpg"/><Relationship Id="rId4" Type="http://schemas.openxmlformats.org/officeDocument/2006/relationships/image" Target="../media/image28.jpg"/><Relationship Id="rId5" Type="http://schemas.openxmlformats.org/officeDocument/2006/relationships/image" Target="../media/image40.jpg"/><Relationship Id="rId6" Type="http://schemas.openxmlformats.org/officeDocument/2006/relationships/image" Target="../media/image36.jpg"/><Relationship Id="rId7" Type="http://schemas.openxmlformats.org/officeDocument/2006/relationships/image" Target="../media/image38.jpg"/><Relationship Id="rId8"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jpg"/><Relationship Id="rId4" Type="http://schemas.openxmlformats.org/officeDocument/2006/relationships/image" Target="../media/image43.jpg"/><Relationship Id="rId5" Type="http://schemas.openxmlformats.org/officeDocument/2006/relationships/image" Target="../media/image23.png"/><Relationship Id="rId6"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5.jpg"/><Relationship Id="rId4" Type="http://schemas.openxmlformats.org/officeDocument/2006/relationships/image" Target="../media/image23.png"/><Relationship Id="rId5" Type="http://schemas.openxmlformats.org/officeDocument/2006/relationships/image" Target="../media/image46.png"/><Relationship Id="rId6" Type="http://schemas.openxmlformats.org/officeDocument/2006/relationships/image" Target="../media/image37.jpg"/><Relationship Id="rId7" Type="http://schemas.openxmlformats.org/officeDocument/2006/relationships/image" Target="../media/image42.jp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47.png"/><Relationship Id="rId7" Type="http://schemas.openxmlformats.org/officeDocument/2006/relationships/image" Target="../media/image3.png"/></Relationships>
</file>

<file path=ppt/slides/_rels/slide21.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0.png"/><Relationship Id="rId13" Type="http://schemas.openxmlformats.org/officeDocument/2006/relationships/image" Target="../media/image30.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png"/><Relationship Id="rId1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48.png"/><Relationship Id="rId7" Type="http://schemas.openxmlformats.org/officeDocument/2006/relationships/image" Target="../media/image6.png"/><Relationship Id="rId8"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jpg"/><Relationship Id="rId5"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1.jpg"/><Relationship Id="rId4" Type="http://schemas.openxmlformats.org/officeDocument/2006/relationships/image" Target="../media/image23.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9.jpg"/><Relationship Id="rId5"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03808"/>
            </a:gs>
            <a:gs pos="100000">
              <a:srgbClr val="101010"/>
            </a:gs>
          </a:gsLst>
          <a:path path="circle">
            <a:fillToRect b="50%" l="50%" r="50%" t="50%"/>
          </a:path>
          <a:tileRect/>
        </a:gradFill>
      </p:bgPr>
    </p:bg>
    <p:spTree>
      <p:nvGrpSpPr>
        <p:cNvPr id="84" name="Shape 84"/>
        <p:cNvGrpSpPr/>
        <p:nvPr/>
      </p:nvGrpSpPr>
      <p:grpSpPr>
        <a:xfrm>
          <a:off x="0" y="0"/>
          <a:ext cx="0" cy="0"/>
          <a:chOff x="0" y="0"/>
          <a:chExt cx="0" cy="0"/>
        </a:xfrm>
      </p:grpSpPr>
      <p:sp>
        <p:nvSpPr>
          <p:cNvPr id="85" name="Google Shape;85;p14"/>
          <p:cNvSpPr/>
          <p:nvPr/>
        </p:nvSpPr>
        <p:spPr>
          <a:xfrm>
            <a:off x="-465475" y="1300032"/>
            <a:ext cx="7606656" cy="7592826"/>
          </a:xfrm>
          <a:custGeom>
            <a:rect b="b" l="l" r="r" t="t"/>
            <a:pathLst>
              <a:path extrusionOk="0" h="7592826" w="7606656">
                <a:moveTo>
                  <a:pt x="0" y="0"/>
                </a:moveTo>
                <a:lnTo>
                  <a:pt x="7606655" y="0"/>
                </a:lnTo>
                <a:lnTo>
                  <a:pt x="7606655" y="7592826"/>
                </a:lnTo>
                <a:lnTo>
                  <a:pt x="0" y="7592826"/>
                </a:lnTo>
                <a:lnTo>
                  <a:pt x="0" y="0"/>
                </a:lnTo>
                <a:close/>
              </a:path>
            </a:pathLst>
          </a:custGeom>
          <a:blipFill rotWithShape="1">
            <a:blip r:embed="rId3">
              <a:alphaModFix amt="50000"/>
            </a:blip>
            <a:stretch>
              <a:fillRect b="0" l="0" r="0" t="0"/>
            </a:stretch>
          </a:blipFill>
          <a:ln>
            <a:noFill/>
          </a:ln>
        </p:spPr>
      </p:sp>
      <p:sp>
        <p:nvSpPr>
          <p:cNvPr id="86" name="Google Shape;86;p14"/>
          <p:cNvSpPr/>
          <p:nvPr/>
        </p:nvSpPr>
        <p:spPr>
          <a:xfrm>
            <a:off x="406066" y="433137"/>
            <a:ext cx="2931786" cy="2947866"/>
          </a:xfrm>
          <a:custGeom>
            <a:rect b="b" l="l" r="r" t="t"/>
            <a:pathLst>
              <a:path extrusionOk="0" h="2947866" w="2931786">
                <a:moveTo>
                  <a:pt x="0" y="0"/>
                </a:moveTo>
                <a:lnTo>
                  <a:pt x="2931787" y="0"/>
                </a:lnTo>
                <a:lnTo>
                  <a:pt x="2931787" y="2947866"/>
                </a:lnTo>
                <a:lnTo>
                  <a:pt x="0" y="2947866"/>
                </a:lnTo>
                <a:lnTo>
                  <a:pt x="0" y="0"/>
                </a:lnTo>
                <a:close/>
              </a:path>
            </a:pathLst>
          </a:custGeom>
          <a:blipFill rotWithShape="1">
            <a:blip r:embed="rId4">
              <a:alphaModFix/>
            </a:blip>
            <a:stretch>
              <a:fillRect b="0" l="0" r="0" t="0"/>
            </a:stretch>
          </a:blipFill>
          <a:ln>
            <a:noFill/>
          </a:ln>
        </p:spPr>
      </p:sp>
      <p:sp>
        <p:nvSpPr>
          <p:cNvPr id="87" name="Google Shape;87;p14"/>
          <p:cNvSpPr/>
          <p:nvPr/>
        </p:nvSpPr>
        <p:spPr>
          <a:xfrm flipH="1" rot="10800000">
            <a:off x="406066" y="6811888"/>
            <a:ext cx="2931786" cy="2947866"/>
          </a:xfrm>
          <a:custGeom>
            <a:rect b="b" l="l" r="r" t="t"/>
            <a:pathLst>
              <a:path extrusionOk="0" h="2947866" w="2931786">
                <a:moveTo>
                  <a:pt x="0" y="2947865"/>
                </a:moveTo>
                <a:lnTo>
                  <a:pt x="2931787" y="2947865"/>
                </a:lnTo>
                <a:lnTo>
                  <a:pt x="2931787" y="0"/>
                </a:lnTo>
                <a:lnTo>
                  <a:pt x="0" y="0"/>
                </a:lnTo>
                <a:lnTo>
                  <a:pt x="0" y="2947865"/>
                </a:lnTo>
                <a:close/>
              </a:path>
            </a:pathLst>
          </a:custGeom>
          <a:blipFill rotWithShape="1">
            <a:blip r:embed="rId4">
              <a:alphaModFix/>
            </a:blip>
            <a:stretch>
              <a:fillRect b="0" l="0" r="0" t="0"/>
            </a:stretch>
          </a:blipFill>
          <a:ln>
            <a:noFill/>
          </a:ln>
        </p:spPr>
      </p:sp>
      <p:sp>
        <p:nvSpPr>
          <p:cNvPr id="88" name="Google Shape;88;p14"/>
          <p:cNvSpPr/>
          <p:nvPr/>
        </p:nvSpPr>
        <p:spPr>
          <a:xfrm flipH="1" rot="10800000">
            <a:off x="11143085" y="1300032"/>
            <a:ext cx="7606656" cy="7592826"/>
          </a:xfrm>
          <a:custGeom>
            <a:rect b="b" l="l" r="r" t="t"/>
            <a:pathLst>
              <a:path extrusionOk="0" h="7592826" w="7606656">
                <a:moveTo>
                  <a:pt x="0" y="7592826"/>
                </a:moveTo>
                <a:lnTo>
                  <a:pt x="7606656" y="7592826"/>
                </a:lnTo>
                <a:lnTo>
                  <a:pt x="7606656" y="0"/>
                </a:lnTo>
                <a:lnTo>
                  <a:pt x="0" y="0"/>
                </a:lnTo>
                <a:lnTo>
                  <a:pt x="0" y="7592826"/>
                </a:lnTo>
                <a:close/>
              </a:path>
            </a:pathLst>
          </a:custGeom>
          <a:blipFill rotWithShape="1">
            <a:blip r:embed="rId3">
              <a:alphaModFix amt="50000"/>
            </a:blip>
            <a:stretch>
              <a:fillRect b="0" l="0" r="0" t="0"/>
            </a:stretch>
          </a:blipFill>
          <a:ln>
            <a:noFill/>
          </a:ln>
        </p:spPr>
      </p:sp>
      <p:sp>
        <p:nvSpPr>
          <p:cNvPr id="89" name="Google Shape;89;p14"/>
          <p:cNvSpPr/>
          <p:nvPr/>
        </p:nvSpPr>
        <p:spPr>
          <a:xfrm flipH="1">
            <a:off x="14946413" y="433137"/>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4">
              <a:alphaModFix/>
            </a:blip>
            <a:stretch>
              <a:fillRect b="0" l="0" r="0" t="0"/>
            </a:stretch>
          </a:blipFill>
          <a:ln>
            <a:noFill/>
          </a:ln>
        </p:spPr>
      </p:sp>
      <p:sp>
        <p:nvSpPr>
          <p:cNvPr id="90" name="Google Shape;90;p14"/>
          <p:cNvSpPr/>
          <p:nvPr/>
        </p:nvSpPr>
        <p:spPr>
          <a:xfrm rot="10800000">
            <a:off x="14946413" y="6811888"/>
            <a:ext cx="2931786" cy="2947866"/>
          </a:xfrm>
          <a:custGeom>
            <a:rect b="b" l="l" r="r" t="t"/>
            <a:pathLst>
              <a:path extrusionOk="0" h="2947866" w="2931786">
                <a:moveTo>
                  <a:pt x="2931786" y="2947865"/>
                </a:moveTo>
                <a:lnTo>
                  <a:pt x="0" y="2947865"/>
                </a:lnTo>
                <a:lnTo>
                  <a:pt x="0" y="0"/>
                </a:lnTo>
                <a:lnTo>
                  <a:pt x="2931786" y="0"/>
                </a:lnTo>
                <a:lnTo>
                  <a:pt x="2931786" y="2947865"/>
                </a:lnTo>
                <a:close/>
              </a:path>
            </a:pathLst>
          </a:custGeom>
          <a:blipFill rotWithShape="1">
            <a:blip r:embed="rId4">
              <a:alphaModFix/>
            </a:blip>
            <a:stretch>
              <a:fillRect b="0" l="0" r="0" t="0"/>
            </a:stretch>
          </a:blipFill>
          <a:ln>
            <a:noFill/>
          </a:ln>
        </p:spPr>
      </p:sp>
      <p:sp>
        <p:nvSpPr>
          <p:cNvPr id="91" name="Google Shape;91;p14"/>
          <p:cNvSpPr/>
          <p:nvPr/>
        </p:nvSpPr>
        <p:spPr>
          <a:xfrm>
            <a:off x="6811170" y="93817"/>
            <a:ext cx="4665660" cy="678641"/>
          </a:xfrm>
          <a:custGeom>
            <a:rect b="b" l="l" r="r" t="t"/>
            <a:pathLst>
              <a:path extrusionOk="0" h="678641" w="4665660">
                <a:moveTo>
                  <a:pt x="0" y="0"/>
                </a:moveTo>
                <a:lnTo>
                  <a:pt x="4665660" y="0"/>
                </a:lnTo>
                <a:lnTo>
                  <a:pt x="4665660" y="678641"/>
                </a:lnTo>
                <a:lnTo>
                  <a:pt x="0" y="678641"/>
                </a:lnTo>
                <a:lnTo>
                  <a:pt x="0" y="0"/>
                </a:lnTo>
                <a:close/>
              </a:path>
            </a:pathLst>
          </a:custGeom>
          <a:blipFill rotWithShape="1">
            <a:blip r:embed="rId5">
              <a:alphaModFix/>
            </a:blip>
            <a:stretch>
              <a:fillRect b="0" l="0" r="0" t="0"/>
            </a:stretch>
          </a:blipFill>
          <a:ln>
            <a:noFill/>
          </a:ln>
        </p:spPr>
      </p:sp>
      <p:sp>
        <p:nvSpPr>
          <p:cNvPr id="92" name="Google Shape;92;p14"/>
          <p:cNvSpPr/>
          <p:nvPr/>
        </p:nvSpPr>
        <p:spPr>
          <a:xfrm flipH="1" rot="10800000">
            <a:off x="6811170" y="9420432"/>
            <a:ext cx="4665660" cy="678641"/>
          </a:xfrm>
          <a:custGeom>
            <a:rect b="b" l="l" r="r" t="t"/>
            <a:pathLst>
              <a:path extrusionOk="0" h="678641" w="4665660">
                <a:moveTo>
                  <a:pt x="0" y="678642"/>
                </a:moveTo>
                <a:lnTo>
                  <a:pt x="4665660" y="678642"/>
                </a:lnTo>
                <a:lnTo>
                  <a:pt x="4665660" y="0"/>
                </a:lnTo>
                <a:lnTo>
                  <a:pt x="0" y="0"/>
                </a:lnTo>
                <a:lnTo>
                  <a:pt x="0" y="678642"/>
                </a:lnTo>
                <a:close/>
              </a:path>
            </a:pathLst>
          </a:custGeom>
          <a:blipFill rotWithShape="1">
            <a:blip r:embed="rId5">
              <a:alphaModFix/>
            </a:blip>
            <a:stretch>
              <a:fillRect b="0" l="0" r="0" t="0"/>
            </a:stretch>
          </a:blipFill>
          <a:ln>
            <a:noFill/>
          </a:ln>
        </p:spPr>
      </p:sp>
      <p:sp>
        <p:nvSpPr>
          <p:cNvPr id="93" name="Google Shape;93;p14"/>
          <p:cNvSpPr/>
          <p:nvPr/>
        </p:nvSpPr>
        <p:spPr>
          <a:xfrm>
            <a:off x="6282683" y="1192760"/>
            <a:ext cx="5718900" cy="7807371"/>
          </a:xfrm>
          <a:custGeom>
            <a:rect b="b" l="l" r="r" t="t"/>
            <a:pathLst>
              <a:path extrusionOk="0" h="7807371" w="5718900">
                <a:moveTo>
                  <a:pt x="0" y="0"/>
                </a:moveTo>
                <a:lnTo>
                  <a:pt x="5718900" y="0"/>
                </a:lnTo>
                <a:lnTo>
                  <a:pt x="5718900" y="7807371"/>
                </a:lnTo>
                <a:lnTo>
                  <a:pt x="0" y="7807371"/>
                </a:lnTo>
                <a:lnTo>
                  <a:pt x="0" y="0"/>
                </a:lnTo>
                <a:close/>
              </a:path>
            </a:pathLst>
          </a:custGeom>
          <a:blipFill rotWithShape="1">
            <a:blip r:embed="rId6">
              <a:alphaModFix/>
            </a:blip>
            <a:stretch>
              <a:fillRect b="0" l="0" r="0" t="0"/>
            </a:stretch>
          </a:blipFill>
          <a:ln>
            <a:noFill/>
          </a:ln>
        </p:spPr>
      </p:sp>
      <p:grpSp>
        <p:nvGrpSpPr>
          <p:cNvPr id="94" name="Google Shape;94;p14"/>
          <p:cNvGrpSpPr/>
          <p:nvPr/>
        </p:nvGrpSpPr>
        <p:grpSpPr>
          <a:xfrm>
            <a:off x="5930473" y="8141159"/>
            <a:ext cx="6485106" cy="1008562"/>
            <a:chOff x="0" y="-38100"/>
            <a:chExt cx="1708012" cy="265630"/>
          </a:xfrm>
        </p:grpSpPr>
        <p:sp>
          <p:nvSpPr>
            <p:cNvPr id="95" name="Google Shape;95;p14"/>
            <p:cNvSpPr/>
            <p:nvPr/>
          </p:nvSpPr>
          <p:spPr>
            <a:xfrm>
              <a:off x="0" y="0"/>
              <a:ext cx="1708012" cy="227530"/>
            </a:xfrm>
            <a:custGeom>
              <a:rect b="b" l="l" r="r" t="t"/>
              <a:pathLst>
                <a:path extrusionOk="0" h="227530" w="1708012">
                  <a:moveTo>
                    <a:pt x="60884" y="0"/>
                  </a:moveTo>
                  <a:lnTo>
                    <a:pt x="1647128" y="0"/>
                  </a:lnTo>
                  <a:cubicBezTo>
                    <a:pt x="1680753" y="0"/>
                    <a:pt x="1708012" y="27259"/>
                    <a:pt x="1708012" y="60884"/>
                  </a:cubicBezTo>
                  <a:lnTo>
                    <a:pt x="1708012" y="166646"/>
                  </a:lnTo>
                  <a:cubicBezTo>
                    <a:pt x="1708012" y="200271"/>
                    <a:pt x="1680753" y="227530"/>
                    <a:pt x="1647128" y="227530"/>
                  </a:cubicBezTo>
                  <a:lnTo>
                    <a:pt x="60884" y="227530"/>
                  </a:lnTo>
                  <a:cubicBezTo>
                    <a:pt x="27259" y="227530"/>
                    <a:pt x="0" y="200271"/>
                    <a:pt x="0" y="166646"/>
                  </a:cubicBezTo>
                  <a:lnTo>
                    <a:pt x="0" y="60884"/>
                  </a:lnTo>
                  <a:cubicBezTo>
                    <a:pt x="0" y="27259"/>
                    <a:pt x="27259" y="0"/>
                    <a:pt x="60884" y="0"/>
                  </a:cubicBezTo>
                  <a:close/>
                </a:path>
              </a:pathLst>
            </a:custGeom>
            <a:solidFill>
              <a:srgbClr val="F8C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txBox="1"/>
            <p:nvPr/>
          </p:nvSpPr>
          <p:spPr>
            <a:xfrm>
              <a:off x="0" y="-38100"/>
              <a:ext cx="1708012" cy="2656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14"/>
          <p:cNvSpPr txBox="1"/>
          <p:nvPr/>
        </p:nvSpPr>
        <p:spPr>
          <a:xfrm rot="-977622">
            <a:off x="6294993" y="3322066"/>
            <a:ext cx="5628651" cy="10119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980" u="none" cap="none" strike="noStrike">
                <a:solidFill>
                  <a:srgbClr val="000000"/>
                </a:solidFill>
                <a:latin typeface="Cinzel Decorative"/>
                <a:ea typeface="Cinzel Decorative"/>
                <a:cs typeface="Cinzel Decorative"/>
                <a:sym typeface="Cinzel Decorative"/>
              </a:rPr>
              <a:t>Orthodox</a:t>
            </a:r>
            <a:endParaRPr/>
          </a:p>
        </p:txBody>
      </p:sp>
      <p:sp>
        <p:nvSpPr>
          <p:cNvPr id="98" name="Google Shape;98;p14"/>
          <p:cNvSpPr txBox="1"/>
          <p:nvPr/>
        </p:nvSpPr>
        <p:spPr>
          <a:xfrm rot="-977622">
            <a:off x="6344261" y="5765071"/>
            <a:ext cx="5628651" cy="10119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980" u="none" cap="none" strike="noStrike">
                <a:solidFill>
                  <a:srgbClr val="000000"/>
                </a:solidFill>
                <a:latin typeface="Cinzel Decorative"/>
                <a:ea typeface="Cinzel Decorative"/>
                <a:cs typeface="Cinzel Decorative"/>
                <a:sym typeface="Cinzel Decorative"/>
              </a:rPr>
              <a:t>New Year</a:t>
            </a:r>
            <a:endParaRPr/>
          </a:p>
        </p:txBody>
      </p:sp>
      <p:sp>
        <p:nvSpPr>
          <p:cNvPr id="99" name="Google Shape;99;p14"/>
          <p:cNvSpPr txBox="1"/>
          <p:nvPr/>
        </p:nvSpPr>
        <p:spPr>
          <a:xfrm>
            <a:off x="5974139" y="8490788"/>
            <a:ext cx="63360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Multi-Purpose Presentation</a:t>
            </a:r>
            <a:endParaRPr/>
          </a:p>
        </p:txBody>
      </p:sp>
      <p:sp>
        <p:nvSpPr>
          <p:cNvPr id="100" name="Google Shape;100;p14"/>
          <p:cNvSpPr/>
          <p:nvPr/>
        </p:nvSpPr>
        <p:spPr>
          <a:xfrm>
            <a:off x="1314119" y="2558849"/>
            <a:ext cx="4047467" cy="5075193"/>
          </a:xfrm>
          <a:custGeom>
            <a:rect b="b" l="l" r="r" t="t"/>
            <a:pathLst>
              <a:path extrusionOk="0" h="5075193" w="4047467">
                <a:moveTo>
                  <a:pt x="0" y="0"/>
                </a:moveTo>
                <a:lnTo>
                  <a:pt x="4047467" y="0"/>
                </a:lnTo>
                <a:lnTo>
                  <a:pt x="4047467" y="5075193"/>
                </a:lnTo>
                <a:lnTo>
                  <a:pt x="0" y="5075193"/>
                </a:lnTo>
                <a:lnTo>
                  <a:pt x="0" y="0"/>
                </a:lnTo>
                <a:close/>
              </a:path>
            </a:pathLst>
          </a:custGeom>
          <a:blipFill rotWithShape="1">
            <a:blip r:embed="rId7">
              <a:alphaModFix/>
            </a:blip>
            <a:stretch>
              <a:fillRect b="0" l="0" r="0" t="0"/>
            </a:stretch>
          </a:blipFill>
          <a:ln>
            <a:noFill/>
          </a:ln>
        </p:spPr>
      </p:sp>
      <p:sp>
        <p:nvSpPr>
          <p:cNvPr id="101" name="Google Shape;101;p14"/>
          <p:cNvSpPr/>
          <p:nvPr/>
        </p:nvSpPr>
        <p:spPr>
          <a:xfrm>
            <a:off x="13553397" y="3019756"/>
            <a:ext cx="2858909" cy="4153378"/>
          </a:xfrm>
          <a:custGeom>
            <a:rect b="b" l="l" r="r" t="t"/>
            <a:pathLst>
              <a:path extrusionOk="0" h="4153378" w="2858909">
                <a:moveTo>
                  <a:pt x="0" y="0"/>
                </a:moveTo>
                <a:lnTo>
                  <a:pt x="2858909" y="0"/>
                </a:lnTo>
                <a:lnTo>
                  <a:pt x="2858909" y="4153378"/>
                </a:lnTo>
                <a:lnTo>
                  <a:pt x="0" y="415337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272" name="Shape 272"/>
        <p:cNvGrpSpPr/>
        <p:nvPr/>
      </p:nvGrpSpPr>
      <p:grpSpPr>
        <a:xfrm>
          <a:off x="0" y="0"/>
          <a:ext cx="0" cy="0"/>
          <a:chOff x="0" y="0"/>
          <a:chExt cx="0" cy="0"/>
        </a:xfrm>
      </p:grpSpPr>
      <p:pic>
        <p:nvPicPr>
          <p:cNvPr id="273" name="Google Shape;273;p23"/>
          <p:cNvPicPr preferRelativeResize="0"/>
          <p:nvPr/>
        </p:nvPicPr>
        <p:blipFill rotWithShape="1">
          <a:blip r:embed="rId3">
            <a:alphaModFix/>
          </a:blip>
          <a:srcRect b="0" l="13994" r="0" t="20572"/>
          <a:stretch/>
        </p:blipFill>
        <p:spPr>
          <a:xfrm>
            <a:off x="716402" y="0"/>
            <a:ext cx="4133356" cy="5725941"/>
          </a:xfrm>
          <a:prstGeom prst="rect">
            <a:avLst/>
          </a:prstGeom>
          <a:noFill/>
          <a:ln>
            <a:noFill/>
          </a:ln>
        </p:spPr>
      </p:pic>
      <p:pic>
        <p:nvPicPr>
          <p:cNvPr id="274" name="Google Shape;274;p23"/>
          <p:cNvPicPr preferRelativeResize="0"/>
          <p:nvPr/>
        </p:nvPicPr>
        <p:blipFill rotWithShape="1">
          <a:blip r:embed="rId4">
            <a:alphaModFix/>
          </a:blip>
          <a:srcRect b="0" l="25543" r="26270" t="0"/>
          <a:stretch/>
        </p:blipFill>
        <p:spPr>
          <a:xfrm>
            <a:off x="716402" y="6395329"/>
            <a:ext cx="4133356" cy="5725941"/>
          </a:xfrm>
          <a:prstGeom prst="rect">
            <a:avLst/>
          </a:prstGeom>
          <a:noFill/>
          <a:ln>
            <a:noFill/>
          </a:ln>
        </p:spPr>
      </p:pic>
      <p:pic>
        <p:nvPicPr>
          <p:cNvPr id="275" name="Google Shape;275;p23"/>
          <p:cNvPicPr preferRelativeResize="0"/>
          <p:nvPr/>
        </p:nvPicPr>
        <p:blipFill rotWithShape="1">
          <a:blip r:embed="rId5">
            <a:alphaModFix/>
          </a:blip>
          <a:srcRect b="3823" l="0" r="0" t="3822"/>
          <a:stretch/>
        </p:blipFill>
        <p:spPr>
          <a:xfrm>
            <a:off x="5303439" y="-917135"/>
            <a:ext cx="4133356" cy="5725941"/>
          </a:xfrm>
          <a:prstGeom prst="rect">
            <a:avLst/>
          </a:prstGeom>
          <a:noFill/>
          <a:ln>
            <a:noFill/>
          </a:ln>
        </p:spPr>
      </p:pic>
      <p:pic>
        <p:nvPicPr>
          <p:cNvPr id="276" name="Google Shape;276;p23"/>
          <p:cNvPicPr preferRelativeResize="0"/>
          <p:nvPr/>
        </p:nvPicPr>
        <p:blipFill rotWithShape="1">
          <a:blip r:embed="rId6">
            <a:alphaModFix/>
          </a:blip>
          <a:srcRect b="480" l="8582" r="13278" t="11299"/>
          <a:stretch/>
        </p:blipFill>
        <p:spPr>
          <a:xfrm>
            <a:off x="5303439" y="5478194"/>
            <a:ext cx="4133356" cy="5725941"/>
          </a:xfrm>
          <a:prstGeom prst="rect">
            <a:avLst/>
          </a:prstGeom>
          <a:noFill/>
          <a:ln>
            <a:noFill/>
          </a:ln>
        </p:spPr>
      </p:pic>
      <p:sp>
        <p:nvSpPr>
          <p:cNvPr id="277" name="Google Shape;277;p23"/>
          <p:cNvSpPr txBox="1"/>
          <p:nvPr/>
        </p:nvSpPr>
        <p:spPr>
          <a:xfrm>
            <a:off x="10085354" y="3936121"/>
            <a:ext cx="7421900"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Write topic here</a:t>
            </a:r>
            <a:endParaRPr/>
          </a:p>
        </p:txBody>
      </p:sp>
      <p:sp>
        <p:nvSpPr>
          <p:cNvPr id="278" name="Google Shape;278;p23"/>
          <p:cNvSpPr txBox="1"/>
          <p:nvPr/>
        </p:nvSpPr>
        <p:spPr>
          <a:xfrm>
            <a:off x="10878543" y="5424072"/>
            <a:ext cx="59103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Lobortis mattis aliquam faucibus purus in massa tempor nec.</a:t>
            </a:r>
            <a:endParaRPr/>
          </a:p>
        </p:txBody>
      </p:sp>
      <p:sp>
        <p:nvSpPr>
          <p:cNvPr id="279" name="Google Shape;279;p23"/>
          <p:cNvSpPr/>
          <p:nvPr/>
        </p:nvSpPr>
        <p:spPr>
          <a:xfrm>
            <a:off x="11595223" y="-1605954"/>
            <a:ext cx="4477065" cy="4468925"/>
          </a:xfrm>
          <a:custGeom>
            <a:rect b="b" l="l" r="r" t="t"/>
            <a:pathLst>
              <a:path extrusionOk="0" h="4468925" w="4477065">
                <a:moveTo>
                  <a:pt x="0" y="0"/>
                </a:moveTo>
                <a:lnTo>
                  <a:pt x="4477065" y="0"/>
                </a:lnTo>
                <a:lnTo>
                  <a:pt x="4477065" y="4468925"/>
                </a:lnTo>
                <a:lnTo>
                  <a:pt x="0" y="4468925"/>
                </a:lnTo>
                <a:lnTo>
                  <a:pt x="0" y="0"/>
                </a:lnTo>
                <a:close/>
              </a:path>
            </a:pathLst>
          </a:custGeom>
          <a:blipFill rotWithShape="1">
            <a:blip r:embed="rId7">
              <a:alphaModFix/>
            </a:blip>
            <a:stretch>
              <a:fillRect b="0" l="0" r="0" t="0"/>
            </a:stretch>
          </a:blipFill>
          <a:ln>
            <a:noFill/>
          </a:ln>
        </p:spPr>
      </p:sp>
      <p:sp>
        <p:nvSpPr>
          <p:cNvPr id="280" name="Google Shape;280;p23"/>
          <p:cNvSpPr/>
          <p:nvPr/>
        </p:nvSpPr>
        <p:spPr>
          <a:xfrm>
            <a:off x="11595223" y="8592087"/>
            <a:ext cx="4477065" cy="4468925"/>
          </a:xfrm>
          <a:custGeom>
            <a:rect b="b" l="l" r="r" t="t"/>
            <a:pathLst>
              <a:path extrusionOk="0" h="4468925" w="4477065">
                <a:moveTo>
                  <a:pt x="0" y="0"/>
                </a:moveTo>
                <a:lnTo>
                  <a:pt x="4477065" y="0"/>
                </a:lnTo>
                <a:lnTo>
                  <a:pt x="4477065" y="4468924"/>
                </a:lnTo>
                <a:lnTo>
                  <a:pt x="0" y="446892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284" name="Shape 284"/>
        <p:cNvGrpSpPr/>
        <p:nvPr/>
      </p:nvGrpSpPr>
      <p:grpSpPr>
        <a:xfrm>
          <a:off x="0" y="0"/>
          <a:ext cx="0" cy="0"/>
          <a:chOff x="0" y="0"/>
          <a:chExt cx="0" cy="0"/>
        </a:xfrm>
      </p:grpSpPr>
      <p:sp>
        <p:nvSpPr>
          <p:cNvPr id="285" name="Google Shape;285;p24"/>
          <p:cNvSpPr/>
          <p:nvPr/>
        </p:nvSpPr>
        <p:spPr>
          <a:xfrm>
            <a:off x="593445" y="730919"/>
            <a:ext cx="2931786" cy="2947866"/>
          </a:xfrm>
          <a:custGeom>
            <a:rect b="b" l="l" r="r" t="t"/>
            <a:pathLst>
              <a:path extrusionOk="0" h="2947866" w="2931786">
                <a:moveTo>
                  <a:pt x="0" y="0"/>
                </a:moveTo>
                <a:lnTo>
                  <a:pt x="2931787" y="0"/>
                </a:lnTo>
                <a:lnTo>
                  <a:pt x="2931787" y="2947865"/>
                </a:lnTo>
                <a:lnTo>
                  <a:pt x="0" y="2947865"/>
                </a:lnTo>
                <a:lnTo>
                  <a:pt x="0" y="0"/>
                </a:lnTo>
                <a:close/>
              </a:path>
            </a:pathLst>
          </a:custGeom>
          <a:blipFill rotWithShape="1">
            <a:blip r:embed="rId3">
              <a:alphaModFix/>
            </a:blip>
            <a:stretch>
              <a:fillRect b="0" l="0" r="0" t="0"/>
            </a:stretch>
          </a:blipFill>
          <a:ln>
            <a:noFill/>
          </a:ln>
        </p:spPr>
      </p:sp>
      <p:sp>
        <p:nvSpPr>
          <p:cNvPr id="286" name="Google Shape;286;p24"/>
          <p:cNvSpPr/>
          <p:nvPr/>
        </p:nvSpPr>
        <p:spPr>
          <a:xfrm flipH="1" rot="10800000">
            <a:off x="593445" y="6608216"/>
            <a:ext cx="2931786" cy="2947866"/>
          </a:xfrm>
          <a:custGeom>
            <a:rect b="b" l="l" r="r" t="t"/>
            <a:pathLst>
              <a:path extrusionOk="0" h="2947866" w="2931786">
                <a:moveTo>
                  <a:pt x="0" y="2947865"/>
                </a:moveTo>
                <a:lnTo>
                  <a:pt x="2931787" y="2947865"/>
                </a:lnTo>
                <a:lnTo>
                  <a:pt x="2931787" y="0"/>
                </a:lnTo>
                <a:lnTo>
                  <a:pt x="0" y="0"/>
                </a:lnTo>
                <a:lnTo>
                  <a:pt x="0" y="2947865"/>
                </a:lnTo>
                <a:close/>
              </a:path>
            </a:pathLst>
          </a:custGeom>
          <a:blipFill rotWithShape="1">
            <a:blip r:embed="rId3">
              <a:alphaModFix/>
            </a:blip>
            <a:stretch>
              <a:fillRect b="0" l="0" r="0" t="0"/>
            </a:stretch>
          </a:blipFill>
          <a:ln>
            <a:noFill/>
          </a:ln>
        </p:spPr>
      </p:sp>
      <p:sp>
        <p:nvSpPr>
          <p:cNvPr id="287" name="Google Shape;287;p24"/>
          <p:cNvSpPr/>
          <p:nvPr/>
        </p:nvSpPr>
        <p:spPr>
          <a:xfrm flipH="1">
            <a:off x="6212214" y="730919"/>
            <a:ext cx="2931786" cy="2947866"/>
          </a:xfrm>
          <a:custGeom>
            <a:rect b="b" l="l" r="r" t="t"/>
            <a:pathLst>
              <a:path extrusionOk="0" h="2947866" w="2931786">
                <a:moveTo>
                  <a:pt x="2931786" y="0"/>
                </a:moveTo>
                <a:lnTo>
                  <a:pt x="0" y="0"/>
                </a:lnTo>
                <a:lnTo>
                  <a:pt x="0" y="2947865"/>
                </a:lnTo>
                <a:lnTo>
                  <a:pt x="2931786" y="2947865"/>
                </a:lnTo>
                <a:lnTo>
                  <a:pt x="2931786" y="0"/>
                </a:lnTo>
                <a:close/>
              </a:path>
            </a:pathLst>
          </a:custGeom>
          <a:blipFill rotWithShape="1">
            <a:blip r:embed="rId3">
              <a:alphaModFix/>
            </a:blip>
            <a:stretch>
              <a:fillRect b="0" l="0" r="0" t="0"/>
            </a:stretch>
          </a:blipFill>
          <a:ln>
            <a:noFill/>
          </a:ln>
        </p:spPr>
      </p:sp>
      <p:sp>
        <p:nvSpPr>
          <p:cNvPr id="288" name="Google Shape;288;p24"/>
          <p:cNvSpPr/>
          <p:nvPr/>
        </p:nvSpPr>
        <p:spPr>
          <a:xfrm rot="10800000">
            <a:off x="6212214" y="6608216"/>
            <a:ext cx="2931786" cy="2947866"/>
          </a:xfrm>
          <a:custGeom>
            <a:rect b="b" l="l" r="r" t="t"/>
            <a:pathLst>
              <a:path extrusionOk="0" h="2947866" w="2931786">
                <a:moveTo>
                  <a:pt x="2931786" y="2947865"/>
                </a:moveTo>
                <a:lnTo>
                  <a:pt x="0" y="2947865"/>
                </a:lnTo>
                <a:lnTo>
                  <a:pt x="0" y="0"/>
                </a:lnTo>
                <a:lnTo>
                  <a:pt x="2931786" y="0"/>
                </a:lnTo>
                <a:lnTo>
                  <a:pt x="2931786" y="2947865"/>
                </a:lnTo>
                <a:close/>
              </a:path>
            </a:pathLst>
          </a:custGeom>
          <a:blipFill rotWithShape="1">
            <a:blip r:embed="rId3">
              <a:alphaModFix/>
            </a:blip>
            <a:stretch>
              <a:fillRect b="0" l="0" r="0" t="0"/>
            </a:stretch>
          </a:blipFill>
          <a:ln>
            <a:noFill/>
          </a:ln>
        </p:spPr>
      </p:sp>
      <p:sp>
        <p:nvSpPr>
          <p:cNvPr id="289" name="Google Shape;289;p24"/>
          <p:cNvSpPr txBox="1"/>
          <p:nvPr/>
        </p:nvSpPr>
        <p:spPr>
          <a:xfrm>
            <a:off x="2085861" y="2090551"/>
            <a:ext cx="5176800" cy="1853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Write topic here</a:t>
            </a:r>
            <a:endParaRPr/>
          </a:p>
        </p:txBody>
      </p:sp>
      <p:grpSp>
        <p:nvGrpSpPr>
          <p:cNvPr id="290" name="Google Shape;290;p24"/>
          <p:cNvGrpSpPr/>
          <p:nvPr/>
        </p:nvGrpSpPr>
        <p:grpSpPr>
          <a:xfrm>
            <a:off x="1397467" y="4811015"/>
            <a:ext cx="3151800" cy="1311908"/>
            <a:chOff x="0" y="9525"/>
            <a:chExt cx="4202400" cy="1749210"/>
          </a:xfrm>
        </p:grpSpPr>
        <p:sp>
          <p:nvSpPr>
            <p:cNvPr id="291" name="Google Shape;291;p24"/>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01</a:t>
              </a:r>
              <a:endParaRPr/>
            </a:p>
          </p:txBody>
        </p:sp>
        <p:sp>
          <p:nvSpPr>
            <p:cNvPr id="292" name="Google Shape;292;p24"/>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93" name="Google Shape;293;p24"/>
          <p:cNvGrpSpPr/>
          <p:nvPr/>
        </p:nvGrpSpPr>
        <p:grpSpPr>
          <a:xfrm>
            <a:off x="5248797" y="4811015"/>
            <a:ext cx="3151800" cy="1311908"/>
            <a:chOff x="0" y="9525"/>
            <a:chExt cx="4202400" cy="1749210"/>
          </a:xfrm>
        </p:grpSpPr>
        <p:sp>
          <p:nvSpPr>
            <p:cNvPr id="294" name="Google Shape;294;p24"/>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02</a:t>
              </a:r>
              <a:endParaRPr/>
            </a:p>
          </p:txBody>
        </p:sp>
        <p:sp>
          <p:nvSpPr>
            <p:cNvPr id="295" name="Google Shape;295;p24"/>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96" name="Google Shape;296;p24"/>
          <p:cNvGrpSpPr/>
          <p:nvPr/>
        </p:nvGrpSpPr>
        <p:grpSpPr>
          <a:xfrm>
            <a:off x="1397467" y="7032726"/>
            <a:ext cx="3151800" cy="1311908"/>
            <a:chOff x="0" y="9525"/>
            <a:chExt cx="4202400" cy="1749210"/>
          </a:xfrm>
        </p:grpSpPr>
        <p:sp>
          <p:nvSpPr>
            <p:cNvPr id="297" name="Google Shape;297;p24"/>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03</a:t>
              </a:r>
              <a:endParaRPr/>
            </a:p>
          </p:txBody>
        </p:sp>
        <p:sp>
          <p:nvSpPr>
            <p:cNvPr id="298" name="Google Shape;298;p24"/>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99" name="Google Shape;299;p24"/>
          <p:cNvGrpSpPr/>
          <p:nvPr/>
        </p:nvGrpSpPr>
        <p:grpSpPr>
          <a:xfrm>
            <a:off x="5248797" y="7032726"/>
            <a:ext cx="3151800" cy="1311908"/>
            <a:chOff x="0" y="9525"/>
            <a:chExt cx="4202400" cy="1749210"/>
          </a:xfrm>
        </p:grpSpPr>
        <p:sp>
          <p:nvSpPr>
            <p:cNvPr id="300" name="Google Shape;300;p24"/>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04</a:t>
              </a:r>
              <a:endParaRPr/>
            </a:p>
          </p:txBody>
        </p:sp>
        <p:sp>
          <p:nvSpPr>
            <p:cNvPr id="301" name="Google Shape;301;p24"/>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pic>
        <p:nvPicPr>
          <p:cNvPr id="302" name="Google Shape;302;p24"/>
          <p:cNvPicPr preferRelativeResize="0"/>
          <p:nvPr/>
        </p:nvPicPr>
        <p:blipFill rotWithShape="1">
          <a:blip r:embed="rId4">
            <a:alphaModFix/>
          </a:blip>
          <a:srcRect b="0" l="0" r="0" t="0"/>
          <a:stretch/>
        </p:blipFill>
        <p:spPr>
          <a:xfrm>
            <a:off x="9168963" y="275813"/>
            <a:ext cx="8906926" cy="9799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306" name="Shape 306"/>
        <p:cNvGrpSpPr/>
        <p:nvPr/>
      </p:nvGrpSpPr>
      <p:grpSpPr>
        <a:xfrm>
          <a:off x="0" y="0"/>
          <a:ext cx="0" cy="0"/>
          <a:chOff x="0" y="0"/>
          <a:chExt cx="0" cy="0"/>
        </a:xfrm>
      </p:grpSpPr>
      <p:sp>
        <p:nvSpPr>
          <p:cNvPr id="307" name="Google Shape;307;p25"/>
          <p:cNvSpPr/>
          <p:nvPr/>
        </p:nvSpPr>
        <p:spPr>
          <a:xfrm>
            <a:off x="2833699" y="1028700"/>
            <a:ext cx="3770304" cy="3818908"/>
          </a:xfrm>
          <a:custGeom>
            <a:rect b="b" l="l" r="r" t="t"/>
            <a:pathLst>
              <a:path extrusionOk="0" h="3818908" w="3770304">
                <a:moveTo>
                  <a:pt x="0" y="0"/>
                </a:moveTo>
                <a:lnTo>
                  <a:pt x="3770303" y="0"/>
                </a:lnTo>
                <a:lnTo>
                  <a:pt x="3770303" y="3818908"/>
                </a:lnTo>
                <a:lnTo>
                  <a:pt x="0" y="3818908"/>
                </a:lnTo>
                <a:lnTo>
                  <a:pt x="0" y="0"/>
                </a:lnTo>
                <a:close/>
              </a:path>
            </a:pathLst>
          </a:custGeom>
          <a:blipFill rotWithShape="1">
            <a:blip r:embed="rId3">
              <a:alphaModFix/>
            </a:blip>
            <a:stretch>
              <a:fillRect b="0" l="0" r="0" t="0"/>
            </a:stretch>
          </a:blipFill>
          <a:ln>
            <a:noFill/>
          </a:ln>
        </p:spPr>
      </p:sp>
      <p:sp>
        <p:nvSpPr>
          <p:cNvPr id="308" name="Google Shape;308;p25"/>
          <p:cNvSpPr txBox="1"/>
          <p:nvPr/>
        </p:nvSpPr>
        <p:spPr>
          <a:xfrm>
            <a:off x="2057639" y="5143101"/>
            <a:ext cx="5176843"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Compare</a:t>
            </a:r>
            <a:endParaRPr/>
          </a:p>
        </p:txBody>
      </p:sp>
      <p:sp>
        <p:nvSpPr>
          <p:cNvPr id="309" name="Google Shape;309;p25"/>
          <p:cNvSpPr/>
          <p:nvPr/>
        </p:nvSpPr>
        <p:spPr>
          <a:xfrm>
            <a:off x="3805783" y="1775010"/>
            <a:ext cx="1826136" cy="2326288"/>
          </a:xfrm>
          <a:custGeom>
            <a:rect b="b" l="l" r="r" t="t"/>
            <a:pathLst>
              <a:path extrusionOk="0" h="2326288" w="1826136">
                <a:moveTo>
                  <a:pt x="0" y="0"/>
                </a:moveTo>
                <a:lnTo>
                  <a:pt x="1826135" y="0"/>
                </a:lnTo>
                <a:lnTo>
                  <a:pt x="1826135" y="2326288"/>
                </a:lnTo>
                <a:lnTo>
                  <a:pt x="0" y="2326288"/>
                </a:lnTo>
                <a:lnTo>
                  <a:pt x="0" y="0"/>
                </a:lnTo>
                <a:close/>
              </a:path>
            </a:pathLst>
          </a:custGeom>
          <a:blipFill rotWithShape="1">
            <a:blip r:embed="rId4">
              <a:alphaModFix/>
            </a:blip>
            <a:stretch>
              <a:fillRect b="0" l="0" r="0" t="0"/>
            </a:stretch>
          </a:blipFill>
          <a:ln>
            <a:noFill/>
          </a:ln>
        </p:spPr>
      </p:sp>
      <p:sp>
        <p:nvSpPr>
          <p:cNvPr id="310" name="Google Shape;310;p25"/>
          <p:cNvSpPr txBox="1"/>
          <p:nvPr/>
        </p:nvSpPr>
        <p:spPr>
          <a:xfrm>
            <a:off x="2886231" y="6420086"/>
            <a:ext cx="3432900" cy="21819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Elaborate on what you want to discuss. </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Elaborate on what you want to discuss. </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11" name="Google Shape;311;p25"/>
          <p:cNvSpPr/>
          <p:nvPr/>
        </p:nvSpPr>
        <p:spPr>
          <a:xfrm>
            <a:off x="12011523" y="1028700"/>
            <a:ext cx="3770304" cy="3818908"/>
          </a:xfrm>
          <a:custGeom>
            <a:rect b="b" l="l" r="r" t="t"/>
            <a:pathLst>
              <a:path extrusionOk="0" h="3818908" w="3770304">
                <a:moveTo>
                  <a:pt x="0" y="0"/>
                </a:moveTo>
                <a:lnTo>
                  <a:pt x="3770304" y="0"/>
                </a:lnTo>
                <a:lnTo>
                  <a:pt x="3770304" y="3818908"/>
                </a:lnTo>
                <a:lnTo>
                  <a:pt x="0" y="3818908"/>
                </a:lnTo>
                <a:lnTo>
                  <a:pt x="0" y="0"/>
                </a:lnTo>
                <a:close/>
              </a:path>
            </a:pathLst>
          </a:custGeom>
          <a:blipFill rotWithShape="1">
            <a:blip r:embed="rId3">
              <a:alphaModFix/>
            </a:blip>
            <a:stretch>
              <a:fillRect b="0" l="0" r="0" t="0"/>
            </a:stretch>
          </a:blipFill>
          <a:ln>
            <a:noFill/>
          </a:ln>
        </p:spPr>
      </p:sp>
      <p:sp>
        <p:nvSpPr>
          <p:cNvPr id="312" name="Google Shape;312;p25"/>
          <p:cNvSpPr txBox="1"/>
          <p:nvPr/>
        </p:nvSpPr>
        <p:spPr>
          <a:xfrm>
            <a:off x="11235463" y="5143101"/>
            <a:ext cx="5176843"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Contrast</a:t>
            </a:r>
            <a:endParaRPr/>
          </a:p>
        </p:txBody>
      </p:sp>
      <p:sp>
        <p:nvSpPr>
          <p:cNvPr id="313" name="Google Shape;313;p25"/>
          <p:cNvSpPr txBox="1"/>
          <p:nvPr/>
        </p:nvSpPr>
        <p:spPr>
          <a:xfrm>
            <a:off x="12064055" y="6420086"/>
            <a:ext cx="3432900" cy="21819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Elaborate on what you want to discuss. </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Elaborate on what you want to discuss. </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14" name="Google Shape;314;p25"/>
          <p:cNvSpPr/>
          <p:nvPr/>
        </p:nvSpPr>
        <p:spPr>
          <a:xfrm>
            <a:off x="12911110" y="1775010"/>
            <a:ext cx="1971129" cy="2471636"/>
          </a:xfrm>
          <a:custGeom>
            <a:rect b="b" l="l" r="r" t="t"/>
            <a:pathLst>
              <a:path extrusionOk="0" h="2471636" w="1971129">
                <a:moveTo>
                  <a:pt x="0" y="0"/>
                </a:moveTo>
                <a:lnTo>
                  <a:pt x="1971129" y="0"/>
                </a:lnTo>
                <a:lnTo>
                  <a:pt x="1971129" y="2471636"/>
                </a:lnTo>
                <a:lnTo>
                  <a:pt x="0" y="2471636"/>
                </a:lnTo>
                <a:lnTo>
                  <a:pt x="0" y="0"/>
                </a:lnTo>
                <a:close/>
              </a:path>
            </a:pathLst>
          </a:custGeom>
          <a:blipFill rotWithShape="1">
            <a:blip r:embed="rId5">
              <a:alphaModFix/>
            </a:blip>
            <a:stretch>
              <a:fillRect b="0" l="0" r="0" t="0"/>
            </a:stretch>
          </a:blipFill>
          <a:ln>
            <a:noFill/>
          </a:ln>
        </p:spPr>
      </p:sp>
      <p:cxnSp>
        <p:nvCxnSpPr>
          <p:cNvPr id="315" name="Google Shape;315;p25"/>
          <p:cNvCxnSpPr/>
          <p:nvPr/>
        </p:nvCxnSpPr>
        <p:spPr>
          <a:xfrm rot="10800000">
            <a:off x="9144000" y="-8163"/>
            <a:ext cx="0" cy="10397243"/>
          </a:xfrm>
          <a:prstGeom prst="straightConnector1">
            <a:avLst/>
          </a:prstGeom>
          <a:noFill/>
          <a:ln cap="flat" cmpd="sng" w="95250">
            <a:solidFill>
              <a:srgbClr val="F8C34D"/>
            </a:solidFill>
            <a:prstDash val="solid"/>
            <a:round/>
            <a:headEnd len="sm" w="sm" type="none"/>
            <a:tailEnd len="sm" w="sm" type="none"/>
          </a:ln>
        </p:spPr>
      </p:cxnSp>
      <p:sp>
        <p:nvSpPr>
          <p:cNvPr id="316" name="Google Shape;316;p25"/>
          <p:cNvSpPr/>
          <p:nvPr/>
        </p:nvSpPr>
        <p:spPr>
          <a:xfrm>
            <a:off x="406066" y="433137"/>
            <a:ext cx="2931786" cy="2947866"/>
          </a:xfrm>
          <a:custGeom>
            <a:rect b="b" l="l" r="r" t="t"/>
            <a:pathLst>
              <a:path extrusionOk="0" h="2947866" w="2931786">
                <a:moveTo>
                  <a:pt x="0" y="0"/>
                </a:moveTo>
                <a:lnTo>
                  <a:pt x="2931787" y="0"/>
                </a:lnTo>
                <a:lnTo>
                  <a:pt x="2931787" y="2947866"/>
                </a:lnTo>
                <a:lnTo>
                  <a:pt x="0" y="2947866"/>
                </a:lnTo>
                <a:lnTo>
                  <a:pt x="0" y="0"/>
                </a:lnTo>
                <a:close/>
              </a:path>
            </a:pathLst>
          </a:custGeom>
          <a:blipFill rotWithShape="1">
            <a:blip r:embed="rId6">
              <a:alphaModFix/>
            </a:blip>
            <a:stretch>
              <a:fillRect b="0" l="0" r="0" t="0"/>
            </a:stretch>
          </a:blipFill>
          <a:ln>
            <a:noFill/>
          </a:ln>
        </p:spPr>
      </p:sp>
      <p:sp>
        <p:nvSpPr>
          <p:cNvPr id="317" name="Google Shape;317;p25"/>
          <p:cNvSpPr/>
          <p:nvPr/>
        </p:nvSpPr>
        <p:spPr>
          <a:xfrm flipH="1" rot="10800000">
            <a:off x="406066" y="6811888"/>
            <a:ext cx="2931786" cy="2947866"/>
          </a:xfrm>
          <a:custGeom>
            <a:rect b="b" l="l" r="r" t="t"/>
            <a:pathLst>
              <a:path extrusionOk="0" h="2947866" w="2931786">
                <a:moveTo>
                  <a:pt x="0" y="2947865"/>
                </a:moveTo>
                <a:lnTo>
                  <a:pt x="2931787" y="2947865"/>
                </a:lnTo>
                <a:lnTo>
                  <a:pt x="2931787" y="0"/>
                </a:lnTo>
                <a:lnTo>
                  <a:pt x="0" y="0"/>
                </a:lnTo>
                <a:lnTo>
                  <a:pt x="0" y="2947865"/>
                </a:lnTo>
                <a:close/>
              </a:path>
            </a:pathLst>
          </a:custGeom>
          <a:blipFill rotWithShape="1">
            <a:blip r:embed="rId6">
              <a:alphaModFix/>
            </a:blip>
            <a:stretch>
              <a:fillRect b="0" l="0" r="0" t="0"/>
            </a:stretch>
          </a:blipFill>
          <a:ln>
            <a:noFill/>
          </a:ln>
        </p:spPr>
      </p:sp>
      <p:sp>
        <p:nvSpPr>
          <p:cNvPr id="318" name="Google Shape;318;p25"/>
          <p:cNvSpPr/>
          <p:nvPr/>
        </p:nvSpPr>
        <p:spPr>
          <a:xfrm flipH="1">
            <a:off x="14946413" y="433137"/>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6">
              <a:alphaModFix/>
            </a:blip>
            <a:stretch>
              <a:fillRect b="0" l="0" r="0" t="0"/>
            </a:stretch>
          </a:blipFill>
          <a:ln>
            <a:noFill/>
          </a:ln>
        </p:spPr>
      </p:sp>
      <p:sp>
        <p:nvSpPr>
          <p:cNvPr id="319" name="Google Shape;319;p25"/>
          <p:cNvSpPr/>
          <p:nvPr/>
        </p:nvSpPr>
        <p:spPr>
          <a:xfrm rot="10800000">
            <a:off x="14946413" y="6811888"/>
            <a:ext cx="2931786" cy="2947866"/>
          </a:xfrm>
          <a:custGeom>
            <a:rect b="b" l="l" r="r" t="t"/>
            <a:pathLst>
              <a:path extrusionOk="0" h="2947866" w="2931786">
                <a:moveTo>
                  <a:pt x="2931786" y="2947865"/>
                </a:moveTo>
                <a:lnTo>
                  <a:pt x="0" y="2947865"/>
                </a:lnTo>
                <a:lnTo>
                  <a:pt x="0" y="0"/>
                </a:lnTo>
                <a:lnTo>
                  <a:pt x="2931786" y="0"/>
                </a:lnTo>
                <a:lnTo>
                  <a:pt x="2931786" y="2947865"/>
                </a:lnTo>
                <a:close/>
              </a:path>
            </a:pathLst>
          </a:custGeom>
          <a:blipFill rotWithShape="1">
            <a:blip r:embed="rId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323" name="Shape 323"/>
        <p:cNvGrpSpPr/>
        <p:nvPr/>
      </p:nvGrpSpPr>
      <p:grpSpPr>
        <a:xfrm>
          <a:off x="0" y="0"/>
          <a:ext cx="0" cy="0"/>
          <a:chOff x="0" y="0"/>
          <a:chExt cx="0" cy="0"/>
        </a:xfrm>
      </p:grpSpPr>
      <p:cxnSp>
        <p:nvCxnSpPr>
          <p:cNvPr id="324" name="Google Shape;324;p26"/>
          <p:cNvCxnSpPr/>
          <p:nvPr/>
        </p:nvCxnSpPr>
        <p:spPr>
          <a:xfrm>
            <a:off x="1212177" y="5799327"/>
            <a:ext cx="15863647" cy="0"/>
          </a:xfrm>
          <a:prstGeom prst="straightConnector1">
            <a:avLst/>
          </a:prstGeom>
          <a:noFill/>
          <a:ln cap="flat" cmpd="sng" w="38100">
            <a:solidFill>
              <a:srgbClr val="FFFFFF"/>
            </a:solidFill>
            <a:prstDash val="solid"/>
            <a:round/>
            <a:headEnd len="lg" w="lg" type="diamond"/>
            <a:tailEnd len="lg" w="lg" type="diamond"/>
          </a:ln>
        </p:spPr>
      </p:cxnSp>
      <p:grpSp>
        <p:nvGrpSpPr>
          <p:cNvPr id="325" name="Google Shape;325;p26"/>
          <p:cNvGrpSpPr/>
          <p:nvPr/>
        </p:nvGrpSpPr>
        <p:grpSpPr>
          <a:xfrm>
            <a:off x="2045531" y="3105014"/>
            <a:ext cx="1493378" cy="3303091"/>
            <a:chOff x="0" y="-57150"/>
            <a:chExt cx="393318" cy="869950"/>
          </a:xfrm>
        </p:grpSpPr>
        <p:sp>
          <p:nvSpPr>
            <p:cNvPr id="326" name="Google Shape;326;p26"/>
            <p:cNvSpPr/>
            <p:nvPr/>
          </p:nvSpPr>
          <p:spPr>
            <a:xfrm>
              <a:off x="0" y="0"/>
              <a:ext cx="393318" cy="812800"/>
            </a:xfrm>
            <a:custGeom>
              <a:rect b="b" l="l" r="r" t="t"/>
              <a:pathLst>
                <a:path extrusionOk="0" h="812800" w="393318">
                  <a:moveTo>
                    <a:pt x="196659" y="0"/>
                  </a:moveTo>
                  <a:lnTo>
                    <a:pt x="196659" y="0"/>
                  </a:lnTo>
                  <a:cubicBezTo>
                    <a:pt x="248816" y="0"/>
                    <a:pt x="298837" y="20719"/>
                    <a:pt x="335718" y="57600"/>
                  </a:cubicBezTo>
                  <a:cubicBezTo>
                    <a:pt x="372598" y="94481"/>
                    <a:pt x="393318" y="144502"/>
                    <a:pt x="393318" y="196659"/>
                  </a:cubicBezTo>
                  <a:lnTo>
                    <a:pt x="393318" y="616141"/>
                  </a:lnTo>
                  <a:cubicBezTo>
                    <a:pt x="393318" y="724753"/>
                    <a:pt x="305271" y="812800"/>
                    <a:pt x="196659" y="812800"/>
                  </a:cubicBezTo>
                  <a:lnTo>
                    <a:pt x="196659" y="812800"/>
                  </a:lnTo>
                  <a:cubicBezTo>
                    <a:pt x="88047" y="812800"/>
                    <a:pt x="0" y="724753"/>
                    <a:pt x="0" y="616141"/>
                  </a:cubicBezTo>
                  <a:lnTo>
                    <a:pt x="0" y="196659"/>
                  </a:lnTo>
                  <a:cubicBezTo>
                    <a:pt x="0" y="88047"/>
                    <a:pt x="88047" y="0"/>
                    <a:pt x="196659" y="0"/>
                  </a:cubicBezTo>
                  <a:close/>
                </a:path>
              </a:pathLst>
            </a:custGeom>
            <a:solidFill>
              <a:srgbClr val="F8C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6"/>
            <p:cNvSpPr txBox="1"/>
            <p:nvPr/>
          </p:nvSpPr>
          <p:spPr>
            <a:xfrm>
              <a:off x="0" y="-57150"/>
              <a:ext cx="393318"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26"/>
          <p:cNvSpPr txBox="1"/>
          <p:nvPr/>
        </p:nvSpPr>
        <p:spPr>
          <a:xfrm>
            <a:off x="1945293" y="6865305"/>
            <a:ext cx="1693854" cy="4095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01</a:t>
            </a:r>
            <a:endParaRPr/>
          </a:p>
        </p:txBody>
      </p:sp>
      <p:sp>
        <p:nvSpPr>
          <p:cNvPr id="329" name="Google Shape;329;p26"/>
          <p:cNvSpPr txBox="1"/>
          <p:nvPr/>
        </p:nvSpPr>
        <p:spPr>
          <a:xfrm>
            <a:off x="1945293" y="2327282"/>
            <a:ext cx="1849055" cy="6534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FFFFFF"/>
                </a:solidFill>
                <a:latin typeface="Montserrat"/>
                <a:ea typeface="Montserrat"/>
                <a:cs typeface="Montserrat"/>
                <a:sym typeface="Montserrat"/>
              </a:rPr>
              <a:t>20%</a:t>
            </a:r>
            <a:endParaRPr/>
          </a:p>
        </p:txBody>
      </p:sp>
      <p:grpSp>
        <p:nvGrpSpPr>
          <p:cNvPr id="330" name="Google Shape;330;p26"/>
          <p:cNvGrpSpPr/>
          <p:nvPr/>
        </p:nvGrpSpPr>
        <p:grpSpPr>
          <a:xfrm>
            <a:off x="5099853" y="2011969"/>
            <a:ext cx="1493378" cy="4396135"/>
            <a:chOff x="0" y="-57150"/>
            <a:chExt cx="393318" cy="1157830"/>
          </a:xfrm>
        </p:grpSpPr>
        <p:sp>
          <p:nvSpPr>
            <p:cNvPr id="331" name="Google Shape;331;p26"/>
            <p:cNvSpPr/>
            <p:nvPr/>
          </p:nvSpPr>
          <p:spPr>
            <a:xfrm>
              <a:off x="0" y="0"/>
              <a:ext cx="393318" cy="1100680"/>
            </a:xfrm>
            <a:custGeom>
              <a:rect b="b" l="l" r="r" t="t"/>
              <a:pathLst>
                <a:path extrusionOk="0" h="1100680" w="393318">
                  <a:moveTo>
                    <a:pt x="196659" y="0"/>
                  </a:moveTo>
                  <a:lnTo>
                    <a:pt x="196659" y="0"/>
                  </a:lnTo>
                  <a:cubicBezTo>
                    <a:pt x="248816" y="0"/>
                    <a:pt x="298837" y="20719"/>
                    <a:pt x="335718" y="57600"/>
                  </a:cubicBezTo>
                  <a:cubicBezTo>
                    <a:pt x="372598" y="94481"/>
                    <a:pt x="393318" y="144502"/>
                    <a:pt x="393318" y="196659"/>
                  </a:cubicBezTo>
                  <a:lnTo>
                    <a:pt x="393318" y="904021"/>
                  </a:lnTo>
                  <a:cubicBezTo>
                    <a:pt x="393318" y="1012633"/>
                    <a:pt x="305271" y="1100680"/>
                    <a:pt x="196659" y="1100680"/>
                  </a:cubicBezTo>
                  <a:lnTo>
                    <a:pt x="196659" y="1100680"/>
                  </a:lnTo>
                  <a:cubicBezTo>
                    <a:pt x="88047" y="1100680"/>
                    <a:pt x="0" y="1012633"/>
                    <a:pt x="0" y="904021"/>
                  </a:cubicBezTo>
                  <a:lnTo>
                    <a:pt x="0" y="196659"/>
                  </a:lnTo>
                  <a:cubicBezTo>
                    <a:pt x="0" y="88047"/>
                    <a:pt x="88047" y="0"/>
                    <a:pt x="196659" y="0"/>
                  </a:cubicBezTo>
                  <a:close/>
                </a:path>
              </a:pathLst>
            </a:custGeom>
            <a:solidFill>
              <a:srgbClr val="9C74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txBox="1"/>
            <p:nvPr/>
          </p:nvSpPr>
          <p:spPr>
            <a:xfrm>
              <a:off x="0" y="-57150"/>
              <a:ext cx="393318" cy="115783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26"/>
          <p:cNvSpPr txBox="1"/>
          <p:nvPr/>
        </p:nvSpPr>
        <p:spPr>
          <a:xfrm>
            <a:off x="4999616" y="6865305"/>
            <a:ext cx="1693854" cy="4095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02</a:t>
            </a:r>
            <a:endParaRPr/>
          </a:p>
        </p:txBody>
      </p:sp>
      <p:sp>
        <p:nvSpPr>
          <p:cNvPr id="334" name="Google Shape;334;p26"/>
          <p:cNvSpPr txBox="1"/>
          <p:nvPr/>
        </p:nvSpPr>
        <p:spPr>
          <a:xfrm>
            <a:off x="4922015" y="1292571"/>
            <a:ext cx="1849055" cy="6534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FFFFFF"/>
                </a:solidFill>
                <a:latin typeface="Montserrat"/>
                <a:ea typeface="Montserrat"/>
                <a:cs typeface="Montserrat"/>
                <a:sym typeface="Montserrat"/>
              </a:rPr>
              <a:t>50%</a:t>
            </a:r>
            <a:endParaRPr/>
          </a:p>
        </p:txBody>
      </p:sp>
      <p:grpSp>
        <p:nvGrpSpPr>
          <p:cNvPr id="335" name="Google Shape;335;p26"/>
          <p:cNvGrpSpPr/>
          <p:nvPr/>
        </p:nvGrpSpPr>
        <p:grpSpPr>
          <a:xfrm>
            <a:off x="8333099" y="4101541"/>
            <a:ext cx="1493378" cy="2306563"/>
            <a:chOff x="0" y="-57150"/>
            <a:chExt cx="393318" cy="607490"/>
          </a:xfrm>
        </p:grpSpPr>
        <p:sp>
          <p:nvSpPr>
            <p:cNvPr id="336" name="Google Shape;336;p26"/>
            <p:cNvSpPr/>
            <p:nvPr/>
          </p:nvSpPr>
          <p:spPr>
            <a:xfrm>
              <a:off x="0" y="0"/>
              <a:ext cx="393318" cy="550340"/>
            </a:xfrm>
            <a:custGeom>
              <a:rect b="b" l="l" r="r" t="t"/>
              <a:pathLst>
                <a:path extrusionOk="0" h="550340" w="393318">
                  <a:moveTo>
                    <a:pt x="196659" y="0"/>
                  </a:moveTo>
                  <a:lnTo>
                    <a:pt x="196659" y="0"/>
                  </a:lnTo>
                  <a:cubicBezTo>
                    <a:pt x="248816" y="0"/>
                    <a:pt x="298837" y="20719"/>
                    <a:pt x="335718" y="57600"/>
                  </a:cubicBezTo>
                  <a:cubicBezTo>
                    <a:pt x="372598" y="94481"/>
                    <a:pt x="393318" y="144502"/>
                    <a:pt x="393318" y="196659"/>
                  </a:cubicBezTo>
                  <a:lnTo>
                    <a:pt x="393318" y="353681"/>
                  </a:lnTo>
                  <a:cubicBezTo>
                    <a:pt x="393318" y="462293"/>
                    <a:pt x="305271" y="550340"/>
                    <a:pt x="196659" y="550340"/>
                  </a:cubicBezTo>
                  <a:lnTo>
                    <a:pt x="196659" y="550340"/>
                  </a:lnTo>
                  <a:cubicBezTo>
                    <a:pt x="88047" y="550340"/>
                    <a:pt x="0" y="462293"/>
                    <a:pt x="0" y="353681"/>
                  </a:cubicBezTo>
                  <a:lnTo>
                    <a:pt x="0" y="196659"/>
                  </a:lnTo>
                  <a:cubicBezTo>
                    <a:pt x="0" y="88047"/>
                    <a:pt x="88047" y="0"/>
                    <a:pt x="196659" y="0"/>
                  </a:cubicBezTo>
                  <a:close/>
                </a:path>
              </a:pathLst>
            </a:cu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txBox="1"/>
            <p:nvPr/>
          </p:nvSpPr>
          <p:spPr>
            <a:xfrm>
              <a:off x="0" y="-57150"/>
              <a:ext cx="393318" cy="60749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26"/>
          <p:cNvSpPr txBox="1"/>
          <p:nvPr/>
        </p:nvSpPr>
        <p:spPr>
          <a:xfrm>
            <a:off x="8132624" y="6865305"/>
            <a:ext cx="1693854" cy="4095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03</a:t>
            </a:r>
            <a:endParaRPr/>
          </a:p>
        </p:txBody>
      </p:sp>
      <p:sp>
        <p:nvSpPr>
          <p:cNvPr id="339" name="Google Shape;339;p26"/>
          <p:cNvSpPr txBox="1"/>
          <p:nvPr/>
        </p:nvSpPr>
        <p:spPr>
          <a:xfrm>
            <a:off x="8055023" y="3217230"/>
            <a:ext cx="1849055" cy="6534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FFFFFF"/>
                </a:solidFill>
                <a:latin typeface="Montserrat"/>
                <a:ea typeface="Montserrat"/>
                <a:cs typeface="Montserrat"/>
                <a:sym typeface="Montserrat"/>
              </a:rPr>
              <a:t>15%</a:t>
            </a:r>
            <a:endParaRPr/>
          </a:p>
        </p:txBody>
      </p:sp>
      <p:grpSp>
        <p:nvGrpSpPr>
          <p:cNvPr id="340" name="Google Shape;340;p26"/>
          <p:cNvGrpSpPr/>
          <p:nvPr/>
        </p:nvGrpSpPr>
        <p:grpSpPr>
          <a:xfrm>
            <a:off x="11476884" y="981384"/>
            <a:ext cx="1493378" cy="5426720"/>
            <a:chOff x="0" y="-57150"/>
            <a:chExt cx="393318" cy="1429260"/>
          </a:xfrm>
        </p:grpSpPr>
        <p:sp>
          <p:nvSpPr>
            <p:cNvPr id="341" name="Google Shape;341;p26"/>
            <p:cNvSpPr/>
            <p:nvPr/>
          </p:nvSpPr>
          <p:spPr>
            <a:xfrm>
              <a:off x="0" y="0"/>
              <a:ext cx="393318" cy="1372110"/>
            </a:xfrm>
            <a:custGeom>
              <a:rect b="b" l="l" r="r" t="t"/>
              <a:pathLst>
                <a:path extrusionOk="0" h="1372110" w="393318">
                  <a:moveTo>
                    <a:pt x="196659" y="0"/>
                  </a:moveTo>
                  <a:lnTo>
                    <a:pt x="196659" y="0"/>
                  </a:lnTo>
                  <a:cubicBezTo>
                    <a:pt x="248816" y="0"/>
                    <a:pt x="298837" y="20719"/>
                    <a:pt x="335718" y="57600"/>
                  </a:cubicBezTo>
                  <a:cubicBezTo>
                    <a:pt x="372598" y="94481"/>
                    <a:pt x="393318" y="144502"/>
                    <a:pt x="393318" y="196659"/>
                  </a:cubicBezTo>
                  <a:lnTo>
                    <a:pt x="393318" y="1175451"/>
                  </a:lnTo>
                  <a:cubicBezTo>
                    <a:pt x="393318" y="1284063"/>
                    <a:pt x="305271" y="1372110"/>
                    <a:pt x="196659" y="1372110"/>
                  </a:cubicBezTo>
                  <a:lnTo>
                    <a:pt x="196659" y="1372110"/>
                  </a:lnTo>
                  <a:cubicBezTo>
                    <a:pt x="88047" y="1372110"/>
                    <a:pt x="0" y="1284063"/>
                    <a:pt x="0" y="1175451"/>
                  </a:cubicBezTo>
                  <a:lnTo>
                    <a:pt x="0" y="196659"/>
                  </a:lnTo>
                  <a:cubicBezTo>
                    <a:pt x="0" y="88047"/>
                    <a:pt x="88047" y="0"/>
                    <a:pt x="196659" y="0"/>
                  </a:cubicBezTo>
                  <a:close/>
                </a:path>
              </a:pathLst>
            </a:custGeom>
            <a:solidFill>
              <a:srgbClr val="F8C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txBox="1"/>
            <p:nvPr/>
          </p:nvSpPr>
          <p:spPr>
            <a:xfrm>
              <a:off x="0" y="-57150"/>
              <a:ext cx="393318" cy="142926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26"/>
          <p:cNvSpPr txBox="1"/>
          <p:nvPr/>
        </p:nvSpPr>
        <p:spPr>
          <a:xfrm>
            <a:off x="11376646" y="6865305"/>
            <a:ext cx="1693854" cy="4095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04</a:t>
            </a:r>
            <a:endParaRPr/>
          </a:p>
        </p:txBody>
      </p:sp>
      <p:sp>
        <p:nvSpPr>
          <p:cNvPr id="344" name="Google Shape;344;p26"/>
          <p:cNvSpPr txBox="1"/>
          <p:nvPr/>
        </p:nvSpPr>
        <p:spPr>
          <a:xfrm>
            <a:off x="11299045" y="297310"/>
            <a:ext cx="1849055" cy="6534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FFFFFF"/>
                </a:solidFill>
                <a:latin typeface="Montserrat"/>
                <a:ea typeface="Montserrat"/>
                <a:cs typeface="Montserrat"/>
                <a:sym typeface="Montserrat"/>
              </a:rPr>
              <a:t>88%</a:t>
            </a:r>
            <a:endParaRPr/>
          </a:p>
        </p:txBody>
      </p:sp>
      <p:grpSp>
        <p:nvGrpSpPr>
          <p:cNvPr id="345" name="Google Shape;345;p26"/>
          <p:cNvGrpSpPr/>
          <p:nvPr/>
        </p:nvGrpSpPr>
        <p:grpSpPr>
          <a:xfrm>
            <a:off x="14620668" y="2763706"/>
            <a:ext cx="1493378" cy="3644399"/>
            <a:chOff x="0" y="-57150"/>
            <a:chExt cx="393318" cy="959842"/>
          </a:xfrm>
        </p:grpSpPr>
        <p:sp>
          <p:nvSpPr>
            <p:cNvPr id="346" name="Google Shape;346;p26"/>
            <p:cNvSpPr/>
            <p:nvPr/>
          </p:nvSpPr>
          <p:spPr>
            <a:xfrm>
              <a:off x="0" y="0"/>
              <a:ext cx="393318" cy="902692"/>
            </a:xfrm>
            <a:custGeom>
              <a:rect b="b" l="l" r="r" t="t"/>
              <a:pathLst>
                <a:path extrusionOk="0" h="902692" w="393318">
                  <a:moveTo>
                    <a:pt x="196659" y="0"/>
                  </a:moveTo>
                  <a:lnTo>
                    <a:pt x="196659" y="0"/>
                  </a:lnTo>
                  <a:cubicBezTo>
                    <a:pt x="248816" y="0"/>
                    <a:pt x="298837" y="20719"/>
                    <a:pt x="335718" y="57600"/>
                  </a:cubicBezTo>
                  <a:cubicBezTo>
                    <a:pt x="372598" y="94481"/>
                    <a:pt x="393318" y="144502"/>
                    <a:pt x="393318" y="196659"/>
                  </a:cubicBezTo>
                  <a:lnTo>
                    <a:pt x="393318" y="706033"/>
                  </a:lnTo>
                  <a:cubicBezTo>
                    <a:pt x="393318" y="814645"/>
                    <a:pt x="305271" y="902692"/>
                    <a:pt x="196659" y="902692"/>
                  </a:cubicBezTo>
                  <a:lnTo>
                    <a:pt x="196659" y="902692"/>
                  </a:lnTo>
                  <a:cubicBezTo>
                    <a:pt x="144502" y="902692"/>
                    <a:pt x="94481" y="881972"/>
                    <a:pt x="57600" y="845092"/>
                  </a:cubicBezTo>
                  <a:cubicBezTo>
                    <a:pt x="20719" y="808211"/>
                    <a:pt x="0" y="758190"/>
                    <a:pt x="0" y="706033"/>
                  </a:cubicBezTo>
                  <a:lnTo>
                    <a:pt x="0" y="196659"/>
                  </a:lnTo>
                  <a:cubicBezTo>
                    <a:pt x="0" y="88047"/>
                    <a:pt x="88047" y="0"/>
                    <a:pt x="196659" y="0"/>
                  </a:cubicBezTo>
                  <a:close/>
                </a:path>
              </a:pathLst>
            </a:custGeom>
            <a:solidFill>
              <a:srgbClr val="9C74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6"/>
            <p:cNvSpPr txBox="1"/>
            <p:nvPr/>
          </p:nvSpPr>
          <p:spPr>
            <a:xfrm>
              <a:off x="0" y="-57150"/>
              <a:ext cx="393318" cy="959842"/>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26"/>
          <p:cNvSpPr txBox="1"/>
          <p:nvPr/>
        </p:nvSpPr>
        <p:spPr>
          <a:xfrm>
            <a:off x="14508775" y="6865305"/>
            <a:ext cx="1693854" cy="4095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05</a:t>
            </a:r>
            <a:endParaRPr/>
          </a:p>
        </p:txBody>
      </p:sp>
      <p:sp>
        <p:nvSpPr>
          <p:cNvPr id="349" name="Google Shape;349;p26"/>
          <p:cNvSpPr txBox="1"/>
          <p:nvPr/>
        </p:nvSpPr>
        <p:spPr>
          <a:xfrm>
            <a:off x="14442830" y="1849865"/>
            <a:ext cx="1849055" cy="65341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600" u="none" cap="none" strike="noStrike">
                <a:solidFill>
                  <a:srgbClr val="FFFFFF"/>
                </a:solidFill>
                <a:latin typeface="Montserrat"/>
                <a:ea typeface="Montserrat"/>
                <a:cs typeface="Montserrat"/>
                <a:sym typeface="Montserrat"/>
              </a:rPr>
              <a:t>34%</a:t>
            </a:r>
            <a:endParaRPr/>
          </a:p>
        </p:txBody>
      </p:sp>
      <p:sp>
        <p:nvSpPr>
          <p:cNvPr id="350" name="Google Shape;350;p26"/>
          <p:cNvSpPr txBox="1"/>
          <p:nvPr/>
        </p:nvSpPr>
        <p:spPr>
          <a:xfrm>
            <a:off x="1945293" y="8295640"/>
            <a:ext cx="11641420" cy="962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Write topic here</a:t>
            </a:r>
            <a:endParaRPr/>
          </a:p>
        </p:txBody>
      </p:sp>
      <p:sp>
        <p:nvSpPr>
          <p:cNvPr id="351" name="Google Shape;351;p26"/>
          <p:cNvSpPr txBox="1"/>
          <p:nvPr/>
        </p:nvSpPr>
        <p:spPr>
          <a:xfrm>
            <a:off x="10576990" y="8616950"/>
            <a:ext cx="7120923" cy="37719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352" name="Google Shape;352;p26"/>
          <p:cNvSpPr/>
          <p:nvPr/>
        </p:nvSpPr>
        <p:spPr>
          <a:xfrm>
            <a:off x="18554" y="32831"/>
            <a:ext cx="2931786" cy="2947866"/>
          </a:xfrm>
          <a:custGeom>
            <a:rect b="b" l="l" r="r" t="t"/>
            <a:pathLst>
              <a:path extrusionOk="0" h="2947866" w="2931786">
                <a:moveTo>
                  <a:pt x="0" y="0"/>
                </a:moveTo>
                <a:lnTo>
                  <a:pt x="2931786" y="0"/>
                </a:lnTo>
                <a:lnTo>
                  <a:pt x="2931786" y="2947866"/>
                </a:lnTo>
                <a:lnTo>
                  <a:pt x="0" y="2947866"/>
                </a:lnTo>
                <a:lnTo>
                  <a:pt x="0" y="0"/>
                </a:lnTo>
                <a:close/>
              </a:path>
            </a:pathLst>
          </a:custGeom>
          <a:blipFill rotWithShape="1">
            <a:blip r:embed="rId3">
              <a:alphaModFix/>
            </a:blip>
            <a:stretch>
              <a:fillRect b="0" l="0" r="0" t="0"/>
            </a:stretch>
          </a:blipFill>
          <a:ln>
            <a:noFill/>
          </a:ln>
        </p:spPr>
      </p:sp>
      <p:sp>
        <p:nvSpPr>
          <p:cNvPr id="353" name="Google Shape;353;p26"/>
          <p:cNvSpPr/>
          <p:nvPr/>
        </p:nvSpPr>
        <p:spPr>
          <a:xfrm flipH="1">
            <a:off x="15300750" y="32831"/>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357" name="Shape 357"/>
        <p:cNvGrpSpPr/>
        <p:nvPr/>
      </p:nvGrpSpPr>
      <p:grpSpPr>
        <a:xfrm>
          <a:off x="0" y="0"/>
          <a:ext cx="0" cy="0"/>
          <a:chOff x="0" y="0"/>
          <a:chExt cx="0" cy="0"/>
        </a:xfrm>
      </p:grpSpPr>
      <p:pic>
        <p:nvPicPr>
          <p:cNvPr id="358" name="Google Shape;358;p27"/>
          <p:cNvPicPr preferRelativeResize="0"/>
          <p:nvPr/>
        </p:nvPicPr>
        <p:blipFill rotWithShape="1">
          <a:blip r:embed="rId3">
            <a:alphaModFix/>
          </a:blip>
          <a:srcRect b="19182" l="0" r="0" t="35840"/>
          <a:stretch/>
        </p:blipFill>
        <p:spPr>
          <a:xfrm>
            <a:off x="0" y="0"/>
            <a:ext cx="18288000" cy="10287000"/>
          </a:xfrm>
          <a:prstGeom prst="rect">
            <a:avLst/>
          </a:prstGeom>
          <a:noFill/>
          <a:ln>
            <a:noFill/>
          </a:ln>
        </p:spPr>
      </p:pic>
      <p:sp>
        <p:nvSpPr>
          <p:cNvPr id="359" name="Google Shape;359;p27"/>
          <p:cNvSpPr/>
          <p:nvPr/>
        </p:nvSpPr>
        <p:spPr>
          <a:xfrm>
            <a:off x="1028700" y="1028700"/>
            <a:ext cx="2931786" cy="2947866"/>
          </a:xfrm>
          <a:custGeom>
            <a:rect b="b" l="l" r="r" t="t"/>
            <a:pathLst>
              <a:path extrusionOk="0" h="2947866" w="2931786">
                <a:moveTo>
                  <a:pt x="0" y="0"/>
                </a:moveTo>
                <a:lnTo>
                  <a:pt x="2931786" y="0"/>
                </a:lnTo>
                <a:lnTo>
                  <a:pt x="2931786" y="2947866"/>
                </a:lnTo>
                <a:lnTo>
                  <a:pt x="0" y="2947866"/>
                </a:lnTo>
                <a:lnTo>
                  <a:pt x="0" y="0"/>
                </a:lnTo>
                <a:close/>
              </a:path>
            </a:pathLst>
          </a:custGeom>
          <a:blipFill rotWithShape="1">
            <a:blip r:embed="rId4">
              <a:alphaModFix/>
            </a:blip>
            <a:stretch>
              <a:fillRect b="0" l="0" r="0" t="0"/>
            </a:stretch>
          </a:blipFill>
          <a:ln>
            <a:noFill/>
          </a:ln>
        </p:spPr>
      </p:sp>
      <p:sp>
        <p:nvSpPr>
          <p:cNvPr id="360" name="Google Shape;360;p27"/>
          <p:cNvSpPr/>
          <p:nvPr/>
        </p:nvSpPr>
        <p:spPr>
          <a:xfrm flipH="1" rot="10800000">
            <a:off x="1028700" y="6310434"/>
            <a:ext cx="2931786" cy="2947866"/>
          </a:xfrm>
          <a:custGeom>
            <a:rect b="b" l="l" r="r" t="t"/>
            <a:pathLst>
              <a:path extrusionOk="0" h="2947866" w="2931786">
                <a:moveTo>
                  <a:pt x="0" y="2947866"/>
                </a:moveTo>
                <a:lnTo>
                  <a:pt x="2931786" y="2947866"/>
                </a:lnTo>
                <a:lnTo>
                  <a:pt x="2931786" y="0"/>
                </a:lnTo>
                <a:lnTo>
                  <a:pt x="0" y="0"/>
                </a:lnTo>
                <a:lnTo>
                  <a:pt x="0" y="2947866"/>
                </a:lnTo>
                <a:close/>
              </a:path>
            </a:pathLst>
          </a:custGeom>
          <a:blipFill rotWithShape="1">
            <a:blip r:embed="rId4">
              <a:alphaModFix/>
            </a:blip>
            <a:stretch>
              <a:fillRect b="0" l="0" r="0" t="0"/>
            </a:stretch>
          </a:blipFill>
          <a:ln>
            <a:noFill/>
          </a:ln>
        </p:spPr>
      </p:sp>
      <p:sp>
        <p:nvSpPr>
          <p:cNvPr id="361" name="Google Shape;361;p27"/>
          <p:cNvSpPr/>
          <p:nvPr/>
        </p:nvSpPr>
        <p:spPr>
          <a:xfrm flipH="1">
            <a:off x="14327514" y="1028700"/>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4">
              <a:alphaModFix/>
            </a:blip>
            <a:stretch>
              <a:fillRect b="0" l="0" r="0" t="0"/>
            </a:stretch>
          </a:blipFill>
          <a:ln>
            <a:noFill/>
          </a:ln>
        </p:spPr>
      </p:sp>
      <p:sp>
        <p:nvSpPr>
          <p:cNvPr id="362" name="Google Shape;362;p27"/>
          <p:cNvSpPr/>
          <p:nvPr/>
        </p:nvSpPr>
        <p:spPr>
          <a:xfrm rot="10800000">
            <a:off x="14327514" y="6310434"/>
            <a:ext cx="2931786" cy="2947866"/>
          </a:xfrm>
          <a:custGeom>
            <a:rect b="b" l="l" r="r" t="t"/>
            <a:pathLst>
              <a:path extrusionOk="0" h="2947866" w="2931786">
                <a:moveTo>
                  <a:pt x="2931786" y="2947866"/>
                </a:moveTo>
                <a:lnTo>
                  <a:pt x="0" y="2947866"/>
                </a:lnTo>
                <a:lnTo>
                  <a:pt x="0" y="0"/>
                </a:lnTo>
                <a:lnTo>
                  <a:pt x="2931786" y="0"/>
                </a:lnTo>
                <a:lnTo>
                  <a:pt x="2931786" y="2947866"/>
                </a:lnTo>
                <a:close/>
              </a:path>
            </a:pathLst>
          </a:custGeom>
          <a:blipFill rotWithShape="1">
            <a:blip r:embed="rId4">
              <a:alphaModFix/>
            </a:blip>
            <a:stretch>
              <a:fillRect b="0" l="0" r="0" t="0"/>
            </a:stretch>
          </a:blipFill>
          <a:ln>
            <a:noFill/>
          </a:ln>
        </p:spPr>
      </p:sp>
      <p:grpSp>
        <p:nvGrpSpPr>
          <p:cNvPr id="363" name="Google Shape;363;p27"/>
          <p:cNvGrpSpPr/>
          <p:nvPr/>
        </p:nvGrpSpPr>
        <p:grpSpPr>
          <a:xfrm>
            <a:off x="5698453" y="6868818"/>
            <a:ext cx="6891094" cy="2389482"/>
            <a:chOff x="0" y="-38100"/>
            <a:chExt cx="1814938" cy="629329"/>
          </a:xfrm>
        </p:grpSpPr>
        <p:sp>
          <p:nvSpPr>
            <p:cNvPr id="364" name="Google Shape;364;p27"/>
            <p:cNvSpPr/>
            <p:nvPr/>
          </p:nvSpPr>
          <p:spPr>
            <a:xfrm>
              <a:off x="0" y="0"/>
              <a:ext cx="1814938" cy="591229"/>
            </a:xfrm>
            <a:custGeom>
              <a:rect b="b" l="l" r="r" t="t"/>
              <a:pathLst>
                <a:path extrusionOk="0" h="591229" w="1814938">
                  <a:moveTo>
                    <a:pt x="57297" y="0"/>
                  </a:moveTo>
                  <a:lnTo>
                    <a:pt x="1757642" y="0"/>
                  </a:lnTo>
                  <a:cubicBezTo>
                    <a:pt x="1789286" y="0"/>
                    <a:pt x="1814938" y="25653"/>
                    <a:pt x="1814938" y="57297"/>
                  </a:cubicBezTo>
                  <a:lnTo>
                    <a:pt x="1814938" y="533932"/>
                  </a:lnTo>
                  <a:cubicBezTo>
                    <a:pt x="1814938" y="565576"/>
                    <a:pt x="1789286" y="591229"/>
                    <a:pt x="1757642" y="591229"/>
                  </a:cubicBezTo>
                  <a:lnTo>
                    <a:pt x="57297" y="591229"/>
                  </a:lnTo>
                  <a:cubicBezTo>
                    <a:pt x="25653" y="591229"/>
                    <a:pt x="0" y="565576"/>
                    <a:pt x="0" y="533932"/>
                  </a:cubicBezTo>
                  <a:lnTo>
                    <a:pt x="0" y="57297"/>
                  </a:lnTo>
                  <a:cubicBezTo>
                    <a:pt x="0" y="25653"/>
                    <a:pt x="25653" y="0"/>
                    <a:pt x="57297" y="0"/>
                  </a:cubicBezTo>
                  <a:close/>
                </a:path>
              </a:pathLst>
            </a:custGeom>
            <a:solidFill>
              <a:srgbClr val="F8C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txBox="1"/>
            <p:nvPr/>
          </p:nvSpPr>
          <p:spPr>
            <a:xfrm>
              <a:off x="0" y="-38100"/>
              <a:ext cx="1814938" cy="6293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6" name="Google Shape;366;p27"/>
          <p:cNvSpPr txBox="1"/>
          <p:nvPr/>
        </p:nvSpPr>
        <p:spPr>
          <a:xfrm>
            <a:off x="6381043" y="7566295"/>
            <a:ext cx="5526000" cy="119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000000"/>
                </a:solidFill>
                <a:latin typeface="Montserrat"/>
                <a:ea typeface="Montserrat"/>
                <a:cs typeface="Montserrat"/>
                <a:sym typeface="Montserrat"/>
              </a:rPr>
              <a:t>A photo is worth a thousand words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370" name="Shape 370"/>
        <p:cNvGrpSpPr/>
        <p:nvPr/>
      </p:nvGrpSpPr>
      <p:grpSpPr>
        <a:xfrm>
          <a:off x="0" y="0"/>
          <a:ext cx="0" cy="0"/>
          <a:chOff x="0" y="0"/>
          <a:chExt cx="0" cy="0"/>
        </a:xfrm>
      </p:grpSpPr>
      <p:sp>
        <p:nvSpPr>
          <p:cNvPr id="371" name="Google Shape;371;p28"/>
          <p:cNvSpPr/>
          <p:nvPr/>
        </p:nvSpPr>
        <p:spPr>
          <a:xfrm>
            <a:off x="5938644" y="1896822"/>
            <a:ext cx="6410712" cy="6493355"/>
          </a:xfrm>
          <a:custGeom>
            <a:rect b="b" l="l" r="r" t="t"/>
            <a:pathLst>
              <a:path extrusionOk="0" h="6493355" w="6410712">
                <a:moveTo>
                  <a:pt x="0" y="0"/>
                </a:moveTo>
                <a:lnTo>
                  <a:pt x="6410712" y="0"/>
                </a:lnTo>
                <a:lnTo>
                  <a:pt x="6410712" y="6493356"/>
                </a:lnTo>
                <a:lnTo>
                  <a:pt x="0" y="6493356"/>
                </a:lnTo>
                <a:lnTo>
                  <a:pt x="0" y="0"/>
                </a:lnTo>
                <a:close/>
              </a:path>
            </a:pathLst>
          </a:custGeom>
          <a:blipFill rotWithShape="1">
            <a:blip r:embed="rId3">
              <a:alphaModFix/>
            </a:blip>
            <a:stretch>
              <a:fillRect b="0" l="0" r="0" t="0"/>
            </a:stretch>
          </a:blipFill>
          <a:ln>
            <a:noFill/>
          </a:ln>
        </p:spPr>
      </p:sp>
      <p:sp>
        <p:nvSpPr>
          <p:cNvPr id="372" name="Google Shape;372;p28"/>
          <p:cNvSpPr/>
          <p:nvPr/>
        </p:nvSpPr>
        <p:spPr>
          <a:xfrm>
            <a:off x="7348211" y="2855871"/>
            <a:ext cx="3591577" cy="4575257"/>
          </a:xfrm>
          <a:custGeom>
            <a:rect b="b" l="l" r="r" t="t"/>
            <a:pathLst>
              <a:path extrusionOk="0" h="4575257" w="3591577">
                <a:moveTo>
                  <a:pt x="0" y="0"/>
                </a:moveTo>
                <a:lnTo>
                  <a:pt x="3591578" y="0"/>
                </a:lnTo>
                <a:lnTo>
                  <a:pt x="3591578" y="4575258"/>
                </a:lnTo>
                <a:lnTo>
                  <a:pt x="0" y="4575258"/>
                </a:lnTo>
                <a:lnTo>
                  <a:pt x="0" y="0"/>
                </a:lnTo>
                <a:close/>
              </a:path>
            </a:pathLst>
          </a:custGeom>
          <a:blipFill rotWithShape="1">
            <a:blip r:embed="rId4">
              <a:alphaModFix/>
            </a:blip>
            <a:stretch>
              <a:fillRect b="0" l="0" r="0" t="0"/>
            </a:stretch>
          </a:blipFill>
          <a:ln>
            <a:noFill/>
          </a:ln>
        </p:spPr>
      </p:sp>
      <p:sp>
        <p:nvSpPr>
          <p:cNvPr id="373" name="Google Shape;373;p28"/>
          <p:cNvSpPr txBox="1"/>
          <p:nvPr/>
        </p:nvSpPr>
        <p:spPr>
          <a:xfrm>
            <a:off x="6555578" y="8719820"/>
            <a:ext cx="5176843"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Key Points</a:t>
            </a:r>
            <a:endParaRPr/>
          </a:p>
        </p:txBody>
      </p:sp>
      <p:sp>
        <p:nvSpPr>
          <p:cNvPr id="374" name="Google Shape;374;p28"/>
          <p:cNvSpPr/>
          <p:nvPr/>
        </p:nvSpPr>
        <p:spPr>
          <a:xfrm>
            <a:off x="406066" y="433137"/>
            <a:ext cx="2931786" cy="2947866"/>
          </a:xfrm>
          <a:custGeom>
            <a:rect b="b" l="l" r="r" t="t"/>
            <a:pathLst>
              <a:path extrusionOk="0" h="2947866" w="2931786">
                <a:moveTo>
                  <a:pt x="0" y="0"/>
                </a:moveTo>
                <a:lnTo>
                  <a:pt x="2931787" y="0"/>
                </a:lnTo>
                <a:lnTo>
                  <a:pt x="2931787" y="2947866"/>
                </a:lnTo>
                <a:lnTo>
                  <a:pt x="0" y="2947866"/>
                </a:lnTo>
                <a:lnTo>
                  <a:pt x="0" y="0"/>
                </a:lnTo>
                <a:close/>
              </a:path>
            </a:pathLst>
          </a:custGeom>
          <a:blipFill rotWithShape="1">
            <a:blip r:embed="rId5">
              <a:alphaModFix/>
            </a:blip>
            <a:stretch>
              <a:fillRect b="0" l="0" r="0" t="0"/>
            </a:stretch>
          </a:blipFill>
          <a:ln>
            <a:noFill/>
          </a:ln>
        </p:spPr>
      </p:sp>
      <p:sp>
        <p:nvSpPr>
          <p:cNvPr id="375" name="Google Shape;375;p28"/>
          <p:cNvSpPr/>
          <p:nvPr/>
        </p:nvSpPr>
        <p:spPr>
          <a:xfrm flipH="1" rot="10800000">
            <a:off x="406066" y="6811888"/>
            <a:ext cx="2931786" cy="2947866"/>
          </a:xfrm>
          <a:custGeom>
            <a:rect b="b" l="l" r="r" t="t"/>
            <a:pathLst>
              <a:path extrusionOk="0" h="2947866" w="2931786">
                <a:moveTo>
                  <a:pt x="0" y="2947865"/>
                </a:moveTo>
                <a:lnTo>
                  <a:pt x="2931787" y="2947865"/>
                </a:lnTo>
                <a:lnTo>
                  <a:pt x="2931787" y="0"/>
                </a:lnTo>
                <a:lnTo>
                  <a:pt x="0" y="0"/>
                </a:lnTo>
                <a:lnTo>
                  <a:pt x="0" y="2947865"/>
                </a:lnTo>
                <a:close/>
              </a:path>
            </a:pathLst>
          </a:custGeom>
          <a:blipFill rotWithShape="1">
            <a:blip r:embed="rId5">
              <a:alphaModFix/>
            </a:blip>
            <a:stretch>
              <a:fillRect b="0" l="0" r="0" t="0"/>
            </a:stretch>
          </a:blipFill>
          <a:ln>
            <a:noFill/>
          </a:ln>
        </p:spPr>
      </p:sp>
      <p:sp>
        <p:nvSpPr>
          <p:cNvPr id="376" name="Google Shape;376;p28"/>
          <p:cNvSpPr/>
          <p:nvPr/>
        </p:nvSpPr>
        <p:spPr>
          <a:xfrm flipH="1">
            <a:off x="14946413" y="433137"/>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5">
              <a:alphaModFix/>
            </a:blip>
            <a:stretch>
              <a:fillRect b="0" l="0" r="0" t="0"/>
            </a:stretch>
          </a:blipFill>
          <a:ln>
            <a:noFill/>
          </a:ln>
        </p:spPr>
      </p:sp>
      <p:sp>
        <p:nvSpPr>
          <p:cNvPr id="377" name="Google Shape;377;p28"/>
          <p:cNvSpPr/>
          <p:nvPr/>
        </p:nvSpPr>
        <p:spPr>
          <a:xfrm rot="10800000">
            <a:off x="14946413" y="6811888"/>
            <a:ext cx="2931786" cy="2947866"/>
          </a:xfrm>
          <a:custGeom>
            <a:rect b="b" l="l" r="r" t="t"/>
            <a:pathLst>
              <a:path extrusionOk="0" h="2947866" w="2931786">
                <a:moveTo>
                  <a:pt x="2931786" y="2947865"/>
                </a:moveTo>
                <a:lnTo>
                  <a:pt x="0" y="2947865"/>
                </a:lnTo>
                <a:lnTo>
                  <a:pt x="0" y="0"/>
                </a:lnTo>
                <a:lnTo>
                  <a:pt x="2931786" y="0"/>
                </a:lnTo>
                <a:lnTo>
                  <a:pt x="2931786" y="2947865"/>
                </a:lnTo>
                <a:close/>
              </a:path>
            </a:pathLst>
          </a:custGeom>
          <a:blipFill rotWithShape="1">
            <a:blip r:embed="rId5">
              <a:alphaModFix/>
            </a:blip>
            <a:stretch>
              <a:fillRect b="0" l="0" r="0" t="0"/>
            </a:stretch>
          </a:blipFill>
          <a:ln>
            <a:noFill/>
          </a:ln>
        </p:spPr>
      </p:sp>
      <p:grpSp>
        <p:nvGrpSpPr>
          <p:cNvPr id="378" name="Google Shape;378;p28"/>
          <p:cNvGrpSpPr/>
          <p:nvPr/>
        </p:nvGrpSpPr>
        <p:grpSpPr>
          <a:xfrm>
            <a:off x="1761905" y="2694657"/>
            <a:ext cx="3151800" cy="1311908"/>
            <a:chOff x="0" y="9525"/>
            <a:chExt cx="4202400" cy="1749210"/>
          </a:xfrm>
        </p:grpSpPr>
        <p:sp>
          <p:nvSpPr>
            <p:cNvPr id="379" name="Google Shape;379;p28"/>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01</a:t>
              </a:r>
              <a:endParaRPr/>
            </a:p>
          </p:txBody>
        </p:sp>
        <p:sp>
          <p:nvSpPr>
            <p:cNvPr id="380" name="Google Shape;380;p28"/>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381" name="Google Shape;381;p28"/>
          <p:cNvGrpSpPr/>
          <p:nvPr/>
        </p:nvGrpSpPr>
        <p:grpSpPr>
          <a:xfrm>
            <a:off x="1761905" y="6125542"/>
            <a:ext cx="3151800" cy="1311908"/>
            <a:chOff x="0" y="9525"/>
            <a:chExt cx="4202400" cy="1749210"/>
          </a:xfrm>
        </p:grpSpPr>
        <p:sp>
          <p:nvSpPr>
            <p:cNvPr id="382" name="Google Shape;382;p28"/>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02</a:t>
              </a:r>
              <a:endParaRPr/>
            </a:p>
          </p:txBody>
        </p:sp>
        <p:sp>
          <p:nvSpPr>
            <p:cNvPr id="383" name="Google Shape;383;p28"/>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384" name="Google Shape;384;p28"/>
          <p:cNvGrpSpPr/>
          <p:nvPr/>
        </p:nvGrpSpPr>
        <p:grpSpPr>
          <a:xfrm>
            <a:off x="13260410" y="2694657"/>
            <a:ext cx="3151800" cy="1311908"/>
            <a:chOff x="0" y="9525"/>
            <a:chExt cx="4202400" cy="1749210"/>
          </a:xfrm>
        </p:grpSpPr>
        <p:sp>
          <p:nvSpPr>
            <p:cNvPr id="385" name="Google Shape;385;p28"/>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03</a:t>
              </a:r>
              <a:endParaRPr/>
            </a:p>
          </p:txBody>
        </p:sp>
        <p:sp>
          <p:nvSpPr>
            <p:cNvPr id="386" name="Google Shape;386;p28"/>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387" name="Google Shape;387;p28"/>
          <p:cNvGrpSpPr/>
          <p:nvPr/>
        </p:nvGrpSpPr>
        <p:grpSpPr>
          <a:xfrm>
            <a:off x="13263756" y="6125542"/>
            <a:ext cx="3151800" cy="1311908"/>
            <a:chOff x="0" y="9525"/>
            <a:chExt cx="4202400" cy="1749210"/>
          </a:xfrm>
        </p:grpSpPr>
        <p:sp>
          <p:nvSpPr>
            <p:cNvPr id="388" name="Google Shape;388;p28"/>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04</a:t>
              </a:r>
              <a:endParaRPr/>
            </a:p>
          </p:txBody>
        </p:sp>
        <p:sp>
          <p:nvSpPr>
            <p:cNvPr id="389" name="Google Shape;389;p28"/>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393" name="Shape 393"/>
        <p:cNvGrpSpPr/>
        <p:nvPr/>
      </p:nvGrpSpPr>
      <p:grpSpPr>
        <a:xfrm>
          <a:off x="0" y="0"/>
          <a:ext cx="0" cy="0"/>
          <a:chOff x="0" y="0"/>
          <a:chExt cx="0" cy="0"/>
        </a:xfrm>
      </p:grpSpPr>
      <p:grpSp>
        <p:nvGrpSpPr>
          <p:cNvPr id="394" name="Google Shape;394;p29"/>
          <p:cNvGrpSpPr/>
          <p:nvPr/>
        </p:nvGrpSpPr>
        <p:grpSpPr>
          <a:xfrm>
            <a:off x="685764" y="3307475"/>
            <a:ext cx="5176844" cy="3672049"/>
            <a:chOff x="0" y="0"/>
            <a:chExt cx="6902458" cy="4896066"/>
          </a:xfrm>
        </p:grpSpPr>
        <p:sp>
          <p:nvSpPr>
            <p:cNvPr id="395" name="Google Shape;395;p29"/>
            <p:cNvSpPr txBox="1"/>
            <p:nvPr/>
          </p:nvSpPr>
          <p:spPr>
            <a:xfrm>
              <a:off x="0" y="1154979"/>
              <a:ext cx="6902457" cy="15913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8C34D"/>
                  </a:solidFill>
                  <a:latin typeface="Cinzel Decorative"/>
                  <a:ea typeface="Cinzel Decorative"/>
                  <a:cs typeface="Cinzel Decorative"/>
                  <a:sym typeface="Cinzel Decorative"/>
                </a:rPr>
                <a:t>1,000</a:t>
              </a:r>
              <a:endParaRPr/>
            </a:p>
          </p:txBody>
        </p:sp>
        <p:sp>
          <p:nvSpPr>
            <p:cNvPr id="396" name="Google Shape;396;p29"/>
            <p:cNvSpPr txBox="1"/>
            <p:nvPr/>
          </p:nvSpPr>
          <p:spPr>
            <a:xfrm>
              <a:off x="106513" y="2984801"/>
              <a:ext cx="6795945" cy="622935"/>
            </a:xfrm>
            <a:prstGeom prst="rect">
              <a:avLst/>
            </a:prstGeom>
            <a:noFill/>
            <a:ln>
              <a:noFill/>
            </a:ln>
          </p:spPr>
          <p:txBody>
            <a:bodyPr anchorCtr="0" anchor="t" bIns="0" lIns="0" spcFirstLastPara="1" rIns="0" wrap="square" tIns="0">
              <a:spAutoFit/>
            </a:bodyPr>
            <a:lstStyle/>
            <a:p>
              <a:pPr indent="0" lvl="0" marL="0" marR="0" rtl="0" algn="ctr">
                <a:lnSpc>
                  <a:spcPct val="15001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statistic here</a:t>
              </a:r>
              <a:endParaRPr/>
            </a:p>
          </p:txBody>
        </p:sp>
        <p:sp>
          <p:nvSpPr>
            <p:cNvPr id="397" name="Google Shape;397;p29"/>
            <p:cNvSpPr/>
            <p:nvPr/>
          </p:nvSpPr>
          <p:spPr>
            <a:xfrm>
              <a:off x="1633181" y="0"/>
              <a:ext cx="3636096" cy="528887"/>
            </a:xfrm>
            <a:custGeom>
              <a:rect b="b" l="l" r="r" t="t"/>
              <a:pathLst>
                <a:path extrusionOk="0" h="528887" w="3636096">
                  <a:moveTo>
                    <a:pt x="0" y="0"/>
                  </a:moveTo>
                  <a:lnTo>
                    <a:pt x="3636096" y="0"/>
                  </a:lnTo>
                  <a:lnTo>
                    <a:pt x="3636096" y="528887"/>
                  </a:lnTo>
                  <a:lnTo>
                    <a:pt x="0" y="528887"/>
                  </a:lnTo>
                  <a:lnTo>
                    <a:pt x="0" y="0"/>
                  </a:lnTo>
                  <a:close/>
                </a:path>
              </a:pathLst>
            </a:custGeom>
            <a:blipFill rotWithShape="1">
              <a:blip r:embed="rId3">
                <a:alphaModFix/>
              </a:blip>
              <a:stretch>
                <a:fillRect b="0" l="0" r="0" t="0"/>
              </a:stretch>
            </a:blipFill>
            <a:ln>
              <a:noFill/>
            </a:ln>
          </p:spPr>
        </p:sp>
        <p:sp>
          <p:nvSpPr>
            <p:cNvPr id="398" name="Google Shape;398;p29"/>
            <p:cNvSpPr/>
            <p:nvPr/>
          </p:nvSpPr>
          <p:spPr>
            <a:xfrm flipH="1" rot="10800000">
              <a:off x="1633181" y="4367179"/>
              <a:ext cx="3636096" cy="528887"/>
            </a:xfrm>
            <a:custGeom>
              <a:rect b="b" l="l" r="r" t="t"/>
              <a:pathLst>
                <a:path extrusionOk="0" h="528887" w="3636096">
                  <a:moveTo>
                    <a:pt x="0" y="528887"/>
                  </a:moveTo>
                  <a:lnTo>
                    <a:pt x="3636096" y="528887"/>
                  </a:lnTo>
                  <a:lnTo>
                    <a:pt x="3636096" y="0"/>
                  </a:lnTo>
                  <a:lnTo>
                    <a:pt x="0" y="0"/>
                  </a:lnTo>
                  <a:lnTo>
                    <a:pt x="0" y="528887"/>
                  </a:lnTo>
                  <a:close/>
                </a:path>
              </a:pathLst>
            </a:custGeom>
            <a:blipFill rotWithShape="1">
              <a:blip r:embed="rId3">
                <a:alphaModFix/>
              </a:blip>
              <a:stretch>
                <a:fillRect b="0" l="0" r="0" t="0"/>
              </a:stretch>
            </a:blipFill>
            <a:ln>
              <a:noFill/>
            </a:ln>
          </p:spPr>
        </p:sp>
      </p:grpSp>
      <p:grpSp>
        <p:nvGrpSpPr>
          <p:cNvPr id="399" name="Google Shape;399;p29"/>
          <p:cNvGrpSpPr/>
          <p:nvPr/>
        </p:nvGrpSpPr>
        <p:grpSpPr>
          <a:xfrm>
            <a:off x="6553225" y="3307475"/>
            <a:ext cx="5176844" cy="3672049"/>
            <a:chOff x="0" y="0"/>
            <a:chExt cx="6902458" cy="4896066"/>
          </a:xfrm>
        </p:grpSpPr>
        <p:sp>
          <p:nvSpPr>
            <p:cNvPr id="400" name="Google Shape;400;p29"/>
            <p:cNvSpPr txBox="1"/>
            <p:nvPr/>
          </p:nvSpPr>
          <p:spPr>
            <a:xfrm>
              <a:off x="0" y="1154979"/>
              <a:ext cx="6902457" cy="15913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8C34D"/>
                  </a:solidFill>
                  <a:latin typeface="Cinzel Decorative"/>
                  <a:ea typeface="Cinzel Decorative"/>
                  <a:cs typeface="Cinzel Decorative"/>
                  <a:sym typeface="Cinzel Decorative"/>
                </a:rPr>
                <a:t>1,000,000</a:t>
              </a:r>
              <a:endParaRPr/>
            </a:p>
          </p:txBody>
        </p:sp>
        <p:sp>
          <p:nvSpPr>
            <p:cNvPr id="401" name="Google Shape;401;p29"/>
            <p:cNvSpPr txBox="1"/>
            <p:nvPr/>
          </p:nvSpPr>
          <p:spPr>
            <a:xfrm>
              <a:off x="106513" y="2984801"/>
              <a:ext cx="6795945" cy="622935"/>
            </a:xfrm>
            <a:prstGeom prst="rect">
              <a:avLst/>
            </a:prstGeom>
            <a:noFill/>
            <a:ln>
              <a:noFill/>
            </a:ln>
          </p:spPr>
          <p:txBody>
            <a:bodyPr anchorCtr="0" anchor="t" bIns="0" lIns="0" spcFirstLastPara="1" rIns="0" wrap="square" tIns="0">
              <a:spAutoFit/>
            </a:bodyPr>
            <a:lstStyle/>
            <a:p>
              <a:pPr indent="0" lvl="0" marL="0" marR="0" rtl="0" algn="ctr">
                <a:lnSpc>
                  <a:spcPct val="15001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statistic here</a:t>
              </a:r>
              <a:endParaRPr/>
            </a:p>
          </p:txBody>
        </p:sp>
        <p:sp>
          <p:nvSpPr>
            <p:cNvPr id="402" name="Google Shape;402;p29"/>
            <p:cNvSpPr/>
            <p:nvPr/>
          </p:nvSpPr>
          <p:spPr>
            <a:xfrm>
              <a:off x="1633181" y="0"/>
              <a:ext cx="3636096" cy="528887"/>
            </a:xfrm>
            <a:custGeom>
              <a:rect b="b" l="l" r="r" t="t"/>
              <a:pathLst>
                <a:path extrusionOk="0" h="528887" w="3636096">
                  <a:moveTo>
                    <a:pt x="0" y="0"/>
                  </a:moveTo>
                  <a:lnTo>
                    <a:pt x="3636096" y="0"/>
                  </a:lnTo>
                  <a:lnTo>
                    <a:pt x="3636096" y="528887"/>
                  </a:lnTo>
                  <a:lnTo>
                    <a:pt x="0" y="528887"/>
                  </a:lnTo>
                  <a:lnTo>
                    <a:pt x="0" y="0"/>
                  </a:lnTo>
                  <a:close/>
                </a:path>
              </a:pathLst>
            </a:custGeom>
            <a:blipFill rotWithShape="1">
              <a:blip r:embed="rId3">
                <a:alphaModFix/>
              </a:blip>
              <a:stretch>
                <a:fillRect b="0" l="0" r="0" t="0"/>
              </a:stretch>
            </a:blipFill>
            <a:ln>
              <a:noFill/>
            </a:ln>
          </p:spPr>
        </p:sp>
        <p:sp>
          <p:nvSpPr>
            <p:cNvPr id="403" name="Google Shape;403;p29"/>
            <p:cNvSpPr/>
            <p:nvPr/>
          </p:nvSpPr>
          <p:spPr>
            <a:xfrm flipH="1" rot="10800000">
              <a:off x="1633181" y="4367179"/>
              <a:ext cx="3636096" cy="528887"/>
            </a:xfrm>
            <a:custGeom>
              <a:rect b="b" l="l" r="r" t="t"/>
              <a:pathLst>
                <a:path extrusionOk="0" h="528887" w="3636096">
                  <a:moveTo>
                    <a:pt x="0" y="528887"/>
                  </a:moveTo>
                  <a:lnTo>
                    <a:pt x="3636096" y="528887"/>
                  </a:lnTo>
                  <a:lnTo>
                    <a:pt x="3636096" y="0"/>
                  </a:lnTo>
                  <a:lnTo>
                    <a:pt x="0" y="0"/>
                  </a:lnTo>
                  <a:lnTo>
                    <a:pt x="0" y="528887"/>
                  </a:lnTo>
                  <a:close/>
                </a:path>
              </a:pathLst>
            </a:custGeom>
            <a:blipFill rotWithShape="1">
              <a:blip r:embed="rId3">
                <a:alphaModFix/>
              </a:blip>
              <a:stretch>
                <a:fillRect b="0" l="0" r="0" t="0"/>
              </a:stretch>
            </a:blipFill>
            <a:ln>
              <a:noFill/>
            </a:ln>
          </p:spPr>
        </p:sp>
      </p:grpSp>
      <p:grpSp>
        <p:nvGrpSpPr>
          <p:cNvPr id="404" name="Google Shape;404;p29"/>
          <p:cNvGrpSpPr/>
          <p:nvPr/>
        </p:nvGrpSpPr>
        <p:grpSpPr>
          <a:xfrm>
            <a:off x="12425393" y="3307475"/>
            <a:ext cx="5176844" cy="3672049"/>
            <a:chOff x="0" y="0"/>
            <a:chExt cx="6902458" cy="4896066"/>
          </a:xfrm>
        </p:grpSpPr>
        <p:sp>
          <p:nvSpPr>
            <p:cNvPr id="405" name="Google Shape;405;p29"/>
            <p:cNvSpPr txBox="1"/>
            <p:nvPr/>
          </p:nvSpPr>
          <p:spPr>
            <a:xfrm>
              <a:off x="0" y="1154979"/>
              <a:ext cx="6902457" cy="15913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8C34D"/>
                  </a:solidFill>
                  <a:latin typeface="Cinzel Decorative"/>
                  <a:ea typeface="Cinzel Decorative"/>
                  <a:cs typeface="Cinzel Decorative"/>
                  <a:sym typeface="Cinzel Decorative"/>
                </a:rPr>
                <a:t>100,000</a:t>
              </a:r>
              <a:endParaRPr/>
            </a:p>
          </p:txBody>
        </p:sp>
        <p:sp>
          <p:nvSpPr>
            <p:cNvPr id="406" name="Google Shape;406;p29"/>
            <p:cNvSpPr txBox="1"/>
            <p:nvPr/>
          </p:nvSpPr>
          <p:spPr>
            <a:xfrm>
              <a:off x="106513" y="2984801"/>
              <a:ext cx="6795945" cy="622935"/>
            </a:xfrm>
            <a:prstGeom prst="rect">
              <a:avLst/>
            </a:prstGeom>
            <a:noFill/>
            <a:ln>
              <a:noFill/>
            </a:ln>
          </p:spPr>
          <p:txBody>
            <a:bodyPr anchorCtr="0" anchor="t" bIns="0" lIns="0" spcFirstLastPara="1" rIns="0" wrap="square" tIns="0">
              <a:spAutoFit/>
            </a:bodyPr>
            <a:lstStyle/>
            <a:p>
              <a:pPr indent="0" lvl="0" marL="0" marR="0" rtl="0" algn="ctr">
                <a:lnSpc>
                  <a:spcPct val="15001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statistic here</a:t>
              </a:r>
              <a:endParaRPr/>
            </a:p>
          </p:txBody>
        </p:sp>
        <p:sp>
          <p:nvSpPr>
            <p:cNvPr id="407" name="Google Shape;407;p29"/>
            <p:cNvSpPr/>
            <p:nvPr/>
          </p:nvSpPr>
          <p:spPr>
            <a:xfrm>
              <a:off x="1633181" y="0"/>
              <a:ext cx="3636096" cy="528887"/>
            </a:xfrm>
            <a:custGeom>
              <a:rect b="b" l="l" r="r" t="t"/>
              <a:pathLst>
                <a:path extrusionOk="0" h="528887" w="3636096">
                  <a:moveTo>
                    <a:pt x="0" y="0"/>
                  </a:moveTo>
                  <a:lnTo>
                    <a:pt x="3636096" y="0"/>
                  </a:lnTo>
                  <a:lnTo>
                    <a:pt x="3636096" y="528887"/>
                  </a:lnTo>
                  <a:lnTo>
                    <a:pt x="0" y="528887"/>
                  </a:lnTo>
                  <a:lnTo>
                    <a:pt x="0" y="0"/>
                  </a:lnTo>
                  <a:close/>
                </a:path>
              </a:pathLst>
            </a:custGeom>
            <a:blipFill rotWithShape="1">
              <a:blip r:embed="rId3">
                <a:alphaModFix/>
              </a:blip>
              <a:stretch>
                <a:fillRect b="0" l="0" r="0" t="0"/>
              </a:stretch>
            </a:blipFill>
            <a:ln>
              <a:noFill/>
            </a:ln>
          </p:spPr>
        </p:sp>
        <p:sp>
          <p:nvSpPr>
            <p:cNvPr id="408" name="Google Shape;408;p29"/>
            <p:cNvSpPr/>
            <p:nvPr/>
          </p:nvSpPr>
          <p:spPr>
            <a:xfrm flipH="1" rot="10800000">
              <a:off x="1633181" y="4367179"/>
              <a:ext cx="3636096" cy="528887"/>
            </a:xfrm>
            <a:custGeom>
              <a:rect b="b" l="l" r="r" t="t"/>
              <a:pathLst>
                <a:path extrusionOk="0" h="528887" w="3636096">
                  <a:moveTo>
                    <a:pt x="0" y="528887"/>
                  </a:moveTo>
                  <a:lnTo>
                    <a:pt x="3636096" y="528887"/>
                  </a:lnTo>
                  <a:lnTo>
                    <a:pt x="3636096" y="0"/>
                  </a:lnTo>
                  <a:lnTo>
                    <a:pt x="0" y="0"/>
                  </a:lnTo>
                  <a:lnTo>
                    <a:pt x="0" y="528887"/>
                  </a:lnTo>
                  <a:close/>
                </a:path>
              </a:pathLst>
            </a:custGeom>
            <a:blipFill rotWithShape="1">
              <a:blip r:embed="rId3">
                <a:alphaModFix/>
              </a:blip>
              <a:stretch>
                <a:fillRect b="0" l="0" r="0" t="0"/>
              </a:stretch>
            </a:blipFill>
            <a:ln>
              <a:noFill/>
            </a:ln>
          </p:spPr>
        </p:sp>
      </p:grpSp>
      <p:sp>
        <p:nvSpPr>
          <p:cNvPr id="409" name="Google Shape;409;p29"/>
          <p:cNvSpPr/>
          <p:nvPr/>
        </p:nvSpPr>
        <p:spPr>
          <a:xfrm>
            <a:off x="5914865" y="7967843"/>
            <a:ext cx="6510528" cy="6498691"/>
          </a:xfrm>
          <a:custGeom>
            <a:rect b="b" l="l" r="r" t="t"/>
            <a:pathLst>
              <a:path extrusionOk="0" h="6498691" w="6510528">
                <a:moveTo>
                  <a:pt x="0" y="0"/>
                </a:moveTo>
                <a:lnTo>
                  <a:pt x="6510528" y="0"/>
                </a:lnTo>
                <a:lnTo>
                  <a:pt x="6510528" y="6498690"/>
                </a:lnTo>
                <a:lnTo>
                  <a:pt x="0" y="6498690"/>
                </a:lnTo>
                <a:lnTo>
                  <a:pt x="0" y="0"/>
                </a:lnTo>
                <a:close/>
              </a:path>
            </a:pathLst>
          </a:custGeom>
          <a:blipFill rotWithShape="1">
            <a:blip r:embed="rId4">
              <a:alphaModFix/>
            </a:blip>
            <a:stretch>
              <a:fillRect b="0" l="0" r="0" t="0"/>
            </a:stretch>
          </a:blipFill>
          <a:ln>
            <a:noFill/>
          </a:ln>
        </p:spPr>
      </p:sp>
      <p:sp>
        <p:nvSpPr>
          <p:cNvPr id="410" name="Google Shape;410;p29"/>
          <p:cNvSpPr/>
          <p:nvPr/>
        </p:nvSpPr>
        <p:spPr>
          <a:xfrm>
            <a:off x="5888736" y="-4181815"/>
            <a:ext cx="6510528" cy="6498691"/>
          </a:xfrm>
          <a:custGeom>
            <a:rect b="b" l="l" r="r" t="t"/>
            <a:pathLst>
              <a:path extrusionOk="0" h="6498691" w="6510528">
                <a:moveTo>
                  <a:pt x="0" y="0"/>
                </a:moveTo>
                <a:lnTo>
                  <a:pt x="6510528" y="0"/>
                </a:lnTo>
                <a:lnTo>
                  <a:pt x="6510528" y="6498690"/>
                </a:lnTo>
                <a:lnTo>
                  <a:pt x="0" y="6498690"/>
                </a:lnTo>
                <a:lnTo>
                  <a:pt x="0" y="0"/>
                </a:lnTo>
                <a:close/>
              </a:path>
            </a:pathLst>
          </a:custGeom>
          <a:blipFill rotWithShape="1">
            <a:blip r:embed="rId4">
              <a:alphaModFix/>
            </a:blip>
            <a:stretch>
              <a:fillRect b="0" l="0" r="0" t="0"/>
            </a:stretch>
          </a:blipFill>
          <a:ln>
            <a:noFill/>
          </a:ln>
        </p:spPr>
      </p:sp>
      <p:sp>
        <p:nvSpPr>
          <p:cNvPr id="411" name="Google Shape;411;p29"/>
          <p:cNvSpPr/>
          <p:nvPr/>
        </p:nvSpPr>
        <p:spPr>
          <a:xfrm>
            <a:off x="406066" y="433137"/>
            <a:ext cx="2931786" cy="2947866"/>
          </a:xfrm>
          <a:custGeom>
            <a:rect b="b" l="l" r="r" t="t"/>
            <a:pathLst>
              <a:path extrusionOk="0" h="2947866" w="2931786">
                <a:moveTo>
                  <a:pt x="0" y="0"/>
                </a:moveTo>
                <a:lnTo>
                  <a:pt x="2931787" y="0"/>
                </a:lnTo>
                <a:lnTo>
                  <a:pt x="2931787" y="2947866"/>
                </a:lnTo>
                <a:lnTo>
                  <a:pt x="0" y="2947866"/>
                </a:lnTo>
                <a:lnTo>
                  <a:pt x="0" y="0"/>
                </a:lnTo>
                <a:close/>
              </a:path>
            </a:pathLst>
          </a:custGeom>
          <a:blipFill rotWithShape="1">
            <a:blip r:embed="rId5">
              <a:alphaModFix/>
            </a:blip>
            <a:stretch>
              <a:fillRect b="0" l="0" r="0" t="0"/>
            </a:stretch>
          </a:blipFill>
          <a:ln>
            <a:noFill/>
          </a:ln>
        </p:spPr>
      </p:sp>
      <p:sp>
        <p:nvSpPr>
          <p:cNvPr id="412" name="Google Shape;412;p29"/>
          <p:cNvSpPr/>
          <p:nvPr/>
        </p:nvSpPr>
        <p:spPr>
          <a:xfrm flipH="1" rot="10800000">
            <a:off x="406066" y="6811888"/>
            <a:ext cx="2931786" cy="2947866"/>
          </a:xfrm>
          <a:custGeom>
            <a:rect b="b" l="l" r="r" t="t"/>
            <a:pathLst>
              <a:path extrusionOk="0" h="2947866" w="2931786">
                <a:moveTo>
                  <a:pt x="0" y="2947865"/>
                </a:moveTo>
                <a:lnTo>
                  <a:pt x="2931787" y="2947865"/>
                </a:lnTo>
                <a:lnTo>
                  <a:pt x="2931787" y="0"/>
                </a:lnTo>
                <a:lnTo>
                  <a:pt x="0" y="0"/>
                </a:lnTo>
                <a:lnTo>
                  <a:pt x="0" y="2947865"/>
                </a:lnTo>
                <a:close/>
              </a:path>
            </a:pathLst>
          </a:custGeom>
          <a:blipFill rotWithShape="1">
            <a:blip r:embed="rId5">
              <a:alphaModFix/>
            </a:blip>
            <a:stretch>
              <a:fillRect b="0" l="0" r="0" t="0"/>
            </a:stretch>
          </a:blipFill>
          <a:ln>
            <a:noFill/>
          </a:ln>
        </p:spPr>
      </p:sp>
      <p:sp>
        <p:nvSpPr>
          <p:cNvPr id="413" name="Google Shape;413;p29"/>
          <p:cNvSpPr/>
          <p:nvPr/>
        </p:nvSpPr>
        <p:spPr>
          <a:xfrm flipH="1">
            <a:off x="14946413" y="433137"/>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5">
              <a:alphaModFix/>
            </a:blip>
            <a:stretch>
              <a:fillRect b="0" l="0" r="0" t="0"/>
            </a:stretch>
          </a:blipFill>
          <a:ln>
            <a:noFill/>
          </a:ln>
        </p:spPr>
      </p:sp>
      <p:sp>
        <p:nvSpPr>
          <p:cNvPr id="414" name="Google Shape;414;p29"/>
          <p:cNvSpPr/>
          <p:nvPr/>
        </p:nvSpPr>
        <p:spPr>
          <a:xfrm rot="10800000">
            <a:off x="14946413" y="6811888"/>
            <a:ext cx="2931786" cy="2947866"/>
          </a:xfrm>
          <a:custGeom>
            <a:rect b="b" l="l" r="r" t="t"/>
            <a:pathLst>
              <a:path extrusionOk="0" h="2947866" w="2931786">
                <a:moveTo>
                  <a:pt x="2931786" y="2947865"/>
                </a:moveTo>
                <a:lnTo>
                  <a:pt x="0" y="2947865"/>
                </a:lnTo>
                <a:lnTo>
                  <a:pt x="0" y="0"/>
                </a:lnTo>
                <a:lnTo>
                  <a:pt x="2931786" y="0"/>
                </a:lnTo>
                <a:lnTo>
                  <a:pt x="2931786" y="2947865"/>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418" name="Shape 418"/>
        <p:cNvGrpSpPr/>
        <p:nvPr/>
      </p:nvGrpSpPr>
      <p:grpSpPr>
        <a:xfrm>
          <a:off x="0" y="0"/>
          <a:ext cx="0" cy="0"/>
          <a:chOff x="0" y="0"/>
          <a:chExt cx="0" cy="0"/>
        </a:xfrm>
      </p:grpSpPr>
      <p:pic>
        <p:nvPicPr>
          <p:cNvPr id="419" name="Google Shape;419;p30"/>
          <p:cNvPicPr preferRelativeResize="0"/>
          <p:nvPr/>
        </p:nvPicPr>
        <p:blipFill rotWithShape="1">
          <a:blip r:embed="rId3">
            <a:alphaModFix/>
          </a:blip>
          <a:srcRect b="6961" l="0" r="0" t="6960"/>
          <a:stretch/>
        </p:blipFill>
        <p:spPr>
          <a:xfrm>
            <a:off x="1926719" y="1028700"/>
            <a:ext cx="4375569" cy="2514026"/>
          </a:xfrm>
          <a:prstGeom prst="rect">
            <a:avLst/>
          </a:prstGeom>
          <a:noFill/>
          <a:ln>
            <a:noFill/>
          </a:ln>
        </p:spPr>
      </p:pic>
      <p:pic>
        <p:nvPicPr>
          <p:cNvPr id="420" name="Google Shape;420;p30"/>
          <p:cNvPicPr preferRelativeResize="0"/>
          <p:nvPr/>
        </p:nvPicPr>
        <p:blipFill rotWithShape="1">
          <a:blip r:embed="rId4">
            <a:alphaModFix/>
          </a:blip>
          <a:srcRect b="0" l="10310" r="10309" t="0"/>
          <a:stretch/>
        </p:blipFill>
        <p:spPr>
          <a:xfrm>
            <a:off x="6764196" y="1028700"/>
            <a:ext cx="4734955" cy="7318932"/>
          </a:xfrm>
          <a:prstGeom prst="rect">
            <a:avLst/>
          </a:prstGeom>
          <a:noFill/>
          <a:ln>
            <a:noFill/>
          </a:ln>
        </p:spPr>
      </p:pic>
      <p:pic>
        <p:nvPicPr>
          <p:cNvPr id="421" name="Google Shape;421;p30"/>
          <p:cNvPicPr preferRelativeResize="0"/>
          <p:nvPr/>
        </p:nvPicPr>
        <p:blipFill rotWithShape="1">
          <a:blip r:embed="rId5">
            <a:alphaModFix/>
          </a:blip>
          <a:srcRect b="17518" l="0" r="0" t="17518"/>
          <a:stretch/>
        </p:blipFill>
        <p:spPr>
          <a:xfrm>
            <a:off x="1926719" y="4083843"/>
            <a:ext cx="4375569" cy="4263790"/>
          </a:xfrm>
          <a:prstGeom prst="rect">
            <a:avLst/>
          </a:prstGeom>
          <a:noFill/>
          <a:ln>
            <a:noFill/>
          </a:ln>
        </p:spPr>
      </p:pic>
      <p:pic>
        <p:nvPicPr>
          <p:cNvPr id="422" name="Google Shape;422;p30"/>
          <p:cNvPicPr preferRelativeResize="0"/>
          <p:nvPr/>
        </p:nvPicPr>
        <p:blipFill rotWithShape="1">
          <a:blip r:embed="rId6">
            <a:alphaModFix/>
          </a:blip>
          <a:srcRect b="6921" l="0" r="0" t="6921"/>
          <a:stretch/>
        </p:blipFill>
        <p:spPr>
          <a:xfrm>
            <a:off x="11985712" y="1028700"/>
            <a:ext cx="4375569" cy="2514026"/>
          </a:xfrm>
          <a:prstGeom prst="rect">
            <a:avLst/>
          </a:prstGeom>
          <a:noFill/>
          <a:ln>
            <a:noFill/>
          </a:ln>
        </p:spPr>
      </p:pic>
      <p:pic>
        <p:nvPicPr>
          <p:cNvPr id="423" name="Google Shape;423;p30"/>
          <p:cNvPicPr preferRelativeResize="0"/>
          <p:nvPr/>
        </p:nvPicPr>
        <p:blipFill rotWithShape="1">
          <a:blip r:embed="rId7">
            <a:alphaModFix/>
          </a:blip>
          <a:srcRect b="0" l="15792" r="15792" t="0"/>
          <a:stretch/>
        </p:blipFill>
        <p:spPr>
          <a:xfrm>
            <a:off x="11985712" y="4083843"/>
            <a:ext cx="4375569" cy="4263790"/>
          </a:xfrm>
          <a:prstGeom prst="rect">
            <a:avLst/>
          </a:prstGeom>
          <a:noFill/>
          <a:ln>
            <a:noFill/>
          </a:ln>
        </p:spPr>
      </p:pic>
      <p:sp>
        <p:nvSpPr>
          <p:cNvPr id="424" name="Google Shape;424;p30"/>
          <p:cNvSpPr txBox="1"/>
          <p:nvPr/>
        </p:nvSpPr>
        <p:spPr>
          <a:xfrm>
            <a:off x="6555578" y="8719820"/>
            <a:ext cx="5176843"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Gallery 01</a:t>
            </a:r>
            <a:endParaRPr/>
          </a:p>
        </p:txBody>
      </p:sp>
      <p:sp>
        <p:nvSpPr>
          <p:cNvPr id="425" name="Google Shape;425;p30"/>
          <p:cNvSpPr/>
          <p:nvPr/>
        </p:nvSpPr>
        <p:spPr>
          <a:xfrm rot="-5400000">
            <a:off x="-4232212" y="4419471"/>
            <a:ext cx="9955404" cy="1448059"/>
          </a:xfrm>
          <a:custGeom>
            <a:rect b="b" l="l" r="r" t="t"/>
            <a:pathLst>
              <a:path extrusionOk="0" h="1448059" w="9955404">
                <a:moveTo>
                  <a:pt x="0" y="0"/>
                </a:moveTo>
                <a:lnTo>
                  <a:pt x="9955404" y="0"/>
                </a:lnTo>
                <a:lnTo>
                  <a:pt x="9955404" y="1448058"/>
                </a:lnTo>
                <a:lnTo>
                  <a:pt x="0" y="1448058"/>
                </a:lnTo>
                <a:lnTo>
                  <a:pt x="0" y="0"/>
                </a:lnTo>
                <a:close/>
              </a:path>
            </a:pathLst>
          </a:custGeom>
          <a:blipFill rotWithShape="1">
            <a:blip r:embed="rId8">
              <a:alphaModFix/>
            </a:blip>
            <a:stretch>
              <a:fillRect b="0" l="0" r="0" t="0"/>
            </a:stretch>
          </a:blipFill>
          <a:ln>
            <a:noFill/>
          </a:ln>
        </p:spPr>
      </p:sp>
      <p:sp>
        <p:nvSpPr>
          <p:cNvPr id="426" name="Google Shape;426;p30"/>
          <p:cNvSpPr/>
          <p:nvPr/>
        </p:nvSpPr>
        <p:spPr>
          <a:xfrm flipH="1" rot="5400000">
            <a:off x="12564808" y="4419471"/>
            <a:ext cx="9955404" cy="1448059"/>
          </a:xfrm>
          <a:custGeom>
            <a:rect b="b" l="l" r="r" t="t"/>
            <a:pathLst>
              <a:path extrusionOk="0" h="1448059" w="9955404">
                <a:moveTo>
                  <a:pt x="0" y="1448058"/>
                </a:moveTo>
                <a:lnTo>
                  <a:pt x="9955404" y="1448058"/>
                </a:lnTo>
                <a:lnTo>
                  <a:pt x="9955404" y="0"/>
                </a:lnTo>
                <a:lnTo>
                  <a:pt x="0" y="0"/>
                </a:lnTo>
                <a:lnTo>
                  <a:pt x="0" y="1448058"/>
                </a:lnTo>
                <a:close/>
              </a:path>
            </a:pathLst>
          </a:custGeom>
          <a:blipFill rotWithShape="1">
            <a:blip r:embed="rId8">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430" name="Shape 430"/>
        <p:cNvGrpSpPr/>
        <p:nvPr/>
      </p:nvGrpSpPr>
      <p:grpSpPr>
        <a:xfrm>
          <a:off x="0" y="0"/>
          <a:ext cx="0" cy="0"/>
          <a:chOff x="0" y="0"/>
          <a:chExt cx="0" cy="0"/>
        </a:xfrm>
      </p:grpSpPr>
      <p:pic>
        <p:nvPicPr>
          <p:cNvPr id="431" name="Google Shape;431;p31"/>
          <p:cNvPicPr preferRelativeResize="0"/>
          <p:nvPr/>
        </p:nvPicPr>
        <p:blipFill rotWithShape="1">
          <a:blip r:embed="rId3">
            <a:alphaModFix/>
          </a:blip>
          <a:srcRect b="0" l="1478" r="1479" t="0"/>
          <a:stretch/>
        </p:blipFill>
        <p:spPr>
          <a:xfrm>
            <a:off x="1847588" y="1484034"/>
            <a:ext cx="4734955" cy="7318932"/>
          </a:xfrm>
          <a:prstGeom prst="rect">
            <a:avLst/>
          </a:prstGeom>
          <a:noFill/>
          <a:ln>
            <a:noFill/>
          </a:ln>
        </p:spPr>
      </p:pic>
      <p:pic>
        <p:nvPicPr>
          <p:cNvPr id="432" name="Google Shape;432;p31"/>
          <p:cNvPicPr preferRelativeResize="0"/>
          <p:nvPr/>
        </p:nvPicPr>
        <p:blipFill rotWithShape="1">
          <a:blip r:embed="rId4">
            <a:alphaModFix/>
          </a:blip>
          <a:srcRect b="0" l="15782" r="15781" t="0"/>
          <a:stretch/>
        </p:blipFill>
        <p:spPr>
          <a:xfrm>
            <a:off x="6958414" y="4539176"/>
            <a:ext cx="4375569" cy="4263790"/>
          </a:xfrm>
          <a:prstGeom prst="rect">
            <a:avLst/>
          </a:prstGeom>
          <a:noFill/>
          <a:ln>
            <a:noFill/>
          </a:ln>
        </p:spPr>
      </p:pic>
      <p:sp>
        <p:nvSpPr>
          <p:cNvPr id="433" name="Google Shape;433;p31"/>
          <p:cNvSpPr txBox="1"/>
          <p:nvPr/>
        </p:nvSpPr>
        <p:spPr>
          <a:xfrm>
            <a:off x="7073069" y="2117210"/>
            <a:ext cx="4146258" cy="19532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Gallery 02</a:t>
            </a:r>
            <a:endParaRPr/>
          </a:p>
        </p:txBody>
      </p:sp>
      <p:sp>
        <p:nvSpPr>
          <p:cNvPr id="434" name="Google Shape;434;p31"/>
          <p:cNvSpPr/>
          <p:nvPr/>
        </p:nvSpPr>
        <p:spPr>
          <a:xfrm rot="-5400000">
            <a:off x="-4232212" y="4419471"/>
            <a:ext cx="9955404" cy="1448059"/>
          </a:xfrm>
          <a:custGeom>
            <a:rect b="b" l="l" r="r" t="t"/>
            <a:pathLst>
              <a:path extrusionOk="0" h="1448059" w="9955404">
                <a:moveTo>
                  <a:pt x="0" y="0"/>
                </a:moveTo>
                <a:lnTo>
                  <a:pt x="9955404" y="0"/>
                </a:lnTo>
                <a:lnTo>
                  <a:pt x="9955404" y="1448058"/>
                </a:lnTo>
                <a:lnTo>
                  <a:pt x="0" y="1448058"/>
                </a:lnTo>
                <a:lnTo>
                  <a:pt x="0" y="0"/>
                </a:lnTo>
                <a:close/>
              </a:path>
            </a:pathLst>
          </a:custGeom>
          <a:blipFill rotWithShape="1">
            <a:blip r:embed="rId5">
              <a:alphaModFix/>
            </a:blip>
            <a:stretch>
              <a:fillRect b="0" l="0" r="0" t="0"/>
            </a:stretch>
          </a:blipFill>
          <a:ln>
            <a:noFill/>
          </a:ln>
        </p:spPr>
      </p:sp>
      <p:sp>
        <p:nvSpPr>
          <p:cNvPr id="435" name="Google Shape;435;p31"/>
          <p:cNvSpPr/>
          <p:nvPr/>
        </p:nvSpPr>
        <p:spPr>
          <a:xfrm flipH="1" rot="5400000">
            <a:off x="12564808" y="4419471"/>
            <a:ext cx="9955404" cy="1448059"/>
          </a:xfrm>
          <a:custGeom>
            <a:rect b="b" l="l" r="r" t="t"/>
            <a:pathLst>
              <a:path extrusionOk="0" h="1448059" w="9955404">
                <a:moveTo>
                  <a:pt x="0" y="1448058"/>
                </a:moveTo>
                <a:lnTo>
                  <a:pt x="9955404" y="1448058"/>
                </a:lnTo>
                <a:lnTo>
                  <a:pt x="9955404" y="0"/>
                </a:lnTo>
                <a:lnTo>
                  <a:pt x="0" y="0"/>
                </a:lnTo>
                <a:lnTo>
                  <a:pt x="0" y="1448058"/>
                </a:lnTo>
                <a:close/>
              </a:path>
            </a:pathLst>
          </a:custGeom>
          <a:blipFill rotWithShape="1">
            <a:blip r:embed="rId5">
              <a:alphaModFix/>
            </a:blip>
            <a:stretch>
              <a:fillRect b="0" l="0" r="0" t="0"/>
            </a:stretch>
          </a:blipFill>
          <a:ln>
            <a:noFill/>
          </a:ln>
        </p:spPr>
      </p:sp>
      <p:pic>
        <p:nvPicPr>
          <p:cNvPr id="436" name="Google Shape;436;p31"/>
          <p:cNvPicPr preferRelativeResize="0"/>
          <p:nvPr/>
        </p:nvPicPr>
        <p:blipFill rotWithShape="1">
          <a:blip r:embed="rId6">
            <a:alphaModFix/>
          </a:blip>
          <a:srcRect b="0" l="15065" r="41805" t="0"/>
          <a:stretch/>
        </p:blipFill>
        <p:spPr>
          <a:xfrm>
            <a:off x="11705457" y="1484034"/>
            <a:ext cx="4734955" cy="73189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440" name="Shape 440"/>
        <p:cNvGrpSpPr/>
        <p:nvPr/>
      </p:nvGrpSpPr>
      <p:grpSpPr>
        <a:xfrm>
          <a:off x="0" y="0"/>
          <a:ext cx="0" cy="0"/>
          <a:chOff x="0" y="0"/>
          <a:chExt cx="0" cy="0"/>
        </a:xfrm>
      </p:grpSpPr>
      <p:pic>
        <p:nvPicPr>
          <p:cNvPr id="441" name="Google Shape;441;p32"/>
          <p:cNvPicPr preferRelativeResize="0"/>
          <p:nvPr/>
        </p:nvPicPr>
        <p:blipFill rotWithShape="1">
          <a:blip r:embed="rId3">
            <a:alphaModFix/>
          </a:blip>
          <a:srcRect b="31251" l="0" r="0" t="1828"/>
          <a:stretch/>
        </p:blipFill>
        <p:spPr>
          <a:xfrm>
            <a:off x="1061306" y="4245374"/>
            <a:ext cx="2830463" cy="2841230"/>
          </a:xfrm>
          <a:prstGeom prst="rect">
            <a:avLst/>
          </a:prstGeom>
          <a:noFill/>
          <a:ln>
            <a:noFill/>
          </a:ln>
        </p:spPr>
      </p:pic>
      <p:grpSp>
        <p:nvGrpSpPr>
          <p:cNvPr id="442" name="Google Shape;442;p32"/>
          <p:cNvGrpSpPr/>
          <p:nvPr/>
        </p:nvGrpSpPr>
        <p:grpSpPr>
          <a:xfrm>
            <a:off x="645871" y="7636874"/>
            <a:ext cx="3661426" cy="1326177"/>
            <a:chOff x="0" y="9525"/>
            <a:chExt cx="4881900" cy="1768236"/>
          </a:xfrm>
        </p:grpSpPr>
        <p:sp>
          <p:nvSpPr>
            <p:cNvPr id="443" name="Google Shape;443;p32"/>
            <p:cNvSpPr txBox="1"/>
            <p:nvPr/>
          </p:nvSpPr>
          <p:spPr>
            <a:xfrm>
              <a:off x="0" y="9525"/>
              <a:ext cx="48819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Name Here</a:t>
              </a:r>
              <a:endParaRPr/>
            </a:p>
          </p:txBody>
        </p:sp>
        <p:sp>
          <p:nvSpPr>
            <p:cNvPr id="444" name="Google Shape;444;p32"/>
            <p:cNvSpPr txBox="1"/>
            <p:nvPr/>
          </p:nvSpPr>
          <p:spPr>
            <a:xfrm>
              <a:off x="339625" y="851061"/>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445" name="Google Shape;445;p32"/>
          <p:cNvSpPr/>
          <p:nvPr/>
        </p:nvSpPr>
        <p:spPr>
          <a:xfrm>
            <a:off x="1097711" y="4044817"/>
            <a:ext cx="2757655" cy="401113"/>
          </a:xfrm>
          <a:custGeom>
            <a:rect b="b" l="l" r="r" t="t"/>
            <a:pathLst>
              <a:path extrusionOk="0" h="401113" w="2757655">
                <a:moveTo>
                  <a:pt x="0" y="0"/>
                </a:moveTo>
                <a:lnTo>
                  <a:pt x="2757654" y="0"/>
                </a:lnTo>
                <a:lnTo>
                  <a:pt x="2757654" y="401113"/>
                </a:lnTo>
                <a:lnTo>
                  <a:pt x="0" y="401113"/>
                </a:lnTo>
                <a:lnTo>
                  <a:pt x="0" y="0"/>
                </a:lnTo>
                <a:close/>
              </a:path>
            </a:pathLst>
          </a:custGeom>
          <a:blipFill rotWithShape="1">
            <a:blip r:embed="rId4">
              <a:alphaModFix/>
            </a:blip>
            <a:stretch>
              <a:fillRect b="0" l="0" r="0" t="0"/>
            </a:stretch>
          </a:blipFill>
          <a:ln>
            <a:noFill/>
          </a:ln>
        </p:spPr>
      </p:sp>
      <p:pic>
        <p:nvPicPr>
          <p:cNvPr id="446" name="Google Shape;446;p32"/>
          <p:cNvPicPr preferRelativeResize="0"/>
          <p:nvPr/>
        </p:nvPicPr>
        <p:blipFill rotWithShape="1">
          <a:blip r:embed="rId5">
            <a:alphaModFix/>
          </a:blip>
          <a:srcRect b="13391" l="29679" r="16286" t="0"/>
          <a:stretch/>
        </p:blipFill>
        <p:spPr>
          <a:xfrm>
            <a:off x="5648344" y="4245374"/>
            <a:ext cx="2830463" cy="2841230"/>
          </a:xfrm>
          <a:prstGeom prst="rect">
            <a:avLst/>
          </a:prstGeom>
          <a:noFill/>
          <a:ln>
            <a:noFill/>
          </a:ln>
        </p:spPr>
      </p:pic>
      <p:grpSp>
        <p:nvGrpSpPr>
          <p:cNvPr id="447" name="Google Shape;447;p32"/>
          <p:cNvGrpSpPr/>
          <p:nvPr/>
        </p:nvGrpSpPr>
        <p:grpSpPr>
          <a:xfrm>
            <a:off x="5232908" y="7636874"/>
            <a:ext cx="3661426" cy="1326177"/>
            <a:chOff x="0" y="9525"/>
            <a:chExt cx="4881900" cy="1768236"/>
          </a:xfrm>
        </p:grpSpPr>
        <p:sp>
          <p:nvSpPr>
            <p:cNvPr id="448" name="Google Shape;448;p32"/>
            <p:cNvSpPr txBox="1"/>
            <p:nvPr/>
          </p:nvSpPr>
          <p:spPr>
            <a:xfrm>
              <a:off x="0" y="9525"/>
              <a:ext cx="48819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Name Here</a:t>
              </a:r>
              <a:endParaRPr/>
            </a:p>
          </p:txBody>
        </p:sp>
        <p:sp>
          <p:nvSpPr>
            <p:cNvPr id="449" name="Google Shape;449;p32"/>
            <p:cNvSpPr txBox="1"/>
            <p:nvPr/>
          </p:nvSpPr>
          <p:spPr>
            <a:xfrm>
              <a:off x="339625" y="851061"/>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450" name="Google Shape;450;p32"/>
          <p:cNvSpPr/>
          <p:nvPr/>
        </p:nvSpPr>
        <p:spPr>
          <a:xfrm>
            <a:off x="5684748" y="4044817"/>
            <a:ext cx="2757655" cy="401113"/>
          </a:xfrm>
          <a:custGeom>
            <a:rect b="b" l="l" r="r" t="t"/>
            <a:pathLst>
              <a:path extrusionOk="0" h="401113" w="2757655">
                <a:moveTo>
                  <a:pt x="0" y="0"/>
                </a:moveTo>
                <a:lnTo>
                  <a:pt x="2757655" y="0"/>
                </a:lnTo>
                <a:lnTo>
                  <a:pt x="2757655" y="401113"/>
                </a:lnTo>
                <a:lnTo>
                  <a:pt x="0" y="401113"/>
                </a:lnTo>
                <a:lnTo>
                  <a:pt x="0" y="0"/>
                </a:lnTo>
                <a:close/>
              </a:path>
            </a:pathLst>
          </a:custGeom>
          <a:blipFill rotWithShape="1">
            <a:blip r:embed="rId4">
              <a:alphaModFix/>
            </a:blip>
            <a:stretch>
              <a:fillRect b="0" l="0" r="0" t="0"/>
            </a:stretch>
          </a:blipFill>
          <a:ln>
            <a:noFill/>
          </a:ln>
        </p:spPr>
      </p:sp>
      <p:pic>
        <p:nvPicPr>
          <p:cNvPr id="451" name="Google Shape;451;p32"/>
          <p:cNvPicPr preferRelativeResize="0"/>
          <p:nvPr/>
        </p:nvPicPr>
        <p:blipFill rotWithShape="1">
          <a:blip r:embed="rId6">
            <a:alphaModFix/>
          </a:blip>
          <a:srcRect b="38162" l="26433" r="13931" t="1972"/>
          <a:stretch/>
        </p:blipFill>
        <p:spPr>
          <a:xfrm>
            <a:off x="10020522" y="4245374"/>
            <a:ext cx="2830463" cy="2841230"/>
          </a:xfrm>
          <a:prstGeom prst="rect">
            <a:avLst/>
          </a:prstGeom>
          <a:noFill/>
          <a:ln>
            <a:noFill/>
          </a:ln>
        </p:spPr>
      </p:pic>
      <p:grpSp>
        <p:nvGrpSpPr>
          <p:cNvPr id="452" name="Google Shape;452;p32"/>
          <p:cNvGrpSpPr/>
          <p:nvPr/>
        </p:nvGrpSpPr>
        <p:grpSpPr>
          <a:xfrm>
            <a:off x="9605086" y="7636874"/>
            <a:ext cx="3661426" cy="1326177"/>
            <a:chOff x="0" y="9525"/>
            <a:chExt cx="4881900" cy="1768236"/>
          </a:xfrm>
        </p:grpSpPr>
        <p:sp>
          <p:nvSpPr>
            <p:cNvPr id="453" name="Google Shape;453;p32"/>
            <p:cNvSpPr txBox="1"/>
            <p:nvPr/>
          </p:nvSpPr>
          <p:spPr>
            <a:xfrm>
              <a:off x="0" y="9525"/>
              <a:ext cx="48819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Name Here</a:t>
              </a:r>
              <a:endParaRPr/>
            </a:p>
          </p:txBody>
        </p:sp>
        <p:sp>
          <p:nvSpPr>
            <p:cNvPr id="454" name="Google Shape;454;p32"/>
            <p:cNvSpPr txBox="1"/>
            <p:nvPr/>
          </p:nvSpPr>
          <p:spPr>
            <a:xfrm>
              <a:off x="339625" y="851061"/>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455" name="Google Shape;455;p32"/>
          <p:cNvSpPr/>
          <p:nvPr/>
        </p:nvSpPr>
        <p:spPr>
          <a:xfrm>
            <a:off x="10056926" y="4044817"/>
            <a:ext cx="2757655" cy="401113"/>
          </a:xfrm>
          <a:custGeom>
            <a:rect b="b" l="l" r="r" t="t"/>
            <a:pathLst>
              <a:path extrusionOk="0" h="401113" w="2757655">
                <a:moveTo>
                  <a:pt x="0" y="0"/>
                </a:moveTo>
                <a:lnTo>
                  <a:pt x="2757655" y="0"/>
                </a:lnTo>
                <a:lnTo>
                  <a:pt x="2757655" y="401113"/>
                </a:lnTo>
                <a:lnTo>
                  <a:pt x="0" y="401113"/>
                </a:lnTo>
                <a:lnTo>
                  <a:pt x="0" y="0"/>
                </a:lnTo>
                <a:close/>
              </a:path>
            </a:pathLst>
          </a:custGeom>
          <a:blipFill rotWithShape="1">
            <a:blip r:embed="rId4">
              <a:alphaModFix/>
            </a:blip>
            <a:stretch>
              <a:fillRect b="0" l="0" r="0" t="0"/>
            </a:stretch>
          </a:blipFill>
          <a:ln>
            <a:noFill/>
          </a:ln>
        </p:spPr>
      </p:sp>
      <p:pic>
        <p:nvPicPr>
          <p:cNvPr id="456" name="Google Shape;456;p32"/>
          <p:cNvPicPr preferRelativeResize="0"/>
          <p:nvPr/>
        </p:nvPicPr>
        <p:blipFill rotWithShape="1">
          <a:blip r:embed="rId7">
            <a:alphaModFix/>
          </a:blip>
          <a:srcRect b="33497" l="14002" r="16797" t="16878"/>
          <a:stretch/>
        </p:blipFill>
        <p:spPr>
          <a:xfrm>
            <a:off x="14396230" y="4245374"/>
            <a:ext cx="2830463" cy="2841230"/>
          </a:xfrm>
          <a:prstGeom prst="rect">
            <a:avLst/>
          </a:prstGeom>
          <a:noFill/>
          <a:ln>
            <a:noFill/>
          </a:ln>
        </p:spPr>
      </p:pic>
      <p:grpSp>
        <p:nvGrpSpPr>
          <p:cNvPr id="457" name="Google Shape;457;p32"/>
          <p:cNvGrpSpPr/>
          <p:nvPr/>
        </p:nvGrpSpPr>
        <p:grpSpPr>
          <a:xfrm>
            <a:off x="13980795" y="7636874"/>
            <a:ext cx="3661426" cy="1326177"/>
            <a:chOff x="0" y="9525"/>
            <a:chExt cx="4881900" cy="1768236"/>
          </a:xfrm>
        </p:grpSpPr>
        <p:sp>
          <p:nvSpPr>
            <p:cNvPr id="458" name="Google Shape;458;p32"/>
            <p:cNvSpPr txBox="1"/>
            <p:nvPr/>
          </p:nvSpPr>
          <p:spPr>
            <a:xfrm>
              <a:off x="0" y="9525"/>
              <a:ext cx="48819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Name Here</a:t>
              </a:r>
              <a:endParaRPr/>
            </a:p>
          </p:txBody>
        </p:sp>
        <p:sp>
          <p:nvSpPr>
            <p:cNvPr id="459" name="Google Shape;459;p32"/>
            <p:cNvSpPr txBox="1"/>
            <p:nvPr/>
          </p:nvSpPr>
          <p:spPr>
            <a:xfrm>
              <a:off x="339625" y="851061"/>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460" name="Google Shape;460;p32"/>
          <p:cNvSpPr/>
          <p:nvPr/>
        </p:nvSpPr>
        <p:spPr>
          <a:xfrm>
            <a:off x="14432635" y="4044817"/>
            <a:ext cx="2757655" cy="401113"/>
          </a:xfrm>
          <a:custGeom>
            <a:rect b="b" l="l" r="r" t="t"/>
            <a:pathLst>
              <a:path extrusionOk="0" h="401113" w="2757655">
                <a:moveTo>
                  <a:pt x="0" y="0"/>
                </a:moveTo>
                <a:lnTo>
                  <a:pt x="2757654" y="0"/>
                </a:lnTo>
                <a:lnTo>
                  <a:pt x="2757654" y="401113"/>
                </a:lnTo>
                <a:lnTo>
                  <a:pt x="0" y="401113"/>
                </a:lnTo>
                <a:lnTo>
                  <a:pt x="0" y="0"/>
                </a:lnTo>
                <a:close/>
              </a:path>
            </a:pathLst>
          </a:custGeom>
          <a:blipFill rotWithShape="1">
            <a:blip r:embed="rId4">
              <a:alphaModFix/>
            </a:blip>
            <a:stretch>
              <a:fillRect b="0" l="0" r="0" t="0"/>
            </a:stretch>
          </a:blipFill>
          <a:ln>
            <a:noFill/>
          </a:ln>
        </p:spPr>
      </p:sp>
      <p:sp>
        <p:nvSpPr>
          <p:cNvPr id="461" name="Google Shape;461;p32"/>
          <p:cNvSpPr txBox="1"/>
          <p:nvPr/>
        </p:nvSpPr>
        <p:spPr>
          <a:xfrm>
            <a:off x="4307205" y="2023520"/>
            <a:ext cx="9330412"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Team members Page</a:t>
            </a:r>
            <a:endParaRPr/>
          </a:p>
        </p:txBody>
      </p:sp>
      <p:sp>
        <p:nvSpPr>
          <p:cNvPr id="462" name="Google Shape;462;p32"/>
          <p:cNvSpPr/>
          <p:nvPr/>
        </p:nvSpPr>
        <p:spPr>
          <a:xfrm>
            <a:off x="0" y="0"/>
            <a:ext cx="2935882" cy="3487549"/>
          </a:xfrm>
          <a:custGeom>
            <a:rect b="b" l="l" r="r" t="t"/>
            <a:pathLst>
              <a:path extrusionOk="0" h="3487549" w="2935882">
                <a:moveTo>
                  <a:pt x="0" y="0"/>
                </a:moveTo>
                <a:lnTo>
                  <a:pt x="2935882" y="0"/>
                </a:lnTo>
                <a:lnTo>
                  <a:pt x="2935882" y="3487549"/>
                </a:lnTo>
                <a:lnTo>
                  <a:pt x="0" y="3487549"/>
                </a:lnTo>
                <a:lnTo>
                  <a:pt x="0" y="0"/>
                </a:lnTo>
                <a:close/>
              </a:path>
            </a:pathLst>
          </a:custGeom>
          <a:blipFill rotWithShape="1">
            <a:blip r:embed="rId8">
              <a:alphaModFix/>
            </a:blip>
            <a:stretch>
              <a:fillRect b="0" l="0" r="0" t="0"/>
            </a:stretch>
          </a:blipFill>
          <a:ln>
            <a:noFill/>
          </a:ln>
        </p:spPr>
      </p:sp>
      <p:sp>
        <p:nvSpPr>
          <p:cNvPr id="463" name="Google Shape;463;p32"/>
          <p:cNvSpPr/>
          <p:nvPr/>
        </p:nvSpPr>
        <p:spPr>
          <a:xfrm flipH="1">
            <a:off x="15352118" y="14343"/>
            <a:ext cx="2935882" cy="3487549"/>
          </a:xfrm>
          <a:custGeom>
            <a:rect b="b" l="l" r="r" t="t"/>
            <a:pathLst>
              <a:path extrusionOk="0" h="3487549" w="2935882">
                <a:moveTo>
                  <a:pt x="2935882" y="0"/>
                </a:moveTo>
                <a:lnTo>
                  <a:pt x="0" y="0"/>
                </a:lnTo>
                <a:lnTo>
                  <a:pt x="0" y="3487549"/>
                </a:lnTo>
                <a:lnTo>
                  <a:pt x="2935882" y="3487549"/>
                </a:lnTo>
                <a:lnTo>
                  <a:pt x="2935882" y="0"/>
                </a:lnTo>
                <a:close/>
              </a:path>
            </a:pathLst>
          </a:custGeom>
          <a:blipFill rotWithShape="1">
            <a:blip r:embed="rId8">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105" name="Shape 105"/>
        <p:cNvGrpSpPr/>
        <p:nvPr/>
      </p:nvGrpSpPr>
      <p:grpSpPr>
        <a:xfrm>
          <a:off x="0" y="0"/>
          <a:ext cx="0" cy="0"/>
          <a:chOff x="0" y="0"/>
          <a:chExt cx="0" cy="0"/>
        </a:xfrm>
      </p:grpSpPr>
      <p:sp>
        <p:nvSpPr>
          <p:cNvPr id="106" name="Google Shape;106;p15"/>
          <p:cNvSpPr/>
          <p:nvPr/>
        </p:nvSpPr>
        <p:spPr>
          <a:xfrm flipH="1" rot="10800000">
            <a:off x="10638937" y="6310434"/>
            <a:ext cx="2931786" cy="2947866"/>
          </a:xfrm>
          <a:custGeom>
            <a:rect b="b" l="l" r="r" t="t"/>
            <a:pathLst>
              <a:path extrusionOk="0" h="2947866" w="2931786">
                <a:moveTo>
                  <a:pt x="0" y="2947866"/>
                </a:moveTo>
                <a:lnTo>
                  <a:pt x="2931787" y="2947866"/>
                </a:lnTo>
                <a:lnTo>
                  <a:pt x="2931787" y="0"/>
                </a:lnTo>
                <a:lnTo>
                  <a:pt x="0" y="0"/>
                </a:lnTo>
                <a:lnTo>
                  <a:pt x="0" y="2947866"/>
                </a:lnTo>
                <a:close/>
              </a:path>
            </a:pathLst>
          </a:custGeom>
          <a:blipFill rotWithShape="1">
            <a:blip r:embed="rId3">
              <a:alphaModFix/>
            </a:blip>
            <a:stretch>
              <a:fillRect b="0" l="0" r="0" t="0"/>
            </a:stretch>
          </a:blipFill>
          <a:ln>
            <a:noFill/>
          </a:ln>
        </p:spPr>
      </p:sp>
      <p:sp>
        <p:nvSpPr>
          <p:cNvPr id="107" name="Google Shape;107;p15"/>
          <p:cNvSpPr/>
          <p:nvPr/>
        </p:nvSpPr>
        <p:spPr>
          <a:xfrm>
            <a:off x="10806360" y="1218114"/>
            <a:ext cx="6233214" cy="7404466"/>
          </a:xfrm>
          <a:custGeom>
            <a:rect b="b" l="l" r="r" t="t"/>
            <a:pathLst>
              <a:path extrusionOk="0" h="7404466" w="6233214">
                <a:moveTo>
                  <a:pt x="0" y="0"/>
                </a:moveTo>
                <a:lnTo>
                  <a:pt x="6233214" y="0"/>
                </a:lnTo>
                <a:lnTo>
                  <a:pt x="6233214" y="7404466"/>
                </a:lnTo>
                <a:lnTo>
                  <a:pt x="0" y="7404466"/>
                </a:lnTo>
                <a:lnTo>
                  <a:pt x="0" y="0"/>
                </a:lnTo>
                <a:close/>
              </a:path>
            </a:pathLst>
          </a:custGeom>
          <a:blipFill rotWithShape="1">
            <a:blip r:embed="rId4">
              <a:alphaModFix/>
            </a:blip>
            <a:stretch>
              <a:fillRect b="0" l="0" r="0" t="0"/>
            </a:stretch>
          </a:blipFill>
          <a:ln>
            <a:noFill/>
          </a:ln>
        </p:spPr>
      </p:sp>
      <p:sp>
        <p:nvSpPr>
          <p:cNvPr id="108" name="Google Shape;108;p15"/>
          <p:cNvSpPr/>
          <p:nvPr/>
        </p:nvSpPr>
        <p:spPr>
          <a:xfrm flipH="1">
            <a:off x="14327514" y="1028700"/>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3">
              <a:alphaModFix/>
            </a:blip>
            <a:stretch>
              <a:fillRect b="0" l="0" r="0" t="0"/>
            </a:stretch>
          </a:blipFill>
          <a:ln>
            <a:noFill/>
          </a:ln>
        </p:spPr>
      </p:sp>
      <p:sp>
        <p:nvSpPr>
          <p:cNvPr id="109" name="Google Shape;109;p15"/>
          <p:cNvSpPr/>
          <p:nvPr/>
        </p:nvSpPr>
        <p:spPr>
          <a:xfrm>
            <a:off x="11615453" y="1915472"/>
            <a:ext cx="5424120" cy="6801405"/>
          </a:xfrm>
          <a:custGeom>
            <a:rect b="b" l="l" r="r" t="t"/>
            <a:pathLst>
              <a:path extrusionOk="0" h="6801405" w="5424120">
                <a:moveTo>
                  <a:pt x="0" y="0"/>
                </a:moveTo>
                <a:lnTo>
                  <a:pt x="5424121" y="0"/>
                </a:lnTo>
                <a:lnTo>
                  <a:pt x="5424121" y="6801405"/>
                </a:lnTo>
                <a:lnTo>
                  <a:pt x="0" y="6801405"/>
                </a:lnTo>
                <a:lnTo>
                  <a:pt x="0" y="0"/>
                </a:lnTo>
                <a:close/>
              </a:path>
            </a:pathLst>
          </a:custGeom>
          <a:blipFill rotWithShape="1">
            <a:blip r:embed="rId5">
              <a:alphaModFix/>
            </a:blip>
            <a:stretch>
              <a:fillRect b="0" l="0" r="0" t="0"/>
            </a:stretch>
          </a:blipFill>
          <a:ln>
            <a:noFill/>
          </a:ln>
        </p:spPr>
      </p:sp>
      <p:sp>
        <p:nvSpPr>
          <p:cNvPr id="110" name="Google Shape;110;p15"/>
          <p:cNvSpPr txBox="1"/>
          <p:nvPr/>
        </p:nvSpPr>
        <p:spPr>
          <a:xfrm>
            <a:off x="1051093" y="5043341"/>
            <a:ext cx="8415600" cy="1944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FFFFFF"/>
                </a:solidFill>
                <a:latin typeface="Montserrat"/>
                <a:ea typeface="Montserrat"/>
                <a:cs typeface="Montserrat"/>
                <a:sym typeface="Montserrat"/>
              </a:rPr>
              <a:t>Click on the "PowerPoint" button below this presentation preview. Start editing your presentation.</a:t>
            </a:r>
            <a:endParaRPr/>
          </a:p>
          <a:p>
            <a:pPr indent="0" lvl="0" marL="0" marR="0" rtl="0" algn="l">
              <a:lnSpc>
                <a:spcPct val="115000"/>
              </a:lnSpc>
              <a:spcBef>
                <a:spcPts val="0"/>
              </a:spcBef>
              <a:spcAft>
                <a:spcPts val="0"/>
              </a:spcAft>
              <a:buNone/>
            </a:pPr>
            <a:r>
              <a:t/>
            </a:r>
            <a:endParaRPr b="0" i="0" sz="1599"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599" u="sng" cap="none" strike="noStrike">
                <a:solidFill>
                  <a:srgbClr val="FFFFFF"/>
                </a:solidFill>
                <a:latin typeface="Montserrat"/>
                <a:ea typeface="Montserrat"/>
                <a:cs typeface="Montserrat"/>
                <a:sym typeface="Montserrat"/>
              </a:rPr>
              <a:t>Alternative:</a:t>
            </a:r>
            <a:r>
              <a:rPr b="0" i="0" lang="en-US" sz="1599" u="none" cap="none" strike="noStrike">
                <a:solidFill>
                  <a:srgbClr val="FFFFFF"/>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a:p>
          <a:p>
            <a:pPr indent="0" lvl="0" marL="0" marR="0" rtl="0" algn="l">
              <a:lnSpc>
                <a:spcPct val="115000"/>
              </a:lnSpc>
              <a:spcBef>
                <a:spcPts val="0"/>
              </a:spcBef>
              <a:spcAft>
                <a:spcPts val="0"/>
              </a:spcAft>
              <a:buNone/>
            </a:pPr>
            <a:r>
              <a:t/>
            </a:r>
            <a:endParaRPr b="0" i="0" sz="1599" u="none" cap="none" strike="noStrike">
              <a:solidFill>
                <a:srgbClr val="FFFFFF"/>
              </a:solidFill>
              <a:latin typeface="Montserrat"/>
              <a:ea typeface="Montserrat"/>
              <a:cs typeface="Montserrat"/>
              <a:sym typeface="Montserrat"/>
            </a:endParaRPr>
          </a:p>
        </p:txBody>
      </p:sp>
      <p:sp>
        <p:nvSpPr>
          <p:cNvPr id="111" name="Google Shape;111;p15"/>
          <p:cNvSpPr txBox="1"/>
          <p:nvPr/>
        </p:nvSpPr>
        <p:spPr>
          <a:xfrm>
            <a:off x="1028700" y="1038225"/>
            <a:ext cx="3260631" cy="4095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Google Slides</a:t>
            </a:r>
            <a:endParaRPr/>
          </a:p>
        </p:txBody>
      </p:sp>
      <p:sp>
        <p:nvSpPr>
          <p:cNvPr id="112" name="Google Shape;112;p15"/>
          <p:cNvSpPr txBox="1"/>
          <p:nvPr/>
        </p:nvSpPr>
        <p:spPr>
          <a:xfrm>
            <a:off x="1051093" y="1671370"/>
            <a:ext cx="8415600" cy="1944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FFFFFF"/>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t/>
            </a:r>
            <a:endParaRPr b="0" i="0" sz="1599"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599" u="sng" cap="none" strike="noStrike">
                <a:solidFill>
                  <a:srgbClr val="FFFFFF"/>
                </a:solidFill>
                <a:latin typeface="Montserrat"/>
                <a:ea typeface="Montserrat"/>
                <a:cs typeface="Montserrat"/>
                <a:sym typeface="Montserrat"/>
              </a:rPr>
              <a:t>Alternative: </a:t>
            </a:r>
            <a:r>
              <a:rPr b="0" i="0" lang="en-US" sz="1599" u="none" cap="none" strike="noStrike">
                <a:solidFill>
                  <a:srgbClr val="FFFFFF"/>
                </a:solidFill>
                <a:latin typeface="Montserrat"/>
                <a:ea typeface="Montserrat"/>
                <a:cs typeface="Montserrat"/>
                <a:sym typeface="Montserrat"/>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5"/>
          <p:cNvSpPr txBox="1"/>
          <p:nvPr/>
        </p:nvSpPr>
        <p:spPr>
          <a:xfrm>
            <a:off x="1051093" y="4421922"/>
            <a:ext cx="2749442" cy="4095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PowerPoint</a:t>
            </a:r>
            <a:endParaRPr/>
          </a:p>
        </p:txBody>
      </p:sp>
      <p:sp>
        <p:nvSpPr>
          <p:cNvPr id="114" name="Google Shape;114;p15"/>
          <p:cNvSpPr txBox="1"/>
          <p:nvPr/>
        </p:nvSpPr>
        <p:spPr>
          <a:xfrm>
            <a:off x="1051093" y="7793892"/>
            <a:ext cx="1693854" cy="4095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Canva</a:t>
            </a:r>
            <a:endParaRPr/>
          </a:p>
        </p:txBody>
      </p:sp>
      <p:sp>
        <p:nvSpPr>
          <p:cNvPr id="115" name="Google Shape;115;p15"/>
          <p:cNvSpPr txBox="1"/>
          <p:nvPr/>
        </p:nvSpPr>
        <p:spPr>
          <a:xfrm>
            <a:off x="1051093" y="8381597"/>
            <a:ext cx="6303900" cy="8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FFFFFF"/>
                </a:solidFill>
                <a:latin typeface="Montserrat"/>
                <a:ea typeface="Montserrat"/>
                <a:cs typeface="Montserrat"/>
                <a:sym typeface="Montserrat"/>
              </a:rPr>
              <a:t>Click on the "Canva" button under this presentation preview. Start editing your presentation. You need to sign in to your Canva account.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03808"/>
            </a:gs>
            <a:gs pos="100000">
              <a:srgbClr val="101010"/>
            </a:gs>
          </a:gsLst>
          <a:path path="circle">
            <a:fillToRect b="50%" l="50%" r="50%" t="50%"/>
          </a:path>
          <a:tileRect/>
        </a:gradFill>
      </p:bgPr>
    </p:bg>
    <p:spTree>
      <p:nvGrpSpPr>
        <p:cNvPr id="467" name="Shape 467"/>
        <p:cNvGrpSpPr/>
        <p:nvPr/>
      </p:nvGrpSpPr>
      <p:grpSpPr>
        <a:xfrm>
          <a:off x="0" y="0"/>
          <a:ext cx="0" cy="0"/>
          <a:chOff x="0" y="0"/>
          <a:chExt cx="0" cy="0"/>
        </a:xfrm>
      </p:grpSpPr>
      <p:sp>
        <p:nvSpPr>
          <p:cNvPr id="468" name="Google Shape;468;p33"/>
          <p:cNvSpPr/>
          <p:nvPr/>
        </p:nvSpPr>
        <p:spPr>
          <a:xfrm>
            <a:off x="1028700" y="1479390"/>
            <a:ext cx="8786892" cy="7282137"/>
          </a:xfrm>
          <a:custGeom>
            <a:rect b="b" l="l" r="r" t="t"/>
            <a:pathLst>
              <a:path extrusionOk="0" h="7282137" w="8786892">
                <a:moveTo>
                  <a:pt x="0" y="0"/>
                </a:moveTo>
                <a:lnTo>
                  <a:pt x="8786892" y="0"/>
                </a:lnTo>
                <a:lnTo>
                  <a:pt x="8786892" y="7282136"/>
                </a:lnTo>
                <a:lnTo>
                  <a:pt x="0" y="7282136"/>
                </a:lnTo>
                <a:lnTo>
                  <a:pt x="0" y="0"/>
                </a:lnTo>
                <a:close/>
              </a:path>
            </a:pathLst>
          </a:custGeom>
          <a:blipFill rotWithShape="1">
            <a:blip r:embed="rId3">
              <a:alphaModFix/>
            </a:blip>
            <a:stretch>
              <a:fillRect b="0" l="0" r="0" t="0"/>
            </a:stretch>
          </a:blipFill>
          <a:ln>
            <a:noFill/>
          </a:ln>
        </p:spPr>
      </p:sp>
      <p:sp>
        <p:nvSpPr>
          <p:cNvPr id="469" name="Google Shape;469;p33"/>
          <p:cNvSpPr txBox="1"/>
          <p:nvPr/>
        </p:nvSpPr>
        <p:spPr>
          <a:xfrm>
            <a:off x="1609653" y="4659948"/>
            <a:ext cx="7198774" cy="9099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5600" u="none" cap="none" strike="noStrike">
                <a:solidFill>
                  <a:srgbClr val="000000"/>
                </a:solidFill>
                <a:latin typeface="Cinzel Decorative"/>
                <a:ea typeface="Cinzel Decorative"/>
                <a:cs typeface="Cinzel Decorative"/>
                <a:sym typeface="Cinzel Decorative"/>
              </a:rPr>
              <a:t>Thank you!</a:t>
            </a:r>
            <a:endParaRPr/>
          </a:p>
        </p:txBody>
      </p:sp>
      <p:sp>
        <p:nvSpPr>
          <p:cNvPr id="470" name="Google Shape;470;p33"/>
          <p:cNvSpPr/>
          <p:nvPr/>
        </p:nvSpPr>
        <p:spPr>
          <a:xfrm>
            <a:off x="10977064" y="2774752"/>
            <a:ext cx="656981" cy="938544"/>
          </a:xfrm>
          <a:custGeom>
            <a:rect b="b" l="l" r="r" t="t"/>
            <a:pathLst>
              <a:path extrusionOk="0" h="938544" w="656981">
                <a:moveTo>
                  <a:pt x="0" y="0"/>
                </a:moveTo>
                <a:lnTo>
                  <a:pt x="656981" y="0"/>
                </a:lnTo>
                <a:lnTo>
                  <a:pt x="656981" y="938543"/>
                </a:lnTo>
                <a:lnTo>
                  <a:pt x="0" y="938543"/>
                </a:lnTo>
                <a:lnTo>
                  <a:pt x="0" y="0"/>
                </a:lnTo>
                <a:close/>
              </a:path>
            </a:pathLst>
          </a:custGeom>
          <a:blipFill rotWithShape="1">
            <a:blip r:embed="rId4">
              <a:alphaModFix/>
            </a:blip>
            <a:stretch>
              <a:fillRect b="0" l="0" r="0" t="0"/>
            </a:stretch>
          </a:blipFill>
          <a:ln>
            <a:noFill/>
          </a:ln>
        </p:spPr>
      </p:sp>
      <p:sp>
        <p:nvSpPr>
          <p:cNvPr id="471" name="Google Shape;471;p33"/>
          <p:cNvSpPr/>
          <p:nvPr/>
        </p:nvSpPr>
        <p:spPr>
          <a:xfrm>
            <a:off x="10930173" y="4975756"/>
            <a:ext cx="750763" cy="750763"/>
          </a:xfrm>
          <a:custGeom>
            <a:rect b="b" l="l" r="r" t="t"/>
            <a:pathLst>
              <a:path extrusionOk="0" h="750763" w="750763">
                <a:moveTo>
                  <a:pt x="0" y="0"/>
                </a:moveTo>
                <a:lnTo>
                  <a:pt x="750763" y="0"/>
                </a:lnTo>
                <a:lnTo>
                  <a:pt x="750763" y="750763"/>
                </a:lnTo>
                <a:lnTo>
                  <a:pt x="0" y="750763"/>
                </a:lnTo>
                <a:lnTo>
                  <a:pt x="0" y="0"/>
                </a:lnTo>
                <a:close/>
              </a:path>
            </a:pathLst>
          </a:custGeom>
          <a:blipFill rotWithShape="1">
            <a:blip r:embed="rId5">
              <a:alphaModFix/>
            </a:blip>
            <a:stretch>
              <a:fillRect b="0" l="0" r="0" t="0"/>
            </a:stretch>
          </a:blipFill>
          <a:ln>
            <a:noFill/>
          </a:ln>
        </p:spPr>
      </p:sp>
      <p:sp>
        <p:nvSpPr>
          <p:cNvPr id="472" name="Google Shape;472;p33"/>
          <p:cNvSpPr/>
          <p:nvPr/>
        </p:nvSpPr>
        <p:spPr>
          <a:xfrm>
            <a:off x="10938235" y="6988980"/>
            <a:ext cx="734639" cy="505065"/>
          </a:xfrm>
          <a:custGeom>
            <a:rect b="b" l="l" r="r" t="t"/>
            <a:pathLst>
              <a:path extrusionOk="0" h="505065" w="734639">
                <a:moveTo>
                  <a:pt x="0" y="0"/>
                </a:moveTo>
                <a:lnTo>
                  <a:pt x="734639" y="0"/>
                </a:lnTo>
                <a:lnTo>
                  <a:pt x="734639" y="505065"/>
                </a:lnTo>
                <a:lnTo>
                  <a:pt x="0" y="505065"/>
                </a:lnTo>
                <a:lnTo>
                  <a:pt x="0" y="0"/>
                </a:lnTo>
                <a:close/>
              </a:path>
            </a:pathLst>
          </a:custGeom>
          <a:blipFill rotWithShape="1">
            <a:blip r:embed="rId6">
              <a:alphaModFix/>
            </a:blip>
            <a:stretch>
              <a:fillRect b="0" l="0" r="0" t="0"/>
            </a:stretch>
          </a:blipFill>
          <a:ln>
            <a:noFill/>
          </a:ln>
        </p:spPr>
      </p:sp>
      <p:sp>
        <p:nvSpPr>
          <p:cNvPr id="473" name="Google Shape;473;p33"/>
          <p:cNvSpPr txBox="1"/>
          <p:nvPr/>
        </p:nvSpPr>
        <p:spPr>
          <a:xfrm>
            <a:off x="12246348" y="2746190"/>
            <a:ext cx="4396206" cy="96710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123 ANYWHERE ST., ANY CITY, ST 12345</a:t>
            </a:r>
            <a:endParaRPr/>
          </a:p>
        </p:txBody>
      </p:sp>
      <p:sp>
        <p:nvSpPr>
          <p:cNvPr id="474" name="Google Shape;474;p33"/>
          <p:cNvSpPr txBox="1"/>
          <p:nvPr/>
        </p:nvSpPr>
        <p:spPr>
          <a:xfrm>
            <a:off x="12246348" y="5131865"/>
            <a:ext cx="4892954" cy="47180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123-456-7890</a:t>
            </a:r>
            <a:endParaRPr/>
          </a:p>
        </p:txBody>
      </p:sp>
      <p:sp>
        <p:nvSpPr>
          <p:cNvPr id="475" name="Google Shape;475;p33"/>
          <p:cNvSpPr txBox="1"/>
          <p:nvPr/>
        </p:nvSpPr>
        <p:spPr>
          <a:xfrm>
            <a:off x="12246348" y="6981797"/>
            <a:ext cx="5812043" cy="47180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hello@reallygreatsite.com</a:t>
            </a:r>
            <a:endParaRPr/>
          </a:p>
        </p:txBody>
      </p:sp>
      <p:sp>
        <p:nvSpPr>
          <p:cNvPr id="476" name="Google Shape;476;p33"/>
          <p:cNvSpPr/>
          <p:nvPr/>
        </p:nvSpPr>
        <p:spPr>
          <a:xfrm>
            <a:off x="16265546" y="-227026"/>
            <a:ext cx="3007245" cy="3001777"/>
          </a:xfrm>
          <a:custGeom>
            <a:rect b="b" l="l" r="r" t="t"/>
            <a:pathLst>
              <a:path extrusionOk="0" h="3001777" w="3007245">
                <a:moveTo>
                  <a:pt x="0" y="0"/>
                </a:moveTo>
                <a:lnTo>
                  <a:pt x="3007245" y="0"/>
                </a:lnTo>
                <a:lnTo>
                  <a:pt x="3007245" y="3001778"/>
                </a:lnTo>
                <a:lnTo>
                  <a:pt x="0" y="3001778"/>
                </a:lnTo>
                <a:lnTo>
                  <a:pt x="0" y="0"/>
                </a:lnTo>
                <a:close/>
              </a:path>
            </a:pathLst>
          </a:custGeom>
          <a:blipFill rotWithShape="1">
            <a:blip r:embed="rId7">
              <a:alphaModFix/>
            </a:blip>
            <a:stretch>
              <a:fillRect b="0" l="0" r="0" t="0"/>
            </a:stretch>
          </a:blipFill>
          <a:ln>
            <a:noFill/>
          </a:ln>
        </p:spPr>
      </p:sp>
      <p:sp>
        <p:nvSpPr>
          <p:cNvPr id="477" name="Google Shape;477;p33"/>
          <p:cNvSpPr/>
          <p:nvPr/>
        </p:nvSpPr>
        <p:spPr>
          <a:xfrm>
            <a:off x="-1008306" y="8087412"/>
            <a:ext cx="3007245" cy="3001777"/>
          </a:xfrm>
          <a:custGeom>
            <a:rect b="b" l="l" r="r" t="t"/>
            <a:pathLst>
              <a:path extrusionOk="0" h="3001777" w="3007245">
                <a:moveTo>
                  <a:pt x="0" y="0"/>
                </a:moveTo>
                <a:lnTo>
                  <a:pt x="3007245" y="0"/>
                </a:lnTo>
                <a:lnTo>
                  <a:pt x="3007245" y="3001777"/>
                </a:lnTo>
                <a:lnTo>
                  <a:pt x="0" y="300177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481" name="Shape 481"/>
        <p:cNvGrpSpPr/>
        <p:nvPr/>
      </p:nvGrpSpPr>
      <p:grpSpPr>
        <a:xfrm>
          <a:off x="0" y="0"/>
          <a:ext cx="0" cy="0"/>
          <a:chOff x="0" y="0"/>
          <a:chExt cx="0" cy="0"/>
        </a:xfrm>
      </p:grpSpPr>
      <p:sp>
        <p:nvSpPr>
          <p:cNvPr id="482" name="Google Shape;482;p34"/>
          <p:cNvSpPr txBox="1"/>
          <p:nvPr/>
        </p:nvSpPr>
        <p:spPr>
          <a:xfrm>
            <a:off x="1028700" y="1371871"/>
            <a:ext cx="5265000" cy="185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Resource Page</a:t>
            </a:r>
            <a:endParaRPr/>
          </a:p>
        </p:txBody>
      </p:sp>
      <p:sp>
        <p:nvSpPr>
          <p:cNvPr id="483" name="Google Shape;483;p34"/>
          <p:cNvSpPr txBox="1"/>
          <p:nvPr/>
        </p:nvSpPr>
        <p:spPr>
          <a:xfrm>
            <a:off x="1028700" y="3594991"/>
            <a:ext cx="46098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Titles: Kaushan Script</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Headers: Aileron Bold</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Body Copy: Aileron Regular</a:t>
            </a:r>
            <a:endParaRPr/>
          </a:p>
          <a:p>
            <a:pPr indent="0" lvl="0" marL="0" marR="0" rtl="0" algn="l">
              <a:lnSpc>
                <a:spcPct val="115000"/>
              </a:lnSpc>
              <a:spcBef>
                <a:spcPts val="0"/>
              </a:spcBef>
              <a:spcAft>
                <a:spcPts val="0"/>
              </a:spcAft>
              <a:buNone/>
            </a:pPr>
            <a:r>
              <a:t/>
            </a:r>
            <a:endParaRPr b="1" i="0" sz="21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484" name="Google Shape;484;p34"/>
          <p:cNvSpPr/>
          <p:nvPr/>
        </p:nvSpPr>
        <p:spPr>
          <a:xfrm>
            <a:off x="12214880" y="1536792"/>
            <a:ext cx="1379627" cy="1883449"/>
          </a:xfrm>
          <a:custGeom>
            <a:rect b="b" l="l" r="r" t="t"/>
            <a:pathLst>
              <a:path extrusionOk="0" h="1883449" w="1379627">
                <a:moveTo>
                  <a:pt x="0" y="0"/>
                </a:moveTo>
                <a:lnTo>
                  <a:pt x="1379627" y="0"/>
                </a:lnTo>
                <a:lnTo>
                  <a:pt x="1379627" y="1883449"/>
                </a:lnTo>
                <a:lnTo>
                  <a:pt x="0" y="1883449"/>
                </a:lnTo>
                <a:lnTo>
                  <a:pt x="0" y="0"/>
                </a:lnTo>
                <a:close/>
              </a:path>
            </a:pathLst>
          </a:custGeom>
          <a:blipFill rotWithShape="1">
            <a:blip r:embed="rId3">
              <a:alphaModFix/>
            </a:blip>
            <a:stretch>
              <a:fillRect b="0" l="0" r="0" t="0"/>
            </a:stretch>
          </a:blipFill>
          <a:ln>
            <a:noFill/>
          </a:ln>
        </p:spPr>
      </p:sp>
      <p:sp>
        <p:nvSpPr>
          <p:cNvPr id="485" name="Google Shape;485;p34"/>
          <p:cNvSpPr/>
          <p:nvPr/>
        </p:nvSpPr>
        <p:spPr>
          <a:xfrm>
            <a:off x="6948386" y="1381396"/>
            <a:ext cx="2306921" cy="2319574"/>
          </a:xfrm>
          <a:custGeom>
            <a:rect b="b" l="l" r="r" t="t"/>
            <a:pathLst>
              <a:path extrusionOk="0" h="2319574" w="2306921">
                <a:moveTo>
                  <a:pt x="0" y="0"/>
                </a:moveTo>
                <a:lnTo>
                  <a:pt x="2306921" y="0"/>
                </a:lnTo>
                <a:lnTo>
                  <a:pt x="2306921" y="2319573"/>
                </a:lnTo>
                <a:lnTo>
                  <a:pt x="0" y="2319573"/>
                </a:lnTo>
                <a:lnTo>
                  <a:pt x="0" y="0"/>
                </a:lnTo>
                <a:close/>
              </a:path>
            </a:pathLst>
          </a:custGeom>
          <a:blipFill rotWithShape="1">
            <a:blip r:embed="rId4">
              <a:alphaModFix/>
            </a:blip>
            <a:stretch>
              <a:fillRect b="0" l="0" r="0" t="0"/>
            </a:stretch>
          </a:blipFill>
          <a:ln>
            <a:noFill/>
          </a:ln>
        </p:spPr>
      </p:sp>
      <p:sp>
        <p:nvSpPr>
          <p:cNvPr id="486" name="Google Shape;486;p34"/>
          <p:cNvSpPr/>
          <p:nvPr/>
        </p:nvSpPr>
        <p:spPr>
          <a:xfrm>
            <a:off x="7753958" y="2274183"/>
            <a:ext cx="3671246" cy="533999"/>
          </a:xfrm>
          <a:custGeom>
            <a:rect b="b" l="l" r="r" t="t"/>
            <a:pathLst>
              <a:path extrusionOk="0" h="533999" w="3671246">
                <a:moveTo>
                  <a:pt x="0" y="0"/>
                </a:moveTo>
                <a:lnTo>
                  <a:pt x="3671246" y="0"/>
                </a:lnTo>
                <a:lnTo>
                  <a:pt x="3671246" y="533999"/>
                </a:lnTo>
                <a:lnTo>
                  <a:pt x="0" y="533999"/>
                </a:lnTo>
                <a:lnTo>
                  <a:pt x="0" y="0"/>
                </a:lnTo>
                <a:close/>
              </a:path>
            </a:pathLst>
          </a:custGeom>
          <a:blipFill rotWithShape="1">
            <a:blip r:embed="rId5">
              <a:alphaModFix/>
            </a:blip>
            <a:stretch>
              <a:fillRect b="0" l="0" r="0" t="0"/>
            </a:stretch>
          </a:blipFill>
          <a:ln>
            <a:noFill/>
          </a:ln>
        </p:spPr>
      </p:sp>
      <p:sp>
        <p:nvSpPr>
          <p:cNvPr id="487" name="Google Shape;487;p34"/>
          <p:cNvSpPr/>
          <p:nvPr/>
        </p:nvSpPr>
        <p:spPr>
          <a:xfrm>
            <a:off x="14135297" y="1362037"/>
            <a:ext cx="2694370" cy="2232959"/>
          </a:xfrm>
          <a:custGeom>
            <a:rect b="b" l="l" r="r" t="t"/>
            <a:pathLst>
              <a:path extrusionOk="0" h="2232959" w="2694370">
                <a:moveTo>
                  <a:pt x="0" y="0"/>
                </a:moveTo>
                <a:lnTo>
                  <a:pt x="2694370" y="0"/>
                </a:lnTo>
                <a:lnTo>
                  <a:pt x="2694370" y="2232959"/>
                </a:lnTo>
                <a:lnTo>
                  <a:pt x="0" y="2232959"/>
                </a:lnTo>
                <a:lnTo>
                  <a:pt x="0" y="0"/>
                </a:lnTo>
                <a:close/>
              </a:path>
            </a:pathLst>
          </a:custGeom>
          <a:blipFill rotWithShape="1">
            <a:blip r:embed="rId6">
              <a:alphaModFix/>
            </a:blip>
            <a:stretch>
              <a:fillRect b="0" l="0" r="0" t="0"/>
            </a:stretch>
          </a:blipFill>
          <a:ln>
            <a:noFill/>
          </a:ln>
        </p:spPr>
      </p:sp>
      <p:sp>
        <p:nvSpPr>
          <p:cNvPr id="488" name="Google Shape;488;p34"/>
          <p:cNvSpPr/>
          <p:nvPr/>
        </p:nvSpPr>
        <p:spPr>
          <a:xfrm>
            <a:off x="9882698" y="4555225"/>
            <a:ext cx="1502410" cy="1784720"/>
          </a:xfrm>
          <a:custGeom>
            <a:rect b="b" l="l" r="r" t="t"/>
            <a:pathLst>
              <a:path extrusionOk="0" h="1784720" w="1502410">
                <a:moveTo>
                  <a:pt x="0" y="0"/>
                </a:moveTo>
                <a:lnTo>
                  <a:pt x="1502410" y="0"/>
                </a:lnTo>
                <a:lnTo>
                  <a:pt x="1502410" y="1784720"/>
                </a:lnTo>
                <a:lnTo>
                  <a:pt x="0" y="1784720"/>
                </a:lnTo>
                <a:lnTo>
                  <a:pt x="0" y="0"/>
                </a:lnTo>
                <a:close/>
              </a:path>
            </a:pathLst>
          </a:custGeom>
          <a:blipFill rotWithShape="1">
            <a:blip r:embed="rId7">
              <a:alphaModFix/>
            </a:blip>
            <a:stretch>
              <a:fillRect b="0" l="0" r="0" t="0"/>
            </a:stretch>
          </a:blipFill>
          <a:ln>
            <a:noFill/>
          </a:ln>
        </p:spPr>
      </p:sp>
      <p:sp>
        <p:nvSpPr>
          <p:cNvPr id="489" name="Google Shape;489;p34"/>
          <p:cNvSpPr/>
          <p:nvPr/>
        </p:nvSpPr>
        <p:spPr>
          <a:xfrm>
            <a:off x="7316862" y="4643478"/>
            <a:ext cx="1611144" cy="1608215"/>
          </a:xfrm>
          <a:custGeom>
            <a:rect b="b" l="l" r="r" t="t"/>
            <a:pathLst>
              <a:path extrusionOk="0" h="1608215" w="1611144">
                <a:moveTo>
                  <a:pt x="0" y="0"/>
                </a:moveTo>
                <a:lnTo>
                  <a:pt x="1611144" y="0"/>
                </a:lnTo>
                <a:lnTo>
                  <a:pt x="1611144" y="1608215"/>
                </a:lnTo>
                <a:lnTo>
                  <a:pt x="0" y="1608215"/>
                </a:lnTo>
                <a:lnTo>
                  <a:pt x="0" y="0"/>
                </a:lnTo>
                <a:close/>
              </a:path>
            </a:pathLst>
          </a:custGeom>
          <a:blipFill rotWithShape="1">
            <a:blip r:embed="rId8">
              <a:alphaModFix/>
            </a:blip>
            <a:stretch>
              <a:fillRect b="0" l="0" r="0" t="0"/>
            </a:stretch>
          </a:blipFill>
          <a:ln>
            <a:noFill/>
          </a:ln>
        </p:spPr>
      </p:sp>
      <p:sp>
        <p:nvSpPr>
          <p:cNvPr id="490" name="Google Shape;490;p34"/>
          <p:cNvSpPr/>
          <p:nvPr/>
        </p:nvSpPr>
        <p:spPr>
          <a:xfrm>
            <a:off x="12286431" y="4760541"/>
            <a:ext cx="1684496" cy="1678370"/>
          </a:xfrm>
          <a:custGeom>
            <a:rect b="b" l="l" r="r" t="t"/>
            <a:pathLst>
              <a:path extrusionOk="0" h="1678370" w="1684496">
                <a:moveTo>
                  <a:pt x="0" y="0"/>
                </a:moveTo>
                <a:lnTo>
                  <a:pt x="1684495" y="0"/>
                </a:lnTo>
                <a:lnTo>
                  <a:pt x="1684495" y="1678370"/>
                </a:lnTo>
                <a:lnTo>
                  <a:pt x="0" y="1678370"/>
                </a:lnTo>
                <a:lnTo>
                  <a:pt x="0" y="0"/>
                </a:lnTo>
                <a:close/>
              </a:path>
            </a:pathLst>
          </a:custGeom>
          <a:blipFill rotWithShape="1">
            <a:blip r:embed="rId9">
              <a:alphaModFix/>
            </a:blip>
            <a:stretch>
              <a:fillRect b="0" l="0" r="0" t="0"/>
            </a:stretch>
          </a:blipFill>
          <a:ln>
            <a:noFill/>
          </a:ln>
        </p:spPr>
      </p:sp>
      <p:sp>
        <p:nvSpPr>
          <p:cNvPr id="491" name="Google Shape;491;p34"/>
          <p:cNvSpPr/>
          <p:nvPr/>
        </p:nvSpPr>
        <p:spPr>
          <a:xfrm>
            <a:off x="14872249" y="4456260"/>
            <a:ext cx="1957417" cy="1982651"/>
          </a:xfrm>
          <a:custGeom>
            <a:rect b="b" l="l" r="r" t="t"/>
            <a:pathLst>
              <a:path extrusionOk="0" h="1982651" w="1957417">
                <a:moveTo>
                  <a:pt x="0" y="0"/>
                </a:moveTo>
                <a:lnTo>
                  <a:pt x="1957418" y="0"/>
                </a:lnTo>
                <a:lnTo>
                  <a:pt x="1957418" y="1982651"/>
                </a:lnTo>
                <a:lnTo>
                  <a:pt x="0" y="1982651"/>
                </a:lnTo>
                <a:lnTo>
                  <a:pt x="0" y="0"/>
                </a:lnTo>
                <a:close/>
              </a:path>
            </a:pathLst>
          </a:custGeom>
          <a:blipFill rotWithShape="1">
            <a:blip r:embed="rId10">
              <a:alphaModFix/>
            </a:blip>
            <a:stretch>
              <a:fillRect b="0" l="0" r="0" t="0"/>
            </a:stretch>
          </a:blipFill>
          <a:ln>
            <a:noFill/>
          </a:ln>
        </p:spPr>
      </p:sp>
      <p:sp>
        <p:nvSpPr>
          <p:cNvPr id="492" name="Google Shape;492;p34"/>
          <p:cNvSpPr/>
          <p:nvPr/>
        </p:nvSpPr>
        <p:spPr>
          <a:xfrm>
            <a:off x="12128596" y="6911060"/>
            <a:ext cx="1871924" cy="2347240"/>
          </a:xfrm>
          <a:custGeom>
            <a:rect b="b" l="l" r="r" t="t"/>
            <a:pathLst>
              <a:path extrusionOk="0" h="2347240" w="1871924">
                <a:moveTo>
                  <a:pt x="0" y="0"/>
                </a:moveTo>
                <a:lnTo>
                  <a:pt x="1871924" y="0"/>
                </a:lnTo>
                <a:lnTo>
                  <a:pt x="1871924" y="2347240"/>
                </a:lnTo>
                <a:lnTo>
                  <a:pt x="0" y="2347240"/>
                </a:lnTo>
                <a:lnTo>
                  <a:pt x="0" y="0"/>
                </a:lnTo>
                <a:close/>
              </a:path>
            </a:pathLst>
          </a:custGeom>
          <a:blipFill rotWithShape="1">
            <a:blip r:embed="rId11">
              <a:alphaModFix/>
            </a:blip>
            <a:stretch>
              <a:fillRect b="0" l="0" r="0" t="0"/>
            </a:stretch>
          </a:blipFill>
          <a:ln>
            <a:noFill/>
          </a:ln>
        </p:spPr>
      </p:sp>
      <p:sp>
        <p:nvSpPr>
          <p:cNvPr id="493" name="Google Shape;493;p34"/>
          <p:cNvSpPr/>
          <p:nvPr/>
        </p:nvSpPr>
        <p:spPr>
          <a:xfrm>
            <a:off x="9842948" y="7045647"/>
            <a:ext cx="1430402" cy="2078066"/>
          </a:xfrm>
          <a:custGeom>
            <a:rect b="b" l="l" r="r" t="t"/>
            <a:pathLst>
              <a:path extrusionOk="0" h="2078066" w="1430402">
                <a:moveTo>
                  <a:pt x="0" y="0"/>
                </a:moveTo>
                <a:lnTo>
                  <a:pt x="1430402" y="0"/>
                </a:lnTo>
                <a:lnTo>
                  <a:pt x="1430402" y="2078066"/>
                </a:lnTo>
                <a:lnTo>
                  <a:pt x="0" y="2078066"/>
                </a:lnTo>
                <a:lnTo>
                  <a:pt x="0" y="0"/>
                </a:lnTo>
                <a:close/>
              </a:path>
            </a:pathLst>
          </a:custGeom>
          <a:blipFill rotWithShape="1">
            <a:blip r:embed="rId12">
              <a:alphaModFix/>
            </a:blip>
            <a:stretch>
              <a:fillRect b="0" l="0" r="0" t="0"/>
            </a:stretch>
          </a:blipFill>
          <a:ln>
            <a:noFill/>
          </a:ln>
        </p:spPr>
      </p:sp>
      <p:sp>
        <p:nvSpPr>
          <p:cNvPr id="494" name="Google Shape;494;p34"/>
          <p:cNvSpPr/>
          <p:nvPr/>
        </p:nvSpPr>
        <p:spPr>
          <a:xfrm>
            <a:off x="14465401" y="7202160"/>
            <a:ext cx="1385557" cy="1765040"/>
          </a:xfrm>
          <a:custGeom>
            <a:rect b="b" l="l" r="r" t="t"/>
            <a:pathLst>
              <a:path extrusionOk="0" h="1765040" w="1385557">
                <a:moveTo>
                  <a:pt x="0" y="0"/>
                </a:moveTo>
                <a:lnTo>
                  <a:pt x="1385557" y="0"/>
                </a:lnTo>
                <a:lnTo>
                  <a:pt x="1385557" y="1765040"/>
                </a:lnTo>
                <a:lnTo>
                  <a:pt x="0" y="1765040"/>
                </a:lnTo>
                <a:lnTo>
                  <a:pt x="0" y="0"/>
                </a:lnTo>
                <a:close/>
              </a:path>
            </a:pathLst>
          </a:custGeom>
          <a:blipFill rotWithShape="1">
            <a:blip r:embed="rId13">
              <a:alphaModFix/>
            </a:blip>
            <a:stretch>
              <a:fillRect b="0" l="0" r="0" t="0"/>
            </a:stretch>
          </a:blipFill>
          <a:ln>
            <a:noFill/>
          </a:ln>
        </p:spPr>
      </p:sp>
      <p:sp>
        <p:nvSpPr>
          <p:cNvPr id="495" name="Google Shape;495;p34"/>
          <p:cNvSpPr/>
          <p:nvPr/>
        </p:nvSpPr>
        <p:spPr>
          <a:xfrm>
            <a:off x="7876304" y="7105456"/>
            <a:ext cx="1966644" cy="1958449"/>
          </a:xfrm>
          <a:custGeom>
            <a:rect b="b" l="l" r="r" t="t"/>
            <a:pathLst>
              <a:path extrusionOk="0" h="1958449" w="1966644">
                <a:moveTo>
                  <a:pt x="0" y="0"/>
                </a:moveTo>
                <a:lnTo>
                  <a:pt x="1966644" y="0"/>
                </a:lnTo>
                <a:lnTo>
                  <a:pt x="1966644" y="1958449"/>
                </a:lnTo>
                <a:lnTo>
                  <a:pt x="0" y="1958449"/>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03808"/>
            </a:gs>
            <a:gs pos="100000">
              <a:srgbClr val="101010"/>
            </a:gs>
          </a:gsLst>
          <a:path path="circle">
            <a:fillToRect b="50%" l="50%" r="50%" t="50%"/>
          </a:path>
          <a:tileRect/>
        </a:gradFill>
      </p:bgPr>
    </p:bg>
    <p:spTree>
      <p:nvGrpSpPr>
        <p:cNvPr id="499" name="Shape 499"/>
        <p:cNvGrpSpPr/>
        <p:nvPr/>
      </p:nvGrpSpPr>
      <p:grpSpPr>
        <a:xfrm>
          <a:off x="0" y="0"/>
          <a:ext cx="0" cy="0"/>
          <a:chOff x="0" y="0"/>
          <a:chExt cx="0" cy="0"/>
        </a:xfrm>
      </p:grpSpPr>
      <p:sp>
        <p:nvSpPr>
          <p:cNvPr id="500" name="Google Shape;500;p35"/>
          <p:cNvSpPr txBox="1"/>
          <p:nvPr/>
        </p:nvSpPr>
        <p:spPr>
          <a:xfrm>
            <a:off x="5720922" y="5729037"/>
            <a:ext cx="68280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This presentation template is free for everyone to use thanks to the following:</a:t>
            </a:r>
            <a:endParaRPr/>
          </a:p>
          <a:p>
            <a:pPr indent="0" lvl="0" marL="0" marR="0" rtl="0" algn="ctr">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Pexels and Pixabay for the photos</a:t>
            </a:r>
            <a:endParaRPr/>
          </a:p>
          <a:p>
            <a:pPr indent="0" lvl="0" marL="0" marR="0" rtl="0" algn="ctr">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Happy Designing!</a:t>
            </a:r>
            <a:endParaRPr/>
          </a:p>
        </p:txBody>
      </p:sp>
      <p:sp>
        <p:nvSpPr>
          <p:cNvPr id="501" name="Google Shape;501;p35"/>
          <p:cNvSpPr/>
          <p:nvPr/>
        </p:nvSpPr>
        <p:spPr>
          <a:xfrm>
            <a:off x="7130229" y="4064927"/>
            <a:ext cx="4027543" cy="1006886"/>
          </a:xfrm>
          <a:custGeom>
            <a:rect b="b" l="l" r="r" t="t"/>
            <a:pathLst>
              <a:path extrusionOk="0" h="1006886" w="4027543">
                <a:moveTo>
                  <a:pt x="0" y="0"/>
                </a:moveTo>
                <a:lnTo>
                  <a:pt x="4027542" y="0"/>
                </a:lnTo>
                <a:lnTo>
                  <a:pt x="4027542" y="1006885"/>
                </a:lnTo>
                <a:lnTo>
                  <a:pt x="0" y="1006885"/>
                </a:lnTo>
                <a:lnTo>
                  <a:pt x="0" y="0"/>
                </a:lnTo>
                <a:close/>
              </a:path>
            </a:pathLst>
          </a:custGeom>
          <a:blipFill rotWithShape="1">
            <a:blip r:embed="rId3">
              <a:alphaModFix/>
            </a:blip>
            <a:stretch>
              <a:fillRect b="0" l="0" r="0" t="0"/>
            </a:stretch>
          </a:blipFill>
          <a:ln>
            <a:noFill/>
          </a:ln>
        </p:spPr>
      </p:sp>
      <p:sp>
        <p:nvSpPr>
          <p:cNvPr id="502" name="Google Shape;502;p35"/>
          <p:cNvSpPr txBox="1"/>
          <p:nvPr/>
        </p:nvSpPr>
        <p:spPr>
          <a:xfrm>
            <a:off x="5739190" y="2344515"/>
            <a:ext cx="6809619" cy="102489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Credits</a:t>
            </a:r>
            <a:endParaRPr/>
          </a:p>
        </p:txBody>
      </p:sp>
      <p:sp>
        <p:nvSpPr>
          <p:cNvPr id="503" name="Google Shape;503;p35"/>
          <p:cNvSpPr/>
          <p:nvPr/>
        </p:nvSpPr>
        <p:spPr>
          <a:xfrm>
            <a:off x="-1177371" y="0"/>
            <a:ext cx="6298218" cy="6275316"/>
          </a:xfrm>
          <a:custGeom>
            <a:rect b="b" l="l" r="r" t="t"/>
            <a:pathLst>
              <a:path extrusionOk="0" h="6275316" w="6298218">
                <a:moveTo>
                  <a:pt x="0" y="0"/>
                </a:moveTo>
                <a:lnTo>
                  <a:pt x="6298218" y="0"/>
                </a:lnTo>
                <a:lnTo>
                  <a:pt x="6298218" y="6275316"/>
                </a:lnTo>
                <a:lnTo>
                  <a:pt x="0" y="6275316"/>
                </a:lnTo>
                <a:lnTo>
                  <a:pt x="0" y="0"/>
                </a:lnTo>
                <a:close/>
              </a:path>
            </a:pathLst>
          </a:custGeom>
          <a:blipFill rotWithShape="1">
            <a:blip r:embed="rId4">
              <a:alphaModFix/>
            </a:blip>
            <a:stretch>
              <a:fillRect b="0" l="0" r="0" t="0"/>
            </a:stretch>
          </a:blipFill>
          <a:ln>
            <a:noFill/>
          </a:ln>
        </p:spPr>
      </p:sp>
      <p:sp>
        <p:nvSpPr>
          <p:cNvPr id="504" name="Google Shape;504;p35"/>
          <p:cNvSpPr/>
          <p:nvPr/>
        </p:nvSpPr>
        <p:spPr>
          <a:xfrm rot="-754030">
            <a:off x="1192282" y="3232085"/>
            <a:ext cx="3166691" cy="4600520"/>
          </a:xfrm>
          <a:custGeom>
            <a:rect b="b" l="l" r="r" t="t"/>
            <a:pathLst>
              <a:path extrusionOk="0" h="4600520" w="3166691">
                <a:moveTo>
                  <a:pt x="0" y="0"/>
                </a:moveTo>
                <a:lnTo>
                  <a:pt x="3166691" y="0"/>
                </a:lnTo>
                <a:lnTo>
                  <a:pt x="3166691" y="4600520"/>
                </a:lnTo>
                <a:lnTo>
                  <a:pt x="0" y="4600520"/>
                </a:lnTo>
                <a:lnTo>
                  <a:pt x="0" y="0"/>
                </a:lnTo>
                <a:close/>
              </a:path>
            </a:pathLst>
          </a:custGeom>
          <a:blipFill rotWithShape="1">
            <a:blip r:embed="rId5">
              <a:alphaModFix/>
            </a:blip>
            <a:stretch>
              <a:fillRect b="0" l="0" r="0" t="0"/>
            </a:stretch>
          </a:blipFill>
          <a:ln>
            <a:noFill/>
          </a:ln>
        </p:spPr>
      </p:sp>
      <p:sp>
        <p:nvSpPr>
          <p:cNvPr id="505" name="Google Shape;505;p35"/>
          <p:cNvSpPr/>
          <p:nvPr/>
        </p:nvSpPr>
        <p:spPr>
          <a:xfrm rot="768856">
            <a:off x="13621865" y="3236567"/>
            <a:ext cx="3166691" cy="4600520"/>
          </a:xfrm>
          <a:custGeom>
            <a:rect b="b" l="l" r="r" t="t"/>
            <a:pathLst>
              <a:path extrusionOk="0" h="4600520" w="3166691">
                <a:moveTo>
                  <a:pt x="0" y="0"/>
                </a:moveTo>
                <a:lnTo>
                  <a:pt x="3166691" y="0"/>
                </a:lnTo>
                <a:lnTo>
                  <a:pt x="3166691" y="4600521"/>
                </a:lnTo>
                <a:lnTo>
                  <a:pt x="0" y="4600521"/>
                </a:lnTo>
                <a:lnTo>
                  <a:pt x="0" y="0"/>
                </a:lnTo>
                <a:close/>
              </a:path>
            </a:pathLst>
          </a:custGeom>
          <a:blipFill rotWithShape="1">
            <a:blip r:embed="rId5">
              <a:alphaModFix/>
            </a:blip>
            <a:stretch>
              <a:fillRect b="0" l="0" r="0" t="0"/>
            </a:stretch>
          </a:blipFill>
          <a:ln>
            <a:noFill/>
          </a:ln>
        </p:spPr>
      </p:sp>
      <p:sp>
        <p:nvSpPr>
          <p:cNvPr id="506" name="Google Shape;506;p35"/>
          <p:cNvSpPr/>
          <p:nvPr/>
        </p:nvSpPr>
        <p:spPr>
          <a:xfrm>
            <a:off x="13148885" y="-194973"/>
            <a:ext cx="6298218" cy="6275316"/>
          </a:xfrm>
          <a:custGeom>
            <a:rect b="b" l="l" r="r" t="t"/>
            <a:pathLst>
              <a:path extrusionOk="0" h="6275316" w="6298218">
                <a:moveTo>
                  <a:pt x="0" y="0"/>
                </a:moveTo>
                <a:lnTo>
                  <a:pt x="6298218" y="0"/>
                </a:lnTo>
                <a:lnTo>
                  <a:pt x="6298218" y="6275315"/>
                </a:lnTo>
                <a:lnTo>
                  <a:pt x="0" y="6275315"/>
                </a:lnTo>
                <a:lnTo>
                  <a:pt x="0" y="0"/>
                </a:lnTo>
                <a:close/>
              </a:path>
            </a:pathLst>
          </a:custGeom>
          <a:blipFill rotWithShape="1">
            <a:blip r:embed="rId4">
              <a:alphaModFix/>
            </a:blip>
            <a:stretch>
              <a:fillRect b="0" l="0" r="0" t="0"/>
            </a:stretch>
          </a:blipFill>
          <a:ln>
            <a:noFill/>
          </a:ln>
        </p:spPr>
      </p:sp>
      <p:sp>
        <p:nvSpPr>
          <p:cNvPr id="507" name="Google Shape;507;p35"/>
          <p:cNvSpPr/>
          <p:nvPr/>
        </p:nvSpPr>
        <p:spPr>
          <a:xfrm>
            <a:off x="7308377" y="494701"/>
            <a:ext cx="3671246" cy="533999"/>
          </a:xfrm>
          <a:custGeom>
            <a:rect b="b" l="l" r="r" t="t"/>
            <a:pathLst>
              <a:path extrusionOk="0" h="533999" w="3671246">
                <a:moveTo>
                  <a:pt x="0" y="0"/>
                </a:moveTo>
                <a:lnTo>
                  <a:pt x="3671246" y="0"/>
                </a:lnTo>
                <a:lnTo>
                  <a:pt x="3671246" y="533999"/>
                </a:lnTo>
                <a:lnTo>
                  <a:pt x="0" y="533999"/>
                </a:lnTo>
                <a:lnTo>
                  <a:pt x="0" y="0"/>
                </a:lnTo>
                <a:close/>
              </a:path>
            </a:pathLst>
          </a:custGeom>
          <a:blipFill rotWithShape="1">
            <a:blip r:embed="rId6">
              <a:alphaModFix/>
            </a:blip>
            <a:stretch>
              <a:fillRect b="0" l="0" r="0" t="0"/>
            </a:stretch>
          </a:blipFill>
          <a:ln>
            <a:noFill/>
          </a:ln>
        </p:spPr>
      </p:sp>
      <p:sp>
        <p:nvSpPr>
          <p:cNvPr id="508" name="Google Shape;508;p35"/>
          <p:cNvSpPr/>
          <p:nvPr/>
        </p:nvSpPr>
        <p:spPr>
          <a:xfrm flipH="1" rot="10800000">
            <a:off x="7308377" y="9258300"/>
            <a:ext cx="3671246" cy="533999"/>
          </a:xfrm>
          <a:custGeom>
            <a:rect b="b" l="l" r="r" t="t"/>
            <a:pathLst>
              <a:path extrusionOk="0" h="533999" w="3671246">
                <a:moveTo>
                  <a:pt x="0" y="533999"/>
                </a:moveTo>
                <a:lnTo>
                  <a:pt x="3671246" y="533999"/>
                </a:lnTo>
                <a:lnTo>
                  <a:pt x="3671246" y="0"/>
                </a:lnTo>
                <a:lnTo>
                  <a:pt x="0" y="0"/>
                </a:lnTo>
                <a:lnTo>
                  <a:pt x="0" y="533999"/>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119" name="Shape 119"/>
        <p:cNvGrpSpPr/>
        <p:nvPr/>
      </p:nvGrpSpPr>
      <p:grpSpPr>
        <a:xfrm>
          <a:off x="0" y="0"/>
          <a:ext cx="0" cy="0"/>
          <a:chOff x="0" y="0"/>
          <a:chExt cx="0" cy="0"/>
        </a:xfrm>
      </p:grpSpPr>
      <p:sp>
        <p:nvSpPr>
          <p:cNvPr id="120" name="Google Shape;120;p16"/>
          <p:cNvSpPr/>
          <p:nvPr/>
        </p:nvSpPr>
        <p:spPr>
          <a:xfrm flipH="1">
            <a:off x="1223507" y="5499734"/>
            <a:ext cx="6607611" cy="6583583"/>
          </a:xfrm>
          <a:custGeom>
            <a:rect b="b" l="l" r="r" t="t"/>
            <a:pathLst>
              <a:path extrusionOk="0" h="6583583" w="6607611">
                <a:moveTo>
                  <a:pt x="6607610" y="0"/>
                </a:moveTo>
                <a:lnTo>
                  <a:pt x="0" y="0"/>
                </a:lnTo>
                <a:lnTo>
                  <a:pt x="0" y="6583583"/>
                </a:lnTo>
                <a:lnTo>
                  <a:pt x="6607610" y="6583583"/>
                </a:lnTo>
                <a:lnTo>
                  <a:pt x="6607610" y="0"/>
                </a:lnTo>
                <a:close/>
              </a:path>
            </a:pathLst>
          </a:custGeom>
          <a:blipFill rotWithShape="1">
            <a:blip r:embed="rId3">
              <a:alphaModFix/>
            </a:blip>
            <a:stretch>
              <a:fillRect b="0" l="0" r="0" t="0"/>
            </a:stretch>
          </a:blipFill>
          <a:ln>
            <a:noFill/>
          </a:ln>
        </p:spPr>
      </p:sp>
      <p:sp>
        <p:nvSpPr>
          <p:cNvPr id="121" name="Google Shape;121;p16"/>
          <p:cNvSpPr/>
          <p:nvPr/>
        </p:nvSpPr>
        <p:spPr>
          <a:xfrm rot="-1400698">
            <a:off x="-1042059" y="-189513"/>
            <a:ext cx="4868751" cy="4851046"/>
          </a:xfrm>
          <a:custGeom>
            <a:rect b="b" l="l" r="r" t="t"/>
            <a:pathLst>
              <a:path extrusionOk="0" h="4851046" w="4868751">
                <a:moveTo>
                  <a:pt x="0" y="0"/>
                </a:moveTo>
                <a:lnTo>
                  <a:pt x="4868751" y="0"/>
                </a:lnTo>
                <a:lnTo>
                  <a:pt x="4868751" y="4851047"/>
                </a:lnTo>
                <a:lnTo>
                  <a:pt x="0" y="4851047"/>
                </a:lnTo>
                <a:lnTo>
                  <a:pt x="0" y="0"/>
                </a:lnTo>
                <a:close/>
              </a:path>
            </a:pathLst>
          </a:custGeom>
          <a:blipFill rotWithShape="1">
            <a:blip r:embed="rId3">
              <a:alphaModFix/>
            </a:blip>
            <a:stretch>
              <a:fillRect b="0" l="0" r="0" t="0"/>
            </a:stretch>
          </a:blipFill>
          <a:ln>
            <a:noFill/>
          </a:ln>
        </p:spPr>
      </p:sp>
      <p:sp>
        <p:nvSpPr>
          <p:cNvPr id="122" name="Google Shape;122;p16"/>
          <p:cNvSpPr txBox="1"/>
          <p:nvPr/>
        </p:nvSpPr>
        <p:spPr>
          <a:xfrm>
            <a:off x="7461701" y="2316078"/>
            <a:ext cx="9202035"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TABLE OF CONTENTS</a:t>
            </a:r>
            <a:endParaRPr/>
          </a:p>
        </p:txBody>
      </p:sp>
      <p:grpSp>
        <p:nvGrpSpPr>
          <p:cNvPr id="123" name="Google Shape;123;p16"/>
          <p:cNvGrpSpPr/>
          <p:nvPr/>
        </p:nvGrpSpPr>
        <p:grpSpPr>
          <a:xfrm>
            <a:off x="6978407" y="4064793"/>
            <a:ext cx="5084311" cy="596741"/>
            <a:chOff x="0" y="-66675"/>
            <a:chExt cx="6779082" cy="795655"/>
          </a:xfrm>
        </p:grpSpPr>
        <p:sp>
          <p:nvSpPr>
            <p:cNvPr id="124" name="Google Shape;124;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01</a:t>
              </a:r>
              <a:endParaRPr/>
            </a:p>
          </p:txBody>
        </p:sp>
        <p:sp>
          <p:nvSpPr>
            <p:cNvPr id="125" name="Google Shape;125;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grpSp>
        <p:nvGrpSpPr>
          <p:cNvPr id="126" name="Google Shape;126;p16"/>
          <p:cNvGrpSpPr/>
          <p:nvPr/>
        </p:nvGrpSpPr>
        <p:grpSpPr>
          <a:xfrm>
            <a:off x="12680380" y="4064793"/>
            <a:ext cx="5084311" cy="596741"/>
            <a:chOff x="0" y="-66675"/>
            <a:chExt cx="6779082" cy="795655"/>
          </a:xfrm>
        </p:grpSpPr>
        <p:sp>
          <p:nvSpPr>
            <p:cNvPr id="127" name="Google Shape;127;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05</a:t>
              </a:r>
              <a:endParaRPr/>
            </a:p>
          </p:txBody>
        </p:sp>
        <p:sp>
          <p:nvSpPr>
            <p:cNvPr id="128" name="Google Shape;128;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grpSp>
        <p:nvGrpSpPr>
          <p:cNvPr id="129" name="Google Shape;129;p16"/>
          <p:cNvGrpSpPr/>
          <p:nvPr/>
        </p:nvGrpSpPr>
        <p:grpSpPr>
          <a:xfrm>
            <a:off x="6978407" y="5093494"/>
            <a:ext cx="5084311" cy="596741"/>
            <a:chOff x="0" y="-66675"/>
            <a:chExt cx="6779082" cy="795655"/>
          </a:xfrm>
        </p:grpSpPr>
        <p:sp>
          <p:nvSpPr>
            <p:cNvPr id="130" name="Google Shape;130;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02</a:t>
              </a:r>
              <a:endParaRPr/>
            </a:p>
          </p:txBody>
        </p:sp>
        <p:sp>
          <p:nvSpPr>
            <p:cNvPr id="131" name="Google Shape;131;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grpSp>
        <p:nvGrpSpPr>
          <p:cNvPr id="132" name="Google Shape;132;p16"/>
          <p:cNvGrpSpPr/>
          <p:nvPr/>
        </p:nvGrpSpPr>
        <p:grpSpPr>
          <a:xfrm>
            <a:off x="12680380" y="5093494"/>
            <a:ext cx="5084311" cy="596741"/>
            <a:chOff x="0" y="-66675"/>
            <a:chExt cx="6779082" cy="795655"/>
          </a:xfrm>
        </p:grpSpPr>
        <p:sp>
          <p:nvSpPr>
            <p:cNvPr id="133" name="Google Shape;133;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06</a:t>
              </a:r>
              <a:endParaRPr/>
            </a:p>
          </p:txBody>
        </p:sp>
        <p:sp>
          <p:nvSpPr>
            <p:cNvPr id="134" name="Google Shape;134;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grpSp>
        <p:nvGrpSpPr>
          <p:cNvPr id="135" name="Google Shape;135;p16"/>
          <p:cNvGrpSpPr/>
          <p:nvPr/>
        </p:nvGrpSpPr>
        <p:grpSpPr>
          <a:xfrm>
            <a:off x="6978407" y="6126004"/>
            <a:ext cx="5084311" cy="596741"/>
            <a:chOff x="0" y="-66675"/>
            <a:chExt cx="6779082" cy="795655"/>
          </a:xfrm>
        </p:grpSpPr>
        <p:sp>
          <p:nvSpPr>
            <p:cNvPr id="136" name="Google Shape;136;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03</a:t>
              </a:r>
              <a:endParaRPr/>
            </a:p>
          </p:txBody>
        </p:sp>
        <p:sp>
          <p:nvSpPr>
            <p:cNvPr id="137" name="Google Shape;137;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grpSp>
        <p:nvGrpSpPr>
          <p:cNvPr id="138" name="Google Shape;138;p16"/>
          <p:cNvGrpSpPr/>
          <p:nvPr/>
        </p:nvGrpSpPr>
        <p:grpSpPr>
          <a:xfrm>
            <a:off x="12680380" y="6126004"/>
            <a:ext cx="5084311" cy="596741"/>
            <a:chOff x="0" y="-66675"/>
            <a:chExt cx="6779082" cy="795655"/>
          </a:xfrm>
        </p:grpSpPr>
        <p:sp>
          <p:nvSpPr>
            <p:cNvPr id="139" name="Google Shape;139;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07</a:t>
              </a:r>
              <a:endParaRPr/>
            </a:p>
          </p:txBody>
        </p:sp>
        <p:sp>
          <p:nvSpPr>
            <p:cNvPr id="140" name="Google Shape;140;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grpSp>
        <p:nvGrpSpPr>
          <p:cNvPr id="141" name="Google Shape;141;p16"/>
          <p:cNvGrpSpPr/>
          <p:nvPr/>
        </p:nvGrpSpPr>
        <p:grpSpPr>
          <a:xfrm>
            <a:off x="6978407" y="7158514"/>
            <a:ext cx="5084311" cy="596741"/>
            <a:chOff x="0" y="-66675"/>
            <a:chExt cx="6779082" cy="795655"/>
          </a:xfrm>
        </p:grpSpPr>
        <p:sp>
          <p:nvSpPr>
            <p:cNvPr id="142" name="Google Shape;142;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04</a:t>
              </a:r>
              <a:endParaRPr/>
            </a:p>
          </p:txBody>
        </p:sp>
        <p:sp>
          <p:nvSpPr>
            <p:cNvPr id="143" name="Google Shape;143;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grpSp>
        <p:nvGrpSpPr>
          <p:cNvPr id="144" name="Google Shape;144;p16"/>
          <p:cNvGrpSpPr/>
          <p:nvPr/>
        </p:nvGrpSpPr>
        <p:grpSpPr>
          <a:xfrm>
            <a:off x="12680380" y="7158514"/>
            <a:ext cx="5084311" cy="596741"/>
            <a:chOff x="0" y="-66675"/>
            <a:chExt cx="6779082" cy="795655"/>
          </a:xfrm>
        </p:grpSpPr>
        <p:sp>
          <p:nvSpPr>
            <p:cNvPr id="145" name="Google Shape;145;p16"/>
            <p:cNvSpPr txBox="1"/>
            <p:nvPr/>
          </p:nvSpPr>
          <p:spPr>
            <a:xfrm>
              <a:off x="0" y="-66675"/>
              <a:ext cx="1043902" cy="7956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8C34D"/>
                  </a:solidFill>
                  <a:latin typeface="Cinzel Decorative"/>
                  <a:ea typeface="Cinzel Decorative"/>
                  <a:cs typeface="Cinzel Decorative"/>
                  <a:sym typeface="Cinzel Decorative"/>
                </a:rPr>
                <a:t>08</a:t>
              </a:r>
              <a:endParaRPr/>
            </a:p>
          </p:txBody>
        </p:sp>
        <p:sp>
          <p:nvSpPr>
            <p:cNvPr id="146" name="Google Shape;146;p16"/>
            <p:cNvSpPr txBox="1"/>
            <p:nvPr/>
          </p:nvSpPr>
          <p:spPr>
            <a:xfrm>
              <a:off x="1276541" y="94615"/>
              <a:ext cx="5502541" cy="5492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Add Agenda Here</a:t>
              </a:r>
              <a:endParaRPr/>
            </a:p>
          </p:txBody>
        </p:sp>
      </p:grpSp>
      <p:sp>
        <p:nvSpPr>
          <p:cNvPr id="147" name="Google Shape;147;p16"/>
          <p:cNvSpPr/>
          <p:nvPr/>
        </p:nvSpPr>
        <p:spPr>
          <a:xfrm>
            <a:off x="10227095" y="1058179"/>
            <a:ext cx="3671246" cy="533999"/>
          </a:xfrm>
          <a:custGeom>
            <a:rect b="b" l="l" r="r" t="t"/>
            <a:pathLst>
              <a:path extrusionOk="0" h="533999" w="3671246">
                <a:moveTo>
                  <a:pt x="0" y="0"/>
                </a:moveTo>
                <a:lnTo>
                  <a:pt x="3671247" y="0"/>
                </a:lnTo>
                <a:lnTo>
                  <a:pt x="3671247" y="533999"/>
                </a:lnTo>
                <a:lnTo>
                  <a:pt x="0" y="533999"/>
                </a:lnTo>
                <a:lnTo>
                  <a:pt x="0" y="0"/>
                </a:lnTo>
                <a:close/>
              </a:path>
            </a:pathLst>
          </a:custGeom>
          <a:blipFill rotWithShape="1">
            <a:blip r:embed="rId4">
              <a:alphaModFix/>
            </a:blip>
            <a:stretch>
              <a:fillRect b="0" l="0" r="0" t="0"/>
            </a:stretch>
          </a:blipFill>
          <a:ln>
            <a:noFill/>
          </a:ln>
        </p:spPr>
      </p:sp>
      <p:sp>
        <p:nvSpPr>
          <p:cNvPr id="148" name="Google Shape;148;p16"/>
          <p:cNvSpPr/>
          <p:nvPr/>
        </p:nvSpPr>
        <p:spPr>
          <a:xfrm flipH="1" rot="10800000">
            <a:off x="10227095" y="8593455"/>
            <a:ext cx="3671246" cy="533999"/>
          </a:xfrm>
          <a:custGeom>
            <a:rect b="b" l="l" r="r" t="t"/>
            <a:pathLst>
              <a:path extrusionOk="0" h="533999" w="3671246">
                <a:moveTo>
                  <a:pt x="0" y="533999"/>
                </a:moveTo>
                <a:lnTo>
                  <a:pt x="3671247" y="533999"/>
                </a:lnTo>
                <a:lnTo>
                  <a:pt x="3671247" y="0"/>
                </a:lnTo>
                <a:lnTo>
                  <a:pt x="0" y="0"/>
                </a:lnTo>
                <a:lnTo>
                  <a:pt x="0" y="533999"/>
                </a:lnTo>
                <a:close/>
              </a:path>
            </a:pathLst>
          </a:custGeom>
          <a:blipFill rotWithShape="1">
            <a:blip r:embed="rId4">
              <a:alphaModFix/>
            </a:blip>
            <a:stretch>
              <a:fillRect b="0" l="0" r="0" t="0"/>
            </a:stretch>
          </a:blipFill>
          <a:ln>
            <a:noFill/>
          </a:ln>
        </p:spPr>
      </p:sp>
      <p:sp>
        <p:nvSpPr>
          <p:cNvPr id="149" name="Google Shape;149;p16"/>
          <p:cNvSpPr/>
          <p:nvPr/>
        </p:nvSpPr>
        <p:spPr>
          <a:xfrm rot="906060">
            <a:off x="1479373" y="1763118"/>
            <a:ext cx="4163834" cy="6049154"/>
          </a:xfrm>
          <a:custGeom>
            <a:rect b="b" l="l" r="r" t="t"/>
            <a:pathLst>
              <a:path extrusionOk="0" h="6049154" w="4163834">
                <a:moveTo>
                  <a:pt x="0" y="0"/>
                </a:moveTo>
                <a:lnTo>
                  <a:pt x="4163835" y="0"/>
                </a:lnTo>
                <a:lnTo>
                  <a:pt x="4163835" y="6049154"/>
                </a:lnTo>
                <a:lnTo>
                  <a:pt x="0" y="604915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153" name="Shape 153"/>
        <p:cNvGrpSpPr/>
        <p:nvPr/>
      </p:nvGrpSpPr>
      <p:grpSpPr>
        <a:xfrm>
          <a:off x="0" y="0"/>
          <a:ext cx="0" cy="0"/>
          <a:chOff x="0" y="0"/>
          <a:chExt cx="0" cy="0"/>
        </a:xfrm>
      </p:grpSpPr>
      <p:sp>
        <p:nvSpPr>
          <p:cNvPr id="154" name="Google Shape;154;p17"/>
          <p:cNvSpPr/>
          <p:nvPr/>
        </p:nvSpPr>
        <p:spPr>
          <a:xfrm>
            <a:off x="2570563" y="3381003"/>
            <a:ext cx="3380052" cy="3423626"/>
          </a:xfrm>
          <a:custGeom>
            <a:rect b="b" l="l" r="r" t="t"/>
            <a:pathLst>
              <a:path extrusionOk="0" h="3423626" w="3380052">
                <a:moveTo>
                  <a:pt x="0" y="0"/>
                </a:moveTo>
                <a:lnTo>
                  <a:pt x="3380052" y="0"/>
                </a:lnTo>
                <a:lnTo>
                  <a:pt x="3380052" y="3423626"/>
                </a:lnTo>
                <a:lnTo>
                  <a:pt x="0" y="3423626"/>
                </a:lnTo>
                <a:lnTo>
                  <a:pt x="0" y="0"/>
                </a:lnTo>
                <a:close/>
              </a:path>
            </a:pathLst>
          </a:custGeom>
          <a:blipFill rotWithShape="1">
            <a:blip r:embed="rId3">
              <a:alphaModFix/>
            </a:blip>
            <a:stretch>
              <a:fillRect b="0" l="0" r="0" t="0"/>
            </a:stretch>
          </a:blipFill>
          <a:ln>
            <a:noFill/>
          </a:ln>
        </p:spPr>
      </p:sp>
      <p:sp>
        <p:nvSpPr>
          <p:cNvPr id="155" name="Google Shape;155;p17"/>
          <p:cNvSpPr/>
          <p:nvPr/>
        </p:nvSpPr>
        <p:spPr>
          <a:xfrm>
            <a:off x="3437058" y="4060175"/>
            <a:ext cx="1647062" cy="2065281"/>
          </a:xfrm>
          <a:custGeom>
            <a:rect b="b" l="l" r="r" t="t"/>
            <a:pathLst>
              <a:path extrusionOk="0" h="2065281" w="1647062">
                <a:moveTo>
                  <a:pt x="0" y="0"/>
                </a:moveTo>
                <a:lnTo>
                  <a:pt x="1647062" y="0"/>
                </a:lnTo>
                <a:lnTo>
                  <a:pt x="1647062" y="2065281"/>
                </a:lnTo>
                <a:lnTo>
                  <a:pt x="0" y="2065281"/>
                </a:lnTo>
                <a:lnTo>
                  <a:pt x="0" y="0"/>
                </a:lnTo>
                <a:close/>
              </a:path>
            </a:pathLst>
          </a:custGeom>
          <a:blipFill rotWithShape="1">
            <a:blip r:embed="rId4">
              <a:alphaModFix/>
            </a:blip>
            <a:stretch>
              <a:fillRect b="0" l="0" r="0" t="0"/>
            </a:stretch>
          </a:blipFill>
          <a:ln>
            <a:noFill/>
          </a:ln>
        </p:spPr>
      </p:sp>
      <p:sp>
        <p:nvSpPr>
          <p:cNvPr id="156" name="Google Shape;156;p17"/>
          <p:cNvSpPr txBox="1"/>
          <p:nvPr/>
        </p:nvSpPr>
        <p:spPr>
          <a:xfrm>
            <a:off x="4542983" y="1368590"/>
            <a:ext cx="9202035"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Add Agenda Page</a:t>
            </a:r>
            <a:endParaRPr/>
          </a:p>
        </p:txBody>
      </p:sp>
      <p:grpSp>
        <p:nvGrpSpPr>
          <p:cNvPr id="157" name="Google Shape;157;p17"/>
          <p:cNvGrpSpPr/>
          <p:nvPr/>
        </p:nvGrpSpPr>
        <p:grpSpPr>
          <a:xfrm>
            <a:off x="2684641" y="7303201"/>
            <a:ext cx="3151800" cy="1311908"/>
            <a:chOff x="0" y="9525"/>
            <a:chExt cx="4202400" cy="1749210"/>
          </a:xfrm>
        </p:grpSpPr>
        <p:sp>
          <p:nvSpPr>
            <p:cNvPr id="158" name="Google Shape;158;p17"/>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01</a:t>
              </a:r>
              <a:endParaRPr/>
            </a:p>
          </p:txBody>
        </p:sp>
        <p:sp>
          <p:nvSpPr>
            <p:cNvPr id="159" name="Google Shape;159;p17"/>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160" name="Google Shape;160;p17"/>
          <p:cNvSpPr/>
          <p:nvPr/>
        </p:nvSpPr>
        <p:spPr>
          <a:xfrm>
            <a:off x="406066" y="433137"/>
            <a:ext cx="2931786" cy="2947866"/>
          </a:xfrm>
          <a:custGeom>
            <a:rect b="b" l="l" r="r" t="t"/>
            <a:pathLst>
              <a:path extrusionOk="0" h="2947866" w="2931786">
                <a:moveTo>
                  <a:pt x="0" y="0"/>
                </a:moveTo>
                <a:lnTo>
                  <a:pt x="2931787" y="0"/>
                </a:lnTo>
                <a:lnTo>
                  <a:pt x="2931787" y="2947866"/>
                </a:lnTo>
                <a:lnTo>
                  <a:pt x="0" y="2947866"/>
                </a:lnTo>
                <a:lnTo>
                  <a:pt x="0" y="0"/>
                </a:lnTo>
                <a:close/>
              </a:path>
            </a:pathLst>
          </a:custGeom>
          <a:blipFill rotWithShape="1">
            <a:blip r:embed="rId5">
              <a:alphaModFix/>
            </a:blip>
            <a:stretch>
              <a:fillRect b="0" l="0" r="0" t="0"/>
            </a:stretch>
          </a:blipFill>
          <a:ln>
            <a:noFill/>
          </a:ln>
        </p:spPr>
      </p:sp>
      <p:sp>
        <p:nvSpPr>
          <p:cNvPr id="161" name="Google Shape;161;p17"/>
          <p:cNvSpPr/>
          <p:nvPr/>
        </p:nvSpPr>
        <p:spPr>
          <a:xfrm flipH="1" rot="10800000">
            <a:off x="406066" y="6811888"/>
            <a:ext cx="2931786" cy="2947866"/>
          </a:xfrm>
          <a:custGeom>
            <a:rect b="b" l="l" r="r" t="t"/>
            <a:pathLst>
              <a:path extrusionOk="0" h="2947866" w="2931786">
                <a:moveTo>
                  <a:pt x="0" y="2947865"/>
                </a:moveTo>
                <a:lnTo>
                  <a:pt x="2931787" y="2947865"/>
                </a:lnTo>
                <a:lnTo>
                  <a:pt x="2931787" y="0"/>
                </a:lnTo>
                <a:lnTo>
                  <a:pt x="0" y="0"/>
                </a:lnTo>
                <a:lnTo>
                  <a:pt x="0" y="2947865"/>
                </a:lnTo>
                <a:close/>
              </a:path>
            </a:pathLst>
          </a:custGeom>
          <a:blipFill rotWithShape="1">
            <a:blip r:embed="rId5">
              <a:alphaModFix/>
            </a:blip>
            <a:stretch>
              <a:fillRect b="0" l="0" r="0" t="0"/>
            </a:stretch>
          </a:blipFill>
          <a:ln>
            <a:noFill/>
          </a:ln>
        </p:spPr>
      </p:sp>
      <p:sp>
        <p:nvSpPr>
          <p:cNvPr id="162" name="Google Shape;162;p17"/>
          <p:cNvSpPr/>
          <p:nvPr/>
        </p:nvSpPr>
        <p:spPr>
          <a:xfrm flipH="1">
            <a:off x="14946413" y="433137"/>
            <a:ext cx="2931786" cy="2947866"/>
          </a:xfrm>
          <a:custGeom>
            <a:rect b="b" l="l" r="r" t="t"/>
            <a:pathLst>
              <a:path extrusionOk="0" h="2947866" w="2931786">
                <a:moveTo>
                  <a:pt x="2931786" y="0"/>
                </a:moveTo>
                <a:lnTo>
                  <a:pt x="0" y="0"/>
                </a:lnTo>
                <a:lnTo>
                  <a:pt x="0" y="2947866"/>
                </a:lnTo>
                <a:lnTo>
                  <a:pt x="2931786" y="2947866"/>
                </a:lnTo>
                <a:lnTo>
                  <a:pt x="2931786" y="0"/>
                </a:lnTo>
                <a:close/>
              </a:path>
            </a:pathLst>
          </a:custGeom>
          <a:blipFill rotWithShape="1">
            <a:blip r:embed="rId5">
              <a:alphaModFix/>
            </a:blip>
            <a:stretch>
              <a:fillRect b="0" l="0" r="0" t="0"/>
            </a:stretch>
          </a:blipFill>
          <a:ln>
            <a:noFill/>
          </a:ln>
        </p:spPr>
      </p:sp>
      <p:sp>
        <p:nvSpPr>
          <p:cNvPr id="163" name="Google Shape;163;p17"/>
          <p:cNvSpPr/>
          <p:nvPr/>
        </p:nvSpPr>
        <p:spPr>
          <a:xfrm rot="10800000">
            <a:off x="14946413" y="6811888"/>
            <a:ext cx="2931786" cy="2947866"/>
          </a:xfrm>
          <a:custGeom>
            <a:rect b="b" l="l" r="r" t="t"/>
            <a:pathLst>
              <a:path extrusionOk="0" h="2947866" w="2931786">
                <a:moveTo>
                  <a:pt x="2931786" y="2947865"/>
                </a:moveTo>
                <a:lnTo>
                  <a:pt x="0" y="2947865"/>
                </a:lnTo>
                <a:lnTo>
                  <a:pt x="0" y="0"/>
                </a:lnTo>
                <a:lnTo>
                  <a:pt x="2931786" y="0"/>
                </a:lnTo>
                <a:lnTo>
                  <a:pt x="2931786" y="2947865"/>
                </a:lnTo>
                <a:close/>
              </a:path>
            </a:pathLst>
          </a:custGeom>
          <a:blipFill rotWithShape="1">
            <a:blip r:embed="rId5">
              <a:alphaModFix/>
            </a:blip>
            <a:stretch>
              <a:fillRect b="0" l="0" r="0" t="0"/>
            </a:stretch>
          </a:blipFill>
          <a:ln>
            <a:noFill/>
          </a:ln>
        </p:spPr>
      </p:sp>
      <p:sp>
        <p:nvSpPr>
          <p:cNvPr id="164" name="Google Shape;164;p17"/>
          <p:cNvSpPr/>
          <p:nvPr/>
        </p:nvSpPr>
        <p:spPr>
          <a:xfrm>
            <a:off x="7453974" y="3381003"/>
            <a:ext cx="3380052" cy="3423626"/>
          </a:xfrm>
          <a:custGeom>
            <a:rect b="b" l="l" r="r" t="t"/>
            <a:pathLst>
              <a:path extrusionOk="0" h="3423626" w="3380052">
                <a:moveTo>
                  <a:pt x="0" y="0"/>
                </a:moveTo>
                <a:lnTo>
                  <a:pt x="3380052" y="0"/>
                </a:lnTo>
                <a:lnTo>
                  <a:pt x="3380052" y="3423626"/>
                </a:lnTo>
                <a:lnTo>
                  <a:pt x="0" y="3423626"/>
                </a:lnTo>
                <a:lnTo>
                  <a:pt x="0" y="0"/>
                </a:lnTo>
                <a:close/>
              </a:path>
            </a:pathLst>
          </a:custGeom>
          <a:blipFill rotWithShape="1">
            <a:blip r:embed="rId3">
              <a:alphaModFix/>
            </a:blip>
            <a:stretch>
              <a:fillRect b="0" l="0" r="0" t="0"/>
            </a:stretch>
          </a:blipFill>
          <a:ln>
            <a:noFill/>
          </a:ln>
        </p:spPr>
      </p:sp>
      <p:grpSp>
        <p:nvGrpSpPr>
          <p:cNvPr id="165" name="Google Shape;165;p17"/>
          <p:cNvGrpSpPr/>
          <p:nvPr/>
        </p:nvGrpSpPr>
        <p:grpSpPr>
          <a:xfrm>
            <a:off x="7568052" y="7303201"/>
            <a:ext cx="3151800" cy="1311908"/>
            <a:chOff x="0" y="9525"/>
            <a:chExt cx="4202400" cy="1749210"/>
          </a:xfrm>
        </p:grpSpPr>
        <p:sp>
          <p:nvSpPr>
            <p:cNvPr id="166" name="Google Shape;166;p17"/>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02</a:t>
              </a:r>
              <a:endParaRPr/>
            </a:p>
          </p:txBody>
        </p:sp>
        <p:sp>
          <p:nvSpPr>
            <p:cNvPr id="167" name="Google Shape;167;p17"/>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168" name="Google Shape;168;p17"/>
          <p:cNvSpPr/>
          <p:nvPr/>
        </p:nvSpPr>
        <p:spPr>
          <a:xfrm>
            <a:off x="12567576" y="3474440"/>
            <a:ext cx="3380052" cy="3423626"/>
          </a:xfrm>
          <a:custGeom>
            <a:rect b="b" l="l" r="r" t="t"/>
            <a:pathLst>
              <a:path extrusionOk="0" h="3423626" w="3380052">
                <a:moveTo>
                  <a:pt x="0" y="0"/>
                </a:moveTo>
                <a:lnTo>
                  <a:pt x="3380052" y="0"/>
                </a:lnTo>
                <a:lnTo>
                  <a:pt x="3380052" y="3423625"/>
                </a:lnTo>
                <a:lnTo>
                  <a:pt x="0" y="3423625"/>
                </a:lnTo>
                <a:lnTo>
                  <a:pt x="0" y="0"/>
                </a:lnTo>
                <a:close/>
              </a:path>
            </a:pathLst>
          </a:custGeom>
          <a:blipFill rotWithShape="1">
            <a:blip r:embed="rId3">
              <a:alphaModFix/>
            </a:blip>
            <a:stretch>
              <a:fillRect b="0" l="0" r="0" t="0"/>
            </a:stretch>
          </a:blipFill>
          <a:ln>
            <a:noFill/>
          </a:ln>
        </p:spPr>
      </p:sp>
      <p:grpSp>
        <p:nvGrpSpPr>
          <p:cNvPr id="169" name="Google Shape;169;p17"/>
          <p:cNvGrpSpPr/>
          <p:nvPr/>
        </p:nvGrpSpPr>
        <p:grpSpPr>
          <a:xfrm>
            <a:off x="12681654" y="7396638"/>
            <a:ext cx="3151800" cy="1311908"/>
            <a:chOff x="0" y="9525"/>
            <a:chExt cx="4202400" cy="1749210"/>
          </a:xfrm>
        </p:grpSpPr>
        <p:sp>
          <p:nvSpPr>
            <p:cNvPr id="170" name="Google Shape;170;p17"/>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03</a:t>
              </a:r>
              <a:endParaRPr/>
            </a:p>
          </p:txBody>
        </p:sp>
        <p:sp>
          <p:nvSpPr>
            <p:cNvPr id="171" name="Google Shape;171;p17"/>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172" name="Google Shape;172;p17"/>
          <p:cNvSpPr/>
          <p:nvPr/>
        </p:nvSpPr>
        <p:spPr>
          <a:xfrm>
            <a:off x="8491306" y="4144592"/>
            <a:ext cx="1305389" cy="1896448"/>
          </a:xfrm>
          <a:custGeom>
            <a:rect b="b" l="l" r="r" t="t"/>
            <a:pathLst>
              <a:path extrusionOk="0" h="1896448" w="1305389">
                <a:moveTo>
                  <a:pt x="0" y="0"/>
                </a:moveTo>
                <a:lnTo>
                  <a:pt x="1305388" y="0"/>
                </a:lnTo>
                <a:lnTo>
                  <a:pt x="1305388" y="1896448"/>
                </a:lnTo>
                <a:lnTo>
                  <a:pt x="0" y="1896448"/>
                </a:lnTo>
                <a:lnTo>
                  <a:pt x="0" y="0"/>
                </a:lnTo>
                <a:close/>
              </a:path>
            </a:pathLst>
          </a:custGeom>
          <a:blipFill rotWithShape="1">
            <a:blip r:embed="rId6">
              <a:alphaModFix/>
            </a:blip>
            <a:stretch>
              <a:fillRect b="0" l="0" r="0" t="0"/>
            </a:stretch>
          </a:blipFill>
          <a:ln>
            <a:noFill/>
          </a:ln>
        </p:spPr>
      </p:sp>
      <p:sp>
        <p:nvSpPr>
          <p:cNvPr id="173" name="Google Shape;173;p17"/>
          <p:cNvSpPr/>
          <p:nvPr/>
        </p:nvSpPr>
        <p:spPr>
          <a:xfrm>
            <a:off x="13528109" y="4214209"/>
            <a:ext cx="1458986" cy="1858581"/>
          </a:xfrm>
          <a:custGeom>
            <a:rect b="b" l="l" r="r" t="t"/>
            <a:pathLst>
              <a:path extrusionOk="0" h="1858581" w="1458986">
                <a:moveTo>
                  <a:pt x="0" y="0"/>
                </a:moveTo>
                <a:lnTo>
                  <a:pt x="1458986" y="0"/>
                </a:lnTo>
                <a:lnTo>
                  <a:pt x="1458986" y="1858582"/>
                </a:lnTo>
                <a:lnTo>
                  <a:pt x="0" y="185858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177" name="Shape 177"/>
        <p:cNvGrpSpPr/>
        <p:nvPr/>
      </p:nvGrpSpPr>
      <p:grpSpPr>
        <a:xfrm>
          <a:off x="0" y="0"/>
          <a:ext cx="0" cy="0"/>
          <a:chOff x="0" y="0"/>
          <a:chExt cx="0" cy="0"/>
        </a:xfrm>
      </p:grpSpPr>
      <p:sp>
        <p:nvSpPr>
          <p:cNvPr id="178" name="Google Shape;178;p18"/>
          <p:cNvSpPr/>
          <p:nvPr/>
        </p:nvSpPr>
        <p:spPr>
          <a:xfrm>
            <a:off x="-3189991" y="1131847"/>
            <a:ext cx="8037920" cy="8023305"/>
          </a:xfrm>
          <a:custGeom>
            <a:rect b="b" l="l" r="r" t="t"/>
            <a:pathLst>
              <a:path extrusionOk="0" h="8023305" w="8037920">
                <a:moveTo>
                  <a:pt x="0" y="0"/>
                </a:moveTo>
                <a:lnTo>
                  <a:pt x="8037920" y="0"/>
                </a:lnTo>
                <a:lnTo>
                  <a:pt x="8037920" y="8023306"/>
                </a:lnTo>
                <a:lnTo>
                  <a:pt x="0" y="8023306"/>
                </a:lnTo>
                <a:lnTo>
                  <a:pt x="0" y="0"/>
                </a:lnTo>
                <a:close/>
              </a:path>
            </a:pathLst>
          </a:custGeom>
          <a:blipFill rotWithShape="1">
            <a:blip r:embed="rId3">
              <a:alphaModFix/>
            </a:blip>
            <a:stretch>
              <a:fillRect b="0" l="0" r="0" t="0"/>
            </a:stretch>
          </a:blipFill>
          <a:ln>
            <a:noFill/>
          </a:ln>
        </p:spPr>
      </p:sp>
      <p:sp>
        <p:nvSpPr>
          <p:cNvPr id="179" name="Google Shape;179;p18"/>
          <p:cNvSpPr/>
          <p:nvPr/>
        </p:nvSpPr>
        <p:spPr>
          <a:xfrm>
            <a:off x="13440071" y="1131847"/>
            <a:ext cx="8037920" cy="8023305"/>
          </a:xfrm>
          <a:custGeom>
            <a:rect b="b" l="l" r="r" t="t"/>
            <a:pathLst>
              <a:path extrusionOk="0" h="8023305" w="8037920">
                <a:moveTo>
                  <a:pt x="0" y="0"/>
                </a:moveTo>
                <a:lnTo>
                  <a:pt x="8037920" y="0"/>
                </a:lnTo>
                <a:lnTo>
                  <a:pt x="8037920" y="8023306"/>
                </a:lnTo>
                <a:lnTo>
                  <a:pt x="0" y="8023306"/>
                </a:lnTo>
                <a:lnTo>
                  <a:pt x="0" y="0"/>
                </a:lnTo>
                <a:close/>
              </a:path>
            </a:pathLst>
          </a:custGeom>
          <a:blipFill rotWithShape="1">
            <a:blip r:embed="rId3">
              <a:alphaModFix/>
            </a:blip>
            <a:stretch>
              <a:fillRect b="0" l="0" r="0" t="0"/>
            </a:stretch>
          </a:blipFill>
          <a:ln>
            <a:noFill/>
          </a:ln>
        </p:spPr>
      </p:sp>
      <p:pic>
        <p:nvPicPr>
          <p:cNvPr id="180" name="Google Shape;180;p18"/>
          <p:cNvPicPr preferRelativeResize="0"/>
          <p:nvPr/>
        </p:nvPicPr>
        <p:blipFill rotWithShape="1">
          <a:blip r:embed="rId4">
            <a:alphaModFix/>
          </a:blip>
          <a:srcRect b="33670" l="0" r="0" t="33671"/>
          <a:stretch/>
        </p:blipFill>
        <p:spPr>
          <a:xfrm>
            <a:off x="4542983" y="1630710"/>
            <a:ext cx="9202035" cy="4507586"/>
          </a:xfrm>
          <a:prstGeom prst="rect">
            <a:avLst/>
          </a:prstGeom>
          <a:noFill/>
          <a:ln>
            <a:noFill/>
          </a:ln>
        </p:spPr>
      </p:pic>
      <p:sp>
        <p:nvSpPr>
          <p:cNvPr id="181" name="Google Shape;181;p18"/>
          <p:cNvSpPr/>
          <p:nvPr/>
        </p:nvSpPr>
        <p:spPr>
          <a:xfrm>
            <a:off x="7308377" y="494701"/>
            <a:ext cx="3671246" cy="533999"/>
          </a:xfrm>
          <a:custGeom>
            <a:rect b="b" l="l" r="r" t="t"/>
            <a:pathLst>
              <a:path extrusionOk="0" h="533999" w="3671246">
                <a:moveTo>
                  <a:pt x="0" y="0"/>
                </a:moveTo>
                <a:lnTo>
                  <a:pt x="3671246" y="0"/>
                </a:lnTo>
                <a:lnTo>
                  <a:pt x="3671246" y="533999"/>
                </a:lnTo>
                <a:lnTo>
                  <a:pt x="0" y="533999"/>
                </a:lnTo>
                <a:lnTo>
                  <a:pt x="0" y="0"/>
                </a:lnTo>
                <a:close/>
              </a:path>
            </a:pathLst>
          </a:custGeom>
          <a:blipFill rotWithShape="1">
            <a:blip r:embed="rId5">
              <a:alphaModFix/>
            </a:blip>
            <a:stretch>
              <a:fillRect b="0" l="0" r="0" t="0"/>
            </a:stretch>
          </a:blipFill>
          <a:ln>
            <a:noFill/>
          </a:ln>
        </p:spPr>
      </p:sp>
      <p:sp>
        <p:nvSpPr>
          <p:cNvPr id="182" name="Google Shape;182;p18"/>
          <p:cNvSpPr/>
          <p:nvPr/>
        </p:nvSpPr>
        <p:spPr>
          <a:xfrm flipH="1" rot="10800000">
            <a:off x="7308377" y="9258300"/>
            <a:ext cx="3671246" cy="533999"/>
          </a:xfrm>
          <a:custGeom>
            <a:rect b="b" l="l" r="r" t="t"/>
            <a:pathLst>
              <a:path extrusionOk="0" h="533999" w="3671246">
                <a:moveTo>
                  <a:pt x="0" y="533999"/>
                </a:moveTo>
                <a:lnTo>
                  <a:pt x="3671246" y="533999"/>
                </a:lnTo>
                <a:lnTo>
                  <a:pt x="3671246" y="0"/>
                </a:lnTo>
                <a:lnTo>
                  <a:pt x="0" y="0"/>
                </a:lnTo>
                <a:lnTo>
                  <a:pt x="0" y="533999"/>
                </a:lnTo>
                <a:close/>
              </a:path>
            </a:pathLst>
          </a:custGeom>
          <a:blipFill rotWithShape="1">
            <a:blip r:embed="rId5">
              <a:alphaModFix/>
            </a:blip>
            <a:stretch>
              <a:fillRect b="0" l="0" r="0" t="0"/>
            </a:stretch>
          </a:blipFill>
          <a:ln>
            <a:noFill/>
          </a:ln>
        </p:spPr>
      </p:sp>
      <p:sp>
        <p:nvSpPr>
          <p:cNvPr id="183" name="Google Shape;183;p18"/>
          <p:cNvSpPr txBox="1"/>
          <p:nvPr/>
        </p:nvSpPr>
        <p:spPr>
          <a:xfrm>
            <a:off x="4542983" y="6642861"/>
            <a:ext cx="9202035"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Introduction</a:t>
            </a:r>
            <a:endParaRPr/>
          </a:p>
        </p:txBody>
      </p:sp>
      <p:sp>
        <p:nvSpPr>
          <p:cNvPr id="184" name="Google Shape;184;p18"/>
          <p:cNvSpPr txBox="1"/>
          <p:nvPr/>
        </p:nvSpPr>
        <p:spPr>
          <a:xfrm>
            <a:off x="5696960" y="7862195"/>
            <a:ext cx="6894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03808"/>
            </a:gs>
            <a:gs pos="100000">
              <a:srgbClr val="101010"/>
            </a:gs>
          </a:gsLst>
          <a:path path="circle">
            <a:fillToRect b="50%" l="50%" r="50%" t="50%"/>
          </a:path>
          <a:tileRect/>
        </a:gradFill>
      </p:bgPr>
    </p:bg>
    <p:spTree>
      <p:nvGrpSpPr>
        <p:cNvPr id="188" name="Shape 188"/>
        <p:cNvGrpSpPr/>
        <p:nvPr/>
      </p:nvGrpSpPr>
      <p:grpSpPr>
        <a:xfrm>
          <a:off x="0" y="0"/>
          <a:ext cx="0" cy="0"/>
          <a:chOff x="0" y="0"/>
          <a:chExt cx="0" cy="0"/>
        </a:xfrm>
      </p:grpSpPr>
      <p:sp>
        <p:nvSpPr>
          <p:cNvPr id="189" name="Google Shape;189;p19"/>
          <p:cNvSpPr/>
          <p:nvPr/>
        </p:nvSpPr>
        <p:spPr>
          <a:xfrm>
            <a:off x="0" y="0"/>
            <a:ext cx="5278032" cy="6269801"/>
          </a:xfrm>
          <a:custGeom>
            <a:rect b="b" l="l" r="r" t="t"/>
            <a:pathLst>
              <a:path extrusionOk="0" h="6269801" w="5278032">
                <a:moveTo>
                  <a:pt x="0" y="0"/>
                </a:moveTo>
                <a:lnTo>
                  <a:pt x="5278032" y="0"/>
                </a:lnTo>
                <a:lnTo>
                  <a:pt x="5278032" y="6269801"/>
                </a:lnTo>
                <a:lnTo>
                  <a:pt x="0" y="6269801"/>
                </a:lnTo>
                <a:lnTo>
                  <a:pt x="0" y="0"/>
                </a:lnTo>
                <a:close/>
              </a:path>
            </a:pathLst>
          </a:custGeom>
          <a:blipFill rotWithShape="1">
            <a:blip r:embed="rId3">
              <a:alphaModFix/>
            </a:blip>
            <a:stretch>
              <a:fillRect b="0" l="0" r="0" t="0"/>
            </a:stretch>
          </a:blipFill>
          <a:ln>
            <a:noFill/>
          </a:ln>
        </p:spPr>
      </p:sp>
      <p:sp>
        <p:nvSpPr>
          <p:cNvPr id="190" name="Google Shape;190;p19"/>
          <p:cNvSpPr/>
          <p:nvPr/>
        </p:nvSpPr>
        <p:spPr>
          <a:xfrm>
            <a:off x="13010087" y="0"/>
            <a:ext cx="5278032" cy="6269801"/>
          </a:xfrm>
          <a:custGeom>
            <a:rect b="b" l="l" r="r" t="t"/>
            <a:pathLst>
              <a:path extrusionOk="0" h="6269801" w="5278032">
                <a:moveTo>
                  <a:pt x="0" y="0"/>
                </a:moveTo>
                <a:lnTo>
                  <a:pt x="5278032" y="0"/>
                </a:lnTo>
                <a:lnTo>
                  <a:pt x="5278032" y="6269801"/>
                </a:lnTo>
                <a:lnTo>
                  <a:pt x="0" y="6269801"/>
                </a:lnTo>
                <a:lnTo>
                  <a:pt x="0" y="0"/>
                </a:lnTo>
                <a:close/>
              </a:path>
            </a:pathLst>
          </a:custGeom>
          <a:blipFill rotWithShape="1">
            <a:blip r:embed="rId3">
              <a:alphaModFix/>
            </a:blip>
            <a:stretch>
              <a:fillRect b="0" l="0" r="0" t="0"/>
            </a:stretch>
          </a:blipFill>
          <a:ln>
            <a:noFill/>
          </a:ln>
        </p:spPr>
      </p:sp>
      <p:pic>
        <p:nvPicPr>
          <p:cNvPr id="191" name="Google Shape;191;p19"/>
          <p:cNvPicPr preferRelativeResize="0"/>
          <p:nvPr/>
        </p:nvPicPr>
        <p:blipFill>
          <a:blip r:embed="rId4">
            <a:alphaModFix/>
          </a:blip>
          <a:stretch>
            <a:fillRect/>
          </a:stretch>
        </p:blipFill>
        <p:spPr>
          <a:xfrm>
            <a:off x="3329288" y="322188"/>
            <a:ext cx="11629426" cy="9642626"/>
          </a:xfrm>
          <a:prstGeom prst="rect">
            <a:avLst/>
          </a:prstGeom>
          <a:noFill/>
          <a:ln>
            <a:noFill/>
          </a:ln>
        </p:spPr>
      </p:pic>
      <p:sp>
        <p:nvSpPr>
          <p:cNvPr id="192" name="Google Shape;192;p19"/>
          <p:cNvSpPr txBox="1"/>
          <p:nvPr/>
        </p:nvSpPr>
        <p:spPr>
          <a:xfrm>
            <a:off x="5544613" y="4197985"/>
            <a:ext cx="7198800" cy="1853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600" u="none" cap="none" strike="noStrike">
                <a:solidFill>
                  <a:srgbClr val="000000"/>
                </a:solidFill>
                <a:latin typeface="Cinzel Decorative"/>
                <a:ea typeface="Cinzel Decorative"/>
                <a:cs typeface="Cinzel Decorative"/>
                <a:sym typeface="Cinzel Decorative"/>
              </a:rPr>
              <a:t>Add Section title here</a:t>
            </a:r>
            <a:endParaRPr/>
          </a:p>
        </p:txBody>
      </p:sp>
      <p:grpSp>
        <p:nvGrpSpPr>
          <p:cNvPr id="193" name="Google Shape;193;p19"/>
          <p:cNvGrpSpPr/>
          <p:nvPr/>
        </p:nvGrpSpPr>
        <p:grpSpPr>
          <a:xfrm>
            <a:off x="5901447" y="6868818"/>
            <a:ext cx="6485106" cy="1306344"/>
            <a:chOff x="0" y="-38100"/>
            <a:chExt cx="1708012" cy="344058"/>
          </a:xfrm>
        </p:grpSpPr>
        <p:sp>
          <p:nvSpPr>
            <p:cNvPr id="194" name="Google Shape;194;p19"/>
            <p:cNvSpPr/>
            <p:nvPr/>
          </p:nvSpPr>
          <p:spPr>
            <a:xfrm>
              <a:off x="0" y="0"/>
              <a:ext cx="1708012" cy="305958"/>
            </a:xfrm>
            <a:custGeom>
              <a:rect b="b" l="l" r="r" t="t"/>
              <a:pathLst>
                <a:path extrusionOk="0" h="305958" w="1708012">
                  <a:moveTo>
                    <a:pt x="60884" y="0"/>
                  </a:moveTo>
                  <a:lnTo>
                    <a:pt x="1647128" y="0"/>
                  </a:lnTo>
                  <a:cubicBezTo>
                    <a:pt x="1680753" y="0"/>
                    <a:pt x="1708012" y="27259"/>
                    <a:pt x="1708012" y="60884"/>
                  </a:cubicBezTo>
                  <a:lnTo>
                    <a:pt x="1708012" y="245074"/>
                  </a:lnTo>
                  <a:cubicBezTo>
                    <a:pt x="1708012" y="278699"/>
                    <a:pt x="1680753" y="305958"/>
                    <a:pt x="1647128" y="305958"/>
                  </a:cubicBezTo>
                  <a:lnTo>
                    <a:pt x="60884" y="305958"/>
                  </a:lnTo>
                  <a:cubicBezTo>
                    <a:pt x="27259" y="305958"/>
                    <a:pt x="0" y="278699"/>
                    <a:pt x="0" y="245074"/>
                  </a:cubicBezTo>
                  <a:lnTo>
                    <a:pt x="0" y="60884"/>
                  </a:lnTo>
                  <a:cubicBezTo>
                    <a:pt x="0" y="27259"/>
                    <a:pt x="27259" y="0"/>
                    <a:pt x="60884" y="0"/>
                  </a:cubicBezTo>
                  <a:close/>
                </a:path>
              </a:pathLst>
            </a:custGeom>
            <a:solidFill>
              <a:srgbClr val="F8C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9"/>
            <p:cNvSpPr txBox="1"/>
            <p:nvPr/>
          </p:nvSpPr>
          <p:spPr>
            <a:xfrm>
              <a:off x="0" y="-38100"/>
              <a:ext cx="1708012" cy="3440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 name="Google Shape;196;p19"/>
          <p:cNvSpPr txBox="1"/>
          <p:nvPr/>
        </p:nvSpPr>
        <p:spPr>
          <a:xfrm>
            <a:off x="6238381" y="7377151"/>
            <a:ext cx="5811237" cy="37719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Elaborate on what you want to discuss. </a:t>
            </a:r>
            <a:endParaRPr/>
          </a:p>
        </p:txBody>
      </p:sp>
      <p:sp>
        <p:nvSpPr>
          <p:cNvPr id="197" name="Google Shape;197;p19"/>
          <p:cNvSpPr/>
          <p:nvPr/>
        </p:nvSpPr>
        <p:spPr>
          <a:xfrm rot="1740859">
            <a:off x="759249" y="5644898"/>
            <a:ext cx="3084065" cy="3928746"/>
          </a:xfrm>
          <a:custGeom>
            <a:rect b="b" l="l" r="r" t="t"/>
            <a:pathLst>
              <a:path extrusionOk="0" h="3928746" w="3084065">
                <a:moveTo>
                  <a:pt x="0" y="0"/>
                </a:moveTo>
                <a:lnTo>
                  <a:pt x="3084065" y="0"/>
                </a:lnTo>
                <a:lnTo>
                  <a:pt x="3084065" y="3928745"/>
                </a:lnTo>
                <a:lnTo>
                  <a:pt x="0" y="3928745"/>
                </a:lnTo>
                <a:lnTo>
                  <a:pt x="0" y="0"/>
                </a:lnTo>
                <a:close/>
              </a:path>
            </a:pathLst>
          </a:custGeom>
          <a:blipFill rotWithShape="1">
            <a:blip r:embed="rId5">
              <a:alphaModFix/>
            </a:blip>
            <a:stretch>
              <a:fillRect b="0" l="0" r="0" t="0"/>
            </a:stretch>
          </a:blipFill>
          <a:ln>
            <a:noFill/>
          </a:ln>
        </p:spPr>
      </p:sp>
      <p:sp>
        <p:nvSpPr>
          <p:cNvPr id="198" name="Google Shape;198;p19"/>
          <p:cNvSpPr/>
          <p:nvPr/>
        </p:nvSpPr>
        <p:spPr>
          <a:xfrm rot="-1351674">
            <a:off x="14407036" y="5629948"/>
            <a:ext cx="3084065" cy="3928746"/>
          </a:xfrm>
          <a:custGeom>
            <a:rect b="b" l="l" r="r" t="t"/>
            <a:pathLst>
              <a:path extrusionOk="0" h="3928746" w="3084065">
                <a:moveTo>
                  <a:pt x="0" y="0"/>
                </a:moveTo>
                <a:lnTo>
                  <a:pt x="3084065" y="0"/>
                </a:lnTo>
                <a:lnTo>
                  <a:pt x="3084065" y="3928746"/>
                </a:lnTo>
                <a:lnTo>
                  <a:pt x="0" y="392874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202" name="Shape 202"/>
        <p:cNvGrpSpPr/>
        <p:nvPr/>
      </p:nvGrpSpPr>
      <p:grpSpPr>
        <a:xfrm>
          <a:off x="0" y="0"/>
          <a:ext cx="0" cy="0"/>
          <a:chOff x="0" y="0"/>
          <a:chExt cx="0" cy="0"/>
        </a:xfrm>
      </p:grpSpPr>
      <p:sp>
        <p:nvSpPr>
          <p:cNvPr id="203" name="Google Shape;203;p20"/>
          <p:cNvSpPr/>
          <p:nvPr/>
        </p:nvSpPr>
        <p:spPr>
          <a:xfrm>
            <a:off x="1407411" y="4999587"/>
            <a:ext cx="2465912" cy="2497701"/>
          </a:xfrm>
          <a:custGeom>
            <a:rect b="b" l="l" r="r" t="t"/>
            <a:pathLst>
              <a:path extrusionOk="0" h="2497701" w="2465912">
                <a:moveTo>
                  <a:pt x="0" y="0"/>
                </a:moveTo>
                <a:lnTo>
                  <a:pt x="2465912" y="0"/>
                </a:lnTo>
                <a:lnTo>
                  <a:pt x="2465912" y="2497700"/>
                </a:lnTo>
                <a:lnTo>
                  <a:pt x="0" y="2497700"/>
                </a:lnTo>
                <a:lnTo>
                  <a:pt x="0" y="0"/>
                </a:lnTo>
                <a:close/>
              </a:path>
            </a:pathLst>
          </a:custGeom>
          <a:blipFill rotWithShape="1">
            <a:blip r:embed="rId3">
              <a:alphaModFix/>
            </a:blip>
            <a:stretch>
              <a:fillRect b="0" l="0" r="0" t="0"/>
            </a:stretch>
          </a:blipFill>
          <a:ln>
            <a:noFill/>
          </a:ln>
        </p:spPr>
      </p:sp>
      <p:sp>
        <p:nvSpPr>
          <p:cNvPr id="204" name="Google Shape;204;p20"/>
          <p:cNvSpPr/>
          <p:nvPr/>
        </p:nvSpPr>
        <p:spPr>
          <a:xfrm>
            <a:off x="1923694" y="5534751"/>
            <a:ext cx="1433345" cy="1427373"/>
          </a:xfrm>
          <a:custGeom>
            <a:rect b="b" l="l" r="r" t="t"/>
            <a:pathLst>
              <a:path extrusionOk="0" h="1427373" w="1433345">
                <a:moveTo>
                  <a:pt x="0" y="0"/>
                </a:moveTo>
                <a:lnTo>
                  <a:pt x="1433345" y="0"/>
                </a:lnTo>
                <a:lnTo>
                  <a:pt x="1433345" y="1427372"/>
                </a:lnTo>
                <a:lnTo>
                  <a:pt x="0" y="1427372"/>
                </a:lnTo>
                <a:lnTo>
                  <a:pt x="0" y="0"/>
                </a:lnTo>
                <a:close/>
              </a:path>
            </a:pathLst>
          </a:custGeom>
          <a:blipFill rotWithShape="1">
            <a:blip r:embed="rId4">
              <a:alphaModFix/>
            </a:blip>
            <a:stretch>
              <a:fillRect b="0" l="0" r="0" t="0"/>
            </a:stretch>
          </a:blipFill>
          <a:ln>
            <a:noFill/>
          </a:ln>
        </p:spPr>
      </p:sp>
      <p:sp>
        <p:nvSpPr>
          <p:cNvPr id="205" name="Google Shape;205;p20"/>
          <p:cNvSpPr/>
          <p:nvPr/>
        </p:nvSpPr>
        <p:spPr>
          <a:xfrm>
            <a:off x="5807082" y="4162374"/>
            <a:ext cx="2465912" cy="2497701"/>
          </a:xfrm>
          <a:custGeom>
            <a:rect b="b" l="l" r="r" t="t"/>
            <a:pathLst>
              <a:path extrusionOk="0" h="2497701" w="2465912">
                <a:moveTo>
                  <a:pt x="0" y="0"/>
                </a:moveTo>
                <a:lnTo>
                  <a:pt x="2465912" y="0"/>
                </a:lnTo>
                <a:lnTo>
                  <a:pt x="2465912" y="2497701"/>
                </a:lnTo>
                <a:lnTo>
                  <a:pt x="0" y="2497701"/>
                </a:lnTo>
                <a:lnTo>
                  <a:pt x="0" y="0"/>
                </a:lnTo>
                <a:close/>
              </a:path>
            </a:pathLst>
          </a:custGeom>
          <a:blipFill rotWithShape="1">
            <a:blip r:embed="rId3">
              <a:alphaModFix/>
            </a:blip>
            <a:stretch>
              <a:fillRect b="0" l="0" r="0" t="0"/>
            </a:stretch>
          </a:blipFill>
          <a:ln>
            <a:noFill/>
          </a:ln>
        </p:spPr>
      </p:sp>
      <p:sp>
        <p:nvSpPr>
          <p:cNvPr id="206" name="Google Shape;206;p20"/>
          <p:cNvSpPr/>
          <p:nvPr/>
        </p:nvSpPr>
        <p:spPr>
          <a:xfrm>
            <a:off x="10172728" y="2913523"/>
            <a:ext cx="2465912" cy="2497701"/>
          </a:xfrm>
          <a:custGeom>
            <a:rect b="b" l="l" r="r" t="t"/>
            <a:pathLst>
              <a:path extrusionOk="0" h="2497701" w="2465912">
                <a:moveTo>
                  <a:pt x="0" y="0"/>
                </a:moveTo>
                <a:lnTo>
                  <a:pt x="2465912" y="0"/>
                </a:lnTo>
                <a:lnTo>
                  <a:pt x="2465912" y="2497701"/>
                </a:lnTo>
                <a:lnTo>
                  <a:pt x="0" y="2497701"/>
                </a:lnTo>
                <a:lnTo>
                  <a:pt x="0" y="0"/>
                </a:lnTo>
                <a:close/>
              </a:path>
            </a:pathLst>
          </a:custGeom>
          <a:blipFill rotWithShape="1">
            <a:blip r:embed="rId3">
              <a:alphaModFix/>
            </a:blip>
            <a:stretch>
              <a:fillRect b="0" l="0" r="0" t="0"/>
            </a:stretch>
          </a:blipFill>
          <a:ln>
            <a:noFill/>
          </a:ln>
        </p:spPr>
      </p:sp>
      <p:sp>
        <p:nvSpPr>
          <p:cNvPr id="207" name="Google Shape;207;p20"/>
          <p:cNvSpPr/>
          <p:nvPr/>
        </p:nvSpPr>
        <p:spPr>
          <a:xfrm>
            <a:off x="14538375" y="1028700"/>
            <a:ext cx="2465912" cy="2497701"/>
          </a:xfrm>
          <a:custGeom>
            <a:rect b="b" l="l" r="r" t="t"/>
            <a:pathLst>
              <a:path extrusionOk="0" h="2497701" w="2465912">
                <a:moveTo>
                  <a:pt x="0" y="0"/>
                </a:moveTo>
                <a:lnTo>
                  <a:pt x="2465912" y="0"/>
                </a:lnTo>
                <a:lnTo>
                  <a:pt x="2465912" y="2497701"/>
                </a:lnTo>
                <a:lnTo>
                  <a:pt x="0" y="2497701"/>
                </a:lnTo>
                <a:lnTo>
                  <a:pt x="0" y="0"/>
                </a:lnTo>
                <a:close/>
              </a:path>
            </a:pathLst>
          </a:custGeom>
          <a:blipFill rotWithShape="1">
            <a:blip r:embed="rId3">
              <a:alphaModFix/>
            </a:blip>
            <a:stretch>
              <a:fillRect b="0" l="0" r="0" t="0"/>
            </a:stretch>
          </a:blipFill>
          <a:ln>
            <a:noFill/>
          </a:ln>
        </p:spPr>
      </p:sp>
      <p:sp>
        <p:nvSpPr>
          <p:cNvPr id="208" name="Google Shape;208;p20"/>
          <p:cNvSpPr/>
          <p:nvPr/>
        </p:nvSpPr>
        <p:spPr>
          <a:xfrm>
            <a:off x="15054658" y="1563864"/>
            <a:ext cx="1433345" cy="1427373"/>
          </a:xfrm>
          <a:custGeom>
            <a:rect b="b" l="l" r="r" t="t"/>
            <a:pathLst>
              <a:path extrusionOk="0" h="1427373" w="1433345">
                <a:moveTo>
                  <a:pt x="0" y="0"/>
                </a:moveTo>
                <a:lnTo>
                  <a:pt x="1433345" y="0"/>
                </a:lnTo>
                <a:lnTo>
                  <a:pt x="1433345" y="1427373"/>
                </a:lnTo>
                <a:lnTo>
                  <a:pt x="0" y="1427373"/>
                </a:lnTo>
                <a:lnTo>
                  <a:pt x="0" y="0"/>
                </a:lnTo>
                <a:close/>
              </a:path>
            </a:pathLst>
          </a:custGeom>
          <a:blipFill rotWithShape="1">
            <a:blip r:embed="rId4">
              <a:alphaModFix/>
            </a:blip>
            <a:stretch>
              <a:fillRect b="0" l="0" r="0" t="0"/>
            </a:stretch>
          </a:blipFill>
          <a:ln>
            <a:noFill/>
          </a:ln>
        </p:spPr>
      </p:sp>
      <p:grpSp>
        <p:nvGrpSpPr>
          <p:cNvPr id="209" name="Google Shape;209;p20"/>
          <p:cNvGrpSpPr/>
          <p:nvPr/>
        </p:nvGrpSpPr>
        <p:grpSpPr>
          <a:xfrm>
            <a:off x="1097317" y="9517250"/>
            <a:ext cx="3086100" cy="3303091"/>
            <a:chOff x="0" y="-57150"/>
            <a:chExt cx="812800" cy="869950"/>
          </a:xfrm>
        </p:grpSpPr>
        <p:sp>
          <p:nvSpPr>
            <p:cNvPr id="210" name="Google Shape;210;p20"/>
            <p:cNvSpPr/>
            <p:nvPr/>
          </p:nvSpPr>
          <p:spPr>
            <a:xfrm>
              <a:off x="0" y="0"/>
              <a:ext cx="812800" cy="812800"/>
            </a:xfrm>
            <a:custGeom>
              <a:rect b="b" l="l" r="r" t="t"/>
              <a:pathLst>
                <a:path extrusionOk="0" h="812800" w="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cap="rnd" cmpd="sng" w="38100">
              <a:solidFill>
                <a:srgbClr val="F8C3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20"/>
          <p:cNvGrpSpPr/>
          <p:nvPr/>
        </p:nvGrpSpPr>
        <p:grpSpPr>
          <a:xfrm>
            <a:off x="1064419" y="8079705"/>
            <a:ext cx="3151800" cy="1311908"/>
            <a:chOff x="0" y="9525"/>
            <a:chExt cx="4202400" cy="1749210"/>
          </a:xfrm>
        </p:grpSpPr>
        <p:sp>
          <p:nvSpPr>
            <p:cNvPr id="213" name="Google Shape;213;p20"/>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01</a:t>
              </a:r>
              <a:endParaRPr/>
            </a:p>
          </p:txBody>
        </p:sp>
        <p:sp>
          <p:nvSpPr>
            <p:cNvPr id="214" name="Google Shape;214;p20"/>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15" name="Google Shape;215;p20"/>
          <p:cNvGrpSpPr/>
          <p:nvPr/>
        </p:nvGrpSpPr>
        <p:grpSpPr>
          <a:xfrm>
            <a:off x="5464090" y="7242492"/>
            <a:ext cx="3151800" cy="1311908"/>
            <a:chOff x="0" y="9525"/>
            <a:chExt cx="4202400" cy="1749210"/>
          </a:xfrm>
        </p:grpSpPr>
        <p:sp>
          <p:nvSpPr>
            <p:cNvPr id="216" name="Google Shape;216;p20"/>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02</a:t>
              </a:r>
              <a:endParaRPr/>
            </a:p>
          </p:txBody>
        </p:sp>
        <p:sp>
          <p:nvSpPr>
            <p:cNvPr id="217" name="Google Shape;217;p20"/>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18" name="Google Shape;218;p20"/>
          <p:cNvGrpSpPr/>
          <p:nvPr/>
        </p:nvGrpSpPr>
        <p:grpSpPr>
          <a:xfrm>
            <a:off x="9829736" y="5993642"/>
            <a:ext cx="3151800" cy="1311908"/>
            <a:chOff x="0" y="9525"/>
            <a:chExt cx="4202400" cy="1749210"/>
          </a:xfrm>
        </p:grpSpPr>
        <p:sp>
          <p:nvSpPr>
            <p:cNvPr id="219" name="Google Shape;219;p20"/>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03</a:t>
              </a:r>
              <a:endParaRPr/>
            </a:p>
          </p:txBody>
        </p:sp>
        <p:sp>
          <p:nvSpPr>
            <p:cNvPr id="220" name="Google Shape;220;p20"/>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21" name="Google Shape;221;p20"/>
          <p:cNvGrpSpPr/>
          <p:nvPr/>
        </p:nvGrpSpPr>
        <p:grpSpPr>
          <a:xfrm>
            <a:off x="14195382" y="4108818"/>
            <a:ext cx="3151800" cy="1311908"/>
            <a:chOff x="0" y="9525"/>
            <a:chExt cx="4202400" cy="1749210"/>
          </a:xfrm>
        </p:grpSpPr>
        <p:sp>
          <p:nvSpPr>
            <p:cNvPr id="222" name="Google Shape;222;p20"/>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04</a:t>
              </a:r>
              <a:endParaRPr/>
            </a:p>
          </p:txBody>
        </p:sp>
        <p:sp>
          <p:nvSpPr>
            <p:cNvPr id="223" name="Google Shape;223;p20"/>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24" name="Google Shape;224;p20"/>
          <p:cNvGrpSpPr/>
          <p:nvPr/>
        </p:nvGrpSpPr>
        <p:grpSpPr>
          <a:xfrm>
            <a:off x="5496988" y="8692973"/>
            <a:ext cx="3086100" cy="3303091"/>
            <a:chOff x="0" y="-57150"/>
            <a:chExt cx="812800" cy="869950"/>
          </a:xfrm>
        </p:grpSpPr>
        <p:sp>
          <p:nvSpPr>
            <p:cNvPr id="225" name="Google Shape;225;p20"/>
            <p:cNvSpPr/>
            <p:nvPr/>
          </p:nvSpPr>
          <p:spPr>
            <a:xfrm>
              <a:off x="0" y="0"/>
              <a:ext cx="812800" cy="812800"/>
            </a:xfrm>
            <a:custGeom>
              <a:rect b="b" l="l" r="r" t="t"/>
              <a:pathLst>
                <a:path extrusionOk="0" h="812800" w="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cap="rnd" cmpd="sng" w="38100">
              <a:solidFill>
                <a:srgbClr val="F8C3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20"/>
          <p:cNvGrpSpPr/>
          <p:nvPr/>
        </p:nvGrpSpPr>
        <p:grpSpPr>
          <a:xfrm>
            <a:off x="9862634" y="7498259"/>
            <a:ext cx="3086100" cy="3303091"/>
            <a:chOff x="0" y="-57150"/>
            <a:chExt cx="812800" cy="869950"/>
          </a:xfrm>
        </p:grpSpPr>
        <p:sp>
          <p:nvSpPr>
            <p:cNvPr id="228" name="Google Shape;228;p20"/>
            <p:cNvSpPr/>
            <p:nvPr/>
          </p:nvSpPr>
          <p:spPr>
            <a:xfrm>
              <a:off x="0" y="0"/>
              <a:ext cx="812800" cy="812800"/>
            </a:xfrm>
            <a:custGeom>
              <a:rect b="b" l="l" r="r" t="t"/>
              <a:pathLst>
                <a:path extrusionOk="0" h="812800" w="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cap="rnd" cmpd="sng" w="38100">
              <a:solidFill>
                <a:srgbClr val="F8C3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20"/>
          <p:cNvGrpSpPr/>
          <p:nvPr/>
        </p:nvGrpSpPr>
        <p:grpSpPr>
          <a:xfrm>
            <a:off x="14228281" y="5955209"/>
            <a:ext cx="3086100" cy="4846141"/>
            <a:chOff x="0" y="-57150"/>
            <a:chExt cx="812800" cy="1276350"/>
          </a:xfrm>
        </p:grpSpPr>
        <p:sp>
          <p:nvSpPr>
            <p:cNvPr id="231" name="Google Shape;231;p20"/>
            <p:cNvSpPr/>
            <p:nvPr/>
          </p:nvSpPr>
          <p:spPr>
            <a:xfrm>
              <a:off x="0" y="0"/>
              <a:ext cx="812800" cy="1219200"/>
            </a:xfrm>
            <a:custGeom>
              <a:rect b="b" l="l" r="r" t="t"/>
              <a:pathLst>
                <a:path extrusionOk="0" h="1219200" w="812800">
                  <a:moveTo>
                    <a:pt x="127941" y="0"/>
                  </a:moveTo>
                  <a:lnTo>
                    <a:pt x="684859" y="0"/>
                  </a:lnTo>
                  <a:cubicBezTo>
                    <a:pt x="718791" y="0"/>
                    <a:pt x="751333" y="13479"/>
                    <a:pt x="775327" y="37473"/>
                  </a:cubicBezTo>
                  <a:cubicBezTo>
                    <a:pt x="799321" y="61467"/>
                    <a:pt x="812800" y="94009"/>
                    <a:pt x="812800" y="127941"/>
                  </a:cubicBezTo>
                  <a:lnTo>
                    <a:pt x="812800" y="1091259"/>
                  </a:lnTo>
                  <a:cubicBezTo>
                    <a:pt x="812800" y="1125191"/>
                    <a:pt x="799321" y="1157733"/>
                    <a:pt x="775327" y="1181727"/>
                  </a:cubicBezTo>
                  <a:cubicBezTo>
                    <a:pt x="751333" y="1205721"/>
                    <a:pt x="718791" y="1219200"/>
                    <a:pt x="684859" y="1219200"/>
                  </a:cubicBezTo>
                  <a:lnTo>
                    <a:pt x="127941" y="1219200"/>
                  </a:lnTo>
                  <a:cubicBezTo>
                    <a:pt x="94009" y="1219200"/>
                    <a:pt x="61467" y="1205721"/>
                    <a:pt x="37473" y="1181727"/>
                  </a:cubicBezTo>
                  <a:cubicBezTo>
                    <a:pt x="13479" y="1157733"/>
                    <a:pt x="0" y="1125191"/>
                    <a:pt x="0" y="1091259"/>
                  </a:cubicBezTo>
                  <a:lnTo>
                    <a:pt x="0" y="127941"/>
                  </a:lnTo>
                  <a:cubicBezTo>
                    <a:pt x="0" y="94009"/>
                    <a:pt x="13479" y="61467"/>
                    <a:pt x="37473" y="37473"/>
                  </a:cubicBezTo>
                  <a:cubicBezTo>
                    <a:pt x="61467" y="13479"/>
                    <a:pt x="94009" y="0"/>
                    <a:pt x="127941" y="0"/>
                  </a:cubicBezTo>
                  <a:close/>
                </a:path>
              </a:pathLst>
            </a:custGeom>
            <a:solidFill>
              <a:srgbClr val="000000">
                <a:alpha val="0"/>
              </a:srgbClr>
            </a:solidFill>
            <a:ln cap="rnd" cmpd="sng" w="38100">
              <a:solidFill>
                <a:srgbClr val="F8C3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txBox="1"/>
            <p:nvPr/>
          </p:nvSpPr>
          <p:spPr>
            <a:xfrm>
              <a:off x="0" y="-57150"/>
              <a:ext cx="812800" cy="1276350"/>
            </a:xfrm>
            <a:prstGeom prst="rect">
              <a:avLst/>
            </a:prstGeom>
            <a:noFill/>
            <a:ln>
              <a:noFill/>
            </a:ln>
          </p:spPr>
          <p:txBody>
            <a:bodyPr anchorCtr="0" anchor="ctr" bIns="50800" lIns="50800" spcFirstLastPara="1" rIns="50800" wrap="square" tIns="50800">
              <a:noAutofit/>
            </a:bodyPr>
            <a:lstStyle/>
            <a:p>
              <a:pPr indent="0" lvl="0" marL="0" marR="0" rtl="0" algn="ctr">
                <a:lnSpc>
                  <a:spcPct val="17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20"/>
          <p:cNvSpPr txBox="1"/>
          <p:nvPr/>
        </p:nvSpPr>
        <p:spPr>
          <a:xfrm>
            <a:off x="1064419" y="1739070"/>
            <a:ext cx="8115300" cy="962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Add Timeline Page</a:t>
            </a:r>
            <a:endParaRPr/>
          </a:p>
        </p:txBody>
      </p:sp>
      <p:sp>
        <p:nvSpPr>
          <p:cNvPr id="234" name="Google Shape;234;p20"/>
          <p:cNvSpPr/>
          <p:nvPr/>
        </p:nvSpPr>
        <p:spPr>
          <a:xfrm>
            <a:off x="6585215" y="4750464"/>
            <a:ext cx="909647" cy="1321521"/>
          </a:xfrm>
          <a:custGeom>
            <a:rect b="b" l="l" r="r" t="t"/>
            <a:pathLst>
              <a:path extrusionOk="0" h="1321521" w="909647">
                <a:moveTo>
                  <a:pt x="0" y="0"/>
                </a:moveTo>
                <a:lnTo>
                  <a:pt x="909646" y="0"/>
                </a:lnTo>
                <a:lnTo>
                  <a:pt x="909646" y="1321521"/>
                </a:lnTo>
                <a:lnTo>
                  <a:pt x="0" y="1321521"/>
                </a:lnTo>
                <a:lnTo>
                  <a:pt x="0" y="0"/>
                </a:lnTo>
                <a:close/>
              </a:path>
            </a:pathLst>
          </a:custGeom>
          <a:blipFill rotWithShape="1">
            <a:blip r:embed="rId5">
              <a:alphaModFix/>
            </a:blip>
            <a:stretch>
              <a:fillRect b="0" l="0" r="0" t="0"/>
            </a:stretch>
          </a:blipFill>
          <a:ln>
            <a:noFill/>
          </a:ln>
        </p:spPr>
      </p:sp>
      <p:sp>
        <p:nvSpPr>
          <p:cNvPr id="235" name="Google Shape;235;p20"/>
          <p:cNvSpPr/>
          <p:nvPr/>
        </p:nvSpPr>
        <p:spPr>
          <a:xfrm>
            <a:off x="10855689" y="3415866"/>
            <a:ext cx="1099990" cy="1379298"/>
          </a:xfrm>
          <a:custGeom>
            <a:rect b="b" l="l" r="r" t="t"/>
            <a:pathLst>
              <a:path extrusionOk="0" h="1379298" w="1099990">
                <a:moveTo>
                  <a:pt x="0" y="0"/>
                </a:moveTo>
                <a:lnTo>
                  <a:pt x="1099990" y="0"/>
                </a:lnTo>
                <a:lnTo>
                  <a:pt x="1099990" y="1379298"/>
                </a:lnTo>
                <a:lnTo>
                  <a:pt x="0" y="137929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239" name="Shape 239"/>
        <p:cNvGrpSpPr/>
        <p:nvPr/>
      </p:nvGrpSpPr>
      <p:grpSpPr>
        <a:xfrm>
          <a:off x="0" y="0"/>
          <a:ext cx="0" cy="0"/>
          <a:chOff x="0" y="0"/>
          <a:chExt cx="0" cy="0"/>
        </a:xfrm>
      </p:grpSpPr>
      <p:pic>
        <p:nvPicPr>
          <p:cNvPr id="240" name="Google Shape;240;p21"/>
          <p:cNvPicPr preferRelativeResize="0"/>
          <p:nvPr/>
        </p:nvPicPr>
        <p:blipFill rotWithShape="1">
          <a:blip r:embed="rId3">
            <a:alphaModFix/>
          </a:blip>
          <a:srcRect b="8411" l="8362" r="0" t="54701"/>
          <a:stretch/>
        </p:blipFill>
        <p:spPr>
          <a:xfrm>
            <a:off x="0" y="560252"/>
            <a:ext cx="18288000" cy="4932261"/>
          </a:xfrm>
          <a:prstGeom prst="rect">
            <a:avLst/>
          </a:prstGeom>
          <a:noFill/>
          <a:ln>
            <a:noFill/>
          </a:ln>
        </p:spPr>
      </p:pic>
      <p:sp>
        <p:nvSpPr>
          <p:cNvPr id="241" name="Google Shape;241;p21"/>
          <p:cNvSpPr/>
          <p:nvPr/>
        </p:nvSpPr>
        <p:spPr>
          <a:xfrm>
            <a:off x="6224355" y="179349"/>
            <a:ext cx="5839289" cy="849351"/>
          </a:xfrm>
          <a:custGeom>
            <a:rect b="b" l="l" r="r" t="t"/>
            <a:pathLst>
              <a:path extrusionOk="0" h="849351" w="5839289">
                <a:moveTo>
                  <a:pt x="0" y="0"/>
                </a:moveTo>
                <a:lnTo>
                  <a:pt x="5839290" y="0"/>
                </a:lnTo>
                <a:lnTo>
                  <a:pt x="5839290" y="849351"/>
                </a:lnTo>
                <a:lnTo>
                  <a:pt x="0" y="849351"/>
                </a:lnTo>
                <a:lnTo>
                  <a:pt x="0" y="0"/>
                </a:lnTo>
                <a:close/>
              </a:path>
            </a:pathLst>
          </a:custGeom>
          <a:blipFill rotWithShape="1">
            <a:blip r:embed="rId4">
              <a:alphaModFix/>
            </a:blip>
            <a:stretch>
              <a:fillRect b="0" l="0" r="0" t="0"/>
            </a:stretch>
          </a:blipFill>
          <a:ln>
            <a:noFill/>
          </a:ln>
        </p:spPr>
      </p:sp>
      <p:sp>
        <p:nvSpPr>
          <p:cNvPr id="242" name="Google Shape;242;p21"/>
          <p:cNvSpPr/>
          <p:nvPr/>
        </p:nvSpPr>
        <p:spPr>
          <a:xfrm flipH="1" rot="10800000">
            <a:off x="6224355" y="5067838"/>
            <a:ext cx="5839289" cy="849351"/>
          </a:xfrm>
          <a:custGeom>
            <a:rect b="b" l="l" r="r" t="t"/>
            <a:pathLst>
              <a:path extrusionOk="0" h="849351" w="5839289">
                <a:moveTo>
                  <a:pt x="0" y="849351"/>
                </a:moveTo>
                <a:lnTo>
                  <a:pt x="5839290" y="849351"/>
                </a:lnTo>
                <a:lnTo>
                  <a:pt x="5839290" y="0"/>
                </a:lnTo>
                <a:lnTo>
                  <a:pt x="0" y="0"/>
                </a:lnTo>
                <a:lnTo>
                  <a:pt x="0" y="849351"/>
                </a:lnTo>
                <a:close/>
              </a:path>
            </a:pathLst>
          </a:custGeom>
          <a:blipFill rotWithShape="1">
            <a:blip r:embed="rId4">
              <a:alphaModFix/>
            </a:blip>
            <a:stretch>
              <a:fillRect b="0" l="0" r="0" t="0"/>
            </a:stretch>
          </a:blipFill>
          <a:ln>
            <a:noFill/>
          </a:ln>
        </p:spPr>
      </p:sp>
      <p:sp>
        <p:nvSpPr>
          <p:cNvPr id="243" name="Google Shape;243;p21"/>
          <p:cNvSpPr txBox="1"/>
          <p:nvPr/>
        </p:nvSpPr>
        <p:spPr>
          <a:xfrm>
            <a:off x="5086350" y="6355775"/>
            <a:ext cx="8115300"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Write topic here</a:t>
            </a:r>
            <a:endParaRPr/>
          </a:p>
        </p:txBody>
      </p:sp>
      <p:grpSp>
        <p:nvGrpSpPr>
          <p:cNvPr id="244" name="Google Shape;244;p21"/>
          <p:cNvGrpSpPr/>
          <p:nvPr/>
        </p:nvGrpSpPr>
        <p:grpSpPr>
          <a:xfrm>
            <a:off x="1314258" y="8065844"/>
            <a:ext cx="3151800" cy="1311908"/>
            <a:chOff x="0" y="9525"/>
            <a:chExt cx="4202400" cy="1749210"/>
          </a:xfrm>
        </p:grpSpPr>
        <p:sp>
          <p:nvSpPr>
            <p:cNvPr id="245" name="Google Shape;245;p21"/>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01</a:t>
              </a:r>
              <a:endParaRPr/>
            </a:p>
          </p:txBody>
        </p:sp>
        <p:sp>
          <p:nvSpPr>
            <p:cNvPr id="246" name="Google Shape;246;p21"/>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47" name="Google Shape;247;p21"/>
          <p:cNvGrpSpPr/>
          <p:nvPr/>
        </p:nvGrpSpPr>
        <p:grpSpPr>
          <a:xfrm>
            <a:off x="5578640" y="8065844"/>
            <a:ext cx="3151800" cy="1311908"/>
            <a:chOff x="0" y="9525"/>
            <a:chExt cx="4202400" cy="1749210"/>
          </a:xfrm>
        </p:grpSpPr>
        <p:sp>
          <p:nvSpPr>
            <p:cNvPr id="248" name="Google Shape;248;p21"/>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02</a:t>
              </a:r>
              <a:endParaRPr/>
            </a:p>
          </p:txBody>
        </p:sp>
        <p:sp>
          <p:nvSpPr>
            <p:cNvPr id="249" name="Google Shape;249;p21"/>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50" name="Google Shape;250;p21"/>
          <p:cNvGrpSpPr/>
          <p:nvPr/>
        </p:nvGrpSpPr>
        <p:grpSpPr>
          <a:xfrm>
            <a:off x="9843022" y="8065844"/>
            <a:ext cx="3151800" cy="1311908"/>
            <a:chOff x="0" y="9525"/>
            <a:chExt cx="4202400" cy="1749210"/>
          </a:xfrm>
        </p:grpSpPr>
        <p:sp>
          <p:nvSpPr>
            <p:cNvPr id="251" name="Google Shape;251;p21"/>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03</a:t>
              </a:r>
              <a:endParaRPr/>
            </a:p>
          </p:txBody>
        </p:sp>
        <p:sp>
          <p:nvSpPr>
            <p:cNvPr id="252" name="Google Shape;252;p21"/>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grpSp>
        <p:nvGrpSpPr>
          <p:cNvPr id="253" name="Google Shape;253;p21"/>
          <p:cNvGrpSpPr/>
          <p:nvPr/>
        </p:nvGrpSpPr>
        <p:grpSpPr>
          <a:xfrm>
            <a:off x="14107404" y="8065844"/>
            <a:ext cx="3151800" cy="1311908"/>
            <a:chOff x="0" y="9525"/>
            <a:chExt cx="4202400" cy="1749210"/>
          </a:xfrm>
        </p:grpSpPr>
        <p:sp>
          <p:nvSpPr>
            <p:cNvPr id="254" name="Google Shape;254;p21"/>
            <p:cNvSpPr txBox="1"/>
            <p:nvPr/>
          </p:nvSpPr>
          <p:spPr>
            <a:xfrm>
              <a:off x="972028" y="9525"/>
              <a:ext cx="22584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8C34D"/>
                  </a:solidFill>
                  <a:latin typeface="Montserrat"/>
                  <a:ea typeface="Montserrat"/>
                  <a:cs typeface="Montserrat"/>
                  <a:sym typeface="Montserrat"/>
                </a:rPr>
                <a:t>Point 04</a:t>
              </a:r>
              <a:endParaRPr/>
            </a:p>
          </p:txBody>
        </p:sp>
        <p:sp>
          <p:nvSpPr>
            <p:cNvPr id="255" name="Google Shape;255;p21"/>
            <p:cNvSpPr txBox="1"/>
            <p:nvPr/>
          </p:nvSpPr>
          <p:spPr>
            <a:xfrm>
              <a:off x="0" y="832035"/>
              <a:ext cx="4202400" cy="92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sp>
        <p:nvSpPr>
          <p:cNvPr id="256" name="Google Shape;256;p21"/>
          <p:cNvSpPr/>
          <p:nvPr/>
        </p:nvSpPr>
        <p:spPr>
          <a:xfrm>
            <a:off x="0" y="-32283"/>
            <a:ext cx="2427613" cy="2883774"/>
          </a:xfrm>
          <a:custGeom>
            <a:rect b="b" l="l" r="r" t="t"/>
            <a:pathLst>
              <a:path extrusionOk="0" h="2883774" w="2427613">
                <a:moveTo>
                  <a:pt x="0" y="0"/>
                </a:moveTo>
                <a:lnTo>
                  <a:pt x="2427613" y="0"/>
                </a:lnTo>
                <a:lnTo>
                  <a:pt x="2427613" y="2883773"/>
                </a:lnTo>
                <a:lnTo>
                  <a:pt x="0" y="2883773"/>
                </a:lnTo>
                <a:lnTo>
                  <a:pt x="0" y="0"/>
                </a:lnTo>
                <a:close/>
              </a:path>
            </a:pathLst>
          </a:custGeom>
          <a:blipFill rotWithShape="1">
            <a:blip r:embed="rId5">
              <a:alphaModFix/>
            </a:blip>
            <a:stretch>
              <a:fillRect b="0" l="0" r="0" t="0"/>
            </a:stretch>
          </a:blipFill>
          <a:ln>
            <a:noFill/>
          </a:ln>
        </p:spPr>
      </p:sp>
      <p:sp>
        <p:nvSpPr>
          <p:cNvPr id="257" name="Google Shape;257;p21"/>
          <p:cNvSpPr/>
          <p:nvPr/>
        </p:nvSpPr>
        <p:spPr>
          <a:xfrm>
            <a:off x="15864120" y="-32283"/>
            <a:ext cx="2427613" cy="2883774"/>
          </a:xfrm>
          <a:custGeom>
            <a:rect b="b" l="l" r="r" t="t"/>
            <a:pathLst>
              <a:path extrusionOk="0" h="2883774" w="2427613">
                <a:moveTo>
                  <a:pt x="0" y="0"/>
                </a:moveTo>
                <a:lnTo>
                  <a:pt x="2427613" y="0"/>
                </a:lnTo>
                <a:lnTo>
                  <a:pt x="2427613" y="2883773"/>
                </a:lnTo>
                <a:lnTo>
                  <a:pt x="0" y="288377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B1B"/>
        </a:solidFill>
      </p:bgPr>
    </p:bg>
    <p:spTree>
      <p:nvGrpSpPr>
        <p:cNvPr id="261" name="Shape 261"/>
        <p:cNvGrpSpPr/>
        <p:nvPr/>
      </p:nvGrpSpPr>
      <p:grpSpPr>
        <a:xfrm>
          <a:off x="0" y="0"/>
          <a:ext cx="0" cy="0"/>
          <a:chOff x="0" y="0"/>
          <a:chExt cx="0" cy="0"/>
        </a:xfrm>
      </p:grpSpPr>
      <p:sp>
        <p:nvSpPr>
          <p:cNvPr id="262" name="Google Shape;262;p22"/>
          <p:cNvSpPr/>
          <p:nvPr/>
        </p:nvSpPr>
        <p:spPr>
          <a:xfrm rot="-1026598">
            <a:off x="7238020" y="-1048060"/>
            <a:ext cx="7152676" cy="7126666"/>
          </a:xfrm>
          <a:custGeom>
            <a:rect b="b" l="l" r="r" t="t"/>
            <a:pathLst>
              <a:path extrusionOk="0" h="7126666" w="7152676">
                <a:moveTo>
                  <a:pt x="0" y="0"/>
                </a:moveTo>
                <a:lnTo>
                  <a:pt x="7152675" y="0"/>
                </a:lnTo>
                <a:lnTo>
                  <a:pt x="7152675" y="7126666"/>
                </a:lnTo>
                <a:lnTo>
                  <a:pt x="0" y="7126666"/>
                </a:lnTo>
                <a:lnTo>
                  <a:pt x="0" y="0"/>
                </a:lnTo>
                <a:close/>
              </a:path>
            </a:pathLst>
          </a:custGeom>
          <a:blipFill rotWithShape="1">
            <a:blip r:embed="rId3">
              <a:alphaModFix/>
            </a:blip>
            <a:stretch>
              <a:fillRect b="0" l="0" r="0" t="0"/>
            </a:stretch>
          </a:blipFill>
          <a:ln>
            <a:noFill/>
          </a:ln>
        </p:spPr>
      </p:sp>
      <p:pic>
        <p:nvPicPr>
          <p:cNvPr id="263" name="Google Shape;263;p22"/>
          <p:cNvPicPr preferRelativeResize="0"/>
          <p:nvPr/>
        </p:nvPicPr>
        <p:blipFill rotWithShape="1">
          <a:blip r:embed="rId4">
            <a:alphaModFix/>
          </a:blip>
          <a:srcRect b="0" l="33048" r="19189" t="0"/>
          <a:stretch/>
        </p:blipFill>
        <p:spPr>
          <a:xfrm>
            <a:off x="12093382" y="2047704"/>
            <a:ext cx="5165918" cy="7210596"/>
          </a:xfrm>
          <a:prstGeom prst="rect">
            <a:avLst/>
          </a:prstGeom>
          <a:noFill/>
          <a:ln>
            <a:noFill/>
          </a:ln>
        </p:spPr>
      </p:pic>
      <p:pic>
        <p:nvPicPr>
          <p:cNvPr id="264" name="Google Shape;264;p22"/>
          <p:cNvPicPr preferRelativeResize="0"/>
          <p:nvPr/>
        </p:nvPicPr>
        <p:blipFill rotWithShape="1">
          <a:blip r:embed="rId5">
            <a:alphaModFix/>
          </a:blip>
          <a:srcRect b="8073" l="0" r="0" t="8073"/>
          <a:stretch/>
        </p:blipFill>
        <p:spPr>
          <a:xfrm>
            <a:off x="7905681" y="4687863"/>
            <a:ext cx="3633678" cy="4570437"/>
          </a:xfrm>
          <a:prstGeom prst="rect">
            <a:avLst/>
          </a:prstGeom>
          <a:noFill/>
          <a:ln>
            <a:noFill/>
          </a:ln>
        </p:spPr>
      </p:pic>
      <p:sp>
        <p:nvSpPr>
          <p:cNvPr id="265" name="Google Shape;265;p22"/>
          <p:cNvSpPr txBox="1"/>
          <p:nvPr/>
        </p:nvSpPr>
        <p:spPr>
          <a:xfrm>
            <a:off x="1028700" y="4540046"/>
            <a:ext cx="5835600" cy="185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F8C34D"/>
                </a:solidFill>
                <a:latin typeface="Cinzel Decorative"/>
                <a:ea typeface="Cinzel Decorative"/>
                <a:cs typeface="Cinzel Decorative"/>
                <a:sym typeface="Cinzel Decorative"/>
              </a:rPr>
              <a:t>Write topic here</a:t>
            </a:r>
            <a:endParaRPr/>
          </a:p>
        </p:txBody>
      </p:sp>
      <p:sp>
        <p:nvSpPr>
          <p:cNvPr id="266" name="Google Shape;266;p22"/>
          <p:cNvSpPr txBox="1"/>
          <p:nvPr/>
        </p:nvSpPr>
        <p:spPr>
          <a:xfrm>
            <a:off x="1028700" y="6880860"/>
            <a:ext cx="28338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a:t>
            </a:r>
            <a:endParaRPr/>
          </a:p>
        </p:txBody>
      </p:sp>
      <p:sp>
        <p:nvSpPr>
          <p:cNvPr id="267" name="Google Shape;267;p22"/>
          <p:cNvSpPr txBox="1"/>
          <p:nvPr/>
        </p:nvSpPr>
        <p:spPr>
          <a:xfrm>
            <a:off x="4467191" y="6880860"/>
            <a:ext cx="28338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a:t>
            </a:r>
            <a:endParaRPr/>
          </a:p>
        </p:txBody>
      </p:sp>
      <p:sp>
        <p:nvSpPr>
          <p:cNvPr id="268" name="Google Shape;268;p22"/>
          <p:cNvSpPr/>
          <p:nvPr/>
        </p:nvSpPr>
        <p:spPr>
          <a:xfrm rot="1457442">
            <a:off x="1376575" y="-1344841"/>
            <a:ext cx="5139772" cy="5121082"/>
          </a:xfrm>
          <a:custGeom>
            <a:rect b="b" l="l" r="r" t="t"/>
            <a:pathLst>
              <a:path extrusionOk="0" h="5121082" w="5139772">
                <a:moveTo>
                  <a:pt x="0" y="0"/>
                </a:moveTo>
                <a:lnTo>
                  <a:pt x="5139772" y="0"/>
                </a:lnTo>
                <a:lnTo>
                  <a:pt x="5139772" y="5121082"/>
                </a:lnTo>
                <a:lnTo>
                  <a:pt x="0" y="5121082"/>
                </a:lnTo>
                <a:lnTo>
                  <a:pt x="0" y="0"/>
                </a:lnTo>
                <a:close/>
              </a:path>
            </a:pathLst>
          </a:custGeom>
          <a:blipFill rotWithShape="1">
            <a:blip r:embed="rId3">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