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6858000" cy="9144000"/>
  <p:embeddedFontLst>
    <p:embeddedFont>
      <p:font typeface="Bungee"/>
      <p:regular r:id="rId28"/>
    </p:embeddedFont>
    <p:embeddedFont>
      <p:font typeface="Chakra Petch"/>
      <p:regular r:id="rId29"/>
      <p:bold r:id="rId30"/>
      <p:italic r:id="rId31"/>
      <p:boldItalic r:id="rId32"/>
    </p:embeddedFont>
    <p:embeddedFont>
      <p:font typeface="Chakra Petch SemiBold"/>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0DAD25-FE1E-44F3-9234-2E4758B1C796}">
  <a:tblStyle styleId="{2B0DAD25-FE1E-44F3-9234-2E4758B1C79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Bungee-regular.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hakraPetch-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hakraPetch-italic.fntdata"/><Relationship Id="rId30" Type="http://schemas.openxmlformats.org/officeDocument/2006/relationships/font" Target="fonts/ChakraPetch-bold.fntdata"/><Relationship Id="rId11" Type="http://schemas.openxmlformats.org/officeDocument/2006/relationships/slide" Target="slides/slide5.xml"/><Relationship Id="rId33" Type="http://schemas.openxmlformats.org/officeDocument/2006/relationships/font" Target="fonts/ChakraPetchSemiBold-regular.fntdata"/><Relationship Id="rId10" Type="http://schemas.openxmlformats.org/officeDocument/2006/relationships/slide" Target="slides/slide4.xml"/><Relationship Id="rId32" Type="http://schemas.openxmlformats.org/officeDocument/2006/relationships/font" Target="fonts/ChakraPetch-boldItalic.fntdata"/><Relationship Id="rId13" Type="http://schemas.openxmlformats.org/officeDocument/2006/relationships/slide" Target="slides/slide7.xml"/><Relationship Id="rId35" Type="http://schemas.openxmlformats.org/officeDocument/2006/relationships/font" Target="fonts/ChakraPetchSemiBold-italic.fntdata"/><Relationship Id="rId12" Type="http://schemas.openxmlformats.org/officeDocument/2006/relationships/slide" Target="slides/slide6.xml"/><Relationship Id="rId34" Type="http://schemas.openxmlformats.org/officeDocument/2006/relationships/font" Target="fonts/ChakraPetchSemiBold-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ChakraPetchSemiBold-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47.png"/><Relationship Id="rId6" Type="http://schemas.openxmlformats.org/officeDocument/2006/relationships/image" Target="../media/image41.png"/><Relationship Id="rId7"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54.png"/><Relationship Id="rId5" Type="http://schemas.openxmlformats.org/officeDocument/2006/relationships/image" Target="../media/image42.png"/><Relationship Id="rId6" Type="http://schemas.openxmlformats.org/officeDocument/2006/relationships/image" Target="../media/image53.png"/></Relationships>
</file>

<file path=ppt/slides/_rels/slide21.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52.png"/><Relationship Id="rId13" Type="http://schemas.openxmlformats.org/officeDocument/2006/relationships/image" Target="../media/image22.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45.png"/><Relationship Id="rId9" Type="http://schemas.openxmlformats.org/officeDocument/2006/relationships/image" Target="../media/image60.png"/><Relationship Id="rId14" Type="http://schemas.openxmlformats.org/officeDocument/2006/relationships/image" Target="../media/image55.png"/><Relationship Id="rId5" Type="http://schemas.openxmlformats.org/officeDocument/2006/relationships/image" Target="../media/image59.png"/><Relationship Id="rId6" Type="http://schemas.openxmlformats.org/officeDocument/2006/relationships/image" Target="../media/image62.png"/><Relationship Id="rId7" Type="http://schemas.openxmlformats.org/officeDocument/2006/relationships/image" Target="../media/image58.png"/><Relationship Id="rId8"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0D0F"/>
        </a:solidFill>
      </p:bgPr>
    </p:bg>
    <p:spTree>
      <p:nvGrpSpPr>
        <p:cNvPr id="83" name="Shape 83"/>
        <p:cNvGrpSpPr/>
        <p:nvPr/>
      </p:nvGrpSpPr>
      <p:grpSpPr>
        <a:xfrm>
          <a:off x="0" y="0"/>
          <a:ext cx="0" cy="0"/>
          <a:chOff x="0" y="0"/>
          <a:chExt cx="0" cy="0"/>
        </a:xfrm>
      </p:grpSpPr>
      <p:sp>
        <p:nvSpPr>
          <p:cNvPr id="84" name="Google Shape;84;p13"/>
          <p:cNvSpPr/>
          <p:nvPr/>
        </p:nvSpPr>
        <p:spPr>
          <a:xfrm>
            <a:off x="-120571" y="428566"/>
            <a:ext cx="18448761" cy="516700"/>
          </a:xfrm>
          <a:custGeom>
            <a:rect b="b" l="l" r="r" t="t"/>
            <a:pathLst>
              <a:path extrusionOk="0" h="195580" w="6995128">
                <a:moveTo>
                  <a:pt x="0" y="127000"/>
                </a:moveTo>
                <a:lnTo>
                  <a:pt x="6995128" y="127000"/>
                </a:lnTo>
                <a:lnTo>
                  <a:pt x="6995128" y="195580"/>
                </a:lnTo>
                <a:lnTo>
                  <a:pt x="0" y="195580"/>
                </a:lnTo>
                <a:lnTo>
                  <a:pt x="0" y="127000"/>
                </a:lnTo>
                <a:close/>
                <a:moveTo>
                  <a:pt x="0" y="0"/>
                </a:moveTo>
                <a:lnTo>
                  <a:pt x="6995128" y="0"/>
                </a:lnTo>
                <a:lnTo>
                  <a:pt x="6995128" y="68580"/>
                </a:lnTo>
                <a:lnTo>
                  <a:pt x="0" y="68580"/>
                </a:lnTo>
                <a:lnTo>
                  <a:pt x="0" y="0"/>
                </a:lnTo>
                <a:close/>
              </a:path>
            </a:pathLst>
          </a:custGeom>
          <a:solidFill>
            <a:srgbClr val="FFB247"/>
          </a:solidFill>
          <a:ln>
            <a:noFill/>
          </a:ln>
        </p:spPr>
      </p:sp>
      <p:sp>
        <p:nvSpPr>
          <p:cNvPr id="85" name="Google Shape;85;p13"/>
          <p:cNvSpPr/>
          <p:nvPr/>
        </p:nvSpPr>
        <p:spPr>
          <a:xfrm>
            <a:off x="10010630" y="-504889"/>
            <a:ext cx="7931101" cy="4711269"/>
          </a:xfrm>
          <a:custGeom>
            <a:rect b="b" l="l" r="r" t="t"/>
            <a:pathLst>
              <a:path extrusionOk="0" h="4711269" w="7931101">
                <a:moveTo>
                  <a:pt x="0" y="0"/>
                </a:moveTo>
                <a:lnTo>
                  <a:pt x="7931101" y="0"/>
                </a:lnTo>
                <a:lnTo>
                  <a:pt x="7931101" y="4711269"/>
                </a:lnTo>
                <a:lnTo>
                  <a:pt x="0" y="4711269"/>
                </a:lnTo>
                <a:lnTo>
                  <a:pt x="0" y="0"/>
                </a:lnTo>
                <a:close/>
              </a:path>
            </a:pathLst>
          </a:custGeom>
          <a:blipFill rotWithShape="1">
            <a:blip r:embed="rId3">
              <a:alphaModFix/>
            </a:blip>
            <a:stretch>
              <a:fillRect b="0" l="0" r="0" t="0"/>
            </a:stretch>
          </a:blipFill>
          <a:ln>
            <a:noFill/>
          </a:ln>
        </p:spPr>
      </p:sp>
      <p:sp>
        <p:nvSpPr>
          <p:cNvPr id="86" name="Google Shape;86;p13"/>
          <p:cNvSpPr/>
          <p:nvPr/>
        </p:nvSpPr>
        <p:spPr>
          <a:xfrm>
            <a:off x="-40190" y="9338380"/>
            <a:ext cx="18448761" cy="516700"/>
          </a:xfrm>
          <a:custGeom>
            <a:rect b="b" l="l" r="r" t="t"/>
            <a:pathLst>
              <a:path extrusionOk="0" h="195580" w="6995128">
                <a:moveTo>
                  <a:pt x="0" y="127000"/>
                </a:moveTo>
                <a:lnTo>
                  <a:pt x="6995128" y="127000"/>
                </a:lnTo>
                <a:lnTo>
                  <a:pt x="6995128" y="195580"/>
                </a:lnTo>
                <a:lnTo>
                  <a:pt x="0" y="195580"/>
                </a:lnTo>
                <a:lnTo>
                  <a:pt x="0" y="127000"/>
                </a:lnTo>
                <a:close/>
                <a:moveTo>
                  <a:pt x="0" y="0"/>
                </a:moveTo>
                <a:lnTo>
                  <a:pt x="6995128" y="0"/>
                </a:lnTo>
                <a:lnTo>
                  <a:pt x="6995128" y="68580"/>
                </a:lnTo>
                <a:lnTo>
                  <a:pt x="0" y="68580"/>
                </a:lnTo>
                <a:lnTo>
                  <a:pt x="0" y="0"/>
                </a:lnTo>
                <a:close/>
              </a:path>
            </a:pathLst>
          </a:custGeom>
          <a:solidFill>
            <a:srgbClr val="FFB247"/>
          </a:solidFill>
          <a:ln>
            <a:noFill/>
          </a:ln>
        </p:spPr>
      </p:sp>
      <p:sp>
        <p:nvSpPr>
          <p:cNvPr id="87" name="Google Shape;87;p13"/>
          <p:cNvSpPr/>
          <p:nvPr/>
        </p:nvSpPr>
        <p:spPr>
          <a:xfrm>
            <a:off x="9727216" y="-741269"/>
            <a:ext cx="10428585" cy="10271452"/>
          </a:xfrm>
          <a:custGeom>
            <a:rect b="b" l="l" r="r" t="t"/>
            <a:pathLst>
              <a:path extrusionOk="0" h="10271452" w="10428585">
                <a:moveTo>
                  <a:pt x="0" y="0"/>
                </a:moveTo>
                <a:lnTo>
                  <a:pt x="10428585" y="0"/>
                </a:lnTo>
                <a:lnTo>
                  <a:pt x="10428585" y="10271452"/>
                </a:lnTo>
                <a:lnTo>
                  <a:pt x="0" y="10271452"/>
                </a:lnTo>
                <a:lnTo>
                  <a:pt x="0" y="0"/>
                </a:lnTo>
                <a:close/>
              </a:path>
            </a:pathLst>
          </a:custGeom>
          <a:blipFill rotWithShape="1">
            <a:blip r:embed="rId4">
              <a:alphaModFix/>
            </a:blip>
            <a:stretch>
              <a:fillRect b="-3815" l="-83408" r="0" t="0"/>
            </a:stretch>
          </a:blipFill>
          <a:ln>
            <a:noFill/>
          </a:ln>
        </p:spPr>
      </p:sp>
      <p:sp>
        <p:nvSpPr>
          <p:cNvPr id="88" name="Google Shape;88;p13"/>
          <p:cNvSpPr/>
          <p:nvPr/>
        </p:nvSpPr>
        <p:spPr>
          <a:xfrm>
            <a:off x="-120571" y="6748705"/>
            <a:ext cx="6048933" cy="3593215"/>
          </a:xfrm>
          <a:custGeom>
            <a:rect b="b" l="l" r="r" t="t"/>
            <a:pathLst>
              <a:path extrusionOk="0" h="3593215" w="6048933">
                <a:moveTo>
                  <a:pt x="0" y="0"/>
                </a:moveTo>
                <a:lnTo>
                  <a:pt x="6048934" y="0"/>
                </a:lnTo>
                <a:lnTo>
                  <a:pt x="6048934" y="3593215"/>
                </a:lnTo>
                <a:lnTo>
                  <a:pt x="0" y="3593215"/>
                </a:lnTo>
                <a:lnTo>
                  <a:pt x="0" y="0"/>
                </a:lnTo>
                <a:close/>
              </a:path>
            </a:pathLst>
          </a:custGeom>
          <a:blipFill rotWithShape="1">
            <a:blip r:embed="rId3">
              <a:alphaModFix/>
            </a:blip>
            <a:stretch>
              <a:fillRect b="0" l="0" r="0" t="0"/>
            </a:stretch>
          </a:blipFill>
          <a:ln>
            <a:noFill/>
          </a:ln>
        </p:spPr>
      </p:sp>
      <p:sp>
        <p:nvSpPr>
          <p:cNvPr id="89" name="Google Shape;89;p13"/>
          <p:cNvSpPr/>
          <p:nvPr/>
        </p:nvSpPr>
        <p:spPr>
          <a:xfrm rot="-5400000">
            <a:off x="5218429" y="-555058"/>
            <a:ext cx="7770761" cy="11397116"/>
          </a:xfrm>
          <a:custGeom>
            <a:rect b="b" l="l" r="r" t="t"/>
            <a:pathLst>
              <a:path extrusionOk="0" h="11397116" w="7770761">
                <a:moveTo>
                  <a:pt x="0" y="0"/>
                </a:moveTo>
                <a:lnTo>
                  <a:pt x="7770761" y="0"/>
                </a:lnTo>
                <a:lnTo>
                  <a:pt x="7770761" y="11397116"/>
                </a:lnTo>
                <a:lnTo>
                  <a:pt x="0" y="11397116"/>
                </a:lnTo>
                <a:lnTo>
                  <a:pt x="0" y="0"/>
                </a:lnTo>
                <a:close/>
              </a:path>
            </a:pathLst>
          </a:custGeom>
          <a:blipFill rotWithShape="1">
            <a:blip r:embed="rId5">
              <a:alphaModFix/>
            </a:blip>
            <a:stretch>
              <a:fillRect b="0" l="0" r="0" t="0"/>
            </a:stretch>
          </a:blipFill>
          <a:ln>
            <a:noFill/>
          </a:ln>
        </p:spPr>
      </p:sp>
      <p:sp>
        <p:nvSpPr>
          <p:cNvPr id="90" name="Google Shape;90;p13"/>
          <p:cNvSpPr txBox="1"/>
          <p:nvPr/>
        </p:nvSpPr>
        <p:spPr>
          <a:xfrm>
            <a:off x="3684479" y="1923151"/>
            <a:ext cx="10766484" cy="3897442"/>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22812" u="none" cap="none" strike="noStrike">
                <a:solidFill>
                  <a:srgbClr val="1F123A"/>
                </a:solidFill>
                <a:latin typeface="Bungee"/>
                <a:ea typeface="Bungee"/>
                <a:cs typeface="Bungee"/>
                <a:sym typeface="Bungee"/>
              </a:rPr>
              <a:t>2024</a:t>
            </a:r>
            <a:endParaRPr/>
          </a:p>
        </p:txBody>
      </p:sp>
      <p:sp>
        <p:nvSpPr>
          <p:cNvPr id="91" name="Google Shape;91;p13"/>
          <p:cNvSpPr txBox="1"/>
          <p:nvPr/>
        </p:nvSpPr>
        <p:spPr>
          <a:xfrm>
            <a:off x="4634296" y="4654684"/>
            <a:ext cx="8866850" cy="407675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US" sz="13246" u="none" cap="none" strike="noStrike">
                <a:solidFill>
                  <a:srgbClr val="FFB247"/>
                </a:solidFill>
                <a:latin typeface="Bungee"/>
                <a:ea typeface="Bungee"/>
                <a:cs typeface="Bungee"/>
                <a:sym typeface="Bungee"/>
              </a:rPr>
              <a:t>Year of Dragon</a:t>
            </a:r>
            <a:endParaRPr/>
          </a:p>
        </p:txBody>
      </p:sp>
      <p:grpSp>
        <p:nvGrpSpPr>
          <p:cNvPr id="92" name="Google Shape;92;p13"/>
          <p:cNvGrpSpPr/>
          <p:nvPr/>
        </p:nvGrpSpPr>
        <p:grpSpPr>
          <a:xfrm>
            <a:off x="-344676" y="688593"/>
            <a:ext cx="5073969" cy="7035574"/>
            <a:chOff x="0" y="0"/>
            <a:chExt cx="6765292" cy="9380765"/>
          </a:xfrm>
        </p:grpSpPr>
        <p:sp>
          <p:nvSpPr>
            <p:cNvPr id="93" name="Google Shape;93;p13"/>
            <p:cNvSpPr/>
            <p:nvPr/>
          </p:nvSpPr>
          <p:spPr>
            <a:xfrm>
              <a:off x="0" y="0"/>
              <a:ext cx="5014641" cy="9380765"/>
            </a:xfrm>
            <a:custGeom>
              <a:rect b="b" l="l" r="r" t="t"/>
              <a:pathLst>
                <a:path extrusionOk="0" h="9380765" w="5014641">
                  <a:moveTo>
                    <a:pt x="0" y="0"/>
                  </a:moveTo>
                  <a:lnTo>
                    <a:pt x="5014641" y="0"/>
                  </a:lnTo>
                  <a:lnTo>
                    <a:pt x="5014641" y="9380765"/>
                  </a:lnTo>
                  <a:lnTo>
                    <a:pt x="0" y="9380765"/>
                  </a:lnTo>
                  <a:lnTo>
                    <a:pt x="0" y="0"/>
                  </a:lnTo>
                  <a:close/>
                </a:path>
              </a:pathLst>
            </a:custGeom>
            <a:blipFill rotWithShape="1">
              <a:blip r:embed="rId4">
                <a:alphaModFix/>
              </a:blip>
              <a:stretch>
                <a:fillRect b="0" l="0" r="-235536" t="0"/>
              </a:stretch>
            </a:blipFill>
            <a:ln>
              <a:noFill/>
            </a:ln>
          </p:spPr>
        </p:sp>
        <p:sp>
          <p:nvSpPr>
            <p:cNvPr id="94" name="Google Shape;94;p13"/>
            <p:cNvSpPr/>
            <p:nvPr/>
          </p:nvSpPr>
          <p:spPr>
            <a:xfrm>
              <a:off x="0" y="0"/>
              <a:ext cx="6765292" cy="4401412"/>
            </a:xfrm>
            <a:custGeom>
              <a:rect b="b" l="l" r="r" t="t"/>
              <a:pathLst>
                <a:path extrusionOk="0" h="4401412" w="6765292">
                  <a:moveTo>
                    <a:pt x="0" y="0"/>
                  </a:moveTo>
                  <a:lnTo>
                    <a:pt x="6765292" y="0"/>
                  </a:lnTo>
                  <a:lnTo>
                    <a:pt x="6765292" y="4401412"/>
                  </a:lnTo>
                  <a:lnTo>
                    <a:pt x="0" y="4401412"/>
                  </a:lnTo>
                  <a:lnTo>
                    <a:pt x="0" y="0"/>
                  </a:lnTo>
                  <a:close/>
                </a:path>
              </a:pathLst>
            </a:custGeom>
            <a:blipFill rotWithShape="1">
              <a:blip r:embed="rId4">
                <a:alphaModFix/>
              </a:blip>
              <a:stretch>
                <a:fillRect b="-113128" l="0" r="-148712" t="0"/>
              </a:stretch>
            </a:blipFill>
            <a:ln>
              <a:noFill/>
            </a:ln>
          </p:spPr>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247"/>
        </a:solidFill>
      </p:bgPr>
    </p:bg>
    <p:spTree>
      <p:nvGrpSpPr>
        <p:cNvPr id="240" name="Shape 240"/>
        <p:cNvGrpSpPr/>
        <p:nvPr/>
      </p:nvGrpSpPr>
      <p:grpSpPr>
        <a:xfrm>
          <a:off x="0" y="0"/>
          <a:ext cx="0" cy="0"/>
          <a:chOff x="0" y="0"/>
          <a:chExt cx="0" cy="0"/>
        </a:xfrm>
      </p:grpSpPr>
      <p:sp>
        <p:nvSpPr>
          <p:cNvPr id="241" name="Google Shape;241;p22"/>
          <p:cNvSpPr/>
          <p:nvPr/>
        </p:nvSpPr>
        <p:spPr>
          <a:xfrm flipH="1" rot="10800000">
            <a:off x="-1387652" y="-415635"/>
            <a:ext cx="6650619" cy="5977817"/>
          </a:xfrm>
          <a:custGeom>
            <a:rect b="b" l="l" r="r" t="t"/>
            <a:pathLst>
              <a:path extrusionOk="0" h="5977817" w="6650619">
                <a:moveTo>
                  <a:pt x="0" y="5977817"/>
                </a:moveTo>
                <a:lnTo>
                  <a:pt x="6650618" y="5977817"/>
                </a:lnTo>
                <a:lnTo>
                  <a:pt x="6650618" y="0"/>
                </a:lnTo>
                <a:lnTo>
                  <a:pt x="0" y="0"/>
                </a:lnTo>
                <a:lnTo>
                  <a:pt x="0" y="5977817"/>
                </a:lnTo>
                <a:close/>
              </a:path>
            </a:pathLst>
          </a:custGeom>
          <a:blipFill rotWithShape="1">
            <a:blip r:embed="rId3">
              <a:alphaModFix/>
            </a:blip>
            <a:stretch>
              <a:fillRect b="0" l="0" r="0" t="0"/>
            </a:stretch>
          </a:blipFill>
          <a:ln>
            <a:noFill/>
          </a:ln>
        </p:spPr>
      </p:sp>
      <p:sp>
        <p:nvSpPr>
          <p:cNvPr id="242" name="Google Shape;242;p22"/>
          <p:cNvSpPr/>
          <p:nvPr/>
        </p:nvSpPr>
        <p:spPr>
          <a:xfrm rot="10800000">
            <a:off x="13025034" y="-415635"/>
            <a:ext cx="6650619" cy="5977817"/>
          </a:xfrm>
          <a:custGeom>
            <a:rect b="b" l="l" r="r" t="t"/>
            <a:pathLst>
              <a:path extrusionOk="0" h="5977817" w="6650619">
                <a:moveTo>
                  <a:pt x="6650618" y="5977817"/>
                </a:moveTo>
                <a:lnTo>
                  <a:pt x="0" y="5977817"/>
                </a:lnTo>
                <a:lnTo>
                  <a:pt x="0" y="0"/>
                </a:lnTo>
                <a:lnTo>
                  <a:pt x="6650618" y="0"/>
                </a:lnTo>
                <a:lnTo>
                  <a:pt x="6650618" y="5977817"/>
                </a:lnTo>
                <a:close/>
              </a:path>
            </a:pathLst>
          </a:custGeom>
          <a:blipFill rotWithShape="1">
            <a:blip r:embed="rId3">
              <a:alphaModFix/>
            </a:blip>
            <a:stretch>
              <a:fillRect b="0" l="0" r="0" t="0"/>
            </a:stretch>
          </a:blipFill>
          <a:ln>
            <a:noFill/>
          </a:ln>
        </p:spPr>
      </p:sp>
      <p:pic>
        <p:nvPicPr>
          <p:cNvPr id="243" name="Google Shape;243;p22"/>
          <p:cNvPicPr preferRelativeResize="0"/>
          <p:nvPr/>
        </p:nvPicPr>
        <p:blipFill>
          <a:blip r:embed="rId4">
            <a:alphaModFix/>
          </a:blip>
          <a:stretch>
            <a:fillRect/>
          </a:stretch>
        </p:blipFill>
        <p:spPr>
          <a:xfrm>
            <a:off x="1104875" y="3490400"/>
            <a:ext cx="4990426" cy="5162325"/>
          </a:xfrm>
          <a:prstGeom prst="rect">
            <a:avLst/>
          </a:prstGeom>
          <a:noFill/>
          <a:ln>
            <a:noFill/>
          </a:ln>
        </p:spPr>
      </p:pic>
      <p:sp>
        <p:nvSpPr>
          <p:cNvPr id="244" name="Google Shape;244;p22"/>
          <p:cNvSpPr/>
          <p:nvPr/>
        </p:nvSpPr>
        <p:spPr>
          <a:xfrm>
            <a:off x="1028700" y="3418386"/>
            <a:ext cx="5079754" cy="5246370"/>
          </a:xfrm>
          <a:custGeom>
            <a:rect b="b" l="l" r="r" t="t"/>
            <a:pathLst>
              <a:path extrusionOk="0"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AF0D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5" name="Google Shape;245;p22"/>
          <p:cNvPicPr preferRelativeResize="0"/>
          <p:nvPr/>
        </p:nvPicPr>
        <p:blipFill>
          <a:blip r:embed="rId5">
            <a:alphaModFix/>
          </a:blip>
          <a:stretch>
            <a:fillRect/>
          </a:stretch>
        </p:blipFill>
        <p:spPr>
          <a:xfrm>
            <a:off x="6700850" y="3526750"/>
            <a:ext cx="4926224" cy="5089621"/>
          </a:xfrm>
          <a:prstGeom prst="rect">
            <a:avLst/>
          </a:prstGeom>
          <a:noFill/>
          <a:ln>
            <a:noFill/>
          </a:ln>
        </p:spPr>
      </p:pic>
      <p:sp>
        <p:nvSpPr>
          <p:cNvPr id="246" name="Google Shape;246;p22"/>
          <p:cNvSpPr/>
          <p:nvPr/>
        </p:nvSpPr>
        <p:spPr>
          <a:xfrm>
            <a:off x="-1347752" y="4686463"/>
            <a:ext cx="6650619" cy="5977817"/>
          </a:xfrm>
          <a:custGeom>
            <a:rect b="b" l="l" r="r" t="t"/>
            <a:pathLst>
              <a:path extrusionOk="0" h="5977817" w="6650619">
                <a:moveTo>
                  <a:pt x="6650618" y="5977817"/>
                </a:moveTo>
                <a:lnTo>
                  <a:pt x="0" y="5977817"/>
                </a:lnTo>
                <a:lnTo>
                  <a:pt x="0" y="0"/>
                </a:lnTo>
                <a:lnTo>
                  <a:pt x="6650618" y="0"/>
                </a:lnTo>
                <a:lnTo>
                  <a:pt x="6650618" y="5977817"/>
                </a:lnTo>
                <a:close/>
              </a:path>
            </a:pathLst>
          </a:custGeom>
          <a:blipFill rotWithShape="1">
            <a:blip r:embed="rId3">
              <a:alphaModFix/>
            </a:blip>
            <a:stretch>
              <a:fillRect b="0" l="0" r="0" t="0"/>
            </a:stretch>
          </a:blipFill>
          <a:ln>
            <a:noFill/>
          </a:ln>
        </p:spPr>
      </p:sp>
      <p:pic>
        <p:nvPicPr>
          <p:cNvPr id="247" name="Google Shape;247;p22"/>
          <p:cNvPicPr preferRelativeResize="0"/>
          <p:nvPr/>
        </p:nvPicPr>
        <p:blipFill>
          <a:blip r:embed="rId6">
            <a:alphaModFix/>
          </a:blip>
          <a:stretch>
            <a:fillRect/>
          </a:stretch>
        </p:blipFill>
        <p:spPr>
          <a:xfrm>
            <a:off x="12296112" y="3493747"/>
            <a:ext cx="4926225" cy="5095878"/>
          </a:xfrm>
          <a:prstGeom prst="rect">
            <a:avLst/>
          </a:prstGeom>
          <a:noFill/>
          <a:ln>
            <a:noFill/>
          </a:ln>
        </p:spPr>
      </p:pic>
      <p:sp>
        <p:nvSpPr>
          <p:cNvPr id="248" name="Google Shape;248;p22"/>
          <p:cNvSpPr/>
          <p:nvPr/>
        </p:nvSpPr>
        <p:spPr>
          <a:xfrm>
            <a:off x="6623957" y="3418386"/>
            <a:ext cx="5079754" cy="5246370"/>
          </a:xfrm>
          <a:custGeom>
            <a:rect b="b" l="l" r="r" t="t"/>
            <a:pathLst>
              <a:path extrusionOk="0"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AF0D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2"/>
          <p:cNvSpPr/>
          <p:nvPr/>
        </p:nvSpPr>
        <p:spPr>
          <a:xfrm>
            <a:off x="12219214" y="3418386"/>
            <a:ext cx="5079754" cy="5246370"/>
          </a:xfrm>
          <a:custGeom>
            <a:rect b="b" l="l" r="r" t="t"/>
            <a:pathLst>
              <a:path extrusionOk="0" h="6558280" w="635000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AF0D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2"/>
          <p:cNvSpPr/>
          <p:nvPr/>
        </p:nvSpPr>
        <p:spPr>
          <a:xfrm flipH="1">
            <a:off x="13025034" y="4767163"/>
            <a:ext cx="6650619" cy="5977817"/>
          </a:xfrm>
          <a:custGeom>
            <a:rect b="b" l="l" r="r" t="t"/>
            <a:pathLst>
              <a:path extrusionOk="0" h="5977817" w="6650619">
                <a:moveTo>
                  <a:pt x="0" y="5977817"/>
                </a:moveTo>
                <a:lnTo>
                  <a:pt x="6650618" y="5977817"/>
                </a:lnTo>
                <a:lnTo>
                  <a:pt x="6650618" y="0"/>
                </a:lnTo>
                <a:lnTo>
                  <a:pt x="0" y="0"/>
                </a:lnTo>
                <a:lnTo>
                  <a:pt x="0" y="5977817"/>
                </a:lnTo>
                <a:close/>
              </a:path>
            </a:pathLst>
          </a:custGeom>
          <a:blipFill rotWithShape="1">
            <a:blip r:embed="rId3">
              <a:alphaModFix/>
            </a:blip>
            <a:stretch>
              <a:fillRect b="0" l="0" r="0" t="0"/>
            </a:stretch>
          </a:blipFill>
          <a:ln>
            <a:noFill/>
          </a:ln>
        </p:spPr>
      </p:sp>
      <p:sp>
        <p:nvSpPr>
          <p:cNvPr id="251" name="Google Shape;251;p22"/>
          <p:cNvSpPr txBox="1"/>
          <p:nvPr/>
        </p:nvSpPr>
        <p:spPr>
          <a:xfrm>
            <a:off x="4415410" y="810813"/>
            <a:ext cx="949684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1F123A"/>
                </a:solidFill>
                <a:latin typeface="Bungee"/>
                <a:ea typeface="Bungee"/>
                <a:cs typeface="Bungee"/>
                <a:sym typeface="Bungee"/>
              </a:rPr>
              <a:t>Gallery Image</a:t>
            </a:r>
            <a:endParaRPr/>
          </a:p>
        </p:txBody>
      </p:sp>
      <p:sp>
        <p:nvSpPr>
          <p:cNvPr id="252" name="Google Shape;252;p22"/>
          <p:cNvSpPr txBox="1"/>
          <p:nvPr/>
        </p:nvSpPr>
        <p:spPr>
          <a:xfrm>
            <a:off x="2616965" y="2181388"/>
            <a:ext cx="13054070" cy="5213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AF0D0F"/>
                </a:solidFill>
                <a:latin typeface="Chakra Petch"/>
                <a:ea typeface="Chakra Petch"/>
                <a:cs typeface="Chakra Petch"/>
                <a:sym typeface="Chakra Petch"/>
              </a:rPr>
              <a:t>What can you say about your projects? Share it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0D0F"/>
        </a:solidFill>
      </p:bgPr>
    </p:bg>
    <p:spTree>
      <p:nvGrpSpPr>
        <p:cNvPr id="256" name="Shape 256"/>
        <p:cNvGrpSpPr/>
        <p:nvPr/>
      </p:nvGrpSpPr>
      <p:grpSpPr>
        <a:xfrm>
          <a:off x="0" y="0"/>
          <a:ext cx="0" cy="0"/>
          <a:chOff x="0" y="0"/>
          <a:chExt cx="0" cy="0"/>
        </a:xfrm>
      </p:grpSpPr>
      <p:grpSp>
        <p:nvGrpSpPr>
          <p:cNvPr id="257" name="Google Shape;257;p23"/>
          <p:cNvGrpSpPr/>
          <p:nvPr/>
        </p:nvGrpSpPr>
        <p:grpSpPr>
          <a:xfrm>
            <a:off x="10748030" y="617792"/>
            <a:ext cx="6821149" cy="2929527"/>
            <a:chOff x="0" y="-47625"/>
            <a:chExt cx="2019276" cy="867233"/>
          </a:xfrm>
        </p:grpSpPr>
        <p:sp>
          <p:nvSpPr>
            <p:cNvPr id="258" name="Google Shape;258;p23"/>
            <p:cNvSpPr/>
            <p:nvPr/>
          </p:nvSpPr>
          <p:spPr>
            <a:xfrm>
              <a:off x="0" y="0"/>
              <a:ext cx="2019276" cy="819608"/>
            </a:xfrm>
            <a:custGeom>
              <a:rect b="b" l="l" r="r" t="t"/>
              <a:pathLst>
                <a:path extrusionOk="0" h="819608" w="2019276">
                  <a:moveTo>
                    <a:pt x="57884" y="0"/>
                  </a:moveTo>
                  <a:lnTo>
                    <a:pt x="1961392" y="0"/>
                  </a:lnTo>
                  <a:cubicBezTo>
                    <a:pt x="1976743" y="0"/>
                    <a:pt x="1991467" y="6099"/>
                    <a:pt x="2002322" y="16954"/>
                  </a:cubicBezTo>
                  <a:cubicBezTo>
                    <a:pt x="2013178" y="27809"/>
                    <a:pt x="2019276" y="42532"/>
                    <a:pt x="2019276" y="57884"/>
                  </a:cubicBezTo>
                  <a:lnTo>
                    <a:pt x="2019276" y="761723"/>
                  </a:lnTo>
                  <a:cubicBezTo>
                    <a:pt x="2019276" y="777075"/>
                    <a:pt x="2013178" y="791798"/>
                    <a:pt x="2002322" y="802654"/>
                  </a:cubicBezTo>
                  <a:cubicBezTo>
                    <a:pt x="1991467" y="813509"/>
                    <a:pt x="1976743" y="819608"/>
                    <a:pt x="1961392" y="819608"/>
                  </a:cubicBezTo>
                  <a:lnTo>
                    <a:pt x="57884" y="819608"/>
                  </a:lnTo>
                  <a:cubicBezTo>
                    <a:pt x="42532" y="819608"/>
                    <a:pt x="27809" y="813509"/>
                    <a:pt x="16954" y="802654"/>
                  </a:cubicBezTo>
                  <a:cubicBezTo>
                    <a:pt x="6099" y="791798"/>
                    <a:pt x="0" y="777075"/>
                    <a:pt x="0" y="761723"/>
                  </a:cubicBezTo>
                  <a:lnTo>
                    <a:pt x="0" y="57884"/>
                  </a:lnTo>
                  <a:cubicBezTo>
                    <a:pt x="0" y="42532"/>
                    <a:pt x="6099" y="27809"/>
                    <a:pt x="16954" y="16954"/>
                  </a:cubicBezTo>
                  <a:cubicBezTo>
                    <a:pt x="27809" y="6099"/>
                    <a:pt x="42532" y="0"/>
                    <a:pt x="57884" y="0"/>
                  </a:cubicBezTo>
                  <a:close/>
                </a:path>
              </a:pathLst>
            </a:custGeom>
            <a:solidFill>
              <a:srgbClr val="EB3A1C"/>
            </a:solidFill>
            <a:ln cap="rnd" cmpd="sng" w="76200">
              <a:solidFill>
                <a:srgbClr val="FFB2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3"/>
            <p:cNvSpPr txBox="1"/>
            <p:nvPr/>
          </p:nvSpPr>
          <p:spPr>
            <a:xfrm>
              <a:off x="0" y="-47625"/>
              <a:ext cx="2019276" cy="8672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23"/>
          <p:cNvGrpSpPr/>
          <p:nvPr/>
        </p:nvGrpSpPr>
        <p:grpSpPr>
          <a:xfrm>
            <a:off x="10748030" y="3598297"/>
            <a:ext cx="6821149" cy="2929527"/>
            <a:chOff x="0" y="-47625"/>
            <a:chExt cx="2019276" cy="867233"/>
          </a:xfrm>
        </p:grpSpPr>
        <p:sp>
          <p:nvSpPr>
            <p:cNvPr id="261" name="Google Shape;261;p23"/>
            <p:cNvSpPr/>
            <p:nvPr/>
          </p:nvSpPr>
          <p:spPr>
            <a:xfrm>
              <a:off x="0" y="0"/>
              <a:ext cx="2019276" cy="819608"/>
            </a:xfrm>
            <a:custGeom>
              <a:rect b="b" l="l" r="r" t="t"/>
              <a:pathLst>
                <a:path extrusionOk="0" h="819608" w="2019276">
                  <a:moveTo>
                    <a:pt x="57884" y="0"/>
                  </a:moveTo>
                  <a:lnTo>
                    <a:pt x="1961392" y="0"/>
                  </a:lnTo>
                  <a:cubicBezTo>
                    <a:pt x="1976743" y="0"/>
                    <a:pt x="1991467" y="6099"/>
                    <a:pt x="2002322" y="16954"/>
                  </a:cubicBezTo>
                  <a:cubicBezTo>
                    <a:pt x="2013178" y="27809"/>
                    <a:pt x="2019276" y="42532"/>
                    <a:pt x="2019276" y="57884"/>
                  </a:cubicBezTo>
                  <a:lnTo>
                    <a:pt x="2019276" y="761723"/>
                  </a:lnTo>
                  <a:cubicBezTo>
                    <a:pt x="2019276" y="777075"/>
                    <a:pt x="2013178" y="791798"/>
                    <a:pt x="2002322" y="802654"/>
                  </a:cubicBezTo>
                  <a:cubicBezTo>
                    <a:pt x="1991467" y="813509"/>
                    <a:pt x="1976743" y="819608"/>
                    <a:pt x="1961392" y="819608"/>
                  </a:cubicBezTo>
                  <a:lnTo>
                    <a:pt x="57884" y="819608"/>
                  </a:lnTo>
                  <a:cubicBezTo>
                    <a:pt x="42532" y="819608"/>
                    <a:pt x="27809" y="813509"/>
                    <a:pt x="16954" y="802654"/>
                  </a:cubicBezTo>
                  <a:cubicBezTo>
                    <a:pt x="6099" y="791798"/>
                    <a:pt x="0" y="777075"/>
                    <a:pt x="0" y="761723"/>
                  </a:cubicBezTo>
                  <a:lnTo>
                    <a:pt x="0" y="57884"/>
                  </a:lnTo>
                  <a:cubicBezTo>
                    <a:pt x="0" y="42532"/>
                    <a:pt x="6099" y="27809"/>
                    <a:pt x="16954" y="16954"/>
                  </a:cubicBezTo>
                  <a:cubicBezTo>
                    <a:pt x="27809" y="6099"/>
                    <a:pt x="42532" y="0"/>
                    <a:pt x="57884" y="0"/>
                  </a:cubicBezTo>
                  <a:close/>
                </a:path>
              </a:pathLst>
            </a:custGeom>
            <a:solidFill>
              <a:srgbClr val="EB3A1C"/>
            </a:solidFill>
            <a:ln cap="rnd" cmpd="sng" w="76200">
              <a:solidFill>
                <a:srgbClr val="FFB2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3"/>
            <p:cNvSpPr txBox="1"/>
            <p:nvPr/>
          </p:nvSpPr>
          <p:spPr>
            <a:xfrm>
              <a:off x="0" y="-47625"/>
              <a:ext cx="2019276" cy="8672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23"/>
          <p:cNvGrpSpPr/>
          <p:nvPr/>
        </p:nvGrpSpPr>
        <p:grpSpPr>
          <a:xfrm>
            <a:off x="10748030" y="6578803"/>
            <a:ext cx="6821149" cy="2929527"/>
            <a:chOff x="0" y="-47625"/>
            <a:chExt cx="2019276" cy="867233"/>
          </a:xfrm>
        </p:grpSpPr>
        <p:sp>
          <p:nvSpPr>
            <p:cNvPr id="264" name="Google Shape;264;p23"/>
            <p:cNvSpPr/>
            <p:nvPr/>
          </p:nvSpPr>
          <p:spPr>
            <a:xfrm>
              <a:off x="0" y="0"/>
              <a:ext cx="2019276" cy="819608"/>
            </a:xfrm>
            <a:custGeom>
              <a:rect b="b" l="l" r="r" t="t"/>
              <a:pathLst>
                <a:path extrusionOk="0" h="819608" w="2019276">
                  <a:moveTo>
                    <a:pt x="57884" y="0"/>
                  </a:moveTo>
                  <a:lnTo>
                    <a:pt x="1961392" y="0"/>
                  </a:lnTo>
                  <a:cubicBezTo>
                    <a:pt x="1976743" y="0"/>
                    <a:pt x="1991467" y="6099"/>
                    <a:pt x="2002322" y="16954"/>
                  </a:cubicBezTo>
                  <a:cubicBezTo>
                    <a:pt x="2013178" y="27809"/>
                    <a:pt x="2019276" y="42532"/>
                    <a:pt x="2019276" y="57884"/>
                  </a:cubicBezTo>
                  <a:lnTo>
                    <a:pt x="2019276" y="761723"/>
                  </a:lnTo>
                  <a:cubicBezTo>
                    <a:pt x="2019276" y="777075"/>
                    <a:pt x="2013178" y="791798"/>
                    <a:pt x="2002322" y="802654"/>
                  </a:cubicBezTo>
                  <a:cubicBezTo>
                    <a:pt x="1991467" y="813509"/>
                    <a:pt x="1976743" y="819608"/>
                    <a:pt x="1961392" y="819608"/>
                  </a:cubicBezTo>
                  <a:lnTo>
                    <a:pt x="57884" y="819608"/>
                  </a:lnTo>
                  <a:cubicBezTo>
                    <a:pt x="42532" y="819608"/>
                    <a:pt x="27809" y="813509"/>
                    <a:pt x="16954" y="802654"/>
                  </a:cubicBezTo>
                  <a:cubicBezTo>
                    <a:pt x="6099" y="791798"/>
                    <a:pt x="0" y="777075"/>
                    <a:pt x="0" y="761723"/>
                  </a:cubicBezTo>
                  <a:lnTo>
                    <a:pt x="0" y="57884"/>
                  </a:lnTo>
                  <a:cubicBezTo>
                    <a:pt x="0" y="42532"/>
                    <a:pt x="6099" y="27809"/>
                    <a:pt x="16954" y="16954"/>
                  </a:cubicBezTo>
                  <a:cubicBezTo>
                    <a:pt x="27809" y="6099"/>
                    <a:pt x="42532" y="0"/>
                    <a:pt x="57884" y="0"/>
                  </a:cubicBezTo>
                  <a:close/>
                </a:path>
              </a:pathLst>
            </a:custGeom>
            <a:solidFill>
              <a:srgbClr val="EB3A1C"/>
            </a:solidFill>
            <a:ln cap="rnd" cmpd="sng" w="76200">
              <a:solidFill>
                <a:srgbClr val="FFB2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3"/>
            <p:cNvSpPr txBox="1"/>
            <p:nvPr/>
          </p:nvSpPr>
          <p:spPr>
            <a:xfrm>
              <a:off x="0" y="-47625"/>
              <a:ext cx="2019276" cy="8672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6" name="Google Shape;266;p23"/>
          <p:cNvSpPr txBox="1"/>
          <p:nvPr/>
        </p:nvSpPr>
        <p:spPr>
          <a:xfrm>
            <a:off x="11550043" y="8798400"/>
            <a:ext cx="5180014"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B247"/>
                </a:solidFill>
                <a:latin typeface="Chakra Petch"/>
                <a:ea typeface="Chakra Petch"/>
                <a:cs typeface="Chakra Petch"/>
                <a:sym typeface="Chakra Petch"/>
              </a:rPr>
              <a:t>Elaborate on the featured statistic.</a:t>
            </a:r>
            <a:endParaRPr/>
          </a:p>
        </p:txBody>
      </p:sp>
      <p:sp>
        <p:nvSpPr>
          <p:cNvPr id="267" name="Google Shape;267;p23"/>
          <p:cNvSpPr txBox="1"/>
          <p:nvPr/>
        </p:nvSpPr>
        <p:spPr>
          <a:xfrm>
            <a:off x="791934" y="6094521"/>
            <a:ext cx="8066347" cy="246221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8000" u="none" cap="none" strike="noStrike">
                <a:solidFill>
                  <a:srgbClr val="FFB247"/>
                </a:solidFill>
                <a:latin typeface="Bungee"/>
                <a:ea typeface="Bungee"/>
                <a:cs typeface="Bungee"/>
                <a:sym typeface="Bungee"/>
              </a:rPr>
              <a:t>Market Research</a:t>
            </a:r>
            <a:endParaRPr/>
          </a:p>
        </p:txBody>
      </p:sp>
      <p:sp>
        <p:nvSpPr>
          <p:cNvPr id="268" name="Google Shape;268;p23"/>
          <p:cNvSpPr txBox="1"/>
          <p:nvPr/>
        </p:nvSpPr>
        <p:spPr>
          <a:xfrm>
            <a:off x="791934" y="8986995"/>
            <a:ext cx="8066347"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200">
                <a:solidFill>
                  <a:srgbClr val="FFB247"/>
                </a:solidFill>
                <a:latin typeface="Chakra Petch"/>
                <a:ea typeface="Chakra Petch"/>
                <a:cs typeface="Chakra Petch"/>
                <a:sym typeface="Chakra Petch"/>
              </a:rPr>
              <a:t>Elaborate on the featured statistic</a:t>
            </a:r>
            <a:endParaRPr/>
          </a:p>
        </p:txBody>
      </p:sp>
      <p:sp>
        <p:nvSpPr>
          <p:cNvPr id="269" name="Google Shape;269;p23"/>
          <p:cNvSpPr/>
          <p:nvPr/>
        </p:nvSpPr>
        <p:spPr>
          <a:xfrm flipH="1">
            <a:off x="76075" y="1262335"/>
            <a:ext cx="4203261" cy="2496840"/>
          </a:xfrm>
          <a:custGeom>
            <a:rect b="b" l="l" r="r" t="t"/>
            <a:pathLst>
              <a:path extrusionOk="0" h="2496840" w="4203261">
                <a:moveTo>
                  <a:pt x="4203261" y="0"/>
                </a:moveTo>
                <a:lnTo>
                  <a:pt x="0" y="0"/>
                </a:lnTo>
                <a:lnTo>
                  <a:pt x="0" y="2496840"/>
                </a:lnTo>
                <a:lnTo>
                  <a:pt x="4203261" y="2496840"/>
                </a:lnTo>
                <a:lnTo>
                  <a:pt x="4203261" y="0"/>
                </a:lnTo>
                <a:close/>
              </a:path>
            </a:pathLst>
          </a:custGeom>
          <a:blipFill rotWithShape="1">
            <a:blip r:embed="rId3">
              <a:alphaModFix/>
            </a:blip>
            <a:stretch>
              <a:fillRect b="0" l="0" r="0" t="0"/>
            </a:stretch>
          </a:blipFill>
          <a:ln>
            <a:noFill/>
          </a:ln>
        </p:spPr>
      </p:sp>
      <p:sp>
        <p:nvSpPr>
          <p:cNvPr id="270" name="Google Shape;270;p23"/>
          <p:cNvSpPr/>
          <p:nvPr/>
        </p:nvSpPr>
        <p:spPr>
          <a:xfrm flipH="1">
            <a:off x="-1325031" y="2162995"/>
            <a:ext cx="11621191" cy="3829174"/>
          </a:xfrm>
          <a:custGeom>
            <a:rect b="b" l="l" r="r" t="t"/>
            <a:pathLst>
              <a:path extrusionOk="0" h="3829174" w="11621191">
                <a:moveTo>
                  <a:pt x="11621191" y="0"/>
                </a:moveTo>
                <a:lnTo>
                  <a:pt x="0" y="0"/>
                </a:lnTo>
                <a:lnTo>
                  <a:pt x="0" y="3829174"/>
                </a:lnTo>
                <a:lnTo>
                  <a:pt x="11621191" y="3829174"/>
                </a:lnTo>
                <a:lnTo>
                  <a:pt x="11621191" y="0"/>
                </a:lnTo>
                <a:close/>
              </a:path>
            </a:pathLst>
          </a:custGeom>
          <a:blipFill rotWithShape="1">
            <a:blip r:embed="rId4">
              <a:alphaModFix/>
            </a:blip>
            <a:stretch>
              <a:fillRect b="0" l="0" r="0" t="0"/>
            </a:stretch>
          </a:blipFill>
          <a:ln>
            <a:noFill/>
          </a:ln>
        </p:spPr>
      </p:sp>
      <p:sp>
        <p:nvSpPr>
          <p:cNvPr id="271" name="Google Shape;271;p23"/>
          <p:cNvSpPr/>
          <p:nvPr/>
        </p:nvSpPr>
        <p:spPr>
          <a:xfrm>
            <a:off x="5769366" y="4770161"/>
            <a:ext cx="4114336" cy="2444017"/>
          </a:xfrm>
          <a:custGeom>
            <a:rect b="b" l="l" r="r" t="t"/>
            <a:pathLst>
              <a:path extrusionOk="0" h="2444017" w="4114336">
                <a:moveTo>
                  <a:pt x="0" y="0"/>
                </a:moveTo>
                <a:lnTo>
                  <a:pt x="4114336" y="0"/>
                </a:lnTo>
                <a:lnTo>
                  <a:pt x="4114336" y="2444017"/>
                </a:lnTo>
                <a:lnTo>
                  <a:pt x="0" y="2444017"/>
                </a:lnTo>
                <a:lnTo>
                  <a:pt x="0" y="0"/>
                </a:lnTo>
                <a:close/>
              </a:path>
            </a:pathLst>
          </a:custGeom>
          <a:blipFill rotWithShape="1">
            <a:blip r:embed="rId3">
              <a:alphaModFix/>
            </a:blip>
            <a:stretch>
              <a:fillRect b="0" l="0" r="0" t="0"/>
            </a:stretch>
          </a:blipFill>
          <a:ln>
            <a:noFill/>
          </a:ln>
        </p:spPr>
      </p:sp>
      <p:sp>
        <p:nvSpPr>
          <p:cNvPr id="272" name="Google Shape;272;p23"/>
          <p:cNvSpPr/>
          <p:nvPr/>
        </p:nvSpPr>
        <p:spPr>
          <a:xfrm>
            <a:off x="5004786" y="-413853"/>
            <a:ext cx="2821748" cy="1676188"/>
          </a:xfrm>
          <a:custGeom>
            <a:rect b="b" l="l" r="r" t="t"/>
            <a:pathLst>
              <a:path extrusionOk="0" h="1676188" w="2821748">
                <a:moveTo>
                  <a:pt x="0" y="0"/>
                </a:moveTo>
                <a:lnTo>
                  <a:pt x="2821748" y="0"/>
                </a:lnTo>
                <a:lnTo>
                  <a:pt x="2821748" y="1676188"/>
                </a:lnTo>
                <a:lnTo>
                  <a:pt x="0" y="1676188"/>
                </a:lnTo>
                <a:lnTo>
                  <a:pt x="0" y="0"/>
                </a:lnTo>
                <a:close/>
              </a:path>
            </a:pathLst>
          </a:custGeom>
          <a:blipFill rotWithShape="1">
            <a:blip r:embed="rId3">
              <a:alphaModFix/>
            </a:blip>
            <a:stretch>
              <a:fillRect b="0" l="0" r="0" t="0"/>
            </a:stretch>
          </a:blipFill>
          <a:ln>
            <a:noFill/>
          </a:ln>
        </p:spPr>
      </p:sp>
      <p:sp>
        <p:nvSpPr>
          <p:cNvPr id="273" name="Google Shape;273;p23"/>
          <p:cNvSpPr txBox="1"/>
          <p:nvPr/>
        </p:nvSpPr>
        <p:spPr>
          <a:xfrm>
            <a:off x="11951049" y="7200900"/>
            <a:ext cx="4377900" cy="1507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9794">
                <a:solidFill>
                  <a:srgbClr val="FFB247"/>
                </a:solidFill>
                <a:latin typeface="Bungee"/>
                <a:ea typeface="Bungee"/>
                <a:cs typeface="Bungee"/>
                <a:sym typeface="Bungee"/>
              </a:rPr>
              <a:t>45%</a:t>
            </a:r>
            <a:endParaRPr/>
          </a:p>
        </p:txBody>
      </p:sp>
      <p:sp>
        <p:nvSpPr>
          <p:cNvPr id="274" name="Google Shape;274;p23"/>
          <p:cNvSpPr txBox="1"/>
          <p:nvPr/>
        </p:nvSpPr>
        <p:spPr>
          <a:xfrm>
            <a:off x="11550043" y="5765474"/>
            <a:ext cx="5180014"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B247"/>
                </a:solidFill>
                <a:latin typeface="Chakra Petch"/>
                <a:ea typeface="Chakra Petch"/>
                <a:cs typeface="Chakra Petch"/>
                <a:sym typeface="Chakra Petch"/>
              </a:rPr>
              <a:t>Elaborate on the featured statistic.</a:t>
            </a:r>
            <a:endParaRPr/>
          </a:p>
        </p:txBody>
      </p:sp>
      <p:sp>
        <p:nvSpPr>
          <p:cNvPr id="275" name="Google Shape;275;p23"/>
          <p:cNvSpPr txBox="1"/>
          <p:nvPr/>
        </p:nvSpPr>
        <p:spPr>
          <a:xfrm>
            <a:off x="11550043" y="2781910"/>
            <a:ext cx="5180014"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B247"/>
                </a:solidFill>
                <a:latin typeface="Chakra Petch"/>
                <a:ea typeface="Chakra Petch"/>
                <a:cs typeface="Chakra Petch"/>
                <a:sym typeface="Chakra Petch"/>
              </a:rPr>
              <a:t>Elaborate on the featured statistic.</a:t>
            </a:r>
            <a:endParaRPr/>
          </a:p>
        </p:txBody>
      </p:sp>
      <p:sp>
        <p:nvSpPr>
          <p:cNvPr id="276" name="Google Shape;276;p23"/>
          <p:cNvSpPr txBox="1"/>
          <p:nvPr/>
        </p:nvSpPr>
        <p:spPr>
          <a:xfrm>
            <a:off x="11349539" y="4222361"/>
            <a:ext cx="5618100" cy="1507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9794">
                <a:solidFill>
                  <a:srgbClr val="FFB247"/>
                </a:solidFill>
                <a:latin typeface="Bungee"/>
                <a:ea typeface="Bungee"/>
                <a:cs typeface="Bungee"/>
                <a:sym typeface="Bungee"/>
              </a:rPr>
              <a:t>10.000</a:t>
            </a:r>
            <a:endParaRPr/>
          </a:p>
        </p:txBody>
      </p:sp>
      <p:sp>
        <p:nvSpPr>
          <p:cNvPr id="277" name="Google Shape;277;p23"/>
          <p:cNvSpPr txBox="1"/>
          <p:nvPr/>
        </p:nvSpPr>
        <p:spPr>
          <a:xfrm>
            <a:off x="11951049" y="1250561"/>
            <a:ext cx="4377900" cy="1507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9794">
                <a:solidFill>
                  <a:srgbClr val="FFB247"/>
                </a:solidFill>
                <a:latin typeface="Bungee"/>
                <a:ea typeface="Bungee"/>
                <a:cs typeface="Bungee"/>
                <a:sym typeface="Bungee"/>
              </a:rPr>
              <a:t>x2</a:t>
            </a:r>
            <a:endParaRPr/>
          </a:p>
        </p:txBody>
      </p:sp>
      <p:sp>
        <p:nvSpPr>
          <p:cNvPr id="278" name="Google Shape;278;p23"/>
          <p:cNvSpPr/>
          <p:nvPr/>
        </p:nvSpPr>
        <p:spPr>
          <a:xfrm>
            <a:off x="15512012" y="-797767"/>
            <a:ext cx="4114336" cy="2444017"/>
          </a:xfrm>
          <a:custGeom>
            <a:rect b="b" l="l" r="r" t="t"/>
            <a:pathLst>
              <a:path extrusionOk="0" h="2444017" w="4114336">
                <a:moveTo>
                  <a:pt x="0" y="0"/>
                </a:moveTo>
                <a:lnTo>
                  <a:pt x="4114336" y="0"/>
                </a:lnTo>
                <a:lnTo>
                  <a:pt x="4114336" y="2444017"/>
                </a:lnTo>
                <a:lnTo>
                  <a:pt x="0" y="2444017"/>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247"/>
        </a:solidFill>
      </p:bgPr>
    </p:bg>
    <p:spTree>
      <p:nvGrpSpPr>
        <p:cNvPr id="282" name="Shape 282"/>
        <p:cNvGrpSpPr/>
        <p:nvPr/>
      </p:nvGrpSpPr>
      <p:grpSpPr>
        <a:xfrm>
          <a:off x="0" y="0"/>
          <a:ext cx="0" cy="0"/>
          <a:chOff x="0" y="0"/>
          <a:chExt cx="0" cy="0"/>
        </a:xfrm>
      </p:grpSpPr>
      <p:graphicFrame>
        <p:nvGraphicFramePr>
          <p:cNvPr id="283" name="Google Shape;283;p24"/>
          <p:cNvGraphicFramePr/>
          <p:nvPr/>
        </p:nvGraphicFramePr>
        <p:xfrm>
          <a:off x="524565" y="4408686"/>
          <a:ext cx="3000000" cy="3000000"/>
        </p:xfrm>
        <a:graphic>
          <a:graphicData uri="http://schemas.openxmlformats.org/drawingml/2006/table">
            <a:tbl>
              <a:tblPr>
                <a:noFill/>
                <a:tableStyleId>{2B0DAD25-FE1E-44F3-9234-2E4758B1C796}</a:tableStyleId>
              </a:tblPr>
              <a:tblGrid>
                <a:gridCol w="4309725"/>
                <a:gridCol w="4309725"/>
                <a:gridCol w="4309725"/>
                <a:gridCol w="4309725"/>
              </a:tblGrid>
              <a:tr h="1211025">
                <a:tc>
                  <a:txBody>
                    <a:bodyPr/>
                    <a:lstStyle/>
                    <a:p>
                      <a:pPr indent="0" lvl="0" marL="0" marR="0" rtl="0" algn="ctr">
                        <a:lnSpc>
                          <a:spcPct val="140000"/>
                        </a:lnSpc>
                        <a:spcBef>
                          <a:spcPts val="0"/>
                        </a:spcBef>
                        <a:spcAft>
                          <a:spcPts val="0"/>
                        </a:spcAft>
                        <a:buNone/>
                      </a:pPr>
                      <a:r>
                        <a:rPr b="1" lang="en-US" sz="3200" u="none" cap="none" strike="noStrike">
                          <a:solidFill>
                            <a:srgbClr val="1F123A"/>
                          </a:solidFill>
                          <a:latin typeface="Chakra Petch"/>
                          <a:ea typeface="Chakra Petch"/>
                          <a:cs typeface="Chakra Petch"/>
                          <a:sym typeface="Chakra Petch"/>
                        </a:rPr>
                        <a:t>STRENGTHS</a:t>
                      </a:r>
                      <a:endParaRPr sz="1100" u="none" cap="none" strike="noStrike"/>
                    </a:p>
                  </a:txBody>
                  <a:tcPr marT="190500" marB="190500" marR="190500" marL="190500">
                    <a:lnL cap="flat" cmpd="sng" w="9525">
                      <a:solidFill>
                        <a:srgbClr val="A6A6A6">
                          <a:alpha val="0"/>
                        </a:srgbClr>
                      </a:solidFill>
                      <a:prstDash val="solid"/>
                      <a:round/>
                      <a:headEnd len="sm" w="sm" type="none"/>
                      <a:tailEnd len="sm" w="sm" type="none"/>
                    </a:lnL>
                    <a:lnR cap="flat" cmpd="sng" w="9525">
                      <a:solidFill>
                        <a:srgbClr val="A6A6A6">
                          <a:alpha val="0"/>
                        </a:srgbClr>
                      </a:solidFill>
                      <a:prstDash val="solid"/>
                      <a:round/>
                      <a:headEnd len="sm" w="sm" type="none"/>
                      <a:tailEnd len="sm" w="sm" type="none"/>
                    </a:lnR>
                    <a:lnT cap="flat" cmpd="sng" w="9525">
                      <a:solidFill>
                        <a:srgbClr val="A6A6A6">
                          <a:alpha val="0"/>
                        </a:srgbClr>
                      </a:solidFill>
                      <a:prstDash val="solid"/>
                      <a:round/>
                      <a:headEnd len="sm" w="sm" type="none"/>
                      <a:tailEnd len="sm" w="sm" type="none"/>
                    </a:lnT>
                    <a:lnB cap="flat" cmpd="sng" w="9525">
                      <a:solidFill>
                        <a:srgbClr val="A6A6A6">
                          <a:alpha val="0"/>
                        </a:srgbClr>
                      </a:solidFill>
                      <a:prstDash val="solid"/>
                      <a:round/>
                      <a:headEnd len="sm" w="sm" type="none"/>
                      <a:tailEnd len="sm" w="sm" type="none"/>
                    </a:lnB>
                    <a:solidFill>
                      <a:srgbClr val="FFB247"/>
                    </a:solidFill>
                  </a:tcPr>
                </a:tc>
                <a:tc>
                  <a:txBody>
                    <a:bodyPr/>
                    <a:lstStyle/>
                    <a:p>
                      <a:pPr indent="0" lvl="0" marL="0" marR="0" rtl="0" algn="ctr">
                        <a:lnSpc>
                          <a:spcPct val="140000"/>
                        </a:lnSpc>
                        <a:spcBef>
                          <a:spcPts val="0"/>
                        </a:spcBef>
                        <a:spcAft>
                          <a:spcPts val="0"/>
                        </a:spcAft>
                        <a:buNone/>
                      </a:pPr>
                      <a:r>
                        <a:rPr b="1" lang="en-US" sz="3200" u="none" cap="none" strike="noStrike">
                          <a:solidFill>
                            <a:srgbClr val="1F123A"/>
                          </a:solidFill>
                          <a:latin typeface="Chakra Petch"/>
                          <a:ea typeface="Chakra Petch"/>
                          <a:cs typeface="Chakra Petch"/>
                          <a:sym typeface="Chakra Petch"/>
                        </a:rPr>
                        <a:t>WEAKNESSES</a:t>
                      </a:r>
                      <a:endParaRPr sz="1100" u="none" cap="none" strike="noStrike"/>
                    </a:p>
                  </a:txBody>
                  <a:tcPr marT="190500" marB="190500" marR="190500" marL="190500">
                    <a:lnL cap="flat" cmpd="sng" w="9525">
                      <a:solidFill>
                        <a:srgbClr val="A6A6A6">
                          <a:alpha val="0"/>
                        </a:srgbClr>
                      </a:solidFill>
                      <a:prstDash val="solid"/>
                      <a:round/>
                      <a:headEnd len="sm" w="sm" type="none"/>
                      <a:tailEnd len="sm" w="sm" type="none"/>
                    </a:lnL>
                    <a:lnR cap="flat" cmpd="sng" w="9525">
                      <a:solidFill>
                        <a:srgbClr val="A6A6A6">
                          <a:alpha val="0"/>
                        </a:srgbClr>
                      </a:solidFill>
                      <a:prstDash val="solid"/>
                      <a:round/>
                      <a:headEnd len="sm" w="sm" type="none"/>
                      <a:tailEnd len="sm" w="sm" type="none"/>
                    </a:lnR>
                    <a:lnT cap="flat" cmpd="sng" w="9525">
                      <a:solidFill>
                        <a:srgbClr val="A6A6A6">
                          <a:alpha val="0"/>
                        </a:srgbClr>
                      </a:solidFill>
                      <a:prstDash val="solid"/>
                      <a:round/>
                      <a:headEnd len="sm" w="sm" type="none"/>
                      <a:tailEnd len="sm" w="sm" type="none"/>
                    </a:lnT>
                    <a:lnB cap="flat" cmpd="sng" w="9525">
                      <a:solidFill>
                        <a:srgbClr val="A6A6A6">
                          <a:alpha val="0"/>
                        </a:srgbClr>
                      </a:solidFill>
                      <a:prstDash val="solid"/>
                      <a:round/>
                      <a:headEnd len="sm" w="sm" type="none"/>
                      <a:tailEnd len="sm" w="sm" type="none"/>
                    </a:lnB>
                    <a:solidFill>
                      <a:srgbClr val="FFB247"/>
                    </a:solidFill>
                  </a:tcPr>
                </a:tc>
                <a:tc>
                  <a:txBody>
                    <a:bodyPr/>
                    <a:lstStyle/>
                    <a:p>
                      <a:pPr indent="0" lvl="0" marL="0" marR="0" rtl="0" algn="ctr">
                        <a:lnSpc>
                          <a:spcPct val="140000"/>
                        </a:lnSpc>
                        <a:spcBef>
                          <a:spcPts val="0"/>
                        </a:spcBef>
                        <a:spcAft>
                          <a:spcPts val="0"/>
                        </a:spcAft>
                        <a:buNone/>
                      </a:pPr>
                      <a:r>
                        <a:rPr b="1" lang="en-US" sz="3200" u="none" cap="none" strike="noStrike">
                          <a:solidFill>
                            <a:srgbClr val="1F123A"/>
                          </a:solidFill>
                          <a:latin typeface="Chakra Petch"/>
                          <a:ea typeface="Chakra Petch"/>
                          <a:cs typeface="Chakra Petch"/>
                          <a:sym typeface="Chakra Petch"/>
                        </a:rPr>
                        <a:t>OPPORTUNITIES</a:t>
                      </a:r>
                      <a:endParaRPr sz="1100" u="none" cap="none" strike="noStrike"/>
                    </a:p>
                  </a:txBody>
                  <a:tcPr marT="190500" marB="190500" marR="190500" marL="190500">
                    <a:lnL cap="flat" cmpd="sng" w="9525">
                      <a:solidFill>
                        <a:srgbClr val="A6A6A6">
                          <a:alpha val="0"/>
                        </a:srgbClr>
                      </a:solidFill>
                      <a:prstDash val="solid"/>
                      <a:round/>
                      <a:headEnd len="sm" w="sm" type="none"/>
                      <a:tailEnd len="sm" w="sm" type="none"/>
                    </a:lnL>
                    <a:lnR cap="flat" cmpd="sng" w="9525">
                      <a:solidFill>
                        <a:srgbClr val="A6A6A6">
                          <a:alpha val="0"/>
                        </a:srgbClr>
                      </a:solidFill>
                      <a:prstDash val="solid"/>
                      <a:round/>
                      <a:headEnd len="sm" w="sm" type="none"/>
                      <a:tailEnd len="sm" w="sm" type="none"/>
                    </a:lnR>
                    <a:lnT cap="flat" cmpd="sng" w="9525">
                      <a:solidFill>
                        <a:srgbClr val="A6A6A6">
                          <a:alpha val="0"/>
                        </a:srgbClr>
                      </a:solidFill>
                      <a:prstDash val="solid"/>
                      <a:round/>
                      <a:headEnd len="sm" w="sm" type="none"/>
                      <a:tailEnd len="sm" w="sm" type="none"/>
                    </a:lnT>
                    <a:lnB cap="flat" cmpd="sng" w="9525">
                      <a:solidFill>
                        <a:srgbClr val="A6A6A6">
                          <a:alpha val="0"/>
                        </a:srgbClr>
                      </a:solidFill>
                      <a:prstDash val="solid"/>
                      <a:round/>
                      <a:headEnd len="sm" w="sm" type="none"/>
                      <a:tailEnd len="sm" w="sm" type="none"/>
                    </a:lnB>
                    <a:solidFill>
                      <a:srgbClr val="FFB247"/>
                    </a:solidFill>
                  </a:tcPr>
                </a:tc>
                <a:tc>
                  <a:txBody>
                    <a:bodyPr/>
                    <a:lstStyle/>
                    <a:p>
                      <a:pPr indent="0" lvl="0" marL="0" marR="0" rtl="0" algn="ctr">
                        <a:lnSpc>
                          <a:spcPct val="140000"/>
                        </a:lnSpc>
                        <a:spcBef>
                          <a:spcPts val="0"/>
                        </a:spcBef>
                        <a:spcAft>
                          <a:spcPts val="0"/>
                        </a:spcAft>
                        <a:buNone/>
                      </a:pPr>
                      <a:r>
                        <a:rPr b="1" lang="en-US" sz="3200" u="none" cap="none" strike="noStrike">
                          <a:solidFill>
                            <a:srgbClr val="1F123A"/>
                          </a:solidFill>
                          <a:latin typeface="Chakra Petch"/>
                          <a:ea typeface="Chakra Petch"/>
                          <a:cs typeface="Chakra Petch"/>
                          <a:sym typeface="Chakra Petch"/>
                        </a:rPr>
                        <a:t>THREATS</a:t>
                      </a:r>
                      <a:endParaRPr sz="1100" u="none" cap="none" strike="noStrike"/>
                    </a:p>
                  </a:txBody>
                  <a:tcPr marT="190500" marB="190500" marR="190500" marL="190500">
                    <a:lnL cap="flat" cmpd="sng" w="9525">
                      <a:solidFill>
                        <a:srgbClr val="A6A6A6">
                          <a:alpha val="0"/>
                        </a:srgbClr>
                      </a:solidFill>
                      <a:prstDash val="solid"/>
                      <a:round/>
                      <a:headEnd len="sm" w="sm" type="none"/>
                      <a:tailEnd len="sm" w="sm" type="none"/>
                    </a:lnL>
                    <a:lnR cap="flat" cmpd="sng" w="9525">
                      <a:solidFill>
                        <a:srgbClr val="A6A6A6">
                          <a:alpha val="0"/>
                        </a:srgbClr>
                      </a:solidFill>
                      <a:prstDash val="solid"/>
                      <a:round/>
                      <a:headEnd len="sm" w="sm" type="none"/>
                      <a:tailEnd len="sm" w="sm" type="none"/>
                    </a:lnR>
                    <a:lnT cap="flat" cmpd="sng" w="9525">
                      <a:solidFill>
                        <a:srgbClr val="A6A6A6">
                          <a:alpha val="0"/>
                        </a:srgbClr>
                      </a:solidFill>
                      <a:prstDash val="solid"/>
                      <a:round/>
                      <a:headEnd len="sm" w="sm" type="none"/>
                      <a:tailEnd len="sm" w="sm" type="none"/>
                    </a:lnT>
                    <a:lnB cap="flat" cmpd="sng" w="9525">
                      <a:solidFill>
                        <a:srgbClr val="A6A6A6">
                          <a:alpha val="0"/>
                        </a:srgbClr>
                      </a:solidFill>
                      <a:prstDash val="solid"/>
                      <a:round/>
                      <a:headEnd len="sm" w="sm" type="none"/>
                      <a:tailEnd len="sm" w="sm" type="none"/>
                    </a:lnB>
                    <a:solidFill>
                      <a:srgbClr val="FFB247"/>
                    </a:solidFill>
                  </a:tcPr>
                </a:tc>
              </a:tr>
              <a:tr h="4093000">
                <a:tc>
                  <a:txBody>
                    <a:bodyPr/>
                    <a:lstStyle/>
                    <a:p>
                      <a:pPr indent="-237490" lvl="1" marL="474979" marR="0" rtl="0" algn="l">
                        <a:lnSpc>
                          <a:spcPct val="140018"/>
                        </a:lnSpc>
                        <a:spcBef>
                          <a:spcPts val="0"/>
                        </a:spcBef>
                        <a:spcAft>
                          <a:spcPts val="0"/>
                        </a:spcAft>
                        <a:buClr>
                          <a:srgbClr val="AF0D0F"/>
                        </a:buClr>
                        <a:buSzPts val="2199"/>
                        <a:buFont typeface="Arial"/>
                        <a:buChar char="•"/>
                      </a:pPr>
                      <a:r>
                        <a:rPr lang="en-US" sz="2199" u="none" cap="none" strike="noStrike">
                          <a:solidFill>
                            <a:srgbClr val="AF0D0F"/>
                          </a:solidFill>
                          <a:latin typeface="Chakra Petch"/>
                          <a:ea typeface="Chakra Petch"/>
                          <a:cs typeface="Chakra Petch"/>
                          <a:sym typeface="Chakra Petch"/>
                        </a:rPr>
                        <a:t>What are you doing well? </a:t>
                      </a:r>
                      <a:endParaRPr sz="1100" u="none" cap="none" strike="noStrike"/>
                    </a:p>
                    <a:p>
                      <a:pPr indent="-237490" lvl="1" marL="474979" marR="0" rtl="0" algn="l">
                        <a:lnSpc>
                          <a:spcPct val="140018"/>
                        </a:lnSpc>
                        <a:spcBef>
                          <a:spcPts val="0"/>
                        </a:spcBef>
                        <a:spcAft>
                          <a:spcPts val="0"/>
                        </a:spcAft>
                        <a:buClr>
                          <a:srgbClr val="AF0D0F"/>
                        </a:buClr>
                        <a:buSzPts val="2199"/>
                        <a:buFont typeface="Arial"/>
                        <a:buChar char="•"/>
                      </a:pPr>
                      <a:r>
                        <a:rPr lang="en-US" sz="2199" u="none" cap="none" strike="noStrike">
                          <a:solidFill>
                            <a:srgbClr val="AF0D0F"/>
                          </a:solidFill>
                          <a:latin typeface="Chakra Petch"/>
                          <a:ea typeface="Chakra Petch"/>
                          <a:cs typeface="Chakra Petch"/>
                          <a:sym typeface="Chakra Petch"/>
                        </a:rPr>
                        <a:t>What sets you apart? What are your good qualities?</a:t>
                      </a:r>
                      <a:endParaRPr/>
                    </a:p>
                  </a:txBody>
                  <a:tcPr marT="190500" marB="190500" marR="190500" marL="190500">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A6A6A6">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FFB247"/>
                    </a:solidFill>
                  </a:tcPr>
                </a:tc>
                <a:tc>
                  <a:txBody>
                    <a:bodyPr/>
                    <a:lstStyle/>
                    <a:p>
                      <a:pPr indent="-237490" lvl="1" marL="474979" marR="0" rtl="0" algn="l">
                        <a:lnSpc>
                          <a:spcPct val="140018"/>
                        </a:lnSpc>
                        <a:spcBef>
                          <a:spcPts val="0"/>
                        </a:spcBef>
                        <a:spcAft>
                          <a:spcPts val="0"/>
                        </a:spcAft>
                        <a:buClr>
                          <a:srgbClr val="AF0D0F"/>
                        </a:buClr>
                        <a:buSzPts val="2199"/>
                        <a:buFont typeface="Arial"/>
                        <a:buChar char="•"/>
                      </a:pPr>
                      <a:r>
                        <a:rPr lang="en-US" sz="2199" u="none" cap="none" strike="noStrike">
                          <a:solidFill>
                            <a:srgbClr val="AF0D0F"/>
                          </a:solidFill>
                          <a:latin typeface="Chakra Petch"/>
                          <a:ea typeface="Chakra Petch"/>
                          <a:cs typeface="Chakra Petch"/>
                          <a:sym typeface="Chakra Petch"/>
                        </a:rPr>
                        <a:t>Where do you need to improve? </a:t>
                      </a:r>
                      <a:endParaRPr sz="1100" u="none" cap="none" strike="noStrike"/>
                    </a:p>
                    <a:p>
                      <a:pPr indent="-237490" lvl="1" marL="474979" marR="0" rtl="0" algn="l">
                        <a:lnSpc>
                          <a:spcPct val="140018"/>
                        </a:lnSpc>
                        <a:spcBef>
                          <a:spcPts val="0"/>
                        </a:spcBef>
                        <a:spcAft>
                          <a:spcPts val="0"/>
                        </a:spcAft>
                        <a:buClr>
                          <a:srgbClr val="AF0D0F"/>
                        </a:buClr>
                        <a:buSzPts val="2199"/>
                        <a:buFont typeface="Arial"/>
                        <a:buChar char="•"/>
                      </a:pPr>
                      <a:r>
                        <a:rPr lang="en-US" sz="2199" u="none" cap="none" strike="noStrike">
                          <a:solidFill>
                            <a:srgbClr val="AF0D0F"/>
                          </a:solidFill>
                          <a:latin typeface="Chakra Petch"/>
                          <a:ea typeface="Chakra Petch"/>
                          <a:cs typeface="Chakra Petch"/>
                          <a:sym typeface="Chakra Petch"/>
                        </a:rPr>
                        <a:t>Are resources adequate? What do others do better than you?</a:t>
                      </a:r>
                      <a:endParaRPr/>
                    </a:p>
                  </a:txBody>
                  <a:tcPr marT="190500" marB="190500" marR="190500" marL="190500">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A6A6A6">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FFB247"/>
                    </a:solidFill>
                  </a:tcPr>
                </a:tc>
                <a:tc>
                  <a:txBody>
                    <a:bodyPr/>
                    <a:lstStyle/>
                    <a:p>
                      <a:pPr indent="-237490" lvl="1" marL="474979" marR="0" rtl="0" algn="l">
                        <a:lnSpc>
                          <a:spcPct val="140018"/>
                        </a:lnSpc>
                        <a:spcBef>
                          <a:spcPts val="0"/>
                        </a:spcBef>
                        <a:spcAft>
                          <a:spcPts val="0"/>
                        </a:spcAft>
                        <a:buClr>
                          <a:srgbClr val="AF0D0F"/>
                        </a:buClr>
                        <a:buSzPts val="2199"/>
                        <a:buFont typeface="Arial"/>
                        <a:buChar char="•"/>
                      </a:pPr>
                      <a:r>
                        <a:rPr lang="en-US" sz="2199" u="none" cap="none" strike="noStrike">
                          <a:solidFill>
                            <a:srgbClr val="AF0D0F"/>
                          </a:solidFill>
                          <a:latin typeface="Chakra Petch"/>
                          <a:ea typeface="Chakra Petch"/>
                          <a:cs typeface="Chakra Petch"/>
                          <a:sym typeface="Chakra Petch"/>
                        </a:rPr>
                        <a:t>What are your goals? </a:t>
                      </a:r>
                      <a:endParaRPr sz="1100" u="none" cap="none" strike="noStrike"/>
                    </a:p>
                    <a:p>
                      <a:pPr indent="-237490" lvl="1" marL="474979" marR="0" rtl="0" algn="l">
                        <a:lnSpc>
                          <a:spcPct val="140018"/>
                        </a:lnSpc>
                        <a:spcBef>
                          <a:spcPts val="0"/>
                        </a:spcBef>
                        <a:spcAft>
                          <a:spcPts val="0"/>
                        </a:spcAft>
                        <a:buClr>
                          <a:srgbClr val="AF0D0F"/>
                        </a:buClr>
                        <a:buSzPts val="2199"/>
                        <a:buFont typeface="Arial"/>
                        <a:buChar char="•"/>
                      </a:pPr>
                      <a:r>
                        <a:rPr lang="en-US" sz="2199" u="none" cap="none" strike="noStrike">
                          <a:solidFill>
                            <a:srgbClr val="AF0D0F"/>
                          </a:solidFill>
                          <a:latin typeface="Chakra Petch"/>
                          <a:ea typeface="Chakra Petch"/>
                          <a:cs typeface="Chakra Petch"/>
                          <a:sym typeface="Chakra Petch"/>
                        </a:rPr>
                        <a:t>Are demands shifting? How can it be improved?</a:t>
                      </a:r>
                      <a:endParaRPr/>
                    </a:p>
                  </a:txBody>
                  <a:tcPr marT="190500" marB="190500" marR="190500" marL="190500">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A6A6A6">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FFB247"/>
                    </a:solidFill>
                  </a:tcPr>
                </a:tc>
                <a:tc>
                  <a:txBody>
                    <a:bodyPr/>
                    <a:lstStyle/>
                    <a:p>
                      <a:pPr indent="-237490" lvl="1" marL="474979" marR="0" rtl="0" algn="l">
                        <a:lnSpc>
                          <a:spcPct val="140018"/>
                        </a:lnSpc>
                        <a:spcBef>
                          <a:spcPts val="0"/>
                        </a:spcBef>
                        <a:spcAft>
                          <a:spcPts val="0"/>
                        </a:spcAft>
                        <a:buClr>
                          <a:srgbClr val="AF0D0F"/>
                        </a:buClr>
                        <a:buSzPts val="2199"/>
                        <a:buFont typeface="Arial"/>
                        <a:buChar char="•"/>
                      </a:pPr>
                      <a:r>
                        <a:rPr lang="en-US" sz="2199" u="none" cap="none" strike="noStrike">
                          <a:solidFill>
                            <a:srgbClr val="AF0D0F"/>
                          </a:solidFill>
                          <a:latin typeface="Chakra Petch"/>
                          <a:ea typeface="Chakra Petch"/>
                          <a:cs typeface="Chakra Petch"/>
                          <a:sym typeface="Chakra Petch"/>
                        </a:rPr>
                        <a:t>What are the blockers you're facing? </a:t>
                      </a:r>
                      <a:endParaRPr sz="1100" u="none" cap="none" strike="noStrike"/>
                    </a:p>
                    <a:p>
                      <a:pPr indent="-237490" lvl="1" marL="474979" marR="0" rtl="0" algn="l">
                        <a:lnSpc>
                          <a:spcPct val="140018"/>
                        </a:lnSpc>
                        <a:spcBef>
                          <a:spcPts val="0"/>
                        </a:spcBef>
                        <a:spcAft>
                          <a:spcPts val="0"/>
                        </a:spcAft>
                        <a:buClr>
                          <a:srgbClr val="AF0D0F"/>
                        </a:buClr>
                        <a:buSzPts val="2199"/>
                        <a:buFont typeface="Arial"/>
                        <a:buChar char="•"/>
                      </a:pPr>
                      <a:r>
                        <a:rPr lang="en-US" sz="2199" u="none" cap="none" strike="noStrike">
                          <a:solidFill>
                            <a:srgbClr val="AF0D0F"/>
                          </a:solidFill>
                          <a:latin typeface="Chakra Petch"/>
                          <a:ea typeface="Chakra Petch"/>
                          <a:cs typeface="Chakra Petch"/>
                          <a:sym typeface="Chakra Petch"/>
                        </a:rPr>
                        <a:t>What are factors outside of your control?</a:t>
                      </a:r>
                      <a:endParaRPr/>
                    </a:p>
                  </a:txBody>
                  <a:tcPr marT="190500" marB="190500" marR="190500" marL="190500">
                    <a:lnL cap="flat" cmpd="sng" w="9525">
                      <a:solidFill>
                        <a:srgbClr val="CCCCCC">
                          <a:alpha val="0"/>
                        </a:srgbClr>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A6A6A6">
                          <a:alpha val="0"/>
                        </a:srgbClr>
                      </a:solidFill>
                      <a:prstDash val="solid"/>
                      <a:round/>
                      <a:headEnd len="sm" w="sm" type="none"/>
                      <a:tailEnd len="sm" w="sm" type="none"/>
                    </a:lnT>
                    <a:lnB cap="flat" cmpd="sng" w="9525">
                      <a:solidFill>
                        <a:srgbClr val="CCCCCC"/>
                      </a:solidFill>
                      <a:prstDash val="solid"/>
                      <a:round/>
                      <a:headEnd len="sm" w="sm" type="none"/>
                      <a:tailEnd len="sm" w="sm" type="none"/>
                    </a:lnB>
                    <a:solidFill>
                      <a:srgbClr val="FFB247"/>
                    </a:solidFill>
                  </a:tcPr>
                </a:tc>
              </a:tr>
            </a:tbl>
          </a:graphicData>
        </a:graphic>
      </p:graphicFrame>
      <p:sp>
        <p:nvSpPr>
          <p:cNvPr id="284" name="Google Shape;284;p24"/>
          <p:cNvSpPr/>
          <p:nvPr/>
        </p:nvSpPr>
        <p:spPr>
          <a:xfrm flipH="1" rot="10800000">
            <a:off x="-649775" y="7336781"/>
            <a:ext cx="19587549" cy="4284776"/>
          </a:xfrm>
          <a:custGeom>
            <a:rect b="b" l="l" r="r" t="t"/>
            <a:pathLst>
              <a:path extrusionOk="0" h="4284776" w="19587549">
                <a:moveTo>
                  <a:pt x="0" y="4284777"/>
                </a:moveTo>
                <a:lnTo>
                  <a:pt x="19587550" y="4284777"/>
                </a:lnTo>
                <a:lnTo>
                  <a:pt x="19587550" y="0"/>
                </a:lnTo>
                <a:lnTo>
                  <a:pt x="0" y="0"/>
                </a:lnTo>
                <a:lnTo>
                  <a:pt x="0" y="4284777"/>
                </a:lnTo>
                <a:close/>
              </a:path>
            </a:pathLst>
          </a:custGeom>
          <a:blipFill rotWithShape="1">
            <a:blip r:embed="rId3">
              <a:alphaModFix/>
            </a:blip>
            <a:stretch>
              <a:fillRect b="0" l="0" r="0" t="0"/>
            </a:stretch>
          </a:blipFill>
          <a:ln>
            <a:noFill/>
          </a:ln>
        </p:spPr>
      </p:sp>
      <p:sp>
        <p:nvSpPr>
          <p:cNvPr id="285" name="Google Shape;285;p24"/>
          <p:cNvSpPr/>
          <p:nvPr/>
        </p:nvSpPr>
        <p:spPr>
          <a:xfrm flipH="1">
            <a:off x="-112869" y="-996240"/>
            <a:ext cx="18513738" cy="4049880"/>
          </a:xfrm>
          <a:custGeom>
            <a:rect b="b" l="l" r="r" t="t"/>
            <a:pathLst>
              <a:path extrusionOk="0" h="4049880" w="18513738">
                <a:moveTo>
                  <a:pt x="18513738" y="0"/>
                </a:moveTo>
                <a:lnTo>
                  <a:pt x="0" y="0"/>
                </a:lnTo>
                <a:lnTo>
                  <a:pt x="0" y="4049880"/>
                </a:lnTo>
                <a:lnTo>
                  <a:pt x="18513738" y="4049880"/>
                </a:lnTo>
                <a:lnTo>
                  <a:pt x="18513738" y="0"/>
                </a:lnTo>
                <a:close/>
              </a:path>
            </a:pathLst>
          </a:custGeom>
          <a:blipFill rotWithShape="1">
            <a:blip r:embed="rId3">
              <a:alphaModFix/>
            </a:blip>
            <a:stretch>
              <a:fillRect b="0" l="0" r="0" t="0"/>
            </a:stretch>
          </a:blipFill>
          <a:ln>
            <a:noFill/>
          </a:ln>
        </p:spPr>
      </p:sp>
      <p:sp>
        <p:nvSpPr>
          <p:cNvPr id="286" name="Google Shape;286;p24"/>
          <p:cNvSpPr txBox="1"/>
          <p:nvPr/>
        </p:nvSpPr>
        <p:spPr>
          <a:xfrm>
            <a:off x="1442830" y="3027561"/>
            <a:ext cx="2224524"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1F123A"/>
                </a:solidFill>
                <a:latin typeface="Bungee"/>
                <a:ea typeface="Bungee"/>
                <a:cs typeface="Bungee"/>
                <a:sym typeface="Bungee"/>
              </a:rPr>
              <a:t>S</a:t>
            </a:r>
            <a:endParaRPr/>
          </a:p>
        </p:txBody>
      </p:sp>
      <p:sp>
        <p:nvSpPr>
          <p:cNvPr id="287" name="Google Shape;287;p24"/>
          <p:cNvSpPr txBox="1"/>
          <p:nvPr/>
        </p:nvSpPr>
        <p:spPr>
          <a:xfrm>
            <a:off x="5829744" y="3027561"/>
            <a:ext cx="2224524"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1F123A"/>
                </a:solidFill>
                <a:latin typeface="Bungee"/>
                <a:ea typeface="Bungee"/>
                <a:cs typeface="Bungee"/>
                <a:sym typeface="Bungee"/>
              </a:rPr>
              <a:t>W</a:t>
            </a:r>
            <a:endParaRPr/>
          </a:p>
        </p:txBody>
      </p:sp>
      <p:sp>
        <p:nvSpPr>
          <p:cNvPr id="288" name="Google Shape;288;p24"/>
          <p:cNvSpPr txBox="1"/>
          <p:nvPr/>
        </p:nvSpPr>
        <p:spPr>
          <a:xfrm>
            <a:off x="10216658" y="3027561"/>
            <a:ext cx="2224524"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1F123A"/>
                </a:solidFill>
                <a:latin typeface="Bungee"/>
                <a:ea typeface="Bungee"/>
                <a:cs typeface="Bungee"/>
                <a:sym typeface="Bungee"/>
              </a:rPr>
              <a:t>O</a:t>
            </a:r>
            <a:endParaRPr/>
          </a:p>
        </p:txBody>
      </p:sp>
      <p:sp>
        <p:nvSpPr>
          <p:cNvPr id="289" name="Google Shape;289;p24"/>
          <p:cNvSpPr txBox="1"/>
          <p:nvPr/>
        </p:nvSpPr>
        <p:spPr>
          <a:xfrm>
            <a:off x="14603572" y="3027561"/>
            <a:ext cx="2224524"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1F123A"/>
                </a:solidFill>
                <a:latin typeface="Bungee"/>
                <a:ea typeface="Bungee"/>
                <a:cs typeface="Bungee"/>
                <a:sym typeface="Bungee"/>
              </a:rPr>
              <a:t>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0D0F"/>
        </a:solidFill>
      </p:bgPr>
    </p:bg>
    <p:spTree>
      <p:nvGrpSpPr>
        <p:cNvPr id="293" name="Shape 293"/>
        <p:cNvGrpSpPr/>
        <p:nvPr/>
      </p:nvGrpSpPr>
      <p:grpSpPr>
        <a:xfrm>
          <a:off x="0" y="0"/>
          <a:ext cx="0" cy="0"/>
          <a:chOff x="0" y="0"/>
          <a:chExt cx="0" cy="0"/>
        </a:xfrm>
      </p:grpSpPr>
      <p:sp>
        <p:nvSpPr>
          <p:cNvPr id="294" name="Google Shape;294;p25"/>
          <p:cNvSpPr/>
          <p:nvPr/>
        </p:nvSpPr>
        <p:spPr>
          <a:xfrm flipH="1" rot="10800000">
            <a:off x="-1387652" y="-415635"/>
            <a:ext cx="6650619" cy="5977817"/>
          </a:xfrm>
          <a:custGeom>
            <a:rect b="b" l="l" r="r" t="t"/>
            <a:pathLst>
              <a:path extrusionOk="0" h="5977817" w="6650619">
                <a:moveTo>
                  <a:pt x="0" y="5977817"/>
                </a:moveTo>
                <a:lnTo>
                  <a:pt x="6650618" y="5977817"/>
                </a:lnTo>
                <a:lnTo>
                  <a:pt x="6650618" y="0"/>
                </a:lnTo>
                <a:lnTo>
                  <a:pt x="0" y="0"/>
                </a:lnTo>
                <a:lnTo>
                  <a:pt x="0" y="5977817"/>
                </a:lnTo>
                <a:close/>
              </a:path>
            </a:pathLst>
          </a:custGeom>
          <a:blipFill rotWithShape="1">
            <a:blip r:embed="rId3">
              <a:alphaModFix/>
            </a:blip>
            <a:stretch>
              <a:fillRect b="0" l="0" r="0" t="0"/>
            </a:stretch>
          </a:blipFill>
          <a:ln>
            <a:noFill/>
          </a:ln>
        </p:spPr>
      </p:sp>
      <p:sp>
        <p:nvSpPr>
          <p:cNvPr id="295" name="Google Shape;295;p25"/>
          <p:cNvSpPr/>
          <p:nvPr/>
        </p:nvSpPr>
        <p:spPr>
          <a:xfrm rot="10800000">
            <a:off x="10041831" y="-1245183"/>
            <a:ext cx="10296430" cy="9254803"/>
          </a:xfrm>
          <a:custGeom>
            <a:rect b="b" l="l" r="r" t="t"/>
            <a:pathLst>
              <a:path extrusionOk="0" h="9254803" w="10296430">
                <a:moveTo>
                  <a:pt x="10296430" y="9254804"/>
                </a:moveTo>
                <a:lnTo>
                  <a:pt x="0" y="9254804"/>
                </a:lnTo>
                <a:lnTo>
                  <a:pt x="0" y="0"/>
                </a:lnTo>
                <a:lnTo>
                  <a:pt x="10296430" y="0"/>
                </a:lnTo>
                <a:lnTo>
                  <a:pt x="10296430" y="9254804"/>
                </a:lnTo>
                <a:close/>
              </a:path>
            </a:pathLst>
          </a:custGeom>
          <a:blipFill rotWithShape="1">
            <a:blip r:embed="rId3">
              <a:alphaModFix/>
            </a:blip>
            <a:stretch>
              <a:fillRect b="0" l="0" r="0" t="0"/>
            </a:stretch>
          </a:blipFill>
          <a:ln>
            <a:noFill/>
          </a:ln>
        </p:spPr>
      </p:sp>
      <p:sp>
        <p:nvSpPr>
          <p:cNvPr id="296" name="Google Shape;296;p25"/>
          <p:cNvSpPr/>
          <p:nvPr/>
        </p:nvSpPr>
        <p:spPr>
          <a:xfrm>
            <a:off x="-1230921" y="3052799"/>
            <a:ext cx="9477082" cy="8518344"/>
          </a:xfrm>
          <a:custGeom>
            <a:rect b="b" l="l" r="r" t="t"/>
            <a:pathLst>
              <a:path extrusionOk="0" h="8518344" w="9477082">
                <a:moveTo>
                  <a:pt x="9477082" y="8518344"/>
                </a:moveTo>
                <a:lnTo>
                  <a:pt x="0" y="8518344"/>
                </a:lnTo>
                <a:lnTo>
                  <a:pt x="0" y="0"/>
                </a:lnTo>
                <a:lnTo>
                  <a:pt x="9477082" y="0"/>
                </a:lnTo>
                <a:lnTo>
                  <a:pt x="9477082" y="8518344"/>
                </a:lnTo>
                <a:close/>
              </a:path>
            </a:pathLst>
          </a:custGeom>
          <a:blipFill rotWithShape="1">
            <a:blip r:embed="rId3">
              <a:alphaModFix/>
            </a:blip>
            <a:stretch>
              <a:fillRect b="0" l="0" r="0" t="0"/>
            </a:stretch>
          </a:blipFill>
          <a:ln>
            <a:noFill/>
          </a:ln>
        </p:spPr>
      </p:sp>
      <p:sp>
        <p:nvSpPr>
          <p:cNvPr id="297" name="Google Shape;297;p25"/>
          <p:cNvSpPr/>
          <p:nvPr/>
        </p:nvSpPr>
        <p:spPr>
          <a:xfrm flipH="1">
            <a:off x="13025034" y="4767163"/>
            <a:ext cx="6650619" cy="5977817"/>
          </a:xfrm>
          <a:custGeom>
            <a:rect b="b" l="l" r="r" t="t"/>
            <a:pathLst>
              <a:path extrusionOk="0" h="5977817" w="6650619">
                <a:moveTo>
                  <a:pt x="0" y="5977817"/>
                </a:moveTo>
                <a:lnTo>
                  <a:pt x="6650618" y="5977817"/>
                </a:lnTo>
                <a:lnTo>
                  <a:pt x="6650618" y="0"/>
                </a:lnTo>
                <a:lnTo>
                  <a:pt x="0" y="0"/>
                </a:lnTo>
                <a:lnTo>
                  <a:pt x="0" y="5977817"/>
                </a:lnTo>
                <a:close/>
              </a:path>
            </a:pathLst>
          </a:custGeom>
          <a:blipFill rotWithShape="1">
            <a:blip r:embed="rId3">
              <a:alphaModFix/>
            </a:blip>
            <a:stretch>
              <a:fillRect b="0" l="0" r="0" t="0"/>
            </a:stretch>
          </a:blipFill>
          <a:ln>
            <a:noFill/>
          </a:ln>
        </p:spPr>
      </p:sp>
      <p:grpSp>
        <p:nvGrpSpPr>
          <p:cNvPr id="298" name="Google Shape;298;p25"/>
          <p:cNvGrpSpPr/>
          <p:nvPr/>
        </p:nvGrpSpPr>
        <p:grpSpPr>
          <a:xfrm>
            <a:off x="8874811" y="700095"/>
            <a:ext cx="4017705" cy="2352704"/>
            <a:chOff x="0" y="-47625"/>
            <a:chExt cx="1189368" cy="696475"/>
          </a:xfrm>
        </p:grpSpPr>
        <p:sp>
          <p:nvSpPr>
            <p:cNvPr id="299" name="Google Shape;299;p25"/>
            <p:cNvSpPr/>
            <p:nvPr/>
          </p:nvSpPr>
          <p:spPr>
            <a:xfrm>
              <a:off x="0" y="0"/>
              <a:ext cx="1189368" cy="648850"/>
            </a:xfrm>
            <a:custGeom>
              <a:rect b="b" l="l" r="r" t="t"/>
              <a:pathLst>
                <a:path extrusionOk="0" h="648850" w="1189368">
                  <a:moveTo>
                    <a:pt x="98274" y="0"/>
                  </a:moveTo>
                  <a:lnTo>
                    <a:pt x="1091093" y="0"/>
                  </a:lnTo>
                  <a:cubicBezTo>
                    <a:pt x="1117157" y="0"/>
                    <a:pt x="1142154" y="10354"/>
                    <a:pt x="1160584" y="28784"/>
                  </a:cubicBezTo>
                  <a:cubicBezTo>
                    <a:pt x="1179014" y="47214"/>
                    <a:pt x="1189368" y="72210"/>
                    <a:pt x="1189368" y="98274"/>
                  </a:cubicBezTo>
                  <a:lnTo>
                    <a:pt x="1189368" y="550575"/>
                  </a:lnTo>
                  <a:cubicBezTo>
                    <a:pt x="1189368" y="604851"/>
                    <a:pt x="1145369" y="648850"/>
                    <a:pt x="1091093" y="648850"/>
                  </a:cubicBezTo>
                  <a:lnTo>
                    <a:pt x="98274" y="648850"/>
                  </a:lnTo>
                  <a:cubicBezTo>
                    <a:pt x="43999" y="648850"/>
                    <a:pt x="0" y="604851"/>
                    <a:pt x="0" y="550575"/>
                  </a:cubicBezTo>
                  <a:lnTo>
                    <a:pt x="0" y="98274"/>
                  </a:lnTo>
                  <a:cubicBezTo>
                    <a:pt x="0" y="43999"/>
                    <a:pt x="43999" y="0"/>
                    <a:pt x="98274" y="0"/>
                  </a:cubicBezTo>
                  <a:close/>
                </a:path>
              </a:pathLst>
            </a:custGeom>
            <a:solidFill>
              <a:srgbClr val="EB3A1C"/>
            </a:solidFill>
            <a:ln cap="rnd" cmpd="sng" w="76200">
              <a:solidFill>
                <a:srgbClr val="FFB2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5"/>
            <p:cNvSpPr txBox="1"/>
            <p:nvPr/>
          </p:nvSpPr>
          <p:spPr>
            <a:xfrm>
              <a:off x="0" y="-47625"/>
              <a:ext cx="1189368" cy="696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1" name="Google Shape;301;p25"/>
          <p:cNvGrpSpPr/>
          <p:nvPr/>
        </p:nvGrpSpPr>
        <p:grpSpPr>
          <a:xfrm>
            <a:off x="8874811" y="3886709"/>
            <a:ext cx="4017705" cy="2352704"/>
            <a:chOff x="0" y="-47625"/>
            <a:chExt cx="1189368" cy="696475"/>
          </a:xfrm>
        </p:grpSpPr>
        <p:sp>
          <p:nvSpPr>
            <p:cNvPr id="302" name="Google Shape;302;p25"/>
            <p:cNvSpPr/>
            <p:nvPr/>
          </p:nvSpPr>
          <p:spPr>
            <a:xfrm>
              <a:off x="0" y="0"/>
              <a:ext cx="1189368" cy="648850"/>
            </a:xfrm>
            <a:custGeom>
              <a:rect b="b" l="l" r="r" t="t"/>
              <a:pathLst>
                <a:path extrusionOk="0" h="648850" w="1189368">
                  <a:moveTo>
                    <a:pt x="98274" y="0"/>
                  </a:moveTo>
                  <a:lnTo>
                    <a:pt x="1091093" y="0"/>
                  </a:lnTo>
                  <a:cubicBezTo>
                    <a:pt x="1117157" y="0"/>
                    <a:pt x="1142154" y="10354"/>
                    <a:pt x="1160584" y="28784"/>
                  </a:cubicBezTo>
                  <a:cubicBezTo>
                    <a:pt x="1179014" y="47214"/>
                    <a:pt x="1189368" y="72210"/>
                    <a:pt x="1189368" y="98274"/>
                  </a:cubicBezTo>
                  <a:lnTo>
                    <a:pt x="1189368" y="550575"/>
                  </a:lnTo>
                  <a:cubicBezTo>
                    <a:pt x="1189368" y="604851"/>
                    <a:pt x="1145369" y="648850"/>
                    <a:pt x="1091093" y="648850"/>
                  </a:cubicBezTo>
                  <a:lnTo>
                    <a:pt x="98274" y="648850"/>
                  </a:lnTo>
                  <a:cubicBezTo>
                    <a:pt x="43999" y="648850"/>
                    <a:pt x="0" y="604851"/>
                    <a:pt x="0" y="550575"/>
                  </a:cubicBezTo>
                  <a:lnTo>
                    <a:pt x="0" y="98274"/>
                  </a:lnTo>
                  <a:cubicBezTo>
                    <a:pt x="0" y="43999"/>
                    <a:pt x="43999" y="0"/>
                    <a:pt x="98274" y="0"/>
                  </a:cubicBezTo>
                  <a:close/>
                </a:path>
              </a:pathLst>
            </a:custGeom>
            <a:solidFill>
              <a:srgbClr val="EB3A1C"/>
            </a:solidFill>
            <a:ln cap="rnd" cmpd="sng" w="76200">
              <a:solidFill>
                <a:srgbClr val="FFB2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5"/>
            <p:cNvSpPr txBox="1"/>
            <p:nvPr/>
          </p:nvSpPr>
          <p:spPr>
            <a:xfrm>
              <a:off x="0" y="-47625"/>
              <a:ext cx="1189368" cy="696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4" name="Google Shape;304;p25"/>
          <p:cNvGrpSpPr/>
          <p:nvPr/>
        </p:nvGrpSpPr>
        <p:grpSpPr>
          <a:xfrm>
            <a:off x="8963958" y="7073323"/>
            <a:ext cx="3839410" cy="2352704"/>
            <a:chOff x="0" y="-47625"/>
            <a:chExt cx="1136587" cy="696475"/>
          </a:xfrm>
        </p:grpSpPr>
        <p:sp>
          <p:nvSpPr>
            <p:cNvPr id="305" name="Google Shape;305;p25"/>
            <p:cNvSpPr/>
            <p:nvPr/>
          </p:nvSpPr>
          <p:spPr>
            <a:xfrm>
              <a:off x="0" y="0"/>
              <a:ext cx="1136587" cy="648850"/>
            </a:xfrm>
            <a:custGeom>
              <a:rect b="b" l="l" r="r" t="t"/>
              <a:pathLst>
                <a:path extrusionOk="0" h="648850" w="1136587">
                  <a:moveTo>
                    <a:pt x="102838" y="0"/>
                  </a:moveTo>
                  <a:lnTo>
                    <a:pt x="1033749" y="0"/>
                  </a:lnTo>
                  <a:cubicBezTo>
                    <a:pt x="1090545" y="0"/>
                    <a:pt x="1136587" y="46042"/>
                    <a:pt x="1136587" y="102838"/>
                  </a:cubicBezTo>
                  <a:lnTo>
                    <a:pt x="1136587" y="546012"/>
                  </a:lnTo>
                  <a:cubicBezTo>
                    <a:pt x="1136587" y="602808"/>
                    <a:pt x="1090545" y="648850"/>
                    <a:pt x="1033749" y="648850"/>
                  </a:cubicBezTo>
                  <a:lnTo>
                    <a:pt x="102838" y="648850"/>
                  </a:lnTo>
                  <a:cubicBezTo>
                    <a:pt x="46042" y="648850"/>
                    <a:pt x="0" y="602808"/>
                    <a:pt x="0" y="546012"/>
                  </a:cubicBezTo>
                  <a:lnTo>
                    <a:pt x="0" y="102838"/>
                  </a:lnTo>
                  <a:cubicBezTo>
                    <a:pt x="0" y="46042"/>
                    <a:pt x="46042" y="0"/>
                    <a:pt x="102838" y="0"/>
                  </a:cubicBezTo>
                  <a:close/>
                </a:path>
              </a:pathLst>
            </a:custGeom>
            <a:solidFill>
              <a:srgbClr val="EB3A1C"/>
            </a:solidFill>
            <a:ln cap="rnd" cmpd="sng" w="76200">
              <a:solidFill>
                <a:srgbClr val="FFB2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5"/>
            <p:cNvSpPr txBox="1"/>
            <p:nvPr/>
          </p:nvSpPr>
          <p:spPr>
            <a:xfrm>
              <a:off x="0" y="-47625"/>
              <a:ext cx="1136587" cy="696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7" name="Google Shape;307;p25"/>
          <p:cNvSpPr txBox="1"/>
          <p:nvPr/>
        </p:nvSpPr>
        <p:spPr>
          <a:xfrm>
            <a:off x="9230627" y="8339047"/>
            <a:ext cx="3306074" cy="7727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a:solidFill>
                  <a:srgbClr val="FFB247"/>
                </a:solidFill>
                <a:latin typeface="Chakra Petch"/>
                <a:ea typeface="Chakra Petch"/>
                <a:cs typeface="Chakra Petch"/>
                <a:sym typeface="Chakra Petch"/>
              </a:rPr>
              <a:t>Elaborate on what you want to discuss. </a:t>
            </a:r>
            <a:endParaRPr/>
          </a:p>
        </p:txBody>
      </p:sp>
      <p:sp>
        <p:nvSpPr>
          <p:cNvPr id="308" name="Google Shape;308;p25"/>
          <p:cNvSpPr/>
          <p:nvPr/>
        </p:nvSpPr>
        <p:spPr>
          <a:xfrm rot="8432053">
            <a:off x="45555" y="359942"/>
            <a:ext cx="4391595" cy="3193887"/>
          </a:xfrm>
          <a:custGeom>
            <a:rect b="b" l="l" r="r" t="t"/>
            <a:pathLst>
              <a:path extrusionOk="0" h="3193887" w="4391595">
                <a:moveTo>
                  <a:pt x="0" y="0"/>
                </a:moveTo>
                <a:lnTo>
                  <a:pt x="4391595" y="0"/>
                </a:lnTo>
                <a:lnTo>
                  <a:pt x="4391595" y="3193888"/>
                </a:lnTo>
                <a:lnTo>
                  <a:pt x="0" y="3193888"/>
                </a:lnTo>
                <a:lnTo>
                  <a:pt x="0" y="0"/>
                </a:lnTo>
                <a:close/>
              </a:path>
            </a:pathLst>
          </a:custGeom>
          <a:blipFill rotWithShape="1">
            <a:blip r:embed="rId4">
              <a:alphaModFix/>
            </a:blip>
            <a:stretch>
              <a:fillRect b="0" l="0" r="0" t="0"/>
            </a:stretch>
          </a:blipFill>
          <a:ln>
            <a:noFill/>
          </a:ln>
        </p:spPr>
      </p:sp>
      <p:sp>
        <p:nvSpPr>
          <p:cNvPr id="309" name="Google Shape;309;p25"/>
          <p:cNvSpPr/>
          <p:nvPr/>
        </p:nvSpPr>
        <p:spPr>
          <a:xfrm flipH="1" rot="-2099512">
            <a:off x="13101227" y="6248583"/>
            <a:ext cx="5879746" cy="4276179"/>
          </a:xfrm>
          <a:custGeom>
            <a:rect b="b" l="l" r="r" t="t"/>
            <a:pathLst>
              <a:path extrusionOk="0" h="4276179" w="5879746">
                <a:moveTo>
                  <a:pt x="5879747" y="0"/>
                </a:moveTo>
                <a:lnTo>
                  <a:pt x="0" y="0"/>
                </a:lnTo>
                <a:lnTo>
                  <a:pt x="0" y="4276179"/>
                </a:lnTo>
                <a:lnTo>
                  <a:pt x="5879747" y="4276179"/>
                </a:lnTo>
                <a:lnTo>
                  <a:pt x="5879747" y="0"/>
                </a:lnTo>
                <a:close/>
              </a:path>
            </a:pathLst>
          </a:custGeom>
          <a:blipFill rotWithShape="1">
            <a:blip r:embed="rId4">
              <a:alphaModFix/>
            </a:blip>
            <a:stretch>
              <a:fillRect b="0" l="0" r="0" t="0"/>
            </a:stretch>
          </a:blipFill>
          <a:ln>
            <a:noFill/>
          </a:ln>
        </p:spPr>
      </p:sp>
      <p:sp>
        <p:nvSpPr>
          <p:cNvPr id="310" name="Google Shape;310;p25"/>
          <p:cNvSpPr txBox="1"/>
          <p:nvPr/>
        </p:nvSpPr>
        <p:spPr>
          <a:xfrm>
            <a:off x="9230627" y="1165633"/>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u="none">
                <a:solidFill>
                  <a:srgbClr val="1F123A"/>
                </a:solidFill>
                <a:latin typeface="Chakra Petch SemiBold"/>
                <a:ea typeface="Chakra Petch SemiBold"/>
                <a:cs typeface="Chakra Petch SemiBold"/>
                <a:sym typeface="Chakra Petch SemiBold"/>
              </a:rPr>
              <a:t>CLIENT NAME</a:t>
            </a:r>
            <a:endParaRPr/>
          </a:p>
        </p:txBody>
      </p:sp>
      <p:sp>
        <p:nvSpPr>
          <p:cNvPr id="311" name="Google Shape;311;p25"/>
          <p:cNvSpPr txBox="1"/>
          <p:nvPr/>
        </p:nvSpPr>
        <p:spPr>
          <a:xfrm>
            <a:off x="9230627" y="1965819"/>
            <a:ext cx="3306074" cy="7727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a:solidFill>
                  <a:srgbClr val="FFB247"/>
                </a:solidFill>
                <a:latin typeface="Chakra Petch"/>
                <a:ea typeface="Chakra Petch"/>
                <a:cs typeface="Chakra Petch"/>
                <a:sym typeface="Chakra Petch"/>
              </a:rPr>
              <a:t>Elaborate on what you want to discuss. </a:t>
            </a:r>
            <a:endParaRPr/>
          </a:p>
        </p:txBody>
      </p:sp>
      <p:grpSp>
        <p:nvGrpSpPr>
          <p:cNvPr id="312" name="Google Shape;312;p25"/>
          <p:cNvGrpSpPr/>
          <p:nvPr/>
        </p:nvGrpSpPr>
        <p:grpSpPr>
          <a:xfrm>
            <a:off x="5202038" y="191452"/>
            <a:ext cx="3237545" cy="3237545"/>
            <a:chOff x="0" y="0"/>
            <a:chExt cx="812800" cy="812800"/>
          </a:xfrm>
        </p:grpSpPr>
        <p:sp>
          <p:nvSpPr>
            <p:cNvPr id="313" name="Google Shape;31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B247"/>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2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5" name="Google Shape;315;p25"/>
          <p:cNvSpPr txBox="1"/>
          <p:nvPr/>
        </p:nvSpPr>
        <p:spPr>
          <a:xfrm>
            <a:off x="9230627" y="4352247"/>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u="none">
                <a:solidFill>
                  <a:srgbClr val="1F123A"/>
                </a:solidFill>
                <a:latin typeface="Chakra Petch SemiBold"/>
                <a:ea typeface="Chakra Petch SemiBold"/>
                <a:cs typeface="Chakra Petch SemiBold"/>
                <a:sym typeface="Chakra Petch SemiBold"/>
              </a:rPr>
              <a:t>CLIENT NAME</a:t>
            </a:r>
            <a:endParaRPr/>
          </a:p>
        </p:txBody>
      </p:sp>
      <p:sp>
        <p:nvSpPr>
          <p:cNvPr id="316" name="Google Shape;316;p25"/>
          <p:cNvSpPr txBox="1"/>
          <p:nvPr/>
        </p:nvSpPr>
        <p:spPr>
          <a:xfrm>
            <a:off x="9230627" y="5152433"/>
            <a:ext cx="3306074" cy="7727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00">
                <a:solidFill>
                  <a:srgbClr val="FFB247"/>
                </a:solidFill>
                <a:latin typeface="Chakra Petch"/>
                <a:ea typeface="Chakra Petch"/>
                <a:cs typeface="Chakra Petch"/>
                <a:sym typeface="Chakra Petch"/>
              </a:rPr>
              <a:t>Elaborate on what you want to discuss. </a:t>
            </a:r>
            <a:endParaRPr/>
          </a:p>
        </p:txBody>
      </p:sp>
      <p:sp>
        <p:nvSpPr>
          <p:cNvPr id="317" name="Google Shape;317;p25"/>
          <p:cNvSpPr txBox="1"/>
          <p:nvPr/>
        </p:nvSpPr>
        <p:spPr>
          <a:xfrm>
            <a:off x="9230627" y="7538861"/>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u="none">
                <a:solidFill>
                  <a:srgbClr val="1F123A"/>
                </a:solidFill>
                <a:latin typeface="Chakra Petch SemiBold"/>
                <a:ea typeface="Chakra Petch SemiBold"/>
                <a:cs typeface="Chakra Petch SemiBold"/>
                <a:sym typeface="Chakra Petch SemiBold"/>
              </a:rPr>
              <a:t>CLIENT NAME</a:t>
            </a:r>
            <a:endParaRPr/>
          </a:p>
        </p:txBody>
      </p:sp>
      <p:sp>
        <p:nvSpPr>
          <p:cNvPr id="318" name="Google Shape;318;p25"/>
          <p:cNvSpPr/>
          <p:nvPr/>
        </p:nvSpPr>
        <p:spPr>
          <a:xfrm>
            <a:off x="5202313" y="3414066"/>
            <a:ext cx="3236976" cy="323697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B24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 name="Google Shape;319;p25"/>
          <p:cNvGrpSpPr/>
          <p:nvPr/>
        </p:nvGrpSpPr>
        <p:grpSpPr>
          <a:xfrm>
            <a:off x="5202038" y="6630905"/>
            <a:ext cx="3237545" cy="3237545"/>
            <a:chOff x="0" y="0"/>
            <a:chExt cx="812800" cy="812800"/>
          </a:xfrm>
        </p:grpSpPr>
        <p:sp>
          <p:nvSpPr>
            <p:cNvPr id="320" name="Google Shape;32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B24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322" name="Google Shape;322;p25"/>
          <p:cNvPicPr preferRelativeResize="0"/>
          <p:nvPr/>
        </p:nvPicPr>
        <p:blipFill>
          <a:blip r:embed="rId5">
            <a:alphaModFix/>
          </a:blip>
          <a:stretch>
            <a:fillRect/>
          </a:stretch>
        </p:blipFill>
        <p:spPr>
          <a:xfrm>
            <a:off x="5395475" y="384887"/>
            <a:ext cx="2850675" cy="2850675"/>
          </a:xfrm>
          <a:prstGeom prst="rect">
            <a:avLst/>
          </a:prstGeom>
          <a:noFill/>
          <a:ln>
            <a:noFill/>
          </a:ln>
        </p:spPr>
      </p:pic>
      <p:pic>
        <p:nvPicPr>
          <p:cNvPr id="323" name="Google Shape;323;p25"/>
          <p:cNvPicPr preferRelativeResize="0"/>
          <p:nvPr/>
        </p:nvPicPr>
        <p:blipFill>
          <a:blip r:embed="rId6">
            <a:alphaModFix/>
          </a:blip>
          <a:stretch>
            <a:fillRect/>
          </a:stretch>
        </p:blipFill>
        <p:spPr>
          <a:xfrm>
            <a:off x="5395475" y="3588325"/>
            <a:ext cx="2850675" cy="2850675"/>
          </a:xfrm>
          <a:prstGeom prst="rect">
            <a:avLst/>
          </a:prstGeom>
          <a:noFill/>
          <a:ln>
            <a:noFill/>
          </a:ln>
        </p:spPr>
      </p:pic>
      <p:pic>
        <p:nvPicPr>
          <p:cNvPr id="324" name="Google Shape;324;p25"/>
          <p:cNvPicPr preferRelativeResize="0"/>
          <p:nvPr/>
        </p:nvPicPr>
        <p:blipFill>
          <a:blip r:embed="rId7">
            <a:alphaModFix/>
          </a:blip>
          <a:stretch>
            <a:fillRect/>
          </a:stretch>
        </p:blipFill>
        <p:spPr>
          <a:xfrm>
            <a:off x="5397638" y="6829540"/>
            <a:ext cx="2846350" cy="28402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247"/>
        </a:solidFill>
      </p:bgPr>
    </p:bg>
    <p:spTree>
      <p:nvGrpSpPr>
        <p:cNvPr id="328" name="Shape 328"/>
        <p:cNvGrpSpPr/>
        <p:nvPr/>
      </p:nvGrpSpPr>
      <p:grpSpPr>
        <a:xfrm>
          <a:off x="0" y="0"/>
          <a:ext cx="0" cy="0"/>
          <a:chOff x="0" y="0"/>
          <a:chExt cx="0" cy="0"/>
        </a:xfrm>
      </p:grpSpPr>
      <p:sp>
        <p:nvSpPr>
          <p:cNvPr id="329" name="Google Shape;329;p26"/>
          <p:cNvSpPr/>
          <p:nvPr/>
        </p:nvSpPr>
        <p:spPr>
          <a:xfrm>
            <a:off x="11400169" y="-547224"/>
            <a:ext cx="6887831" cy="12326149"/>
          </a:xfrm>
          <a:custGeom>
            <a:rect b="b" l="l" r="r" t="t"/>
            <a:pathLst>
              <a:path extrusionOk="0" h="12326149" w="6887831">
                <a:moveTo>
                  <a:pt x="0" y="0"/>
                </a:moveTo>
                <a:lnTo>
                  <a:pt x="6887831" y="0"/>
                </a:lnTo>
                <a:lnTo>
                  <a:pt x="6887831" y="12326149"/>
                </a:lnTo>
                <a:lnTo>
                  <a:pt x="0" y="12326149"/>
                </a:lnTo>
                <a:lnTo>
                  <a:pt x="0" y="0"/>
                </a:lnTo>
                <a:close/>
              </a:path>
            </a:pathLst>
          </a:custGeom>
          <a:blipFill rotWithShape="1">
            <a:blip r:embed="rId3">
              <a:alphaModFix/>
            </a:blip>
            <a:stretch>
              <a:fillRect b="0" l="0" r="0" t="0"/>
            </a:stretch>
          </a:blipFill>
          <a:ln>
            <a:noFill/>
          </a:ln>
        </p:spPr>
      </p:sp>
      <p:sp>
        <p:nvSpPr>
          <p:cNvPr id="330" name="Google Shape;330;p26"/>
          <p:cNvSpPr/>
          <p:nvPr/>
        </p:nvSpPr>
        <p:spPr>
          <a:xfrm>
            <a:off x="-120571" y="428566"/>
            <a:ext cx="18448761" cy="516700"/>
          </a:xfrm>
          <a:custGeom>
            <a:rect b="b" l="l" r="r" t="t"/>
            <a:pathLst>
              <a:path extrusionOk="0" h="195580" w="6995128">
                <a:moveTo>
                  <a:pt x="0" y="127000"/>
                </a:moveTo>
                <a:lnTo>
                  <a:pt x="6995128" y="127000"/>
                </a:lnTo>
                <a:lnTo>
                  <a:pt x="6995128" y="195580"/>
                </a:lnTo>
                <a:lnTo>
                  <a:pt x="0" y="195580"/>
                </a:lnTo>
                <a:lnTo>
                  <a:pt x="0" y="127000"/>
                </a:lnTo>
                <a:close/>
                <a:moveTo>
                  <a:pt x="0" y="0"/>
                </a:moveTo>
                <a:lnTo>
                  <a:pt x="6995128" y="0"/>
                </a:lnTo>
                <a:lnTo>
                  <a:pt x="6995128" y="68580"/>
                </a:lnTo>
                <a:lnTo>
                  <a:pt x="0" y="68580"/>
                </a:lnTo>
                <a:lnTo>
                  <a:pt x="0" y="0"/>
                </a:lnTo>
                <a:close/>
              </a:path>
            </a:pathLst>
          </a:custGeom>
          <a:solidFill>
            <a:srgbClr val="AF0D0F"/>
          </a:solidFill>
          <a:ln>
            <a:noFill/>
          </a:ln>
        </p:spPr>
      </p:sp>
      <p:sp>
        <p:nvSpPr>
          <p:cNvPr id="331" name="Google Shape;331;p26"/>
          <p:cNvSpPr/>
          <p:nvPr/>
        </p:nvSpPr>
        <p:spPr>
          <a:xfrm>
            <a:off x="0" y="9322049"/>
            <a:ext cx="18448761" cy="516700"/>
          </a:xfrm>
          <a:custGeom>
            <a:rect b="b" l="l" r="r" t="t"/>
            <a:pathLst>
              <a:path extrusionOk="0" h="195580" w="6995128">
                <a:moveTo>
                  <a:pt x="0" y="127000"/>
                </a:moveTo>
                <a:lnTo>
                  <a:pt x="6995128" y="127000"/>
                </a:lnTo>
                <a:lnTo>
                  <a:pt x="6995128" y="195580"/>
                </a:lnTo>
                <a:lnTo>
                  <a:pt x="0" y="195580"/>
                </a:lnTo>
                <a:lnTo>
                  <a:pt x="0" y="127000"/>
                </a:lnTo>
                <a:close/>
                <a:moveTo>
                  <a:pt x="0" y="0"/>
                </a:moveTo>
                <a:lnTo>
                  <a:pt x="6995128" y="0"/>
                </a:lnTo>
                <a:lnTo>
                  <a:pt x="6995128" y="68580"/>
                </a:lnTo>
                <a:lnTo>
                  <a:pt x="0" y="68580"/>
                </a:lnTo>
                <a:lnTo>
                  <a:pt x="0" y="0"/>
                </a:lnTo>
                <a:close/>
              </a:path>
            </a:pathLst>
          </a:custGeom>
          <a:solidFill>
            <a:srgbClr val="AF0D0F"/>
          </a:solidFill>
          <a:ln>
            <a:noFill/>
          </a:ln>
        </p:spPr>
      </p:sp>
      <p:sp>
        <p:nvSpPr>
          <p:cNvPr id="332" name="Google Shape;332;p26"/>
          <p:cNvSpPr/>
          <p:nvPr/>
        </p:nvSpPr>
        <p:spPr>
          <a:xfrm rot="-5400000">
            <a:off x="6018943" y="82875"/>
            <a:ext cx="6900852" cy="10121250"/>
          </a:xfrm>
          <a:custGeom>
            <a:rect b="b" l="l" r="r" t="t"/>
            <a:pathLst>
              <a:path extrusionOk="0" h="10121250" w="6900852">
                <a:moveTo>
                  <a:pt x="0" y="0"/>
                </a:moveTo>
                <a:lnTo>
                  <a:pt x="6900852" y="0"/>
                </a:lnTo>
                <a:lnTo>
                  <a:pt x="6900852" y="10121250"/>
                </a:lnTo>
                <a:lnTo>
                  <a:pt x="0" y="10121250"/>
                </a:lnTo>
                <a:lnTo>
                  <a:pt x="0" y="0"/>
                </a:lnTo>
                <a:close/>
              </a:path>
            </a:pathLst>
          </a:custGeom>
          <a:blipFill rotWithShape="1">
            <a:blip r:embed="rId4">
              <a:alphaModFix/>
            </a:blip>
            <a:stretch>
              <a:fillRect b="0" l="0" r="0" t="0"/>
            </a:stretch>
          </a:blipFill>
          <a:ln>
            <a:noFill/>
          </a:ln>
        </p:spPr>
      </p:sp>
      <p:sp>
        <p:nvSpPr>
          <p:cNvPr id="333" name="Google Shape;333;p26"/>
          <p:cNvSpPr txBox="1"/>
          <p:nvPr/>
        </p:nvSpPr>
        <p:spPr>
          <a:xfrm>
            <a:off x="5440153" y="3899624"/>
            <a:ext cx="805843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1F123A"/>
                </a:solidFill>
                <a:latin typeface="Bungee"/>
                <a:ea typeface="Bungee"/>
                <a:cs typeface="Bungee"/>
                <a:sym typeface="Bungee"/>
              </a:rPr>
              <a:t>ABOUT US</a:t>
            </a:r>
            <a:endParaRPr/>
          </a:p>
        </p:txBody>
      </p:sp>
      <p:sp>
        <p:nvSpPr>
          <p:cNvPr id="334" name="Google Shape;334;p26"/>
          <p:cNvSpPr/>
          <p:nvPr/>
        </p:nvSpPr>
        <p:spPr>
          <a:xfrm>
            <a:off x="9469369" y="5143500"/>
            <a:ext cx="9606241" cy="5706344"/>
          </a:xfrm>
          <a:custGeom>
            <a:rect b="b" l="l" r="r" t="t"/>
            <a:pathLst>
              <a:path extrusionOk="0" h="5706344" w="9606241">
                <a:moveTo>
                  <a:pt x="0" y="0"/>
                </a:moveTo>
                <a:lnTo>
                  <a:pt x="9606241" y="0"/>
                </a:lnTo>
                <a:lnTo>
                  <a:pt x="9606241" y="5706344"/>
                </a:lnTo>
                <a:lnTo>
                  <a:pt x="0" y="5706344"/>
                </a:lnTo>
                <a:lnTo>
                  <a:pt x="0" y="0"/>
                </a:lnTo>
                <a:close/>
              </a:path>
            </a:pathLst>
          </a:custGeom>
          <a:blipFill rotWithShape="1">
            <a:blip r:embed="rId5">
              <a:alphaModFix/>
            </a:blip>
            <a:stretch>
              <a:fillRect b="0" l="0" r="0" t="0"/>
            </a:stretch>
          </a:blipFill>
          <a:ln>
            <a:noFill/>
          </a:ln>
        </p:spPr>
      </p:sp>
      <p:sp>
        <p:nvSpPr>
          <p:cNvPr id="335" name="Google Shape;335;p26"/>
          <p:cNvSpPr txBox="1"/>
          <p:nvPr/>
        </p:nvSpPr>
        <p:spPr>
          <a:xfrm>
            <a:off x="6808999" y="5854621"/>
            <a:ext cx="5320741" cy="10452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u="none">
                <a:solidFill>
                  <a:srgbClr val="FFB247"/>
                </a:solidFill>
                <a:latin typeface="Chakra Petch"/>
                <a:ea typeface="Chakra Petch"/>
                <a:cs typeface="Chakra Petch"/>
                <a:sym typeface="Chakra Petch"/>
              </a:rPr>
              <a:t>Elaborate on what you want to discuss. </a:t>
            </a:r>
            <a:endParaRPr/>
          </a:p>
        </p:txBody>
      </p:sp>
      <p:sp>
        <p:nvSpPr>
          <p:cNvPr id="336" name="Google Shape;336;p26"/>
          <p:cNvSpPr/>
          <p:nvPr/>
        </p:nvSpPr>
        <p:spPr>
          <a:xfrm>
            <a:off x="-2853207" y="217040"/>
            <a:ext cx="8293360" cy="4926460"/>
          </a:xfrm>
          <a:custGeom>
            <a:rect b="b" l="l" r="r" t="t"/>
            <a:pathLst>
              <a:path extrusionOk="0" h="4926460" w="8293360">
                <a:moveTo>
                  <a:pt x="0" y="0"/>
                </a:moveTo>
                <a:lnTo>
                  <a:pt x="8293360" y="0"/>
                </a:lnTo>
                <a:lnTo>
                  <a:pt x="8293360" y="4926460"/>
                </a:lnTo>
                <a:lnTo>
                  <a:pt x="0" y="4926460"/>
                </a:lnTo>
                <a:lnTo>
                  <a:pt x="0" y="0"/>
                </a:lnTo>
                <a:close/>
              </a:path>
            </a:pathLst>
          </a:custGeom>
          <a:blipFill rotWithShape="1">
            <a:blip r:embed="rId5">
              <a:alphaModFix/>
            </a:blip>
            <a:stretch>
              <a:fillRect b="0" l="0" r="0" t="0"/>
            </a:stretch>
          </a:blipFill>
          <a:ln>
            <a:noFill/>
          </a:ln>
        </p:spPr>
      </p:sp>
      <p:sp>
        <p:nvSpPr>
          <p:cNvPr id="337" name="Google Shape;337;p26"/>
          <p:cNvSpPr/>
          <p:nvPr/>
        </p:nvSpPr>
        <p:spPr>
          <a:xfrm>
            <a:off x="8888350" y="2302655"/>
            <a:ext cx="1162038" cy="1149294"/>
          </a:xfrm>
          <a:custGeom>
            <a:rect b="b" l="l" r="r" t="t"/>
            <a:pathLst>
              <a:path extrusionOk="0" h="1149294" w="1162038">
                <a:moveTo>
                  <a:pt x="0" y="0"/>
                </a:moveTo>
                <a:lnTo>
                  <a:pt x="1162038" y="0"/>
                </a:lnTo>
                <a:lnTo>
                  <a:pt x="1162038" y="1149294"/>
                </a:lnTo>
                <a:lnTo>
                  <a:pt x="0" y="114929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0D0F"/>
        </a:solidFill>
      </p:bgPr>
    </p:bg>
    <p:spTree>
      <p:nvGrpSpPr>
        <p:cNvPr id="341" name="Shape 341"/>
        <p:cNvGrpSpPr/>
        <p:nvPr/>
      </p:nvGrpSpPr>
      <p:grpSpPr>
        <a:xfrm>
          <a:off x="0" y="0"/>
          <a:ext cx="0" cy="0"/>
          <a:chOff x="0" y="0"/>
          <a:chExt cx="0" cy="0"/>
        </a:xfrm>
      </p:grpSpPr>
      <p:sp>
        <p:nvSpPr>
          <p:cNvPr id="342" name="Google Shape;342;p27"/>
          <p:cNvSpPr txBox="1"/>
          <p:nvPr/>
        </p:nvSpPr>
        <p:spPr>
          <a:xfrm>
            <a:off x="6042568" y="349704"/>
            <a:ext cx="62028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8000">
                <a:solidFill>
                  <a:srgbClr val="FFB247"/>
                </a:solidFill>
                <a:latin typeface="Bungee"/>
                <a:ea typeface="Bungee"/>
                <a:cs typeface="Bungee"/>
                <a:sym typeface="Bungee"/>
              </a:rPr>
              <a:t>Our</a:t>
            </a:r>
            <a:endParaRPr/>
          </a:p>
          <a:p>
            <a:pPr indent="0" lvl="0" marL="0" marR="0" rtl="0" algn="ctr">
              <a:lnSpc>
                <a:spcPct val="100000"/>
              </a:lnSpc>
              <a:spcBef>
                <a:spcPts val="0"/>
              </a:spcBef>
              <a:spcAft>
                <a:spcPts val="0"/>
              </a:spcAft>
              <a:buNone/>
            </a:pPr>
            <a:r>
              <a:rPr lang="en-US" sz="8000">
                <a:solidFill>
                  <a:srgbClr val="FFB247"/>
                </a:solidFill>
                <a:latin typeface="Bungee"/>
                <a:ea typeface="Bungee"/>
                <a:cs typeface="Bungee"/>
                <a:sym typeface="Bungee"/>
              </a:rPr>
              <a:t>History</a:t>
            </a:r>
            <a:endParaRPr/>
          </a:p>
        </p:txBody>
      </p:sp>
      <p:sp>
        <p:nvSpPr>
          <p:cNvPr id="343" name="Google Shape;343;p27"/>
          <p:cNvSpPr txBox="1"/>
          <p:nvPr/>
        </p:nvSpPr>
        <p:spPr>
          <a:xfrm>
            <a:off x="3021284" y="3416212"/>
            <a:ext cx="122454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400">
                <a:solidFill>
                  <a:srgbClr val="FFB247"/>
                </a:solidFill>
                <a:latin typeface="Chakra Petch"/>
                <a:ea typeface="Chakra Petch"/>
                <a:cs typeface="Chakra Petch"/>
                <a:sym typeface="Chakra Petch"/>
              </a:rPr>
              <a:t>Presentations are communication tools that can be used as demonstrations, lectures, speeches, reports, and more. It is mostly presented before an audience. </a:t>
            </a:r>
            <a:endParaRPr/>
          </a:p>
        </p:txBody>
      </p:sp>
      <p:sp>
        <p:nvSpPr>
          <p:cNvPr id="344" name="Google Shape;344;p27"/>
          <p:cNvSpPr/>
          <p:nvPr/>
        </p:nvSpPr>
        <p:spPr>
          <a:xfrm flipH="1" rot="10800000">
            <a:off x="-649775" y="7115912"/>
            <a:ext cx="19587549" cy="4284776"/>
          </a:xfrm>
          <a:custGeom>
            <a:rect b="b" l="l" r="r" t="t"/>
            <a:pathLst>
              <a:path extrusionOk="0" h="4284776" w="19587549">
                <a:moveTo>
                  <a:pt x="0" y="4284776"/>
                </a:moveTo>
                <a:lnTo>
                  <a:pt x="19587550" y="4284776"/>
                </a:lnTo>
                <a:lnTo>
                  <a:pt x="19587550" y="0"/>
                </a:lnTo>
                <a:lnTo>
                  <a:pt x="0" y="0"/>
                </a:lnTo>
                <a:lnTo>
                  <a:pt x="0" y="4284776"/>
                </a:lnTo>
                <a:close/>
              </a:path>
            </a:pathLst>
          </a:custGeom>
          <a:blipFill rotWithShape="1">
            <a:blip r:embed="rId3">
              <a:alphaModFix/>
            </a:blip>
            <a:stretch>
              <a:fillRect b="0" l="0" r="0" t="0"/>
            </a:stretch>
          </a:blipFill>
          <a:ln>
            <a:noFill/>
          </a:ln>
        </p:spPr>
      </p:sp>
      <p:sp>
        <p:nvSpPr>
          <p:cNvPr id="345" name="Google Shape;345;p27"/>
          <p:cNvSpPr/>
          <p:nvPr/>
        </p:nvSpPr>
        <p:spPr>
          <a:xfrm>
            <a:off x="494289" y="4754882"/>
            <a:ext cx="17299421" cy="5700148"/>
          </a:xfrm>
          <a:custGeom>
            <a:rect b="b" l="l" r="r" t="t"/>
            <a:pathLst>
              <a:path extrusionOk="0" h="5700148" w="17299421">
                <a:moveTo>
                  <a:pt x="0" y="0"/>
                </a:moveTo>
                <a:lnTo>
                  <a:pt x="17299422" y="0"/>
                </a:lnTo>
                <a:lnTo>
                  <a:pt x="17299422" y="5700148"/>
                </a:lnTo>
                <a:lnTo>
                  <a:pt x="0" y="570014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247"/>
        </a:solidFill>
      </p:bgPr>
    </p:bg>
    <p:spTree>
      <p:nvGrpSpPr>
        <p:cNvPr id="349" name="Shape 349"/>
        <p:cNvGrpSpPr/>
        <p:nvPr/>
      </p:nvGrpSpPr>
      <p:grpSpPr>
        <a:xfrm>
          <a:off x="0" y="0"/>
          <a:ext cx="0" cy="0"/>
          <a:chOff x="0" y="0"/>
          <a:chExt cx="0" cy="0"/>
        </a:xfrm>
      </p:grpSpPr>
      <p:grpSp>
        <p:nvGrpSpPr>
          <p:cNvPr id="350" name="Google Shape;350;p28"/>
          <p:cNvGrpSpPr/>
          <p:nvPr/>
        </p:nvGrpSpPr>
        <p:grpSpPr>
          <a:xfrm>
            <a:off x="10375527" y="202992"/>
            <a:ext cx="6758587" cy="2402453"/>
            <a:chOff x="0" y="-47625"/>
            <a:chExt cx="2000756" cy="711202"/>
          </a:xfrm>
        </p:grpSpPr>
        <p:sp>
          <p:nvSpPr>
            <p:cNvPr id="351" name="Google Shape;351;p28"/>
            <p:cNvSpPr/>
            <p:nvPr/>
          </p:nvSpPr>
          <p:spPr>
            <a:xfrm>
              <a:off x="0" y="0"/>
              <a:ext cx="2000756" cy="663577"/>
            </a:xfrm>
            <a:custGeom>
              <a:rect b="b" l="l" r="r" t="t"/>
              <a:pathLst>
                <a:path extrusionOk="0" h="663577" w="2000756">
                  <a:moveTo>
                    <a:pt x="58420" y="0"/>
                  </a:moveTo>
                  <a:lnTo>
                    <a:pt x="1942335" y="0"/>
                  </a:lnTo>
                  <a:cubicBezTo>
                    <a:pt x="1974600" y="0"/>
                    <a:pt x="2000756" y="26156"/>
                    <a:pt x="2000756" y="58420"/>
                  </a:cubicBezTo>
                  <a:lnTo>
                    <a:pt x="2000756" y="605157"/>
                  </a:lnTo>
                  <a:cubicBezTo>
                    <a:pt x="2000756" y="637421"/>
                    <a:pt x="1974600" y="663577"/>
                    <a:pt x="1942335" y="663577"/>
                  </a:cubicBezTo>
                  <a:lnTo>
                    <a:pt x="58420" y="663577"/>
                  </a:lnTo>
                  <a:cubicBezTo>
                    <a:pt x="26156" y="663577"/>
                    <a:pt x="0" y="637421"/>
                    <a:pt x="0" y="605157"/>
                  </a:cubicBezTo>
                  <a:lnTo>
                    <a:pt x="0" y="58420"/>
                  </a:lnTo>
                  <a:cubicBezTo>
                    <a:pt x="0" y="26156"/>
                    <a:pt x="26156" y="0"/>
                    <a:pt x="58420"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8"/>
            <p:cNvSpPr txBox="1"/>
            <p:nvPr/>
          </p:nvSpPr>
          <p:spPr>
            <a:xfrm>
              <a:off x="0" y="-47625"/>
              <a:ext cx="2000756" cy="7112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3" name="Google Shape;353;p28"/>
          <p:cNvGrpSpPr/>
          <p:nvPr/>
        </p:nvGrpSpPr>
        <p:grpSpPr>
          <a:xfrm>
            <a:off x="1153886" y="2616372"/>
            <a:ext cx="6758587" cy="2402453"/>
            <a:chOff x="0" y="-47625"/>
            <a:chExt cx="2000756" cy="711202"/>
          </a:xfrm>
        </p:grpSpPr>
        <p:sp>
          <p:nvSpPr>
            <p:cNvPr id="354" name="Google Shape;354;p28"/>
            <p:cNvSpPr/>
            <p:nvPr/>
          </p:nvSpPr>
          <p:spPr>
            <a:xfrm>
              <a:off x="0" y="0"/>
              <a:ext cx="2000756" cy="663577"/>
            </a:xfrm>
            <a:custGeom>
              <a:rect b="b" l="l" r="r" t="t"/>
              <a:pathLst>
                <a:path extrusionOk="0" h="663577" w="2000756">
                  <a:moveTo>
                    <a:pt x="58420" y="0"/>
                  </a:moveTo>
                  <a:lnTo>
                    <a:pt x="1942335" y="0"/>
                  </a:lnTo>
                  <a:cubicBezTo>
                    <a:pt x="1974600" y="0"/>
                    <a:pt x="2000756" y="26156"/>
                    <a:pt x="2000756" y="58420"/>
                  </a:cubicBezTo>
                  <a:lnTo>
                    <a:pt x="2000756" y="605157"/>
                  </a:lnTo>
                  <a:cubicBezTo>
                    <a:pt x="2000756" y="637421"/>
                    <a:pt x="1974600" y="663577"/>
                    <a:pt x="1942335" y="663577"/>
                  </a:cubicBezTo>
                  <a:lnTo>
                    <a:pt x="58420" y="663577"/>
                  </a:lnTo>
                  <a:cubicBezTo>
                    <a:pt x="26156" y="663577"/>
                    <a:pt x="0" y="637421"/>
                    <a:pt x="0" y="605157"/>
                  </a:cubicBezTo>
                  <a:lnTo>
                    <a:pt x="0" y="58420"/>
                  </a:lnTo>
                  <a:cubicBezTo>
                    <a:pt x="0" y="26156"/>
                    <a:pt x="26156" y="0"/>
                    <a:pt x="58420"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8"/>
            <p:cNvSpPr txBox="1"/>
            <p:nvPr/>
          </p:nvSpPr>
          <p:spPr>
            <a:xfrm>
              <a:off x="0" y="-47625"/>
              <a:ext cx="2000756" cy="7112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6" name="Google Shape;356;p28"/>
          <p:cNvGrpSpPr/>
          <p:nvPr/>
        </p:nvGrpSpPr>
        <p:grpSpPr>
          <a:xfrm>
            <a:off x="10375527" y="5029752"/>
            <a:ext cx="6758587" cy="2402453"/>
            <a:chOff x="0" y="-47625"/>
            <a:chExt cx="2000756" cy="711202"/>
          </a:xfrm>
        </p:grpSpPr>
        <p:sp>
          <p:nvSpPr>
            <p:cNvPr id="357" name="Google Shape;357;p28"/>
            <p:cNvSpPr/>
            <p:nvPr/>
          </p:nvSpPr>
          <p:spPr>
            <a:xfrm>
              <a:off x="0" y="0"/>
              <a:ext cx="2000756" cy="663577"/>
            </a:xfrm>
            <a:custGeom>
              <a:rect b="b" l="l" r="r" t="t"/>
              <a:pathLst>
                <a:path extrusionOk="0" h="663577" w="2000756">
                  <a:moveTo>
                    <a:pt x="58420" y="0"/>
                  </a:moveTo>
                  <a:lnTo>
                    <a:pt x="1942335" y="0"/>
                  </a:lnTo>
                  <a:cubicBezTo>
                    <a:pt x="1974600" y="0"/>
                    <a:pt x="2000756" y="26156"/>
                    <a:pt x="2000756" y="58420"/>
                  </a:cubicBezTo>
                  <a:lnTo>
                    <a:pt x="2000756" y="605157"/>
                  </a:lnTo>
                  <a:cubicBezTo>
                    <a:pt x="2000756" y="637421"/>
                    <a:pt x="1974600" y="663577"/>
                    <a:pt x="1942335" y="663577"/>
                  </a:cubicBezTo>
                  <a:lnTo>
                    <a:pt x="58420" y="663577"/>
                  </a:lnTo>
                  <a:cubicBezTo>
                    <a:pt x="26156" y="663577"/>
                    <a:pt x="0" y="637421"/>
                    <a:pt x="0" y="605157"/>
                  </a:cubicBezTo>
                  <a:lnTo>
                    <a:pt x="0" y="58420"/>
                  </a:lnTo>
                  <a:cubicBezTo>
                    <a:pt x="0" y="26156"/>
                    <a:pt x="26156" y="0"/>
                    <a:pt x="58420"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8"/>
            <p:cNvSpPr txBox="1"/>
            <p:nvPr/>
          </p:nvSpPr>
          <p:spPr>
            <a:xfrm>
              <a:off x="0" y="-47625"/>
              <a:ext cx="2000756" cy="7112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9" name="Google Shape;359;p28"/>
          <p:cNvGrpSpPr/>
          <p:nvPr/>
        </p:nvGrpSpPr>
        <p:grpSpPr>
          <a:xfrm>
            <a:off x="1153886" y="7443132"/>
            <a:ext cx="6758587" cy="2402453"/>
            <a:chOff x="0" y="-47625"/>
            <a:chExt cx="2000756" cy="711202"/>
          </a:xfrm>
        </p:grpSpPr>
        <p:sp>
          <p:nvSpPr>
            <p:cNvPr id="360" name="Google Shape;360;p28"/>
            <p:cNvSpPr/>
            <p:nvPr/>
          </p:nvSpPr>
          <p:spPr>
            <a:xfrm>
              <a:off x="0" y="0"/>
              <a:ext cx="2000756" cy="663577"/>
            </a:xfrm>
            <a:custGeom>
              <a:rect b="b" l="l" r="r" t="t"/>
              <a:pathLst>
                <a:path extrusionOk="0" h="663577" w="2000756">
                  <a:moveTo>
                    <a:pt x="58420" y="0"/>
                  </a:moveTo>
                  <a:lnTo>
                    <a:pt x="1942335" y="0"/>
                  </a:lnTo>
                  <a:cubicBezTo>
                    <a:pt x="1974600" y="0"/>
                    <a:pt x="2000756" y="26156"/>
                    <a:pt x="2000756" y="58420"/>
                  </a:cubicBezTo>
                  <a:lnTo>
                    <a:pt x="2000756" y="605157"/>
                  </a:lnTo>
                  <a:cubicBezTo>
                    <a:pt x="2000756" y="637421"/>
                    <a:pt x="1974600" y="663577"/>
                    <a:pt x="1942335" y="663577"/>
                  </a:cubicBezTo>
                  <a:lnTo>
                    <a:pt x="58420" y="663577"/>
                  </a:lnTo>
                  <a:cubicBezTo>
                    <a:pt x="26156" y="663577"/>
                    <a:pt x="0" y="637421"/>
                    <a:pt x="0" y="605157"/>
                  </a:cubicBezTo>
                  <a:lnTo>
                    <a:pt x="0" y="58420"/>
                  </a:lnTo>
                  <a:cubicBezTo>
                    <a:pt x="0" y="26156"/>
                    <a:pt x="26156" y="0"/>
                    <a:pt x="58420"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8"/>
            <p:cNvSpPr txBox="1"/>
            <p:nvPr/>
          </p:nvSpPr>
          <p:spPr>
            <a:xfrm>
              <a:off x="0" y="-47625"/>
              <a:ext cx="2000756" cy="7112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62" name="Google Shape;362;p28"/>
          <p:cNvCxnSpPr/>
          <p:nvPr/>
        </p:nvCxnSpPr>
        <p:spPr>
          <a:xfrm rot="10800000">
            <a:off x="9144000" y="0"/>
            <a:ext cx="0" cy="10287000"/>
          </a:xfrm>
          <a:prstGeom prst="straightConnector1">
            <a:avLst/>
          </a:prstGeom>
          <a:noFill/>
          <a:ln cap="flat" cmpd="sng" w="95250">
            <a:solidFill>
              <a:srgbClr val="1F123A"/>
            </a:solidFill>
            <a:prstDash val="solid"/>
            <a:round/>
            <a:headEnd len="sm" w="sm" type="none"/>
            <a:tailEnd len="sm" w="sm" type="none"/>
          </a:ln>
        </p:spPr>
      </p:cxnSp>
      <p:grpSp>
        <p:nvGrpSpPr>
          <p:cNvPr id="363" name="Google Shape;363;p28"/>
          <p:cNvGrpSpPr/>
          <p:nvPr/>
        </p:nvGrpSpPr>
        <p:grpSpPr>
          <a:xfrm>
            <a:off x="8159063" y="499720"/>
            <a:ext cx="1969873" cy="1969873"/>
            <a:chOff x="0" y="0"/>
            <a:chExt cx="812800" cy="812800"/>
          </a:xfrm>
        </p:grpSpPr>
        <p:sp>
          <p:nvSpPr>
            <p:cNvPr id="364" name="Google Shape;36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0D0F"/>
            </a:solidFill>
            <a:ln cap="sq" cmpd="sng" w="76200">
              <a:solidFill>
                <a:srgbClr val="EB391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6" name="Google Shape;366;p28"/>
          <p:cNvSpPr txBox="1"/>
          <p:nvPr/>
        </p:nvSpPr>
        <p:spPr>
          <a:xfrm>
            <a:off x="10766073" y="5719908"/>
            <a:ext cx="5542067"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u="none">
                <a:solidFill>
                  <a:srgbClr val="1F123A"/>
                </a:solidFill>
                <a:latin typeface="Chakra Petch"/>
                <a:ea typeface="Chakra Petch"/>
                <a:cs typeface="Chakra Petch"/>
                <a:sym typeface="Chakra Petch"/>
              </a:rPr>
              <a:t>ADD A MAIN POINT</a:t>
            </a:r>
            <a:endParaRPr/>
          </a:p>
        </p:txBody>
      </p:sp>
      <p:sp>
        <p:nvSpPr>
          <p:cNvPr id="367" name="Google Shape;367;p28"/>
          <p:cNvSpPr txBox="1"/>
          <p:nvPr/>
        </p:nvSpPr>
        <p:spPr>
          <a:xfrm>
            <a:off x="10766073" y="6511131"/>
            <a:ext cx="5977496"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FFB247"/>
                </a:solidFill>
                <a:latin typeface="Chakra Petch"/>
                <a:ea typeface="Chakra Petch"/>
                <a:cs typeface="Chakra Petch"/>
                <a:sym typeface="Chakra Petch"/>
              </a:rPr>
              <a:t>Elaborate on what you want to discuss. </a:t>
            </a:r>
            <a:endParaRPr/>
          </a:p>
        </p:txBody>
      </p:sp>
      <p:grpSp>
        <p:nvGrpSpPr>
          <p:cNvPr id="368" name="Google Shape;368;p28"/>
          <p:cNvGrpSpPr/>
          <p:nvPr/>
        </p:nvGrpSpPr>
        <p:grpSpPr>
          <a:xfrm>
            <a:off x="8159063" y="2913100"/>
            <a:ext cx="1969873" cy="1969873"/>
            <a:chOff x="0" y="0"/>
            <a:chExt cx="812800" cy="812800"/>
          </a:xfrm>
        </p:grpSpPr>
        <p:sp>
          <p:nvSpPr>
            <p:cNvPr id="369" name="Google Shape;36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0D0F"/>
            </a:solidFill>
            <a:ln cap="sq" cmpd="sng" w="76200">
              <a:solidFill>
                <a:srgbClr val="EB391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1" name="Google Shape;371;p28"/>
          <p:cNvGrpSpPr/>
          <p:nvPr/>
        </p:nvGrpSpPr>
        <p:grpSpPr>
          <a:xfrm>
            <a:off x="8159063" y="5326480"/>
            <a:ext cx="1969873" cy="1969873"/>
            <a:chOff x="0" y="0"/>
            <a:chExt cx="812800" cy="812800"/>
          </a:xfrm>
        </p:grpSpPr>
        <p:sp>
          <p:nvSpPr>
            <p:cNvPr id="372" name="Google Shape;37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0D0F"/>
            </a:solidFill>
            <a:ln cap="sq" cmpd="sng" w="76200">
              <a:solidFill>
                <a:srgbClr val="EB391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4" name="Google Shape;374;p28"/>
          <p:cNvGrpSpPr/>
          <p:nvPr/>
        </p:nvGrpSpPr>
        <p:grpSpPr>
          <a:xfrm>
            <a:off x="8159063" y="7739860"/>
            <a:ext cx="1969873" cy="1969873"/>
            <a:chOff x="0" y="0"/>
            <a:chExt cx="812800" cy="812800"/>
          </a:xfrm>
        </p:grpSpPr>
        <p:sp>
          <p:nvSpPr>
            <p:cNvPr id="375" name="Google Shape;37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0D0F"/>
            </a:solidFill>
            <a:ln cap="sq" cmpd="sng" w="76200">
              <a:solidFill>
                <a:srgbClr val="EB391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77" name="Google Shape;377;p28"/>
          <p:cNvSpPr txBox="1"/>
          <p:nvPr/>
        </p:nvSpPr>
        <p:spPr>
          <a:xfrm>
            <a:off x="10766073" y="893148"/>
            <a:ext cx="5542067"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u="none">
                <a:solidFill>
                  <a:srgbClr val="1F123A"/>
                </a:solidFill>
                <a:latin typeface="Chakra Petch"/>
                <a:ea typeface="Chakra Petch"/>
                <a:cs typeface="Chakra Petch"/>
                <a:sym typeface="Chakra Petch"/>
              </a:rPr>
              <a:t>ADD A MAIN POINT</a:t>
            </a:r>
            <a:endParaRPr/>
          </a:p>
        </p:txBody>
      </p:sp>
      <p:sp>
        <p:nvSpPr>
          <p:cNvPr id="378" name="Google Shape;378;p28"/>
          <p:cNvSpPr txBox="1"/>
          <p:nvPr/>
        </p:nvSpPr>
        <p:spPr>
          <a:xfrm>
            <a:off x="10766073" y="1684371"/>
            <a:ext cx="5977496"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200">
                <a:solidFill>
                  <a:srgbClr val="FFB247"/>
                </a:solidFill>
                <a:latin typeface="Chakra Petch"/>
                <a:ea typeface="Chakra Petch"/>
                <a:cs typeface="Chakra Petch"/>
                <a:sym typeface="Chakra Petch"/>
              </a:rPr>
              <a:t>Elaborate on what you want to discuss. </a:t>
            </a:r>
            <a:endParaRPr/>
          </a:p>
        </p:txBody>
      </p:sp>
      <p:sp>
        <p:nvSpPr>
          <p:cNvPr id="379" name="Google Shape;379;p28"/>
          <p:cNvSpPr txBox="1"/>
          <p:nvPr/>
        </p:nvSpPr>
        <p:spPr>
          <a:xfrm>
            <a:off x="1979860" y="3224885"/>
            <a:ext cx="5542067"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US" sz="3200" u="none">
                <a:solidFill>
                  <a:srgbClr val="1F123A"/>
                </a:solidFill>
                <a:latin typeface="Chakra Petch"/>
                <a:ea typeface="Chakra Petch"/>
                <a:cs typeface="Chakra Petch"/>
                <a:sym typeface="Chakra Petch"/>
              </a:rPr>
              <a:t>ADD A MAIN POINT</a:t>
            </a:r>
            <a:endParaRPr/>
          </a:p>
        </p:txBody>
      </p:sp>
      <p:sp>
        <p:nvSpPr>
          <p:cNvPr id="380" name="Google Shape;380;p28"/>
          <p:cNvSpPr txBox="1"/>
          <p:nvPr/>
        </p:nvSpPr>
        <p:spPr>
          <a:xfrm>
            <a:off x="1544431" y="4097751"/>
            <a:ext cx="5977496" cy="38227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200">
                <a:solidFill>
                  <a:srgbClr val="FFB247"/>
                </a:solidFill>
                <a:latin typeface="Chakra Petch"/>
                <a:ea typeface="Chakra Petch"/>
                <a:cs typeface="Chakra Petch"/>
                <a:sym typeface="Chakra Petch"/>
              </a:rPr>
              <a:t>Elaborate on what you want to discuss. </a:t>
            </a:r>
            <a:endParaRPr/>
          </a:p>
        </p:txBody>
      </p:sp>
      <p:sp>
        <p:nvSpPr>
          <p:cNvPr id="381" name="Google Shape;381;p28"/>
          <p:cNvSpPr txBox="1"/>
          <p:nvPr/>
        </p:nvSpPr>
        <p:spPr>
          <a:xfrm>
            <a:off x="1979860" y="8092467"/>
            <a:ext cx="5542067"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US" sz="3200" u="none">
                <a:solidFill>
                  <a:srgbClr val="1F123A"/>
                </a:solidFill>
                <a:latin typeface="Chakra Petch"/>
                <a:ea typeface="Chakra Petch"/>
                <a:cs typeface="Chakra Petch"/>
                <a:sym typeface="Chakra Petch"/>
              </a:rPr>
              <a:t>ADD A MAIN POINT</a:t>
            </a:r>
            <a:endParaRPr/>
          </a:p>
        </p:txBody>
      </p:sp>
      <p:sp>
        <p:nvSpPr>
          <p:cNvPr id="382" name="Google Shape;382;p28"/>
          <p:cNvSpPr txBox="1"/>
          <p:nvPr/>
        </p:nvSpPr>
        <p:spPr>
          <a:xfrm>
            <a:off x="1544431" y="8965332"/>
            <a:ext cx="5977496" cy="38227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2200">
                <a:solidFill>
                  <a:srgbClr val="FFB247"/>
                </a:solidFill>
                <a:latin typeface="Chakra Petch"/>
                <a:ea typeface="Chakra Petch"/>
                <a:cs typeface="Chakra Petch"/>
                <a:sym typeface="Chakra Petch"/>
              </a:rPr>
              <a:t>Elaborate on what you want to discuss. </a:t>
            </a:r>
            <a:endParaRPr/>
          </a:p>
        </p:txBody>
      </p:sp>
      <p:sp>
        <p:nvSpPr>
          <p:cNvPr id="383" name="Google Shape;383;p28"/>
          <p:cNvSpPr txBox="1"/>
          <p:nvPr/>
        </p:nvSpPr>
        <p:spPr>
          <a:xfrm>
            <a:off x="8509288" y="1232244"/>
            <a:ext cx="12694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FFB247"/>
                </a:solidFill>
                <a:latin typeface="Chakra Petch"/>
                <a:ea typeface="Chakra Petch"/>
                <a:cs typeface="Chakra Petch"/>
                <a:sym typeface="Chakra Petch"/>
              </a:rPr>
              <a:t>2025</a:t>
            </a:r>
            <a:endParaRPr/>
          </a:p>
        </p:txBody>
      </p:sp>
      <p:sp>
        <p:nvSpPr>
          <p:cNvPr id="384" name="Google Shape;384;p28"/>
          <p:cNvSpPr txBox="1"/>
          <p:nvPr/>
        </p:nvSpPr>
        <p:spPr>
          <a:xfrm>
            <a:off x="8509288" y="3645624"/>
            <a:ext cx="12694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FFB247"/>
                </a:solidFill>
                <a:latin typeface="Chakra Petch"/>
                <a:ea typeface="Chakra Petch"/>
                <a:cs typeface="Chakra Petch"/>
                <a:sym typeface="Chakra Petch"/>
              </a:rPr>
              <a:t>2025</a:t>
            </a:r>
            <a:endParaRPr/>
          </a:p>
        </p:txBody>
      </p:sp>
      <p:sp>
        <p:nvSpPr>
          <p:cNvPr id="385" name="Google Shape;385;p28"/>
          <p:cNvSpPr txBox="1"/>
          <p:nvPr/>
        </p:nvSpPr>
        <p:spPr>
          <a:xfrm>
            <a:off x="8509288" y="6059004"/>
            <a:ext cx="12694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FFB247"/>
                </a:solidFill>
                <a:latin typeface="Chakra Petch"/>
                <a:ea typeface="Chakra Petch"/>
                <a:cs typeface="Chakra Petch"/>
                <a:sym typeface="Chakra Petch"/>
              </a:rPr>
              <a:t>2025</a:t>
            </a:r>
            <a:endParaRPr/>
          </a:p>
        </p:txBody>
      </p:sp>
      <p:sp>
        <p:nvSpPr>
          <p:cNvPr id="386" name="Google Shape;386;p28"/>
          <p:cNvSpPr txBox="1"/>
          <p:nvPr/>
        </p:nvSpPr>
        <p:spPr>
          <a:xfrm>
            <a:off x="8509288" y="8472384"/>
            <a:ext cx="1269425"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FFB247"/>
                </a:solidFill>
                <a:latin typeface="Chakra Petch"/>
                <a:ea typeface="Chakra Petch"/>
                <a:cs typeface="Chakra Petch"/>
                <a:sym typeface="Chakra Petch"/>
              </a:rPr>
              <a:t>2025</a:t>
            </a:r>
            <a:endParaRPr/>
          </a:p>
        </p:txBody>
      </p:sp>
      <p:sp>
        <p:nvSpPr>
          <p:cNvPr id="387" name="Google Shape;387;p28"/>
          <p:cNvSpPr/>
          <p:nvPr/>
        </p:nvSpPr>
        <p:spPr>
          <a:xfrm>
            <a:off x="-1412804" y="5687139"/>
            <a:ext cx="4883009" cy="2900627"/>
          </a:xfrm>
          <a:custGeom>
            <a:rect b="b" l="l" r="r" t="t"/>
            <a:pathLst>
              <a:path extrusionOk="0" h="2900627" w="4883009">
                <a:moveTo>
                  <a:pt x="0" y="0"/>
                </a:moveTo>
                <a:lnTo>
                  <a:pt x="4883008" y="0"/>
                </a:lnTo>
                <a:lnTo>
                  <a:pt x="4883008" y="2900628"/>
                </a:lnTo>
                <a:lnTo>
                  <a:pt x="0" y="2900628"/>
                </a:lnTo>
                <a:lnTo>
                  <a:pt x="0" y="0"/>
                </a:lnTo>
                <a:close/>
              </a:path>
            </a:pathLst>
          </a:custGeom>
          <a:blipFill rotWithShape="1">
            <a:blip r:embed="rId3">
              <a:alphaModFix/>
            </a:blip>
            <a:stretch>
              <a:fillRect b="0" l="0" r="0" t="0"/>
            </a:stretch>
          </a:blipFill>
          <a:ln>
            <a:noFill/>
          </a:ln>
        </p:spPr>
      </p:sp>
      <p:sp>
        <p:nvSpPr>
          <p:cNvPr id="388" name="Google Shape;388;p28"/>
          <p:cNvSpPr/>
          <p:nvPr/>
        </p:nvSpPr>
        <p:spPr>
          <a:xfrm>
            <a:off x="13023991" y="2194510"/>
            <a:ext cx="6568298" cy="3901731"/>
          </a:xfrm>
          <a:custGeom>
            <a:rect b="b" l="l" r="r" t="t"/>
            <a:pathLst>
              <a:path extrusionOk="0" h="3901731" w="6568298">
                <a:moveTo>
                  <a:pt x="0" y="0"/>
                </a:moveTo>
                <a:lnTo>
                  <a:pt x="6568298" y="0"/>
                </a:lnTo>
                <a:lnTo>
                  <a:pt x="6568298" y="3901731"/>
                </a:lnTo>
                <a:lnTo>
                  <a:pt x="0" y="3901731"/>
                </a:lnTo>
                <a:lnTo>
                  <a:pt x="0" y="0"/>
                </a:lnTo>
                <a:close/>
              </a:path>
            </a:pathLst>
          </a:custGeom>
          <a:blipFill rotWithShape="1">
            <a:blip r:embed="rId3">
              <a:alphaModFix/>
            </a:blip>
            <a:stretch>
              <a:fillRect b="0" l="0" r="0" t="0"/>
            </a:stretch>
          </a:blipFill>
          <a:ln>
            <a:noFill/>
          </a:ln>
        </p:spPr>
      </p:sp>
      <p:sp>
        <p:nvSpPr>
          <p:cNvPr id="389" name="Google Shape;389;p28"/>
          <p:cNvSpPr/>
          <p:nvPr/>
        </p:nvSpPr>
        <p:spPr>
          <a:xfrm flipH="1">
            <a:off x="11119537" y="8344879"/>
            <a:ext cx="4431214" cy="2632250"/>
          </a:xfrm>
          <a:custGeom>
            <a:rect b="b" l="l" r="r" t="t"/>
            <a:pathLst>
              <a:path extrusionOk="0" h="2632250" w="4431214">
                <a:moveTo>
                  <a:pt x="4431213" y="0"/>
                </a:moveTo>
                <a:lnTo>
                  <a:pt x="0" y="0"/>
                </a:lnTo>
                <a:lnTo>
                  <a:pt x="0" y="2632250"/>
                </a:lnTo>
                <a:lnTo>
                  <a:pt x="4431213" y="2632250"/>
                </a:lnTo>
                <a:lnTo>
                  <a:pt x="4431213" y="0"/>
                </a:lnTo>
                <a:close/>
              </a:path>
            </a:pathLst>
          </a:custGeom>
          <a:blipFill rotWithShape="1">
            <a:blip r:embed="rId3">
              <a:alphaModFix/>
            </a:blip>
            <a:stretch>
              <a:fillRect b="0" l="0" r="0" t="0"/>
            </a:stretch>
          </a:blipFill>
          <a:ln>
            <a:noFill/>
          </a:ln>
        </p:spPr>
      </p:sp>
      <p:sp>
        <p:nvSpPr>
          <p:cNvPr id="390" name="Google Shape;390;p28"/>
          <p:cNvSpPr/>
          <p:nvPr/>
        </p:nvSpPr>
        <p:spPr>
          <a:xfrm flipH="1">
            <a:off x="-1127141" y="-2234025"/>
            <a:ext cx="7714579" cy="4582650"/>
          </a:xfrm>
          <a:custGeom>
            <a:rect b="b" l="l" r="r" t="t"/>
            <a:pathLst>
              <a:path extrusionOk="0" h="4582650" w="7714579">
                <a:moveTo>
                  <a:pt x="7714579" y="0"/>
                </a:moveTo>
                <a:lnTo>
                  <a:pt x="0" y="0"/>
                </a:lnTo>
                <a:lnTo>
                  <a:pt x="0" y="4582650"/>
                </a:lnTo>
                <a:lnTo>
                  <a:pt x="7714579" y="4582650"/>
                </a:lnTo>
                <a:lnTo>
                  <a:pt x="7714579" y="0"/>
                </a:lnTo>
                <a:close/>
              </a:path>
            </a:pathLst>
          </a:custGeom>
          <a:blipFill rotWithShape="1">
            <a:blip r:embed="rId3">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29"/>
          <p:cNvPicPr preferRelativeResize="0"/>
          <p:nvPr/>
        </p:nvPicPr>
        <p:blipFill rotWithShape="1">
          <a:blip r:embed="rId3">
            <a:alphaModFix/>
          </a:blip>
          <a:srcRect b="42856" l="0" r="0" t="14955"/>
          <a:stretch/>
        </p:blipFill>
        <p:spPr>
          <a:xfrm>
            <a:off x="0" y="0"/>
            <a:ext cx="18288000" cy="10287000"/>
          </a:xfrm>
          <a:prstGeom prst="rect">
            <a:avLst/>
          </a:prstGeom>
          <a:noFill/>
          <a:ln>
            <a:noFill/>
          </a:ln>
        </p:spPr>
      </p:pic>
      <p:grpSp>
        <p:nvGrpSpPr>
          <p:cNvPr id="396" name="Google Shape;396;p29"/>
          <p:cNvGrpSpPr/>
          <p:nvPr/>
        </p:nvGrpSpPr>
        <p:grpSpPr>
          <a:xfrm>
            <a:off x="1153886" y="8259560"/>
            <a:ext cx="16105414" cy="1586024"/>
            <a:chOff x="0" y="-47625"/>
            <a:chExt cx="4767712" cy="469513"/>
          </a:xfrm>
        </p:grpSpPr>
        <p:sp>
          <p:nvSpPr>
            <p:cNvPr id="397" name="Google Shape;397;p29"/>
            <p:cNvSpPr/>
            <p:nvPr/>
          </p:nvSpPr>
          <p:spPr>
            <a:xfrm>
              <a:off x="0" y="0"/>
              <a:ext cx="4767712" cy="421888"/>
            </a:xfrm>
            <a:custGeom>
              <a:rect b="b" l="l" r="r" t="t"/>
              <a:pathLst>
                <a:path extrusionOk="0" h="421888" w="4767712">
                  <a:moveTo>
                    <a:pt x="24516" y="0"/>
                  </a:moveTo>
                  <a:lnTo>
                    <a:pt x="4743196" y="0"/>
                  </a:lnTo>
                  <a:cubicBezTo>
                    <a:pt x="4756736" y="0"/>
                    <a:pt x="4767712" y="10976"/>
                    <a:pt x="4767712" y="24516"/>
                  </a:cubicBezTo>
                  <a:lnTo>
                    <a:pt x="4767712" y="397372"/>
                  </a:lnTo>
                  <a:cubicBezTo>
                    <a:pt x="4767712" y="410912"/>
                    <a:pt x="4756736" y="421888"/>
                    <a:pt x="4743196" y="421888"/>
                  </a:cubicBezTo>
                  <a:lnTo>
                    <a:pt x="24516" y="421888"/>
                  </a:lnTo>
                  <a:cubicBezTo>
                    <a:pt x="10976" y="421888"/>
                    <a:pt x="0" y="410912"/>
                    <a:pt x="0" y="397372"/>
                  </a:cubicBezTo>
                  <a:lnTo>
                    <a:pt x="0" y="24516"/>
                  </a:lnTo>
                  <a:cubicBezTo>
                    <a:pt x="0" y="10976"/>
                    <a:pt x="10976" y="0"/>
                    <a:pt x="24516"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9"/>
            <p:cNvSpPr txBox="1"/>
            <p:nvPr/>
          </p:nvSpPr>
          <p:spPr>
            <a:xfrm>
              <a:off x="0" y="-47625"/>
              <a:ext cx="4767712" cy="46951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9" name="Google Shape;399;p29"/>
          <p:cNvSpPr txBox="1"/>
          <p:nvPr/>
        </p:nvSpPr>
        <p:spPr>
          <a:xfrm>
            <a:off x="4074677" y="8880599"/>
            <a:ext cx="10138647"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FFB247"/>
                </a:solidFill>
                <a:latin typeface="Chakra Petch"/>
                <a:ea typeface="Chakra Petch"/>
                <a:cs typeface="Chakra Petch"/>
                <a:sym typeface="Chakra Petch"/>
              </a:rPr>
              <a:t>A picture is worth a thousand words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0D0F"/>
        </a:solidFill>
      </p:bgPr>
    </p:bg>
    <p:spTree>
      <p:nvGrpSpPr>
        <p:cNvPr id="403" name="Shape 403"/>
        <p:cNvGrpSpPr/>
        <p:nvPr/>
      </p:nvGrpSpPr>
      <p:grpSpPr>
        <a:xfrm>
          <a:off x="0" y="0"/>
          <a:ext cx="0" cy="0"/>
          <a:chOff x="0" y="0"/>
          <a:chExt cx="0" cy="0"/>
        </a:xfrm>
      </p:grpSpPr>
      <p:grpSp>
        <p:nvGrpSpPr>
          <p:cNvPr id="404" name="Google Shape;404;p30"/>
          <p:cNvGrpSpPr/>
          <p:nvPr/>
        </p:nvGrpSpPr>
        <p:grpSpPr>
          <a:xfrm>
            <a:off x="1028700" y="1080976"/>
            <a:ext cx="17979007" cy="7964170"/>
            <a:chOff x="0" y="-47625"/>
            <a:chExt cx="5322355" cy="2357646"/>
          </a:xfrm>
        </p:grpSpPr>
        <p:sp>
          <p:nvSpPr>
            <p:cNvPr id="405" name="Google Shape;405;p30"/>
            <p:cNvSpPr/>
            <p:nvPr/>
          </p:nvSpPr>
          <p:spPr>
            <a:xfrm>
              <a:off x="0" y="0"/>
              <a:ext cx="5322355" cy="2310021"/>
            </a:xfrm>
            <a:custGeom>
              <a:rect b="b" l="l" r="r" t="t"/>
              <a:pathLst>
                <a:path extrusionOk="0" h="2310021" w="5322355">
                  <a:moveTo>
                    <a:pt x="21961" y="0"/>
                  </a:moveTo>
                  <a:lnTo>
                    <a:pt x="5300394" y="0"/>
                  </a:lnTo>
                  <a:cubicBezTo>
                    <a:pt x="5306218" y="0"/>
                    <a:pt x="5311804" y="2314"/>
                    <a:pt x="5315922" y="6432"/>
                  </a:cubicBezTo>
                  <a:cubicBezTo>
                    <a:pt x="5320041" y="10551"/>
                    <a:pt x="5322355" y="16137"/>
                    <a:pt x="5322355" y="21961"/>
                  </a:cubicBezTo>
                  <a:lnTo>
                    <a:pt x="5322355" y="2288060"/>
                  </a:lnTo>
                  <a:cubicBezTo>
                    <a:pt x="5322355" y="2300189"/>
                    <a:pt x="5312522" y="2310021"/>
                    <a:pt x="5300394" y="2310021"/>
                  </a:cubicBezTo>
                  <a:lnTo>
                    <a:pt x="21961" y="2310021"/>
                  </a:lnTo>
                  <a:cubicBezTo>
                    <a:pt x="16137" y="2310021"/>
                    <a:pt x="10551" y="2307708"/>
                    <a:pt x="6432" y="2303589"/>
                  </a:cubicBezTo>
                  <a:cubicBezTo>
                    <a:pt x="2314" y="2299471"/>
                    <a:pt x="0" y="2293885"/>
                    <a:pt x="0" y="2288060"/>
                  </a:cubicBezTo>
                  <a:lnTo>
                    <a:pt x="0" y="21961"/>
                  </a:lnTo>
                  <a:cubicBezTo>
                    <a:pt x="0" y="16137"/>
                    <a:pt x="2314" y="10551"/>
                    <a:pt x="6432" y="6432"/>
                  </a:cubicBezTo>
                  <a:cubicBezTo>
                    <a:pt x="10551" y="2314"/>
                    <a:pt x="16137" y="0"/>
                    <a:pt x="21961" y="0"/>
                  </a:cubicBezTo>
                  <a:close/>
                </a:path>
              </a:pathLst>
            </a:custGeom>
            <a:solidFill>
              <a:srgbClr val="EB3A1C"/>
            </a:solidFill>
            <a:ln cap="rnd" cmpd="sng" w="76200">
              <a:solidFill>
                <a:srgbClr val="FFB2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0"/>
            <p:cNvSpPr txBox="1"/>
            <p:nvPr/>
          </p:nvSpPr>
          <p:spPr>
            <a:xfrm>
              <a:off x="0" y="-47625"/>
              <a:ext cx="5322355" cy="23576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7" name="Google Shape;407;p30"/>
          <p:cNvSpPr txBox="1"/>
          <p:nvPr/>
        </p:nvSpPr>
        <p:spPr>
          <a:xfrm>
            <a:off x="1509951" y="2248984"/>
            <a:ext cx="7634049" cy="3657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8000">
                <a:solidFill>
                  <a:srgbClr val="1F123A"/>
                </a:solidFill>
                <a:latin typeface="Chakra Petch"/>
                <a:ea typeface="Chakra Petch"/>
                <a:cs typeface="Chakra Petch"/>
                <a:sym typeface="Chakra Petch"/>
              </a:rPr>
              <a:t>Write an original statement or inspiring quote</a:t>
            </a:r>
            <a:endParaRPr/>
          </a:p>
        </p:txBody>
      </p:sp>
      <p:sp>
        <p:nvSpPr>
          <p:cNvPr id="408" name="Google Shape;408;p30"/>
          <p:cNvSpPr txBox="1"/>
          <p:nvPr/>
        </p:nvSpPr>
        <p:spPr>
          <a:xfrm>
            <a:off x="1509951" y="6847028"/>
            <a:ext cx="5922895" cy="11093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200">
                <a:solidFill>
                  <a:srgbClr val="FFB247"/>
                </a:solidFill>
                <a:latin typeface="Chakra Petch"/>
                <a:ea typeface="Chakra Petch"/>
                <a:cs typeface="Chakra Petch"/>
                <a:sym typeface="Chakra Petch"/>
              </a:rPr>
              <a:t>— Include a credit, citation, or supporting message</a:t>
            </a:r>
            <a:endParaRPr/>
          </a:p>
        </p:txBody>
      </p:sp>
      <p:sp>
        <p:nvSpPr>
          <p:cNvPr id="409" name="Google Shape;409;p30"/>
          <p:cNvSpPr/>
          <p:nvPr/>
        </p:nvSpPr>
        <p:spPr>
          <a:xfrm>
            <a:off x="8248353" y="-180425"/>
            <a:ext cx="20079294" cy="11194304"/>
          </a:xfrm>
          <a:custGeom>
            <a:rect b="b" l="l" r="r" t="t"/>
            <a:pathLst>
              <a:path extrusionOk="0" h="11194304" w="20079294">
                <a:moveTo>
                  <a:pt x="0" y="0"/>
                </a:moveTo>
                <a:lnTo>
                  <a:pt x="20079294" y="0"/>
                </a:lnTo>
                <a:lnTo>
                  <a:pt x="20079294" y="11194304"/>
                </a:lnTo>
                <a:lnTo>
                  <a:pt x="0" y="11194304"/>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247"/>
        </a:solidFill>
      </p:bgPr>
    </p:bg>
    <p:spTree>
      <p:nvGrpSpPr>
        <p:cNvPr id="413" name="Shape 413"/>
        <p:cNvGrpSpPr/>
        <p:nvPr/>
      </p:nvGrpSpPr>
      <p:grpSpPr>
        <a:xfrm>
          <a:off x="0" y="0"/>
          <a:ext cx="0" cy="0"/>
          <a:chOff x="0" y="0"/>
          <a:chExt cx="0" cy="0"/>
        </a:xfrm>
      </p:grpSpPr>
      <p:grpSp>
        <p:nvGrpSpPr>
          <p:cNvPr id="414" name="Google Shape;414;p31"/>
          <p:cNvGrpSpPr/>
          <p:nvPr/>
        </p:nvGrpSpPr>
        <p:grpSpPr>
          <a:xfrm>
            <a:off x="4971026" y="-1815733"/>
            <a:ext cx="8565010" cy="13698693"/>
            <a:chOff x="0" y="-47625"/>
            <a:chExt cx="2255805" cy="3607886"/>
          </a:xfrm>
        </p:grpSpPr>
        <p:sp>
          <p:nvSpPr>
            <p:cNvPr id="415" name="Google Shape;415;p31"/>
            <p:cNvSpPr/>
            <p:nvPr/>
          </p:nvSpPr>
          <p:spPr>
            <a:xfrm>
              <a:off x="0" y="0"/>
              <a:ext cx="2255805" cy="3560261"/>
            </a:xfrm>
            <a:custGeom>
              <a:rect b="b" l="l" r="r" t="t"/>
              <a:pathLst>
                <a:path extrusionOk="0" h="3560261" w="2255805">
                  <a:moveTo>
                    <a:pt x="46099" y="0"/>
                  </a:moveTo>
                  <a:lnTo>
                    <a:pt x="2209706" y="0"/>
                  </a:lnTo>
                  <a:cubicBezTo>
                    <a:pt x="2235166" y="0"/>
                    <a:pt x="2255805" y="20639"/>
                    <a:pt x="2255805" y="46099"/>
                  </a:cubicBezTo>
                  <a:lnTo>
                    <a:pt x="2255805" y="3514162"/>
                  </a:lnTo>
                  <a:cubicBezTo>
                    <a:pt x="2255805" y="3539622"/>
                    <a:pt x="2235166" y="3560261"/>
                    <a:pt x="2209706" y="3560261"/>
                  </a:cubicBezTo>
                  <a:lnTo>
                    <a:pt x="46099" y="3560261"/>
                  </a:lnTo>
                  <a:cubicBezTo>
                    <a:pt x="20639" y="3560261"/>
                    <a:pt x="0" y="3539622"/>
                    <a:pt x="0" y="3514162"/>
                  </a:cubicBezTo>
                  <a:lnTo>
                    <a:pt x="0" y="46099"/>
                  </a:lnTo>
                  <a:cubicBezTo>
                    <a:pt x="0" y="20639"/>
                    <a:pt x="20639" y="0"/>
                    <a:pt x="46099" y="0"/>
                  </a:cubicBezTo>
                  <a:close/>
                </a:path>
              </a:pathLst>
            </a:custGeom>
            <a:solidFill>
              <a:srgbClr val="EB3A1C"/>
            </a:solidFill>
            <a:ln cap="rnd" cmpd="sng" w="76200">
              <a:solidFill>
                <a:srgbClr val="1F12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1"/>
            <p:cNvSpPr txBox="1"/>
            <p:nvPr/>
          </p:nvSpPr>
          <p:spPr>
            <a:xfrm>
              <a:off x="0" y="-47625"/>
              <a:ext cx="2255805" cy="360788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7" name="Google Shape;417;p31"/>
          <p:cNvSpPr txBox="1"/>
          <p:nvPr/>
        </p:nvSpPr>
        <p:spPr>
          <a:xfrm>
            <a:off x="5548816" y="847725"/>
            <a:ext cx="7409432" cy="1552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1F123A"/>
                </a:solidFill>
                <a:latin typeface="Bungee"/>
                <a:ea typeface="Bungee"/>
                <a:cs typeface="Bungee"/>
                <a:sym typeface="Bungee"/>
              </a:rPr>
              <a:t>Contact Us</a:t>
            </a:r>
            <a:endParaRPr/>
          </a:p>
        </p:txBody>
      </p:sp>
      <p:sp>
        <p:nvSpPr>
          <p:cNvPr id="418" name="Google Shape;418;p31"/>
          <p:cNvSpPr txBox="1"/>
          <p:nvPr/>
        </p:nvSpPr>
        <p:spPr>
          <a:xfrm>
            <a:off x="6352803" y="4080093"/>
            <a:ext cx="5801458" cy="382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lang="en-US" sz="2199" u="none">
                <a:solidFill>
                  <a:srgbClr val="FFB247"/>
                </a:solidFill>
                <a:latin typeface="Chakra Petch"/>
                <a:ea typeface="Chakra Petch"/>
                <a:cs typeface="Chakra Petch"/>
                <a:sym typeface="Chakra Petch"/>
              </a:rPr>
              <a:t>123 Anywhere St., Any City,ST 12345</a:t>
            </a:r>
            <a:endParaRPr/>
          </a:p>
        </p:txBody>
      </p:sp>
      <p:sp>
        <p:nvSpPr>
          <p:cNvPr id="419" name="Google Shape;419;p31"/>
          <p:cNvSpPr txBox="1"/>
          <p:nvPr/>
        </p:nvSpPr>
        <p:spPr>
          <a:xfrm>
            <a:off x="6807054" y="4986238"/>
            <a:ext cx="4892954" cy="382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lang="en-US" sz="2199" u="none">
                <a:solidFill>
                  <a:srgbClr val="FFB247"/>
                </a:solidFill>
                <a:latin typeface="Chakra Petch"/>
                <a:ea typeface="Chakra Petch"/>
                <a:cs typeface="Chakra Petch"/>
                <a:sym typeface="Chakra Petch"/>
              </a:rPr>
              <a:t>123-456-7890</a:t>
            </a:r>
            <a:endParaRPr/>
          </a:p>
        </p:txBody>
      </p:sp>
      <p:sp>
        <p:nvSpPr>
          <p:cNvPr id="420" name="Google Shape;420;p31"/>
          <p:cNvSpPr txBox="1"/>
          <p:nvPr/>
        </p:nvSpPr>
        <p:spPr>
          <a:xfrm>
            <a:off x="6807054" y="5874797"/>
            <a:ext cx="4892954" cy="382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lang="en-US" sz="2199" u="none">
                <a:solidFill>
                  <a:srgbClr val="FFB247"/>
                </a:solidFill>
                <a:latin typeface="Chakra Petch"/>
                <a:ea typeface="Chakra Petch"/>
                <a:cs typeface="Chakra Petch"/>
                <a:sym typeface="Chakra Petch"/>
              </a:rPr>
              <a:t>hello@reallygreatsite.com</a:t>
            </a:r>
            <a:endParaRPr/>
          </a:p>
        </p:txBody>
      </p:sp>
      <p:sp>
        <p:nvSpPr>
          <p:cNvPr id="421" name="Google Shape;421;p31"/>
          <p:cNvSpPr txBox="1"/>
          <p:nvPr/>
        </p:nvSpPr>
        <p:spPr>
          <a:xfrm>
            <a:off x="6807054" y="7656443"/>
            <a:ext cx="4892954" cy="382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lang="en-US" sz="2199" u="none">
                <a:solidFill>
                  <a:srgbClr val="FFB247"/>
                </a:solidFill>
                <a:latin typeface="Chakra Petch"/>
                <a:ea typeface="Chakra Petch"/>
                <a:cs typeface="Chakra Petch"/>
                <a:sym typeface="Chakra Petch"/>
              </a:rPr>
              <a:t>reallygreatsite.com</a:t>
            </a:r>
            <a:endParaRPr/>
          </a:p>
        </p:txBody>
      </p:sp>
      <p:sp>
        <p:nvSpPr>
          <p:cNvPr id="422" name="Google Shape;422;p31"/>
          <p:cNvSpPr txBox="1"/>
          <p:nvPr/>
        </p:nvSpPr>
        <p:spPr>
          <a:xfrm>
            <a:off x="6807054" y="6752141"/>
            <a:ext cx="4892954" cy="382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lang="en-US" sz="2199" u="none">
                <a:solidFill>
                  <a:srgbClr val="FFB247"/>
                </a:solidFill>
                <a:latin typeface="Chakra Petch"/>
                <a:ea typeface="Chakra Petch"/>
                <a:cs typeface="Chakra Petch"/>
                <a:sym typeface="Chakra Petch"/>
              </a:rPr>
              <a:t>@reallygreatsite</a:t>
            </a:r>
            <a:endParaRPr/>
          </a:p>
        </p:txBody>
      </p:sp>
      <p:sp>
        <p:nvSpPr>
          <p:cNvPr id="423" name="Google Shape;423;p31"/>
          <p:cNvSpPr/>
          <p:nvPr/>
        </p:nvSpPr>
        <p:spPr>
          <a:xfrm flipH="1">
            <a:off x="-2685239" y="-557579"/>
            <a:ext cx="4314565" cy="2562958"/>
          </a:xfrm>
          <a:custGeom>
            <a:rect b="b" l="l" r="r" t="t"/>
            <a:pathLst>
              <a:path extrusionOk="0" h="2562958" w="4314565">
                <a:moveTo>
                  <a:pt x="4314564" y="0"/>
                </a:moveTo>
                <a:lnTo>
                  <a:pt x="0" y="0"/>
                </a:lnTo>
                <a:lnTo>
                  <a:pt x="0" y="2562958"/>
                </a:lnTo>
                <a:lnTo>
                  <a:pt x="4314564" y="2562958"/>
                </a:lnTo>
                <a:lnTo>
                  <a:pt x="4314564" y="0"/>
                </a:lnTo>
                <a:close/>
              </a:path>
            </a:pathLst>
          </a:custGeom>
          <a:blipFill rotWithShape="1">
            <a:blip r:embed="rId3">
              <a:alphaModFix/>
            </a:blip>
            <a:stretch>
              <a:fillRect b="0" l="0" r="0" t="0"/>
            </a:stretch>
          </a:blipFill>
          <a:ln>
            <a:noFill/>
          </a:ln>
        </p:spPr>
      </p:sp>
      <p:sp>
        <p:nvSpPr>
          <p:cNvPr id="424" name="Google Shape;424;p31"/>
          <p:cNvSpPr/>
          <p:nvPr/>
        </p:nvSpPr>
        <p:spPr>
          <a:xfrm>
            <a:off x="309866" y="0"/>
            <a:ext cx="4493954" cy="10287000"/>
          </a:xfrm>
          <a:custGeom>
            <a:rect b="b" l="l" r="r" t="t"/>
            <a:pathLst>
              <a:path extrusionOk="0" h="10287000" w="4493954">
                <a:moveTo>
                  <a:pt x="0" y="0"/>
                </a:moveTo>
                <a:lnTo>
                  <a:pt x="4493953" y="0"/>
                </a:lnTo>
                <a:lnTo>
                  <a:pt x="4493953" y="10287000"/>
                </a:lnTo>
                <a:lnTo>
                  <a:pt x="0" y="10287000"/>
                </a:lnTo>
                <a:lnTo>
                  <a:pt x="0" y="0"/>
                </a:lnTo>
                <a:close/>
              </a:path>
            </a:pathLst>
          </a:custGeom>
          <a:blipFill rotWithShape="1">
            <a:blip r:embed="rId4">
              <a:alphaModFix/>
            </a:blip>
            <a:stretch>
              <a:fillRect b="0" l="0" r="0" t="0"/>
            </a:stretch>
          </a:blipFill>
          <a:ln>
            <a:noFill/>
          </a:ln>
        </p:spPr>
      </p:sp>
      <p:sp>
        <p:nvSpPr>
          <p:cNvPr id="425" name="Google Shape;425;p31"/>
          <p:cNvSpPr/>
          <p:nvPr/>
        </p:nvSpPr>
        <p:spPr>
          <a:xfrm>
            <a:off x="309866" y="3376022"/>
            <a:ext cx="5581726" cy="3315682"/>
          </a:xfrm>
          <a:custGeom>
            <a:rect b="b" l="l" r="r" t="t"/>
            <a:pathLst>
              <a:path extrusionOk="0" h="3315682" w="5581726">
                <a:moveTo>
                  <a:pt x="0" y="0"/>
                </a:moveTo>
                <a:lnTo>
                  <a:pt x="5581725" y="0"/>
                </a:lnTo>
                <a:lnTo>
                  <a:pt x="5581725" y="3315682"/>
                </a:lnTo>
                <a:lnTo>
                  <a:pt x="0" y="3315682"/>
                </a:lnTo>
                <a:lnTo>
                  <a:pt x="0" y="0"/>
                </a:lnTo>
                <a:close/>
              </a:path>
            </a:pathLst>
          </a:custGeom>
          <a:blipFill rotWithShape="1">
            <a:blip r:embed="rId3">
              <a:alphaModFix/>
            </a:blip>
            <a:stretch>
              <a:fillRect b="0" l="0" r="0" t="0"/>
            </a:stretch>
          </a:blipFill>
          <a:ln>
            <a:noFill/>
          </a:ln>
        </p:spPr>
      </p:sp>
      <p:sp>
        <p:nvSpPr>
          <p:cNvPr id="426" name="Google Shape;426;p31"/>
          <p:cNvSpPr/>
          <p:nvPr/>
        </p:nvSpPr>
        <p:spPr>
          <a:xfrm flipH="1">
            <a:off x="16130718" y="433021"/>
            <a:ext cx="4314565" cy="2562958"/>
          </a:xfrm>
          <a:custGeom>
            <a:rect b="b" l="l" r="r" t="t"/>
            <a:pathLst>
              <a:path extrusionOk="0" h="2562958" w="4314565">
                <a:moveTo>
                  <a:pt x="4314564" y="0"/>
                </a:moveTo>
                <a:lnTo>
                  <a:pt x="0" y="0"/>
                </a:lnTo>
                <a:lnTo>
                  <a:pt x="0" y="2562958"/>
                </a:lnTo>
                <a:lnTo>
                  <a:pt x="4314564" y="2562958"/>
                </a:lnTo>
                <a:lnTo>
                  <a:pt x="4314564" y="0"/>
                </a:lnTo>
                <a:close/>
              </a:path>
            </a:pathLst>
          </a:custGeom>
          <a:blipFill rotWithShape="1">
            <a:blip r:embed="rId3">
              <a:alphaModFix/>
            </a:blip>
            <a:stretch>
              <a:fillRect b="0" l="0" r="0" t="0"/>
            </a:stretch>
          </a:blipFill>
          <a:ln>
            <a:noFill/>
          </a:ln>
        </p:spPr>
      </p:sp>
      <p:sp>
        <p:nvSpPr>
          <p:cNvPr id="427" name="Google Shape;427;p31"/>
          <p:cNvSpPr/>
          <p:nvPr/>
        </p:nvSpPr>
        <p:spPr>
          <a:xfrm flipH="1">
            <a:off x="13707487" y="57686"/>
            <a:ext cx="4493954" cy="10287000"/>
          </a:xfrm>
          <a:custGeom>
            <a:rect b="b" l="l" r="r" t="t"/>
            <a:pathLst>
              <a:path extrusionOk="0" h="10287000" w="4493954">
                <a:moveTo>
                  <a:pt x="4493953" y="0"/>
                </a:moveTo>
                <a:lnTo>
                  <a:pt x="0" y="0"/>
                </a:lnTo>
                <a:lnTo>
                  <a:pt x="0" y="10287000"/>
                </a:lnTo>
                <a:lnTo>
                  <a:pt x="4493953" y="10287000"/>
                </a:lnTo>
                <a:lnTo>
                  <a:pt x="4493953" y="0"/>
                </a:lnTo>
                <a:close/>
              </a:path>
            </a:pathLst>
          </a:custGeom>
          <a:blipFill rotWithShape="1">
            <a:blip r:embed="rId4">
              <a:alphaModFix/>
            </a:blip>
            <a:stretch>
              <a:fillRect b="0" l="0" r="0" t="0"/>
            </a:stretch>
          </a:blipFill>
          <a:ln>
            <a:noFill/>
          </a:ln>
        </p:spPr>
      </p:sp>
      <p:sp>
        <p:nvSpPr>
          <p:cNvPr id="428" name="Google Shape;428;p31"/>
          <p:cNvSpPr/>
          <p:nvPr/>
        </p:nvSpPr>
        <p:spPr>
          <a:xfrm flipH="1">
            <a:off x="10950752" y="6828567"/>
            <a:ext cx="7337248" cy="4358506"/>
          </a:xfrm>
          <a:custGeom>
            <a:rect b="b" l="l" r="r" t="t"/>
            <a:pathLst>
              <a:path extrusionOk="0" h="4358506" w="7337248">
                <a:moveTo>
                  <a:pt x="7337248" y="0"/>
                </a:moveTo>
                <a:lnTo>
                  <a:pt x="0" y="0"/>
                </a:lnTo>
                <a:lnTo>
                  <a:pt x="0" y="4358506"/>
                </a:lnTo>
                <a:lnTo>
                  <a:pt x="7337248" y="4358506"/>
                </a:lnTo>
                <a:lnTo>
                  <a:pt x="7337248" y="0"/>
                </a:lnTo>
                <a:close/>
              </a:path>
            </a:pathLst>
          </a:custGeom>
          <a:blipFill rotWithShape="1">
            <a:blip r:embed="rId3">
              <a:alphaModFix/>
            </a:blip>
            <a:stretch>
              <a:fillRect b="0" l="0" r="0" t="0"/>
            </a:stretch>
          </a:blipFill>
          <a:ln>
            <a:noFill/>
          </a:ln>
        </p:spPr>
      </p:sp>
      <p:sp>
        <p:nvSpPr>
          <p:cNvPr id="429" name="Google Shape;429;p31"/>
          <p:cNvSpPr/>
          <p:nvPr/>
        </p:nvSpPr>
        <p:spPr>
          <a:xfrm>
            <a:off x="8984469" y="3109910"/>
            <a:ext cx="538125" cy="532224"/>
          </a:xfrm>
          <a:custGeom>
            <a:rect b="b" l="l" r="r" t="t"/>
            <a:pathLst>
              <a:path extrusionOk="0" h="532224" w="538125">
                <a:moveTo>
                  <a:pt x="0" y="0"/>
                </a:moveTo>
                <a:lnTo>
                  <a:pt x="538125" y="0"/>
                </a:lnTo>
                <a:lnTo>
                  <a:pt x="538125" y="532224"/>
                </a:lnTo>
                <a:lnTo>
                  <a:pt x="0" y="53222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247"/>
        </a:solidFill>
      </p:bgPr>
    </p:bg>
    <p:spTree>
      <p:nvGrpSpPr>
        <p:cNvPr id="98" name="Shape 98"/>
        <p:cNvGrpSpPr/>
        <p:nvPr/>
      </p:nvGrpSpPr>
      <p:grpSpPr>
        <a:xfrm>
          <a:off x="0" y="0"/>
          <a:ext cx="0" cy="0"/>
          <a:chOff x="0" y="0"/>
          <a:chExt cx="0" cy="0"/>
        </a:xfrm>
      </p:grpSpPr>
      <p:sp>
        <p:nvSpPr>
          <p:cNvPr id="99" name="Google Shape;99;p14"/>
          <p:cNvSpPr/>
          <p:nvPr/>
        </p:nvSpPr>
        <p:spPr>
          <a:xfrm rot="10800000">
            <a:off x="10672696" y="-713649"/>
            <a:ext cx="9766767" cy="8778724"/>
          </a:xfrm>
          <a:custGeom>
            <a:rect b="b" l="l" r="r" t="t"/>
            <a:pathLst>
              <a:path extrusionOk="0" h="8778724" w="9766767">
                <a:moveTo>
                  <a:pt x="9766767" y="8778723"/>
                </a:moveTo>
                <a:lnTo>
                  <a:pt x="0" y="8778723"/>
                </a:lnTo>
                <a:lnTo>
                  <a:pt x="0" y="0"/>
                </a:lnTo>
                <a:lnTo>
                  <a:pt x="9766767" y="0"/>
                </a:lnTo>
                <a:lnTo>
                  <a:pt x="9766767" y="8778723"/>
                </a:lnTo>
                <a:close/>
              </a:path>
            </a:pathLst>
          </a:custGeom>
          <a:blipFill rotWithShape="1">
            <a:blip r:embed="rId3">
              <a:alphaModFix/>
            </a:blip>
            <a:stretch>
              <a:fillRect b="0" l="0" r="0" t="0"/>
            </a:stretch>
          </a:blipFill>
          <a:ln>
            <a:noFill/>
          </a:ln>
        </p:spPr>
      </p:sp>
      <p:sp>
        <p:nvSpPr>
          <p:cNvPr id="100" name="Google Shape;100;p14"/>
          <p:cNvSpPr txBox="1"/>
          <p:nvPr/>
        </p:nvSpPr>
        <p:spPr>
          <a:xfrm>
            <a:off x="1298585" y="298264"/>
            <a:ext cx="10841358" cy="246221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8000" u="none" cap="none" strike="noStrike">
                <a:solidFill>
                  <a:srgbClr val="1F123A"/>
                </a:solidFill>
                <a:latin typeface="Bungee"/>
                <a:ea typeface="Bungee"/>
                <a:cs typeface="Bungee"/>
                <a:sym typeface="Bungee"/>
              </a:rPr>
              <a:t>How to Use This Presentation</a:t>
            </a:r>
            <a:endParaRPr/>
          </a:p>
        </p:txBody>
      </p:sp>
      <p:grpSp>
        <p:nvGrpSpPr>
          <p:cNvPr id="101" name="Google Shape;101;p14"/>
          <p:cNvGrpSpPr/>
          <p:nvPr/>
        </p:nvGrpSpPr>
        <p:grpSpPr>
          <a:xfrm>
            <a:off x="6635286" y="2908263"/>
            <a:ext cx="4212420" cy="1354073"/>
            <a:chOff x="0" y="-47625"/>
            <a:chExt cx="1109444" cy="356628"/>
          </a:xfrm>
        </p:grpSpPr>
        <p:sp>
          <p:nvSpPr>
            <p:cNvPr id="102" name="Google Shape;102;p14"/>
            <p:cNvSpPr/>
            <p:nvPr/>
          </p:nvSpPr>
          <p:spPr>
            <a:xfrm>
              <a:off x="0" y="0"/>
              <a:ext cx="1109444" cy="309003"/>
            </a:xfrm>
            <a:custGeom>
              <a:rect b="b" l="l" r="r" t="t"/>
              <a:pathLst>
                <a:path extrusionOk="0" h="309003" w="1109444">
                  <a:moveTo>
                    <a:pt x="93732" y="0"/>
                  </a:moveTo>
                  <a:lnTo>
                    <a:pt x="1015712" y="0"/>
                  </a:lnTo>
                  <a:cubicBezTo>
                    <a:pt x="1040571" y="0"/>
                    <a:pt x="1064412" y="9875"/>
                    <a:pt x="1081991" y="27453"/>
                  </a:cubicBezTo>
                  <a:cubicBezTo>
                    <a:pt x="1099569" y="45032"/>
                    <a:pt x="1109444" y="68873"/>
                    <a:pt x="1109444" y="93732"/>
                  </a:cubicBezTo>
                  <a:lnTo>
                    <a:pt x="1109444" y="215271"/>
                  </a:lnTo>
                  <a:cubicBezTo>
                    <a:pt x="1109444" y="267038"/>
                    <a:pt x="1067479" y="309003"/>
                    <a:pt x="1015712" y="309003"/>
                  </a:cubicBezTo>
                  <a:lnTo>
                    <a:pt x="93732" y="309003"/>
                  </a:lnTo>
                  <a:cubicBezTo>
                    <a:pt x="41965" y="309003"/>
                    <a:pt x="0" y="267038"/>
                    <a:pt x="0" y="215271"/>
                  </a:cubicBezTo>
                  <a:lnTo>
                    <a:pt x="0" y="93732"/>
                  </a:lnTo>
                  <a:cubicBezTo>
                    <a:pt x="0" y="41965"/>
                    <a:pt x="41965" y="0"/>
                    <a:pt x="93732"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txBox="1"/>
            <p:nvPr/>
          </p:nvSpPr>
          <p:spPr>
            <a:xfrm>
              <a:off x="0" y="-47625"/>
              <a:ext cx="1109444" cy="3566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14"/>
          <p:cNvGrpSpPr/>
          <p:nvPr/>
        </p:nvGrpSpPr>
        <p:grpSpPr>
          <a:xfrm>
            <a:off x="11971988" y="2908263"/>
            <a:ext cx="4212420" cy="1354073"/>
            <a:chOff x="0" y="-47625"/>
            <a:chExt cx="1109444" cy="356628"/>
          </a:xfrm>
        </p:grpSpPr>
        <p:sp>
          <p:nvSpPr>
            <p:cNvPr id="105" name="Google Shape;105;p14"/>
            <p:cNvSpPr/>
            <p:nvPr/>
          </p:nvSpPr>
          <p:spPr>
            <a:xfrm>
              <a:off x="0" y="0"/>
              <a:ext cx="1109444" cy="309003"/>
            </a:xfrm>
            <a:custGeom>
              <a:rect b="b" l="l" r="r" t="t"/>
              <a:pathLst>
                <a:path extrusionOk="0" h="309003" w="1109444">
                  <a:moveTo>
                    <a:pt x="93732" y="0"/>
                  </a:moveTo>
                  <a:lnTo>
                    <a:pt x="1015712" y="0"/>
                  </a:lnTo>
                  <a:cubicBezTo>
                    <a:pt x="1040571" y="0"/>
                    <a:pt x="1064412" y="9875"/>
                    <a:pt x="1081991" y="27453"/>
                  </a:cubicBezTo>
                  <a:cubicBezTo>
                    <a:pt x="1099569" y="45032"/>
                    <a:pt x="1109444" y="68873"/>
                    <a:pt x="1109444" y="93732"/>
                  </a:cubicBezTo>
                  <a:lnTo>
                    <a:pt x="1109444" y="215271"/>
                  </a:lnTo>
                  <a:cubicBezTo>
                    <a:pt x="1109444" y="267038"/>
                    <a:pt x="1067479" y="309003"/>
                    <a:pt x="1015712" y="309003"/>
                  </a:cubicBezTo>
                  <a:lnTo>
                    <a:pt x="93732" y="309003"/>
                  </a:lnTo>
                  <a:cubicBezTo>
                    <a:pt x="41965" y="309003"/>
                    <a:pt x="0" y="267038"/>
                    <a:pt x="0" y="215271"/>
                  </a:cubicBezTo>
                  <a:lnTo>
                    <a:pt x="0" y="93732"/>
                  </a:lnTo>
                  <a:cubicBezTo>
                    <a:pt x="0" y="41965"/>
                    <a:pt x="41965" y="0"/>
                    <a:pt x="93732"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4"/>
            <p:cNvSpPr txBox="1"/>
            <p:nvPr/>
          </p:nvSpPr>
          <p:spPr>
            <a:xfrm>
              <a:off x="0" y="-47625"/>
              <a:ext cx="1109444" cy="3566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 name="Google Shape;107;p14"/>
          <p:cNvSpPr/>
          <p:nvPr/>
        </p:nvSpPr>
        <p:spPr>
          <a:xfrm>
            <a:off x="-1749120" y="3587008"/>
            <a:ext cx="8603481" cy="7733120"/>
          </a:xfrm>
          <a:custGeom>
            <a:rect b="b" l="l" r="r" t="t"/>
            <a:pathLst>
              <a:path extrusionOk="0" h="7733120" w="8603481">
                <a:moveTo>
                  <a:pt x="0" y="0"/>
                </a:moveTo>
                <a:lnTo>
                  <a:pt x="8603481" y="0"/>
                </a:lnTo>
                <a:lnTo>
                  <a:pt x="8603481" y="7733120"/>
                </a:lnTo>
                <a:lnTo>
                  <a:pt x="0" y="7733120"/>
                </a:lnTo>
                <a:lnTo>
                  <a:pt x="0" y="0"/>
                </a:lnTo>
                <a:close/>
              </a:path>
            </a:pathLst>
          </a:custGeom>
          <a:blipFill rotWithShape="1">
            <a:blip r:embed="rId3">
              <a:alphaModFix/>
            </a:blip>
            <a:stretch>
              <a:fillRect b="0" l="0" r="0" t="0"/>
            </a:stretch>
          </a:blipFill>
          <a:ln>
            <a:noFill/>
          </a:ln>
        </p:spPr>
      </p:sp>
      <p:sp>
        <p:nvSpPr>
          <p:cNvPr id="108" name="Google Shape;108;p14"/>
          <p:cNvSpPr txBox="1"/>
          <p:nvPr/>
        </p:nvSpPr>
        <p:spPr>
          <a:xfrm>
            <a:off x="1298585" y="4509849"/>
            <a:ext cx="5099233" cy="4062651"/>
          </a:xfrm>
          <a:prstGeom prst="rect">
            <a:avLst/>
          </a:prstGeom>
          <a:noFill/>
          <a:ln>
            <a:noFill/>
          </a:ln>
        </p:spPr>
        <p:txBody>
          <a:bodyPr anchorCtr="0" anchor="t" bIns="0" lIns="0" spcFirstLastPara="1" rIns="0" wrap="square" tIns="0">
            <a:spAutoFit/>
          </a:bodyPr>
          <a:lstStyle/>
          <a:p>
            <a:pPr indent="-237490" lvl="1" marL="474981" marR="0" rtl="0" algn="l">
              <a:spcBef>
                <a:spcPts val="0"/>
              </a:spcBef>
              <a:spcAft>
                <a:spcPts val="0"/>
              </a:spcAft>
              <a:buClr>
                <a:srgbClr val="AF0D0F"/>
              </a:buClr>
              <a:buSzPts val="2200"/>
              <a:buFont typeface="Arial"/>
              <a:buChar char="•"/>
            </a:pPr>
            <a:r>
              <a:rPr b="0" i="0" lang="en-US" sz="2200" u="none" cap="none" strike="noStrike">
                <a:solidFill>
                  <a:srgbClr val="AF0D0F"/>
                </a:solidFill>
                <a:latin typeface="Chakra Petch"/>
                <a:ea typeface="Chakra Petch"/>
                <a:cs typeface="Chakra Petch"/>
                <a:sym typeface="Chakra Petch"/>
              </a:rPr>
              <a:t>Click on the "Google Slides" button below this presentation preview. Make sure to sign in to your Google account. Click on "Make a copy." Start editing your presentation.</a:t>
            </a:r>
            <a:endParaRPr/>
          </a:p>
          <a:p>
            <a:pPr indent="-237490" lvl="1" marL="474981" marR="0" rtl="0" algn="l">
              <a:spcBef>
                <a:spcPts val="0"/>
              </a:spcBef>
              <a:spcAft>
                <a:spcPts val="0"/>
              </a:spcAft>
              <a:buClr>
                <a:srgbClr val="AF0D0F"/>
              </a:buClr>
              <a:buSzPts val="2200"/>
              <a:buFont typeface="Arial"/>
              <a:buChar char="•"/>
            </a:pPr>
            <a:r>
              <a:rPr b="0" i="0" lang="en-US" sz="2200" u="sng" cap="none" strike="noStrike">
                <a:solidFill>
                  <a:srgbClr val="AF0D0F"/>
                </a:solidFill>
                <a:latin typeface="Chakra Petch"/>
                <a:ea typeface="Chakra Petch"/>
                <a:cs typeface="Chakra Petch"/>
                <a:sym typeface="Chakra Petch"/>
              </a:rPr>
              <a:t>Alternative:</a:t>
            </a:r>
            <a:r>
              <a:rPr b="0" i="0" lang="en-US" sz="2200" u="none" cap="none" strike="noStrike">
                <a:solidFill>
                  <a:srgbClr val="AF0D0F"/>
                </a:solidFill>
                <a:latin typeface="Chakra Petch"/>
                <a:ea typeface="Chakra Petch"/>
                <a:cs typeface="Chakra Petch"/>
                <a:sym typeface="Chakra Petch"/>
              </a:rPr>
              <a:t> Click on the "Share" button on the top right corner in Canva and click on "More" at the bottom of the menu. Enter "Google Drive" in the search bar and click on the GDrive icon to add this design as a Google slide in your GDrive.</a:t>
            </a:r>
            <a:endParaRPr/>
          </a:p>
        </p:txBody>
      </p:sp>
      <p:grpSp>
        <p:nvGrpSpPr>
          <p:cNvPr id="109" name="Google Shape;109;p14"/>
          <p:cNvGrpSpPr/>
          <p:nvPr/>
        </p:nvGrpSpPr>
        <p:grpSpPr>
          <a:xfrm>
            <a:off x="1298585" y="2908263"/>
            <a:ext cx="4212420" cy="1354073"/>
            <a:chOff x="0" y="-47625"/>
            <a:chExt cx="1109444" cy="356628"/>
          </a:xfrm>
        </p:grpSpPr>
        <p:sp>
          <p:nvSpPr>
            <p:cNvPr id="110" name="Google Shape;110;p14"/>
            <p:cNvSpPr/>
            <p:nvPr/>
          </p:nvSpPr>
          <p:spPr>
            <a:xfrm>
              <a:off x="0" y="0"/>
              <a:ext cx="1109444" cy="309003"/>
            </a:xfrm>
            <a:custGeom>
              <a:rect b="b" l="l" r="r" t="t"/>
              <a:pathLst>
                <a:path extrusionOk="0" h="309003" w="1109444">
                  <a:moveTo>
                    <a:pt x="93732" y="0"/>
                  </a:moveTo>
                  <a:lnTo>
                    <a:pt x="1015712" y="0"/>
                  </a:lnTo>
                  <a:cubicBezTo>
                    <a:pt x="1040571" y="0"/>
                    <a:pt x="1064412" y="9875"/>
                    <a:pt x="1081991" y="27453"/>
                  </a:cubicBezTo>
                  <a:cubicBezTo>
                    <a:pt x="1099569" y="45032"/>
                    <a:pt x="1109444" y="68873"/>
                    <a:pt x="1109444" y="93732"/>
                  </a:cubicBezTo>
                  <a:lnTo>
                    <a:pt x="1109444" y="215271"/>
                  </a:lnTo>
                  <a:cubicBezTo>
                    <a:pt x="1109444" y="267038"/>
                    <a:pt x="1067479" y="309003"/>
                    <a:pt x="1015712" y="309003"/>
                  </a:cubicBezTo>
                  <a:lnTo>
                    <a:pt x="93732" y="309003"/>
                  </a:lnTo>
                  <a:cubicBezTo>
                    <a:pt x="41965" y="309003"/>
                    <a:pt x="0" y="267038"/>
                    <a:pt x="0" y="215271"/>
                  </a:cubicBezTo>
                  <a:lnTo>
                    <a:pt x="0" y="93732"/>
                  </a:lnTo>
                  <a:cubicBezTo>
                    <a:pt x="0" y="41965"/>
                    <a:pt x="41965" y="0"/>
                    <a:pt x="93732"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txBox="1"/>
            <p:nvPr/>
          </p:nvSpPr>
          <p:spPr>
            <a:xfrm>
              <a:off x="0" y="-47625"/>
              <a:ext cx="1109444" cy="3566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4"/>
          <p:cNvSpPr txBox="1"/>
          <p:nvPr/>
        </p:nvSpPr>
        <p:spPr>
          <a:xfrm>
            <a:off x="1662398" y="3395995"/>
            <a:ext cx="3484794"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1F123A"/>
                </a:solidFill>
                <a:latin typeface="Chakra Petch"/>
                <a:ea typeface="Chakra Petch"/>
                <a:cs typeface="Chakra Petch"/>
                <a:sym typeface="Chakra Petch"/>
              </a:rPr>
              <a:t>GOOGLE SLIDES</a:t>
            </a:r>
            <a:endParaRPr/>
          </a:p>
        </p:txBody>
      </p:sp>
      <p:sp>
        <p:nvSpPr>
          <p:cNvPr id="113" name="Google Shape;113;p14"/>
          <p:cNvSpPr txBox="1"/>
          <p:nvPr/>
        </p:nvSpPr>
        <p:spPr>
          <a:xfrm>
            <a:off x="11971988" y="4537790"/>
            <a:ext cx="4313565" cy="1692771"/>
          </a:xfrm>
          <a:prstGeom prst="rect">
            <a:avLst/>
          </a:prstGeom>
          <a:noFill/>
          <a:ln>
            <a:noFill/>
          </a:ln>
        </p:spPr>
        <p:txBody>
          <a:bodyPr anchorCtr="0" anchor="t" bIns="0" lIns="0" spcFirstLastPara="1" rIns="0" wrap="square" tIns="0">
            <a:spAutoFit/>
          </a:bodyPr>
          <a:lstStyle/>
          <a:p>
            <a:pPr indent="-237490" lvl="1" marL="474981" marR="0" rtl="0" algn="l">
              <a:spcBef>
                <a:spcPts val="0"/>
              </a:spcBef>
              <a:spcAft>
                <a:spcPts val="0"/>
              </a:spcAft>
              <a:buClr>
                <a:srgbClr val="AF0D0F"/>
              </a:buClr>
              <a:buSzPts val="2200"/>
              <a:buFont typeface="Arial"/>
              <a:buChar char="•"/>
            </a:pPr>
            <a:r>
              <a:rPr b="0" i="0" lang="en-US" sz="2200" u="none" cap="none" strike="noStrike">
                <a:solidFill>
                  <a:srgbClr val="AF0D0F"/>
                </a:solidFill>
                <a:latin typeface="Chakra Petch"/>
                <a:ea typeface="Chakra Petch"/>
                <a:cs typeface="Chakra Petch"/>
                <a:sym typeface="Chakra Petch"/>
              </a:rPr>
              <a:t>Click on the "Canva" button under this presentation preview. Start editing your presentation. You need to sign in to your Canva account.</a:t>
            </a:r>
            <a:endParaRPr/>
          </a:p>
        </p:txBody>
      </p:sp>
      <p:sp>
        <p:nvSpPr>
          <p:cNvPr id="114" name="Google Shape;114;p14"/>
          <p:cNvSpPr txBox="1"/>
          <p:nvPr/>
        </p:nvSpPr>
        <p:spPr>
          <a:xfrm>
            <a:off x="12367570" y="3395995"/>
            <a:ext cx="3543304"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1F123A"/>
                </a:solidFill>
                <a:latin typeface="Chakra Petch"/>
                <a:ea typeface="Chakra Petch"/>
                <a:cs typeface="Chakra Petch"/>
                <a:sym typeface="Chakra Petch"/>
              </a:rPr>
              <a:t>CANVA</a:t>
            </a:r>
            <a:endParaRPr/>
          </a:p>
        </p:txBody>
      </p:sp>
      <p:sp>
        <p:nvSpPr>
          <p:cNvPr id="115" name="Google Shape;115;p14"/>
          <p:cNvSpPr/>
          <p:nvPr/>
        </p:nvSpPr>
        <p:spPr>
          <a:xfrm>
            <a:off x="13029561" y="6673049"/>
            <a:ext cx="5762626" cy="4484910"/>
          </a:xfrm>
          <a:custGeom>
            <a:rect b="b" l="l" r="r" t="t"/>
            <a:pathLst>
              <a:path extrusionOk="0" h="4484910" w="5762626">
                <a:moveTo>
                  <a:pt x="0" y="0"/>
                </a:moveTo>
                <a:lnTo>
                  <a:pt x="5762626" y="0"/>
                </a:lnTo>
                <a:lnTo>
                  <a:pt x="5762626" y="4484911"/>
                </a:lnTo>
                <a:lnTo>
                  <a:pt x="0" y="4484911"/>
                </a:lnTo>
                <a:lnTo>
                  <a:pt x="0" y="0"/>
                </a:lnTo>
                <a:close/>
              </a:path>
            </a:pathLst>
          </a:custGeom>
          <a:blipFill rotWithShape="1">
            <a:blip r:embed="rId4">
              <a:alphaModFix/>
            </a:blip>
            <a:stretch>
              <a:fillRect b="0" l="0" r="0" t="0"/>
            </a:stretch>
          </a:blipFill>
          <a:ln>
            <a:noFill/>
          </a:ln>
        </p:spPr>
      </p:sp>
      <p:sp>
        <p:nvSpPr>
          <p:cNvPr id="116" name="Google Shape;116;p14"/>
          <p:cNvSpPr txBox="1"/>
          <p:nvPr/>
        </p:nvSpPr>
        <p:spPr>
          <a:xfrm>
            <a:off x="6635286" y="4509849"/>
            <a:ext cx="4853903" cy="3385542"/>
          </a:xfrm>
          <a:prstGeom prst="rect">
            <a:avLst/>
          </a:prstGeom>
          <a:noFill/>
          <a:ln>
            <a:noFill/>
          </a:ln>
        </p:spPr>
        <p:txBody>
          <a:bodyPr anchorCtr="0" anchor="t" bIns="0" lIns="0" spcFirstLastPara="1" rIns="0" wrap="square" tIns="0">
            <a:spAutoFit/>
          </a:bodyPr>
          <a:lstStyle/>
          <a:p>
            <a:pPr indent="-237490" lvl="1" marL="474981" marR="0" rtl="0" algn="l">
              <a:spcBef>
                <a:spcPts val="0"/>
              </a:spcBef>
              <a:spcAft>
                <a:spcPts val="0"/>
              </a:spcAft>
              <a:buClr>
                <a:srgbClr val="AF0D0F"/>
              </a:buClr>
              <a:buSzPts val="2200"/>
              <a:buFont typeface="Arial"/>
              <a:buChar char="•"/>
            </a:pPr>
            <a:r>
              <a:rPr b="0" i="0" lang="en-US" sz="2200" u="none" cap="none" strike="noStrike">
                <a:solidFill>
                  <a:srgbClr val="AF0D0F"/>
                </a:solidFill>
                <a:latin typeface="Chakra Petch"/>
                <a:ea typeface="Chakra Petch"/>
                <a:cs typeface="Chakra Petch"/>
                <a:sym typeface="Chakra Petch"/>
              </a:rPr>
              <a:t>Click on the "PowerPoint" button below this presentation preview. Start editing your presentation.</a:t>
            </a:r>
            <a:endParaRPr/>
          </a:p>
          <a:p>
            <a:pPr indent="-237490" lvl="1" marL="474981" marR="0" rtl="0" algn="l">
              <a:spcBef>
                <a:spcPts val="0"/>
              </a:spcBef>
              <a:spcAft>
                <a:spcPts val="0"/>
              </a:spcAft>
              <a:buClr>
                <a:srgbClr val="AF0D0F"/>
              </a:buClr>
              <a:buSzPts val="2200"/>
              <a:buFont typeface="Arial"/>
              <a:buChar char="•"/>
            </a:pPr>
            <a:r>
              <a:rPr b="0" i="0" lang="en-US" sz="2200" u="sng" cap="none" strike="noStrike">
                <a:solidFill>
                  <a:srgbClr val="AF0D0F"/>
                </a:solidFill>
                <a:latin typeface="Chakra Petch"/>
                <a:ea typeface="Chakra Petch"/>
                <a:cs typeface="Chakra Petch"/>
                <a:sym typeface="Chakra Petch"/>
              </a:rPr>
              <a:t>Alternative:</a:t>
            </a:r>
            <a:r>
              <a:rPr b="0" i="0" lang="en-US" sz="2200" u="none" cap="none" strike="noStrike">
                <a:solidFill>
                  <a:srgbClr val="AF0D0F"/>
                </a:solidFill>
                <a:latin typeface="Chakra Petch"/>
                <a:ea typeface="Chakra Petch"/>
                <a:cs typeface="Chakra Petch"/>
                <a:sym typeface="Chakra Petch"/>
              </a:rPr>
              <a:t> From Canva template file, Click on the "Share" button on the top right corner in Canva and click on "More" at the bottom of the menu. Enter "PowerPoint" in the search bar and click on the PowerPoint icon to download.</a:t>
            </a:r>
            <a:endParaRPr/>
          </a:p>
        </p:txBody>
      </p:sp>
      <p:sp>
        <p:nvSpPr>
          <p:cNvPr id="117" name="Google Shape;117;p14"/>
          <p:cNvSpPr txBox="1"/>
          <p:nvPr/>
        </p:nvSpPr>
        <p:spPr>
          <a:xfrm>
            <a:off x="7082961" y="3395995"/>
            <a:ext cx="3361135" cy="52133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1F123A"/>
                </a:solidFill>
                <a:latin typeface="Chakra Petch"/>
                <a:ea typeface="Chakra Petch"/>
                <a:cs typeface="Chakra Petch"/>
                <a:sym typeface="Chakra Petch"/>
              </a:rPr>
              <a:t>POWERPOINT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247"/>
        </a:solidFill>
      </p:bgPr>
    </p:bg>
    <p:spTree>
      <p:nvGrpSpPr>
        <p:cNvPr id="433" name="Shape 433"/>
        <p:cNvGrpSpPr/>
        <p:nvPr/>
      </p:nvGrpSpPr>
      <p:grpSpPr>
        <a:xfrm>
          <a:off x="0" y="0"/>
          <a:ext cx="0" cy="0"/>
          <a:chOff x="0" y="0"/>
          <a:chExt cx="0" cy="0"/>
        </a:xfrm>
      </p:grpSpPr>
      <p:sp>
        <p:nvSpPr>
          <p:cNvPr id="434" name="Google Shape;434;p32"/>
          <p:cNvSpPr/>
          <p:nvPr/>
        </p:nvSpPr>
        <p:spPr>
          <a:xfrm>
            <a:off x="-1749120" y="3080867"/>
            <a:ext cx="9166588" cy="8239261"/>
          </a:xfrm>
          <a:custGeom>
            <a:rect b="b" l="l" r="r" t="t"/>
            <a:pathLst>
              <a:path extrusionOk="0" h="8239261" w="9166588">
                <a:moveTo>
                  <a:pt x="0" y="0"/>
                </a:moveTo>
                <a:lnTo>
                  <a:pt x="9166588" y="0"/>
                </a:lnTo>
                <a:lnTo>
                  <a:pt x="9166588" y="8239261"/>
                </a:lnTo>
                <a:lnTo>
                  <a:pt x="0" y="8239261"/>
                </a:lnTo>
                <a:lnTo>
                  <a:pt x="0" y="0"/>
                </a:lnTo>
                <a:close/>
              </a:path>
            </a:pathLst>
          </a:custGeom>
          <a:blipFill rotWithShape="1">
            <a:blip r:embed="rId3">
              <a:alphaModFix/>
            </a:blip>
            <a:stretch>
              <a:fillRect b="0" l="0" r="0" t="0"/>
            </a:stretch>
          </a:blipFill>
          <a:ln>
            <a:noFill/>
          </a:ln>
        </p:spPr>
      </p:sp>
      <p:sp>
        <p:nvSpPr>
          <p:cNvPr id="435" name="Google Shape;435;p32"/>
          <p:cNvSpPr/>
          <p:nvPr/>
        </p:nvSpPr>
        <p:spPr>
          <a:xfrm rot="10800000">
            <a:off x="10354388" y="-877885"/>
            <a:ext cx="10119816" cy="9096057"/>
          </a:xfrm>
          <a:custGeom>
            <a:rect b="b" l="l" r="r" t="t"/>
            <a:pathLst>
              <a:path extrusionOk="0" h="9096057" w="10119816">
                <a:moveTo>
                  <a:pt x="10119816" y="9096056"/>
                </a:moveTo>
                <a:lnTo>
                  <a:pt x="0" y="9096056"/>
                </a:lnTo>
                <a:lnTo>
                  <a:pt x="0" y="0"/>
                </a:lnTo>
                <a:lnTo>
                  <a:pt x="10119816" y="0"/>
                </a:lnTo>
                <a:lnTo>
                  <a:pt x="10119816" y="9096056"/>
                </a:lnTo>
                <a:close/>
              </a:path>
            </a:pathLst>
          </a:custGeom>
          <a:blipFill rotWithShape="1">
            <a:blip r:embed="rId3">
              <a:alphaModFix/>
            </a:blip>
            <a:stretch>
              <a:fillRect b="0" l="0" r="0" t="0"/>
            </a:stretch>
          </a:blipFill>
          <a:ln>
            <a:noFill/>
          </a:ln>
        </p:spPr>
      </p:sp>
      <p:grpSp>
        <p:nvGrpSpPr>
          <p:cNvPr id="436" name="Google Shape;436;p32"/>
          <p:cNvGrpSpPr/>
          <p:nvPr/>
        </p:nvGrpSpPr>
        <p:grpSpPr>
          <a:xfrm>
            <a:off x="771525" y="1023289"/>
            <a:ext cx="8099192" cy="8062607"/>
            <a:chOff x="0" y="-47625"/>
            <a:chExt cx="2198643" cy="2188712"/>
          </a:xfrm>
        </p:grpSpPr>
        <p:sp>
          <p:nvSpPr>
            <p:cNvPr id="437" name="Google Shape;437;p32"/>
            <p:cNvSpPr/>
            <p:nvPr/>
          </p:nvSpPr>
          <p:spPr>
            <a:xfrm>
              <a:off x="0" y="0"/>
              <a:ext cx="2198643" cy="2141087"/>
            </a:xfrm>
            <a:custGeom>
              <a:rect b="b" l="l" r="r" t="t"/>
              <a:pathLst>
                <a:path extrusionOk="0" h="2141087" w="2198643">
                  <a:moveTo>
                    <a:pt x="48750" y="0"/>
                  </a:moveTo>
                  <a:lnTo>
                    <a:pt x="2149893" y="0"/>
                  </a:lnTo>
                  <a:cubicBezTo>
                    <a:pt x="2162822" y="0"/>
                    <a:pt x="2175222" y="5136"/>
                    <a:pt x="2184365" y="14279"/>
                  </a:cubicBezTo>
                  <a:cubicBezTo>
                    <a:pt x="2193507" y="23421"/>
                    <a:pt x="2198643" y="35821"/>
                    <a:pt x="2198643" y="48750"/>
                  </a:cubicBezTo>
                  <a:lnTo>
                    <a:pt x="2198643" y="2092336"/>
                  </a:lnTo>
                  <a:cubicBezTo>
                    <a:pt x="2198643" y="2119261"/>
                    <a:pt x="2176817" y="2141087"/>
                    <a:pt x="2149893" y="2141087"/>
                  </a:cubicBezTo>
                  <a:lnTo>
                    <a:pt x="48750" y="2141087"/>
                  </a:lnTo>
                  <a:cubicBezTo>
                    <a:pt x="21826" y="2141087"/>
                    <a:pt x="0" y="2119261"/>
                    <a:pt x="0" y="2092336"/>
                  </a:cubicBezTo>
                  <a:lnTo>
                    <a:pt x="0" y="48750"/>
                  </a:lnTo>
                  <a:cubicBezTo>
                    <a:pt x="0" y="21826"/>
                    <a:pt x="21826" y="0"/>
                    <a:pt x="48750"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2"/>
            <p:cNvSpPr txBox="1"/>
            <p:nvPr/>
          </p:nvSpPr>
          <p:spPr>
            <a:xfrm>
              <a:off x="0" y="-47625"/>
              <a:ext cx="2198643" cy="21887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9" name="Google Shape;439;p32"/>
          <p:cNvGrpSpPr/>
          <p:nvPr/>
        </p:nvGrpSpPr>
        <p:grpSpPr>
          <a:xfrm>
            <a:off x="9417283" y="1025666"/>
            <a:ext cx="8099192" cy="8062607"/>
            <a:chOff x="0" y="-47625"/>
            <a:chExt cx="2198643" cy="2188712"/>
          </a:xfrm>
        </p:grpSpPr>
        <p:sp>
          <p:nvSpPr>
            <p:cNvPr id="440" name="Google Shape;440;p32"/>
            <p:cNvSpPr/>
            <p:nvPr/>
          </p:nvSpPr>
          <p:spPr>
            <a:xfrm>
              <a:off x="0" y="0"/>
              <a:ext cx="2198643" cy="2141087"/>
            </a:xfrm>
            <a:custGeom>
              <a:rect b="b" l="l" r="r" t="t"/>
              <a:pathLst>
                <a:path extrusionOk="0" h="2141087" w="2198643">
                  <a:moveTo>
                    <a:pt x="48750" y="0"/>
                  </a:moveTo>
                  <a:lnTo>
                    <a:pt x="2149893" y="0"/>
                  </a:lnTo>
                  <a:cubicBezTo>
                    <a:pt x="2162822" y="0"/>
                    <a:pt x="2175222" y="5136"/>
                    <a:pt x="2184365" y="14279"/>
                  </a:cubicBezTo>
                  <a:cubicBezTo>
                    <a:pt x="2193507" y="23421"/>
                    <a:pt x="2198643" y="35821"/>
                    <a:pt x="2198643" y="48750"/>
                  </a:cubicBezTo>
                  <a:lnTo>
                    <a:pt x="2198643" y="2092336"/>
                  </a:lnTo>
                  <a:cubicBezTo>
                    <a:pt x="2198643" y="2119261"/>
                    <a:pt x="2176817" y="2141087"/>
                    <a:pt x="2149893" y="2141087"/>
                  </a:cubicBezTo>
                  <a:lnTo>
                    <a:pt x="48750" y="2141087"/>
                  </a:lnTo>
                  <a:cubicBezTo>
                    <a:pt x="21826" y="2141087"/>
                    <a:pt x="0" y="2119261"/>
                    <a:pt x="0" y="2092336"/>
                  </a:cubicBezTo>
                  <a:lnTo>
                    <a:pt x="0" y="48750"/>
                  </a:lnTo>
                  <a:cubicBezTo>
                    <a:pt x="0" y="21826"/>
                    <a:pt x="21826" y="0"/>
                    <a:pt x="48750"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2"/>
            <p:cNvSpPr txBox="1"/>
            <p:nvPr/>
          </p:nvSpPr>
          <p:spPr>
            <a:xfrm>
              <a:off x="0" y="-47625"/>
              <a:ext cx="2198643" cy="21887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2" name="Google Shape;442;p32"/>
          <p:cNvSpPr txBox="1"/>
          <p:nvPr/>
        </p:nvSpPr>
        <p:spPr>
          <a:xfrm>
            <a:off x="1488736" y="1442662"/>
            <a:ext cx="666477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8000">
                <a:solidFill>
                  <a:srgbClr val="1F123A"/>
                </a:solidFill>
                <a:latin typeface="Bungee"/>
                <a:ea typeface="Bungee"/>
                <a:cs typeface="Bungee"/>
                <a:sym typeface="Bungee"/>
              </a:rPr>
              <a:t>Credits</a:t>
            </a:r>
            <a:endParaRPr/>
          </a:p>
        </p:txBody>
      </p:sp>
      <p:sp>
        <p:nvSpPr>
          <p:cNvPr id="443" name="Google Shape;443;p32"/>
          <p:cNvSpPr txBox="1"/>
          <p:nvPr/>
        </p:nvSpPr>
        <p:spPr>
          <a:xfrm>
            <a:off x="1745967" y="4374050"/>
            <a:ext cx="6094800" cy="162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3200">
                <a:solidFill>
                  <a:srgbClr val="FFB247"/>
                </a:solidFill>
                <a:latin typeface="Chakra Petch"/>
                <a:ea typeface="Chakra Petch"/>
                <a:cs typeface="Chakra Petch"/>
                <a:sym typeface="Chakra Petch"/>
              </a:rPr>
              <a:t>This presentation template is free for everyone to use thanks to the following:</a:t>
            </a:r>
            <a:endParaRPr/>
          </a:p>
        </p:txBody>
      </p:sp>
      <p:sp>
        <p:nvSpPr>
          <p:cNvPr id="444" name="Google Shape;444;p32"/>
          <p:cNvSpPr txBox="1"/>
          <p:nvPr/>
        </p:nvSpPr>
        <p:spPr>
          <a:xfrm>
            <a:off x="1474629" y="6421327"/>
            <a:ext cx="6637592" cy="7727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200">
                <a:solidFill>
                  <a:srgbClr val="1F123A"/>
                </a:solidFill>
                <a:latin typeface="Chakra Petch"/>
                <a:ea typeface="Chakra Petch"/>
                <a:cs typeface="Chakra Petch"/>
                <a:sym typeface="Chakra Petch"/>
              </a:rPr>
              <a:t>SlidesCarnival for the presentation template</a:t>
            </a:r>
            <a:endParaRPr/>
          </a:p>
          <a:p>
            <a:pPr indent="0" lvl="0" marL="0" marR="0" rtl="0" algn="ctr">
              <a:lnSpc>
                <a:spcPct val="140000"/>
              </a:lnSpc>
              <a:spcBef>
                <a:spcPts val="0"/>
              </a:spcBef>
              <a:spcAft>
                <a:spcPts val="0"/>
              </a:spcAft>
              <a:buNone/>
            </a:pPr>
            <a:r>
              <a:rPr b="1" lang="en-US" sz="2200">
                <a:solidFill>
                  <a:srgbClr val="1F123A"/>
                </a:solidFill>
                <a:latin typeface="Chakra Petch"/>
                <a:ea typeface="Chakra Petch"/>
                <a:cs typeface="Chakra Petch"/>
                <a:sym typeface="Chakra Petch"/>
              </a:rPr>
              <a:t>Pexels for the photos</a:t>
            </a:r>
            <a:endParaRPr/>
          </a:p>
        </p:txBody>
      </p:sp>
      <p:sp>
        <p:nvSpPr>
          <p:cNvPr id="445" name="Google Shape;445;p32"/>
          <p:cNvSpPr txBox="1"/>
          <p:nvPr/>
        </p:nvSpPr>
        <p:spPr>
          <a:xfrm>
            <a:off x="2372700" y="7676759"/>
            <a:ext cx="4841449" cy="5784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200">
                <a:solidFill>
                  <a:srgbClr val="FFB247"/>
                </a:solidFill>
                <a:latin typeface="Bungee"/>
                <a:ea typeface="Bungee"/>
                <a:cs typeface="Bungee"/>
                <a:sym typeface="Bungee"/>
              </a:rPr>
              <a:t>Happy designing! </a:t>
            </a:r>
            <a:endParaRPr/>
          </a:p>
        </p:txBody>
      </p:sp>
      <p:sp>
        <p:nvSpPr>
          <p:cNvPr id="446" name="Google Shape;446;p32"/>
          <p:cNvSpPr/>
          <p:nvPr/>
        </p:nvSpPr>
        <p:spPr>
          <a:xfrm>
            <a:off x="2818025" y="3142344"/>
            <a:ext cx="3950798" cy="987700"/>
          </a:xfrm>
          <a:custGeom>
            <a:rect b="b" l="l" r="r" t="t"/>
            <a:pathLst>
              <a:path extrusionOk="0" h="987700" w="3950798">
                <a:moveTo>
                  <a:pt x="0" y="0"/>
                </a:moveTo>
                <a:lnTo>
                  <a:pt x="3950799" y="0"/>
                </a:lnTo>
                <a:lnTo>
                  <a:pt x="3950799" y="987700"/>
                </a:lnTo>
                <a:lnTo>
                  <a:pt x="0" y="987700"/>
                </a:lnTo>
                <a:lnTo>
                  <a:pt x="0" y="0"/>
                </a:lnTo>
                <a:close/>
              </a:path>
            </a:pathLst>
          </a:custGeom>
          <a:blipFill rotWithShape="1">
            <a:blip r:embed="rId4">
              <a:alphaModFix/>
            </a:blip>
            <a:stretch>
              <a:fillRect b="0" l="0" r="0" t="0"/>
            </a:stretch>
          </a:blipFill>
          <a:ln>
            <a:noFill/>
          </a:ln>
        </p:spPr>
      </p:sp>
      <p:sp>
        <p:nvSpPr>
          <p:cNvPr id="447" name="Google Shape;447;p32"/>
          <p:cNvSpPr/>
          <p:nvPr/>
        </p:nvSpPr>
        <p:spPr>
          <a:xfrm>
            <a:off x="9624479" y="1748081"/>
            <a:ext cx="3178510" cy="1888113"/>
          </a:xfrm>
          <a:custGeom>
            <a:rect b="b" l="l" r="r" t="t"/>
            <a:pathLst>
              <a:path extrusionOk="0" h="1888113" w="3178510">
                <a:moveTo>
                  <a:pt x="0" y="0"/>
                </a:moveTo>
                <a:lnTo>
                  <a:pt x="3178510" y="0"/>
                </a:lnTo>
                <a:lnTo>
                  <a:pt x="3178510" y="1888113"/>
                </a:lnTo>
                <a:lnTo>
                  <a:pt x="0" y="1888113"/>
                </a:lnTo>
                <a:lnTo>
                  <a:pt x="0" y="0"/>
                </a:lnTo>
                <a:close/>
              </a:path>
            </a:pathLst>
          </a:custGeom>
          <a:blipFill rotWithShape="1">
            <a:blip r:embed="rId5">
              <a:alphaModFix/>
            </a:blip>
            <a:stretch>
              <a:fillRect b="0" l="0" r="0" t="0"/>
            </a:stretch>
          </a:blipFill>
          <a:ln>
            <a:noFill/>
          </a:ln>
        </p:spPr>
      </p:sp>
      <p:sp>
        <p:nvSpPr>
          <p:cNvPr id="448" name="Google Shape;448;p32"/>
          <p:cNvSpPr/>
          <p:nvPr/>
        </p:nvSpPr>
        <p:spPr>
          <a:xfrm>
            <a:off x="11434604" y="1540775"/>
            <a:ext cx="4064550" cy="7273734"/>
          </a:xfrm>
          <a:custGeom>
            <a:rect b="b" l="l" r="r" t="t"/>
            <a:pathLst>
              <a:path extrusionOk="0" h="7273734" w="4064550">
                <a:moveTo>
                  <a:pt x="0" y="0"/>
                </a:moveTo>
                <a:lnTo>
                  <a:pt x="4064550" y="0"/>
                </a:lnTo>
                <a:lnTo>
                  <a:pt x="4064550" y="7273734"/>
                </a:lnTo>
                <a:lnTo>
                  <a:pt x="0" y="7273734"/>
                </a:lnTo>
                <a:lnTo>
                  <a:pt x="0" y="0"/>
                </a:lnTo>
                <a:close/>
              </a:path>
            </a:pathLst>
          </a:custGeom>
          <a:blipFill rotWithShape="1">
            <a:blip r:embed="rId6">
              <a:alphaModFix/>
            </a:blip>
            <a:stretch>
              <a:fillRect b="0" l="0" r="0" t="0"/>
            </a:stretch>
          </a:blipFill>
          <a:ln>
            <a:noFill/>
          </a:ln>
        </p:spPr>
      </p:sp>
      <p:sp>
        <p:nvSpPr>
          <p:cNvPr id="449" name="Google Shape;449;p32"/>
          <p:cNvSpPr/>
          <p:nvPr/>
        </p:nvSpPr>
        <p:spPr>
          <a:xfrm flipH="1">
            <a:off x="13607722" y="6648452"/>
            <a:ext cx="3782863" cy="2247114"/>
          </a:xfrm>
          <a:custGeom>
            <a:rect b="b" l="l" r="r" t="t"/>
            <a:pathLst>
              <a:path extrusionOk="0" h="2247114" w="3782863">
                <a:moveTo>
                  <a:pt x="3782864" y="0"/>
                </a:moveTo>
                <a:lnTo>
                  <a:pt x="0" y="0"/>
                </a:lnTo>
                <a:lnTo>
                  <a:pt x="0" y="2247114"/>
                </a:lnTo>
                <a:lnTo>
                  <a:pt x="3782864" y="2247114"/>
                </a:lnTo>
                <a:lnTo>
                  <a:pt x="3782864" y="0"/>
                </a:lnTo>
                <a:close/>
              </a:path>
            </a:pathLst>
          </a:custGeom>
          <a:blipFill rotWithShape="1">
            <a:blip r:embed="rId5">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0D0F"/>
        </a:solidFill>
      </p:bgPr>
    </p:bg>
    <p:spTree>
      <p:nvGrpSpPr>
        <p:cNvPr id="453" name="Shape 453"/>
        <p:cNvGrpSpPr/>
        <p:nvPr/>
      </p:nvGrpSpPr>
      <p:grpSpPr>
        <a:xfrm>
          <a:off x="0" y="0"/>
          <a:ext cx="0" cy="0"/>
          <a:chOff x="0" y="0"/>
          <a:chExt cx="0" cy="0"/>
        </a:xfrm>
      </p:grpSpPr>
      <p:sp>
        <p:nvSpPr>
          <p:cNvPr id="454" name="Google Shape;454;p33"/>
          <p:cNvSpPr txBox="1"/>
          <p:nvPr/>
        </p:nvSpPr>
        <p:spPr>
          <a:xfrm>
            <a:off x="1028700" y="683946"/>
            <a:ext cx="5900400" cy="246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999">
                <a:solidFill>
                  <a:srgbClr val="FFB247"/>
                </a:solidFill>
                <a:latin typeface="Bungee"/>
                <a:ea typeface="Bungee"/>
                <a:cs typeface="Bungee"/>
                <a:sym typeface="Bungee"/>
              </a:rPr>
              <a:t>Resource </a:t>
            </a:r>
            <a:endParaRPr/>
          </a:p>
          <a:p>
            <a:pPr indent="0" lvl="0" marL="0" marR="0" rtl="0" algn="l">
              <a:lnSpc>
                <a:spcPct val="100000"/>
              </a:lnSpc>
              <a:spcBef>
                <a:spcPts val="0"/>
              </a:spcBef>
              <a:spcAft>
                <a:spcPts val="0"/>
              </a:spcAft>
              <a:buNone/>
            </a:pPr>
            <a:r>
              <a:rPr lang="en-US" sz="7999">
                <a:solidFill>
                  <a:srgbClr val="FFB247"/>
                </a:solidFill>
                <a:latin typeface="Bungee"/>
                <a:ea typeface="Bungee"/>
                <a:cs typeface="Bungee"/>
                <a:sym typeface="Bungee"/>
              </a:rPr>
              <a:t>Page</a:t>
            </a:r>
            <a:endParaRPr/>
          </a:p>
        </p:txBody>
      </p:sp>
      <p:sp>
        <p:nvSpPr>
          <p:cNvPr id="455" name="Google Shape;455;p33"/>
          <p:cNvSpPr txBox="1"/>
          <p:nvPr/>
        </p:nvSpPr>
        <p:spPr>
          <a:xfrm>
            <a:off x="1012714" y="3838993"/>
            <a:ext cx="5059131" cy="5539978"/>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400">
                <a:solidFill>
                  <a:srgbClr val="FFB247"/>
                </a:solidFill>
                <a:latin typeface="Chakra Petch"/>
                <a:ea typeface="Chakra Petch"/>
                <a:cs typeface="Chakra Petch"/>
                <a:sym typeface="Chakra Petch"/>
              </a:rPr>
              <a:t>Use these design resources in your Canva Presentation.</a:t>
            </a:r>
            <a:endParaRPr/>
          </a:p>
          <a:p>
            <a:pPr indent="0" lvl="0" marL="0" marR="0" rtl="0" algn="l">
              <a:spcBef>
                <a:spcPts val="0"/>
              </a:spcBef>
              <a:spcAft>
                <a:spcPts val="0"/>
              </a:spcAft>
              <a:buNone/>
            </a:pPr>
            <a:r>
              <a:t/>
            </a:r>
            <a:endParaRPr sz="2400">
              <a:solidFill>
                <a:srgbClr val="FFB247"/>
              </a:solidFill>
              <a:latin typeface="Chakra Petch"/>
              <a:ea typeface="Chakra Petch"/>
              <a:cs typeface="Chakra Petch"/>
              <a:sym typeface="Chakra Petch"/>
            </a:endParaRPr>
          </a:p>
          <a:p>
            <a:pPr indent="0" lvl="0" marL="0" marR="0" rtl="0" algn="l">
              <a:spcBef>
                <a:spcPts val="0"/>
              </a:spcBef>
              <a:spcAft>
                <a:spcPts val="0"/>
              </a:spcAft>
              <a:buNone/>
            </a:pPr>
            <a:r>
              <a:t/>
            </a:r>
            <a:endParaRPr sz="2400">
              <a:solidFill>
                <a:srgbClr val="FFB247"/>
              </a:solidFill>
              <a:latin typeface="Chakra Petch"/>
              <a:ea typeface="Chakra Petch"/>
              <a:cs typeface="Chakra Petch"/>
              <a:sym typeface="Chakra Petch"/>
            </a:endParaRPr>
          </a:p>
          <a:p>
            <a:pPr indent="0" lvl="0" marL="0" marR="0" rtl="0" algn="l">
              <a:spcBef>
                <a:spcPts val="0"/>
              </a:spcBef>
              <a:spcAft>
                <a:spcPts val="0"/>
              </a:spcAft>
              <a:buNone/>
            </a:pPr>
            <a:r>
              <a:t/>
            </a:r>
            <a:endParaRPr sz="2400">
              <a:solidFill>
                <a:srgbClr val="FFB247"/>
              </a:solidFill>
              <a:latin typeface="Chakra Petch"/>
              <a:ea typeface="Chakra Petch"/>
              <a:cs typeface="Chakra Petch"/>
              <a:sym typeface="Chakra Petch"/>
            </a:endParaRPr>
          </a:p>
          <a:p>
            <a:pPr indent="0" lvl="0" marL="0" marR="0" rtl="0" algn="l">
              <a:spcBef>
                <a:spcPts val="0"/>
              </a:spcBef>
              <a:spcAft>
                <a:spcPts val="0"/>
              </a:spcAft>
              <a:buNone/>
            </a:pPr>
            <a:r>
              <a:t/>
            </a:r>
            <a:endParaRPr sz="2400">
              <a:solidFill>
                <a:srgbClr val="FFB247"/>
              </a:solidFill>
              <a:latin typeface="Chakra Petch"/>
              <a:ea typeface="Chakra Petch"/>
              <a:cs typeface="Chakra Petch"/>
              <a:sym typeface="Chakra Petch"/>
            </a:endParaRPr>
          </a:p>
          <a:p>
            <a:pPr indent="0" lvl="0" marL="0" marR="0" rtl="0" algn="l">
              <a:spcBef>
                <a:spcPts val="0"/>
              </a:spcBef>
              <a:spcAft>
                <a:spcPts val="0"/>
              </a:spcAft>
              <a:buNone/>
            </a:pPr>
            <a:r>
              <a:t/>
            </a:r>
            <a:endParaRPr sz="2400">
              <a:solidFill>
                <a:srgbClr val="FFB247"/>
              </a:solidFill>
              <a:latin typeface="Chakra Petch"/>
              <a:ea typeface="Chakra Petch"/>
              <a:cs typeface="Chakra Petch"/>
              <a:sym typeface="Chakra Petch"/>
            </a:endParaRPr>
          </a:p>
          <a:p>
            <a:pPr indent="0" lvl="0" marL="0" marR="0" rtl="0" algn="l">
              <a:spcBef>
                <a:spcPts val="0"/>
              </a:spcBef>
              <a:spcAft>
                <a:spcPts val="0"/>
              </a:spcAft>
              <a:buNone/>
            </a:pPr>
            <a:r>
              <a:t/>
            </a:r>
            <a:endParaRPr sz="2400">
              <a:solidFill>
                <a:srgbClr val="FFB247"/>
              </a:solidFill>
              <a:latin typeface="Chakra Petch"/>
              <a:ea typeface="Chakra Petch"/>
              <a:cs typeface="Chakra Petch"/>
              <a:sym typeface="Chakra Petch"/>
            </a:endParaRPr>
          </a:p>
          <a:p>
            <a:pPr indent="0" lvl="0" marL="0" marR="0" rtl="0" algn="l">
              <a:spcBef>
                <a:spcPts val="0"/>
              </a:spcBef>
              <a:spcAft>
                <a:spcPts val="0"/>
              </a:spcAft>
              <a:buNone/>
            </a:pPr>
            <a:r>
              <a:t/>
            </a:r>
            <a:endParaRPr sz="2400">
              <a:solidFill>
                <a:srgbClr val="FFB247"/>
              </a:solidFill>
              <a:latin typeface="Chakra Petch"/>
              <a:ea typeface="Chakra Petch"/>
              <a:cs typeface="Chakra Petch"/>
              <a:sym typeface="Chakra Petch"/>
            </a:endParaRPr>
          </a:p>
          <a:p>
            <a:pPr indent="0" lvl="0" marL="0" marR="0" rtl="0" algn="l">
              <a:spcBef>
                <a:spcPts val="0"/>
              </a:spcBef>
              <a:spcAft>
                <a:spcPts val="0"/>
              </a:spcAft>
              <a:buNone/>
            </a:pPr>
            <a:r>
              <a:t/>
            </a:r>
            <a:endParaRPr sz="2400">
              <a:solidFill>
                <a:srgbClr val="FFB247"/>
              </a:solidFill>
              <a:latin typeface="Chakra Petch"/>
              <a:ea typeface="Chakra Petch"/>
              <a:cs typeface="Chakra Petch"/>
              <a:sym typeface="Chakra Petch"/>
            </a:endParaRPr>
          </a:p>
          <a:p>
            <a:pPr indent="0" lvl="0" marL="0" marR="0" rtl="0" algn="l">
              <a:spcBef>
                <a:spcPts val="0"/>
              </a:spcBef>
              <a:spcAft>
                <a:spcPts val="0"/>
              </a:spcAft>
              <a:buNone/>
            </a:pPr>
            <a:r>
              <a:rPr lang="en-US" sz="2400">
                <a:solidFill>
                  <a:srgbClr val="FFB247"/>
                </a:solidFill>
                <a:latin typeface="Chakra Petch"/>
                <a:ea typeface="Chakra Petch"/>
                <a:cs typeface="Chakra Petch"/>
                <a:sym typeface="Chakra Petch"/>
              </a:rPr>
              <a:t>You can find these fonts online too. Happy designing! </a:t>
            </a:r>
            <a:endParaRPr/>
          </a:p>
          <a:p>
            <a:pPr indent="0" lvl="0" marL="0" marR="0" rtl="0" algn="l">
              <a:spcBef>
                <a:spcPts val="0"/>
              </a:spcBef>
              <a:spcAft>
                <a:spcPts val="0"/>
              </a:spcAft>
              <a:buNone/>
            </a:pPr>
            <a:r>
              <a:t/>
            </a:r>
            <a:endParaRPr sz="2400">
              <a:solidFill>
                <a:srgbClr val="FFB247"/>
              </a:solidFill>
              <a:latin typeface="Chakra Petch"/>
              <a:ea typeface="Chakra Petch"/>
              <a:cs typeface="Chakra Petch"/>
              <a:sym typeface="Chakra Petch"/>
            </a:endParaRPr>
          </a:p>
          <a:p>
            <a:pPr indent="0" lvl="0" marL="0" marR="0" rtl="0" algn="l">
              <a:spcBef>
                <a:spcPts val="0"/>
              </a:spcBef>
              <a:spcAft>
                <a:spcPts val="0"/>
              </a:spcAft>
              <a:buNone/>
            </a:pPr>
            <a:r>
              <a:rPr lang="en-US" sz="2400">
                <a:solidFill>
                  <a:srgbClr val="FFB247"/>
                </a:solidFill>
                <a:latin typeface="Chakra Petch"/>
                <a:ea typeface="Chakra Petch"/>
                <a:cs typeface="Chakra Petch"/>
                <a:sym typeface="Chakra Petch"/>
              </a:rPr>
              <a:t>Don't forget to delete this page before presenting. </a:t>
            </a:r>
            <a:endParaRPr/>
          </a:p>
        </p:txBody>
      </p:sp>
      <p:sp>
        <p:nvSpPr>
          <p:cNvPr id="456" name="Google Shape;456;p33"/>
          <p:cNvSpPr txBox="1"/>
          <p:nvPr/>
        </p:nvSpPr>
        <p:spPr>
          <a:xfrm>
            <a:off x="1028700" y="4937850"/>
            <a:ext cx="4676765" cy="738664"/>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2400">
                <a:solidFill>
                  <a:srgbClr val="FFB247"/>
                </a:solidFill>
                <a:latin typeface="Chakra Petch"/>
                <a:ea typeface="Chakra Petch"/>
                <a:cs typeface="Chakra Petch"/>
                <a:sym typeface="Chakra Petch"/>
              </a:rPr>
              <a:t>This presentation template uses the following free fonts:</a:t>
            </a:r>
            <a:endParaRPr/>
          </a:p>
        </p:txBody>
      </p:sp>
      <p:sp>
        <p:nvSpPr>
          <p:cNvPr id="457" name="Google Shape;457;p33"/>
          <p:cNvSpPr txBox="1"/>
          <p:nvPr/>
        </p:nvSpPr>
        <p:spPr>
          <a:xfrm>
            <a:off x="1012714" y="6059271"/>
            <a:ext cx="5059200" cy="1108200"/>
          </a:xfrm>
          <a:prstGeom prst="rect">
            <a:avLst/>
          </a:prstGeom>
          <a:noFill/>
          <a:ln>
            <a:noFill/>
          </a:ln>
        </p:spPr>
        <p:txBody>
          <a:bodyPr anchorCtr="0" anchor="t" bIns="0" lIns="0" spcFirstLastPara="1" rIns="0" wrap="square" tIns="0">
            <a:spAutoFit/>
          </a:bodyPr>
          <a:lstStyle/>
          <a:p>
            <a:pPr indent="-259079" lvl="1" marL="518160" marR="0" rtl="0" algn="l">
              <a:spcBef>
                <a:spcPts val="0"/>
              </a:spcBef>
              <a:spcAft>
                <a:spcPts val="0"/>
              </a:spcAft>
              <a:buClr>
                <a:srgbClr val="FFB247"/>
              </a:buClr>
              <a:buSzPts val="2400"/>
              <a:buFont typeface="Arial"/>
              <a:buChar char="•"/>
            </a:pPr>
            <a:r>
              <a:rPr b="0" i="0" lang="en-US" sz="2400" u="none" cap="none" strike="noStrike">
                <a:solidFill>
                  <a:srgbClr val="FFB247"/>
                </a:solidFill>
                <a:latin typeface="Chakra Petch"/>
                <a:ea typeface="Chakra Petch"/>
                <a:cs typeface="Chakra Petch"/>
                <a:sym typeface="Chakra Petch"/>
              </a:rPr>
              <a:t>Titles: Bungee</a:t>
            </a:r>
            <a:endParaRPr/>
          </a:p>
          <a:p>
            <a:pPr indent="-259079" lvl="1" marL="518160" marR="0" rtl="0" algn="l">
              <a:spcBef>
                <a:spcPts val="0"/>
              </a:spcBef>
              <a:spcAft>
                <a:spcPts val="0"/>
              </a:spcAft>
              <a:buClr>
                <a:srgbClr val="FFB247"/>
              </a:buClr>
              <a:buSzPts val="2400"/>
              <a:buFont typeface="Arial"/>
              <a:buChar char="•"/>
            </a:pPr>
            <a:r>
              <a:rPr b="0" i="0" lang="en-US" sz="2400" u="none" cap="none" strike="noStrike">
                <a:solidFill>
                  <a:srgbClr val="FFB247"/>
                </a:solidFill>
                <a:latin typeface="Chakra Petch"/>
                <a:ea typeface="Chakra Petch"/>
                <a:cs typeface="Chakra Petch"/>
                <a:sym typeface="Chakra Petch"/>
              </a:rPr>
              <a:t>Headers: Bungee</a:t>
            </a:r>
            <a:endParaRPr/>
          </a:p>
          <a:p>
            <a:pPr indent="-259079" lvl="1" marL="518160" marR="0" rtl="0" algn="l">
              <a:spcBef>
                <a:spcPts val="0"/>
              </a:spcBef>
              <a:spcAft>
                <a:spcPts val="0"/>
              </a:spcAft>
              <a:buClr>
                <a:srgbClr val="FFB247"/>
              </a:buClr>
              <a:buSzPts val="2400"/>
              <a:buFont typeface="Arial"/>
              <a:buChar char="•"/>
            </a:pPr>
            <a:r>
              <a:rPr b="0" i="0" lang="en-US" sz="2400" u="none" cap="none" strike="noStrike">
                <a:solidFill>
                  <a:srgbClr val="FFB247"/>
                </a:solidFill>
                <a:latin typeface="Chakra Petch"/>
                <a:ea typeface="Chakra Petch"/>
                <a:cs typeface="Chakra Petch"/>
                <a:sym typeface="Chakra Petch"/>
              </a:rPr>
              <a:t>Body Copy: Chakra Petch</a:t>
            </a:r>
            <a:endParaRPr/>
          </a:p>
        </p:txBody>
      </p:sp>
      <p:grpSp>
        <p:nvGrpSpPr>
          <p:cNvPr id="458" name="Google Shape;458;p33"/>
          <p:cNvGrpSpPr/>
          <p:nvPr/>
        </p:nvGrpSpPr>
        <p:grpSpPr>
          <a:xfrm>
            <a:off x="7414871" y="655520"/>
            <a:ext cx="10279510" cy="9039444"/>
            <a:chOff x="0" y="-47625"/>
            <a:chExt cx="2707361" cy="2380759"/>
          </a:xfrm>
        </p:grpSpPr>
        <p:sp>
          <p:nvSpPr>
            <p:cNvPr id="459" name="Google Shape;459;p33"/>
            <p:cNvSpPr/>
            <p:nvPr/>
          </p:nvSpPr>
          <p:spPr>
            <a:xfrm>
              <a:off x="0" y="0"/>
              <a:ext cx="2707361" cy="2333134"/>
            </a:xfrm>
            <a:custGeom>
              <a:rect b="b" l="l" r="r" t="t"/>
              <a:pathLst>
                <a:path extrusionOk="0" h="2333134" w="2707361">
                  <a:moveTo>
                    <a:pt x="38410" y="0"/>
                  </a:moveTo>
                  <a:lnTo>
                    <a:pt x="2668950" y="0"/>
                  </a:lnTo>
                  <a:cubicBezTo>
                    <a:pt x="2690164" y="0"/>
                    <a:pt x="2707361" y="17197"/>
                    <a:pt x="2707361" y="38410"/>
                  </a:cubicBezTo>
                  <a:lnTo>
                    <a:pt x="2707361" y="2294724"/>
                  </a:lnTo>
                  <a:cubicBezTo>
                    <a:pt x="2707361" y="2304911"/>
                    <a:pt x="2703314" y="2314681"/>
                    <a:pt x="2696111" y="2321884"/>
                  </a:cubicBezTo>
                  <a:cubicBezTo>
                    <a:pt x="2688907" y="2329087"/>
                    <a:pt x="2679138" y="2333134"/>
                    <a:pt x="2668950" y="2333134"/>
                  </a:cubicBezTo>
                  <a:lnTo>
                    <a:pt x="38410" y="2333134"/>
                  </a:lnTo>
                  <a:cubicBezTo>
                    <a:pt x="17197" y="2333134"/>
                    <a:pt x="0" y="2315937"/>
                    <a:pt x="0" y="2294724"/>
                  </a:cubicBezTo>
                  <a:lnTo>
                    <a:pt x="0" y="38410"/>
                  </a:lnTo>
                  <a:cubicBezTo>
                    <a:pt x="0" y="28223"/>
                    <a:pt x="4047" y="18453"/>
                    <a:pt x="11250" y="11250"/>
                  </a:cubicBezTo>
                  <a:cubicBezTo>
                    <a:pt x="18453" y="4047"/>
                    <a:pt x="28223" y="0"/>
                    <a:pt x="38410" y="0"/>
                  </a:cubicBezTo>
                  <a:close/>
                </a:path>
              </a:pathLst>
            </a:custGeom>
            <a:solidFill>
              <a:srgbClr val="EB3A1C"/>
            </a:solidFill>
            <a:ln cap="rnd" cmpd="sng" w="76200">
              <a:solidFill>
                <a:srgbClr val="1F12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3"/>
            <p:cNvSpPr txBox="1"/>
            <p:nvPr/>
          </p:nvSpPr>
          <p:spPr>
            <a:xfrm>
              <a:off x="0" y="-47625"/>
              <a:ext cx="2707361" cy="23807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1" name="Google Shape;461;p33"/>
          <p:cNvSpPr/>
          <p:nvPr/>
        </p:nvSpPr>
        <p:spPr>
          <a:xfrm>
            <a:off x="8202901" y="5265655"/>
            <a:ext cx="2823314" cy="1677118"/>
          </a:xfrm>
          <a:custGeom>
            <a:rect b="b" l="l" r="r" t="t"/>
            <a:pathLst>
              <a:path extrusionOk="0" h="1677118" w="2823314">
                <a:moveTo>
                  <a:pt x="0" y="0"/>
                </a:moveTo>
                <a:lnTo>
                  <a:pt x="2823314" y="0"/>
                </a:lnTo>
                <a:lnTo>
                  <a:pt x="2823314" y="1677118"/>
                </a:lnTo>
                <a:lnTo>
                  <a:pt x="0" y="1677118"/>
                </a:lnTo>
                <a:lnTo>
                  <a:pt x="0" y="0"/>
                </a:lnTo>
                <a:close/>
              </a:path>
            </a:pathLst>
          </a:custGeom>
          <a:blipFill rotWithShape="1">
            <a:blip r:embed="rId3">
              <a:alphaModFix/>
            </a:blip>
            <a:stretch>
              <a:fillRect b="0" l="0" r="0" t="0"/>
            </a:stretch>
          </a:blipFill>
          <a:ln>
            <a:noFill/>
          </a:ln>
        </p:spPr>
      </p:sp>
      <p:sp>
        <p:nvSpPr>
          <p:cNvPr id="462" name="Google Shape;462;p33"/>
          <p:cNvSpPr/>
          <p:nvPr/>
        </p:nvSpPr>
        <p:spPr>
          <a:xfrm>
            <a:off x="7949166" y="7186053"/>
            <a:ext cx="3612138" cy="2013785"/>
          </a:xfrm>
          <a:custGeom>
            <a:rect b="b" l="l" r="r" t="t"/>
            <a:pathLst>
              <a:path extrusionOk="0" h="2013785" w="3612138">
                <a:moveTo>
                  <a:pt x="0" y="0"/>
                </a:moveTo>
                <a:lnTo>
                  <a:pt x="3612138" y="0"/>
                </a:lnTo>
                <a:lnTo>
                  <a:pt x="3612138" y="2013785"/>
                </a:lnTo>
                <a:lnTo>
                  <a:pt x="0" y="2013785"/>
                </a:lnTo>
                <a:lnTo>
                  <a:pt x="0" y="0"/>
                </a:lnTo>
                <a:close/>
              </a:path>
            </a:pathLst>
          </a:custGeom>
          <a:blipFill rotWithShape="1">
            <a:blip r:embed="rId4">
              <a:alphaModFix/>
            </a:blip>
            <a:stretch>
              <a:fillRect b="0" l="0" r="0" t="0"/>
            </a:stretch>
          </a:blipFill>
          <a:ln>
            <a:noFill/>
          </a:ln>
        </p:spPr>
      </p:sp>
      <p:sp>
        <p:nvSpPr>
          <p:cNvPr id="463" name="Google Shape;463;p33"/>
          <p:cNvSpPr/>
          <p:nvPr/>
        </p:nvSpPr>
        <p:spPr>
          <a:xfrm>
            <a:off x="11311965" y="5341710"/>
            <a:ext cx="887619" cy="2031828"/>
          </a:xfrm>
          <a:custGeom>
            <a:rect b="b" l="l" r="r" t="t"/>
            <a:pathLst>
              <a:path extrusionOk="0" h="2031828" w="887619">
                <a:moveTo>
                  <a:pt x="0" y="0"/>
                </a:moveTo>
                <a:lnTo>
                  <a:pt x="887620" y="0"/>
                </a:lnTo>
                <a:lnTo>
                  <a:pt x="887620" y="2031827"/>
                </a:lnTo>
                <a:lnTo>
                  <a:pt x="0" y="2031827"/>
                </a:lnTo>
                <a:lnTo>
                  <a:pt x="0" y="0"/>
                </a:lnTo>
                <a:close/>
              </a:path>
            </a:pathLst>
          </a:custGeom>
          <a:blipFill rotWithShape="1">
            <a:blip r:embed="rId5">
              <a:alphaModFix/>
            </a:blip>
            <a:stretch>
              <a:fillRect b="0" l="0" r="0" t="0"/>
            </a:stretch>
          </a:blipFill>
          <a:ln>
            <a:noFill/>
          </a:ln>
        </p:spPr>
      </p:sp>
      <p:sp>
        <p:nvSpPr>
          <p:cNvPr id="464" name="Google Shape;464;p33"/>
          <p:cNvSpPr/>
          <p:nvPr/>
        </p:nvSpPr>
        <p:spPr>
          <a:xfrm>
            <a:off x="11755775" y="7667801"/>
            <a:ext cx="4649591" cy="1532037"/>
          </a:xfrm>
          <a:custGeom>
            <a:rect b="b" l="l" r="r" t="t"/>
            <a:pathLst>
              <a:path extrusionOk="0" h="1532037" w="4649591">
                <a:moveTo>
                  <a:pt x="0" y="0"/>
                </a:moveTo>
                <a:lnTo>
                  <a:pt x="4649591" y="0"/>
                </a:lnTo>
                <a:lnTo>
                  <a:pt x="4649591" y="1532037"/>
                </a:lnTo>
                <a:lnTo>
                  <a:pt x="0" y="1532037"/>
                </a:lnTo>
                <a:lnTo>
                  <a:pt x="0" y="0"/>
                </a:lnTo>
                <a:close/>
              </a:path>
            </a:pathLst>
          </a:custGeom>
          <a:blipFill rotWithShape="1">
            <a:blip r:embed="rId6">
              <a:alphaModFix/>
            </a:blip>
            <a:stretch>
              <a:fillRect b="0" l="0" r="0" t="0"/>
            </a:stretch>
          </a:blipFill>
          <a:ln>
            <a:noFill/>
          </a:ln>
        </p:spPr>
      </p:sp>
      <p:sp>
        <p:nvSpPr>
          <p:cNvPr id="465" name="Google Shape;465;p33"/>
          <p:cNvSpPr/>
          <p:nvPr/>
        </p:nvSpPr>
        <p:spPr>
          <a:xfrm>
            <a:off x="13794687" y="5341710"/>
            <a:ext cx="2610679" cy="2031828"/>
          </a:xfrm>
          <a:custGeom>
            <a:rect b="b" l="l" r="r" t="t"/>
            <a:pathLst>
              <a:path extrusionOk="0" h="2031828" w="2610679">
                <a:moveTo>
                  <a:pt x="0" y="0"/>
                </a:moveTo>
                <a:lnTo>
                  <a:pt x="2610679" y="0"/>
                </a:lnTo>
                <a:lnTo>
                  <a:pt x="2610679" y="2031827"/>
                </a:lnTo>
                <a:lnTo>
                  <a:pt x="0" y="2031827"/>
                </a:lnTo>
                <a:lnTo>
                  <a:pt x="0" y="0"/>
                </a:lnTo>
                <a:close/>
              </a:path>
            </a:pathLst>
          </a:custGeom>
          <a:blipFill rotWithShape="1">
            <a:blip r:embed="rId7">
              <a:alphaModFix/>
            </a:blip>
            <a:stretch>
              <a:fillRect b="0" l="0" r="0" t="0"/>
            </a:stretch>
          </a:blipFill>
          <a:ln>
            <a:noFill/>
          </a:ln>
        </p:spPr>
      </p:sp>
      <p:sp>
        <p:nvSpPr>
          <p:cNvPr id="466" name="Google Shape;466;p33"/>
          <p:cNvSpPr/>
          <p:nvPr/>
        </p:nvSpPr>
        <p:spPr>
          <a:xfrm>
            <a:off x="12372034" y="5341710"/>
            <a:ext cx="1135382" cy="2031828"/>
          </a:xfrm>
          <a:custGeom>
            <a:rect b="b" l="l" r="r" t="t"/>
            <a:pathLst>
              <a:path extrusionOk="0" h="2031828" w="1135382">
                <a:moveTo>
                  <a:pt x="0" y="0"/>
                </a:moveTo>
                <a:lnTo>
                  <a:pt x="1135382" y="0"/>
                </a:lnTo>
                <a:lnTo>
                  <a:pt x="1135382" y="2031827"/>
                </a:lnTo>
                <a:lnTo>
                  <a:pt x="0" y="2031827"/>
                </a:lnTo>
                <a:lnTo>
                  <a:pt x="0" y="0"/>
                </a:lnTo>
                <a:close/>
              </a:path>
            </a:pathLst>
          </a:custGeom>
          <a:blipFill rotWithShape="1">
            <a:blip r:embed="rId8">
              <a:alphaModFix/>
            </a:blip>
            <a:stretch>
              <a:fillRect b="0" l="0" r="0" t="0"/>
            </a:stretch>
          </a:blipFill>
          <a:ln>
            <a:noFill/>
          </a:ln>
        </p:spPr>
      </p:sp>
      <p:sp>
        <p:nvSpPr>
          <p:cNvPr id="467" name="Google Shape;467;p33"/>
          <p:cNvSpPr/>
          <p:nvPr/>
        </p:nvSpPr>
        <p:spPr>
          <a:xfrm>
            <a:off x="8234916" y="2252242"/>
            <a:ext cx="3077049" cy="2765763"/>
          </a:xfrm>
          <a:custGeom>
            <a:rect b="b" l="l" r="r" t="t"/>
            <a:pathLst>
              <a:path extrusionOk="0" h="2765763" w="3077049">
                <a:moveTo>
                  <a:pt x="0" y="0"/>
                </a:moveTo>
                <a:lnTo>
                  <a:pt x="3077049" y="0"/>
                </a:lnTo>
                <a:lnTo>
                  <a:pt x="3077049" y="2765763"/>
                </a:lnTo>
                <a:lnTo>
                  <a:pt x="0" y="2765763"/>
                </a:lnTo>
                <a:lnTo>
                  <a:pt x="0" y="0"/>
                </a:lnTo>
                <a:close/>
              </a:path>
            </a:pathLst>
          </a:custGeom>
          <a:blipFill rotWithShape="1">
            <a:blip r:embed="rId9">
              <a:alphaModFix/>
            </a:blip>
            <a:stretch>
              <a:fillRect b="0" l="0" r="0" t="0"/>
            </a:stretch>
          </a:blipFill>
          <a:ln>
            <a:noFill/>
          </a:ln>
        </p:spPr>
      </p:sp>
      <p:sp>
        <p:nvSpPr>
          <p:cNvPr id="468" name="Google Shape;468;p33"/>
          <p:cNvSpPr/>
          <p:nvPr/>
        </p:nvSpPr>
        <p:spPr>
          <a:xfrm rot="-5400000">
            <a:off x="14691387" y="1579368"/>
            <a:ext cx="1629682" cy="2390201"/>
          </a:xfrm>
          <a:custGeom>
            <a:rect b="b" l="l" r="r" t="t"/>
            <a:pathLst>
              <a:path extrusionOk="0" h="2390201" w="1629682">
                <a:moveTo>
                  <a:pt x="0" y="0"/>
                </a:moveTo>
                <a:lnTo>
                  <a:pt x="1629682" y="0"/>
                </a:lnTo>
                <a:lnTo>
                  <a:pt x="1629682" y="2390201"/>
                </a:lnTo>
                <a:lnTo>
                  <a:pt x="0" y="2390201"/>
                </a:lnTo>
                <a:lnTo>
                  <a:pt x="0" y="0"/>
                </a:lnTo>
                <a:close/>
              </a:path>
            </a:pathLst>
          </a:custGeom>
          <a:blipFill rotWithShape="1">
            <a:blip r:embed="rId10">
              <a:alphaModFix/>
            </a:blip>
            <a:stretch>
              <a:fillRect b="0" l="0" r="0" t="0"/>
            </a:stretch>
          </a:blipFill>
          <a:ln>
            <a:noFill/>
          </a:ln>
        </p:spPr>
      </p:sp>
      <p:sp>
        <p:nvSpPr>
          <p:cNvPr id="469" name="Google Shape;469;p33"/>
          <p:cNvSpPr/>
          <p:nvPr/>
        </p:nvSpPr>
        <p:spPr>
          <a:xfrm flipH="1" rot="10800000">
            <a:off x="11755775" y="3884585"/>
            <a:ext cx="4945553" cy="1081840"/>
          </a:xfrm>
          <a:custGeom>
            <a:rect b="b" l="l" r="r" t="t"/>
            <a:pathLst>
              <a:path extrusionOk="0" h="1081840" w="4945553">
                <a:moveTo>
                  <a:pt x="0" y="1081840"/>
                </a:moveTo>
                <a:lnTo>
                  <a:pt x="4945553" y="1081840"/>
                </a:lnTo>
                <a:lnTo>
                  <a:pt x="4945553" y="0"/>
                </a:lnTo>
                <a:lnTo>
                  <a:pt x="0" y="0"/>
                </a:lnTo>
                <a:lnTo>
                  <a:pt x="0" y="1081840"/>
                </a:lnTo>
                <a:close/>
              </a:path>
            </a:pathLst>
          </a:custGeom>
          <a:blipFill rotWithShape="1">
            <a:blip r:embed="rId11">
              <a:alphaModFix/>
            </a:blip>
            <a:stretch>
              <a:fillRect b="0" l="0" r="0" t="0"/>
            </a:stretch>
          </a:blipFill>
          <a:ln>
            <a:noFill/>
          </a:ln>
        </p:spPr>
      </p:sp>
      <p:sp>
        <p:nvSpPr>
          <p:cNvPr id="470" name="Google Shape;470;p33"/>
          <p:cNvSpPr/>
          <p:nvPr/>
        </p:nvSpPr>
        <p:spPr>
          <a:xfrm>
            <a:off x="10593737" y="3014663"/>
            <a:ext cx="1162038" cy="1149294"/>
          </a:xfrm>
          <a:custGeom>
            <a:rect b="b" l="l" r="r" t="t"/>
            <a:pathLst>
              <a:path extrusionOk="0" h="1149294" w="1162038">
                <a:moveTo>
                  <a:pt x="0" y="0"/>
                </a:moveTo>
                <a:lnTo>
                  <a:pt x="1162038" y="0"/>
                </a:lnTo>
                <a:lnTo>
                  <a:pt x="1162038" y="1149294"/>
                </a:lnTo>
                <a:lnTo>
                  <a:pt x="0" y="1149294"/>
                </a:lnTo>
                <a:lnTo>
                  <a:pt x="0" y="0"/>
                </a:lnTo>
                <a:close/>
              </a:path>
            </a:pathLst>
          </a:custGeom>
          <a:blipFill rotWithShape="1">
            <a:blip r:embed="rId12">
              <a:alphaModFix/>
            </a:blip>
            <a:stretch>
              <a:fillRect b="0" l="0" r="0" t="0"/>
            </a:stretch>
          </a:blipFill>
          <a:ln>
            <a:noFill/>
          </a:ln>
        </p:spPr>
      </p:sp>
      <p:sp>
        <p:nvSpPr>
          <p:cNvPr id="471" name="Google Shape;471;p33"/>
          <p:cNvSpPr/>
          <p:nvPr/>
        </p:nvSpPr>
        <p:spPr>
          <a:xfrm>
            <a:off x="11797399" y="1399517"/>
            <a:ext cx="2028296" cy="2189793"/>
          </a:xfrm>
          <a:custGeom>
            <a:rect b="b" l="l" r="r" t="t"/>
            <a:pathLst>
              <a:path extrusionOk="0" h="2189793" w="2028296">
                <a:moveTo>
                  <a:pt x="0" y="0"/>
                </a:moveTo>
                <a:lnTo>
                  <a:pt x="2028295" y="0"/>
                </a:lnTo>
                <a:lnTo>
                  <a:pt x="2028295" y="2189793"/>
                </a:lnTo>
                <a:lnTo>
                  <a:pt x="0" y="2189793"/>
                </a:lnTo>
                <a:lnTo>
                  <a:pt x="0" y="0"/>
                </a:lnTo>
                <a:close/>
              </a:path>
            </a:pathLst>
          </a:custGeom>
          <a:blipFill rotWithShape="1">
            <a:blip r:embed="rId13">
              <a:alphaModFix/>
            </a:blip>
            <a:stretch>
              <a:fillRect b="0" l="0" r="0" t="0"/>
            </a:stretch>
          </a:blipFill>
          <a:ln>
            <a:noFill/>
          </a:ln>
        </p:spPr>
      </p:sp>
      <p:sp>
        <p:nvSpPr>
          <p:cNvPr id="472" name="Google Shape;472;p33"/>
          <p:cNvSpPr/>
          <p:nvPr/>
        </p:nvSpPr>
        <p:spPr>
          <a:xfrm>
            <a:off x="9590569" y="1569531"/>
            <a:ext cx="1877454" cy="1365421"/>
          </a:xfrm>
          <a:custGeom>
            <a:rect b="b" l="l" r="r" t="t"/>
            <a:pathLst>
              <a:path extrusionOk="0" h="1365421" w="1877454">
                <a:moveTo>
                  <a:pt x="0" y="0"/>
                </a:moveTo>
                <a:lnTo>
                  <a:pt x="1877454" y="0"/>
                </a:lnTo>
                <a:lnTo>
                  <a:pt x="1877454" y="1365421"/>
                </a:lnTo>
                <a:lnTo>
                  <a:pt x="0" y="1365421"/>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0D0F"/>
        </a:solidFill>
      </p:bgPr>
    </p:bg>
    <p:spTree>
      <p:nvGrpSpPr>
        <p:cNvPr id="121" name="Shape 121"/>
        <p:cNvGrpSpPr/>
        <p:nvPr/>
      </p:nvGrpSpPr>
      <p:grpSpPr>
        <a:xfrm>
          <a:off x="0" y="0"/>
          <a:ext cx="0" cy="0"/>
          <a:chOff x="0" y="0"/>
          <a:chExt cx="0" cy="0"/>
        </a:xfrm>
      </p:grpSpPr>
      <p:grpSp>
        <p:nvGrpSpPr>
          <p:cNvPr id="122" name="Google Shape;122;p15"/>
          <p:cNvGrpSpPr/>
          <p:nvPr/>
        </p:nvGrpSpPr>
        <p:grpSpPr>
          <a:xfrm>
            <a:off x="1038024" y="2327150"/>
            <a:ext cx="4212420" cy="2910807"/>
            <a:chOff x="0" y="-47625"/>
            <a:chExt cx="1109444" cy="766632"/>
          </a:xfrm>
        </p:grpSpPr>
        <p:sp>
          <p:nvSpPr>
            <p:cNvPr id="123" name="Google Shape;123;p15"/>
            <p:cNvSpPr/>
            <p:nvPr/>
          </p:nvSpPr>
          <p:spPr>
            <a:xfrm>
              <a:off x="0" y="0"/>
              <a:ext cx="1109444" cy="719007"/>
            </a:xfrm>
            <a:custGeom>
              <a:rect b="b" l="l" r="r" t="t"/>
              <a:pathLst>
                <a:path extrusionOk="0" h="719007" w="1109444">
                  <a:moveTo>
                    <a:pt x="93732" y="0"/>
                  </a:moveTo>
                  <a:lnTo>
                    <a:pt x="1015712" y="0"/>
                  </a:lnTo>
                  <a:cubicBezTo>
                    <a:pt x="1040571" y="0"/>
                    <a:pt x="1064412" y="9875"/>
                    <a:pt x="1081991" y="27453"/>
                  </a:cubicBezTo>
                  <a:cubicBezTo>
                    <a:pt x="1099569" y="45032"/>
                    <a:pt x="1109444" y="68873"/>
                    <a:pt x="1109444" y="93732"/>
                  </a:cubicBezTo>
                  <a:lnTo>
                    <a:pt x="1109444" y="625276"/>
                  </a:lnTo>
                  <a:cubicBezTo>
                    <a:pt x="1109444" y="677042"/>
                    <a:pt x="1067479" y="719007"/>
                    <a:pt x="1015712" y="719007"/>
                  </a:cubicBezTo>
                  <a:lnTo>
                    <a:pt x="93732" y="719007"/>
                  </a:lnTo>
                  <a:cubicBezTo>
                    <a:pt x="41965" y="719007"/>
                    <a:pt x="0" y="677042"/>
                    <a:pt x="0" y="625276"/>
                  </a:cubicBezTo>
                  <a:lnTo>
                    <a:pt x="0" y="93732"/>
                  </a:lnTo>
                  <a:cubicBezTo>
                    <a:pt x="0" y="41965"/>
                    <a:pt x="41965" y="0"/>
                    <a:pt x="93732" y="0"/>
                  </a:cubicBezTo>
                  <a:close/>
                </a:path>
              </a:pathLst>
            </a:custGeom>
            <a:solidFill>
              <a:srgbClr val="EB3A1C"/>
            </a:solidFill>
            <a:ln cap="rnd" cmpd="sng" w="76200">
              <a:solidFill>
                <a:srgbClr val="FFB2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txBox="1"/>
            <p:nvPr/>
          </p:nvSpPr>
          <p:spPr>
            <a:xfrm>
              <a:off x="0" y="-47625"/>
              <a:ext cx="1109444" cy="7666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5"/>
          <p:cNvGrpSpPr/>
          <p:nvPr/>
        </p:nvGrpSpPr>
        <p:grpSpPr>
          <a:xfrm>
            <a:off x="7037790" y="2471811"/>
            <a:ext cx="4212420" cy="2766146"/>
            <a:chOff x="0" y="-9525"/>
            <a:chExt cx="1109444" cy="728532"/>
          </a:xfrm>
        </p:grpSpPr>
        <p:sp>
          <p:nvSpPr>
            <p:cNvPr id="126" name="Google Shape;126;p15"/>
            <p:cNvSpPr/>
            <p:nvPr/>
          </p:nvSpPr>
          <p:spPr>
            <a:xfrm>
              <a:off x="0" y="0"/>
              <a:ext cx="1109444" cy="719007"/>
            </a:xfrm>
            <a:custGeom>
              <a:rect b="b" l="l" r="r" t="t"/>
              <a:pathLst>
                <a:path extrusionOk="0" h="719007" w="1109444">
                  <a:moveTo>
                    <a:pt x="93732" y="0"/>
                  </a:moveTo>
                  <a:lnTo>
                    <a:pt x="1015712" y="0"/>
                  </a:lnTo>
                  <a:cubicBezTo>
                    <a:pt x="1040571" y="0"/>
                    <a:pt x="1064412" y="9875"/>
                    <a:pt x="1081991" y="27453"/>
                  </a:cubicBezTo>
                  <a:cubicBezTo>
                    <a:pt x="1099569" y="45032"/>
                    <a:pt x="1109444" y="68873"/>
                    <a:pt x="1109444" y="93732"/>
                  </a:cubicBezTo>
                  <a:lnTo>
                    <a:pt x="1109444" y="625276"/>
                  </a:lnTo>
                  <a:cubicBezTo>
                    <a:pt x="1109444" y="677042"/>
                    <a:pt x="1067479" y="719007"/>
                    <a:pt x="1015712" y="719007"/>
                  </a:cubicBezTo>
                  <a:lnTo>
                    <a:pt x="93732" y="719007"/>
                  </a:lnTo>
                  <a:cubicBezTo>
                    <a:pt x="41965" y="719007"/>
                    <a:pt x="0" y="677042"/>
                    <a:pt x="0" y="625276"/>
                  </a:cubicBezTo>
                  <a:lnTo>
                    <a:pt x="0" y="93732"/>
                  </a:lnTo>
                  <a:cubicBezTo>
                    <a:pt x="0" y="41965"/>
                    <a:pt x="41965" y="0"/>
                    <a:pt x="93732" y="0"/>
                  </a:cubicBezTo>
                  <a:close/>
                </a:path>
              </a:pathLst>
            </a:custGeom>
            <a:solidFill>
              <a:srgbClr val="EB3A1C"/>
            </a:solidFill>
            <a:ln cap="rnd" cmpd="sng" w="76200">
              <a:solidFill>
                <a:srgbClr val="FFB2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5"/>
            <p:cNvSpPr txBox="1"/>
            <p:nvPr/>
          </p:nvSpPr>
          <p:spPr>
            <a:xfrm>
              <a:off x="0" y="-9525"/>
              <a:ext cx="1109444" cy="728532"/>
            </a:xfrm>
            <a:prstGeom prst="rect">
              <a:avLst/>
            </a:prstGeom>
            <a:noFill/>
            <a:ln>
              <a:noFill/>
            </a:ln>
          </p:spPr>
          <p:txBody>
            <a:bodyPr anchorCtr="0" anchor="ctr" bIns="50800" lIns="50800" spcFirstLastPara="1" rIns="50800" wrap="square" tIns="50800">
              <a:noAutofit/>
            </a:bodyPr>
            <a:lstStyle/>
            <a:p>
              <a:pPr indent="0" lvl="0" marL="0" marR="0" rtl="0" algn="ctr">
                <a:lnSpc>
                  <a:spcPct val="21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5"/>
          <p:cNvGrpSpPr/>
          <p:nvPr/>
        </p:nvGrpSpPr>
        <p:grpSpPr>
          <a:xfrm>
            <a:off x="13037555" y="2327150"/>
            <a:ext cx="4212420" cy="2910807"/>
            <a:chOff x="0" y="-47625"/>
            <a:chExt cx="1109444" cy="766632"/>
          </a:xfrm>
        </p:grpSpPr>
        <p:sp>
          <p:nvSpPr>
            <p:cNvPr id="129" name="Google Shape;129;p15"/>
            <p:cNvSpPr/>
            <p:nvPr/>
          </p:nvSpPr>
          <p:spPr>
            <a:xfrm>
              <a:off x="0" y="0"/>
              <a:ext cx="1109444" cy="719007"/>
            </a:xfrm>
            <a:custGeom>
              <a:rect b="b" l="l" r="r" t="t"/>
              <a:pathLst>
                <a:path extrusionOk="0" h="719007" w="1109444">
                  <a:moveTo>
                    <a:pt x="93732" y="0"/>
                  </a:moveTo>
                  <a:lnTo>
                    <a:pt x="1015712" y="0"/>
                  </a:lnTo>
                  <a:cubicBezTo>
                    <a:pt x="1040571" y="0"/>
                    <a:pt x="1064412" y="9875"/>
                    <a:pt x="1081991" y="27453"/>
                  </a:cubicBezTo>
                  <a:cubicBezTo>
                    <a:pt x="1099569" y="45032"/>
                    <a:pt x="1109444" y="68873"/>
                    <a:pt x="1109444" y="93732"/>
                  </a:cubicBezTo>
                  <a:lnTo>
                    <a:pt x="1109444" y="625276"/>
                  </a:lnTo>
                  <a:cubicBezTo>
                    <a:pt x="1109444" y="677042"/>
                    <a:pt x="1067479" y="719007"/>
                    <a:pt x="1015712" y="719007"/>
                  </a:cubicBezTo>
                  <a:lnTo>
                    <a:pt x="93732" y="719007"/>
                  </a:lnTo>
                  <a:cubicBezTo>
                    <a:pt x="41965" y="719007"/>
                    <a:pt x="0" y="677042"/>
                    <a:pt x="0" y="625276"/>
                  </a:cubicBezTo>
                  <a:lnTo>
                    <a:pt x="0" y="93732"/>
                  </a:lnTo>
                  <a:cubicBezTo>
                    <a:pt x="0" y="41965"/>
                    <a:pt x="41965" y="0"/>
                    <a:pt x="93732" y="0"/>
                  </a:cubicBezTo>
                  <a:close/>
                </a:path>
              </a:pathLst>
            </a:custGeom>
            <a:solidFill>
              <a:srgbClr val="EB3A1C"/>
            </a:solidFill>
            <a:ln cap="rnd" cmpd="sng" w="76200">
              <a:solidFill>
                <a:srgbClr val="FFB2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txBox="1"/>
            <p:nvPr/>
          </p:nvSpPr>
          <p:spPr>
            <a:xfrm>
              <a:off x="0" y="-47625"/>
              <a:ext cx="1109444" cy="7666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1" name="Google Shape;131;p15"/>
          <p:cNvSpPr/>
          <p:nvPr/>
        </p:nvSpPr>
        <p:spPr>
          <a:xfrm>
            <a:off x="-6066244" y="4557676"/>
            <a:ext cx="28531916" cy="9401247"/>
          </a:xfrm>
          <a:custGeom>
            <a:rect b="b" l="l" r="r" t="t"/>
            <a:pathLst>
              <a:path extrusionOk="0" h="9401247" w="28531916">
                <a:moveTo>
                  <a:pt x="0" y="0"/>
                </a:moveTo>
                <a:lnTo>
                  <a:pt x="28531917" y="0"/>
                </a:lnTo>
                <a:lnTo>
                  <a:pt x="28531917" y="9401248"/>
                </a:lnTo>
                <a:lnTo>
                  <a:pt x="0" y="9401248"/>
                </a:lnTo>
                <a:lnTo>
                  <a:pt x="0" y="0"/>
                </a:lnTo>
                <a:close/>
              </a:path>
            </a:pathLst>
          </a:custGeom>
          <a:blipFill rotWithShape="1">
            <a:blip r:embed="rId3">
              <a:alphaModFix/>
            </a:blip>
            <a:stretch>
              <a:fillRect b="0" l="0" r="0" t="0"/>
            </a:stretch>
          </a:blipFill>
          <a:ln>
            <a:noFill/>
          </a:ln>
        </p:spPr>
      </p:sp>
      <p:sp>
        <p:nvSpPr>
          <p:cNvPr id="132" name="Google Shape;132;p15"/>
          <p:cNvSpPr txBox="1"/>
          <p:nvPr/>
        </p:nvSpPr>
        <p:spPr>
          <a:xfrm>
            <a:off x="7490963" y="3053831"/>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1F123A"/>
                </a:solidFill>
                <a:latin typeface="Chakra Petch SemiBold"/>
                <a:ea typeface="Chakra Petch SemiBold"/>
                <a:cs typeface="Chakra Petch SemiBold"/>
                <a:sym typeface="Chakra Petch SemiBold"/>
              </a:rPr>
              <a:t>OUR PROJECTS</a:t>
            </a:r>
            <a:endParaRPr/>
          </a:p>
        </p:txBody>
      </p:sp>
      <p:sp>
        <p:nvSpPr>
          <p:cNvPr id="133" name="Google Shape;133;p15"/>
          <p:cNvSpPr txBox="1"/>
          <p:nvPr/>
        </p:nvSpPr>
        <p:spPr>
          <a:xfrm>
            <a:off x="7490963" y="3854018"/>
            <a:ext cx="3306074" cy="7727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FFB247"/>
                </a:solidFill>
                <a:latin typeface="Chakra Petch"/>
                <a:ea typeface="Chakra Petch"/>
                <a:cs typeface="Chakra Petch"/>
                <a:sym typeface="Chakra Petch"/>
              </a:rPr>
              <a:t>Elaborate on what you want to discuss. </a:t>
            </a:r>
            <a:endParaRPr/>
          </a:p>
        </p:txBody>
      </p:sp>
      <p:sp>
        <p:nvSpPr>
          <p:cNvPr id="134" name="Google Shape;134;p15"/>
          <p:cNvSpPr txBox="1"/>
          <p:nvPr/>
        </p:nvSpPr>
        <p:spPr>
          <a:xfrm>
            <a:off x="1491198" y="3053831"/>
            <a:ext cx="3306074" cy="492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1F123A"/>
                </a:solidFill>
                <a:latin typeface="Chakra Petch SemiBold"/>
                <a:ea typeface="Chakra Petch SemiBold"/>
                <a:cs typeface="Chakra Petch SemiBold"/>
                <a:sym typeface="Chakra Petch SemiBold"/>
              </a:rPr>
              <a:t>INTRODUCTION</a:t>
            </a:r>
            <a:endParaRPr/>
          </a:p>
        </p:txBody>
      </p:sp>
      <p:sp>
        <p:nvSpPr>
          <p:cNvPr id="135" name="Google Shape;135;p15"/>
          <p:cNvSpPr txBox="1"/>
          <p:nvPr/>
        </p:nvSpPr>
        <p:spPr>
          <a:xfrm>
            <a:off x="1491198" y="3854018"/>
            <a:ext cx="3306074" cy="7727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FFB247"/>
                </a:solidFill>
                <a:latin typeface="Chakra Petch"/>
                <a:ea typeface="Chakra Petch"/>
                <a:cs typeface="Chakra Petch"/>
                <a:sym typeface="Chakra Petch"/>
              </a:rPr>
              <a:t>Elaborate on what you want to discuss. </a:t>
            </a:r>
            <a:endParaRPr/>
          </a:p>
        </p:txBody>
      </p:sp>
      <p:sp>
        <p:nvSpPr>
          <p:cNvPr id="136" name="Google Shape;136;p15"/>
          <p:cNvSpPr txBox="1"/>
          <p:nvPr/>
        </p:nvSpPr>
        <p:spPr>
          <a:xfrm>
            <a:off x="13246527" y="3053831"/>
            <a:ext cx="3794478"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1F123A"/>
                </a:solidFill>
                <a:latin typeface="Chakra Petch SemiBold"/>
                <a:ea typeface="Chakra Petch SemiBold"/>
                <a:cs typeface="Chakra Petch SemiBold"/>
                <a:sym typeface="Chakra Petch SemiBold"/>
              </a:rPr>
              <a:t>ABOUT US</a:t>
            </a:r>
            <a:endParaRPr/>
          </a:p>
        </p:txBody>
      </p:sp>
      <p:sp>
        <p:nvSpPr>
          <p:cNvPr id="137" name="Google Shape;137;p15"/>
          <p:cNvSpPr txBox="1"/>
          <p:nvPr/>
        </p:nvSpPr>
        <p:spPr>
          <a:xfrm>
            <a:off x="13490729" y="3854018"/>
            <a:ext cx="3306074" cy="7727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FFB247"/>
                </a:solidFill>
                <a:latin typeface="Chakra Petch"/>
                <a:ea typeface="Chakra Petch"/>
                <a:cs typeface="Chakra Petch"/>
                <a:sym typeface="Chakra Petch"/>
              </a:rPr>
              <a:t>Elaborate on what you want to discuss. </a:t>
            </a:r>
            <a:endParaRPr/>
          </a:p>
        </p:txBody>
      </p:sp>
      <p:sp>
        <p:nvSpPr>
          <p:cNvPr id="138" name="Google Shape;138;p15"/>
          <p:cNvSpPr txBox="1"/>
          <p:nvPr/>
        </p:nvSpPr>
        <p:spPr>
          <a:xfrm>
            <a:off x="1038024" y="307701"/>
            <a:ext cx="162119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B247"/>
                </a:solidFill>
                <a:latin typeface="Bungee"/>
                <a:ea typeface="Bungee"/>
                <a:cs typeface="Bungee"/>
                <a:sym typeface="Bungee"/>
              </a:rPr>
              <a:t>Table Of Contents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247"/>
        </a:solidFill>
      </p:bgPr>
    </p:bg>
    <p:spTree>
      <p:nvGrpSpPr>
        <p:cNvPr id="142" name="Shape 142"/>
        <p:cNvGrpSpPr/>
        <p:nvPr/>
      </p:nvGrpSpPr>
      <p:grpSpPr>
        <a:xfrm>
          <a:off x="0" y="0"/>
          <a:ext cx="0" cy="0"/>
          <a:chOff x="0" y="0"/>
          <a:chExt cx="0" cy="0"/>
        </a:xfrm>
      </p:grpSpPr>
      <p:sp>
        <p:nvSpPr>
          <p:cNvPr id="143" name="Google Shape;143;p16"/>
          <p:cNvSpPr/>
          <p:nvPr/>
        </p:nvSpPr>
        <p:spPr>
          <a:xfrm>
            <a:off x="-120571" y="428566"/>
            <a:ext cx="18448761" cy="516700"/>
          </a:xfrm>
          <a:custGeom>
            <a:rect b="b" l="l" r="r" t="t"/>
            <a:pathLst>
              <a:path extrusionOk="0" h="195580" w="6995128">
                <a:moveTo>
                  <a:pt x="0" y="127000"/>
                </a:moveTo>
                <a:lnTo>
                  <a:pt x="6995128" y="127000"/>
                </a:lnTo>
                <a:lnTo>
                  <a:pt x="6995128" y="195580"/>
                </a:lnTo>
                <a:lnTo>
                  <a:pt x="0" y="195580"/>
                </a:lnTo>
                <a:lnTo>
                  <a:pt x="0" y="127000"/>
                </a:lnTo>
                <a:close/>
                <a:moveTo>
                  <a:pt x="0" y="0"/>
                </a:moveTo>
                <a:lnTo>
                  <a:pt x="6995128" y="0"/>
                </a:lnTo>
                <a:lnTo>
                  <a:pt x="6995128" y="68580"/>
                </a:lnTo>
                <a:lnTo>
                  <a:pt x="0" y="68580"/>
                </a:lnTo>
                <a:lnTo>
                  <a:pt x="0" y="0"/>
                </a:lnTo>
                <a:close/>
              </a:path>
            </a:pathLst>
          </a:custGeom>
          <a:solidFill>
            <a:srgbClr val="AF0D0F"/>
          </a:solidFill>
          <a:ln>
            <a:noFill/>
          </a:ln>
        </p:spPr>
      </p:sp>
      <p:sp>
        <p:nvSpPr>
          <p:cNvPr id="144" name="Google Shape;144;p16"/>
          <p:cNvSpPr/>
          <p:nvPr/>
        </p:nvSpPr>
        <p:spPr>
          <a:xfrm>
            <a:off x="0" y="9322049"/>
            <a:ext cx="18448761" cy="516700"/>
          </a:xfrm>
          <a:custGeom>
            <a:rect b="b" l="l" r="r" t="t"/>
            <a:pathLst>
              <a:path extrusionOk="0" h="195580" w="6995128">
                <a:moveTo>
                  <a:pt x="0" y="127000"/>
                </a:moveTo>
                <a:lnTo>
                  <a:pt x="6995128" y="127000"/>
                </a:lnTo>
                <a:lnTo>
                  <a:pt x="6995128" y="195580"/>
                </a:lnTo>
                <a:lnTo>
                  <a:pt x="0" y="195580"/>
                </a:lnTo>
                <a:lnTo>
                  <a:pt x="0" y="127000"/>
                </a:lnTo>
                <a:close/>
                <a:moveTo>
                  <a:pt x="0" y="0"/>
                </a:moveTo>
                <a:lnTo>
                  <a:pt x="6995128" y="0"/>
                </a:lnTo>
                <a:lnTo>
                  <a:pt x="6995128" y="68580"/>
                </a:lnTo>
                <a:lnTo>
                  <a:pt x="0" y="68580"/>
                </a:lnTo>
                <a:lnTo>
                  <a:pt x="0" y="0"/>
                </a:lnTo>
                <a:close/>
              </a:path>
            </a:pathLst>
          </a:custGeom>
          <a:solidFill>
            <a:srgbClr val="AF0D0F"/>
          </a:solidFill>
          <a:ln>
            <a:noFill/>
          </a:ln>
        </p:spPr>
      </p:sp>
      <p:sp>
        <p:nvSpPr>
          <p:cNvPr id="145" name="Google Shape;145;p16"/>
          <p:cNvSpPr/>
          <p:nvPr/>
        </p:nvSpPr>
        <p:spPr>
          <a:xfrm>
            <a:off x="11400169" y="-547224"/>
            <a:ext cx="6887831" cy="12326149"/>
          </a:xfrm>
          <a:custGeom>
            <a:rect b="b" l="l" r="r" t="t"/>
            <a:pathLst>
              <a:path extrusionOk="0" h="12326149" w="6887831">
                <a:moveTo>
                  <a:pt x="0" y="0"/>
                </a:moveTo>
                <a:lnTo>
                  <a:pt x="6887831" y="0"/>
                </a:lnTo>
                <a:lnTo>
                  <a:pt x="6887831" y="12326149"/>
                </a:lnTo>
                <a:lnTo>
                  <a:pt x="0" y="12326149"/>
                </a:lnTo>
                <a:lnTo>
                  <a:pt x="0" y="0"/>
                </a:lnTo>
                <a:close/>
              </a:path>
            </a:pathLst>
          </a:custGeom>
          <a:blipFill rotWithShape="1">
            <a:blip r:embed="rId3">
              <a:alphaModFix/>
            </a:blip>
            <a:stretch>
              <a:fillRect b="0" l="0" r="0" t="0"/>
            </a:stretch>
          </a:blipFill>
          <a:ln>
            <a:noFill/>
          </a:ln>
        </p:spPr>
      </p:sp>
      <p:sp>
        <p:nvSpPr>
          <p:cNvPr id="146" name="Google Shape;146;p16"/>
          <p:cNvSpPr/>
          <p:nvPr/>
        </p:nvSpPr>
        <p:spPr>
          <a:xfrm rot="-5400000">
            <a:off x="6018943" y="82875"/>
            <a:ext cx="6900852" cy="10121250"/>
          </a:xfrm>
          <a:custGeom>
            <a:rect b="b" l="l" r="r" t="t"/>
            <a:pathLst>
              <a:path extrusionOk="0" h="10121250" w="6900852">
                <a:moveTo>
                  <a:pt x="0" y="0"/>
                </a:moveTo>
                <a:lnTo>
                  <a:pt x="6900852" y="0"/>
                </a:lnTo>
                <a:lnTo>
                  <a:pt x="6900852" y="10121250"/>
                </a:lnTo>
                <a:lnTo>
                  <a:pt x="0" y="10121250"/>
                </a:lnTo>
                <a:lnTo>
                  <a:pt x="0" y="0"/>
                </a:lnTo>
                <a:close/>
              </a:path>
            </a:pathLst>
          </a:custGeom>
          <a:blipFill rotWithShape="1">
            <a:blip r:embed="rId4">
              <a:alphaModFix/>
            </a:blip>
            <a:stretch>
              <a:fillRect b="0" l="0" r="0" t="0"/>
            </a:stretch>
          </a:blipFill>
          <a:ln>
            <a:noFill/>
          </a:ln>
        </p:spPr>
      </p:sp>
      <p:sp>
        <p:nvSpPr>
          <p:cNvPr id="147" name="Google Shape;147;p16"/>
          <p:cNvSpPr txBox="1"/>
          <p:nvPr/>
        </p:nvSpPr>
        <p:spPr>
          <a:xfrm>
            <a:off x="5053201" y="3899624"/>
            <a:ext cx="8832337"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1F123A"/>
                </a:solidFill>
                <a:latin typeface="Bungee"/>
                <a:ea typeface="Bungee"/>
                <a:cs typeface="Bungee"/>
                <a:sym typeface="Bungee"/>
              </a:rPr>
              <a:t>Introduction</a:t>
            </a:r>
            <a:endParaRPr/>
          </a:p>
        </p:txBody>
      </p:sp>
      <p:sp>
        <p:nvSpPr>
          <p:cNvPr id="148" name="Google Shape;148;p16"/>
          <p:cNvSpPr/>
          <p:nvPr/>
        </p:nvSpPr>
        <p:spPr>
          <a:xfrm>
            <a:off x="9469369" y="5143500"/>
            <a:ext cx="9606241" cy="5706344"/>
          </a:xfrm>
          <a:custGeom>
            <a:rect b="b" l="l" r="r" t="t"/>
            <a:pathLst>
              <a:path extrusionOk="0" h="5706344" w="9606241">
                <a:moveTo>
                  <a:pt x="0" y="0"/>
                </a:moveTo>
                <a:lnTo>
                  <a:pt x="9606241" y="0"/>
                </a:lnTo>
                <a:lnTo>
                  <a:pt x="9606241" y="5706344"/>
                </a:lnTo>
                <a:lnTo>
                  <a:pt x="0" y="5706344"/>
                </a:lnTo>
                <a:lnTo>
                  <a:pt x="0" y="0"/>
                </a:lnTo>
                <a:close/>
              </a:path>
            </a:pathLst>
          </a:custGeom>
          <a:blipFill rotWithShape="1">
            <a:blip r:embed="rId5">
              <a:alphaModFix/>
            </a:blip>
            <a:stretch>
              <a:fillRect b="0" l="0" r="0" t="0"/>
            </a:stretch>
          </a:blipFill>
          <a:ln>
            <a:noFill/>
          </a:ln>
        </p:spPr>
      </p:sp>
      <p:sp>
        <p:nvSpPr>
          <p:cNvPr id="149" name="Google Shape;149;p16"/>
          <p:cNvSpPr txBox="1"/>
          <p:nvPr/>
        </p:nvSpPr>
        <p:spPr>
          <a:xfrm>
            <a:off x="6808999" y="5745764"/>
            <a:ext cx="5320741" cy="10452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B247"/>
                </a:solidFill>
                <a:latin typeface="Chakra Petch"/>
                <a:ea typeface="Chakra Petch"/>
                <a:cs typeface="Chakra Petch"/>
                <a:sym typeface="Chakra Petch"/>
              </a:rPr>
              <a:t>Elaborate on what you want to discuss. </a:t>
            </a:r>
            <a:endParaRPr/>
          </a:p>
        </p:txBody>
      </p:sp>
      <p:sp>
        <p:nvSpPr>
          <p:cNvPr id="150" name="Google Shape;150;p16"/>
          <p:cNvSpPr/>
          <p:nvPr/>
        </p:nvSpPr>
        <p:spPr>
          <a:xfrm>
            <a:off x="-2812386" y="0"/>
            <a:ext cx="8293360" cy="4926460"/>
          </a:xfrm>
          <a:custGeom>
            <a:rect b="b" l="l" r="r" t="t"/>
            <a:pathLst>
              <a:path extrusionOk="0" h="4926460" w="8293360">
                <a:moveTo>
                  <a:pt x="0" y="0"/>
                </a:moveTo>
                <a:lnTo>
                  <a:pt x="8293360" y="0"/>
                </a:lnTo>
                <a:lnTo>
                  <a:pt x="8293360" y="4926460"/>
                </a:lnTo>
                <a:lnTo>
                  <a:pt x="0" y="4926460"/>
                </a:lnTo>
                <a:lnTo>
                  <a:pt x="0" y="0"/>
                </a:lnTo>
                <a:close/>
              </a:path>
            </a:pathLst>
          </a:custGeom>
          <a:blipFill rotWithShape="1">
            <a:blip r:embed="rId5">
              <a:alphaModFix/>
            </a:blip>
            <a:stretch>
              <a:fillRect b="0" l="0" r="0" t="0"/>
            </a:stretch>
          </a:blipFill>
          <a:ln>
            <a:noFill/>
          </a:ln>
        </p:spPr>
      </p:sp>
      <p:sp>
        <p:nvSpPr>
          <p:cNvPr id="151" name="Google Shape;151;p16"/>
          <p:cNvSpPr/>
          <p:nvPr/>
        </p:nvSpPr>
        <p:spPr>
          <a:xfrm>
            <a:off x="8888350" y="2302655"/>
            <a:ext cx="1162038" cy="1149294"/>
          </a:xfrm>
          <a:custGeom>
            <a:rect b="b" l="l" r="r" t="t"/>
            <a:pathLst>
              <a:path extrusionOk="0" h="1149294" w="1162038">
                <a:moveTo>
                  <a:pt x="0" y="0"/>
                </a:moveTo>
                <a:lnTo>
                  <a:pt x="1162038" y="0"/>
                </a:lnTo>
                <a:lnTo>
                  <a:pt x="1162038" y="1149294"/>
                </a:lnTo>
                <a:lnTo>
                  <a:pt x="0" y="114929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0D0F"/>
        </a:solidFill>
      </p:bgPr>
    </p:bg>
    <p:spTree>
      <p:nvGrpSpPr>
        <p:cNvPr id="155" name="Shape 155"/>
        <p:cNvGrpSpPr/>
        <p:nvPr/>
      </p:nvGrpSpPr>
      <p:grpSpPr>
        <a:xfrm>
          <a:off x="0" y="0"/>
          <a:ext cx="0" cy="0"/>
          <a:chOff x="0" y="0"/>
          <a:chExt cx="0" cy="0"/>
        </a:xfrm>
      </p:grpSpPr>
      <p:pic>
        <p:nvPicPr>
          <p:cNvPr id="156" name="Google Shape;156;p17"/>
          <p:cNvPicPr preferRelativeResize="0"/>
          <p:nvPr/>
        </p:nvPicPr>
        <p:blipFill>
          <a:blip r:embed="rId3">
            <a:alphaModFix/>
          </a:blip>
          <a:stretch>
            <a:fillRect/>
          </a:stretch>
        </p:blipFill>
        <p:spPr>
          <a:xfrm>
            <a:off x="2504838" y="421500"/>
            <a:ext cx="13225549" cy="5288905"/>
          </a:xfrm>
          <a:prstGeom prst="rect">
            <a:avLst/>
          </a:prstGeom>
          <a:noFill/>
          <a:ln>
            <a:noFill/>
          </a:ln>
        </p:spPr>
      </p:pic>
      <p:grpSp>
        <p:nvGrpSpPr>
          <p:cNvPr id="157" name="Google Shape;157;p17"/>
          <p:cNvGrpSpPr/>
          <p:nvPr/>
        </p:nvGrpSpPr>
        <p:grpSpPr>
          <a:xfrm>
            <a:off x="4130452" y="8208984"/>
            <a:ext cx="9974325" cy="1793996"/>
            <a:chOff x="0" y="-47625"/>
            <a:chExt cx="2626983" cy="472493"/>
          </a:xfrm>
        </p:grpSpPr>
        <p:sp>
          <p:nvSpPr>
            <p:cNvPr id="158" name="Google Shape;158;p17"/>
            <p:cNvSpPr/>
            <p:nvPr/>
          </p:nvSpPr>
          <p:spPr>
            <a:xfrm>
              <a:off x="0" y="0"/>
              <a:ext cx="2626983" cy="424868"/>
            </a:xfrm>
            <a:custGeom>
              <a:rect b="b" l="l" r="r" t="t"/>
              <a:pathLst>
                <a:path extrusionOk="0" h="424868" w="2626983">
                  <a:moveTo>
                    <a:pt x="39585" y="0"/>
                  </a:moveTo>
                  <a:lnTo>
                    <a:pt x="2587397" y="0"/>
                  </a:lnTo>
                  <a:cubicBezTo>
                    <a:pt x="2609260" y="0"/>
                    <a:pt x="2626983" y="17723"/>
                    <a:pt x="2626983" y="39585"/>
                  </a:cubicBezTo>
                  <a:lnTo>
                    <a:pt x="2626983" y="385282"/>
                  </a:lnTo>
                  <a:cubicBezTo>
                    <a:pt x="2626983" y="407145"/>
                    <a:pt x="2609260" y="424868"/>
                    <a:pt x="2587397" y="424868"/>
                  </a:cubicBezTo>
                  <a:lnTo>
                    <a:pt x="39585" y="424868"/>
                  </a:lnTo>
                  <a:cubicBezTo>
                    <a:pt x="17723" y="424868"/>
                    <a:pt x="0" y="407145"/>
                    <a:pt x="0" y="385282"/>
                  </a:cubicBezTo>
                  <a:lnTo>
                    <a:pt x="0" y="39585"/>
                  </a:lnTo>
                  <a:cubicBezTo>
                    <a:pt x="0" y="17723"/>
                    <a:pt x="17723" y="0"/>
                    <a:pt x="39585" y="0"/>
                  </a:cubicBezTo>
                  <a:close/>
                </a:path>
              </a:pathLst>
            </a:custGeom>
            <a:solidFill>
              <a:srgbClr val="EB3A1C"/>
            </a:solidFill>
            <a:ln cap="rnd" cmpd="sng" w="76200">
              <a:solidFill>
                <a:srgbClr val="FFB2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7"/>
            <p:cNvSpPr txBox="1"/>
            <p:nvPr/>
          </p:nvSpPr>
          <p:spPr>
            <a:xfrm>
              <a:off x="0" y="-47625"/>
              <a:ext cx="2626983" cy="4724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17"/>
          <p:cNvSpPr/>
          <p:nvPr/>
        </p:nvSpPr>
        <p:spPr>
          <a:xfrm>
            <a:off x="-1127642" y="-6463871"/>
            <a:ext cx="7317745" cy="16750871"/>
          </a:xfrm>
          <a:custGeom>
            <a:rect b="b" l="l" r="r" t="t"/>
            <a:pathLst>
              <a:path extrusionOk="0" h="16750871" w="7317745">
                <a:moveTo>
                  <a:pt x="0" y="0"/>
                </a:moveTo>
                <a:lnTo>
                  <a:pt x="7317745" y="0"/>
                </a:lnTo>
                <a:lnTo>
                  <a:pt x="7317745" y="16750871"/>
                </a:lnTo>
                <a:lnTo>
                  <a:pt x="0" y="16750871"/>
                </a:lnTo>
                <a:lnTo>
                  <a:pt x="0" y="0"/>
                </a:lnTo>
                <a:close/>
              </a:path>
            </a:pathLst>
          </a:custGeom>
          <a:blipFill rotWithShape="1">
            <a:blip r:embed="rId4">
              <a:alphaModFix/>
            </a:blip>
            <a:stretch>
              <a:fillRect b="0" l="0" r="0" t="0"/>
            </a:stretch>
          </a:blipFill>
          <a:ln>
            <a:noFill/>
          </a:ln>
        </p:spPr>
      </p:sp>
      <p:sp>
        <p:nvSpPr>
          <p:cNvPr id="161" name="Google Shape;161;p17"/>
          <p:cNvSpPr txBox="1"/>
          <p:nvPr/>
        </p:nvSpPr>
        <p:spPr>
          <a:xfrm>
            <a:off x="4130452" y="5881687"/>
            <a:ext cx="9974325" cy="246221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US" sz="8000" u="none" cap="none" strike="noStrike">
                <a:solidFill>
                  <a:srgbClr val="FFB247"/>
                </a:solidFill>
                <a:latin typeface="Bungee"/>
                <a:ea typeface="Bungee"/>
                <a:cs typeface="Bungee"/>
                <a:sym typeface="Bungee"/>
              </a:rPr>
              <a:t>Welcome To Presentation</a:t>
            </a:r>
            <a:endParaRPr/>
          </a:p>
        </p:txBody>
      </p:sp>
      <p:sp>
        <p:nvSpPr>
          <p:cNvPr id="162" name="Google Shape;162;p17"/>
          <p:cNvSpPr/>
          <p:nvPr/>
        </p:nvSpPr>
        <p:spPr>
          <a:xfrm flipH="1">
            <a:off x="11871526" y="-220701"/>
            <a:ext cx="7389979" cy="16916220"/>
          </a:xfrm>
          <a:custGeom>
            <a:rect b="b" l="l" r="r" t="t"/>
            <a:pathLst>
              <a:path extrusionOk="0" h="16916220" w="7389979">
                <a:moveTo>
                  <a:pt x="7389979" y="0"/>
                </a:moveTo>
                <a:lnTo>
                  <a:pt x="0" y="0"/>
                </a:lnTo>
                <a:lnTo>
                  <a:pt x="0" y="16916221"/>
                </a:lnTo>
                <a:lnTo>
                  <a:pt x="7389979" y="16916221"/>
                </a:lnTo>
                <a:lnTo>
                  <a:pt x="7389979" y="0"/>
                </a:lnTo>
                <a:close/>
              </a:path>
            </a:pathLst>
          </a:custGeom>
          <a:blipFill rotWithShape="1">
            <a:blip r:embed="rId4">
              <a:alphaModFix/>
            </a:blip>
            <a:stretch>
              <a:fillRect b="0" l="0" r="0" t="0"/>
            </a:stretch>
          </a:blipFill>
          <a:ln>
            <a:noFill/>
          </a:ln>
        </p:spPr>
      </p:sp>
      <p:sp>
        <p:nvSpPr>
          <p:cNvPr id="163" name="Google Shape;163;p17"/>
          <p:cNvSpPr txBox="1"/>
          <p:nvPr/>
        </p:nvSpPr>
        <p:spPr>
          <a:xfrm>
            <a:off x="5164824" y="8854440"/>
            <a:ext cx="7958352" cy="724535"/>
          </a:xfrm>
          <a:prstGeom prst="rect">
            <a:avLst/>
          </a:prstGeom>
          <a:noFill/>
          <a:ln>
            <a:noFill/>
          </a:ln>
        </p:spPr>
        <p:txBody>
          <a:bodyPr anchorCtr="0" anchor="t" bIns="0" lIns="0" spcFirstLastPara="1" rIns="0" wrap="square" tIns="0">
            <a:spAutoFit/>
          </a:bodyPr>
          <a:lstStyle/>
          <a:p>
            <a:pPr indent="0" lvl="0" marL="0" marR="0" rtl="0" algn="ctr">
              <a:lnSpc>
                <a:spcPct val="130013"/>
              </a:lnSpc>
              <a:spcBef>
                <a:spcPts val="0"/>
              </a:spcBef>
              <a:spcAft>
                <a:spcPts val="0"/>
              </a:spcAft>
              <a:buNone/>
            </a:pPr>
            <a:r>
              <a:rPr b="0" i="0" lang="en-US" sz="2199" u="none" cap="none" strike="noStrike">
                <a:solidFill>
                  <a:srgbClr val="FFB247"/>
                </a:solidFill>
                <a:latin typeface="Chakra Petch"/>
                <a:ea typeface="Chakra Petch"/>
                <a:cs typeface="Chakra Petch"/>
                <a:sym typeface="Chakra Petch"/>
              </a:rPr>
              <a:t>I'm Rain, and I'll be sharing with you my beautiful ideas. 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247"/>
        </a:solidFill>
      </p:bgPr>
    </p:bg>
    <p:spTree>
      <p:nvGrpSpPr>
        <p:cNvPr id="167" name="Shape 167"/>
        <p:cNvGrpSpPr/>
        <p:nvPr/>
      </p:nvGrpSpPr>
      <p:grpSpPr>
        <a:xfrm>
          <a:off x="0" y="0"/>
          <a:ext cx="0" cy="0"/>
          <a:chOff x="0" y="0"/>
          <a:chExt cx="0" cy="0"/>
        </a:xfrm>
      </p:grpSpPr>
      <p:grpSp>
        <p:nvGrpSpPr>
          <p:cNvPr id="168" name="Google Shape;168;p18"/>
          <p:cNvGrpSpPr/>
          <p:nvPr/>
        </p:nvGrpSpPr>
        <p:grpSpPr>
          <a:xfrm>
            <a:off x="1170010" y="2541705"/>
            <a:ext cx="4212420" cy="6156203"/>
            <a:chOff x="0" y="-47625"/>
            <a:chExt cx="1109444" cy="1621387"/>
          </a:xfrm>
        </p:grpSpPr>
        <p:sp>
          <p:nvSpPr>
            <p:cNvPr id="169" name="Google Shape;169;p18"/>
            <p:cNvSpPr/>
            <p:nvPr/>
          </p:nvSpPr>
          <p:spPr>
            <a:xfrm>
              <a:off x="0" y="0"/>
              <a:ext cx="1109444" cy="1573762"/>
            </a:xfrm>
            <a:custGeom>
              <a:rect b="b" l="l" r="r" t="t"/>
              <a:pathLst>
                <a:path extrusionOk="0" h="1573762" w="1109444">
                  <a:moveTo>
                    <a:pt x="93732" y="0"/>
                  </a:moveTo>
                  <a:lnTo>
                    <a:pt x="1015712" y="0"/>
                  </a:lnTo>
                  <a:cubicBezTo>
                    <a:pt x="1040571" y="0"/>
                    <a:pt x="1064412" y="9875"/>
                    <a:pt x="1081991" y="27453"/>
                  </a:cubicBezTo>
                  <a:cubicBezTo>
                    <a:pt x="1099569" y="45032"/>
                    <a:pt x="1109444" y="68873"/>
                    <a:pt x="1109444" y="93732"/>
                  </a:cubicBezTo>
                  <a:lnTo>
                    <a:pt x="1109444" y="1480030"/>
                  </a:lnTo>
                  <a:cubicBezTo>
                    <a:pt x="1109444" y="1531797"/>
                    <a:pt x="1067479" y="1573762"/>
                    <a:pt x="1015712" y="1573762"/>
                  </a:cubicBezTo>
                  <a:lnTo>
                    <a:pt x="93732" y="1573762"/>
                  </a:lnTo>
                  <a:cubicBezTo>
                    <a:pt x="41965" y="1573762"/>
                    <a:pt x="0" y="1531797"/>
                    <a:pt x="0" y="1480030"/>
                  </a:cubicBezTo>
                  <a:lnTo>
                    <a:pt x="0" y="93732"/>
                  </a:lnTo>
                  <a:cubicBezTo>
                    <a:pt x="0" y="41965"/>
                    <a:pt x="41965" y="0"/>
                    <a:pt x="93732"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txBox="1"/>
            <p:nvPr/>
          </p:nvSpPr>
          <p:spPr>
            <a:xfrm>
              <a:off x="0" y="-47625"/>
              <a:ext cx="1109444" cy="16213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18"/>
          <p:cNvSpPr/>
          <p:nvPr/>
        </p:nvSpPr>
        <p:spPr>
          <a:xfrm>
            <a:off x="-1749120" y="3080867"/>
            <a:ext cx="9166588" cy="8239261"/>
          </a:xfrm>
          <a:custGeom>
            <a:rect b="b" l="l" r="r" t="t"/>
            <a:pathLst>
              <a:path extrusionOk="0" h="8239261" w="9166588">
                <a:moveTo>
                  <a:pt x="0" y="0"/>
                </a:moveTo>
                <a:lnTo>
                  <a:pt x="9166588" y="0"/>
                </a:lnTo>
                <a:lnTo>
                  <a:pt x="9166588" y="8239261"/>
                </a:lnTo>
                <a:lnTo>
                  <a:pt x="0" y="8239261"/>
                </a:lnTo>
                <a:lnTo>
                  <a:pt x="0" y="0"/>
                </a:lnTo>
                <a:close/>
              </a:path>
            </a:pathLst>
          </a:custGeom>
          <a:blipFill rotWithShape="1">
            <a:blip r:embed="rId3">
              <a:alphaModFix/>
            </a:blip>
            <a:stretch>
              <a:fillRect b="0" l="0" r="0" t="0"/>
            </a:stretch>
          </a:blipFill>
          <a:ln>
            <a:noFill/>
          </a:ln>
        </p:spPr>
      </p:sp>
      <p:grpSp>
        <p:nvGrpSpPr>
          <p:cNvPr id="172" name="Google Shape;172;p18"/>
          <p:cNvGrpSpPr/>
          <p:nvPr/>
        </p:nvGrpSpPr>
        <p:grpSpPr>
          <a:xfrm>
            <a:off x="12905569" y="2541705"/>
            <a:ext cx="4212420" cy="6156203"/>
            <a:chOff x="0" y="-47625"/>
            <a:chExt cx="1109444" cy="1621387"/>
          </a:xfrm>
        </p:grpSpPr>
        <p:sp>
          <p:nvSpPr>
            <p:cNvPr id="173" name="Google Shape;173;p18"/>
            <p:cNvSpPr/>
            <p:nvPr/>
          </p:nvSpPr>
          <p:spPr>
            <a:xfrm>
              <a:off x="0" y="0"/>
              <a:ext cx="1109444" cy="1573762"/>
            </a:xfrm>
            <a:custGeom>
              <a:rect b="b" l="l" r="r" t="t"/>
              <a:pathLst>
                <a:path extrusionOk="0" h="1573762" w="1109444">
                  <a:moveTo>
                    <a:pt x="93732" y="0"/>
                  </a:moveTo>
                  <a:lnTo>
                    <a:pt x="1015712" y="0"/>
                  </a:lnTo>
                  <a:cubicBezTo>
                    <a:pt x="1040571" y="0"/>
                    <a:pt x="1064412" y="9875"/>
                    <a:pt x="1081991" y="27453"/>
                  </a:cubicBezTo>
                  <a:cubicBezTo>
                    <a:pt x="1099569" y="45032"/>
                    <a:pt x="1109444" y="68873"/>
                    <a:pt x="1109444" y="93732"/>
                  </a:cubicBezTo>
                  <a:lnTo>
                    <a:pt x="1109444" y="1480030"/>
                  </a:lnTo>
                  <a:cubicBezTo>
                    <a:pt x="1109444" y="1531797"/>
                    <a:pt x="1067479" y="1573762"/>
                    <a:pt x="1015712" y="1573762"/>
                  </a:cubicBezTo>
                  <a:lnTo>
                    <a:pt x="93732" y="1573762"/>
                  </a:lnTo>
                  <a:cubicBezTo>
                    <a:pt x="41965" y="1573762"/>
                    <a:pt x="0" y="1531797"/>
                    <a:pt x="0" y="1480030"/>
                  </a:cubicBezTo>
                  <a:lnTo>
                    <a:pt x="0" y="93732"/>
                  </a:lnTo>
                  <a:cubicBezTo>
                    <a:pt x="0" y="41965"/>
                    <a:pt x="41965" y="0"/>
                    <a:pt x="93732"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txBox="1"/>
            <p:nvPr/>
          </p:nvSpPr>
          <p:spPr>
            <a:xfrm>
              <a:off x="0" y="-47625"/>
              <a:ext cx="1109444" cy="162138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8"/>
          <p:cNvSpPr/>
          <p:nvPr/>
        </p:nvSpPr>
        <p:spPr>
          <a:xfrm>
            <a:off x="7806592" y="4770221"/>
            <a:ext cx="4709853" cy="2797768"/>
          </a:xfrm>
          <a:custGeom>
            <a:rect b="b" l="l" r="r" t="t"/>
            <a:pathLst>
              <a:path extrusionOk="0" h="2797768" w="4709853">
                <a:moveTo>
                  <a:pt x="0" y="0"/>
                </a:moveTo>
                <a:lnTo>
                  <a:pt x="4709853" y="0"/>
                </a:lnTo>
                <a:lnTo>
                  <a:pt x="4709853" y="2797769"/>
                </a:lnTo>
                <a:lnTo>
                  <a:pt x="0" y="2797769"/>
                </a:lnTo>
                <a:lnTo>
                  <a:pt x="0" y="0"/>
                </a:lnTo>
                <a:close/>
              </a:path>
            </a:pathLst>
          </a:custGeom>
          <a:blipFill rotWithShape="1">
            <a:blip r:embed="rId4">
              <a:alphaModFix/>
            </a:blip>
            <a:stretch>
              <a:fillRect b="0" l="0" r="0" t="0"/>
            </a:stretch>
          </a:blipFill>
          <a:ln>
            <a:noFill/>
          </a:ln>
        </p:spPr>
      </p:sp>
      <p:sp>
        <p:nvSpPr>
          <p:cNvPr id="176" name="Google Shape;176;p18"/>
          <p:cNvSpPr/>
          <p:nvPr/>
        </p:nvSpPr>
        <p:spPr>
          <a:xfrm>
            <a:off x="5700085" y="-1918284"/>
            <a:ext cx="6887831" cy="12326149"/>
          </a:xfrm>
          <a:custGeom>
            <a:rect b="b" l="l" r="r" t="t"/>
            <a:pathLst>
              <a:path extrusionOk="0" h="12326149" w="6887831">
                <a:moveTo>
                  <a:pt x="0" y="0"/>
                </a:moveTo>
                <a:lnTo>
                  <a:pt x="6887830" y="0"/>
                </a:lnTo>
                <a:lnTo>
                  <a:pt x="6887830" y="12326149"/>
                </a:lnTo>
                <a:lnTo>
                  <a:pt x="0" y="12326149"/>
                </a:lnTo>
                <a:lnTo>
                  <a:pt x="0" y="0"/>
                </a:lnTo>
                <a:close/>
              </a:path>
            </a:pathLst>
          </a:custGeom>
          <a:blipFill rotWithShape="1">
            <a:blip r:embed="rId5">
              <a:alphaModFix/>
            </a:blip>
            <a:stretch>
              <a:fillRect b="0" l="0" r="0" t="0"/>
            </a:stretch>
          </a:blipFill>
          <a:ln>
            <a:noFill/>
          </a:ln>
        </p:spPr>
      </p:sp>
      <p:sp>
        <p:nvSpPr>
          <p:cNvPr id="177" name="Google Shape;177;p18"/>
          <p:cNvSpPr/>
          <p:nvPr/>
        </p:nvSpPr>
        <p:spPr>
          <a:xfrm>
            <a:off x="2697180" y="3670143"/>
            <a:ext cx="1162038" cy="1149294"/>
          </a:xfrm>
          <a:custGeom>
            <a:rect b="b" l="l" r="r" t="t"/>
            <a:pathLst>
              <a:path extrusionOk="0" h="1149294" w="1162038">
                <a:moveTo>
                  <a:pt x="0" y="0"/>
                </a:moveTo>
                <a:lnTo>
                  <a:pt x="1162038" y="0"/>
                </a:lnTo>
                <a:lnTo>
                  <a:pt x="1162038" y="1149294"/>
                </a:lnTo>
                <a:lnTo>
                  <a:pt x="0" y="1149294"/>
                </a:lnTo>
                <a:lnTo>
                  <a:pt x="0" y="0"/>
                </a:lnTo>
                <a:close/>
              </a:path>
            </a:pathLst>
          </a:custGeom>
          <a:blipFill rotWithShape="1">
            <a:blip r:embed="rId6">
              <a:alphaModFix/>
            </a:blip>
            <a:stretch>
              <a:fillRect b="0" l="0" r="0" t="0"/>
            </a:stretch>
          </a:blipFill>
          <a:ln>
            <a:noFill/>
          </a:ln>
        </p:spPr>
      </p:sp>
      <p:sp>
        <p:nvSpPr>
          <p:cNvPr id="178" name="Google Shape;178;p18"/>
          <p:cNvSpPr/>
          <p:nvPr/>
        </p:nvSpPr>
        <p:spPr>
          <a:xfrm>
            <a:off x="14428782" y="3670143"/>
            <a:ext cx="1162038" cy="1149294"/>
          </a:xfrm>
          <a:custGeom>
            <a:rect b="b" l="l" r="r" t="t"/>
            <a:pathLst>
              <a:path extrusionOk="0" h="1149294" w="1162038">
                <a:moveTo>
                  <a:pt x="0" y="0"/>
                </a:moveTo>
                <a:lnTo>
                  <a:pt x="1162038" y="0"/>
                </a:lnTo>
                <a:lnTo>
                  <a:pt x="1162038" y="1149294"/>
                </a:lnTo>
                <a:lnTo>
                  <a:pt x="0" y="1149294"/>
                </a:lnTo>
                <a:lnTo>
                  <a:pt x="0" y="0"/>
                </a:lnTo>
                <a:close/>
              </a:path>
            </a:pathLst>
          </a:custGeom>
          <a:blipFill rotWithShape="1">
            <a:blip r:embed="rId6">
              <a:alphaModFix/>
            </a:blip>
            <a:stretch>
              <a:fillRect b="0" l="0" r="0" t="0"/>
            </a:stretch>
          </a:blipFill>
          <a:ln>
            <a:noFill/>
          </a:ln>
        </p:spPr>
      </p:sp>
      <p:sp>
        <p:nvSpPr>
          <p:cNvPr id="179" name="Google Shape;179;p18"/>
          <p:cNvSpPr txBox="1"/>
          <p:nvPr/>
        </p:nvSpPr>
        <p:spPr>
          <a:xfrm>
            <a:off x="13484891" y="5334000"/>
            <a:ext cx="3053776"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1F123A"/>
                </a:solidFill>
                <a:latin typeface="Chakra Petch SemiBold"/>
                <a:ea typeface="Chakra Petch SemiBold"/>
                <a:cs typeface="Chakra Petch SemiBold"/>
                <a:sym typeface="Chakra Petch SemiBold"/>
              </a:rPr>
              <a:t>WHAT WE DO? </a:t>
            </a:r>
            <a:endParaRPr/>
          </a:p>
        </p:txBody>
      </p:sp>
      <p:sp>
        <p:nvSpPr>
          <p:cNvPr id="180" name="Google Shape;180;p18"/>
          <p:cNvSpPr txBox="1"/>
          <p:nvPr/>
        </p:nvSpPr>
        <p:spPr>
          <a:xfrm>
            <a:off x="1722947" y="5343312"/>
            <a:ext cx="3159317"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1F123A"/>
                </a:solidFill>
                <a:latin typeface="Chakra Petch SemiBold"/>
                <a:ea typeface="Chakra Petch SemiBold"/>
                <a:cs typeface="Chakra Petch SemiBold"/>
                <a:sym typeface="Chakra Petch SemiBold"/>
              </a:rPr>
              <a:t>WHO WE ARE?</a:t>
            </a:r>
            <a:endParaRPr/>
          </a:p>
        </p:txBody>
      </p:sp>
      <p:sp>
        <p:nvSpPr>
          <p:cNvPr id="181" name="Google Shape;181;p18"/>
          <p:cNvSpPr txBox="1"/>
          <p:nvPr/>
        </p:nvSpPr>
        <p:spPr>
          <a:xfrm>
            <a:off x="1722947" y="6324025"/>
            <a:ext cx="3159317" cy="101566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US" sz="2200" u="none" cap="none" strike="noStrike">
                <a:solidFill>
                  <a:srgbClr val="FFB247"/>
                </a:solidFill>
                <a:latin typeface="Chakra Petch"/>
                <a:ea typeface="Chakra Petch"/>
                <a:cs typeface="Chakra Petch"/>
                <a:sym typeface="Chakra Petch"/>
              </a:rPr>
              <a:t>Briefly elaborate on what you want to discuss. </a:t>
            </a:r>
            <a:endParaRPr/>
          </a:p>
        </p:txBody>
      </p:sp>
      <p:sp>
        <p:nvSpPr>
          <p:cNvPr id="182" name="Google Shape;182;p18"/>
          <p:cNvSpPr txBox="1"/>
          <p:nvPr/>
        </p:nvSpPr>
        <p:spPr>
          <a:xfrm>
            <a:off x="13590433" y="6324025"/>
            <a:ext cx="2974620" cy="1015663"/>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0" i="0" lang="en-US" sz="2200" u="none" cap="none" strike="noStrike">
                <a:solidFill>
                  <a:srgbClr val="FFB247"/>
                </a:solidFill>
                <a:latin typeface="Chakra Petch"/>
                <a:ea typeface="Chakra Petch"/>
                <a:cs typeface="Chakra Petch"/>
                <a:sym typeface="Chakra Petch"/>
              </a:rPr>
              <a:t>Briefly elaborate on what you want to discuss. </a:t>
            </a:r>
            <a:endParaRPr/>
          </a:p>
        </p:txBody>
      </p:sp>
      <p:sp>
        <p:nvSpPr>
          <p:cNvPr id="183" name="Google Shape;183;p18"/>
          <p:cNvSpPr/>
          <p:nvPr/>
        </p:nvSpPr>
        <p:spPr>
          <a:xfrm rot="10800000">
            <a:off x="10354388" y="-877885"/>
            <a:ext cx="10119816" cy="9096057"/>
          </a:xfrm>
          <a:custGeom>
            <a:rect b="b" l="l" r="r" t="t"/>
            <a:pathLst>
              <a:path extrusionOk="0" h="9096057" w="10119816">
                <a:moveTo>
                  <a:pt x="10119816" y="9096056"/>
                </a:moveTo>
                <a:lnTo>
                  <a:pt x="0" y="9096056"/>
                </a:lnTo>
                <a:lnTo>
                  <a:pt x="0" y="0"/>
                </a:lnTo>
                <a:lnTo>
                  <a:pt x="10119816" y="0"/>
                </a:lnTo>
                <a:lnTo>
                  <a:pt x="10119816" y="9096056"/>
                </a:lnTo>
                <a:close/>
              </a:path>
            </a:pathLst>
          </a:custGeom>
          <a:blipFill rotWithShape="1">
            <a:blip r:embed="rId3">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0D0F"/>
        </a:solidFill>
      </p:bgPr>
    </p:bg>
    <p:spTree>
      <p:nvGrpSpPr>
        <p:cNvPr id="187" name="Shape 187"/>
        <p:cNvGrpSpPr/>
        <p:nvPr/>
      </p:nvGrpSpPr>
      <p:grpSpPr>
        <a:xfrm>
          <a:off x="0" y="0"/>
          <a:ext cx="0" cy="0"/>
          <a:chOff x="0" y="0"/>
          <a:chExt cx="0" cy="0"/>
        </a:xfrm>
      </p:grpSpPr>
      <p:grpSp>
        <p:nvGrpSpPr>
          <p:cNvPr id="188" name="Google Shape;188;p19"/>
          <p:cNvGrpSpPr/>
          <p:nvPr/>
        </p:nvGrpSpPr>
        <p:grpSpPr>
          <a:xfrm>
            <a:off x="1360510" y="3766348"/>
            <a:ext cx="4212420" cy="3380345"/>
            <a:chOff x="0" y="-47625"/>
            <a:chExt cx="1109444" cy="890297"/>
          </a:xfrm>
        </p:grpSpPr>
        <p:sp>
          <p:nvSpPr>
            <p:cNvPr id="189" name="Google Shape;189;p19"/>
            <p:cNvSpPr/>
            <p:nvPr/>
          </p:nvSpPr>
          <p:spPr>
            <a:xfrm>
              <a:off x="0" y="0"/>
              <a:ext cx="1109444" cy="842672"/>
            </a:xfrm>
            <a:custGeom>
              <a:rect b="b" l="l" r="r" t="t"/>
              <a:pathLst>
                <a:path extrusionOk="0" h="842672" w="1109444">
                  <a:moveTo>
                    <a:pt x="93732" y="0"/>
                  </a:moveTo>
                  <a:lnTo>
                    <a:pt x="1015712" y="0"/>
                  </a:lnTo>
                  <a:cubicBezTo>
                    <a:pt x="1040571" y="0"/>
                    <a:pt x="1064412" y="9875"/>
                    <a:pt x="1081991" y="27453"/>
                  </a:cubicBezTo>
                  <a:cubicBezTo>
                    <a:pt x="1099569" y="45032"/>
                    <a:pt x="1109444" y="68873"/>
                    <a:pt x="1109444" y="93732"/>
                  </a:cubicBezTo>
                  <a:lnTo>
                    <a:pt x="1109444" y="748940"/>
                  </a:lnTo>
                  <a:cubicBezTo>
                    <a:pt x="1109444" y="800707"/>
                    <a:pt x="1067479" y="842672"/>
                    <a:pt x="1015712" y="842672"/>
                  </a:cubicBezTo>
                  <a:lnTo>
                    <a:pt x="93732" y="842672"/>
                  </a:lnTo>
                  <a:cubicBezTo>
                    <a:pt x="41965" y="842672"/>
                    <a:pt x="0" y="800707"/>
                    <a:pt x="0" y="748940"/>
                  </a:cubicBezTo>
                  <a:lnTo>
                    <a:pt x="0" y="93732"/>
                  </a:lnTo>
                  <a:cubicBezTo>
                    <a:pt x="0" y="41965"/>
                    <a:pt x="41965" y="0"/>
                    <a:pt x="93732" y="0"/>
                  </a:cubicBezTo>
                  <a:close/>
                </a:path>
              </a:pathLst>
            </a:custGeom>
            <a:solidFill>
              <a:srgbClr val="EB3A1C"/>
            </a:solidFill>
            <a:ln cap="rnd" cmpd="sng" w="76200">
              <a:solidFill>
                <a:srgbClr val="AF0D0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9"/>
            <p:cNvSpPr txBox="1"/>
            <p:nvPr/>
          </p:nvSpPr>
          <p:spPr>
            <a:xfrm>
              <a:off x="0" y="-47625"/>
              <a:ext cx="1109444" cy="890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9"/>
          <p:cNvGrpSpPr/>
          <p:nvPr/>
        </p:nvGrpSpPr>
        <p:grpSpPr>
          <a:xfrm>
            <a:off x="0" y="-180826"/>
            <a:ext cx="9144000" cy="10467826"/>
            <a:chOff x="0" y="-47625"/>
            <a:chExt cx="2408296" cy="2756958"/>
          </a:xfrm>
        </p:grpSpPr>
        <p:sp>
          <p:nvSpPr>
            <p:cNvPr id="192" name="Google Shape;192;p1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B247"/>
            </a:solidFill>
            <a:ln>
              <a:noFill/>
            </a:ln>
          </p:spPr>
        </p:sp>
        <p:sp>
          <p:nvSpPr>
            <p:cNvPr id="193" name="Google Shape;193;p19"/>
            <p:cNvSpPr txBox="1"/>
            <p:nvPr/>
          </p:nvSpPr>
          <p:spPr>
            <a:xfrm>
              <a:off x="0" y="-47625"/>
              <a:ext cx="2408296"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9"/>
          <p:cNvGrpSpPr/>
          <p:nvPr/>
        </p:nvGrpSpPr>
        <p:grpSpPr>
          <a:xfrm>
            <a:off x="1197225" y="3779224"/>
            <a:ext cx="4212420" cy="1405469"/>
            <a:chOff x="0" y="-47625"/>
            <a:chExt cx="1109444" cy="370165"/>
          </a:xfrm>
        </p:grpSpPr>
        <p:sp>
          <p:nvSpPr>
            <p:cNvPr id="195" name="Google Shape;195;p19"/>
            <p:cNvSpPr/>
            <p:nvPr/>
          </p:nvSpPr>
          <p:spPr>
            <a:xfrm>
              <a:off x="0" y="0"/>
              <a:ext cx="1109444" cy="322540"/>
            </a:xfrm>
            <a:custGeom>
              <a:rect b="b" l="l" r="r" t="t"/>
              <a:pathLst>
                <a:path extrusionOk="0" h="322540" w="1109444">
                  <a:moveTo>
                    <a:pt x="93732" y="0"/>
                  </a:moveTo>
                  <a:lnTo>
                    <a:pt x="1015712" y="0"/>
                  </a:lnTo>
                  <a:cubicBezTo>
                    <a:pt x="1040571" y="0"/>
                    <a:pt x="1064412" y="9875"/>
                    <a:pt x="1081991" y="27453"/>
                  </a:cubicBezTo>
                  <a:cubicBezTo>
                    <a:pt x="1099569" y="45032"/>
                    <a:pt x="1109444" y="68873"/>
                    <a:pt x="1109444" y="93732"/>
                  </a:cubicBezTo>
                  <a:lnTo>
                    <a:pt x="1109444" y="228808"/>
                  </a:lnTo>
                  <a:cubicBezTo>
                    <a:pt x="1109444" y="280575"/>
                    <a:pt x="1067479" y="322540"/>
                    <a:pt x="1015712" y="322540"/>
                  </a:cubicBezTo>
                  <a:lnTo>
                    <a:pt x="93732" y="322540"/>
                  </a:lnTo>
                  <a:cubicBezTo>
                    <a:pt x="41965" y="322540"/>
                    <a:pt x="0" y="280575"/>
                    <a:pt x="0" y="228808"/>
                  </a:cubicBezTo>
                  <a:lnTo>
                    <a:pt x="0" y="93732"/>
                  </a:lnTo>
                  <a:cubicBezTo>
                    <a:pt x="0" y="41965"/>
                    <a:pt x="41965" y="0"/>
                    <a:pt x="93732" y="0"/>
                  </a:cubicBezTo>
                  <a:close/>
                </a:path>
              </a:pathLst>
            </a:custGeom>
            <a:solidFill>
              <a:srgbClr val="EB3A1C"/>
            </a:solidFill>
            <a:ln cap="rnd" cmpd="sng" w="76200">
              <a:solidFill>
                <a:srgbClr val="1F12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9"/>
            <p:cNvSpPr txBox="1"/>
            <p:nvPr/>
          </p:nvSpPr>
          <p:spPr>
            <a:xfrm>
              <a:off x="0" y="-47625"/>
              <a:ext cx="1109444" cy="37016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9"/>
          <p:cNvSpPr txBox="1"/>
          <p:nvPr/>
        </p:nvSpPr>
        <p:spPr>
          <a:xfrm>
            <a:off x="1588960" y="4319959"/>
            <a:ext cx="3495553"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200" u="none" cap="none" strike="noStrike">
                <a:solidFill>
                  <a:srgbClr val="1F123A"/>
                </a:solidFill>
                <a:latin typeface="Chakra Petch SemiBold"/>
                <a:ea typeface="Chakra Petch SemiBold"/>
                <a:cs typeface="Chakra Petch SemiBold"/>
                <a:sym typeface="Chakra Petch SemiBold"/>
              </a:rPr>
              <a:t>MISSION</a:t>
            </a:r>
            <a:endParaRPr/>
          </a:p>
        </p:txBody>
      </p:sp>
      <p:sp>
        <p:nvSpPr>
          <p:cNvPr id="198" name="Google Shape;198;p19"/>
          <p:cNvSpPr txBox="1"/>
          <p:nvPr/>
        </p:nvSpPr>
        <p:spPr>
          <a:xfrm>
            <a:off x="1588960" y="5755012"/>
            <a:ext cx="3495553" cy="772795"/>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2199" u="none" cap="none" strike="noStrike">
                <a:solidFill>
                  <a:srgbClr val="AF0D0F"/>
                </a:solidFill>
                <a:latin typeface="Chakra Petch"/>
                <a:ea typeface="Chakra Petch"/>
                <a:cs typeface="Chakra Petch"/>
                <a:sym typeface="Chakra Petch"/>
              </a:rPr>
              <a:t>Enter your grand vision statement!</a:t>
            </a:r>
            <a:endParaRPr/>
          </a:p>
        </p:txBody>
      </p:sp>
      <p:grpSp>
        <p:nvGrpSpPr>
          <p:cNvPr id="199" name="Google Shape;199;p19"/>
          <p:cNvGrpSpPr/>
          <p:nvPr/>
        </p:nvGrpSpPr>
        <p:grpSpPr>
          <a:xfrm>
            <a:off x="13046880" y="3779224"/>
            <a:ext cx="4212420" cy="1405469"/>
            <a:chOff x="0" y="-47625"/>
            <a:chExt cx="1109444" cy="370165"/>
          </a:xfrm>
        </p:grpSpPr>
        <p:sp>
          <p:nvSpPr>
            <p:cNvPr id="200" name="Google Shape;200;p19"/>
            <p:cNvSpPr/>
            <p:nvPr/>
          </p:nvSpPr>
          <p:spPr>
            <a:xfrm>
              <a:off x="0" y="0"/>
              <a:ext cx="1109444" cy="322540"/>
            </a:xfrm>
            <a:custGeom>
              <a:rect b="b" l="l" r="r" t="t"/>
              <a:pathLst>
                <a:path extrusionOk="0" h="322540" w="1109444">
                  <a:moveTo>
                    <a:pt x="93732" y="0"/>
                  </a:moveTo>
                  <a:lnTo>
                    <a:pt x="1015712" y="0"/>
                  </a:lnTo>
                  <a:cubicBezTo>
                    <a:pt x="1040571" y="0"/>
                    <a:pt x="1064412" y="9875"/>
                    <a:pt x="1081991" y="27453"/>
                  </a:cubicBezTo>
                  <a:cubicBezTo>
                    <a:pt x="1099569" y="45032"/>
                    <a:pt x="1109444" y="68873"/>
                    <a:pt x="1109444" y="93732"/>
                  </a:cubicBezTo>
                  <a:lnTo>
                    <a:pt x="1109444" y="228808"/>
                  </a:lnTo>
                  <a:cubicBezTo>
                    <a:pt x="1109444" y="280575"/>
                    <a:pt x="1067479" y="322540"/>
                    <a:pt x="1015712" y="322540"/>
                  </a:cubicBezTo>
                  <a:lnTo>
                    <a:pt x="93732" y="322540"/>
                  </a:lnTo>
                  <a:cubicBezTo>
                    <a:pt x="41965" y="322540"/>
                    <a:pt x="0" y="280575"/>
                    <a:pt x="0" y="228808"/>
                  </a:cubicBezTo>
                  <a:lnTo>
                    <a:pt x="0" y="93732"/>
                  </a:lnTo>
                  <a:cubicBezTo>
                    <a:pt x="0" y="41965"/>
                    <a:pt x="41965" y="0"/>
                    <a:pt x="93732" y="0"/>
                  </a:cubicBezTo>
                  <a:close/>
                </a:path>
              </a:pathLst>
            </a:custGeom>
            <a:solidFill>
              <a:srgbClr val="EB3A1C"/>
            </a:solidFill>
            <a:ln cap="rnd" cmpd="sng" w="76200">
              <a:solidFill>
                <a:srgbClr val="1F12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txBox="1"/>
            <p:nvPr/>
          </p:nvSpPr>
          <p:spPr>
            <a:xfrm>
              <a:off x="0" y="-47625"/>
              <a:ext cx="1109444" cy="37016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2" name="Google Shape;202;p19"/>
          <p:cNvSpPr txBox="1"/>
          <p:nvPr/>
        </p:nvSpPr>
        <p:spPr>
          <a:xfrm>
            <a:off x="13424128" y="4319959"/>
            <a:ext cx="3386696"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1F123A"/>
                </a:solidFill>
                <a:latin typeface="Chakra Petch SemiBold"/>
                <a:ea typeface="Chakra Petch SemiBold"/>
                <a:cs typeface="Chakra Petch SemiBold"/>
                <a:sym typeface="Chakra Petch SemiBold"/>
              </a:rPr>
              <a:t>VISION</a:t>
            </a:r>
            <a:endParaRPr/>
          </a:p>
        </p:txBody>
      </p:sp>
      <p:sp>
        <p:nvSpPr>
          <p:cNvPr id="203" name="Google Shape;203;p19"/>
          <p:cNvSpPr txBox="1"/>
          <p:nvPr/>
        </p:nvSpPr>
        <p:spPr>
          <a:xfrm>
            <a:off x="13396914" y="5755012"/>
            <a:ext cx="3413910"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B247"/>
                </a:solidFill>
                <a:latin typeface="Chakra Petch"/>
                <a:ea typeface="Chakra Petch"/>
                <a:cs typeface="Chakra Petch"/>
                <a:sym typeface="Chakra Petch"/>
              </a:rPr>
              <a:t>Enter your grand vision statement!</a:t>
            </a:r>
            <a:endParaRPr/>
          </a:p>
        </p:txBody>
      </p:sp>
      <p:sp>
        <p:nvSpPr>
          <p:cNvPr id="204" name="Google Shape;204;p19"/>
          <p:cNvSpPr/>
          <p:nvPr/>
        </p:nvSpPr>
        <p:spPr>
          <a:xfrm>
            <a:off x="3747662" y="-444192"/>
            <a:ext cx="10792677" cy="11652013"/>
          </a:xfrm>
          <a:custGeom>
            <a:rect b="b" l="l" r="r" t="t"/>
            <a:pathLst>
              <a:path extrusionOk="0" h="11652013" w="10792677">
                <a:moveTo>
                  <a:pt x="0" y="0"/>
                </a:moveTo>
                <a:lnTo>
                  <a:pt x="10792676" y="0"/>
                </a:lnTo>
                <a:lnTo>
                  <a:pt x="10792676" y="11652012"/>
                </a:lnTo>
                <a:lnTo>
                  <a:pt x="0" y="11652012"/>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247"/>
        </a:solidFill>
      </p:bgPr>
    </p:bg>
    <p:spTree>
      <p:nvGrpSpPr>
        <p:cNvPr id="208" name="Shape 208"/>
        <p:cNvGrpSpPr/>
        <p:nvPr/>
      </p:nvGrpSpPr>
      <p:grpSpPr>
        <a:xfrm>
          <a:off x="0" y="0"/>
          <a:ext cx="0" cy="0"/>
          <a:chOff x="0" y="0"/>
          <a:chExt cx="0" cy="0"/>
        </a:xfrm>
      </p:grpSpPr>
      <p:sp>
        <p:nvSpPr>
          <p:cNvPr id="209" name="Google Shape;209;p20"/>
          <p:cNvSpPr/>
          <p:nvPr/>
        </p:nvSpPr>
        <p:spPr>
          <a:xfrm>
            <a:off x="11400169" y="-547224"/>
            <a:ext cx="6887831" cy="12326149"/>
          </a:xfrm>
          <a:custGeom>
            <a:rect b="b" l="l" r="r" t="t"/>
            <a:pathLst>
              <a:path extrusionOk="0" h="12326149" w="6887831">
                <a:moveTo>
                  <a:pt x="0" y="0"/>
                </a:moveTo>
                <a:lnTo>
                  <a:pt x="6887831" y="0"/>
                </a:lnTo>
                <a:lnTo>
                  <a:pt x="6887831" y="12326149"/>
                </a:lnTo>
                <a:lnTo>
                  <a:pt x="0" y="12326149"/>
                </a:lnTo>
                <a:lnTo>
                  <a:pt x="0" y="0"/>
                </a:lnTo>
                <a:close/>
              </a:path>
            </a:pathLst>
          </a:custGeom>
          <a:blipFill rotWithShape="1">
            <a:blip r:embed="rId3">
              <a:alphaModFix/>
            </a:blip>
            <a:stretch>
              <a:fillRect b="0" l="0" r="0" t="0"/>
            </a:stretch>
          </a:blipFill>
          <a:ln>
            <a:noFill/>
          </a:ln>
        </p:spPr>
      </p:sp>
      <p:sp>
        <p:nvSpPr>
          <p:cNvPr id="210" name="Google Shape;210;p20"/>
          <p:cNvSpPr/>
          <p:nvPr/>
        </p:nvSpPr>
        <p:spPr>
          <a:xfrm>
            <a:off x="-120571" y="428566"/>
            <a:ext cx="18448761" cy="516700"/>
          </a:xfrm>
          <a:custGeom>
            <a:rect b="b" l="l" r="r" t="t"/>
            <a:pathLst>
              <a:path extrusionOk="0" h="195580" w="6995128">
                <a:moveTo>
                  <a:pt x="0" y="127000"/>
                </a:moveTo>
                <a:lnTo>
                  <a:pt x="6995128" y="127000"/>
                </a:lnTo>
                <a:lnTo>
                  <a:pt x="6995128" y="195580"/>
                </a:lnTo>
                <a:lnTo>
                  <a:pt x="0" y="195580"/>
                </a:lnTo>
                <a:lnTo>
                  <a:pt x="0" y="127000"/>
                </a:lnTo>
                <a:close/>
                <a:moveTo>
                  <a:pt x="0" y="0"/>
                </a:moveTo>
                <a:lnTo>
                  <a:pt x="6995128" y="0"/>
                </a:lnTo>
                <a:lnTo>
                  <a:pt x="6995128" y="68580"/>
                </a:lnTo>
                <a:lnTo>
                  <a:pt x="0" y="68580"/>
                </a:lnTo>
                <a:lnTo>
                  <a:pt x="0" y="0"/>
                </a:lnTo>
                <a:close/>
              </a:path>
            </a:pathLst>
          </a:custGeom>
          <a:solidFill>
            <a:srgbClr val="AF0D0F"/>
          </a:solidFill>
          <a:ln>
            <a:noFill/>
          </a:ln>
        </p:spPr>
      </p:sp>
      <p:sp>
        <p:nvSpPr>
          <p:cNvPr id="211" name="Google Shape;211;p20"/>
          <p:cNvSpPr/>
          <p:nvPr/>
        </p:nvSpPr>
        <p:spPr>
          <a:xfrm>
            <a:off x="0" y="9322049"/>
            <a:ext cx="18448761" cy="516700"/>
          </a:xfrm>
          <a:custGeom>
            <a:rect b="b" l="l" r="r" t="t"/>
            <a:pathLst>
              <a:path extrusionOk="0" h="195580" w="6995128">
                <a:moveTo>
                  <a:pt x="0" y="127000"/>
                </a:moveTo>
                <a:lnTo>
                  <a:pt x="6995128" y="127000"/>
                </a:lnTo>
                <a:lnTo>
                  <a:pt x="6995128" y="195580"/>
                </a:lnTo>
                <a:lnTo>
                  <a:pt x="0" y="195580"/>
                </a:lnTo>
                <a:lnTo>
                  <a:pt x="0" y="127000"/>
                </a:lnTo>
                <a:close/>
                <a:moveTo>
                  <a:pt x="0" y="0"/>
                </a:moveTo>
                <a:lnTo>
                  <a:pt x="6995128" y="0"/>
                </a:lnTo>
                <a:lnTo>
                  <a:pt x="6995128" y="68580"/>
                </a:lnTo>
                <a:lnTo>
                  <a:pt x="0" y="68580"/>
                </a:lnTo>
                <a:lnTo>
                  <a:pt x="0" y="0"/>
                </a:lnTo>
                <a:close/>
              </a:path>
            </a:pathLst>
          </a:custGeom>
          <a:solidFill>
            <a:srgbClr val="AF0D0F"/>
          </a:solidFill>
          <a:ln>
            <a:noFill/>
          </a:ln>
        </p:spPr>
      </p:sp>
      <p:sp>
        <p:nvSpPr>
          <p:cNvPr id="212" name="Google Shape;212;p20"/>
          <p:cNvSpPr/>
          <p:nvPr/>
        </p:nvSpPr>
        <p:spPr>
          <a:xfrm rot="-5400000">
            <a:off x="6018943" y="82875"/>
            <a:ext cx="6900852" cy="10121250"/>
          </a:xfrm>
          <a:custGeom>
            <a:rect b="b" l="l" r="r" t="t"/>
            <a:pathLst>
              <a:path extrusionOk="0" h="10121250" w="6900852">
                <a:moveTo>
                  <a:pt x="0" y="0"/>
                </a:moveTo>
                <a:lnTo>
                  <a:pt x="6900852" y="0"/>
                </a:lnTo>
                <a:lnTo>
                  <a:pt x="6900852" y="10121250"/>
                </a:lnTo>
                <a:lnTo>
                  <a:pt x="0" y="10121250"/>
                </a:lnTo>
                <a:lnTo>
                  <a:pt x="0" y="0"/>
                </a:lnTo>
                <a:close/>
              </a:path>
            </a:pathLst>
          </a:custGeom>
          <a:blipFill rotWithShape="1">
            <a:blip r:embed="rId4">
              <a:alphaModFix/>
            </a:blip>
            <a:stretch>
              <a:fillRect b="0" l="0" r="0" t="0"/>
            </a:stretch>
          </a:blipFill>
          <a:ln>
            <a:noFill/>
          </a:ln>
        </p:spPr>
      </p:sp>
      <p:sp>
        <p:nvSpPr>
          <p:cNvPr id="213" name="Google Shape;213;p20"/>
          <p:cNvSpPr txBox="1"/>
          <p:nvPr/>
        </p:nvSpPr>
        <p:spPr>
          <a:xfrm>
            <a:off x="5440153" y="3899624"/>
            <a:ext cx="805843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1F123A"/>
                </a:solidFill>
                <a:latin typeface="Bungee"/>
                <a:ea typeface="Bungee"/>
                <a:cs typeface="Bungee"/>
                <a:sym typeface="Bungee"/>
              </a:rPr>
              <a:t>Our Projects</a:t>
            </a:r>
            <a:endParaRPr/>
          </a:p>
        </p:txBody>
      </p:sp>
      <p:sp>
        <p:nvSpPr>
          <p:cNvPr id="214" name="Google Shape;214;p20"/>
          <p:cNvSpPr/>
          <p:nvPr/>
        </p:nvSpPr>
        <p:spPr>
          <a:xfrm>
            <a:off x="9469369" y="5143500"/>
            <a:ext cx="9606241" cy="5706344"/>
          </a:xfrm>
          <a:custGeom>
            <a:rect b="b" l="l" r="r" t="t"/>
            <a:pathLst>
              <a:path extrusionOk="0" h="5706344" w="9606241">
                <a:moveTo>
                  <a:pt x="0" y="0"/>
                </a:moveTo>
                <a:lnTo>
                  <a:pt x="9606241" y="0"/>
                </a:lnTo>
                <a:lnTo>
                  <a:pt x="9606241" y="5706344"/>
                </a:lnTo>
                <a:lnTo>
                  <a:pt x="0" y="5706344"/>
                </a:lnTo>
                <a:lnTo>
                  <a:pt x="0" y="0"/>
                </a:lnTo>
                <a:close/>
              </a:path>
            </a:pathLst>
          </a:custGeom>
          <a:blipFill rotWithShape="1">
            <a:blip r:embed="rId5">
              <a:alphaModFix/>
            </a:blip>
            <a:stretch>
              <a:fillRect b="0" l="0" r="0" t="0"/>
            </a:stretch>
          </a:blipFill>
          <a:ln>
            <a:noFill/>
          </a:ln>
        </p:spPr>
      </p:sp>
      <p:sp>
        <p:nvSpPr>
          <p:cNvPr id="215" name="Google Shape;215;p20"/>
          <p:cNvSpPr txBox="1"/>
          <p:nvPr/>
        </p:nvSpPr>
        <p:spPr>
          <a:xfrm>
            <a:off x="6808999" y="5854621"/>
            <a:ext cx="5320741" cy="10452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B247"/>
                </a:solidFill>
                <a:latin typeface="Chakra Petch"/>
                <a:ea typeface="Chakra Petch"/>
                <a:cs typeface="Chakra Petch"/>
                <a:sym typeface="Chakra Petch"/>
              </a:rPr>
              <a:t>Elaborate on what you want to discuss. </a:t>
            </a:r>
            <a:endParaRPr/>
          </a:p>
        </p:txBody>
      </p:sp>
      <p:sp>
        <p:nvSpPr>
          <p:cNvPr id="216" name="Google Shape;216;p20"/>
          <p:cNvSpPr/>
          <p:nvPr/>
        </p:nvSpPr>
        <p:spPr>
          <a:xfrm>
            <a:off x="-2853207" y="217040"/>
            <a:ext cx="8293360" cy="4926460"/>
          </a:xfrm>
          <a:custGeom>
            <a:rect b="b" l="l" r="r" t="t"/>
            <a:pathLst>
              <a:path extrusionOk="0" h="4926460" w="8293360">
                <a:moveTo>
                  <a:pt x="0" y="0"/>
                </a:moveTo>
                <a:lnTo>
                  <a:pt x="8293360" y="0"/>
                </a:lnTo>
                <a:lnTo>
                  <a:pt x="8293360" y="4926460"/>
                </a:lnTo>
                <a:lnTo>
                  <a:pt x="0" y="4926460"/>
                </a:lnTo>
                <a:lnTo>
                  <a:pt x="0" y="0"/>
                </a:lnTo>
                <a:close/>
              </a:path>
            </a:pathLst>
          </a:custGeom>
          <a:blipFill rotWithShape="1">
            <a:blip r:embed="rId5">
              <a:alphaModFix/>
            </a:blip>
            <a:stretch>
              <a:fillRect b="0" l="0" r="0" t="0"/>
            </a:stretch>
          </a:blipFill>
          <a:ln>
            <a:noFill/>
          </a:ln>
        </p:spPr>
      </p:sp>
      <p:sp>
        <p:nvSpPr>
          <p:cNvPr id="217" name="Google Shape;217;p20"/>
          <p:cNvSpPr/>
          <p:nvPr/>
        </p:nvSpPr>
        <p:spPr>
          <a:xfrm>
            <a:off x="8888350" y="2302655"/>
            <a:ext cx="1162038" cy="1149294"/>
          </a:xfrm>
          <a:custGeom>
            <a:rect b="b" l="l" r="r" t="t"/>
            <a:pathLst>
              <a:path extrusionOk="0" h="1149294" w="1162038">
                <a:moveTo>
                  <a:pt x="0" y="0"/>
                </a:moveTo>
                <a:lnTo>
                  <a:pt x="1162038" y="0"/>
                </a:lnTo>
                <a:lnTo>
                  <a:pt x="1162038" y="1149294"/>
                </a:lnTo>
                <a:lnTo>
                  <a:pt x="0" y="114929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F0D0F"/>
        </a:solidFill>
      </p:bgPr>
    </p:bg>
    <p:spTree>
      <p:nvGrpSpPr>
        <p:cNvPr id="221" name="Shape 221"/>
        <p:cNvGrpSpPr/>
        <p:nvPr/>
      </p:nvGrpSpPr>
      <p:grpSpPr>
        <a:xfrm>
          <a:off x="0" y="0"/>
          <a:ext cx="0" cy="0"/>
          <a:chOff x="0" y="0"/>
          <a:chExt cx="0" cy="0"/>
        </a:xfrm>
      </p:grpSpPr>
      <p:sp>
        <p:nvSpPr>
          <p:cNvPr id="222" name="Google Shape;222;p21"/>
          <p:cNvSpPr/>
          <p:nvPr/>
        </p:nvSpPr>
        <p:spPr>
          <a:xfrm rot="10800000">
            <a:off x="13373281" y="-353995"/>
            <a:ext cx="6650619" cy="5977817"/>
          </a:xfrm>
          <a:custGeom>
            <a:rect b="b" l="l" r="r" t="t"/>
            <a:pathLst>
              <a:path extrusionOk="0" h="5977817" w="6650619">
                <a:moveTo>
                  <a:pt x="6650618" y="5977816"/>
                </a:moveTo>
                <a:lnTo>
                  <a:pt x="0" y="5977816"/>
                </a:lnTo>
                <a:lnTo>
                  <a:pt x="0" y="0"/>
                </a:lnTo>
                <a:lnTo>
                  <a:pt x="6650618" y="0"/>
                </a:lnTo>
                <a:lnTo>
                  <a:pt x="6650618" y="5977816"/>
                </a:lnTo>
                <a:close/>
              </a:path>
            </a:pathLst>
          </a:custGeom>
          <a:blipFill rotWithShape="1">
            <a:blip r:embed="rId3">
              <a:alphaModFix/>
            </a:blip>
            <a:stretch>
              <a:fillRect b="0" l="0" r="0" t="0"/>
            </a:stretch>
          </a:blipFill>
          <a:ln>
            <a:noFill/>
          </a:ln>
        </p:spPr>
      </p:sp>
      <p:grpSp>
        <p:nvGrpSpPr>
          <p:cNvPr id="223" name="Google Shape;223;p21"/>
          <p:cNvGrpSpPr/>
          <p:nvPr/>
        </p:nvGrpSpPr>
        <p:grpSpPr>
          <a:xfrm>
            <a:off x="806566" y="4595014"/>
            <a:ext cx="16674867" cy="5243621"/>
            <a:chOff x="0" y="-47625"/>
            <a:chExt cx="4391735" cy="1381036"/>
          </a:xfrm>
        </p:grpSpPr>
        <p:sp>
          <p:nvSpPr>
            <p:cNvPr id="224" name="Google Shape;224;p21"/>
            <p:cNvSpPr/>
            <p:nvPr/>
          </p:nvSpPr>
          <p:spPr>
            <a:xfrm>
              <a:off x="0" y="0"/>
              <a:ext cx="4391735" cy="1333411"/>
            </a:xfrm>
            <a:custGeom>
              <a:rect b="b" l="l" r="r" t="t"/>
              <a:pathLst>
                <a:path extrusionOk="0" h="1333411" w="4391735">
                  <a:moveTo>
                    <a:pt x="23679" y="0"/>
                  </a:moveTo>
                  <a:lnTo>
                    <a:pt x="4368056" y="0"/>
                  </a:lnTo>
                  <a:cubicBezTo>
                    <a:pt x="4374336" y="0"/>
                    <a:pt x="4380359" y="2495"/>
                    <a:pt x="4384799" y="6935"/>
                  </a:cubicBezTo>
                  <a:cubicBezTo>
                    <a:pt x="4389240" y="11376"/>
                    <a:pt x="4391735" y="17399"/>
                    <a:pt x="4391735" y="23679"/>
                  </a:cubicBezTo>
                  <a:lnTo>
                    <a:pt x="4391735" y="1309732"/>
                  </a:lnTo>
                  <a:cubicBezTo>
                    <a:pt x="4391735" y="1316012"/>
                    <a:pt x="4389240" y="1322035"/>
                    <a:pt x="4384799" y="1326476"/>
                  </a:cubicBezTo>
                  <a:cubicBezTo>
                    <a:pt x="4380359" y="1330916"/>
                    <a:pt x="4374336" y="1333411"/>
                    <a:pt x="4368056" y="1333411"/>
                  </a:cubicBezTo>
                  <a:lnTo>
                    <a:pt x="23679" y="1333411"/>
                  </a:lnTo>
                  <a:cubicBezTo>
                    <a:pt x="17399" y="1333411"/>
                    <a:pt x="11376" y="1330916"/>
                    <a:pt x="6935" y="1326476"/>
                  </a:cubicBezTo>
                  <a:cubicBezTo>
                    <a:pt x="2495" y="1322035"/>
                    <a:pt x="0" y="1316012"/>
                    <a:pt x="0" y="1309732"/>
                  </a:cubicBezTo>
                  <a:lnTo>
                    <a:pt x="0" y="23679"/>
                  </a:lnTo>
                  <a:cubicBezTo>
                    <a:pt x="0" y="17399"/>
                    <a:pt x="2495" y="11376"/>
                    <a:pt x="6935" y="6935"/>
                  </a:cubicBezTo>
                  <a:cubicBezTo>
                    <a:pt x="11376" y="2495"/>
                    <a:pt x="17399" y="0"/>
                    <a:pt x="23679" y="0"/>
                  </a:cubicBezTo>
                  <a:close/>
                </a:path>
              </a:pathLst>
            </a:custGeom>
            <a:solidFill>
              <a:srgbClr val="EB3A1C"/>
            </a:solidFill>
            <a:ln cap="rnd" cmpd="sng" w="76200">
              <a:solidFill>
                <a:srgbClr val="FFB2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1"/>
            <p:cNvSpPr txBox="1"/>
            <p:nvPr/>
          </p:nvSpPr>
          <p:spPr>
            <a:xfrm>
              <a:off x="0" y="-47625"/>
              <a:ext cx="4391735" cy="13810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21"/>
          <p:cNvSpPr/>
          <p:nvPr/>
        </p:nvSpPr>
        <p:spPr>
          <a:xfrm>
            <a:off x="9144000" y="-195340"/>
            <a:ext cx="13468676" cy="10482340"/>
          </a:xfrm>
          <a:custGeom>
            <a:rect b="b" l="l" r="r" t="t"/>
            <a:pathLst>
              <a:path extrusionOk="0" h="10482340" w="13468676">
                <a:moveTo>
                  <a:pt x="0" y="0"/>
                </a:moveTo>
                <a:lnTo>
                  <a:pt x="13468676" y="0"/>
                </a:lnTo>
                <a:lnTo>
                  <a:pt x="13468676" y="10482340"/>
                </a:lnTo>
                <a:lnTo>
                  <a:pt x="0" y="10482340"/>
                </a:lnTo>
                <a:lnTo>
                  <a:pt x="0" y="0"/>
                </a:lnTo>
                <a:close/>
              </a:path>
            </a:pathLst>
          </a:custGeom>
          <a:blipFill rotWithShape="1">
            <a:blip r:embed="rId4">
              <a:alphaModFix/>
            </a:blip>
            <a:stretch>
              <a:fillRect b="0" l="0" r="0" t="0"/>
            </a:stretch>
          </a:blipFill>
          <a:ln>
            <a:noFill/>
          </a:ln>
        </p:spPr>
      </p:sp>
      <p:sp>
        <p:nvSpPr>
          <p:cNvPr id="227" name="Google Shape;227;p21"/>
          <p:cNvSpPr txBox="1"/>
          <p:nvPr/>
        </p:nvSpPr>
        <p:spPr>
          <a:xfrm>
            <a:off x="1349571" y="3132454"/>
            <a:ext cx="9868846"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FFB247"/>
                </a:solidFill>
                <a:latin typeface="Bungee"/>
                <a:ea typeface="Bungee"/>
                <a:cs typeface="Bungee"/>
                <a:sym typeface="Bungee"/>
              </a:rPr>
              <a:t>What We Offer</a:t>
            </a:r>
            <a:endParaRPr/>
          </a:p>
        </p:txBody>
      </p:sp>
      <p:sp>
        <p:nvSpPr>
          <p:cNvPr id="228" name="Google Shape;228;p21"/>
          <p:cNvSpPr txBox="1"/>
          <p:nvPr/>
        </p:nvSpPr>
        <p:spPr>
          <a:xfrm>
            <a:off x="1599064" y="5371409"/>
            <a:ext cx="387075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1F123A"/>
                </a:solidFill>
                <a:latin typeface="Chakra Petch SemiBold"/>
                <a:ea typeface="Chakra Petch SemiBold"/>
                <a:cs typeface="Chakra Petch SemiBold"/>
                <a:sym typeface="Chakra Petch SemiBold"/>
              </a:rPr>
              <a:t>SERVICE ONE</a:t>
            </a:r>
            <a:endParaRPr/>
          </a:p>
        </p:txBody>
      </p:sp>
      <p:sp>
        <p:nvSpPr>
          <p:cNvPr id="229" name="Google Shape;229;p21"/>
          <p:cNvSpPr txBox="1"/>
          <p:nvPr/>
        </p:nvSpPr>
        <p:spPr>
          <a:xfrm>
            <a:off x="6283994" y="5373415"/>
            <a:ext cx="4032753"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1F123A"/>
                </a:solidFill>
                <a:latin typeface="Chakra Petch SemiBold"/>
                <a:ea typeface="Chakra Petch SemiBold"/>
                <a:cs typeface="Chakra Petch SemiBold"/>
                <a:sym typeface="Chakra Petch SemiBold"/>
              </a:rPr>
              <a:t>SERVICE TWO</a:t>
            </a:r>
            <a:endParaRPr/>
          </a:p>
        </p:txBody>
      </p:sp>
      <p:sp>
        <p:nvSpPr>
          <p:cNvPr id="230" name="Google Shape;230;p21"/>
          <p:cNvSpPr txBox="1"/>
          <p:nvPr/>
        </p:nvSpPr>
        <p:spPr>
          <a:xfrm>
            <a:off x="1599064" y="7769976"/>
            <a:ext cx="387075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1F123A"/>
                </a:solidFill>
                <a:latin typeface="Chakra Petch SemiBold"/>
                <a:ea typeface="Chakra Petch SemiBold"/>
                <a:cs typeface="Chakra Petch SemiBold"/>
                <a:sym typeface="Chakra Petch SemiBold"/>
              </a:rPr>
              <a:t>SERVICE THREE</a:t>
            </a:r>
            <a:endParaRPr/>
          </a:p>
        </p:txBody>
      </p:sp>
      <p:sp>
        <p:nvSpPr>
          <p:cNvPr id="231" name="Google Shape;231;p21"/>
          <p:cNvSpPr txBox="1"/>
          <p:nvPr/>
        </p:nvSpPr>
        <p:spPr>
          <a:xfrm>
            <a:off x="6283994" y="7794423"/>
            <a:ext cx="4032753"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1F123A"/>
                </a:solidFill>
                <a:latin typeface="Chakra Petch SemiBold"/>
                <a:ea typeface="Chakra Petch SemiBold"/>
                <a:cs typeface="Chakra Petch SemiBold"/>
                <a:sym typeface="Chakra Petch SemiBold"/>
              </a:rPr>
              <a:t>SERVICE FOUR</a:t>
            </a:r>
            <a:endParaRPr/>
          </a:p>
        </p:txBody>
      </p:sp>
      <p:sp>
        <p:nvSpPr>
          <p:cNvPr id="232" name="Google Shape;232;p21"/>
          <p:cNvSpPr txBox="1"/>
          <p:nvPr/>
        </p:nvSpPr>
        <p:spPr>
          <a:xfrm>
            <a:off x="1599064" y="6062491"/>
            <a:ext cx="3243352"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B247"/>
                </a:solidFill>
                <a:latin typeface="Chakra Petch"/>
                <a:ea typeface="Chakra Petch"/>
                <a:cs typeface="Chakra Petch"/>
                <a:sym typeface="Chakra Petch"/>
              </a:rPr>
              <a:t>Elaborate on what you want to discuss. </a:t>
            </a:r>
            <a:endParaRPr/>
          </a:p>
        </p:txBody>
      </p:sp>
      <p:sp>
        <p:nvSpPr>
          <p:cNvPr id="233" name="Google Shape;233;p21"/>
          <p:cNvSpPr txBox="1"/>
          <p:nvPr/>
        </p:nvSpPr>
        <p:spPr>
          <a:xfrm>
            <a:off x="6283994" y="6064497"/>
            <a:ext cx="3100761"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B247"/>
                </a:solidFill>
                <a:latin typeface="Chakra Petch"/>
                <a:ea typeface="Chakra Petch"/>
                <a:cs typeface="Chakra Petch"/>
                <a:sym typeface="Chakra Petch"/>
              </a:rPr>
              <a:t>Elaborate on what you want to discuss. </a:t>
            </a:r>
            <a:endParaRPr/>
          </a:p>
        </p:txBody>
      </p:sp>
      <p:sp>
        <p:nvSpPr>
          <p:cNvPr id="234" name="Google Shape;234;p21"/>
          <p:cNvSpPr txBox="1"/>
          <p:nvPr/>
        </p:nvSpPr>
        <p:spPr>
          <a:xfrm>
            <a:off x="1599064" y="8461058"/>
            <a:ext cx="3243352"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B247"/>
                </a:solidFill>
                <a:latin typeface="Chakra Petch"/>
                <a:ea typeface="Chakra Petch"/>
                <a:cs typeface="Chakra Petch"/>
                <a:sym typeface="Chakra Petch"/>
              </a:rPr>
              <a:t>Elaborate on what you want to discuss. </a:t>
            </a:r>
            <a:endParaRPr/>
          </a:p>
        </p:txBody>
      </p:sp>
      <p:sp>
        <p:nvSpPr>
          <p:cNvPr id="235" name="Google Shape;235;p21"/>
          <p:cNvSpPr txBox="1"/>
          <p:nvPr/>
        </p:nvSpPr>
        <p:spPr>
          <a:xfrm>
            <a:off x="6283994" y="8485505"/>
            <a:ext cx="3100761"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FFB247"/>
                </a:solidFill>
                <a:latin typeface="Chakra Petch"/>
                <a:ea typeface="Chakra Petch"/>
                <a:cs typeface="Chakra Petch"/>
                <a:sym typeface="Chakra Petch"/>
              </a:rPr>
              <a:t>Elaborate on what you want to discuss. </a:t>
            </a:r>
            <a:endParaRPr/>
          </a:p>
        </p:txBody>
      </p:sp>
      <p:sp>
        <p:nvSpPr>
          <p:cNvPr id="236" name="Google Shape;236;p21"/>
          <p:cNvSpPr/>
          <p:nvPr/>
        </p:nvSpPr>
        <p:spPr>
          <a:xfrm flipH="1" rot="10800000">
            <a:off x="-1808203" y="-594877"/>
            <a:ext cx="6650619" cy="5977817"/>
          </a:xfrm>
          <a:custGeom>
            <a:rect b="b" l="l" r="r" t="t"/>
            <a:pathLst>
              <a:path extrusionOk="0" h="5977817" w="6650619">
                <a:moveTo>
                  <a:pt x="0" y="5977817"/>
                </a:moveTo>
                <a:lnTo>
                  <a:pt x="6650619" y="5977817"/>
                </a:lnTo>
                <a:lnTo>
                  <a:pt x="6650619" y="0"/>
                </a:lnTo>
                <a:lnTo>
                  <a:pt x="0" y="0"/>
                </a:lnTo>
                <a:lnTo>
                  <a:pt x="0" y="5977817"/>
                </a:lnTo>
                <a:close/>
              </a:path>
            </a:pathLst>
          </a:custGeom>
          <a:blipFill rotWithShape="1">
            <a:blip r:embed="rId3">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