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Pinyon Script"/>
      <p:regular r:id="rId11"/>
    </p:embeddedFont>
    <p:embeddedFont>
      <p:font typeface="Cinzel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inyonScript-regular.fntdata"/><Relationship Id="rId10" Type="http://schemas.openxmlformats.org/officeDocument/2006/relationships/slide" Target="slides/slide5.xml"/><Relationship Id="rId12" Type="http://schemas.openxmlformats.org/officeDocument/2006/relationships/font" Target="fonts/Cinzel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18.jpg"/><Relationship Id="rId6" Type="http://schemas.openxmlformats.org/officeDocument/2006/relationships/image" Target="../media/image5.jpg"/><Relationship Id="rId7" Type="http://schemas.openxmlformats.org/officeDocument/2006/relationships/image" Target="../media/image3.jpg"/><Relationship Id="rId8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18.jpg"/><Relationship Id="rId6" Type="http://schemas.openxmlformats.org/officeDocument/2006/relationships/image" Target="../media/image5.jpg"/><Relationship Id="rId7" Type="http://schemas.openxmlformats.org/officeDocument/2006/relationships/image" Target="../media/image3.jpg"/><Relationship Id="rId8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52.png"/><Relationship Id="rId20" Type="http://schemas.openxmlformats.org/officeDocument/2006/relationships/image" Target="../media/image40.png"/><Relationship Id="rId41" Type="http://schemas.openxmlformats.org/officeDocument/2006/relationships/image" Target="../media/image51.png"/><Relationship Id="rId22" Type="http://schemas.openxmlformats.org/officeDocument/2006/relationships/image" Target="../media/image33.png"/><Relationship Id="rId21" Type="http://schemas.openxmlformats.org/officeDocument/2006/relationships/image" Target="../media/image25.png"/><Relationship Id="rId24" Type="http://schemas.openxmlformats.org/officeDocument/2006/relationships/image" Target="../media/image35.png"/><Relationship Id="rId23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Relationship Id="rId26" Type="http://schemas.openxmlformats.org/officeDocument/2006/relationships/image" Target="../media/image32.png"/><Relationship Id="rId25" Type="http://schemas.openxmlformats.org/officeDocument/2006/relationships/image" Target="../media/image45.png"/><Relationship Id="rId28" Type="http://schemas.openxmlformats.org/officeDocument/2006/relationships/image" Target="../media/image41.png"/><Relationship Id="rId27" Type="http://schemas.openxmlformats.org/officeDocument/2006/relationships/image" Target="../media/image26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29" Type="http://schemas.openxmlformats.org/officeDocument/2006/relationships/image" Target="../media/image29.png"/><Relationship Id="rId7" Type="http://schemas.openxmlformats.org/officeDocument/2006/relationships/image" Target="../media/image13.png"/><Relationship Id="rId8" Type="http://schemas.openxmlformats.org/officeDocument/2006/relationships/image" Target="../media/image23.png"/><Relationship Id="rId31" Type="http://schemas.openxmlformats.org/officeDocument/2006/relationships/image" Target="../media/image44.png"/><Relationship Id="rId30" Type="http://schemas.openxmlformats.org/officeDocument/2006/relationships/image" Target="../media/image38.png"/><Relationship Id="rId11" Type="http://schemas.openxmlformats.org/officeDocument/2006/relationships/image" Target="../media/image36.png"/><Relationship Id="rId33" Type="http://schemas.openxmlformats.org/officeDocument/2006/relationships/image" Target="../media/image47.png"/><Relationship Id="rId10" Type="http://schemas.openxmlformats.org/officeDocument/2006/relationships/image" Target="../media/image17.png"/><Relationship Id="rId32" Type="http://schemas.openxmlformats.org/officeDocument/2006/relationships/image" Target="../media/image37.png"/><Relationship Id="rId13" Type="http://schemas.openxmlformats.org/officeDocument/2006/relationships/image" Target="../media/image21.png"/><Relationship Id="rId35" Type="http://schemas.openxmlformats.org/officeDocument/2006/relationships/image" Target="../media/image50.png"/><Relationship Id="rId12" Type="http://schemas.openxmlformats.org/officeDocument/2006/relationships/image" Target="../media/image22.png"/><Relationship Id="rId34" Type="http://schemas.openxmlformats.org/officeDocument/2006/relationships/image" Target="../media/image39.png"/><Relationship Id="rId15" Type="http://schemas.openxmlformats.org/officeDocument/2006/relationships/image" Target="../media/image20.png"/><Relationship Id="rId37" Type="http://schemas.openxmlformats.org/officeDocument/2006/relationships/image" Target="../media/image49.png"/><Relationship Id="rId14" Type="http://schemas.openxmlformats.org/officeDocument/2006/relationships/image" Target="../media/image14.png"/><Relationship Id="rId36" Type="http://schemas.openxmlformats.org/officeDocument/2006/relationships/image" Target="../media/image42.png"/><Relationship Id="rId17" Type="http://schemas.openxmlformats.org/officeDocument/2006/relationships/image" Target="../media/image28.png"/><Relationship Id="rId39" Type="http://schemas.openxmlformats.org/officeDocument/2006/relationships/image" Target="../media/image43.png"/><Relationship Id="rId16" Type="http://schemas.openxmlformats.org/officeDocument/2006/relationships/image" Target="../media/image24.png"/><Relationship Id="rId38" Type="http://schemas.openxmlformats.org/officeDocument/2006/relationships/image" Target="../media/image48.png"/><Relationship Id="rId19" Type="http://schemas.openxmlformats.org/officeDocument/2006/relationships/image" Target="../media/image31.png"/><Relationship Id="rId18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1E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966732" y="-56103"/>
            <a:ext cx="3979500" cy="19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46" u="none" cap="none" strike="noStrike">
                <a:solidFill>
                  <a:srgbClr val="F5DBCC"/>
                </a:solidFill>
                <a:latin typeface="Cinzel"/>
                <a:ea typeface="Cinzel"/>
                <a:cs typeface="Cinzel"/>
                <a:sym typeface="Cinzel"/>
              </a:rPr>
              <a:t>2025</a:t>
            </a:r>
            <a:endParaRPr/>
          </a:p>
        </p:txBody>
      </p:sp>
      <p:grpSp>
        <p:nvGrpSpPr>
          <p:cNvPr id="85" name="Google Shape;85;p13"/>
          <p:cNvGrpSpPr/>
          <p:nvPr/>
        </p:nvGrpSpPr>
        <p:grpSpPr>
          <a:xfrm>
            <a:off x="387335" y="1854432"/>
            <a:ext cx="2167295" cy="2810900"/>
            <a:chOff x="0" y="0"/>
            <a:chExt cx="776710" cy="100736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776710" cy="1007363"/>
            </a:xfrm>
            <a:custGeom>
              <a:rect b="b" l="l" r="r" t="t"/>
              <a:pathLst>
                <a:path extrusionOk="0" h="1007363" w="776710">
                  <a:moveTo>
                    <a:pt x="259043" y="19070"/>
                  </a:moveTo>
                  <a:cubicBezTo>
                    <a:pt x="298734" y="7556"/>
                    <a:pt x="344133" y="0"/>
                    <a:pt x="388564" y="0"/>
                  </a:cubicBezTo>
                  <a:cubicBezTo>
                    <a:pt x="432996" y="0"/>
                    <a:pt x="475751" y="6476"/>
                    <a:pt x="515151" y="17990"/>
                  </a:cubicBezTo>
                  <a:cubicBezTo>
                    <a:pt x="515991" y="18350"/>
                    <a:pt x="516829" y="18350"/>
                    <a:pt x="517666" y="18710"/>
                  </a:cubicBezTo>
                  <a:cubicBezTo>
                    <a:pt x="665631" y="64765"/>
                    <a:pt x="774614" y="186379"/>
                    <a:pt x="776710" y="332824"/>
                  </a:cubicBezTo>
                  <a:lnTo>
                    <a:pt x="776710" y="1007363"/>
                  </a:lnTo>
                  <a:lnTo>
                    <a:pt x="0" y="1007363"/>
                  </a:lnTo>
                  <a:lnTo>
                    <a:pt x="0" y="333324"/>
                  </a:lnTo>
                  <a:cubicBezTo>
                    <a:pt x="2096" y="185660"/>
                    <a:pt x="109402" y="64045"/>
                    <a:pt x="259043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A16F5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0" y="98425"/>
              <a:ext cx="776710" cy="90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2698664" y="1854432"/>
            <a:ext cx="2167295" cy="2810900"/>
            <a:chOff x="0" y="0"/>
            <a:chExt cx="776710" cy="1007363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776710" cy="1007363"/>
            </a:xfrm>
            <a:custGeom>
              <a:rect b="b" l="l" r="r" t="t"/>
              <a:pathLst>
                <a:path extrusionOk="0" h="1007363" w="776710">
                  <a:moveTo>
                    <a:pt x="259043" y="19070"/>
                  </a:moveTo>
                  <a:cubicBezTo>
                    <a:pt x="298734" y="7556"/>
                    <a:pt x="344133" y="0"/>
                    <a:pt x="388564" y="0"/>
                  </a:cubicBezTo>
                  <a:cubicBezTo>
                    <a:pt x="432996" y="0"/>
                    <a:pt x="475751" y="6476"/>
                    <a:pt x="515151" y="17990"/>
                  </a:cubicBezTo>
                  <a:cubicBezTo>
                    <a:pt x="515991" y="18350"/>
                    <a:pt x="516829" y="18350"/>
                    <a:pt x="517666" y="18710"/>
                  </a:cubicBezTo>
                  <a:cubicBezTo>
                    <a:pt x="665631" y="64765"/>
                    <a:pt x="774614" y="186379"/>
                    <a:pt x="776710" y="332824"/>
                  </a:cubicBezTo>
                  <a:lnTo>
                    <a:pt x="776710" y="1007363"/>
                  </a:lnTo>
                  <a:lnTo>
                    <a:pt x="0" y="1007363"/>
                  </a:lnTo>
                  <a:lnTo>
                    <a:pt x="0" y="333324"/>
                  </a:lnTo>
                  <a:cubicBezTo>
                    <a:pt x="2096" y="185660"/>
                    <a:pt x="109402" y="64045"/>
                    <a:pt x="259043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A16F5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0" y="98425"/>
              <a:ext cx="776710" cy="90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5008834" y="1854432"/>
            <a:ext cx="2167295" cy="2810900"/>
            <a:chOff x="0" y="0"/>
            <a:chExt cx="776710" cy="1007363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776710" cy="1007363"/>
            </a:xfrm>
            <a:custGeom>
              <a:rect b="b" l="l" r="r" t="t"/>
              <a:pathLst>
                <a:path extrusionOk="0" h="1007363" w="776710">
                  <a:moveTo>
                    <a:pt x="259043" y="19070"/>
                  </a:moveTo>
                  <a:cubicBezTo>
                    <a:pt x="298734" y="7556"/>
                    <a:pt x="344133" y="0"/>
                    <a:pt x="388564" y="0"/>
                  </a:cubicBezTo>
                  <a:cubicBezTo>
                    <a:pt x="432996" y="0"/>
                    <a:pt x="475751" y="6476"/>
                    <a:pt x="515151" y="17990"/>
                  </a:cubicBezTo>
                  <a:cubicBezTo>
                    <a:pt x="515991" y="18350"/>
                    <a:pt x="516829" y="18350"/>
                    <a:pt x="517666" y="18710"/>
                  </a:cubicBezTo>
                  <a:cubicBezTo>
                    <a:pt x="665631" y="64765"/>
                    <a:pt x="774614" y="186379"/>
                    <a:pt x="776710" y="332824"/>
                  </a:cubicBezTo>
                  <a:lnTo>
                    <a:pt x="776710" y="1007363"/>
                  </a:lnTo>
                  <a:lnTo>
                    <a:pt x="0" y="1007363"/>
                  </a:lnTo>
                  <a:lnTo>
                    <a:pt x="0" y="333324"/>
                  </a:lnTo>
                  <a:cubicBezTo>
                    <a:pt x="2096" y="185660"/>
                    <a:pt x="109402" y="64045"/>
                    <a:pt x="259043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A16F5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0" y="98425"/>
              <a:ext cx="776710" cy="90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387914" y="4717719"/>
            <a:ext cx="4478624" cy="4180476"/>
            <a:chOff x="0" y="-38100"/>
            <a:chExt cx="1605038" cy="1498188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1605038" cy="1460088"/>
            </a:xfrm>
            <a:custGeom>
              <a:rect b="b" l="l" r="r" t="t"/>
              <a:pathLst>
                <a:path extrusionOk="0" h="1460088" w="1605038">
                  <a:moveTo>
                    <a:pt x="34573" y="0"/>
                  </a:moveTo>
                  <a:lnTo>
                    <a:pt x="1570465" y="0"/>
                  </a:lnTo>
                  <a:cubicBezTo>
                    <a:pt x="1589559" y="0"/>
                    <a:pt x="1605038" y="15479"/>
                    <a:pt x="1605038" y="34573"/>
                  </a:cubicBezTo>
                  <a:lnTo>
                    <a:pt x="1605038" y="1425515"/>
                  </a:lnTo>
                  <a:cubicBezTo>
                    <a:pt x="1605038" y="1444609"/>
                    <a:pt x="1589559" y="1460088"/>
                    <a:pt x="1570465" y="1460088"/>
                  </a:cubicBezTo>
                  <a:lnTo>
                    <a:pt x="34573" y="1460088"/>
                  </a:lnTo>
                  <a:cubicBezTo>
                    <a:pt x="15479" y="1460088"/>
                    <a:pt x="0" y="1444609"/>
                    <a:pt x="0" y="1425515"/>
                  </a:cubicBezTo>
                  <a:lnTo>
                    <a:pt x="0" y="34573"/>
                  </a:lnTo>
                  <a:cubicBezTo>
                    <a:pt x="0" y="15479"/>
                    <a:pt x="15479" y="0"/>
                    <a:pt x="34573" y="0"/>
                  </a:cubicBezTo>
                  <a:close/>
                </a:path>
              </a:pathLst>
            </a:custGeom>
            <a:solidFill>
              <a:srgbClr val="DEC0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0" y="-38100"/>
              <a:ext cx="1605038" cy="1498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 b="0" l="16371" r="16371" t="0"/>
          <a:stretch/>
        </p:blipFill>
        <p:spPr>
          <a:xfrm>
            <a:off x="726124" y="5539876"/>
            <a:ext cx="1126035" cy="111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b="0" l="16413" r="16412" t="0"/>
          <a:stretch/>
        </p:blipFill>
        <p:spPr>
          <a:xfrm>
            <a:off x="2059586" y="5539876"/>
            <a:ext cx="1126035" cy="111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5">
            <a:alphaModFix/>
          </a:blip>
          <a:srcRect b="0" l="16413" r="16412" t="0"/>
          <a:stretch/>
        </p:blipFill>
        <p:spPr>
          <a:xfrm>
            <a:off x="3395172" y="5539876"/>
            <a:ext cx="1126035" cy="111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6">
            <a:alphaModFix/>
          </a:blip>
          <a:srcRect b="0" l="16413" r="16412" t="0"/>
          <a:stretch/>
        </p:blipFill>
        <p:spPr>
          <a:xfrm>
            <a:off x="727185" y="7198298"/>
            <a:ext cx="1126035" cy="111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7">
            <a:alphaModFix/>
          </a:blip>
          <a:srcRect b="0" l="16413" r="16412" t="0"/>
          <a:stretch/>
        </p:blipFill>
        <p:spPr>
          <a:xfrm>
            <a:off x="2060648" y="7198298"/>
            <a:ext cx="1126035" cy="111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8">
            <a:alphaModFix/>
          </a:blip>
          <a:srcRect b="0" l="16413" r="16412" t="0"/>
          <a:stretch/>
        </p:blipFill>
        <p:spPr>
          <a:xfrm>
            <a:off x="3396233" y="7198298"/>
            <a:ext cx="1126035" cy="11175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3"/>
          <p:cNvGrpSpPr/>
          <p:nvPr/>
        </p:nvGrpSpPr>
        <p:grpSpPr>
          <a:xfrm>
            <a:off x="5009413" y="4770876"/>
            <a:ext cx="2167295" cy="2545399"/>
            <a:chOff x="0" y="-19050"/>
            <a:chExt cx="776710" cy="912214"/>
          </a:xfrm>
        </p:grpSpPr>
        <p:sp>
          <p:nvSpPr>
            <p:cNvPr id="104" name="Google Shape;104;p13"/>
            <p:cNvSpPr/>
            <p:nvPr/>
          </p:nvSpPr>
          <p:spPr>
            <a:xfrm>
              <a:off x="0" y="0"/>
              <a:ext cx="776710" cy="893164"/>
            </a:xfrm>
            <a:custGeom>
              <a:rect b="b" l="l" r="r" t="t"/>
              <a:pathLst>
                <a:path extrusionOk="0" h="893164" w="776710">
                  <a:moveTo>
                    <a:pt x="75015" y="0"/>
                  </a:moveTo>
                  <a:lnTo>
                    <a:pt x="701694" y="0"/>
                  </a:lnTo>
                  <a:cubicBezTo>
                    <a:pt x="743124" y="0"/>
                    <a:pt x="776710" y="33586"/>
                    <a:pt x="776710" y="75015"/>
                  </a:cubicBezTo>
                  <a:lnTo>
                    <a:pt x="776710" y="818148"/>
                  </a:lnTo>
                  <a:cubicBezTo>
                    <a:pt x="776710" y="859578"/>
                    <a:pt x="743124" y="893164"/>
                    <a:pt x="701694" y="893164"/>
                  </a:cubicBezTo>
                  <a:lnTo>
                    <a:pt x="75015" y="893164"/>
                  </a:lnTo>
                  <a:cubicBezTo>
                    <a:pt x="55120" y="893164"/>
                    <a:pt x="36040" y="885260"/>
                    <a:pt x="21971" y="871192"/>
                  </a:cubicBezTo>
                  <a:cubicBezTo>
                    <a:pt x="7903" y="857124"/>
                    <a:pt x="0" y="838044"/>
                    <a:pt x="0" y="818148"/>
                  </a:cubicBezTo>
                  <a:lnTo>
                    <a:pt x="0" y="75015"/>
                  </a:lnTo>
                  <a:cubicBezTo>
                    <a:pt x="0" y="33586"/>
                    <a:pt x="33586" y="0"/>
                    <a:pt x="7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A16F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0" y="-19050"/>
              <a:ext cx="776710" cy="912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3"/>
          <p:cNvSpPr txBox="1"/>
          <p:nvPr/>
        </p:nvSpPr>
        <p:spPr>
          <a:xfrm>
            <a:off x="250534" y="693118"/>
            <a:ext cx="7411847" cy="702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My New Year Resolution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1029297" y="2164209"/>
            <a:ext cx="883369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16F52"/>
                </a:solidFill>
                <a:latin typeface="Cinzel"/>
                <a:ea typeface="Cinzel"/>
                <a:cs typeface="Cinzel"/>
                <a:sym typeface="Cinzel"/>
              </a:rPr>
              <a:t>Career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3199520" y="2164209"/>
            <a:ext cx="1165582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16F52"/>
                </a:solidFill>
                <a:latin typeface="Cinzel"/>
                <a:ea typeface="Cinzel"/>
                <a:cs typeface="Cinzel"/>
                <a:sym typeface="Cinzel"/>
              </a:rPr>
              <a:t>Finances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5650796" y="2164209"/>
            <a:ext cx="883369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16F52"/>
                </a:solidFill>
                <a:latin typeface="Cinzel"/>
                <a:ea typeface="Cinzel"/>
                <a:cs typeface="Cinzel"/>
                <a:sym typeface="Cinzel"/>
              </a:rPr>
              <a:t>Fitness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1622129" y="5035702"/>
            <a:ext cx="2010195" cy="346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Places to Visit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847457" y="6770714"/>
            <a:ext cx="88336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01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2180919" y="6770714"/>
            <a:ext cx="88336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02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3516505" y="6770714"/>
            <a:ext cx="88336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03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848518" y="8429136"/>
            <a:ext cx="88336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04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2181981" y="8429136"/>
            <a:ext cx="88336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05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3517566" y="8429136"/>
            <a:ext cx="88336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06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5510270" y="4953826"/>
            <a:ext cx="1165582" cy="549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16F52"/>
                </a:solidFill>
                <a:latin typeface="Cinzel"/>
                <a:ea typeface="Cinzel"/>
                <a:cs typeface="Cinzel"/>
                <a:sym typeface="Cinzel"/>
              </a:rPr>
              <a:t>Hobbies to try</a:t>
            </a:r>
            <a:endParaRPr/>
          </a:p>
        </p:txBody>
      </p:sp>
      <p:grpSp>
        <p:nvGrpSpPr>
          <p:cNvPr id="118" name="Google Shape;118;p13"/>
          <p:cNvGrpSpPr/>
          <p:nvPr/>
        </p:nvGrpSpPr>
        <p:grpSpPr>
          <a:xfrm>
            <a:off x="5009413" y="7418350"/>
            <a:ext cx="2167295" cy="1479845"/>
            <a:chOff x="0" y="-19050"/>
            <a:chExt cx="776710" cy="530343"/>
          </a:xfrm>
        </p:grpSpPr>
        <p:sp>
          <p:nvSpPr>
            <p:cNvPr id="119" name="Google Shape;119;p13"/>
            <p:cNvSpPr/>
            <p:nvPr/>
          </p:nvSpPr>
          <p:spPr>
            <a:xfrm>
              <a:off x="0" y="0"/>
              <a:ext cx="776710" cy="511293"/>
            </a:xfrm>
            <a:custGeom>
              <a:rect b="b" l="l" r="r" t="t"/>
              <a:pathLst>
                <a:path extrusionOk="0" h="511293" w="776710">
                  <a:moveTo>
                    <a:pt x="75015" y="0"/>
                  </a:moveTo>
                  <a:lnTo>
                    <a:pt x="701694" y="0"/>
                  </a:lnTo>
                  <a:cubicBezTo>
                    <a:pt x="743124" y="0"/>
                    <a:pt x="776710" y="33586"/>
                    <a:pt x="776710" y="75015"/>
                  </a:cubicBezTo>
                  <a:lnTo>
                    <a:pt x="776710" y="436278"/>
                  </a:lnTo>
                  <a:cubicBezTo>
                    <a:pt x="776710" y="477708"/>
                    <a:pt x="743124" y="511293"/>
                    <a:pt x="701694" y="511293"/>
                  </a:cubicBezTo>
                  <a:lnTo>
                    <a:pt x="75015" y="511293"/>
                  </a:lnTo>
                  <a:cubicBezTo>
                    <a:pt x="55120" y="511293"/>
                    <a:pt x="36040" y="503390"/>
                    <a:pt x="21971" y="489322"/>
                  </a:cubicBezTo>
                  <a:cubicBezTo>
                    <a:pt x="7903" y="475253"/>
                    <a:pt x="0" y="456173"/>
                    <a:pt x="0" y="436278"/>
                  </a:cubicBezTo>
                  <a:lnTo>
                    <a:pt x="0" y="75015"/>
                  </a:lnTo>
                  <a:cubicBezTo>
                    <a:pt x="0" y="33586"/>
                    <a:pt x="33586" y="0"/>
                    <a:pt x="7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A16F5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0" y="-19050"/>
              <a:ext cx="776710" cy="53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3"/>
          <p:cNvSpPr txBox="1"/>
          <p:nvPr/>
        </p:nvSpPr>
        <p:spPr>
          <a:xfrm>
            <a:off x="5161166" y="7858152"/>
            <a:ext cx="1863789" cy="18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A16F52"/>
                </a:solidFill>
                <a:latin typeface="Cinzel"/>
                <a:ea typeface="Cinzel"/>
                <a:cs typeface="Cinzel"/>
                <a:sym typeface="Cinzel"/>
              </a:rPr>
              <a:t>Quote of the month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5503493" y="7520196"/>
            <a:ext cx="1067591" cy="664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6" u="none" cap="none" strike="noStrike">
                <a:solidFill>
                  <a:srgbClr val="A16F52"/>
                </a:solidFill>
                <a:latin typeface="Cinzel"/>
                <a:ea typeface="Cinzel"/>
                <a:cs typeface="Cinzel"/>
                <a:sym typeface="Cinzel"/>
              </a:rPr>
              <a:t>“</a:t>
            </a:r>
            <a:endParaRPr/>
          </a:p>
        </p:txBody>
      </p:sp>
      <p:grpSp>
        <p:nvGrpSpPr>
          <p:cNvPr id="123" name="Google Shape;123;p13"/>
          <p:cNvGrpSpPr/>
          <p:nvPr/>
        </p:nvGrpSpPr>
        <p:grpSpPr>
          <a:xfrm>
            <a:off x="387914" y="8953808"/>
            <a:ext cx="6792837" cy="1297125"/>
            <a:chOff x="0" y="-38100"/>
            <a:chExt cx="2434399" cy="464861"/>
          </a:xfrm>
        </p:grpSpPr>
        <p:sp>
          <p:nvSpPr>
            <p:cNvPr id="124" name="Google Shape;124;p13"/>
            <p:cNvSpPr/>
            <p:nvPr/>
          </p:nvSpPr>
          <p:spPr>
            <a:xfrm>
              <a:off x="0" y="0"/>
              <a:ext cx="2434399" cy="426761"/>
            </a:xfrm>
            <a:custGeom>
              <a:rect b="b" l="l" r="r" t="t"/>
              <a:pathLst>
                <a:path extrusionOk="0" h="426761" w="2434399">
                  <a:moveTo>
                    <a:pt x="22794" y="0"/>
                  </a:moveTo>
                  <a:lnTo>
                    <a:pt x="2411605" y="0"/>
                  </a:lnTo>
                  <a:cubicBezTo>
                    <a:pt x="2424194" y="0"/>
                    <a:pt x="2434399" y="10205"/>
                    <a:pt x="2434399" y="22794"/>
                  </a:cubicBezTo>
                  <a:lnTo>
                    <a:pt x="2434399" y="403966"/>
                  </a:lnTo>
                  <a:cubicBezTo>
                    <a:pt x="2434399" y="410012"/>
                    <a:pt x="2431998" y="415810"/>
                    <a:pt x="2427723" y="420084"/>
                  </a:cubicBezTo>
                  <a:cubicBezTo>
                    <a:pt x="2423448" y="424359"/>
                    <a:pt x="2417650" y="426761"/>
                    <a:pt x="2411605" y="426761"/>
                  </a:cubicBezTo>
                  <a:lnTo>
                    <a:pt x="22794" y="426761"/>
                  </a:lnTo>
                  <a:cubicBezTo>
                    <a:pt x="10205" y="426761"/>
                    <a:pt x="0" y="416555"/>
                    <a:pt x="0" y="403966"/>
                  </a:cubicBezTo>
                  <a:lnTo>
                    <a:pt x="0" y="22794"/>
                  </a:lnTo>
                  <a:cubicBezTo>
                    <a:pt x="0" y="10205"/>
                    <a:pt x="10205" y="0"/>
                    <a:pt x="22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0" y="-38100"/>
              <a:ext cx="2434399" cy="4648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3"/>
          <p:cNvSpPr txBox="1"/>
          <p:nvPr/>
        </p:nvSpPr>
        <p:spPr>
          <a:xfrm>
            <a:off x="2779235" y="9164895"/>
            <a:ext cx="2010195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Notes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1E3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/>
          <p:nvPr/>
        </p:nvSpPr>
        <p:spPr>
          <a:xfrm>
            <a:off x="675154" y="1843218"/>
            <a:ext cx="6209692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"Every new year is a blank canvas, waiting for you to paint your dreams and aspirations. Embrace the possibilities and let your journey unfold."</a:t>
            </a:r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1820299" y="2517588"/>
            <a:ext cx="3919401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9" u="none" cap="none" strike="noStrike">
                <a:solidFill>
                  <a:srgbClr val="A16F52"/>
                </a:solidFill>
                <a:latin typeface="Cinzel"/>
                <a:ea typeface="Cinzel"/>
                <a:cs typeface="Cinzel"/>
                <a:sym typeface="Cinzel"/>
              </a:rPr>
              <a:t>My Top Goals This Year</a:t>
            </a:r>
            <a:endParaRPr/>
          </a:p>
        </p:txBody>
      </p:sp>
      <p:cxnSp>
        <p:nvCxnSpPr>
          <p:cNvPr id="133" name="Google Shape;133;p14"/>
          <p:cNvCxnSpPr/>
          <p:nvPr/>
        </p:nvCxnSpPr>
        <p:spPr>
          <a:xfrm>
            <a:off x="1384596" y="3395403"/>
            <a:ext cx="54194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34" name="Google Shape;134;p14"/>
          <p:cNvSpPr txBox="1"/>
          <p:nvPr/>
        </p:nvSpPr>
        <p:spPr>
          <a:xfrm>
            <a:off x="776749" y="3086589"/>
            <a:ext cx="607847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01</a:t>
            </a:r>
            <a:endParaRPr/>
          </a:p>
        </p:txBody>
      </p:sp>
      <p:cxnSp>
        <p:nvCxnSpPr>
          <p:cNvPr id="135" name="Google Shape;135;p14"/>
          <p:cNvCxnSpPr/>
          <p:nvPr/>
        </p:nvCxnSpPr>
        <p:spPr>
          <a:xfrm>
            <a:off x="1384596" y="3928966"/>
            <a:ext cx="54194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36" name="Google Shape;136;p14"/>
          <p:cNvSpPr txBox="1"/>
          <p:nvPr/>
        </p:nvSpPr>
        <p:spPr>
          <a:xfrm>
            <a:off x="776749" y="3620151"/>
            <a:ext cx="607847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02</a:t>
            </a:r>
            <a:endParaRPr/>
          </a:p>
        </p:txBody>
      </p:sp>
      <p:cxnSp>
        <p:nvCxnSpPr>
          <p:cNvPr id="137" name="Google Shape;137;p14"/>
          <p:cNvCxnSpPr/>
          <p:nvPr/>
        </p:nvCxnSpPr>
        <p:spPr>
          <a:xfrm>
            <a:off x="1384596" y="4458556"/>
            <a:ext cx="54194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38" name="Google Shape;138;p14"/>
          <p:cNvSpPr txBox="1"/>
          <p:nvPr/>
        </p:nvSpPr>
        <p:spPr>
          <a:xfrm>
            <a:off x="776749" y="4149741"/>
            <a:ext cx="607847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03</a:t>
            </a:r>
            <a:endParaRPr/>
          </a:p>
        </p:txBody>
      </p:sp>
      <p:grpSp>
        <p:nvGrpSpPr>
          <p:cNvPr id="139" name="Google Shape;139;p14"/>
          <p:cNvGrpSpPr/>
          <p:nvPr/>
        </p:nvGrpSpPr>
        <p:grpSpPr>
          <a:xfrm>
            <a:off x="385603" y="4771625"/>
            <a:ext cx="2167295" cy="2832333"/>
            <a:chOff x="0" y="0"/>
            <a:chExt cx="776710" cy="1015044"/>
          </a:xfrm>
        </p:grpSpPr>
        <p:sp>
          <p:nvSpPr>
            <p:cNvPr id="140" name="Google Shape;140;p14"/>
            <p:cNvSpPr/>
            <p:nvPr/>
          </p:nvSpPr>
          <p:spPr>
            <a:xfrm>
              <a:off x="0" y="0"/>
              <a:ext cx="776710" cy="1015044"/>
            </a:xfrm>
            <a:custGeom>
              <a:rect b="b" l="l" r="r" t="t"/>
              <a:pathLst>
                <a:path extrusionOk="0" h="1015044" w="776710">
                  <a:moveTo>
                    <a:pt x="259043" y="19070"/>
                  </a:moveTo>
                  <a:cubicBezTo>
                    <a:pt x="298734" y="7556"/>
                    <a:pt x="344133" y="0"/>
                    <a:pt x="388564" y="0"/>
                  </a:cubicBezTo>
                  <a:cubicBezTo>
                    <a:pt x="432996" y="0"/>
                    <a:pt x="475751" y="6476"/>
                    <a:pt x="515151" y="17990"/>
                  </a:cubicBezTo>
                  <a:cubicBezTo>
                    <a:pt x="515991" y="18350"/>
                    <a:pt x="516829" y="18350"/>
                    <a:pt x="517666" y="18710"/>
                  </a:cubicBezTo>
                  <a:cubicBezTo>
                    <a:pt x="665631" y="64765"/>
                    <a:pt x="774614" y="186379"/>
                    <a:pt x="776710" y="332994"/>
                  </a:cubicBezTo>
                  <a:lnTo>
                    <a:pt x="776710" y="1015044"/>
                  </a:lnTo>
                  <a:lnTo>
                    <a:pt x="0" y="1015044"/>
                  </a:lnTo>
                  <a:lnTo>
                    <a:pt x="0" y="333501"/>
                  </a:lnTo>
                  <a:cubicBezTo>
                    <a:pt x="2096" y="185660"/>
                    <a:pt x="109402" y="64045"/>
                    <a:pt x="259043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A16F5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 txBox="1"/>
            <p:nvPr/>
          </p:nvSpPr>
          <p:spPr>
            <a:xfrm>
              <a:off x="0" y="98425"/>
              <a:ext cx="776710" cy="916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4"/>
          <p:cNvGrpSpPr/>
          <p:nvPr/>
        </p:nvGrpSpPr>
        <p:grpSpPr>
          <a:xfrm>
            <a:off x="2696932" y="4771625"/>
            <a:ext cx="2167295" cy="2832333"/>
            <a:chOff x="0" y="0"/>
            <a:chExt cx="776710" cy="1015044"/>
          </a:xfrm>
        </p:grpSpPr>
        <p:sp>
          <p:nvSpPr>
            <p:cNvPr id="143" name="Google Shape;143;p14"/>
            <p:cNvSpPr/>
            <p:nvPr/>
          </p:nvSpPr>
          <p:spPr>
            <a:xfrm>
              <a:off x="0" y="0"/>
              <a:ext cx="776710" cy="1015044"/>
            </a:xfrm>
            <a:custGeom>
              <a:rect b="b" l="l" r="r" t="t"/>
              <a:pathLst>
                <a:path extrusionOk="0" h="1015044" w="776710">
                  <a:moveTo>
                    <a:pt x="259043" y="19070"/>
                  </a:moveTo>
                  <a:cubicBezTo>
                    <a:pt x="298734" y="7556"/>
                    <a:pt x="344133" y="0"/>
                    <a:pt x="388564" y="0"/>
                  </a:cubicBezTo>
                  <a:cubicBezTo>
                    <a:pt x="432996" y="0"/>
                    <a:pt x="475751" y="6476"/>
                    <a:pt x="515151" y="17990"/>
                  </a:cubicBezTo>
                  <a:cubicBezTo>
                    <a:pt x="515991" y="18350"/>
                    <a:pt x="516829" y="18350"/>
                    <a:pt x="517666" y="18710"/>
                  </a:cubicBezTo>
                  <a:cubicBezTo>
                    <a:pt x="665631" y="64765"/>
                    <a:pt x="774614" y="186379"/>
                    <a:pt x="776710" y="332994"/>
                  </a:cubicBezTo>
                  <a:lnTo>
                    <a:pt x="776710" y="1015044"/>
                  </a:lnTo>
                  <a:lnTo>
                    <a:pt x="0" y="1015044"/>
                  </a:lnTo>
                  <a:lnTo>
                    <a:pt x="0" y="333501"/>
                  </a:lnTo>
                  <a:cubicBezTo>
                    <a:pt x="2096" y="185660"/>
                    <a:pt x="109402" y="64045"/>
                    <a:pt x="259043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A16F5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 txBox="1"/>
            <p:nvPr/>
          </p:nvSpPr>
          <p:spPr>
            <a:xfrm>
              <a:off x="0" y="98425"/>
              <a:ext cx="776710" cy="916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4"/>
          <p:cNvGrpSpPr/>
          <p:nvPr/>
        </p:nvGrpSpPr>
        <p:grpSpPr>
          <a:xfrm>
            <a:off x="5007102" y="4771625"/>
            <a:ext cx="2167295" cy="2832333"/>
            <a:chOff x="0" y="0"/>
            <a:chExt cx="776710" cy="1015044"/>
          </a:xfrm>
        </p:grpSpPr>
        <p:sp>
          <p:nvSpPr>
            <p:cNvPr id="146" name="Google Shape;146;p14"/>
            <p:cNvSpPr/>
            <p:nvPr/>
          </p:nvSpPr>
          <p:spPr>
            <a:xfrm>
              <a:off x="0" y="0"/>
              <a:ext cx="776710" cy="1015044"/>
            </a:xfrm>
            <a:custGeom>
              <a:rect b="b" l="l" r="r" t="t"/>
              <a:pathLst>
                <a:path extrusionOk="0" h="1015044" w="776710">
                  <a:moveTo>
                    <a:pt x="259043" y="19070"/>
                  </a:moveTo>
                  <a:cubicBezTo>
                    <a:pt x="298734" y="7556"/>
                    <a:pt x="344133" y="0"/>
                    <a:pt x="388564" y="0"/>
                  </a:cubicBezTo>
                  <a:cubicBezTo>
                    <a:pt x="432996" y="0"/>
                    <a:pt x="475751" y="6476"/>
                    <a:pt x="515151" y="17990"/>
                  </a:cubicBezTo>
                  <a:cubicBezTo>
                    <a:pt x="515991" y="18350"/>
                    <a:pt x="516829" y="18350"/>
                    <a:pt x="517666" y="18710"/>
                  </a:cubicBezTo>
                  <a:cubicBezTo>
                    <a:pt x="665631" y="64765"/>
                    <a:pt x="774614" y="186379"/>
                    <a:pt x="776710" y="332994"/>
                  </a:cubicBezTo>
                  <a:lnTo>
                    <a:pt x="776710" y="1015044"/>
                  </a:lnTo>
                  <a:lnTo>
                    <a:pt x="0" y="1015044"/>
                  </a:lnTo>
                  <a:lnTo>
                    <a:pt x="0" y="333501"/>
                  </a:lnTo>
                  <a:cubicBezTo>
                    <a:pt x="2096" y="185660"/>
                    <a:pt x="109402" y="64045"/>
                    <a:pt x="259043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A16F5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 txBox="1"/>
            <p:nvPr/>
          </p:nvSpPr>
          <p:spPr>
            <a:xfrm>
              <a:off x="0" y="98425"/>
              <a:ext cx="776710" cy="916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4"/>
          <p:cNvSpPr txBox="1"/>
          <p:nvPr/>
        </p:nvSpPr>
        <p:spPr>
          <a:xfrm>
            <a:off x="1027566" y="5081402"/>
            <a:ext cx="883369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16F52"/>
                </a:solidFill>
                <a:latin typeface="Cinzel"/>
                <a:ea typeface="Cinzel"/>
                <a:cs typeface="Cinzel"/>
                <a:sym typeface="Cinzel"/>
              </a:rPr>
              <a:t>Career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3197788" y="5081402"/>
            <a:ext cx="1165582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16F52"/>
                </a:solidFill>
                <a:latin typeface="Cinzel"/>
                <a:ea typeface="Cinzel"/>
                <a:cs typeface="Cinzel"/>
                <a:sym typeface="Cinzel"/>
              </a:rPr>
              <a:t>Finances</a:t>
            </a:r>
            <a:endParaRPr/>
          </a:p>
        </p:txBody>
      </p:sp>
      <p:sp>
        <p:nvSpPr>
          <p:cNvPr id="150" name="Google Shape;150;p14"/>
          <p:cNvSpPr txBox="1"/>
          <p:nvPr/>
        </p:nvSpPr>
        <p:spPr>
          <a:xfrm>
            <a:off x="5649065" y="5081402"/>
            <a:ext cx="883369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16F52"/>
                </a:solidFill>
                <a:latin typeface="Cinzel"/>
                <a:ea typeface="Cinzel"/>
                <a:cs typeface="Cinzel"/>
                <a:sym typeface="Cinzel"/>
              </a:rPr>
              <a:t>Fitness</a:t>
            </a:r>
            <a:endParaRPr/>
          </a:p>
        </p:txBody>
      </p:sp>
      <p:grpSp>
        <p:nvGrpSpPr>
          <p:cNvPr id="151" name="Google Shape;151;p14"/>
          <p:cNvGrpSpPr/>
          <p:nvPr/>
        </p:nvGrpSpPr>
        <p:grpSpPr>
          <a:xfrm>
            <a:off x="385603" y="7735771"/>
            <a:ext cx="4478624" cy="2629347"/>
            <a:chOff x="0" y="-38100"/>
            <a:chExt cx="1605038" cy="942299"/>
          </a:xfrm>
        </p:grpSpPr>
        <p:sp>
          <p:nvSpPr>
            <p:cNvPr id="152" name="Google Shape;152;p14"/>
            <p:cNvSpPr/>
            <p:nvPr/>
          </p:nvSpPr>
          <p:spPr>
            <a:xfrm>
              <a:off x="0" y="0"/>
              <a:ext cx="1605038" cy="904199"/>
            </a:xfrm>
            <a:custGeom>
              <a:rect b="b" l="l" r="r" t="t"/>
              <a:pathLst>
                <a:path extrusionOk="0" h="904199" w="1605038">
                  <a:moveTo>
                    <a:pt x="34573" y="0"/>
                  </a:moveTo>
                  <a:lnTo>
                    <a:pt x="1570465" y="0"/>
                  </a:lnTo>
                  <a:cubicBezTo>
                    <a:pt x="1589559" y="0"/>
                    <a:pt x="1605038" y="15479"/>
                    <a:pt x="1605038" y="34573"/>
                  </a:cubicBezTo>
                  <a:lnTo>
                    <a:pt x="1605038" y="869626"/>
                  </a:lnTo>
                  <a:cubicBezTo>
                    <a:pt x="1605038" y="888720"/>
                    <a:pt x="1589559" y="904199"/>
                    <a:pt x="1570465" y="904199"/>
                  </a:cubicBezTo>
                  <a:lnTo>
                    <a:pt x="34573" y="904199"/>
                  </a:lnTo>
                  <a:cubicBezTo>
                    <a:pt x="15479" y="904199"/>
                    <a:pt x="0" y="888720"/>
                    <a:pt x="0" y="869626"/>
                  </a:cubicBezTo>
                  <a:lnTo>
                    <a:pt x="0" y="34573"/>
                  </a:lnTo>
                  <a:cubicBezTo>
                    <a:pt x="0" y="15479"/>
                    <a:pt x="15479" y="0"/>
                    <a:pt x="34573" y="0"/>
                  </a:cubicBezTo>
                  <a:close/>
                </a:path>
              </a:pathLst>
            </a:custGeom>
            <a:solidFill>
              <a:srgbClr val="DEC0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0" y="-38100"/>
              <a:ext cx="1605038" cy="942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4" name="Google Shape;154;p14"/>
          <p:cNvPicPr preferRelativeResize="0"/>
          <p:nvPr/>
        </p:nvPicPr>
        <p:blipFill rotWithShape="1">
          <a:blip r:embed="rId3">
            <a:alphaModFix/>
          </a:blip>
          <a:srcRect b="0" l="16371" r="16371" t="0"/>
          <a:stretch/>
        </p:blipFill>
        <p:spPr>
          <a:xfrm>
            <a:off x="727373" y="8626922"/>
            <a:ext cx="1126035" cy="111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4"/>
          <p:cNvPicPr preferRelativeResize="0"/>
          <p:nvPr/>
        </p:nvPicPr>
        <p:blipFill rotWithShape="1">
          <a:blip r:embed="rId4">
            <a:alphaModFix/>
          </a:blip>
          <a:srcRect b="0" l="16413" r="16412" t="0"/>
          <a:stretch/>
        </p:blipFill>
        <p:spPr>
          <a:xfrm>
            <a:off x="2060836" y="8626922"/>
            <a:ext cx="1126035" cy="111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4"/>
          <p:cNvPicPr preferRelativeResize="0"/>
          <p:nvPr/>
        </p:nvPicPr>
        <p:blipFill rotWithShape="1">
          <a:blip r:embed="rId5">
            <a:alphaModFix/>
          </a:blip>
          <a:srcRect b="0" l="16413" r="16412" t="0"/>
          <a:stretch/>
        </p:blipFill>
        <p:spPr>
          <a:xfrm>
            <a:off x="3396421" y="8626922"/>
            <a:ext cx="1126035" cy="111753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4"/>
          <p:cNvSpPr txBox="1"/>
          <p:nvPr/>
        </p:nvSpPr>
        <p:spPr>
          <a:xfrm>
            <a:off x="1623378" y="8122747"/>
            <a:ext cx="2010195" cy="346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Places to Visit</a:t>
            </a:r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848706" y="9857759"/>
            <a:ext cx="88336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01</a:t>
            </a:r>
            <a:endParaRPr/>
          </a:p>
        </p:txBody>
      </p:sp>
      <p:sp>
        <p:nvSpPr>
          <p:cNvPr id="159" name="Google Shape;159;p14"/>
          <p:cNvSpPr txBox="1"/>
          <p:nvPr/>
        </p:nvSpPr>
        <p:spPr>
          <a:xfrm>
            <a:off x="2182169" y="9857759"/>
            <a:ext cx="88336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02</a:t>
            </a:r>
            <a:endParaRPr/>
          </a:p>
        </p:txBody>
      </p:sp>
      <p:sp>
        <p:nvSpPr>
          <p:cNvPr id="160" name="Google Shape;160;p14"/>
          <p:cNvSpPr txBox="1"/>
          <p:nvPr/>
        </p:nvSpPr>
        <p:spPr>
          <a:xfrm>
            <a:off x="3517754" y="9857759"/>
            <a:ext cx="88336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03</a:t>
            </a:r>
            <a:endParaRPr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5007102" y="7767737"/>
            <a:ext cx="2167295" cy="2597381"/>
            <a:chOff x="0" y="-38100"/>
            <a:chExt cx="776710" cy="930842"/>
          </a:xfrm>
        </p:grpSpPr>
        <p:sp>
          <p:nvSpPr>
            <p:cNvPr id="162" name="Google Shape;162;p14"/>
            <p:cNvSpPr/>
            <p:nvPr/>
          </p:nvSpPr>
          <p:spPr>
            <a:xfrm>
              <a:off x="0" y="0"/>
              <a:ext cx="776710" cy="892742"/>
            </a:xfrm>
            <a:custGeom>
              <a:rect b="b" l="l" r="r" t="t"/>
              <a:pathLst>
                <a:path extrusionOk="0" h="892742" w="776710">
                  <a:moveTo>
                    <a:pt x="71443" y="0"/>
                  </a:moveTo>
                  <a:lnTo>
                    <a:pt x="705266" y="0"/>
                  </a:lnTo>
                  <a:cubicBezTo>
                    <a:pt x="744723" y="0"/>
                    <a:pt x="776710" y="31986"/>
                    <a:pt x="776710" y="71443"/>
                  </a:cubicBezTo>
                  <a:lnTo>
                    <a:pt x="776710" y="821299"/>
                  </a:lnTo>
                  <a:cubicBezTo>
                    <a:pt x="776710" y="860756"/>
                    <a:pt x="744723" y="892742"/>
                    <a:pt x="705266" y="892742"/>
                  </a:cubicBezTo>
                  <a:lnTo>
                    <a:pt x="71443" y="892742"/>
                  </a:lnTo>
                  <a:cubicBezTo>
                    <a:pt x="31986" y="892742"/>
                    <a:pt x="0" y="860756"/>
                    <a:pt x="0" y="821299"/>
                  </a:cubicBezTo>
                  <a:lnTo>
                    <a:pt x="0" y="71443"/>
                  </a:lnTo>
                  <a:cubicBezTo>
                    <a:pt x="0" y="31986"/>
                    <a:pt x="31986" y="0"/>
                    <a:pt x="71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 txBox="1"/>
            <p:nvPr/>
          </p:nvSpPr>
          <p:spPr>
            <a:xfrm>
              <a:off x="0" y="-38100"/>
              <a:ext cx="776710" cy="930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4"/>
          <p:cNvSpPr txBox="1"/>
          <p:nvPr/>
        </p:nvSpPr>
        <p:spPr>
          <a:xfrm>
            <a:off x="5085652" y="8122747"/>
            <a:ext cx="2010195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Notes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1966732" y="-56103"/>
            <a:ext cx="3979500" cy="19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46" u="none" cap="none" strike="noStrike">
                <a:solidFill>
                  <a:srgbClr val="F5DBCC"/>
                </a:solidFill>
                <a:latin typeface="Cinzel"/>
                <a:ea typeface="Cinzel"/>
                <a:cs typeface="Cinzel"/>
                <a:sym typeface="Cinzel"/>
              </a:rPr>
              <a:t>2025</a:t>
            </a:r>
            <a:endParaRPr/>
          </a:p>
        </p:txBody>
      </p:sp>
      <p:sp>
        <p:nvSpPr>
          <p:cNvPr id="166" name="Google Shape;166;p14"/>
          <p:cNvSpPr txBox="1"/>
          <p:nvPr/>
        </p:nvSpPr>
        <p:spPr>
          <a:xfrm>
            <a:off x="250534" y="693118"/>
            <a:ext cx="7411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My New Year Resolution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1E3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/>
          <p:nvPr/>
        </p:nvSpPr>
        <p:spPr>
          <a:xfrm>
            <a:off x="897984" y="2000002"/>
            <a:ext cx="2042506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16F52"/>
                </a:solidFill>
                <a:latin typeface="Cinzel"/>
                <a:ea typeface="Cinzel"/>
                <a:cs typeface="Cinzel"/>
                <a:sym typeface="Cinzel"/>
              </a:rPr>
              <a:t>Fitness goals</a:t>
            </a:r>
            <a:endParaRPr/>
          </a:p>
        </p:txBody>
      </p:sp>
      <p:cxnSp>
        <p:nvCxnSpPr>
          <p:cNvPr id="172" name="Google Shape;172;p15"/>
          <p:cNvCxnSpPr/>
          <p:nvPr/>
        </p:nvCxnSpPr>
        <p:spPr>
          <a:xfrm>
            <a:off x="1309087" y="2776994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3" name="Google Shape;173;p15"/>
          <p:cNvCxnSpPr/>
          <p:nvPr/>
        </p:nvCxnSpPr>
        <p:spPr>
          <a:xfrm>
            <a:off x="1320854" y="3273164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4" name="Google Shape;174;p15"/>
          <p:cNvCxnSpPr/>
          <p:nvPr/>
        </p:nvCxnSpPr>
        <p:spPr>
          <a:xfrm>
            <a:off x="1320854" y="3781540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5" name="Google Shape;175;p15"/>
          <p:cNvCxnSpPr/>
          <p:nvPr/>
        </p:nvCxnSpPr>
        <p:spPr>
          <a:xfrm>
            <a:off x="1320854" y="4280392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76" name="Google Shape;176;p15"/>
          <p:cNvSpPr txBox="1"/>
          <p:nvPr/>
        </p:nvSpPr>
        <p:spPr>
          <a:xfrm>
            <a:off x="4098442" y="2000002"/>
            <a:ext cx="2551807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16F52"/>
                </a:solidFill>
                <a:latin typeface="Cinzel"/>
                <a:ea typeface="Cinzel"/>
                <a:cs typeface="Cinzel"/>
                <a:sym typeface="Cinzel"/>
              </a:rPr>
              <a:t>Mental Health goals</a:t>
            </a:r>
            <a:endParaRPr/>
          </a:p>
        </p:txBody>
      </p:sp>
      <p:cxnSp>
        <p:nvCxnSpPr>
          <p:cNvPr id="177" name="Google Shape;177;p15"/>
          <p:cNvCxnSpPr/>
          <p:nvPr/>
        </p:nvCxnSpPr>
        <p:spPr>
          <a:xfrm>
            <a:off x="4509545" y="2776994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8" name="Google Shape;178;p15"/>
          <p:cNvCxnSpPr/>
          <p:nvPr/>
        </p:nvCxnSpPr>
        <p:spPr>
          <a:xfrm>
            <a:off x="4521312" y="3273164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9" name="Google Shape;179;p15"/>
          <p:cNvCxnSpPr/>
          <p:nvPr/>
        </p:nvCxnSpPr>
        <p:spPr>
          <a:xfrm>
            <a:off x="4521312" y="3781540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0" name="Google Shape;180;p15"/>
          <p:cNvCxnSpPr/>
          <p:nvPr/>
        </p:nvCxnSpPr>
        <p:spPr>
          <a:xfrm>
            <a:off x="4521312" y="4280392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81" name="Google Shape;181;p15"/>
          <p:cNvSpPr txBox="1"/>
          <p:nvPr/>
        </p:nvSpPr>
        <p:spPr>
          <a:xfrm>
            <a:off x="897984" y="4590041"/>
            <a:ext cx="2776922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16F52"/>
                </a:solidFill>
                <a:latin typeface="Cinzel"/>
                <a:ea typeface="Cinzel"/>
                <a:cs typeface="Cinzel"/>
                <a:sym typeface="Cinzel"/>
              </a:rPr>
              <a:t>Relationship goals</a:t>
            </a:r>
            <a:endParaRPr/>
          </a:p>
        </p:txBody>
      </p:sp>
      <p:cxnSp>
        <p:nvCxnSpPr>
          <p:cNvPr id="182" name="Google Shape;182;p15"/>
          <p:cNvCxnSpPr/>
          <p:nvPr/>
        </p:nvCxnSpPr>
        <p:spPr>
          <a:xfrm>
            <a:off x="1309087" y="5367033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3" name="Google Shape;183;p15"/>
          <p:cNvCxnSpPr/>
          <p:nvPr/>
        </p:nvCxnSpPr>
        <p:spPr>
          <a:xfrm>
            <a:off x="1320854" y="5863202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4" name="Google Shape;184;p15"/>
          <p:cNvCxnSpPr/>
          <p:nvPr/>
        </p:nvCxnSpPr>
        <p:spPr>
          <a:xfrm>
            <a:off x="1320854" y="6371579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5" name="Google Shape;185;p15"/>
          <p:cNvCxnSpPr/>
          <p:nvPr/>
        </p:nvCxnSpPr>
        <p:spPr>
          <a:xfrm>
            <a:off x="1320854" y="6870430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86" name="Google Shape;186;p15"/>
          <p:cNvSpPr txBox="1"/>
          <p:nvPr/>
        </p:nvSpPr>
        <p:spPr>
          <a:xfrm>
            <a:off x="4098442" y="4590041"/>
            <a:ext cx="2042506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16F52"/>
                </a:solidFill>
                <a:latin typeface="Cinzel"/>
                <a:ea typeface="Cinzel"/>
                <a:cs typeface="Cinzel"/>
                <a:sym typeface="Cinzel"/>
              </a:rPr>
              <a:t>Family goals</a:t>
            </a:r>
            <a:endParaRPr/>
          </a:p>
        </p:txBody>
      </p:sp>
      <p:cxnSp>
        <p:nvCxnSpPr>
          <p:cNvPr id="187" name="Google Shape;187;p15"/>
          <p:cNvCxnSpPr/>
          <p:nvPr/>
        </p:nvCxnSpPr>
        <p:spPr>
          <a:xfrm>
            <a:off x="4509545" y="5367033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8" name="Google Shape;188;p15"/>
          <p:cNvCxnSpPr/>
          <p:nvPr/>
        </p:nvCxnSpPr>
        <p:spPr>
          <a:xfrm>
            <a:off x="4521312" y="5863202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9" name="Google Shape;189;p15"/>
          <p:cNvCxnSpPr/>
          <p:nvPr/>
        </p:nvCxnSpPr>
        <p:spPr>
          <a:xfrm>
            <a:off x="4521312" y="6371579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90" name="Google Shape;190;p15"/>
          <p:cNvCxnSpPr/>
          <p:nvPr/>
        </p:nvCxnSpPr>
        <p:spPr>
          <a:xfrm>
            <a:off x="4521312" y="6870430"/>
            <a:ext cx="2140704" cy="0"/>
          </a:xfrm>
          <a:prstGeom prst="straightConnector1">
            <a:avLst/>
          </a:prstGeom>
          <a:noFill/>
          <a:ln cap="flat" cmpd="sng" w="19050">
            <a:solidFill>
              <a:srgbClr val="A16F52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91" name="Google Shape;191;p15"/>
          <p:cNvGrpSpPr/>
          <p:nvPr/>
        </p:nvGrpSpPr>
        <p:grpSpPr>
          <a:xfrm>
            <a:off x="756000" y="7177892"/>
            <a:ext cx="3116179" cy="3118736"/>
            <a:chOff x="0" y="-38100"/>
            <a:chExt cx="1116768" cy="1117684"/>
          </a:xfrm>
        </p:grpSpPr>
        <p:sp>
          <p:nvSpPr>
            <p:cNvPr id="192" name="Google Shape;192;p15"/>
            <p:cNvSpPr/>
            <p:nvPr/>
          </p:nvSpPr>
          <p:spPr>
            <a:xfrm>
              <a:off x="0" y="0"/>
              <a:ext cx="1116768" cy="1079584"/>
            </a:xfrm>
            <a:custGeom>
              <a:rect b="b" l="l" r="r" t="t"/>
              <a:pathLst>
                <a:path extrusionOk="0" h="1079584" w="1116768">
                  <a:moveTo>
                    <a:pt x="49689" y="0"/>
                  </a:moveTo>
                  <a:lnTo>
                    <a:pt x="1067080" y="0"/>
                  </a:lnTo>
                  <a:cubicBezTo>
                    <a:pt x="1080258" y="0"/>
                    <a:pt x="1092896" y="5235"/>
                    <a:pt x="1102215" y="14553"/>
                  </a:cubicBezTo>
                  <a:cubicBezTo>
                    <a:pt x="1111533" y="23872"/>
                    <a:pt x="1116768" y="36510"/>
                    <a:pt x="1116768" y="49689"/>
                  </a:cubicBezTo>
                  <a:lnTo>
                    <a:pt x="1116768" y="1029896"/>
                  </a:lnTo>
                  <a:cubicBezTo>
                    <a:pt x="1116768" y="1057338"/>
                    <a:pt x="1094522" y="1079584"/>
                    <a:pt x="1067080" y="1079584"/>
                  </a:cubicBezTo>
                  <a:lnTo>
                    <a:pt x="49689" y="1079584"/>
                  </a:lnTo>
                  <a:cubicBezTo>
                    <a:pt x="36510" y="1079584"/>
                    <a:pt x="23872" y="1074349"/>
                    <a:pt x="14553" y="1065031"/>
                  </a:cubicBezTo>
                  <a:cubicBezTo>
                    <a:pt x="5235" y="1055713"/>
                    <a:pt x="0" y="1043074"/>
                    <a:pt x="0" y="1029896"/>
                  </a:cubicBezTo>
                  <a:lnTo>
                    <a:pt x="0" y="49689"/>
                  </a:lnTo>
                  <a:cubicBezTo>
                    <a:pt x="0" y="36510"/>
                    <a:pt x="5235" y="23872"/>
                    <a:pt x="14553" y="14553"/>
                  </a:cubicBezTo>
                  <a:cubicBezTo>
                    <a:pt x="23872" y="5235"/>
                    <a:pt x="36510" y="0"/>
                    <a:pt x="49689" y="0"/>
                  </a:cubicBezTo>
                  <a:close/>
                </a:path>
              </a:pathLst>
            </a:custGeom>
            <a:solidFill>
              <a:srgbClr val="DEC0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 txBox="1"/>
            <p:nvPr/>
          </p:nvSpPr>
          <p:spPr>
            <a:xfrm>
              <a:off x="0" y="-38100"/>
              <a:ext cx="1116768" cy="1117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15"/>
          <p:cNvSpPr txBox="1"/>
          <p:nvPr/>
        </p:nvSpPr>
        <p:spPr>
          <a:xfrm>
            <a:off x="1281348" y="7487420"/>
            <a:ext cx="2010195" cy="346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Places to Visit</a:t>
            </a:r>
            <a:endParaRPr/>
          </a:p>
        </p:txBody>
      </p:sp>
      <p:pic>
        <p:nvPicPr>
          <p:cNvPr id="195" name="Google Shape;195;p15"/>
          <p:cNvPicPr preferRelativeResize="0"/>
          <p:nvPr/>
        </p:nvPicPr>
        <p:blipFill rotWithShape="1">
          <a:blip r:embed="rId3">
            <a:alphaModFix/>
          </a:blip>
          <a:srcRect b="0" l="16371" r="16371" t="0"/>
          <a:stretch/>
        </p:blipFill>
        <p:spPr>
          <a:xfrm>
            <a:off x="1072091" y="8015105"/>
            <a:ext cx="720418" cy="71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5"/>
          <p:cNvPicPr preferRelativeResize="0"/>
          <p:nvPr/>
        </p:nvPicPr>
        <p:blipFill rotWithShape="1">
          <a:blip r:embed="rId4">
            <a:alphaModFix/>
          </a:blip>
          <a:srcRect b="0" l="16413" r="16412" t="0"/>
          <a:stretch/>
        </p:blipFill>
        <p:spPr>
          <a:xfrm>
            <a:off x="1925217" y="8015105"/>
            <a:ext cx="720418" cy="71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 rotWithShape="1">
          <a:blip r:embed="rId5">
            <a:alphaModFix/>
          </a:blip>
          <a:srcRect b="0" l="16413" r="16412" t="0"/>
          <a:stretch/>
        </p:blipFill>
        <p:spPr>
          <a:xfrm>
            <a:off x="2779702" y="8015105"/>
            <a:ext cx="720418" cy="71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5"/>
          <p:cNvPicPr preferRelativeResize="0"/>
          <p:nvPr/>
        </p:nvPicPr>
        <p:blipFill rotWithShape="1">
          <a:blip r:embed="rId6">
            <a:alphaModFix/>
          </a:blip>
          <a:srcRect b="0" l="16413" r="16412" t="0"/>
          <a:stretch/>
        </p:blipFill>
        <p:spPr>
          <a:xfrm>
            <a:off x="1072770" y="9076135"/>
            <a:ext cx="720418" cy="71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5"/>
          <p:cNvPicPr preferRelativeResize="0"/>
          <p:nvPr/>
        </p:nvPicPr>
        <p:blipFill rotWithShape="1">
          <a:blip r:embed="rId7">
            <a:alphaModFix/>
          </a:blip>
          <a:srcRect b="0" l="16413" r="16412" t="0"/>
          <a:stretch/>
        </p:blipFill>
        <p:spPr>
          <a:xfrm>
            <a:off x="1925896" y="9076135"/>
            <a:ext cx="720418" cy="71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/>
          <p:cNvPicPr preferRelativeResize="0"/>
          <p:nvPr/>
        </p:nvPicPr>
        <p:blipFill rotWithShape="1">
          <a:blip r:embed="rId8">
            <a:alphaModFix/>
          </a:blip>
          <a:srcRect b="0" l="16413" r="16412" t="0"/>
          <a:stretch/>
        </p:blipFill>
        <p:spPr>
          <a:xfrm>
            <a:off x="2780381" y="9076135"/>
            <a:ext cx="720418" cy="71497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5"/>
          <p:cNvSpPr txBox="1"/>
          <p:nvPr/>
        </p:nvSpPr>
        <p:spPr>
          <a:xfrm>
            <a:off x="1149718" y="8795711"/>
            <a:ext cx="565164" cy="13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7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01</a:t>
            </a:r>
            <a:endParaRPr/>
          </a:p>
        </p:txBody>
      </p:sp>
      <p:sp>
        <p:nvSpPr>
          <p:cNvPr id="202" name="Google Shape;202;p15"/>
          <p:cNvSpPr txBox="1"/>
          <p:nvPr/>
        </p:nvSpPr>
        <p:spPr>
          <a:xfrm>
            <a:off x="2002844" y="8795711"/>
            <a:ext cx="565164" cy="13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7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02</a:t>
            </a:r>
            <a:endParaRPr/>
          </a:p>
        </p:txBody>
      </p:sp>
      <p:sp>
        <p:nvSpPr>
          <p:cNvPr id="203" name="Google Shape;203;p15"/>
          <p:cNvSpPr txBox="1"/>
          <p:nvPr/>
        </p:nvSpPr>
        <p:spPr>
          <a:xfrm>
            <a:off x="2857329" y="8795711"/>
            <a:ext cx="565164" cy="13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7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03</a:t>
            </a:r>
            <a:endParaRPr/>
          </a:p>
        </p:txBody>
      </p:sp>
      <p:sp>
        <p:nvSpPr>
          <p:cNvPr id="204" name="Google Shape;204;p15"/>
          <p:cNvSpPr txBox="1"/>
          <p:nvPr/>
        </p:nvSpPr>
        <p:spPr>
          <a:xfrm>
            <a:off x="1150397" y="9856741"/>
            <a:ext cx="565164" cy="13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7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04</a:t>
            </a:r>
            <a:endParaRPr/>
          </a:p>
        </p:txBody>
      </p:sp>
      <p:sp>
        <p:nvSpPr>
          <p:cNvPr id="205" name="Google Shape;205;p15"/>
          <p:cNvSpPr txBox="1"/>
          <p:nvPr/>
        </p:nvSpPr>
        <p:spPr>
          <a:xfrm>
            <a:off x="2003523" y="9856741"/>
            <a:ext cx="565164" cy="13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7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05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2858008" y="9856741"/>
            <a:ext cx="565164" cy="133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7" u="none" cap="none" strike="noStrike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Place 06</a:t>
            </a:r>
            <a:endParaRPr/>
          </a:p>
        </p:txBody>
      </p:sp>
      <p:grpSp>
        <p:nvGrpSpPr>
          <p:cNvPr id="207" name="Google Shape;207;p15"/>
          <p:cNvGrpSpPr/>
          <p:nvPr/>
        </p:nvGrpSpPr>
        <p:grpSpPr>
          <a:xfrm>
            <a:off x="4081729" y="7177892"/>
            <a:ext cx="2722271" cy="3143776"/>
            <a:chOff x="0" y="-38100"/>
            <a:chExt cx="975601" cy="1126658"/>
          </a:xfrm>
        </p:grpSpPr>
        <p:sp>
          <p:nvSpPr>
            <p:cNvPr id="208" name="Google Shape;208;p15"/>
            <p:cNvSpPr/>
            <p:nvPr/>
          </p:nvSpPr>
          <p:spPr>
            <a:xfrm>
              <a:off x="0" y="0"/>
              <a:ext cx="975601" cy="1088558"/>
            </a:xfrm>
            <a:custGeom>
              <a:rect b="b" l="l" r="r" t="t"/>
              <a:pathLst>
                <a:path extrusionOk="0" h="1088558" w="975601">
                  <a:moveTo>
                    <a:pt x="56878" y="0"/>
                  </a:moveTo>
                  <a:lnTo>
                    <a:pt x="918722" y="0"/>
                  </a:lnTo>
                  <a:cubicBezTo>
                    <a:pt x="933807" y="0"/>
                    <a:pt x="948274" y="5993"/>
                    <a:pt x="958941" y="16659"/>
                  </a:cubicBezTo>
                  <a:cubicBezTo>
                    <a:pt x="969608" y="27326"/>
                    <a:pt x="975601" y="41793"/>
                    <a:pt x="975601" y="56878"/>
                  </a:cubicBezTo>
                  <a:lnTo>
                    <a:pt x="975601" y="1031680"/>
                  </a:lnTo>
                  <a:cubicBezTo>
                    <a:pt x="975601" y="1046765"/>
                    <a:pt x="969608" y="1061232"/>
                    <a:pt x="958941" y="1071899"/>
                  </a:cubicBezTo>
                  <a:cubicBezTo>
                    <a:pt x="948274" y="1082566"/>
                    <a:pt x="933807" y="1088558"/>
                    <a:pt x="918722" y="1088558"/>
                  </a:cubicBezTo>
                  <a:lnTo>
                    <a:pt x="56878" y="1088558"/>
                  </a:lnTo>
                  <a:cubicBezTo>
                    <a:pt x="41793" y="1088558"/>
                    <a:pt x="27326" y="1082566"/>
                    <a:pt x="16659" y="1071899"/>
                  </a:cubicBezTo>
                  <a:cubicBezTo>
                    <a:pt x="5993" y="1061232"/>
                    <a:pt x="0" y="1046765"/>
                    <a:pt x="0" y="1031680"/>
                  </a:cubicBezTo>
                  <a:lnTo>
                    <a:pt x="0" y="56878"/>
                  </a:lnTo>
                  <a:cubicBezTo>
                    <a:pt x="0" y="41793"/>
                    <a:pt x="5993" y="27326"/>
                    <a:pt x="16659" y="16659"/>
                  </a:cubicBezTo>
                  <a:cubicBezTo>
                    <a:pt x="27326" y="5993"/>
                    <a:pt x="41793" y="0"/>
                    <a:pt x="568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0" y="-38100"/>
              <a:ext cx="975601" cy="1126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5"/>
          <p:cNvSpPr txBox="1"/>
          <p:nvPr/>
        </p:nvSpPr>
        <p:spPr>
          <a:xfrm>
            <a:off x="4437767" y="7468370"/>
            <a:ext cx="2010195" cy="346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Notes</a:t>
            </a:r>
            <a:endParaRPr/>
          </a:p>
        </p:txBody>
      </p:sp>
      <p:sp>
        <p:nvSpPr>
          <p:cNvPr id="211" name="Google Shape;211;p15"/>
          <p:cNvSpPr txBox="1"/>
          <p:nvPr/>
        </p:nvSpPr>
        <p:spPr>
          <a:xfrm>
            <a:off x="1966732" y="-56103"/>
            <a:ext cx="3979500" cy="19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46" u="none" cap="none" strike="noStrike">
                <a:solidFill>
                  <a:srgbClr val="F5DBCC"/>
                </a:solidFill>
                <a:latin typeface="Cinzel"/>
                <a:ea typeface="Cinzel"/>
                <a:cs typeface="Cinzel"/>
                <a:sym typeface="Cinzel"/>
              </a:rPr>
              <a:t>2025</a:t>
            </a:r>
            <a:endParaRPr/>
          </a:p>
        </p:txBody>
      </p:sp>
      <p:sp>
        <p:nvSpPr>
          <p:cNvPr id="212" name="Google Shape;212;p15"/>
          <p:cNvSpPr txBox="1"/>
          <p:nvPr/>
        </p:nvSpPr>
        <p:spPr>
          <a:xfrm>
            <a:off x="250534" y="693118"/>
            <a:ext cx="7411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My New Year Resolution</a:t>
            </a:r>
            <a:endParaRPr/>
          </a:p>
        </p:txBody>
      </p:sp>
      <p:sp>
        <p:nvSpPr>
          <p:cNvPr id="213" name="Google Shape;213;p15"/>
          <p:cNvSpPr/>
          <p:nvPr/>
        </p:nvSpPr>
        <p:spPr>
          <a:xfrm>
            <a:off x="897925" y="2468225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"/>
          <p:cNvSpPr/>
          <p:nvPr/>
        </p:nvSpPr>
        <p:spPr>
          <a:xfrm>
            <a:off x="897925" y="3013425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/>
          <p:nvPr/>
        </p:nvSpPr>
        <p:spPr>
          <a:xfrm>
            <a:off x="897925" y="3480450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897925" y="3984963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4098400" y="2468225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5"/>
          <p:cNvSpPr/>
          <p:nvPr/>
        </p:nvSpPr>
        <p:spPr>
          <a:xfrm>
            <a:off x="4098400" y="3013425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4098400" y="3480450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/>
          <p:nvPr/>
        </p:nvSpPr>
        <p:spPr>
          <a:xfrm>
            <a:off x="4098400" y="3984963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5"/>
          <p:cNvSpPr/>
          <p:nvPr/>
        </p:nvSpPr>
        <p:spPr>
          <a:xfrm>
            <a:off x="897925" y="5053388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5"/>
          <p:cNvSpPr/>
          <p:nvPr/>
        </p:nvSpPr>
        <p:spPr>
          <a:xfrm>
            <a:off x="897925" y="5598588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5"/>
          <p:cNvSpPr/>
          <p:nvPr/>
        </p:nvSpPr>
        <p:spPr>
          <a:xfrm>
            <a:off x="897925" y="6065613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5"/>
          <p:cNvSpPr/>
          <p:nvPr/>
        </p:nvSpPr>
        <p:spPr>
          <a:xfrm>
            <a:off x="897925" y="6570125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5"/>
          <p:cNvSpPr/>
          <p:nvPr/>
        </p:nvSpPr>
        <p:spPr>
          <a:xfrm>
            <a:off x="4098400" y="5103288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/>
          <p:nvPr/>
        </p:nvSpPr>
        <p:spPr>
          <a:xfrm>
            <a:off x="4098400" y="5648488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/>
          <p:nvPr/>
        </p:nvSpPr>
        <p:spPr>
          <a:xfrm>
            <a:off x="4098400" y="6115513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4098400" y="6620025"/>
            <a:ext cx="318300" cy="318300"/>
          </a:xfrm>
          <a:prstGeom prst="roundRect">
            <a:avLst>
              <a:gd fmla="val 16667" name="adj"/>
            </a:avLst>
          </a:prstGeom>
          <a:solidFill>
            <a:srgbClr val="000000">
              <a:alpha val="0"/>
            </a:srgbClr>
          </a:solidFill>
          <a:ln cap="flat" cmpd="sng" w="19050">
            <a:solidFill>
              <a:srgbClr val="A16F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1E3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6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234" name="Google Shape;234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237" name="Google Shape;237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240" name="Google Shape;240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16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243" name="Google Shape;243;p16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246" name="Google Shape;246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49" name="Google Shape;249;p16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50" name="Google Shape;250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51" name="Google Shape;251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52" name="Google Shape;252;p16"/>
          <p:cNvSpPr txBox="1"/>
          <p:nvPr/>
        </p:nvSpPr>
        <p:spPr>
          <a:xfrm>
            <a:off x="1329797" y="31721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CINZEL/PINYON SCRIPT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CINZEL/PINYON SCRIPT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CINZEL/PINYON SCRIPT</a:t>
            </a:r>
            <a:endParaRPr/>
          </a:p>
        </p:txBody>
      </p:sp>
      <p:sp>
        <p:nvSpPr>
          <p:cNvPr id="253" name="Google Shape;253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54" name="Google Shape;254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55" name="Google Shape;255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56" name="Google Shape;256;p16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257" name="Google Shape;257;p16"/>
          <p:cNvGrpSpPr/>
          <p:nvPr/>
        </p:nvGrpSpPr>
        <p:grpSpPr>
          <a:xfrm>
            <a:off x="4046645" y="2888535"/>
            <a:ext cx="702613" cy="594318"/>
            <a:chOff x="0" y="-6779"/>
            <a:chExt cx="936817" cy="792424"/>
          </a:xfrm>
        </p:grpSpPr>
        <p:grpSp>
          <p:nvGrpSpPr>
            <p:cNvPr id="258" name="Google Shape;258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259" name="Google Shape;25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F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1" name="Google Shape;261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#FFF1E3</a:t>
              </a:r>
              <a:endParaRPr/>
            </a:p>
          </p:txBody>
        </p:sp>
      </p:grpSp>
      <p:grpSp>
        <p:nvGrpSpPr>
          <p:cNvPr id="262" name="Google Shape;262;p16"/>
          <p:cNvGrpSpPr/>
          <p:nvPr/>
        </p:nvGrpSpPr>
        <p:grpSpPr>
          <a:xfrm>
            <a:off x="4757340" y="2888535"/>
            <a:ext cx="702613" cy="594318"/>
            <a:chOff x="0" y="-6779"/>
            <a:chExt cx="936817" cy="792424"/>
          </a:xfrm>
        </p:grpSpPr>
        <p:grpSp>
          <p:nvGrpSpPr>
            <p:cNvPr id="263" name="Google Shape;263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264" name="Google Shape;26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A16F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#A16F52</a:t>
              </a:r>
              <a:endParaRPr/>
            </a:p>
          </p:txBody>
        </p:sp>
      </p:grpSp>
      <p:grpSp>
        <p:nvGrpSpPr>
          <p:cNvPr id="267" name="Google Shape;267;p16"/>
          <p:cNvGrpSpPr/>
          <p:nvPr/>
        </p:nvGrpSpPr>
        <p:grpSpPr>
          <a:xfrm>
            <a:off x="5459953" y="2888535"/>
            <a:ext cx="702613" cy="594318"/>
            <a:chOff x="0" y="-6779"/>
            <a:chExt cx="936817" cy="792424"/>
          </a:xfrm>
        </p:grpSpPr>
        <p:grpSp>
          <p:nvGrpSpPr>
            <p:cNvPr id="268" name="Google Shape;268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269" name="Google Shape;26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EC0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1" name="Google Shape;271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#DEC0AF</a:t>
              </a:r>
              <a:endParaRPr/>
            </a:p>
          </p:txBody>
        </p:sp>
      </p:grpSp>
      <p:grpSp>
        <p:nvGrpSpPr>
          <p:cNvPr id="272" name="Google Shape;272;p16"/>
          <p:cNvGrpSpPr/>
          <p:nvPr/>
        </p:nvGrpSpPr>
        <p:grpSpPr>
          <a:xfrm>
            <a:off x="4305619" y="3734943"/>
            <a:ext cx="702613" cy="594318"/>
            <a:chOff x="0" y="-6779"/>
            <a:chExt cx="936817" cy="792424"/>
          </a:xfrm>
        </p:grpSpPr>
        <p:grpSp>
          <p:nvGrpSpPr>
            <p:cNvPr id="273" name="Google Shape;273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274" name="Google Shape;27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#000000</a:t>
              </a:r>
              <a:endParaRPr/>
            </a:p>
          </p:txBody>
        </p:sp>
      </p:grpSp>
      <p:grpSp>
        <p:nvGrpSpPr>
          <p:cNvPr id="277" name="Google Shape;277;p16"/>
          <p:cNvGrpSpPr/>
          <p:nvPr/>
        </p:nvGrpSpPr>
        <p:grpSpPr>
          <a:xfrm>
            <a:off x="5108646" y="3734943"/>
            <a:ext cx="702613" cy="594318"/>
            <a:chOff x="0" y="-6779"/>
            <a:chExt cx="936817" cy="792424"/>
          </a:xfrm>
        </p:grpSpPr>
        <p:grpSp>
          <p:nvGrpSpPr>
            <p:cNvPr id="278" name="Google Shape;278;p16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279" name="Google Shape;27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1" name="Google Shape;281;p16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#FFFFFF</a:t>
              </a:r>
              <a:endParaRPr/>
            </a:p>
          </p:txBody>
        </p:sp>
      </p:grpSp>
      <p:sp>
        <p:nvSpPr>
          <p:cNvPr id="282" name="Google Shape;282;p16"/>
          <p:cNvSpPr/>
          <p:nvPr/>
        </p:nvSpPr>
        <p:spPr>
          <a:xfrm>
            <a:off x="1953535" y="6418298"/>
            <a:ext cx="331771" cy="285323"/>
          </a:xfrm>
          <a:custGeom>
            <a:rect b="b" l="l" r="r" t="t"/>
            <a:pathLst>
              <a:path extrusionOk="0" h="285323" w="331771">
                <a:moveTo>
                  <a:pt x="0" y="0"/>
                </a:moveTo>
                <a:lnTo>
                  <a:pt x="331771" y="0"/>
                </a:lnTo>
                <a:lnTo>
                  <a:pt x="331771" y="285323"/>
                </a:lnTo>
                <a:lnTo>
                  <a:pt x="0" y="285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16"/>
          <p:cNvSpPr/>
          <p:nvPr/>
        </p:nvSpPr>
        <p:spPr>
          <a:xfrm>
            <a:off x="5339356" y="6418298"/>
            <a:ext cx="235803" cy="325858"/>
          </a:xfrm>
          <a:custGeom>
            <a:rect b="b" l="l" r="r" t="t"/>
            <a:pathLst>
              <a:path extrusionOk="0" h="325858" w="235803">
                <a:moveTo>
                  <a:pt x="0" y="0"/>
                </a:moveTo>
                <a:lnTo>
                  <a:pt x="235803" y="0"/>
                </a:lnTo>
                <a:lnTo>
                  <a:pt x="235803" y="325859"/>
                </a:lnTo>
                <a:lnTo>
                  <a:pt x="0" y="325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16"/>
          <p:cNvSpPr/>
          <p:nvPr/>
        </p:nvSpPr>
        <p:spPr>
          <a:xfrm>
            <a:off x="4958559" y="6435657"/>
            <a:ext cx="194271" cy="291142"/>
          </a:xfrm>
          <a:custGeom>
            <a:rect b="b" l="l" r="r" t="t"/>
            <a:pathLst>
              <a:path extrusionOk="0" h="291142" w="194271">
                <a:moveTo>
                  <a:pt x="0" y="0"/>
                </a:moveTo>
                <a:lnTo>
                  <a:pt x="194271" y="0"/>
                </a:lnTo>
                <a:lnTo>
                  <a:pt x="194271" y="291141"/>
                </a:lnTo>
                <a:lnTo>
                  <a:pt x="0" y="291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16"/>
          <p:cNvSpPr/>
          <p:nvPr/>
        </p:nvSpPr>
        <p:spPr>
          <a:xfrm>
            <a:off x="4451566" y="6435657"/>
            <a:ext cx="322189" cy="291142"/>
          </a:xfrm>
          <a:custGeom>
            <a:rect b="b" l="l" r="r" t="t"/>
            <a:pathLst>
              <a:path extrusionOk="0" h="291142" w="322189">
                <a:moveTo>
                  <a:pt x="0" y="0"/>
                </a:moveTo>
                <a:lnTo>
                  <a:pt x="322189" y="0"/>
                </a:lnTo>
                <a:lnTo>
                  <a:pt x="322189" y="291141"/>
                </a:lnTo>
                <a:lnTo>
                  <a:pt x="0" y="291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6"/>
          <p:cNvSpPr/>
          <p:nvPr/>
        </p:nvSpPr>
        <p:spPr>
          <a:xfrm>
            <a:off x="3975620" y="6435657"/>
            <a:ext cx="291142" cy="291142"/>
          </a:xfrm>
          <a:custGeom>
            <a:rect b="b" l="l" r="r" t="t"/>
            <a:pathLst>
              <a:path extrusionOk="0" h="291142" w="291142">
                <a:moveTo>
                  <a:pt x="0" y="0"/>
                </a:moveTo>
                <a:lnTo>
                  <a:pt x="291142" y="0"/>
                </a:lnTo>
                <a:lnTo>
                  <a:pt x="291142" y="291141"/>
                </a:lnTo>
                <a:lnTo>
                  <a:pt x="0" y="291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6"/>
          <p:cNvSpPr/>
          <p:nvPr/>
        </p:nvSpPr>
        <p:spPr>
          <a:xfrm>
            <a:off x="3392493" y="6438566"/>
            <a:ext cx="398322" cy="244787"/>
          </a:xfrm>
          <a:custGeom>
            <a:rect b="b" l="l" r="r" t="t"/>
            <a:pathLst>
              <a:path extrusionOk="0" h="244787" w="398322">
                <a:moveTo>
                  <a:pt x="0" y="0"/>
                </a:moveTo>
                <a:lnTo>
                  <a:pt x="398323" y="0"/>
                </a:lnTo>
                <a:lnTo>
                  <a:pt x="398323" y="244787"/>
                </a:lnTo>
                <a:lnTo>
                  <a:pt x="0" y="244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16"/>
          <p:cNvSpPr/>
          <p:nvPr/>
        </p:nvSpPr>
        <p:spPr>
          <a:xfrm>
            <a:off x="2470110" y="6418298"/>
            <a:ext cx="325858" cy="325858"/>
          </a:xfrm>
          <a:custGeom>
            <a:rect b="b" l="l" r="r" t="t"/>
            <a:pathLst>
              <a:path extrusionOk="0" h="325858" w="325858">
                <a:moveTo>
                  <a:pt x="0" y="0"/>
                </a:moveTo>
                <a:lnTo>
                  <a:pt x="325858" y="0"/>
                </a:lnTo>
                <a:lnTo>
                  <a:pt x="325858" y="325859"/>
                </a:lnTo>
                <a:lnTo>
                  <a:pt x="0" y="325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6"/>
          <p:cNvSpPr/>
          <p:nvPr/>
        </p:nvSpPr>
        <p:spPr>
          <a:xfrm>
            <a:off x="2980773" y="6418298"/>
            <a:ext cx="226916" cy="325858"/>
          </a:xfrm>
          <a:custGeom>
            <a:rect b="b" l="l" r="r" t="t"/>
            <a:pathLst>
              <a:path extrusionOk="0" h="325858" w="226916">
                <a:moveTo>
                  <a:pt x="0" y="0"/>
                </a:moveTo>
                <a:lnTo>
                  <a:pt x="226916" y="0"/>
                </a:lnTo>
                <a:lnTo>
                  <a:pt x="226916" y="325859"/>
                </a:lnTo>
                <a:lnTo>
                  <a:pt x="0" y="325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6"/>
          <p:cNvSpPr/>
          <p:nvPr/>
        </p:nvSpPr>
        <p:spPr>
          <a:xfrm>
            <a:off x="4283075" y="7024754"/>
            <a:ext cx="286163" cy="325858"/>
          </a:xfrm>
          <a:custGeom>
            <a:rect b="b" l="l" r="r" t="t"/>
            <a:pathLst>
              <a:path extrusionOk="0" h="325858" w="286163">
                <a:moveTo>
                  <a:pt x="0" y="0"/>
                </a:moveTo>
                <a:lnTo>
                  <a:pt x="286162" y="0"/>
                </a:lnTo>
                <a:lnTo>
                  <a:pt x="286162" y="325859"/>
                </a:lnTo>
                <a:lnTo>
                  <a:pt x="0" y="325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6"/>
          <p:cNvSpPr/>
          <p:nvPr/>
        </p:nvSpPr>
        <p:spPr>
          <a:xfrm>
            <a:off x="5228406" y="7083876"/>
            <a:ext cx="377811" cy="224626"/>
          </a:xfrm>
          <a:custGeom>
            <a:rect b="b" l="l" r="r" t="t"/>
            <a:pathLst>
              <a:path extrusionOk="0" h="224626" w="377811">
                <a:moveTo>
                  <a:pt x="0" y="0"/>
                </a:moveTo>
                <a:lnTo>
                  <a:pt x="377811" y="0"/>
                </a:lnTo>
                <a:lnTo>
                  <a:pt x="377811" y="224625"/>
                </a:lnTo>
                <a:lnTo>
                  <a:pt x="0" y="224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6"/>
          <p:cNvSpPr/>
          <p:nvPr/>
        </p:nvSpPr>
        <p:spPr>
          <a:xfrm>
            <a:off x="2404422" y="7042113"/>
            <a:ext cx="291142" cy="291142"/>
          </a:xfrm>
          <a:custGeom>
            <a:rect b="b" l="l" r="r" t="t"/>
            <a:pathLst>
              <a:path extrusionOk="0" h="291142" w="291142">
                <a:moveTo>
                  <a:pt x="0" y="0"/>
                </a:moveTo>
                <a:lnTo>
                  <a:pt x="291141" y="0"/>
                </a:lnTo>
                <a:lnTo>
                  <a:pt x="291141" y="291141"/>
                </a:lnTo>
                <a:lnTo>
                  <a:pt x="0" y="291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6"/>
          <p:cNvSpPr/>
          <p:nvPr/>
        </p:nvSpPr>
        <p:spPr>
          <a:xfrm>
            <a:off x="1953535" y="7042113"/>
            <a:ext cx="291142" cy="291142"/>
          </a:xfrm>
          <a:custGeom>
            <a:rect b="b" l="l" r="r" t="t"/>
            <a:pathLst>
              <a:path extrusionOk="0" h="291142" w="291142">
                <a:moveTo>
                  <a:pt x="0" y="0"/>
                </a:moveTo>
                <a:lnTo>
                  <a:pt x="291141" y="0"/>
                </a:lnTo>
                <a:lnTo>
                  <a:pt x="291141" y="291141"/>
                </a:lnTo>
                <a:lnTo>
                  <a:pt x="0" y="291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6"/>
          <p:cNvSpPr/>
          <p:nvPr/>
        </p:nvSpPr>
        <p:spPr>
          <a:xfrm>
            <a:off x="3786122" y="7033479"/>
            <a:ext cx="323095" cy="308409"/>
          </a:xfrm>
          <a:custGeom>
            <a:rect b="b" l="l" r="r" t="t"/>
            <a:pathLst>
              <a:path extrusionOk="0" h="308409" w="323095">
                <a:moveTo>
                  <a:pt x="0" y="0"/>
                </a:moveTo>
                <a:lnTo>
                  <a:pt x="323096" y="0"/>
                </a:lnTo>
                <a:lnTo>
                  <a:pt x="323096" y="308409"/>
                </a:lnTo>
                <a:lnTo>
                  <a:pt x="0" y="308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6"/>
          <p:cNvSpPr/>
          <p:nvPr/>
        </p:nvSpPr>
        <p:spPr>
          <a:xfrm>
            <a:off x="2861893" y="7024754"/>
            <a:ext cx="323489" cy="325858"/>
          </a:xfrm>
          <a:custGeom>
            <a:rect b="b" l="l" r="r" t="t"/>
            <a:pathLst>
              <a:path extrusionOk="0" h="325858" w="323489">
                <a:moveTo>
                  <a:pt x="0" y="0"/>
                </a:moveTo>
                <a:lnTo>
                  <a:pt x="323489" y="0"/>
                </a:lnTo>
                <a:lnTo>
                  <a:pt x="323489" y="325859"/>
                </a:lnTo>
                <a:lnTo>
                  <a:pt x="0" y="325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16"/>
          <p:cNvSpPr/>
          <p:nvPr/>
        </p:nvSpPr>
        <p:spPr>
          <a:xfrm>
            <a:off x="3348420" y="7021553"/>
            <a:ext cx="269829" cy="329060"/>
          </a:xfrm>
          <a:custGeom>
            <a:rect b="b" l="l" r="r" t="t"/>
            <a:pathLst>
              <a:path extrusionOk="0" h="329060" w="269829">
                <a:moveTo>
                  <a:pt x="0" y="0"/>
                </a:moveTo>
                <a:lnTo>
                  <a:pt x="269829" y="0"/>
                </a:lnTo>
                <a:lnTo>
                  <a:pt x="269829" y="329060"/>
                </a:lnTo>
                <a:lnTo>
                  <a:pt x="0" y="329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6"/>
          <p:cNvSpPr/>
          <p:nvPr/>
        </p:nvSpPr>
        <p:spPr>
          <a:xfrm>
            <a:off x="4750758" y="7042113"/>
            <a:ext cx="306471" cy="308151"/>
          </a:xfrm>
          <a:custGeom>
            <a:rect b="b" l="l" r="r" t="t"/>
            <a:pathLst>
              <a:path extrusionOk="0" h="308151" w="306471">
                <a:moveTo>
                  <a:pt x="0" y="0"/>
                </a:moveTo>
                <a:lnTo>
                  <a:pt x="306470" y="0"/>
                </a:lnTo>
                <a:lnTo>
                  <a:pt x="306470" y="308151"/>
                </a:lnTo>
                <a:lnTo>
                  <a:pt x="0" y="308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16"/>
          <p:cNvSpPr/>
          <p:nvPr/>
        </p:nvSpPr>
        <p:spPr>
          <a:xfrm>
            <a:off x="4718000" y="7623610"/>
            <a:ext cx="263057" cy="325858"/>
          </a:xfrm>
          <a:custGeom>
            <a:rect b="b" l="l" r="r" t="t"/>
            <a:pathLst>
              <a:path extrusionOk="0" h="325858" w="263057">
                <a:moveTo>
                  <a:pt x="0" y="0"/>
                </a:moveTo>
                <a:lnTo>
                  <a:pt x="263056" y="0"/>
                </a:lnTo>
                <a:lnTo>
                  <a:pt x="263056" y="325858"/>
                </a:lnTo>
                <a:lnTo>
                  <a:pt x="0" y="325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6"/>
          <p:cNvSpPr/>
          <p:nvPr/>
        </p:nvSpPr>
        <p:spPr>
          <a:xfrm>
            <a:off x="4151166" y="7623610"/>
            <a:ext cx="354194" cy="325858"/>
          </a:xfrm>
          <a:custGeom>
            <a:rect b="b" l="l" r="r" t="t"/>
            <a:pathLst>
              <a:path extrusionOk="0" h="325858" w="354194">
                <a:moveTo>
                  <a:pt x="0" y="0"/>
                </a:moveTo>
                <a:lnTo>
                  <a:pt x="354194" y="0"/>
                </a:lnTo>
                <a:lnTo>
                  <a:pt x="354194" y="325858"/>
                </a:lnTo>
                <a:lnTo>
                  <a:pt x="0" y="325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6"/>
          <p:cNvSpPr/>
          <p:nvPr/>
        </p:nvSpPr>
        <p:spPr>
          <a:xfrm>
            <a:off x="5215572" y="7697507"/>
            <a:ext cx="372385" cy="213952"/>
          </a:xfrm>
          <a:custGeom>
            <a:rect b="b" l="l" r="r" t="t"/>
            <a:pathLst>
              <a:path extrusionOk="0" h="213952" w="372385">
                <a:moveTo>
                  <a:pt x="0" y="0"/>
                </a:moveTo>
                <a:lnTo>
                  <a:pt x="372386" y="0"/>
                </a:lnTo>
                <a:lnTo>
                  <a:pt x="372386" y="213952"/>
                </a:lnTo>
                <a:lnTo>
                  <a:pt x="0" y="213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6"/>
          <p:cNvSpPr/>
          <p:nvPr/>
        </p:nvSpPr>
        <p:spPr>
          <a:xfrm>
            <a:off x="3081329" y="7623610"/>
            <a:ext cx="325858" cy="325858"/>
          </a:xfrm>
          <a:custGeom>
            <a:rect b="b" l="l" r="r" t="t"/>
            <a:pathLst>
              <a:path extrusionOk="0" h="325858" w="325858">
                <a:moveTo>
                  <a:pt x="0" y="0"/>
                </a:moveTo>
                <a:lnTo>
                  <a:pt x="325859" y="0"/>
                </a:lnTo>
                <a:lnTo>
                  <a:pt x="325859" y="325858"/>
                </a:lnTo>
                <a:lnTo>
                  <a:pt x="0" y="325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6"/>
          <p:cNvSpPr/>
          <p:nvPr/>
        </p:nvSpPr>
        <p:spPr>
          <a:xfrm>
            <a:off x="1953535" y="7623610"/>
            <a:ext cx="378905" cy="325858"/>
          </a:xfrm>
          <a:custGeom>
            <a:rect b="b" l="l" r="r" t="t"/>
            <a:pathLst>
              <a:path extrusionOk="0" h="325858" w="378905">
                <a:moveTo>
                  <a:pt x="0" y="0"/>
                </a:moveTo>
                <a:lnTo>
                  <a:pt x="378905" y="0"/>
                </a:lnTo>
                <a:lnTo>
                  <a:pt x="378905" y="325858"/>
                </a:lnTo>
                <a:lnTo>
                  <a:pt x="0" y="325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6"/>
          <p:cNvSpPr/>
          <p:nvPr/>
        </p:nvSpPr>
        <p:spPr>
          <a:xfrm>
            <a:off x="3581306" y="7623610"/>
            <a:ext cx="325266" cy="325858"/>
          </a:xfrm>
          <a:custGeom>
            <a:rect b="b" l="l" r="r" t="t"/>
            <a:pathLst>
              <a:path extrusionOk="0" h="325858" w="325266">
                <a:moveTo>
                  <a:pt x="0" y="0"/>
                </a:moveTo>
                <a:lnTo>
                  <a:pt x="325266" y="0"/>
                </a:lnTo>
                <a:lnTo>
                  <a:pt x="325266" y="325858"/>
                </a:lnTo>
                <a:lnTo>
                  <a:pt x="0" y="325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6"/>
          <p:cNvSpPr/>
          <p:nvPr/>
        </p:nvSpPr>
        <p:spPr>
          <a:xfrm>
            <a:off x="2543955" y="7623610"/>
            <a:ext cx="325858" cy="325858"/>
          </a:xfrm>
          <a:custGeom>
            <a:rect b="b" l="l" r="r" t="t"/>
            <a:pathLst>
              <a:path extrusionOk="0" h="325858" w="325858">
                <a:moveTo>
                  <a:pt x="0" y="0"/>
                </a:moveTo>
                <a:lnTo>
                  <a:pt x="325859" y="0"/>
                </a:lnTo>
                <a:lnTo>
                  <a:pt x="325859" y="325858"/>
                </a:lnTo>
                <a:lnTo>
                  <a:pt x="0" y="325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6"/>
          <p:cNvSpPr/>
          <p:nvPr/>
        </p:nvSpPr>
        <p:spPr>
          <a:xfrm>
            <a:off x="4328124" y="8231423"/>
            <a:ext cx="357124" cy="281803"/>
          </a:xfrm>
          <a:custGeom>
            <a:rect b="b" l="l" r="r" t="t"/>
            <a:pathLst>
              <a:path extrusionOk="0" h="281803" w="357124">
                <a:moveTo>
                  <a:pt x="0" y="0"/>
                </a:moveTo>
                <a:lnTo>
                  <a:pt x="357124" y="0"/>
                </a:lnTo>
                <a:lnTo>
                  <a:pt x="357124" y="281803"/>
                </a:lnTo>
                <a:lnTo>
                  <a:pt x="0" y="28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6"/>
          <p:cNvSpPr/>
          <p:nvPr/>
        </p:nvSpPr>
        <p:spPr>
          <a:xfrm>
            <a:off x="3780752" y="8244667"/>
            <a:ext cx="368307" cy="221654"/>
          </a:xfrm>
          <a:custGeom>
            <a:rect b="b" l="l" r="r" t="t"/>
            <a:pathLst>
              <a:path extrusionOk="0" h="221654" w="368307">
                <a:moveTo>
                  <a:pt x="0" y="0"/>
                </a:moveTo>
                <a:lnTo>
                  <a:pt x="368307" y="0"/>
                </a:lnTo>
                <a:lnTo>
                  <a:pt x="368307" y="221654"/>
                </a:lnTo>
                <a:lnTo>
                  <a:pt x="0" y="221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16"/>
          <p:cNvSpPr/>
          <p:nvPr/>
        </p:nvSpPr>
        <p:spPr>
          <a:xfrm>
            <a:off x="2913584" y="8210808"/>
            <a:ext cx="303064" cy="323034"/>
          </a:xfrm>
          <a:custGeom>
            <a:rect b="b" l="l" r="r" t="t"/>
            <a:pathLst>
              <a:path extrusionOk="0" h="323034" w="303064">
                <a:moveTo>
                  <a:pt x="0" y="0"/>
                </a:moveTo>
                <a:lnTo>
                  <a:pt x="303065" y="0"/>
                </a:lnTo>
                <a:lnTo>
                  <a:pt x="303065" y="323033"/>
                </a:lnTo>
                <a:lnTo>
                  <a:pt x="0" y="323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16"/>
          <p:cNvSpPr/>
          <p:nvPr/>
        </p:nvSpPr>
        <p:spPr>
          <a:xfrm>
            <a:off x="3395714" y="8214592"/>
            <a:ext cx="205973" cy="281803"/>
          </a:xfrm>
          <a:custGeom>
            <a:rect b="b" l="l" r="r" t="t"/>
            <a:pathLst>
              <a:path extrusionOk="0" h="281803" w="205973">
                <a:moveTo>
                  <a:pt x="0" y="0"/>
                </a:moveTo>
                <a:lnTo>
                  <a:pt x="205972" y="0"/>
                </a:lnTo>
                <a:lnTo>
                  <a:pt x="205972" y="281803"/>
                </a:lnTo>
                <a:lnTo>
                  <a:pt x="0" y="28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16"/>
          <p:cNvSpPr/>
          <p:nvPr/>
        </p:nvSpPr>
        <p:spPr>
          <a:xfrm>
            <a:off x="2498076" y="8210808"/>
            <a:ext cx="235521" cy="323034"/>
          </a:xfrm>
          <a:custGeom>
            <a:rect b="b" l="l" r="r" t="t"/>
            <a:pathLst>
              <a:path extrusionOk="0" h="323034" w="235521">
                <a:moveTo>
                  <a:pt x="0" y="0"/>
                </a:moveTo>
                <a:lnTo>
                  <a:pt x="235521" y="0"/>
                </a:lnTo>
                <a:lnTo>
                  <a:pt x="235521" y="323033"/>
                </a:lnTo>
                <a:lnTo>
                  <a:pt x="0" y="323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16"/>
          <p:cNvSpPr/>
          <p:nvPr/>
        </p:nvSpPr>
        <p:spPr>
          <a:xfrm>
            <a:off x="5327027" y="8231423"/>
            <a:ext cx="281803" cy="281803"/>
          </a:xfrm>
          <a:custGeom>
            <a:rect b="b" l="l" r="r" t="t"/>
            <a:pathLst>
              <a:path extrusionOk="0" h="281803" w="281803">
                <a:moveTo>
                  <a:pt x="0" y="0"/>
                </a:moveTo>
                <a:lnTo>
                  <a:pt x="281803" y="0"/>
                </a:lnTo>
                <a:lnTo>
                  <a:pt x="281803" y="281803"/>
                </a:lnTo>
                <a:lnTo>
                  <a:pt x="0" y="28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16"/>
          <p:cNvSpPr/>
          <p:nvPr/>
        </p:nvSpPr>
        <p:spPr>
          <a:xfrm>
            <a:off x="4865697" y="8231423"/>
            <a:ext cx="281803" cy="281803"/>
          </a:xfrm>
          <a:custGeom>
            <a:rect b="b" l="l" r="r" t="t"/>
            <a:pathLst>
              <a:path extrusionOk="0" h="281803" w="281803">
                <a:moveTo>
                  <a:pt x="0" y="0"/>
                </a:moveTo>
                <a:lnTo>
                  <a:pt x="281803" y="0"/>
                </a:lnTo>
                <a:lnTo>
                  <a:pt x="281803" y="281803"/>
                </a:lnTo>
                <a:lnTo>
                  <a:pt x="0" y="28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16"/>
          <p:cNvSpPr/>
          <p:nvPr/>
        </p:nvSpPr>
        <p:spPr>
          <a:xfrm>
            <a:off x="1953535" y="8192564"/>
            <a:ext cx="365014" cy="325858"/>
          </a:xfrm>
          <a:custGeom>
            <a:rect b="b" l="l" r="r" t="t"/>
            <a:pathLst>
              <a:path extrusionOk="0" h="325858" w="365014">
                <a:moveTo>
                  <a:pt x="0" y="0"/>
                </a:moveTo>
                <a:lnTo>
                  <a:pt x="365014" y="0"/>
                </a:lnTo>
                <a:lnTo>
                  <a:pt x="365014" y="325859"/>
                </a:lnTo>
                <a:lnTo>
                  <a:pt x="0" y="325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6"/>
          <p:cNvSpPr/>
          <p:nvPr/>
        </p:nvSpPr>
        <p:spPr>
          <a:xfrm>
            <a:off x="5257736" y="8834823"/>
            <a:ext cx="278972" cy="318991"/>
          </a:xfrm>
          <a:custGeom>
            <a:rect b="b" l="l" r="r" t="t"/>
            <a:pathLst>
              <a:path extrusionOk="0" h="318991" w="278972">
                <a:moveTo>
                  <a:pt x="0" y="0"/>
                </a:moveTo>
                <a:lnTo>
                  <a:pt x="278972" y="0"/>
                </a:lnTo>
                <a:lnTo>
                  <a:pt x="278972" y="318991"/>
                </a:lnTo>
                <a:lnTo>
                  <a:pt x="0" y="318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6"/>
          <p:cNvSpPr/>
          <p:nvPr/>
        </p:nvSpPr>
        <p:spPr>
          <a:xfrm>
            <a:off x="4705505" y="8876767"/>
            <a:ext cx="335861" cy="235103"/>
          </a:xfrm>
          <a:custGeom>
            <a:rect b="b" l="l" r="r" t="t"/>
            <a:pathLst>
              <a:path extrusionOk="0" h="235103" w="335861">
                <a:moveTo>
                  <a:pt x="0" y="0"/>
                </a:moveTo>
                <a:lnTo>
                  <a:pt x="335861" y="0"/>
                </a:lnTo>
                <a:lnTo>
                  <a:pt x="335861" y="235103"/>
                </a:lnTo>
                <a:lnTo>
                  <a:pt x="0" y="235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6"/>
          <p:cNvSpPr/>
          <p:nvPr/>
        </p:nvSpPr>
        <p:spPr>
          <a:xfrm>
            <a:off x="4198838" y="8876767"/>
            <a:ext cx="287348" cy="235103"/>
          </a:xfrm>
          <a:custGeom>
            <a:rect b="b" l="l" r="r" t="t"/>
            <a:pathLst>
              <a:path extrusionOk="0" h="235103" w="287348">
                <a:moveTo>
                  <a:pt x="0" y="0"/>
                </a:moveTo>
                <a:lnTo>
                  <a:pt x="287348" y="0"/>
                </a:lnTo>
                <a:lnTo>
                  <a:pt x="287348" y="235103"/>
                </a:lnTo>
                <a:lnTo>
                  <a:pt x="0" y="235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16"/>
          <p:cNvSpPr/>
          <p:nvPr/>
        </p:nvSpPr>
        <p:spPr>
          <a:xfrm>
            <a:off x="3370339" y="8834823"/>
            <a:ext cx="160655" cy="318991"/>
          </a:xfrm>
          <a:custGeom>
            <a:rect b="b" l="l" r="r" t="t"/>
            <a:pathLst>
              <a:path extrusionOk="0" h="318991" w="160655">
                <a:moveTo>
                  <a:pt x="0" y="0"/>
                </a:moveTo>
                <a:lnTo>
                  <a:pt x="160655" y="0"/>
                </a:lnTo>
                <a:lnTo>
                  <a:pt x="160655" y="318991"/>
                </a:lnTo>
                <a:lnTo>
                  <a:pt x="0" y="318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16"/>
          <p:cNvSpPr/>
          <p:nvPr/>
        </p:nvSpPr>
        <p:spPr>
          <a:xfrm>
            <a:off x="3747365" y="8876767"/>
            <a:ext cx="235103" cy="235103"/>
          </a:xfrm>
          <a:custGeom>
            <a:rect b="b" l="l" r="r" t="t"/>
            <a:pathLst>
              <a:path extrusionOk="0" h="235103" w="235103">
                <a:moveTo>
                  <a:pt x="0" y="0"/>
                </a:moveTo>
                <a:lnTo>
                  <a:pt x="235102" y="0"/>
                </a:lnTo>
                <a:lnTo>
                  <a:pt x="235102" y="235103"/>
                </a:lnTo>
                <a:lnTo>
                  <a:pt x="0" y="235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16"/>
          <p:cNvSpPr/>
          <p:nvPr/>
        </p:nvSpPr>
        <p:spPr>
          <a:xfrm>
            <a:off x="1951170" y="8806170"/>
            <a:ext cx="202516" cy="376297"/>
          </a:xfrm>
          <a:custGeom>
            <a:rect b="b" l="l" r="r" t="t"/>
            <a:pathLst>
              <a:path extrusionOk="0" h="376297" w="202516">
                <a:moveTo>
                  <a:pt x="0" y="0"/>
                </a:moveTo>
                <a:lnTo>
                  <a:pt x="202516" y="0"/>
                </a:lnTo>
                <a:lnTo>
                  <a:pt x="202516" y="376297"/>
                </a:lnTo>
                <a:lnTo>
                  <a:pt x="0" y="376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16"/>
          <p:cNvSpPr/>
          <p:nvPr/>
        </p:nvSpPr>
        <p:spPr>
          <a:xfrm>
            <a:off x="2370646" y="8806170"/>
            <a:ext cx="291460" cy="376297"/>
          </a:xfrm>
          <a:custGeom>
            <a:rect b="b" l="l" r="r" t="t"/>
            <a:pathLst>
              <a:path extrusionOk="0" h="376297" w="291460">
                <a:moveTo>
                  <a:pt x="0" y="0"/>
                </a:moveTo>
                <a:lnTo>
                  <a:pt x="291460" y="0"/>
                </a:lnTo>
                <a:lnTo>
                  <a:pt x="291460" y="376297"/>
                </a:lnTo>
                <a:lnTo>
                  <a:pt x="0" y="376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16"/>
          <p:cNvSpPr/>
          <p:nvPr/>
        </p:nvSpPr>
        <p:spPr>
          <a:xfrm>
            <a:off x="2878476" y="8834823"/>
            <a:ext cx="275492" cy="318991"/>
          </a:xfrm>
          <a:custGeom>
            <a:rect b="b" l="l" r="r" t="t"/>
            <a:pathLst>
              <a:path extrusionOk="0" h="318991" w="275492">
                <a:moveTo>
                  <a:pt x="0" y="0"/>
                </a:moveTo>
                <a:lnTo>
                  <a:pt x="275492" y="0"/>
                </a:lnTo>
                <a:lnTo>
                  <a:pt x="275492" y="318991"/>
                </a:lnTo>
                <a:lnTo>
                  <a:pt x="0" y="318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1E3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A16F52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26" name="Google Shape;326;p17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A16F52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327" name="Google Shape;327;p17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A16F52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28" name="Google Shape;328;p17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A16F52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29" name="Google Shape;329;p17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A16F52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330" name="Google Shape;330;p17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A16F52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31" name="Google Shape;331;p17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