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693400" cx="7556500"/>
  <p:notesSz cx="6858000" cy="9144000"/>
  <p:embeddedFontLst>
    <p:embeddedFont>
      <p:font typeface="Dosis"/>
      <p:regular r:id="rId11"/>
      <p:bold r:id="rId12"/>
    </p:embeddedFont>
    <p:embeddedFont>
      <p:font typeface="Dosis ExtraBold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Dosis-regular.fntdata"/><Relationship Id="rId10" Type="http://schemas.openxmlformats.org/officeDocument/2006/relationships/slide" Target="slides/slide5.xml"/><Relationship Id="rId13" Type="http://schemas.openxmlformats.org/officeDocument/2006/relationships/font" Target="fonts/DosisExtraBold-bold.fntdata"/><Relationship Id="rId12" Type="http://schemas.openxmlformats.org/officeDocument/2006/relationships/font" Target="fonts/Dosi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12.png"/><Relationship Id="rId7" Type="http://schemas.openxmlformats.org/officeDocument/2006/relationships/image" Target="../media/image8.png"/><Relationship Id="rId8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10.png"/><Relationship Id="rId5" Type="http://schemas.openxmlformats.org/officeDocument/2006/relationships/image" Target="../media/image15.png"/><Relationship Id="rId6" Type="http://schemas.openxmlformats.org/officeDocument/2006/relationships/image" Target="../media/image4.png"/><Relationship Id="rId7" Type="http://schemas.openxmlformats.org/officeDocument/2006/relationships/image" Target="../media/image12.png"/><Relationship Id="rId8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A0938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405643" y="2259196"/>
            <a:ext cx="6748715" cy="6748715"/>
          </a:xfrm>
          <a:custGeom>
            <a:rect b="b" l="l" r="r" t="t"/>
            <a:pathLst>
              <a:path extrusionOk="0" h="6748715" w="6748715">
                <a:moveTo>
                  <a:pt x="0" y="0"/>
                </a:moveTo>
                <a:lnTo>
                  <a:pt x="6748714" y="0"/>
                </a:lnTo>
                <a:lnTo>
                  <a:pt x="6748714" y="6748715"/>
                </a:lnTo>
                <a:lnTo>
                  <a:pt x="0" y="67487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756000" y="5145371"/>
            <a:ext cx="3024000" cy="436721"/>
          </a:xfrm>
          <a:custGeom>
            <a:rect b="b" l="l" r="r" t="t"/>
            <a:pathLst>
              <a:path extrusionOk="0" h="745667" w="5163243">
                <a:moveTo>
                  <a:pt x="5038783" y="745667"/>
                </a:moveTo>
                <a:lnTo>
                  <a:pt x="124460" y="745667"/>
                </a:lnTo>
                <a:cubicBezTo>
                  <a:pt x="55880" y="745667"/>
                  <a:pt x="0" y="689787"/>
                  <a:pt x="0" y="621207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5038783" y="0"/>
                </a:lnTo>
                <a:cubicBezTo>
                  <a:pt x="5107363" y="0"/>
                  <a:pt x="5163243" y="55880"/>
                  <a:pt x="5163243" y="124460"/>
                </a:cubicBezTo>
                <a:lnTo>
                  <a:pt x="5163243" y="621207"/>
                </a:lnTo>
                <a:cubicBezTo>
                  <a:pt x="5163243" y="689787"/>
                  <a:pt x="5107363" y="745667"/>
                  <a:pt x="5038783" y="745667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756000" y="5848322"/>
            <a:ext cx="3024000" cy="436721"/>
          </a:xfrm>
          <a:custGeom>
            <a:rect b="b" l="l" r="r" t="t"/>
            <a:pathLst>
              <a:path extrusionOk="0" h="745667" w="5163243">
                <a:moveTo>
                  <a:pt x="5038783" y="745667"/>
                </a:moveTo>
                <a:lnTo>
                  <a:pt x="124460" y="745667"/>
                </a:lnTo>
                <a:cubicBezTo>
                  <a:pt x="55880" y="745667"/>
                  <a:pt x="0" y="689787"/>
                  <a:pt x="0" y="621207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5038783" y="0"/>
                </a:lnTo>
                <a:cubicBezTo>
                  <a:pt x="5107363" y="0"/>
                  <a:pt x="5163243" y="55880"/>
                  <a:pt x="5163243" y="124460"/>
                </a:cubicBezTo>
                <a:lnTo>
                  <a:pt x="5163243" y="621207"/>
                </a:lnTo>
                <a:cubicBezTo>
                  <a:pt x="5163243" y="689787"/>
                  <a:pt x="5107363" y="745667"/>
                  <a:pt x="5038783" y="745667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756000" y="4443844"/>
            <a:ext cx="3024000" cy="436721"/>
          </a:xfrm>
          <a:custGeom>
            <a:rect b="b" l="l" r="r" t="t"/>
            <a:pathLst>
              <a:path extrusionOk="0" h="745667" w="5163243">
                <a:moveTo>
                  <a:pt x="5038783" y="745667"/>
                </a:moveTo>
                <a:lnTo>
                  <a:pt x="124460" y="745667"/>
                </a:lnTo>
                <a:cubicBezTo>
                  <a:pt x="55880" y="745667"/>
                  <a:pt x="0" y="689787"/>
                  <a:pt x="0" y="621207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5038783" y="0"/>
                </a:lnTo>
                <a:cubicBezTo>
                  <a:pt x="5107363" y="0"/>
                  <a:pt x="5163243" y="55880"/>
                  <a:pt x="5163243" y="124460"/>
                </a:cubicBezTo>
                <a:lnTo>
                  <a:pt x="5163243" y="621207"/>
                </a:lnTo>
                <a:cubicBezTo>
                  <a:pt x="5163243" y="689787"/>
                  <a:pt x="5107363" y="745667"/>
                  <a:pt x="5038783" y="745667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756000" y="3742318"/>
            <a:ext cx="3024000" cy="436721"/>
          </a:xfrm>
          <a:custGeom>
            <a:rect b="b" l="l" r="r" t="t"/>
            <a:pathLst>
              <a:path extrusionOk="0" h="745667" w="5163243">
                <a:moveTo>
                  <a:pt x="5038783" y="745667"/>
                </a:moveTo>
                <a:lnTo>
                  <a:pt x="124460" y="745667"/>
                </a:lnTo>
                <a:cubicBezTo>
                  <a:pt x="55880" y="745667"/>
                  <a:pt x="0" y="689787"/>
                  <a:pt x="0" y="621207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5038783" y="0"/>
                </a:lnTo>
                <a:cubicBezTo>
                  <a:pt x="5107363" y="0"/>
                  <a:pt x="5163243" y="55880"/>
                  <a:pt x="5163243" y="124460"/>
                </a:cubicBezTo>
                <a:lnTo>
                  <a:pt x="5163243" y="621207"/>
                </a:lnTo>
                <a:cubicBezTo>
                  <a:pt x="5163243" y="689787"/>
                  <a:pt x="5107363" y="745667"/>
                  <a:pt x="5038783" y="745667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756000" y="3039921"/>
            <a:ext cx="3024000" cy="436721"/>
          </a:xfrm>
          <a:custGeom>
            <a:rect b="b" l="l" r="r" t="t"/>
            <a:pathLst>
              <a:path extrusionOk="0" h="745667" w="5163243">
                <a:moveTo>
                  <a:pt x="5038783" y="745667"/>
                </a:moveTo>
                <a:lnTo>
                  <a:pt x="124460" y="745667"/>
                </a:lnTo>
                <a:cubicBezTo>
                  <a:pt x="55880" y="745667"/>
                  <a:pt x="0" y="689787"/>
                  <a:pt x="0" y="621207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5038783" y="0"/>
                </a:lnTo>
                <a:cubicBezTo>
                  <a:pt x="5107363" y="0"/>
                  <a:pt x="5163243" y="55880"/>
                  <a:pt x="5163243" y="124460"/>
                </a:cubicBezTo>
                <a:lnTo>
                  <a:pt x="5163243" y="621207"/>
                </a:lnTo>
                <a:cubicBezTo>
                  <a:pt x="5163243" y="689787"/>
                  <a:pt x="5107363" y="745667"/>
                  <a:pt x="5038783" y="745667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-123252" y="-323895"/>
            <a:ext cx="2829232" cy="2829232"/>
          </a:xfrm>
          <a:custGeom>
            <a:rect b="b" l="l" r="r" t="t"/>
            <a:pathLst>
              <a:path extrusionOk="0" h="2829232" w="2829232">
                <a:moveTo>
                  <a:pt x="0" y="0"/>
                </a:moveTo>
                <a:lnTo>
                  <a:pt x="2829232" y="0"/>
                </a:lnTo>
                <a:lnTo>
                  <a:pt x="2829232" y="2829233"/>
                </a:lnTo>
                <a:lnTo>
                  <a:pt x="0" y="28292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/>
          <p:nvPr/>
        </p:nvSpPr>
        <p:spPr>
          <a:xfrm>
            <a:off x="5034562" y="-284768"/>
            <a:ext cx="2829232" cy="2829232"/>
          </a:xfrm>
          <a:custGeom>
            <a:rect b="b" l="l" r="r" t="t"/>
            <a:pathLst>
              <a:path extrusionOk="0" h="2829232" w="2829232">
                <a:moveTo>
                  <a:pt x="0" y="0"/>
                </a:moveTo>
                <a:lnTo>
                  <a:pt x="2829232" y="0"/>
                </a:lnTo>
                <a:lnTo>
                  <a:pt x="2829232" y="2829232"/>
                </a:lnTo>
                <a:lnTo>
                  <a:pt x="0" y="28292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2" name="Google Shape;92;p13"/>
          <p:cNvGrpSpPr/>
          <p:nvPr/>
        </p:nvGrpSpPr>
        <p:grpSpPr>
          <a:xfrm>
            <a:off x="826119" y="692168"/>
            <a:ext cx="5977881" cy="744704"/>
            <a:chOff x="0" y="-38100"/>
            <a:chExt cx="3568085" cy="444500"/>
          </a:xfrm>
        </p:grpSpPr>
        <p:sp>
          <p:nvSpPr>
            <p:cNvPr id="93" name="Google Shape;93;p13"/>
            <p:cNvSpPr/>
            <p:nvPr/>
          </p:nvSpPr>
          <p:spPr>
            <a:xfrm>
              <a:off x="0" y="0"/>
              <a:ext cx="3568085" cy="406400"/>
            </a:xfrm>
            <a:custGeom>
              <a:rect b="b" l="l" r="r" t="t"/>
              <a:pathLst>
                <a:path extrusionOk="0" h="406400" w="3568085">
                  <a:moveTo>
                    <a:pt x="3568085" y="0"/>
                  </a:moveTo>
                  <a:lnTo>
                    <a:pt x="0" y="0"/>
                  </a:lnTo>
                  <a:lnTo>
                    <a:pt x="101600" y="203200"/>
                  </a:lnTo>
                  <a:lnTo>
                    <a:pt x="0" y="406400"/>
                  </a:lnTo>
                  <a:lnTo>
                    <a:pt x="3568085" y="406400"/>
                  </a:lnTo>
                  <a:lnTo>
                    <a:pt x="3466485" y="203200"/>
                  </a:lnTo>
                  <a:lnTo>
                    <a:pt x="3568085" y="0"/>
                  </a:lnTo>
                  <a:close/>
                </a:path>
              </a:pathLst>
            </a:custGeom>
            <a:solidFill>
              <a:srgbClr val="FFEFAA"/>
            </a:solidFill>
            <a:ln>
              <a:noFill/>
            </a:ln>
          </p:spPr>
        </p:sp>
        <p:sp>
          <p:nvSpPr>
            <p:cNvPr id="94" name="Google Shape;94;p13"/>
            <p:cNvSpPr txBox="1"/>
            <p:nvPr/>
          </p:nvSpPr>
          <p:spPr>
            <a:xfrm>
              <a:off x="88900" y="-38100"/>
              <a:ext cx="3390285" cy="44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4103497" y="2812233"/>
            <a:ext cx="2965018" cy="3472810"/>
            <a:chOff x="0" y="-38100"/>
            <a:chExt cx="1062596" cy="1244576"/>
          </a:xfrm>
        </p:grpSpPr>
        <p:sp>
          <p:nvSpPr>
            <p:cNvPr id="96" name="Google Shape;96;p13"/>
            <p:cNvSpPr/>
            <p:nvPr/>
          </p:nvSpPr>
          <p:spPr>
            <a:xfrm>
              <a:off x="0" y="0"/>
              <a:ext cx="1062596" cy="1206476"/>
            </a:xfrm>
            <a:custGeom>
              <a:rect b="b" l="l" r="r" t="t"/>
              <a:pathLst>
                <a:path extrusionOk="0" h="1206476" w="1062596">
                  <a:moveTo>
                    <a:pt x="26111" y="0"/>
                  </a:moveTo>
                  <a:lnTo>
                    <a:pt x="1036485" y="0"/>
                  </a:lnTo>
                  <a:cubicBezTo>
                    <a:pt x="1043410" y="0"/>
                    <a:pt x="1050051" y="2751"/>
                    <a:pt x="1054948" y="7648"/>
                  </a:cubicBezTo>
                  <a:cubicBezTo>
                    <a:pt x="1059845" y="12544"/>
                    <a:pt x="1062596" y="19186"/>
                    <a:pt x="1062596" y="26111"/>
                  </a:cubicBezTo>
                  <a:lnTo>
                    <a:pt x="1062596" y="1180365"/>
                  </a:lnTo>
                  <a:cubicBezTo>
                    <a:pt x="1062596" y="1187291"/>
                    <a:pt x="1059845" y="1193932"/>
                    <a:pt x="1054948" y="1198829"/>
                  </a:cubicBezTo>
                  <a:cubicBezTo>
                    <a:pt x="1050051" y="1203725"/>
                    <a:pt x="1043410" y="1206476"/>
                    <a:pt x="1036485" y="1206476"/>
                  </a:cubicBezTo>
                  <a:lnTo>
                    <a:pt x="26111" y="1206476"/>
                  </a:lnTo>
                  <a:cubicBezTo>
                    <a:pt x="11690" y="1206476"/>
                    <a:pt x="0" y="1194786"/>
                    <a:pt x="0" y="1180365"/>
                  </a:cubicBezTo>
                  <a:lnTo>
                    <a:pt x="0" y="26111"/>
                  </a:lnTo>
                  <a:cubicBezTo>
                    <a:pt x="0" y="19186"/>
                    <a:pt x="2751" y="12544"/>
                    <a:pt x="7648" y="7648"/>
                  </a:cubicBezTo>
                  <a:cubicBezTo>
                    <a:pt x="12544" y="2751"/>
                    <a:pt x="19186" y="0"/>
                    <a:pt x="26111" y="0"/>
                  </a:cubicBezTo>
                  <a:close/>
                </a:path>
              </a:pathLst>
            </a:custGeom>
            <a:solidFill>
              <a:srgbClr val="FFEFA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0" y="-38100"/>
              <a:ext cx="1062596" cy="12445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8" name="Google Shape;98;p13"/>
          <p:cNvSpPr/>
          <p:nvPr/>
        </p:nvSpPr>
        <p:spPr>
          <a:xfrm>
            <a:off x="4737749" y="2667494"/>
            <a:ext cx="1696514" cy="502104"/>
          </a:xfrm>
          <a:custGeom>
            <a:rect b="b" l="l" r="r" t="t"/>
            <a:pathLst>
              <a:path extrusionOk="0" h="660400" w="2231364">
                <a:moveTo>
                  <a:pt x="2106904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06904" y="0"/>
                </a:lnTo>
                <a:cubicBezTo>
                  <a:pt x="2175484" y="0"/>
                  <a:pt x="2231364" y="55880"/>
                  <a:pt x="2231364" y="124460"/>
                </a:cubicBezTo>
                <a:lnTo>
                  <a:pt x="2231364" y="535940"/>
                </a:lnTo>
                <a:cubicBezTo>
                  <a:pt x="2231364" y="604520"/>
                  <a:pt x="2175484" y="660400"/>
                  <a:pt x="2106904" y="6604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9" name="Google Shape;99;p13"/>
          <p:cNvCxnSpPr/>
          <p:nvPr/>
        </p:nvCxnSpPr>
        <p:spPr>
          <a:xfrm>
            <a:off x="4741240" y="3702998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00" name="Google Shape;100;p13"/>
          <p:cNvGrpSpPr/>
          <p:nvPr/>
        </p:nvGrpSpPr>
        <p:grpSpPr>
          <a:xfrm>
            <a:off x="4329454" y="3286272"/>
            <a:ext cx="349734" cy="456046"/>
            <a:chOff x="0" y="-38100"/>
            <a:chExt cx="125337" cy="163437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3" name="Google Shape;103;p13"/>
          <p:cNvCxnSpPr/>
          <p:nvPr/>
        </p:nvCxnSpPr>
        <p:spPr>
          <a:xfrm>
            <a:off x="4741240" y="4283891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04" name="Google Shape;104;p13"/>
          <p:cNvGrpSpPr/>
          <p:nvPr/>
        </p:nvGrpSpPr>
        <p:grpSpPr>
          <a:xfrm>
            <a:off x="4329454" y="3867165"/>
            <a:ext cx="349734" cy="456046"/>
            <a:chOff x="0" y="-38100"/>
            <a:chExt cx="125337" cy="163437"/>
          </a:xfrm>
        </p:grpSpPr>
        <p:sp>
          <p:nvSpPr>
            <p:cNvPr id="105" name="Google Shape;105;p13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3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7" name="Google Shape;107;p13"/>
          <p:cNvCxnSpPr/>
          <p:nvPr/>
        </p:nvCxnSpPr>
        <p:spPr>
          <a:xfrm>
            <a:off x="4741240" y="4864784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08" name="Google Shape;108;p13"/>
          <p:cNvGrpSpPr/>
          <p:nvPr/>
        </p:nvGrpSpPr>
        <p:grpSpPr>
          <a:xfrm>
            <a:off x="4329454" y="4448058"/>
            <a:ext cx="349734" cy="456046"/>
            <a:chOff x="0" y="-38100"/>
            <a:chExt cx="125337" cy="163437"/>
          </a:xfrm>
        </p:grpSpPr>
        <p:sp>
          <p:nvSpPr>
            <p:cNvPr id="109" name="Google Shape;109;p13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1" name="Google Shape;111;p13"/>
          <p:cNvCxnSpPr/>
          <p:nvPr/>
        </p:nvCxnSpPr>
        <p:spPr>
          <a:xfrm>
            <a:off x="4741240" y="5445677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12" name="Google Shape;112;p13"/>
          <p:cNvGrpSpPr/>
          <p:nvPr/>
        </p:nvGrpSpPr>
        <p:grpSpPr>
          <a:xfrm>
            <a:off x="4329454" y="5028951"/>
            <a:ext cx="349734" cy="456046"/>
            <a:chOff x="0" y="-38100"/>
            <a:chExt cx="125337" cy="163437"/>
          </a:xfrm>
        </p:grpSpPr>
        <p:sp>
          <p:nvSpPr>
            <p:cNvPr id="113" name="Google Shape;113;p13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15" name="Google Shape;115;p13"/>
          <p:cNvCxnSpPr/>
          <p:nvPr/>
        </p:nvCxnSpPr>
        <p:spPr>
          <a:xfrm>
            <a:off x="4741240" y="6026572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16" name="Google Shape;116;p13"/>
          <p:cNvGrpSpPr/>
          <p:nvPr/>
        </p:nvGrpSpPr>
        <p:grpSpPr>
          <a:xfrm>
            <a:off x="4329454" y="5609845"/>
            <a:ext cx="349734" cy="456046"/>
            <a:chOff x="0" y="-38100"/>
            <a:chExt cx="125337" cy="163437"/>
          </a:xfrm>
        </p:grpSpPr>
        <p:sp>
          <p:nvSpPr>
            <p:cNvPr id="117" name="Google Shape;117;p13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3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9" name="Google Shape;119;p13"/>
          <p:cNvSpPr/>
          <p:nvPr/>
        </p:nvSpPr>
        <p:spPr>
          <a:xfrm>
            <a:off x="-123252" y="7929884"/>
            <a:ext cx="2829232" cy="2829232"/>
          </a:xfrm>
          <a:custGeom>
            <a:rect b="b" l="l" r="r" t="t"/>
            <a:pathLst>
              <a:path extrusionOk="0" h="2829232" w="2829232">
                <a:moveTo>
                  <a:pt x="0" y="0"/>
                </a:moveTo>
                <a:lnTo>
                  <a:pt x="2829232" y="0"/>
                </a:lnTo>
                <a:lnTo>
                  <a:pt x="2829232" y="2829232"/>
                </a:lnTo>
                <a:lnTo>
                  <a:pt x="0" y="28292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3"/>
          <p:cNvSpPr/>
          <p:nvPr/>
        </p:nvSpPr>
        <p:spPr>
          <a:xfrm>
            <a:off x="5034562" y="7969010"/>
            <a:ext cx="2829232" cy="2829232"/>
          </a:xfrm>
          <a:custGeom>
            <a:rect b="b" l="l" r="r" t="t"/>
            <a:pathLst>
              <a:path extrusionOk="0" h="2829232" w="2829232">
                <a:moveTo>
                  <a:pt x="0" y="0"/>
                </a:moveTo>
                <a:lnTo>
                  <a:pt x="2829232" y="0"/>
                </a:lnTo>
                <a:lnTo>
                  <a:pt x="2829232" y="2829232"/>
                </a:lnTo>
                <a:lnTo>
                  <a:pt x="0" y="28292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1" name="Google Shape;121;p13"/>
          <p:cNvGrpSpPr/>
          <p:nvPr/>
        </p:nvGrpSpPr>
        <p:grpSpPr>
          <a:xfrm>
            <a:off x="756000" y="6857474"/>
            <a:ext cx="3024000" cy="3129378"/>
            <a:chOff x="0" y="-38100"/>
            <a:chExt cx="1083733" cy="1121498"/>
          </a:xfrm>
        </p:grpSpPr>
        <p:sp>
          <p:nvSpPr>
            <p:cNvPr id="122" name="Google Shape;122;p13"/>
            <p:cNvSpPr/>
            <p:nvPr/>
          </p:nvSpPr>
          <p:spPr>
            <a:xfrm>
              <a:off x="0" y="0"/>
              <a:ext cx="1083733" cy="1083398"/>
            </a:xfrm>
            <a:custGeom>
              <a:rect b="b" l="l" r="r" t="t"/>
              <a:pathLst>
                <a:path extrusionOk="0" h="1083398" w="1083733">
                  <a:moveTo>
                    <a:pt x="25602" y="0"/>
                  </a:moveTo>
                  <a:lnTo>
                    <a:pt x="1058132" y="0"/>
                  </a:lnTo>
                  <a:cubicBezTo>
                    <a:pt x="1072271" y="0"/>
                    <a:pt x="1083733" y="11462"/>
                    <a:pt x="1083733" y="25602"/>
                  </a:cubicBezTo>
                  <a:lnTo>
                    <a:pt x="1083733" y="1057797"/>
                  </a:lnTo>
                  <a:cubicBezTo>
                    <a:pt x="1083733" y="1071936"/>
                    <a:pt x="1072271" y="1083398"/>
                    <a:pt x="1058132" y="1083398"/>
                  </a:cubicBezTo>
                  <a:lnTo>
                    <a:pt x="25602" y="1083398"/>
                  </a:lnTo>
                  <a:cubicBezTo>
                    <a:pt x="11462" y="1083398"/>
                    <a:pt x="0" y="1071936"/>
                    <a:pt x="0" y="1057797"/>
                  </a:cubicBezTo>
                  <a:lnTo>
                    <a:pt x="0" y="25602"/>
                  </a:lnTo>
                  <a:cubicBezTo>
                    <a:pt x="0" y="11462"/>
                    <a:pt x="11462" y="0"/>
                    <a:pt x="256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3"/>
            <p:cNvSpPr txBox="1"/>
            <p:nvPr/>
          </p:nvSpPr>
          <p:spPr>
            <a:xfrm>
              <a:off x="0" y="-38100"/>
              <a:ext cx="1083733" cy="11214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4" name="Google Shape;124;p13"/>
          <p:cNvSpPr/>
          <p:nvPr/>
        </p:nvSpPr>
        <p:spPr>
          <a:xfrm>
            <a:off x="1184847" y="6723193"/>
            <a:ext cx="2168366" cy="502104"/>
          </a:xfrm>
          <a:custGeom>
            <a:rect b="b" l="l" r="r" t="t"/>
            <a:pathLst>
              <a:path extrusionOk="0" h="660400" w="2851974">
                <a:moveTo>
                  <a:pt x="2727514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727514" y="0"/>
                </a:lnTo>
                <a:cubicBezTo>
                  <a:pt x="2796094" y="0"/>
                  <a:pt x="2851974" y="55880"/>
                  <a:pt x="2851974" y="124460"/>
                </a:cubicBezTo>
                <a:lnTo>
                  <a:pt x="2851974" y="535940"/>
                </a:lnTo>
                <a:cubicBezTo>
                  <a:pt x="2851974" y="604520"/>
                  <a:pt x="2796094" y="660400"/>
                  <a:pt x="2727514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5" name="Google Shape;125;p13"/>
          <p:cNvCxnSpPr/>
          <p:nvPr/>
        </p:nvCxnSpPr>
        <p:spPr>
          <a:xfrm>
            <a:off x="984374" y="7692022"/>
            <a:ext cx="2568281" cy="0"/>
          </a:xfrm>
          <a:prstGeom prst="straightConnector1">
            <a:avLst/>
          </a:prstGeom>
          <a:noFill/>
          <a:ln cap="rnd" cmpd="sng" w="1905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26" name="Google Shape;126;p13"/>
          <p:cNvCxnSpPr/>
          <p:nvPr/>
        </p:nvCxnSpPr>
        <p:spPr>
          <a:xfrm>
            <a:off x="984374" y="8097787"/>
            <a:ext cx="2568281" cy="0"/>
          </a:xfrm>
          <a:prstGeom prst="straightConnector1">
            <a:avLst/>
          </a:prstGeom>
          <a:noFill/>
          <a:ln cap="rnd" cmpd="sng" w="1905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983345" y="8503552"/>
            <a:ext cx="2568281" cy="0"/>
          </a:xfrm>
          <a:prstGeom prst="straightConnector1">
            <a:avLst/>
          </a:prstGeom>
          <a:noFill/>
          <a:ln cap="rnd" cmpd="sng" w="1905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28" name="Google Shape;128;p13"/>
          <p:cNvCxnSpPr/>
          <p:nvPr/>
        </p:nvCxnSpPr>
        <p:spPr>
          <a:xfrm>
            <a:off x="983345" y="8909317"/>
            <a:ext cx="2568281" cy="0"/>
          </a:xfrm>
          <a:prstGeom prst="straightConnector1">
            <a:avLst/>
          </a:prstGeom>
          <a:noFill/>
          <a:ln cap="rnd" cmpd="sng" w="1905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29" name="Google Shape;129;p13"/>
          <p:cNvCxnSpPr/>
          <p:nvPr/>
        </p:nvCxnSpPr>
        <p:spPr>
          <a:xfrm>
            <a:off x="983345" y="9315082"/>
            <a:ext cx="2568281" cy="0"/>
          </a:xfrm>
          <a:prstGeom prst="straightConnector1">
            <a:avLst/>
          </a:prstGeom>
          <a:noFill/>
          <a:ln cap="rnd" cmpd="sng" w="1905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0" name="Google Shape;130;p13"/>
          <p:cNvCxnSpPr/>
          <p:nvPr/>
        </p:nvCxnSpPr>
        <p:spPr>
          <a:xfrm>
            <a:off x="984374" y="9720847"/>
            <a:ext cx="2568281" cy="0"/>
          </a:xfrm>
          <a:prstGeom prst="straightConnector1">
            <a:avLst/>
          </a:prstGeom>
          <a:noFill/>
          <a:ln cap="rnd" cmpd="sng" w="1905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31" name="Google Shape;131;p13"/>
          <p:cNvGrpSpPr/>
          <p:nvPr/>
        </p:nvGrpSpPr>
        <p:grpSpPr>
          <a:xfrm>
            <a:off x="4103497" y="6806623"/>
            <a:ext cx="2965018" cy="1668697"/>
            <a:chOff x="0" y="-38100"/>
            <a:chExt cx="1062596" cy="598024"/>
          </a:xfrm>
        </p:grpSpPr>
        <p:sp>
          <p:nvSpPr>
            <p:cNvPr id="132" name="Google Shape;132;p13"/>
            <p:cNvSpPr/>
            <p:nvPr/>
          </p:nvSpPr>
          <p:spPr>
            <a:xfrm>
              <a:off x="0" y="0"/>
              <a:ext cx="1062596" cy="559924"/>
            </a:xfrm>
            <a:custGeom>
              <a:rect b="b" l="l" r="r" t="t"/>
              <a:pathLst>
                <a:path extrusionOk="0" h="559924" w="1062596">
                  <a:moveTo>
                    <a:pt x="26111" y="0"/>
                  </a:moveTo>
                  <a:lnTo>
                    <a:pt x="1036485" y="0"/>
                  </a:lnTo>
                  <a:cubicBezTo>
                    <a:pt x="1043410" y="0"/>
                    <a:pt x="1050051" y="2751"/>
                    <a:pt x="1054948" y="7648"/>
                  </a:cubicBezTo>
                  <a:cubicBezTo>
                    <a:pt x="1059845" y="12544"/>
                    <a:pt x="1062596" y="19186"/>
                    <a:pt x="1062596" y="26111"/>
                  </a:cubicBezTo>
                  <a:lnTo>
                    <a:pt x="1062596" y="533813"/>
                  </a:lnTo>
                  <a:cubicBezTo>
                    <a:pt x="1062596" y="540738"/>
                    <a:pt x="1059845" y="547379"/>
                    <a:pt x="1054948" y="552276"/>
                  </a:cubicBezTo>
                  <a:cubicBezTo>
                    <a:pt x="1050051" y="557173"/>
                    <a:pt x="1043410" y="559924"/>
                    <a:pt x="1036485" y="559924"/>
                  </a:cubicBezTo>
                  <a:lnTo>
                    <a:pt x="26111" y="559924"/>
                  </a:lnTo>
                  <a:cubicBezTo>
                    <a:pt x="19186" y="559924"/>
                    <a:pt x="12544" y="557173"/>
                    <a:pt x="7648" y="552276"/>
                  </a:cubicBezTo>
                  <a:cubicBezTo>
                    <a:pt x="2751" y="547379"/>
                    <a:pt x="0" y="540738"/>
                    <a:pt x="0" y="533813"/>
                  </a:cubicBezTo>
                  <a:lnTo>
                    <a:pt x="0" y="26111"/>
                  </a:lnTo>
                  <a:cubicBezTo>
                    <a:pt x="0" y="19186"/>
                    <a:pt x="2751" y="12544"/>
                    <a:pt x="7648" y="7648"/>
                  </a:cubicBezTo>
                  <a:cubicBezTo>
                    <a:pt x="12544" y="2751"/>
                    <a:pt x="19186" y="0"/>
                    <a:pt x="26111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3"/>
            <p:cNvSpPr txBox="1"/>
            <p:nvPr/>
          </p:nvSpPr>
          <p:spPr>
            <a:xfrm>
              <a:off x="0" y="-38100"/>
              <a:ext cx="1062596" cy="5980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4" name="Google Shape;134;p13"/>
          <p:cNvSpPr/>
          <p:nvPr/>
        </p:nvSpPr>
        <p:spPr>
          <a:xfrm>
            <a:off x="4608340" y="6712735"/>
            <a:ext cx="1840839" cy="502104"/>
          </a:xfrm>
          <a:custGeom>
            <a:rect b="b" l="l" r="r" t="t"/>
            <a:pathLst>
              <a:path extrusionOk="0" h="660400" w="2421189">
                <a:moveTo>
                  <a:pt x="2296728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296729" y="0"/>
                </a:lnTo>
                <a:cubicBezTo>
                  <a:pt x="2365309" y="0"/>
                  <a:pt x="2421189" y="55880"/>
                  <a:pt x="2421189" y="124460"/>
                </a:cubicBezTo>
                <a:lnTo>
                  <a:pt x="2421189" y="535940"/>
                </a:lnTo>
                <a:cubicBezTo>
                  <a:pt x="2421189" y="604520"/>
                  <a:pt x="2365309" y="660400"/>
                  <a:pt x="2296729" y="660400"/>
                </a:cubicBezTo>
                <a:close/>
              </a:path>
            </a:pathLst>
          </a:custGeom>
          <a:solidFill>
            <a:srgbClr val="0A09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35" name="Google Shape;135;p13"/>
          <p:cNvGrpSpPr/>
          <p:nvPr/>
        </p:nvGrpSpPr>
        <p:grpSpPr>
          <a:xfrm>
            <a:off x="4103497" y="8716443"/>
            <a:ext cx="2965018" cy="1291166"/>
            <a:chOff x="0" y="-38100"/>
            <a:chExt cx="1062596" cy="462724"/>
          </a:xfrm>
        </p:grpSpPr>
        <p:sp>
          <p:nvSpPr>
            <p:cNvPr id="136" name="Google Shape;136;p13"/>
            <p:cNvSpPr/>
            <p:nvPr/>
          </p:nvSpPr>
          <p:spPr>
            <a:xfrm>
              <a:off x="0" y="0"/>
              <a:ext cx="1062596" cy="424624"/>
            </a:xfrm>
            <a:custGeom>
              <a:rect b="b" l="l" r="r" t="t"/>
              <a:pathLst>
                <a:path extrusionOk="0" h="424624" w="1062596">
                  <a:moveTo>
                    <a:pt x="26111" y="0"/>
                  </a:moveTo>
                  <a:lnTo>
                    <a:pt x="1036485" y="0"/>
                  </a:lnTo>
                  <a:cubicBezTo>
                    <a:pt x="1043410" y="0"/>
                    <a:pt x="1050051" y="2751"/>
                    <a:pt x="1054948" y="7648"/>
                  </a:cubicBezTo>
                  <a:cubicBezTo>
                    <a:pt x="1059845" y="12544"/>
                    <a:pt x="1062596" y="19186"/>
                    <a:pt x="1062596" y="26111"/>
                  </a:cubicBezTo>
                  <a:lnTo>
                    <a:pt x="1062596" y="398514"/>
                  </a:lnTo>
                  <a:cubicBezTo>
                    <a:pt x="1062596" y="412934"/>
                    <a:pt x="1050905" y="424624"/>
                    <a:pt x="1036485" y="424624"/>
                  </a:cubicBezTo>
                  <a:lnTo>
                    <a:pt x="26111" y="424624"/>
                  </a:lnTo>
                  <a:cubicBezTo>
                    <a:pt x="19186" y="424624"/>
                    <a:pt x="12544" y="421873"/>
                    <a:pt x="7648" y="416977"/>
                  </a:cubicBezTo>
                  <a:cubicBezTo>
                    <a:pt x="2751" y="412080"/>
                    <a:pt x="0" y="405439"/>
                    <a:pt x="0" y="398514"/>
                  </a:cubicBezTo>
                  <a:lnTo>
                    <a:pt x="0" y="26111"/>
                  </a:lnTo>
                  <a:cubicBezTo>
                    <a:pt x="0" y="19186"/>
                    <a:pt x="2751" y="12544"/>
                    <a:pt x="7648" y="7648"/>
                  </a:cubicBezTo>
                  <a:cubicBezTo>
                    <a:pt x="12544" y="2751"/>
                    <a:pt x="19186" y="0"/>
                    <a:pt x="26111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3"/>
            <p:cNvSpPr txBox="1"/>
            <p:nvPr/>
          </p:nvSpPr>
          <p:spPr>
            <a:xfrm>
              <a:off x="0" y="-38100"/>
              <a:ext cx="1062596" cy="4627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13"/>
          <p:cNvSpPr/>
          <p:nvPr/>
        </p:nvSpPr>
        <p:spPr>
          <a:xfrm>
            <a:off x="4608340" y="8622556"/>
            <a:ext cx="1840839" cy="502104"/>
          </a:xfrm>
          <a:custGeom>
            <a:rect b="b" l="l" r="r" t="t"/>
            <a:pathLst>
              <a:path extrusionOk="0" h="660400" w="2421189">
                <a:moveTo>
                  <a:pt x="2296728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296729" y="0"/>
                </a:lnTo>
                <a:cubicBezTo>
                  <a:pt x="2365309" y="0"/>
                  <a:pt x="2421189" y="55880"/>
                  <a:pt x="2421189" y="124460"/>
                </a:cubicBezTo>
                <a:lnTo>
                  <a:pt x="2421189" y="535940"/>
                </a:lnTo>
                <a:cubicBezTo>
                  <a:pt x="2421189" y="604520"/>
                  <a:pt x="2365309" y="660400"/>
                  <a:pt x="2296729" y="660400"/>
                </a:cubicBezTo>
                <a:close/>
              </a:path>
            </a:pathLst>
          </a:custGeom>
          <a:solidFill>
            <a:srgbClr val="0A093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3"/>
          <p:cNvSpPr txBox="1"/>
          <p:nvPr/>
        </p:nvSpPr>
        <p:spPr>
          <a:xfrm>
            <a:off x="936542" y="844024"/>
            <a:ext cx="58674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3199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NEW YEAR GOAL SETTING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0" name="Google Shape;140;p13"/>
          <p:cNvSpPr txBox="1"/>
          <p:nvPr/>
        </p:nvSpPr>
        <p:spPr>
          <a:xfrm>
            <a:off x="846271" y="1685467"/>
            <a:ext cx="5867458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JANUARY 2025</a:t>
            </a:r>
            <a:endParaRPr/>
          </a:p>
        </p:txBody>
      </p:sp>
      <p:sp>
        <p:nvSpPr>
          <p:cNvPr id="141" name="Google Shape;141;p13"/>
          <p:cNvSpPr txBox="1"/>
          <p:nvPr/>
        </p:nvSpPr>
        <p:spPr>
          <a:xfrm>
            <a:off x="756000" y="2485567"/>
            <a:ext cx="1965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2100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PRIORITY LIST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2" name="Google Shape;142;p13"/>
          <p:cNvSpPr txBox="1"/>
          <p:nvPr/>
        </p:nvSpPr>
        <p:spPr>
          <a:xfrm>
            <a:off x="879953" y="3085880"/>
            <a:ext cx="60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#1: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879953" y="3788276"/>
            <a:ext cx="60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#2: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879953" y="4489803"/>
            <a:ext cx="60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#3: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5" name="Google Shape;145;p13"/>
          <p:cNvSpPr txBox="1"/>
          <p:nvPr/>
        </p:nvSpPr>
        <p:spPr>
          <a:xfrm>
            <a:off x="879953" y="5191330"/>
            <a:ext cx="60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#4: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879953" y="5896417"/>
            <a:ext cx="60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#5: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7" name="Google Shape;147;p13"/>
          <p:cNvSpPr txBox="1"/>
          <p:nvPr/>
        </p:nvSpPr>
        <p:spPr>
          <a:xfrm>
            <a:off x="4829451" y="2776916"/>
            <a:ext cx="1513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99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WEEKLY GOALS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8" name="Google Shape;148;p13"/>
          <p:cNvSpPr txBox="1"/>
          <p:nvPr/>
        </p:nvSpPr>
        <p:spPr>
          <a:xfrm>
            <a:off x="1262389" y="6850080"/>
            <a:ext cx="2013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99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IMPORTANT NOTES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4579402" y="6854085"/>
            <a:ext cx="2013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99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MOTIVATION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4579402" y="8701206"/>
            <a:ext cx="2013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99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ROAD BLOCKS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A0938"/>
        </a:solid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oogle Shape;155;p14"/>
          <p:cNvGrpSpPr/>
          <p:nvPr/>
        </p:nvGrpSpPr>
        <p:grpSpPr>
          <a:xfrm>
            <a:off x="-745025" y="909836"/>
            <a:ext cx="4843113" cy="1280908"/>
            <a:chOff x="0" y="-38100"/>
            <a:chExt cx="2890763" cy="764550"/>
          </a:xfrm>
        </p:grpSpPr>
        <p:sp>
          <p:nvSpPr>
            <p:cNvPr id="156" name="Google Shape;156;p14"/>
            <p:cNvSpPr/>
            <p:nvPr/>
          </p:nvSpPr>
          <p:spPr>
            <a:xfrm>
              <a:off x="0" y="0"/>
              <a:ext cx="2890763" cy="726450"/>
            </a:xfrm>
            <a:custGeom>
              <a:rect b="b" l="l" r="r" t="t"/>
              <a:pathLst>
                <a:path extrusionOk="0" h="726450" w="2890763">
                  <a:moveTo>
                    <a:pt x="2890763" y="0"/>
                  </a:moveTo>
                  <a:lnTo>
                    <a:pt x="0" y="0"/>
                  </a:lnTo>
                  <a:lnTo>
                    <a:pt x="101600" y="363225"/>
                  </a:lnTo>
                  <a:lnTo>
                    <a:pt x="0" y="726450"/>
                  </a:lnTo>
                  <a:lnTo>
                    <a:pt x="2890763" y="726450"/>
                  </a:lnTo>
                  <a:lnTo>
                    <a:pt x="2789163" y="363225"/>
                  </a:lnTo>
                  <a:lnTo>
                    <a:pt x="2890763" y="0"/>
                  </a:lnTo>
                  <a:close/>
                </a:path>
              </a:pathLst>
            </a:custGeom>
            <a:solidFill>
              <a:srgbClr val="FFEFAA"/>
            </a:solidFill>
            <a:ln>
              <a:noFill/>
            </a:ln>
          </p:spPr>
        </p:sp>
        <p:sp>
          <p:nvSpPr>
            <p:cNvPr id="157" name="Google Shape;157;p14"/>
            <p:cNvSpPr txBox="1"/>
            <p:nvPr/>
          </p:nvSpPr>
          <p:spPr>
            <a:xfrm>
              <a:off x="88900" y="-38100"/>
              <a:ext cx="2712963" cy="7645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8" name="Google Shape;158;p14"/>
          <p:cNvSpPr txBox="1"/>
          <p:nvPr/>
        </p:nvSpPr>
        <p:spPr>
          <a:xfrm>
            <a:off x="4220990" y="1155128"/>
            <a:ext cx="19650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599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MONTH: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59" name="Google Shape;159;p14"/>
          <p:cNvSpPr txBox="1"/>
          <p:nvPr/>
        </p:nvSpPr>
        <p:spPr>
          <a:xfrm>
            <a:off x="4220990" y="1749013"/>
            <a:ext cx="19650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599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YEAR: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160" name="Google Shape;160;p14"/>
          <p:cNvSpPr/>
          <p:nvPr/>
        </p:nvSpPr>
        <p:spPr>
          <a:xfrm>
            <a:off x="-597371" y="-63351"/>
            <a:ext cx="2198258" cy="819351"/>
          </a:xfrm>
          <a:custGeom>
            <a:rect b="b" l="l" r="r" t="t"/>
            <a:pathLst>
              <a:path extrusionOk="0" h="819351" w="2198258">
                <a:moveTo>
                  <a:pt x="0" y="0"/>
                </a:moveTo>
                <a:lnTo>
                  <a:pt x="2198259" y="0"/>
                </a:lnTo>
                <a:lnTo>
                  <a:pt x="2198259" y="819351"/>
                </a:lnTo>
                <a:lnTo>
                  <a:pt x="0" y="8193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14"/>
          <p:cNvSpPr/>
          <p:nvPr/>
        </p:nvSpPr>
        <p:spPr>
          <a:xfrm>
            <a:off x="1600888" y="-63351"/>
            <a:ext cx="2198258" cy="819351"/>
          </a:xfrm>
          <a:custGeom>
            <a:rect b="b" l="l" r="r" t="t"/>
            <a:pathLst>
              <a:path extrusionOk="0" h="819351" w="2198258">
                <a:moveTo>
                  <a:pt x="0" y="0"/>
                </a:moveTo>
                <a:lnTo>
                  <a:pt x="2198258" y="0"/>
                </a:lnTo>
                <a:lnTo>
                  <a:pt x="2198258" y="819351"/>
                </a:lnTo>
                <a:lnTo>
                  <a:pt x="0" y="8193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2" name="Google Shape;162;p14"/>
          <p:cNvSpPr/>
          <p:nvPr/>
        </p:nvSpPr>
        <p:spPr>
          <a:xfrm>
            <a:off x="3799146" y="-63351"/>
            <a:ext cx="2198258" cy="819351"/>
          </a:xfrm>
          <a:custGeom>
            <a:rect b="b" l="l" r="r" t="t"/>
            <a:pathLst>
              <a:path extrusionOk="0" h="819351" w="2198258">
                <a:moveTo>
                  <a:pt x="0" y="0"/>
                </a:moveTo>
                <a:lnTo>
                  <a:pt x="2198258" y="0"/>
                </a:lnTo>
                <a:lnTo>
                  <a:pt x="2198258" y="819351"/>
                </a:lnTo>
                <a:lnTo>
                  <a:pt x="0" y="8193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3" name="Google Shape;163;p14"/>
          <p:cNvSpPr/>
          <p:nvPr/>
        </p:nvSpPr>
        <p:spPr>
          <a:xfrm>
            <a:off x="5997404" y="-63351"/>
            <a:ext cx="2198258" cy="819351"/>
          </a:xfrm>
          <a:custGeom>
            <a:rect b="b" l="l" r="r" t="t"/>
            <a:pathLst>
              <a:path extrusionOk="0" h="819351" w="2198258">
                <a:moveTo>
                  <a:pt x="0" y="0"/>
                </a:moveTo>
                <a:lnTo>
                  <a:pt x="2198259" y="0"/>
                </a:lnTo>
                <a:lnTo>
                  <a:pt x="2198259" y="819351"/>
                </a:lnTo>
                <a:lnTo>
                  <a:pt x="0" y="81935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4" name="Google Shape;164;p14"/>
          <p:cNvSpPr/>
          <p:nvPr/>
        </p:nvSpPr>
        <p:spPr>
          <a:xfrm>
            <a:off x="4993273" y="1096431"/>
            <a:ext cx="2103261" cy="386782"/>
          </a:xfrm>
          <a:custGeom>
            <a:rect b="b" l="l" r="r" t="t"/>
            <a:pathLst>
              <a:path extrusionOk="0" h="660400" w="3591153">
                <a:moveTo>
                  <a:pt x="3466692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3466692" y="0"/>
                </a:lnTo>
                <a:cubicBezTo>
                  <a:pt x="3535272" y="0"/>
                  <a:pt x="3591153" y="55880"/>
                  <a:pt x="3591153" y="124460"/>
                </a:cubicBezTo>
                <a:lnTo>
                  <a:pt x="3591153" y="535940"/>
                </a:lnTo>
                <a:cubicBezTo>
                  <a:pt x="3591153" y="604520"/>
                  <a:pt x="3535272" y="660400"/>
                  <a:pt x="3466692" y="6604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4"/>
          <p:cNvSpPr/>
          <p:nvPr/>
        </p:nvSpPr>
        <p:spPr>
          <a:xfrm>
            <a:off x="4993273" y="1681199"/>
            <a:ext cx="2103261" cy="386782"/>
          </a:xfrm>
          <a:custGeom>
            <a:rect b="b" l="l" r="r" t="t"/>
            <a:pathLst>
              <a:path extrusionOk="0" h="660400" w="3591153">
                <a:moveTo>
                  <a:pt x="3466692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3466692" y="0"/>
                </a:lnTo>
                <a:cubicBezTo>
                  <a:pt x="3535272" y="0"/>
                  <a:pt x="3591153" y="55880"/>
                  <a:pt x="3591153" y="124460"/>
                </a:cubicBezTo>
                <a:lnTo>
                  <a:pt x="3591153" y="535940"/>
                </a:lnTo>
                <a:cubicBezTo>
                  <a:pt x="3591153" y="604520"/>
                  <a:pt x="3535272" y="660400"/>
                  <a:pt x="3466692" y="66040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4"/>
          <p:cNvSpPr/>
          <p:nvPr/>
        </p:nvSpPr>
        <p:spPr>
          <a:xfrm>
            <a:off x="3519208" y="7007302"/>
            <a:ext cx="4796849" cy="4796849"/>
          </a:xfrm>
          <a:custGeom>
            <a:rect b="b" l="l" r="r" t="t"/>
            <a:pathLst>
              <a:path extrusionOk="0" h="4796849" w="4796849">
                <a:moveTo>
                  <a:pt x="0" y="0"/>
                </a:moveTo>
                <a:lnTo>
                  <a:pt x="4796850" y="0"/>
                </a:lnTo>
                <a:lnTo>
                  <a:pt x="4796850" y="4796849"/>
                </a:lnTo>
                <a:lnTo>
                  <a:pt x="0" y="47968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14"/>
          <p:cNvSpPr/>
          <p:nvPr/>
        </p:nvSpPr>
        <p:spPr>
          <a:xfrm>
            <a:off x="-818307" y="2511197"/>
            <a:ext cx="4182970" cy="4182970"/>
          </a:xfrm>
          <a:custGeom>
            <a:rect b="b" l="l" r="r" t="t"/>
            <a:pathLst>
              <a:path extrusionOk="0" h="4182970" w="4182970">
                <a:moveTo>
                  <a:pt x="0" y="0"/>
                </a:moveTo>
                <a:lnTo>
                  <a:pt x="4182970" y="0"/>
                </a:lnTo>
                <a:lnTo>
                  <a:pt x="4182970" y="4182970"/>
                </a:lnTo>
                <a:lnTo>
                  <a:pt x="0" y="41829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14"/>
          <p:cNvSpPr/>
          <p:nvPr/>
        </p:nvSpPr>
        <p:spPr>
          <a:xfrm>
            <a:off x="1479889" y="2501243"/>
            <a:ext cx="1566347" cy="386782"/>
          </a:xfrm>
          <a:custGeom>
            <a:rect b="b" l="l" r="r" t="t"/>
            <a:pathLst>
              <a:path extrusionOk="0" h="660400" w="2674413">
                <a:moveTo>
                  <a:pt x="2549952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549952" y="0"/>
                </a:lnTo>
                <a:cubicBezTo>
                  <a:pt x="2618532" y="0"/>
                  <a:pt x="2674413" y="55880"/>
                  <a:pt x="2674413" y="124460"/>
                </a:cubicBezTo>
                <a:lnTo>
                  <a:pt x="2674413" y="535940"/>
                </a:lnTo>
                <a:cubicBezTo>
                  <a:pt x="2674413" y="604520"/>
                  <a:pt x="2618532" y="660400"/>
                  <a:pt x="2549952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69" name="Google Shape;169;p14"/>
          <p:cNvGrpSpPr/>
          <p:nvPr/>
        </p:nvGrpSpPr>
        <p:grpSpPr>
          <a:xfrm>
            <a:off x="775146" y="2999051"/>
            <a:ext cx="3024000" cy="513450"/>
            <a:chOff x="0" y="-38100"/>
            <a:chExt cx="2784705" cy="472820"/>
          </a:xfrm>
        </p:grpSpPr>
        <p:sp>
          <p:nvSpPr>
            <p:cNvPr id="170" name="Google Shape;170;p14"/>
            <p:cNvSpPr/>
            <p:nvPr/>
          </p:nvSpPr>
          <p:spPr>
            <a:xfrm>
              <a:off x="0" y="0"/>
              <a:ext cx="2784705" cy="434720"/>
            </a:xfrm>
            <a:custGeom>
              <a:rect b="b" l="l" r="r" t="t"/>
              <a:pathLst>
                <a:path extrusionOk="0" h="434720" w="2784705">
                  <a:moveTo>
                    <a:pt x="2784705" y="0"/>
                  </a:moveTo>
                  <a:lnTo>
                    <a:pt x="0" y="0"/>
                  </a:lnTo>
                  <a:lnTo>
                    <a:pt x="101600" y="217360"/>
                  </a:lnTo>
                  <a:lnTo>
                    <a:pt x="0" y="434720"/>
                  </a:lnTo>
                  <a:lnTo>
                    <a:pt x="2784705" y="434720"/>
                  </a:lnTo>
                  <a:lnTo>
                    <a:pt x="2683105" y="217360"/>
                  </a:lnTo>
                  <a:lnTo>
                    <a:pt x="2784705" y="0"/>
                  </a:lnTo>
                  <a:close/>
                </a:path>
              </a:pathLst>
            </a:custGeom>
            <a:solidFill>
              <a:srgbClr val="FFEFAA"/>
            </a:solidFill>
            <a:ln>
              <a:noFill/>
            </a:ln>
          </p:spPr>
        </p:sp>
        <p:sp>
          <p:nvSpPr>
            <p:cNvPr id="171" name="Google Shape;171;p14"/>
            <p:cNvSpPr txBox="1"/>
            <p:nvPr/>
          </p:nvSpPr>
          <p:spPr>
            <a:xfrm>
              <a:off x="88900" y="-38100"/>
              <a:ext cx="2606905" cy="4728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14"/>
          <p:cNvGrpSpPr/>
          <p:nvPr/>
        </p:nvGrpSpPr>
        <p:grpSpPr>
          <a:xfrm>
            <a:off x="775146" y="3804502"/>
            <a:ext cx="3024000" cy="513450"/>
            <a:chOff x="0" y="-38100"/>
            <a:chExt cx="2784705" cy="472820"/>
          </a:xfrm>
        </p:grpSpPr>
        <p:sp>
          <p:nvSpPr>
            <p:cNvPr id="173" name="Google Shape;173;p14"/>
            <p:cNvSpPr/>
            <p:nvPr/>
          </p:nvSpPr>
          <p:spPr>
            <a:xfrm>
              <a:off x="0" y="0"/>
              <a:ext cx="2784705" cy="434720"/>
            </a:xfrm>
            <a:custGeom>
              <a:rect b="b" l="l" r="r" t="t"/>
              <a:pathLst>
                <a:path extrusionOk="0" h="434720" w="2784705">
                  <a:moveTo>
                    <a:pt x="2784705" y="0"/>
                  </a:moveTo>
                  <a:lnTo>
                    <a:pt x="0" y="0"/>
                  </a:lnTo>
                  <a:lnTo>
                    <a:pt x="101600" y="217360"/>
                  </a:lnTo>
                  <a:lnTo>
                    <a:pt x="0" y="434720"/>
                  </a:lnTo>
                  <a:lnTo>
                    <a:pt x="2784705" y="434720"/>
                  </a:lnTo>
                  <a:lnTo>
                    <a:pt x="2683105" y="217360"/>
                  </a:lnTo>
                  <a:lnTo>
                    <a:pt x="2784705" y="0"/>
                  </a:lnTo>
                  <a:close/>
                </a:path>
              </a:pathLst>
            </a:custGeom>
            <a:solidFill>
              <a:srgbClr val="FFEFAA"/>
            </a:solidFill>
            <a:ln>
              <a:noFill/>
            </a:ln>
          </p:spPr>
        </p:sp>
        <p:sp>
          <p:nvSpPr>
            <p:cNvPr id="174" name="Google Shape;174;p14"/>
            <p:cNvSpPr txBox="1"/>
            <p:nvPr/>
          </p:nvSpPr>
          <p:spPr>
            <a:xfrm>
              <a:off x="88900" y="-38100"/>
              <a:ext cx="2606905" cy="4728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Google Shape;175;p14"/>
          <p:cNvGrpSpPr/>
          <p:nvPr/>
        </p:nvGrpSpPr>
        <p:grpSpPr>
          <a:xfrm>
            <a:off x="760635" y="4617427"/>
            <a:ext cx="3024000" cy="513450"/>
            <a:chOff x="0" y="-38100"/>
            <a:chExt cx="2784705" cy="472820"/>
          </a:xfrm>
        </p:grpSpPr>
        <p:sp>
          <p:nvSpPr>
            <p:cNvPr id="176" name="Google Shape;176;p14"/>
            <p:cNvSpPr/>
            <p:nvPr/>
          </p:nvSpPr>
          <p:spPr>
            <a:xfrm>
              <a:off x="0" y="0"/>
              <a:ext cx="2784705" cy="434720"/>
            </a:xfrm>
            <a:custGeom>
              <a:rect b="b" l="l" r="r" t="t"/>
              <a:pathLst>
                <a:path extrusionOk="0" h="434720" w="2784705">
                  <a:moveTo>
                    <a:pt x="2784705" y="0"/>
                  </a:moveTo>
                  <a:lnTo>
                    <a:pt x="0" y="0"/>
                  </a:lnTo>
                  <a:lnTo>
                    <a:pt x="101600" y="217360"/>
                  </a:lnTo>
                  <a:lnTo>
                    <a:pt x="0" y="434720"/>
                  </a:lnTo>
                  <a:lnTo>
                    <a:pt x="2784705" y="434720"/>
                  </a:lnTo>
                  <a:lnTo>
                    <a:pt x="2683105" y="217360"/>
                  </a:lnTo>
                  <a:lnTo>
                    <a:pt x="2784705" y="0"/>
                  </a:lnTo>
                  <a:close/>
                </a:path>
              </a:pathLst>
            </a:custGeom>
            <a:solidFill>
              <a:srgbClr val="FFEFAA"/>
            </a:solidFill>
            <a:ln>
              <a:noFill/>
            </a:ln>
          </p:spPr>
        </p:sp>
        <p:sp>
          <p:nvSpPr>
            <p:cNvPr id="177" name="Google Shape;177;p14"/>
            <p:cNvSpPr txBox="1"/>
            <p:nvPr/>
          </p:nvSpPr>
          <p:spPr>
            <a:xfrm>
              <a:off x="88900" y="-38100"/>
              <a:ext cx="2606905" cy="4728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14"/>
          <p:cNvGrpSpPr/>
          <p:nvPr/>
        </p:nvGrpSpPr>
        <p:grpSpPr>
          <a:xfrm>
            <a:off x="4098088" y="2564212"/>
            <a:ext cx="3024000" cy="2566665"/>
            <a:chOff x="0" y="-38100"/>
            <a:chExt cx="1083733" cy="919834"/>
          </a:xfrm>
        </p:grpSpPr>
        <p:sp>
          <p:nvSpPr>
            <p:cNvPr id="179" name="Google Shape;179;p14"/>
            <p:cNvSpPr/>
            <p:nvPr/>
          </p:nvSpPr>
          <p:spPr>
            <a:xfrm>
              <a:off x="0" y="0"/>
              <a:ext cx="1083733" cy="881734"/>
            </a:xfrm>
            <a:custGeom>
              <a:rect b="b" l="l" r="r" t="t"/>
              <a:pathLst>
                <a:path extrusionOk="0" h="881734" w="1083733">
                  <a:moveTo>
                    <a:pt x="25602" y="0"/>
                  </a:moveTo>
                  <a:lnTo>
                    <a:pt x="1058132" y="0"/>
                  </a:lnTo>
                  <a:cubicBezTo>
                    <a:pt x="1072271" y="0"/>
                    <a:pt x="1083733" y="11462"/>
                    <a:pt x="1083733" y="25602"/>
                  </a:cubicBezTo>
                  <a:lnTo>
                    <a:pt x="1083733" y="856133"/>
                  </a:lnTo>
                  <a:cubicBezTo>
                    <a:pt x="1083733" y="870272"/>
                    <a:pt x="1072271" y="881734"/>
                    <a:pt x="1058132" y="881734"/>
                  </a:cubicBezTo>
                  <a:lnTo>
                    <a:pt x="25602" y="881734"/>
                  </a:lnTo>
                  <a:cubicBezTo>
                    <a:pt x="11462" y="881734"/>
                    <a:pt x="0" y="870272"/>
                    <a:pt x="0" y="856133"/>
                  </a:cubicBezTo>
                  <a:lnTo>
                    <a:pt x="0" y="25602"/>
                  </a:lnTo>
                  <a:cubicBezTo>
                    <a:pt x="0" y="11462"/>
                    <a:pt x="11462" y="0"/>
                    <a:pt x="256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4"/>
            <p:cNvSpPr txBox="1"/>
            <p:nvPr/>
          </p:nvSpPr>
          <p:spPr>
            <a:xfrm>
              <a:off x="0" y="-38100"/>
              <a:ext cx="1083733" cy="9198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1" name="Google Shape;181;p14"/>
          <p:cNvSpPr/>
          <p:nvPr/>
        </p:nvSpPr>
        <p:spPr>
          <a:xfrm>
            <a:off x="4541536" y="2471082"/>
            <a:ext cx="2139164" cy="386782"/>
          </a:xfrm>
          <a:custGeom>
            <a:rect b="b" l="l" r="r" t="t"/>
            <a:pathLst>
              <a:path extrusionOk="0" h="660400" w="3652455">
                <a:moveTo>
                  <a:pt x="3527995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3527995" y="0"/>
                </a:lnTo>
                <a:cubicBezTo>
                  <a:pt x="3596575" y="0"/>
                  <a:pt x="3652455" y="55880"/>
                  <a:pt x="3652455" y="124460"/>
                </a:cubicBezTo>
                <a:lnTo>
                  <a:pt x="3652455" y="535940"/>
                </a:lnTo>
                <a:cubicBezTo>
                  <a:pt x="3652455" y="604520"/>
                  <a:pt x="3596575" y="660400"/>
                  <a:pt x="3527995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2" name="Google Shape;182;p14"/>
          <p:cNvCxnSpPr/>
          <p:nvPr/>
        </p:nvCxnSpPr>
        <p:spPr>
          <a:xfrm>
            <a:off x="4766352" y="3412010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83" name="Google Shape;183;p14"/>
          <p:cNvGrpSpPr/>
          <p:nvPr/>
        </p:nvGrpSpPr>
        <p:grpSpPr>
          <a:xfrm>
            <a:off x="4354566" y="2995284"/>
            <a:ext cx="349734" cy="456046"/>
            <a:chOff x="0" y="-38100"/>
            <a:chExt cx="125337" cy="163437"/>
          </a:xfrm>
        </p:grpSpPr>
        <p:sp>
          <p:nvSpPr>
            <p:cNvPr id="184" name="Google Shape;184;p14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4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86" name="Google Shape;186;p14"/>
          <p:cNvCxnSpPr/>
          <p:nvPr/>
        </p:nvCxnSpPr>
        <p:spPr>
          <a:xfrm>
            <a:off x="4766352" y="3910302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87" name="Google Shape;187;p14"/>
          <p:cNvGrpSpPr/>
          <p:nvPr/>
        </p:nvGrpSpPr>
        <p:grpSpPr>
          <a:xfrm>
            <a:off x="4354566" y="3493576"/>
            <a:ext cx="349734" cy="456046"/>
            <a:chOff x="0" y="-38100"/>
            <a:chExt cx="125337" cy="163437"/>
          </a:xfrm>
        </p:grpSpPr>
        <p:sp>
          <p:nvSpPr>
            <p:cNvPr id="188" name="Google Shape;188;p14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4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90" name="Google Shape;190;p14"/>
          <p:cNvCxnSpPr/>
          <p:nvPr/>
        </p:nvCxnSpPr>
        <p:spPr>
          <a:xfrm>
            <a:off x="4766352" y="4408595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91" name="Google Shape;191;p14"/>
          <p:cNvGrpSpPr/>
          <p:nvPr/>
        </p:nvGrpSpPr>
        <p:grpSpPr>
          <a:xfrm>
            <a:off x="4354566" y="3991868"/>
            <a:ext cx="349734" cy="456046"/>
            <a:chOff x="0" y="-38100"/>
            <a:chExt cx="125337" cy="163437"/>
          </a:xfrm>
        </p:grpSpPr>
        <p:sp>
          <p:nvSpPr>
            <p:cNvPr id="192" name="Google Shape;192;p14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14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94" name="Google Shape;194;p14"/>
          <p:cNvCxnSpPr/>
          <p:nvPr/>
        </p:nvCxnSpPr>
        <p:spPr>
          <a:xfrm>
            <a:off x="4766352" y="4906887"/>
            <a:ext cx="2101319" cy="0"/>
          </a:xfrm>
          <a:prstGeom prst="straightConnector1">
            <a:avLst/>
          </a:prstGeom>
          <a:noFill/>
          <a:ln cap="rnd" cmpd="sng" w="25400">
            <a:solidFill>
              <a:srgbClr val="0A0938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195" name="Google Shape;195;p14"/>
          <p:cNvGrpSpPr/>
          <p:nvPr/>
        </p:nvGrpSpPr>
        <p:grpSpPr>
          <a:xfrm>
            <a:off x="4354566" y="4490160"/>
            <a:ext cx="349734" cy="456046"/>
            <a:chOff x="0" y="-38100"/>
            <a:chExt cx="125337" cy="163437"/>
          </a:xfrm>
        </p:grpSpPr>
        <p:sp>
          <p:nvSpPr>
            <p:cNvPr id="196" name="Google Shape;196;p14"/>
            <p:cNvSpPr/>
            <p:nvPr/>
          </p:nvSpPr>
          <p:spPr>
            <a:xfrm>
              <a:off x="0" y="0"/>
              <a:ext cx="125337" cy="125337"/>
            </a:xfrm>
            <a:custGeom>
              <a:rect b="b" l="l" r="r" t="t"/>
              <a:pathLst>
                <a:path extrusionOk="0" h="125337" w="125337">
                  <a:moveTo>
                    <a:pt x="62668" y="0"/>
                  </a:moveTo>
                  <a:lnTo>
                    <a:pt x="62668" y="0"/>
                  </a:lnTo>
                  <a:cubicBezTo>
                    <a:pt x="97279" y="0"/>
                    <a:pt x="125337" y="28058"/>
                    <a:pt x="125337" y="62668"/>
                  </a:cubicBezTo>
                  <a:lnTo>
                    <a:pt x="125337" y="62668"/>
                  </a:lnTo>
                  <a:cubicBezTo>
                    <a:pt x="125337" y="97279"/>
                    <a:pt x="97279" y="125337"/>
                    <a:pt x="62668" y="125337"/>
                  </a:cubicBezTo>
                  <a:lnTo>
                    <a:pt x="62668" y="125337"/>
                  </a:lnTo>
                  <a:cubicBezTo>
                    <a:pt x="28058" y="125337"/>
                    <a:pt x="0" y="97279"/>
                    <a:pt x="0" y="62668"/>
                  </a:cubicBezTo>
                  <a:lnTo>
                    <a:pt x="0" y="62668"/>
                  </a:lnTo>
                  <a:cubicBezTo>
                    <a:pt x="0" y="28058"/>
                    <a:pt x="28058" y="0"/>
                    <a:pt x="62668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0A09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4"/>
            <p:cNvSpPr txBox="1"/>
            <p:nvPr/>
          </p:nvSpPr>
          <p:spPr>
            <a:xfrm>
              <a:off x="0" y="-38100"/>
              <a:ext cx="125337" cy="1634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8" name="Google Shape;198;p14"/>
          <p:cNvSpPr/>
          <p:nvPr/>
        </p:nvSpPr>
        <p:spPr>
          <a:xfrm>
            <a:off x="775146" y="5664277"/>
            <a:ext cx="1751857" cy="386782"/>
          </a:xfrm>
          <a:custGeom>
            <a:rect b="b" l="l" r="r" t="t"/>
            <a:pathLst>
              <a:path extrusionOk="0" h="660400" w="2991159">
                <a:moveTo>
                  <a:pt x="2866698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866699" y="0"/>
                </a:lnTo>
                <a:cubicBezTo>
                  <a:pt x="2935279" y="0"/>
                  <a:pt x="2991159" y="55880"/>
                  <a:pt x="2991159" y="124460"/>
                </a:cubicBezTo>
                <a:lnTo>
                  <a:pt x="2991159" y="535940"/>
                </a:lnTo>
                <a:cubicBezTo>
                  <a:pt x="2991159" y="604520"/>
                  <a:pt x="2935279" y="660400"/>
                  <a:pt x="2866699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9" name="Google Shape;199;p14"/>
          <p:cNvCxnSpPr/>
          <p:nvPr/>
        </p:nvCxnSpPr>
        <p:spPr>
          <a:xfrm>
            <a:off x="760635" y="8028516"/>
            <a:ext cx="1652111" cy="0"/>
          </a:xfrm>
          <a:prstGeom prst="straightConnector1">
            <a:avLst/>
          </a:prstGeom>
          <a:noFill/>
          <a:ln cap="flat" cmpd="sng" w="38100">
            <a:solidFill>
              <a:srgbClr val="FFEFA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0" name="Google Shape;200;p14"/>
          <p:cNvCxnSpPr/>
          <p:nvPr/>
        </p:nvCxnSpPr>
        <p:spPr>
          <a:xfrm rot="10800000">
            <a:off x="2412745" y="7580161"/>
            <a:ext cx="0" cy="448355"/>
          </a:xfrm>
          <a:prstGeom prst="straightConnector1">
            <a:avLst/>
          </a:prstGeom>
          <a:noFill/>
          <a:ln cap="flat" cmpd="sng" w="38100">
            <a:solidFill>
              <a:srgbClr val="FFEFA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1" name="Google Shape;201;p14"/>
          <p:cNvCxnSpPr/>
          <p:nvPr/>
        </p:nvCxnSpPr>
        <p:spPr>
          <a:xfrm>
            <a:off x="2393695" y="7580161"/>
            <a:ext cx="1652111" cy="0"/>
          </a:xfrm>
          <a:prstGeom prst="straightConnector1">
            <a:avLst/>
          </a:prstGeom>
          <a:noFill/>
          <a:ln cap="flat" cmpd="sng" w="38100">
            <a:solidFill>
              <a:srgbClr val="FFEFA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2" name="Google Shape;202;p14"/>
          <p:cNvCxnSpPr/>
          <p:nvPr/>
        </p:nvCxnSpPr>
        <p:spPr>
          <a:xfrm>
            <a:off x="4026756" y="7131807"/>
            <a:ext cx="1652111" cy="0"/>
          </a:xfrm>
          <a:prstGeom prst="straightConnector1">
            <a:avLst/>
          </a:prstGeom>
          <a:noFill/>
          <a:ln cap="flat" cmpd="sng" w="38100">
            <a:solidFill>
              <a:srgbClr val="FFEFA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3" name="Google Shape;203;p14"/>
          <p:cNvCxnSpPr/>
          <p:nvPr/>
        </p:nvCxnSpPr>
        <p:spPr>
          <a:xfrm>
            <a:off x="5659817" y="6683452"/>
            <a:ext cx="1436717" cy="0"/>
          </a:xfrm>
          <a:prstGeom prst="straightConnector1">
            <a:avLst/>
          </a:prstGeom>
          <a:noFill/>
          <a:ln cap="flat" cmpd="sng" w="38100">
            <a:solidFill>
              <a:srgbClr val="FFEFA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4" name="Google Shape;204;p14"/>
          <p:cNvCxnSpPr/>
          <p:nvPr/>
        </p:nvCxnSpPr>
        <p:spPr>
          <a:xfrm rot="10800000">
            <a:off x="4045806" y="7131807"/>
            <a:ext cx="0" cy="448355"/>
          </a:xfrm>
          <a:prstGeom prst="straightConnector1">
            <a:avLst/>
          </a:prstGeom>
          <a:noFill/>
          <a:ln cap="flat" cmpd="sng" w="38100">
            <a:solidFill>
              <a:srgbClr val="FFEFA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5" name="Google Shape;205;p14"/>
          <p:cNvCxnSpPr/>
          <p:nvPr/>
        </p:nvCxnSpPr>
        <p:spPr>
          <a:xfrm rot="10800000">
            <a:off x="5678867" y="6664402"/>
            <a:ext cx="0" cy="467405"/>
          </a:xfrm>
          <a:prstGeom prst="straightConnector1">
            <a:avLst/>
          </a:prstGeom>
          <a:noFill/>
          <a:ln cap="flat" cmpd="sng" w="38100">
            <a:solidFill>
              <a:srgbClr val="FFEFA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6" name="Google Shape;206;p14"/>
          <p:cNvSpPr/>
          <p:nvPr/>
        </p:nvSpPr>
        <p:spPr>
          <a:xfrm>
            <a:off x="998918" y="6660659"/>
            <a:ext cx="1082557" cy="793219"/>
          </a:xfrm>
          <a:custGeom>
            <a:rect b="b" l="l" r="r" t="t"/>
            <a:pathLst>
              <a:path extrusionOk="0" h="793219" w="1082557">
                <a:moveTo>
                  <a:pt x="0" y="0"/>
                </a:moveTo>
                <a:lnTo>
                  <a:pt x="1082557" y="0"/>
                </a:lnTo>
                <a:lnTo>
                  <a:pt x="1082557" y="793219"/>
                </a:lnTo>
                <a:lnTo>
                  <a:pt x="0" y="7932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14"/>
          <p:cNvSpPr/>
          <p:nvPr/>
        </p:nvSpPr>
        <p:spPr>
          <a:xfrm>
            <a:off x="5893252" y="5435677"/>
            <a:ext cx="994856" cy="714487"/>
          </a:xfrm>
          <a:custGeom>
            <a:rect b="b" l="l" r="r" t="t"/>
            <a:pathLst>
              <a:path extrusionOk="0" h="714487" w="994856">
                <a:moveTo>
                  <a:pt x="0" y="0"/>
                </a:moveTo>
                <a:lnTo>
                  <a:pt x="994856" y="0"/>
                </a:lnTo>
                <a:lnTo>
                  <a:pt x="994856" y="714487"/>
                </a:lnTo>
                <a:lnTo>
                  <a:pt x="0" y="71448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8" name="Google Shape;208;p14"/>
          <p:cNvSpPr/>
          <p:nvPr/>
        </p:nvSpPr>
        <p:spPr>
          <a:xfrm>
            <a:off x="2827306" y="6369602"/>
            <a:ext cx="691903" cy="649131"/>
          </a:xfrm>
          <a:custGeom>
            <a:rect b="b" l="l" r="r" t="t"/>
            <a:pathLst>
              <a:path extrusionOk="0" h="649131" w="691903">
                <a:moveTo>
                  <a:pt x="0" y="0"/>
                </a:moveTo>
                <a:lnTo>
                  <a:pt x="691902" y="0"/>
                </a:lnTo>
                <a:lnTo>
                  <a:pt x="691902" y="649130"/>
                </a:lnTo>
                <a:lnTo>
                  <a:pt x="0" y="6491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9" name="Google Shape;209;p14"/>
          <p:cNvSpPr/>
          <p:nvPr/>
        </p:nvSpPr>
        <p:spPr>
          <a:xfrm>
            <a:off x="4456124" y="5730952"/>
            <a:ext cx="700387" cy="946469"/>
          </a:xfrm>
          <a:custGeom>
            <a:rect b="b" l="l" r="r" t="t"/>
            <a:pathLst>
              <a:path extrusionOk="0" h="946469" w="700387">
                <a:moveTo>
                  <a:pt x="0" y="0"/>
                </a:moveTo>
                <a:lnTo>
                  <a:pt x="700387" y="0"/>
                </a:lnTo>
                <a:lnTo>
                  <a:pt x="700387" y="946469"/>
                </a:lnTo>
                <a:lnTo>
                  <a:pt x="0" y="9464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0" name="Google Shape;210;p14"/>
          <p:cNvSpPr txBox="1"/>
          <p:nvPr/>
        </p:nvSpPr>
        <p:spPr>
          <a:xfrm>
            <a:off x="741499" y="1086900"/>
            <a:ext cx="2777700" cy="9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3199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NEW YEAR GOAL SETTING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11" name="Google Shape;211;p14"/>
          <p:cNvSpPr txBox="1"/>
          <p:nvPr/>
        </p:nvSpPr>
        <p:spPr>
          <a:xfrm>
            <a:off x="1290082" y="2563704"/>
            <a:ext cx="19650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599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TOP GOALS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12" name="Google Shape;212;p14"/>
          <p:cNvSpPr txBox="1"/>
          <p:nvPr/>
        </p:nvSpPr>
        <p:spPr>
          <a:xfrm>
            <a:off x="1066744" y="3104061"/>
            <a:ext cx="60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#1: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13" name="Google Shape;213;p14"/>
          <p:cNvSpPr txBox="1"/>
          <p:nvPr/>
        </p:nvSpPr>
        <p:spPr>
          <a:xfrm>
            <a:off x="1066744" y="3909512"/>
            <a:ext cx="60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#2: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14" name="Google Shape;214;p14"/>
          <p:cNvSpPr txBox="1"/>
          <p:nvPr/>
        </p:nvSpPr>
        <p:spPr>
          <a:xfrm>
            <a:off x="1066744" y="4725042"/>
            <a:ext cx="60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800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#3: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15" name="Google Shape;215;p14"/>
          <p:cNvSpPr txBox="1"/>
          <p:nvPr/>
        </p:nvSpPr>
        <p:spPr>
          <a:xfrm>
            <a:off x="4604464" y="2525956"/>
            <a:ext cx="20133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599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IMPORTANT NOTES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16" name="Google Shape;216;p14"/>
          <p:cNvSpPr txBox="1"/>
          <p:nvPr/>
        </p:nvSpPr>
        <p:spPr>
          <a:xfrm>
            <a:off x="838124" y="5708451"/>
            <a:ext cx="1559100" cy="24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599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ACTION PLAN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17" name="Google Shape;217;p14"/>
          <p:cNvSpPr txBox="1"/>
          <p:nvPr/>
        </p:nvSpPr>
        <p:spPr>
          <a:xfrm>
            <a:off x="668556" y="7648446"/>
            <a:ext cx="1965036" cy="2736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A0938"/>
                </a:solidFill>
                <a:latin typeface="Ultra"/>
                <a:ea typeface="Ultra"/>
                <a:cs typeface="Ultra"/>
                <a:sym typeface="Ultra"/>
              </a:rPr>
              <a:t>TOP GOALS</a:t>
            </a:r>
            <a:endParaRPr/>
          </a:p>
        </p:txBody>
      </p:sp>
      <p:sp>
        <p:nvSpPr>
          <p:cNvPr id="218" name="Google Shape;218;p14"/>
          <p:cNvSpPr txBox="1"/>
          <p:nvPr/>
        </p:nvSpPr>
        <p:spPr>
          <a:xfrm>
            <a:off x="760635" y="7615426"/>
            <a:ext cx="155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99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STEP 01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19" name="Google Shape;219;p14"/>
          <p:cNvSpPr txBox="1"/>
          <p:nvPr/>
        </p:nvSpPr>
        <p:spPr>
          <a:xfrm>
            <a:off x="2393695" y="7168681"/>
            <a:ext cx="155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99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STEP 02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20" name="Google Shape;220;p14"/>
          <p:cNvSpPr txBox="1"/>
          <p:nvPr/>
        </p:nvSpPr>
        <p:spPr>
          <a:xfrm>
            <a:off x="4026756" y="6712027"/>
            <a:ext cx="155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99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STEP 03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21" name="Google Shape;221;p14"/>
          <p:cNvSpPr txBox="1"/>
          <p:nvPr/>
        </p:nvSpPr>
        <p:spPr>
          <a:xfrm>
            <a:off x="5611118" y="6235777"/>
            <a:ext cx="155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799" u="none" cap="none" strike="noStrike">
                <a:solidFill>
                  <a:srgbClr val="FFEFAA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STEP 04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22" name="Google Shape;222;p14"/>
          <p:cNvGrpSpPr/>
          <p:nvPr/>
        </p:nvGrpSpPr>
        <p:grpSpPr>
          <a:xfrm>
            <a:off x="838124" y="8247591"/>
            <a:ext cx="1462499" cy="1915794"/>
            <a:chOff x="0" y="0"/>
            <a:chExt cx="1949999" cy="2554392"/>
          </a:xfrm>
        </p:grpSpPr>
        <p:sp>
          <p:nvSpPr>
            <p:cNvPr id="223" name="Google Shape;223;p14"/>
            <p:cNvSpPr/>
            <p:nvPr/>
          </p:nvSpPr>
          <p:spPr>
            <a:xfrm>
              <a:off x="0" y="0"/>
              <a:ext cx="1949999" cy="515709"/>
            </a:xfrm>
            <a:custGeom>
              <a:rect b="b" l="l" r="r" t="t"/>
              <a:pathLst>
                <a:path extrusionOk="0" h="660400" w="2497103">
                  <a:moveTo>
                    <a:pt x="2372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372643" y="0"/>
                  </a:lnTo>
                  <a:cubicBezTo>
                    <a:pt x="2441223" y="0"/>
                    <a:pt x="2497103" y="55880"/>
                    <a:pt x="2497103" y="124460"/>
                  </a:cubicBezTo>
                  <a:lnTo>
                    <a:pt x="2497103" y="535940"/>
                  </a:lnTo>
                  <a:cubicBezTo>
                    <a:pt x="2497103" y="604520"/>
                    <a:pt x="2441223" y="660400"/>
                    <a:pt x="2372643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4"/>
            <p:cNvSpPr/>
            <p:nvPr/>
          </p:nvSpPr>
          <p:spPr>
            <a:xfrm>
              <a:off x="0" y="679561"/>
              <a:ext cx="1949999" cy="515709"/>
            </a:xfrm>
            <a:custGeom>
              <a:rect b="b" l="l" r="r" t="t"/>
              <a:pathLst>
                <a:path extrusionOk="0" h="660400" w="2497103">
                  <a:moveTo>
                    <a:pt x="2372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372643" y="0"/>
                  </a:lnTo>
                  <a:cubicBezTo>
                    <a:pt x="2441223" y="0"/>
                    <a:pt x="2497103" y="55880"/>
                    <a:pt x="2497103" y="124460"/>
                  </a:cubicBezTo>
                  <a:lnTo>
                    <a:pt x="2497103" y="535940"/>
                  </a:lnTo>
                  <a:cubicBezTo>
                    <a:pt x="2497103" y="604520"/>
                    <a:pt x="2441223" y="660400"/>
                    <a:pt x="2372643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0" y="1359122"/>
              <a:ext cx="1949999" cy="515709"/>
            </a:xfrm>
            <a:custGeom>
              <a:rect b="b" l="l" r="r" t="t"/>
              <a:pathLst>
                <a:path extrusionOk="0" h="660400" w="2497103">
                  <a:moveTo>
                    <a:pt x="2372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372643" y="0"/>
                  </a:lnTo>
                  <a:cubicBezTo>
                    <a:pt x="2441223" y="0"/>
                    <a:pt x="2497103" y="55880"/>
                    <a:pt x="2497103" y="124460"/>
                  </a:cubicBezTo>
                  <a:lnTo>
                    <a:pt x="2497103" y="535940"/>
                  </a:lnTo>
                  <a:cubicBezTo>
                    <a:pt x="2497103" y="604520"/>
                    <a:pt x="2441223" y="660400"/>
                    <a:pt x="2372643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0" y="2038683"/>
              <a:ext cx="1949999" cy="515709"/>
            </a:xfrm>
            <a:custGeom>
              <a:rect b="b" l="l" r="r" t="t"/>
              <a:pathLst>
                <a:path extrusionOk="0" h="660400" w="2497103">
                  <a:moveTo>
                    <a:pt x="2372643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372643" y="0"/>
                  </a:lnTo>
                  <a:cubicBezTo>
                    <a:pt x="2441223" y="0"/>
                    <a:pt x="2497103" y="55880"/>
                    <a:pt x="2497103" y="124460"/>
                  </a:cubicBezTo>
                  <a:lnTo>
                    <a:pt x="2497103" y="535940"/>
                  </a:lnTo>
                  <a:cubicBezTo>
                    <a:pt x="2497103" y="604520"/>
                    <a:pt x="2441223" y="660400"/>
                    <a:pt x="2372643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7" name="Google Shape;227;p14"/>
          <p:cNvGrpSpPr/>
          <p:nvPr/>
        </p:nvGrpSpPr>
        <p:grpSpPr>
          <a:xfrm>
            <a:off x="2581035" y="7751611"/>
            <a:ext cx="1329089" cy="1915794"/>
            <a:chOff x="0" y="0"/>
            <a:chExt cx="1772119" cy="2554392"/>
          </a:xfrm>
        </p:grpSpPr>
        <p:sp>
          <p:nvSpPr>
            <p:cNvPr id="228" name="Google Shape;228;p14"/>
            <p:cNvSpPr/>
            <p:nvPr/>
          </p:nvSpPr>
          <p:spPr>
            <a:xfrm>
              <a:off x="0" y="0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0" y="679561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0" y="1359122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0" y="2038683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2" name="Google Shape;232;p14"/>
          <p:cNvGrpSpPr/>
          <p:nvPr/>
        </p:nvGrpSpPr>
        <p:grpSpPr>
          <a:xfrm>
            <a:off x="4220990" y="7289694"/>
            <a:ext cx="1329089" cy="1915794"/>
            <a:chOff x="0" y="0"/>
            <a:chExt cx="1772119" cy="2554392"/>
          </a:xfrm>
        </p:grpSpPr>
        <p:sp>
          <p:nvSpPr>
            <p:cNvPr id="233" name="Google Shape;233;p14"/>
            <p:cNvSpPr/>
            <p:nvPr/>
          </p:nvSpPr>
          <p:spPr>
            <a:xfrm>
              <a:off x="0" y="0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0" y="679561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4"/>
            <p:cNvSpPr/>
            <p:nvPr/>
          </p:nvSpPr>
          <p:spPr>
            <a:xfrm>
              <a:off x="0" y="1359122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0" y="2038683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7" name="Google Shape;237;p14"/>
          <p:cNvGrpSpPr/>
          <p:nvPr/>
        </p:nvGrpSpPr>
        <p:grpSpPr>
          <a:xfrm>
            <a:off x="5812217" y="6884430"/>
            <a:ext cx="1329089" cy="1915794"/>
            <a:chOff x="0" y="0"/>
            <a:chExt cx="1772119" cy="2554392"/>
          </a:xfrm>
        </p:grpSpPr>
        <p:sp>
          <p:nvSpPr>
            <p:cNvPr id="238" name="Google Shape;238;p14"/>
            <p:cNvSpPr/>
            <p:nvPr/>
          </p:nvSpPr>
          <p:spPr>
            <a:xfrm>
              <a:off x="0" y="0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0" y="679561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0" y="1359122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0" y="2038683"/>
              <a:ext cx="1772119" cy="515709"/>
            </a:xfrm>
            <a:custGeom>
              <a:rect b="b" l="l" r="r" t="t"/>
              <a:pathLst>
                <a:path extrusionOk="0" h="660400" w="2269315">
                  <a:moveTo>
                    <a:pt x="2144855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144855" y="0"/>
                  </a:lnTo>
                  <a:cubicBezTo>
                    <a:pt x="2213435" y="0"/>
                    <a:pt x="2269315" y="55880"/>
                    <a:pt x="2269315" y="124460"/>
                  </a:cubicBezTo>
                  <a:lnTo>
                    <a:pt x="2269315" y="535940"/>
                  </a:lnTo>
                  <a:cubicBezTo>
                    <a:pt x="2269315" y="604520"/>
                    <a:pt x="2213435" y="660400"/>
                    <a:pt x="2144855" y="6604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A0938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5"/>
          <p:cNvSpPr/>
          <p:nvPr/>
        </p:nvSpPr>
        <p:spPr>
          <a:xfrm>
            <a:off x="-123252" y="7929884"/>
            <a:ext cx="2829232" cy="2829232"/>
          </a:xfrm>
          <a:custGeom>
            <a:rect b="b" l="l" r="r" t="t"/>
            <a:pathLst>
              <a:path extrusionOk="0" h="2829232" w="2829232">
                <a:moveTo>
                  <a:pt x="0" y="0"/>
                </a:moveTo>
                <a:lnTo>
                  <a:pt x="2829232" y="0"/>
                </a:lnTo>
                <a:lnTo>
                  <a:pt x="2829232" y="2829232"/>
                </a:lnTo>
                <a:lnTo>
                  <a:pt x="0" y="28292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7" name="Google Shape;247;p15"/>
          <p:cNvSpPr/>
          <p:nvPr/>
        </p:nvSpPr>
        <p:spPr>
          <a:xfrm>
            <a:off x="5034562" y="7969010"/>
            <a:ext cx="2829232" cy="2829232"/>
          </a:xfrm>
          <a:custGeom>
            <a:rect b="b" l="l" r="r" t="t"/>
            <a:pathLst>
              <a:path extrusionOk="0" h="2829232" w="2829232">
                <a:moveTo>
                  <a:pt x="0" y="0"/>
                </a:moveTo>
                <a:lnTo>
                  <a:pt x="2829232" y="0"/>
                </a:lnTo>
                <a:lnTo>
                  <a:pt x="2829232" y="2829232"/>
                </a:lnTo>
                <a:lnTo>
                  <a:pt x="0" y="28292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48" name="Google Shape;248;p15"/>
          <p:cNvGrpSpPr/>
          <p:nvPr/>
        </p:nvGrpSpPr>
        <p:grpSpPr>
          <a:xfrm>
            <a:off x="826119" y="8790901"/>
            <a:ext cx="5977881" cy="744704"/>
            <a:chOff x="0" y="-38100"/>
            <a:chExt cx="3568085" cy="444500"/>
          </a:xfrm>
        </p:grpSpPr>
        <p:sp>
          <p:nvSpPr>
            <p:cNvPr id="249" name="Google Shape;249;p15"/>
            <p:cNvSpPr/>
            <p:nvPr/>
          </p:nvSpPr>
          <p:spPr>
            <a:xfrm>
              <a:off x="0" y="0"/>
              <a:ext cx="3568085" cy="406400"/>
            </a:xfrm>
            <a:custGeom>
              <a:rect b="b" l="l" r="r" t="t"/>
              <a:pathLst>
                <a:path extrusionOk="0" h="406400" w="3568085">
                  <a:moveTo>
                    <a:pt x="3568085" y="0"/>
                  </a:moveTo>
                  <a:lnTo>
                    <a:pt x="0" y="0"/>
                  </a:lnTo>
                  <a:lnTo>
                    <a:pt x="101600" y="203200"/>
                  </a:lnTo>
                  <a:lnTo>
                    <a:pt x="0" y="406400"/>
                  </a:lnTo>
                  <a:lnTo>
                    <a:pt x="3568085" y="406400"/>
                  </a:lnTo>
                  <a:lnTo>
                    <a:pt x="3466485" y="203200"/>
                  </a:lnTo>
                  <a:lnTo>
                    <a:pt x="3568085" y="0"/>
                  </a:lnTo>
                  <a:close/>
                </a:path>
              </a:pathLst>
            </a:custGeom>
            <a:solidFill>
              <a:srgbClr val="FFEFAA"/>
            </a:solidFill>
            <a:ln>
              <a:noFill/>
            </a:ln>
          </p:spPr>
        </p:sp>
        <p:sp>
          <p:nvSpPr>
            <p:cNvPr id="250" name="Google Shape;250;p15"/>
            <p:cNvSpPr txBox="1"/>
            <p:nvPr/>
          </p:nvSpPr>
          <p:spPr>
            <a:xfrm>
              <a:off x="88900" y="-38100"/>
              <a:ext cx="3390285" cy="44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1" name="Google Shape;251;p15"/>
          <p:cNvSpPr txBox="1"/>
          <p:nvPr/>
        </p:nvSpPr>
        <p:spPr>
          <a:xfrm>
            <a:off x="936542" y="8942757"/>
            <a:ext cx="58674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3199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NEW YEAR GOAL SETTING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sp>
        <p:nvSpPr>
          <p:cNvPr id="252" name="Google Shape;252;p15"/>
          <p:cNvSpPr txBox="1"/>
          <p:nvPr/>
        </p:nvSpPr>
        <p:spPr>
          <a:xfrm>
            <a:off x="826119" y="9767515"/>
            <a:ext cx="5867458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799" u="none" cap="none" strike="noStrik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MONTHLY PLANNER</a:t>
            </a:r>
            <a:endParaRPr/>
          </a:p>
        </p:txBody>
      </p:sp>
      <p:sp>
        <p:nvSpPr>
          <p:cNvPr id="253" name="Google Shape;253;p15"/>
          <p:cNvSpPr/>
          <p:nvPr/>
        </p:nvSpPr>
        <p:spPr>
          <a:xfrm>
            <a:off x="-457156" y="-753244"/>
            <a:ext cx="8544431" cy="8544431"/>
          </a:xfrm>
          <a:custGeom>
            <a:rect b="b" l="l" r="r" t="t"/>
            <a:pathLst>
              <a:path extrusionOk="0" h="8544431" w="8544431">
                <a:moveTo>
                  <a:pt x="0" y="0"/>
                </a:moveTo>
                <a:lnTo>
                  <a:pt x="8544431" y="0"/>
                </a:lnTo>
                <a:lnTo>
                  <a:pt x="8544431" y="8544430"/>
                </a:lnTo>
                <a:lnTo>
                  <a:pt x="0" y="85444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4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54" name="Google Shape;254;p15"/>
          <p:cNvGrpSpPr/>
          <p:nvPr/>
        </p:nvGrpSpPr>
        <p:grpSpPr>
          <a:xfrm>
            <a:off x="264135" y="662423"/>
            <a:ext cx="2258592" cy="1764012"/>
            <a:chOff x="0" y="-38100"/>
            <a:chExt cx="1003679" cy="783896"/>
          </a:xfrm>
        </p:grpSpPr>
        <p:sp>
          <p:nvSpPr>
            <p:cNvPr id="255" name="Google Shape;255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7" name="Google Shape;257;p15"/>
          <p:cNvSpPr/>
          <p:nvPr/>
        </p:nvSpPr>
        <p:spPr>
          <a:xfrm>
            <a:off x="689611" y="600042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15"/>
          <p:cNvSpPr txBox="1"/>
          <p:nvPr/>
        </p:nvSpPr>
        <p:spPr>
          <a:xfrm>
            <a:off x="690121" y="664331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JANUARY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59" name="Google Shape;259;p15"/>
          <p:cNvGrpSpPr/>
          <p:nvPr/>
        </p:nvGrpSpPr>
        <p:grpSpPr>
          <a:xfrm>
            <a:off x="2649562" y="662423"/>
            <a:ext cx="2258592" cy="1764012"/>
            <a:chOff x="0" y="-38100"/>
            <a:chExt cx="1003679" cy="783896"/>
          </a:xfrm>
        </p:grpSpPr>
        <p:sp>
          <p:nvSpPr>
            <p:cNvPr id="260" name="Google Shape;260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2" name="Google Shape;262;p15"/>
          <p:cNvSpPr/>
          <p:nvPr/>
        </p:nvSpPr>
        <p:spPr>
          <a:xfrm>
            <a:off x="3075038" y="600042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5"/>
          <p:cNvSpPr txBox="1"/>
          <p:nvPr/>
        </p:nvSpPr>
        <p:spPr>
          <a:xfrm>
            <a:off x="3075548" y="664331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FEBRUARY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64" name="Google Shape;264;p15"/>
          <p:cNvGrpSpPr/>
          <p:nvPr/>
        </p:nvGrpSpPr>
        <p:grpSpPr>
          <a:xfrm>
            <a:off x="5037272" y="662423"/>
            <a:ext cx="2258592" cy="1764012"/>
            <a:chOff x="0" y="-38100"/>
            <a:chExt cx="1003679" cy="783896"/>
          </a:xfrm>
        </p:grpSpPr>
        <p:sp>
          <p:nvSpPr>
            <p:cNvPr id="265" name="Google Shape;265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7" name="Google Shape;267;p15"/>
          <p:cNvSpPr/>
          <p:nvPr/>
        </p:nvSpPr>
        <p:spPr>
          <a:xfrm>
            <a:off x="5462748" y="600042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5"/>
          <p:cNvSpPr txBox="1"/>
          <p:nvPr/>
        </p:nvSpPr>
        <p:spPr>
          <a:xfrm>
            <a:off x="5463258" y="664331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MARCH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69" name="Google Shape;269;p15"/>
          <p:cNvGrpSpPr/>
          <p:nvPr/>
        </p:nvGrpSpPr>
        <p:grpSpPr>
          <a:xfrm>
            <a:off x="262993" y="2668155"/>
            <a:ext cx="2258592" cy="1764012"/>
            <a:chOff x="0" y="-38100"/>
            <a:chExt cx="1003679" cy="783896"/>
          </a:xfrm>
        </p:grpSpPr>
        <p:sp>
          <p:nvSpPr>
            <p:cNvPr id="270" name="Google Shape;270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2" name="Google Shape;272;p15"/>
          <p:cNvSpPr/>
          <p:nvPr/>
        </p:nvSpPr>
        <p:spPr>
          <a:xfrm>
            <a:off x="688469" y="2605774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5"/>
          <p:cNvSpPr txBox="1"/>
          <p:nvPr/>
        </p:nvSpPr>
        <p:spPr>
          <a:xfrm>
            <a:off x="688979" y="2670063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APRIL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74" name="Google Shape;274;p15"/>
          <p:cNvGrpSpPr/>
          <p:nvPr/>
        </p:nvGrpSpPr>
        <p:grpSpPr>
          <a:xfrm>
            <a:off x="2648420" y="2668155"/>
            <a:ext cx="2258592" cy="1764012"/>
            <a:chOff x="0" y="-38100"/>
            <a:chExt cx="1003679" cy="783896"/>
          </a:xfrm>
        </p:grpSpPr>
        <p:sp>
          <p:nvSpPr>
            <p:cNvPr id="275" name="Google Shape;275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7" name="Google Shape;277;p15"/>
          <p:cNvSpPr/>
          <p:nvPr/>
        </p:nvSpPr>
        <p:spPr>
          <a:xfrm>
            <a:off x="3073896" y="2605774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5"/>
          <p:cNvSpPr txBox="1"/>
          <p:nvPr/>
        </p:nvSpPr>
        <p:spPr>
          <a:xfrm>
            <a:off x="3074406" y="2670063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MAY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79" name="Google Shape;279;p15"/>
          <p:cNvGrpSpPr/>
          <p:nvPr/>
        </p:nvGrpSpPr>
        <p:grpSpPr>
          <a:xfrm>
            <a:off x="5036130" y="2668155"/>
            <a:ext cx="2258592" cy="1764012"/>
            <a:chOff x="0" y="-38100"/>
            <a:chExt cx="1003679" cy="783896"/>
          </a:xfrm>
        </p:grpSpPr>
        <p:sp>
          <p:nvSpPr>
            <p:cNvPr id="280" name="Google Shape;280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2" name="Google Shape;282;p15"/>
          <p:cNvSpPr/>
          <p:nvPr/>
        </p:nvSpPr>
        <p:spPr>
          <a:xfrm>
            <a:off x="5461606" y="2605774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5"/>
          <p:cNvSpPr txBox="1"/>
          <p:nvPr/>
        </p:nvSpPr>
        <p:spPr>
          <a:xfrm>
            <a:off x="5462116" y="2670063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JUNE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84" name="Google Shape;284;p15"/>
          <p:cNvGrpSpPr/>
          <p:nvPr/>
        </p:nvGrpSpPr>
        <p:grpSpPr>
          <a:xfrm>
            <a:off x="208924" y="4675524"/>
            <a:ext cx="2258592" cy="1764012"/>
            <a:chOff x="0" y="-38100"/>
            <a:chExt cx="1003679" cy="783896"/>
          </a:xfrm>
        </p:grpSpPr>
        <p:sp>
          <p:nvSpPr>
            <p:cNvPr id="285" name="Google Shape;285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7" name="Google Shape;287;p15"/>
          <p:cNvSpPr/>
          <p:nvPr/>
        </p:nvSpPr>
        <p:spPr>
          <a:xfrm>
            <a:off x="634400" y="4613143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5"/>
          <p:cNvSpPr txBox="1"/>
          <p:nvPr/>
        </p:nvSpPr>
        <p:spPr>
          <a:xfrm>
            <a:off x="634910" y="4677432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JULY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89" name="Google Shape;289;p15"/>
          <p:cNvGrpSpPr/>
          <p:nvPr/>
        </p:nvGrpSpPr>
        <p:grpSpPr>
          <a:xfrm>
            <a:off x="2594350" y="4675524"/>
            <a:ext cx="2258592" cy="1764012"/>
            <a:chOff x="0" y="-38100"/>
            <a:chExt cx="1003679" cy="783896"/>
          </a:xfrm>
        </p:grpSpPr>
        <p:sp>
          <p:nvSpPr>
            <p:cNvPr id="290" name="Google Shape;290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2" name="Google Shape;292;p15"/>
          <p:cNvSpPr/>
          <p:nvPr/>
        </p:nvSpPr>
        <p:spPr>
          <a:xfrm>
            <a:off x="3019826" y="4613143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15"/>
          <p:cNvSpPr txBox="1"/>
          <p:nvPr/>
        </p:nvSpPr>
        <p:spPr>
          <a:xfrm>
            <a:off x="3020336" y="4677432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AUGUST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94" name="Google Shape;294;p15"/>
          <p:cNvGrpSpPr/>
          <p:nvPr/>
        </p:nvGrpSpPr>
        <p:grpSpPr>
          <a:xfrm>
            <a:off x="4982061" y="4675524"/>
            <a:ext cx="2258592" cy="1764012"/>
            <a:chOff x="0" y="-38100"/>
            <a:chExt cx="1003679" cy="783896"/>
          </a:xfrm>
        </p:grpSpPr>
        <p:sp>
          <p:nvSpPr>
            <p:cNvPr id="295" name="Google Shape;295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7" name="Google Shape;297;p15"/>
          <p:cNvSpPr/>
          <p:nvPr/>
        </p:nvSpPr>
        <p:spPr>
          <a:xfrm>
            <a:off x="5407537" y="4613143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5"/>
          <p:cNvSpPr txBox="1"/>
          <p:nvPr/>
        </p:nvSpPr>
        <p:spPr>
          <a:xfrm>
            <a:off x="5408047" y="4677432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SEPTEMBER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299" name="Google Shape;299;p15"/>
          <p:cNvGrpSpPr/>
          <p:nvPr/>
        </p:nvGrpSpPr>
        <p:grpSpPr>
          <a:xfrm>
            <a:off x="207782" y="6682892"/>
            <a:ext cx="2258592" cy="1764012"/>
            <a:chOff x="0" y="-38100"/>
            <a:chExt cx="1003679" cy="783896"/>
          </a:xfrm>
        </p:grpSpPr>
        <p:sp>
          <p:nvSpPr>
            <p:cNvPr id="300" name="Google Shape;300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2" name="Google Shape;302;p15"/>
          <p:cNvSpPr/>
          <p:nvPr/>
        </p:nvSpPr>
        <p:spPr>
          <a:xfrm>
            <a:off x="633258" y="6620511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5"/>
          <p:cNvSpPr txBox="1"/>
          <p:nvPr/>
        </p:nvSpPr>
        <p:spPr>
          <a:xfrm>
            <a:off x="633768" y="6684800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OCTOBER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304" name="Google Shape;304;p15"/>
          <p:cNvGrpSpPr/>
          <p:nvPr/>
        </p:nvGrpSpPr>
        <p:grpSpPr>
          <a:xfrm>
            <a:off x="2593208" y="6682892"/>
            <a:ext cx="2258592" cy="1764012"/>
            <a:chOff x="0" y="-38100"/>
            <a:chExt cx="1003679" cy="783896"/>
          </a:xfrm>
        </p:grpSpPr>
        <p:sp>
          <p:nvSpPr>
            <p:cNvPr id="305" name="Google Shape;305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7" name="Google Shape;307;p15"/>
          <p:cNvSpPr/>
          <p:nvPr/>
        </p:nvSpPr>
        <p:spPr>
          <a:xfrm>
            <a:off x="3018684" y="6620511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15"/>
          <p:cNvSpPr txBox="1"/>
          <p:nvPr/>
        </p:nvSpPr>
        <p:spPr>
          <a:xfrm>
            <a:off x="3019194" y="6684800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NOVEMBER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  <p:grpSp>
        <p:nvGrpSpPr>
          <p:cNvPr id="309" name="Google Shape;309;p15"/>
          <p:cNvGrpSpPr/>
          <p:nvPr/>
        </p:nvGrpSpPr>
        <p:grpSpPr>
          <a:xfrm>
            <a:off x="4980919" y="6682892"/>
            <a:ext cx="2258592" cy="1764012"/>
            <a:chOff x="0" y="-38100"/>
            <a:chExt cx="1003679" cy="783896"/>
          </a:xfrm>
        </p:grpSpPr>
        <p:sp>
          <p:nvSpPr>
            <p:cNvPr id="310" name="Google Shape;310;p15"/>
            <p:cNvSpPr/>
            <p:nvPr/>
          </p:nvSpPr>
          <p:spPr>
            <a:xfrm>
              <a:off x="0" y="0"/>
              <a:ext cx="1003679" cy="745796"/>
            </a:xfrm>
            <a:custGeom>
              <a:rect b="b" l="l" r="r" t="t"/>
              <a:pathLst>
                <a:path extrusionOk="0" h="745796" w="1003679">
                  <a:moveTo>
                    <a:pt x="33190" y="0"/>
                  </a:moveTo>
                  <a:lnTo>
                    <a:pt x="970489" y="0"/>
                  </a:lnTo>
                  <a:cubicBezTo>
                    <a:pt x="979292" y="0"/>
                    <a:pt x="987734" y="3497"/>
                    <a:pt x="993958" y="9721"/>
                  </a:cubicBezTo>
                  <a:cubicBezTo>
                    <a:pt x="1000182" y="15945"/>
                    <a:pt x="1003679" y="24387"/>
                    <a:pt x="1003679" y="33190"/>
                  </a:cubicBezTo>
                  <a:lnTo>
                    <a:pt x="1003679" y="712607"/>
                  </a:lnTo>
                  <a:cubicBezTo>
                    <a:pt x="1003679" y="730937"/>
                    <a:pt x="988820" y="745796"/>
                    <a:pt x="970489" y="745796"/>
                  </a:cubicBezTo>
                  <a:lnTo>
                    <a:pt x="33190" y="745796"/>
                  </a:lnTo>
                  <a:cubicBezTo>
                    <a:pt x="24387" y="745796"/>
                    <a:pt x="15945" y="742300"/>
                    <a:pt x="9721" y="736075"/>
                  </a:cubicBezTo>
                  <a:cubicBezTo>
                    <a:pt x="3497" y="729851"/>
                    <a:pt x="0" y="721409"/>
                    <a:pt x="0" y="712607"/>
                  </a:cubicBezTo>
                  <a:lnTo>
                    <a:pt x="0" y="33190"/>
                  </a:lnTo>
                  <a:cubicBezTo>
                    <a:pt x="0" y="24387"/>
                    <a:pt x="3497" y="15945"/>
                    <a:pt x="9721" y="9721"/>
                  </a:cubicBezTo>
                  <a:cubicBezTo>
                    <a:pt x="15945" y="3497"/>
                    <a:pt x="24387" y="0"/>
                    <a:pt x="3319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38100">
              <a:solidFill>
                <a:srgbClr val="FFEFAA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5"/>
            <p:cNvSpPr txBox="1"/>
            <p:nvPr/>
          </p:nvSpPr>
          <p:spPr>
            <a:xfrm>
              <a:off x="0" y="-38100"/>
              <a:ext cx="1003679" cy="7838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2" name="Google Shape;312;p15"/>
          <p:cNvSpPr/>
          <p:nvPr/>
        </p:nvSpPr>
        <p:spPr>
          <a:xfrm>
            <a:off x="5406395" y="6620511"/>
            <a:ext cx="1407641" cy="404928"/>
          </a:xfrm>
          <a:custGeom>
            <a:rect b="b" l="l" r="r" t="t"/>
            <a:pathLst>
              <a:path extrusionOk="0" h="660400" w="2295733">
                <a:moveTo>
                  <a:pt x="2171273" y="660400"/>
                </a:moveTo>
                <a:lnTo>
                  <a:pt x="124460" y="660400"/>
                </a:lnTo>
                <a:cubicBezTo>
                  <a:pt x="55880" y="660400"/>
                  <a:pt x="0" y="604520"/>
                  <a:pt x="0" y="535940"/>
                </a:cubicBezTo>
                <a:lnTo>
                  <a:pt x="0" y="124460"/>
                </a:lnTo>
                <a:cubicBezTo>
                  <a:pt x="0" y="55880"/>
                  <a:pt x="55880" y="0"/>
                  <a:pt x="124460" y="0"/>
                </a:cubicBezTo>
                <a:lnTo>
                  <a:pt x="2171273" y="0"/>
                </a:lnTo>
                <a:cubicBezTo>
                  <a:pt x="2239853" y="0"/>
                  <a:pt x="2295733" y="55880"/>
                  <a:pt x="2295733" y="124460"/>
                </a:cubicBezTo>
                <a:lnTo>
                  <a:pt x="2295733" y="535940"/>
                </a:lnTo>
                <a:cubicBezTo>
                  <a:pt x="2295733" y="604520"/>
                  <a:pt x="2239853" y="660400"/>
                  <a:pt x="2171273" y="660400"/>
                </a:cubicBezTo>
                <a:close/>
              </a:path>
            </a:pathLst>
          </a:custGeom>
          <a:solidFill>
            <a:srgbClr val="FFEFA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15"/>
          <p:cNvSpPr txBox="1"/>
          <p:nvPr/>
        </p:nvSpPr>
        <p:spPr>
          <a:xfrm>
            <a:off x="5406905" y="6684800"/>
            <a:ext cx="1407000" cy="2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451" u="none" cap="none" strike="noStrike">
                <a:solidFill>
                  <a:srgbClr val="0A0938"/>
                </a:solidFill>
                <a:latin typeface="Dosis ExtraBold"/>
                <a:ea typeface="Dosis ExtraBold"/>
                <a:cs typeface="Dosis ExtraBold"/>
                <a:sym typeface="Dosis ExtraBold"/>
              </a:rPr>
              <a:t>DECEMBER</a:t>
            </a:r>
            <a:endParaRPr>
              <a:latin typeface="Dosis ExtraBold"/>
              <a:ea typeface="Dosis ExtraBold"/>
              <a:cs typeface="Dosis ExtraBold"/>
              <a:sym typeface="Dosis Extra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A0938"/>
        </a:solidFill>
      </p:bgPr>
    </p:bg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6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319" name="Google Shape;319;p16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6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1" name="Google Shape;321;p16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322" name="Google Shape;322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4" name="Google Shape;324;p16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325" name="Google Shape;325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7" name="Google Shape;327;p16"/>
          <p:cNvGrpSpPr/>
          <p:nvPr/>
        </p:nvGrpSpPr>
        <p:grpSpPr>
          <a:xfrm>
            <a:off x="797411" y="5567837"/>
            <a:ext cx="6048000" cy="3977019"/>
            <a:chOff x="0" y="-9525"/>
            <a:chExt cx="2702632" cy="1777186"/>
          </a:xfrm>
        </p:grpSpPr>
        <p:sp>
          <p:nvSpPr>
            <p:cNvPr id="328" name="Google Shape;328;p16"/>
            <p:cNvSpPr/>
            <p:nvPr/>
          </p:nvSpPr>
          <p:spPr>
            <a:xfrm>
              <a:off x="0" y="0"/>
              <a:ext cx="2702632" cy="1767661"/>
            </a:xfrm>
            <a:custGeom>
              <a:rect b="b" l="l" r="r" t="t"/>
              <a:pathLst>
                <a:path extrusionOk="0" h="1767661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748459"/>
                  </a:lnTo>
                  <a:cubicBezTo>
                    <a:pt x="2702632" y="1753552"/>
                    <a:pt x="2700609" y="1758436"/>
                    <a:pt x="2697008" y="1762037"/>
                  </a:cubicBezTo>
                  <a:cubicBezTo>
                    <a:pt x="2693407" y="1765638"/>
                    <a:pt x="2688523" y="1767661"/>
                    <a:pt x="2683431" y="1767661"/>
                  </a:cubicBezTo>
                  <a:lnTo>
                    <a:pt x="19201" y="1767661"/>
                  </a:lnTo>
                  <a:cubicBezTo>
                    <a:pt x="14109" y="1767661"/>
                    <a:pt x="9225" y="1765638"/>
                    <a:pt x="5624" y="1762037"/>
                  </a:cubicBezTo>
                  <a:cubicBezTo>
                    <a:pt x="2023" y="1758436"/>
                    <a:pt x="0" y="1753552"/>
                    <a:pt x="0" y="1748459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6"/>
            <p:cNvSpPr txBox="1"/>
            <p:nvPr/>
          </p:nvSpPr>
          <p:spPr>
            <a:xfrm>
              <a:off x="0" y="-9525"/>
              <a:ext cx="2702632" cy="17771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0" name="Google Shape;330;p16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331" name="Google Shape;331;p16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6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3" name="Google Shape;333;p16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334" name="Google Shape;334;p16"/>
          <p:cNvSpPr txBox="1"/>
          <p:nvPr/>
        </p:nvSpPr>
        <p:spPr>
          <a:xfrm>
            <a:off x="1614586" y="822675"/>
            <a:ext cx="4330828" cy="4819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335" name="Google Shape;335;p16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336" name="Google Shape;336;p16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337" name="Google Shape;337;p16"/>
          <p:cNvSpPr txBox="1"/>
          <p:nvPr/>
        </p:nvSpPr>
        <p:spPr>
          <a:xfrm>
            <a:off x="1329797" y="3172144"/>
            <a:ext cx="1857000" cy="139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DOSIS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DOSIS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8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DOSIS</a:t>
            </a:r>
            <a:endParaRPr/>
          </a:p>
        </p:txBody>
      </p:sp>
      <p:sp>
        <p:nvSpPr>
          <p:cNvPr id="338" name="Google Shape;338;p16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339" name="Google Shape;339;p16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340" name="Google Shape;340;p16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341" name="Google Shape;341;p16"/>
          <p:cNvSpPr txBox="1"/>
          <p:nvPr/>
        </p:nvSpPr>
        <p:spPr>
          <a:xfrm>
            <a:off x="1509380" y="9868706"/>
            <a:ext cx="4541241" cy="17792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grpSp>
        <p:nvGrpSpPr>
          <p:cNvPr id="342" name="Google Shape;342;p16"/>
          <p:cNvGrpSpPr/>
          <p:nvPr/>
        </p:nvGrpSpPr>
        <p:grpSpPr>
          <a:xfrm>
            <a:off x="4046645" y="2888535"/>
            <a:ext cx="702613" cy="594318"/>
            <a:chOff x="0" y="-6779"/>
            <a:chExt cx="936817" cy="792424"/>
          </a:xfrm>
        </p:grpSpPr>
        <p:grpSp>
          <p:nvGrpSpPr>
            <p:cNvPr id="343" name="Google Shape;343;p16"/>
            <p:cNvGrpSpPr/>
            <p:nvPr/>
          </p:nvGrpSpPr>
          <p:grpSpPr>
            <a:xfrm>
              <a:off x="179164" y="-6779"/>
              <a:ext cx="578490" cy="585269"/>
              <a:chOff x="0" y="-9525"/>
              <a:chExt cx="812800" cy="822325"/>
            </a:xfrm>
          </p:grpSpPr>
          <p:sp>
            <p:nvSpPr>
              <p:cNvPr id="344" name="Google Shape;344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0A0938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5" name="Google Shape;345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6" name="Google Shape;346;p16"/>
            <p:cNvSpPr txBox="1"/>
            <p:nvPr/>
          </p:nvSpPr>
          <p:spPr>
            <a:xfrm>
              <a:off x="0" y="649442"/>
              <a:ext cx="936817" cy="136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7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47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#0A0938</a:t>
              </a:r>
              <a:endParaRPr/>
            </a:p>
          </p:txBody>
        </p:sp>
      </p:grpSp>
      <p:grpSp>
        <p:nvGrpSpPr>
          <p:cNvPr id="347" name="Google Shape;347;p16"/>
          <p:cNvGrpSpPr/>
          <p:nvPr/>
        </p:nvGrpSpPr>
        <p:grpSpPr>
          <a:xfrm>
            <a:off x="4749258" y="2888535"/>
            <a:ext cx="702613" cy="594318"/>
            <a:chOff x="0" y="-6779"/>
            <a:chExt cx="936817" cy="792424"/>
          </a:xfrm>
        </p:grpSpPr>
        <p:grpSp>
          <p:nvGrpSpPr>
            <p:cNvPr id="348" name="Google Shape;348;p16"/>
            <p:cNvGrpSpPr/>
            <p:nvPr/>
          </p:nvGrpSpPr>
          <p:grpSpPr>
            <a:xfrm>
              <a:off x="179164" y="-6779"/>
              <a:ext cx="578490" cy="585269"/>
              <a:chOff x="0" y="-9525"/>
              <a:chExt cx="812800" cy="822325"/>
            </a:xfrm>
          </p:grpSpPr>
          <p:sp>
            <p:nvSpPr>
              <p:cNvPr id="349" name="Google Shape;349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EFA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0" name="Google Shape;350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1" name="Google Shape;351;p16"/>
            <p:cNvSpPr txBox="1"/>
            <p:nvPr/>
          </p:nvSpPr>
          <p:spPr>
            <a:xfrm>
              <a:off x="0" y="649442"/>
              <a:ext cx="936817" cy="136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7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47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#FFEFAA</a:t>
              </a:r>
              <a:endParaRPr/>
            </a:p>
          </p:txBody>
        </p:sp>
      </p:grpSp>
      <p:grpSp>
        <p:nvGrpSpPr>
          <p:cNvPr id="352" name="Google Shape;352;p16"/>
          <p:cNvGrpSpPr/>
          <p:nvPr/>
        </p:nvGrpSpPr>
        <p:grpSpPr>
          <a:xfrm>
            <a:off x="5468034" y="2891400"/>
            <a:ext cx="702613" cy="594318"/>
            <a:chOff x="0" y="-6779"/>
            <a:chExt cx="936817" cy="792424"/>
          </a:xfrm>
        </p:grpSpPr>
        <p:grpSp>
          <p:nvGrpSpPr>
            <p:cNvPr id="353" name="Google Shape;353;p16"/>
            <p:cNvGrpSpPr/>
            <p:nvPr/>
          </p:nvGrpSpPr>
          <p:grpSpPr>
            <a:xfrm>
              <a:off x="179164" y="-6779"/>
              <a:ext cx="578490" cy="585269"/>
              <a:chOff x="0" y="-9525"/>
              <a:chExt cx="812800" cy="822325"/>
            </a:xfrm>
          </p:grpSpPr>
          <p:sp>
            <p:nvSpPr>
              <p:cNvPr id="354" name="Google Shape;354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9BB6B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5" name="Google Shape;355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6" name="Google Shape;356;p16"/>
            <p:cNvSpPr txBox="1"/>
            <p:nvPr/>
          </p:nvSpPr>
          <p:spPr>
            <a:xfrm>
              <a:off x="0" y="649442"/>
              <a:ext cx="936817" cy="136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7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47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#F9BB6B</a:t>
              </a:r>
              <a:endParaRPr/>
            </a:p>
          </p:txBody>
        </p:sp>
      </p:grpSp>
      <p:grpSp>
        <p:nvGrpSpPr>
          <p:cNvPr id="357" name="Google Shape;357;p16"/>
          <p:cNvGrpSpPr/>
          <p:nvPr/>
        </p:nvGrpSpPr>
        <p:grpSpPr>
          <a:xfrm>
            <a:off x="4046645" y="3688136"/>
            <a:ext cx="702613" cy="594318"/>
            <a:chOff x="0" y="-6779"/>
            <a:chExt cx="936817" cy="792424"/>
          </a:xfrm>
        </p:grpSpPr>
        <p:grpSp>
          <p:nvGrpSpPr>
            <p:cNvPr id="358" name="Google Shape;358;p16"/>
            <p:cNvGrpSpPr/>
            <p:nvPr/>
          </p:nvGrpSpPr>
          <p:grpSpPr>
            <a:xfrm>
              <a:off x="179164" y="-6779"/>
              <a:ext cx="578490" cy="585269"/>
              <a:chOff x="0" y="-9525"/>
              <a:chExt cx="812800" cy="822325"/>
            </a:xfrm>
          </p:grpSpPr>
          <p:sp>
            <p:nvSpPr>
              <p:cNvPr id="359" name="Google Shape;359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AC97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1" name="Google Shape;361;p16"/>
            <p:cNvSpPr txBox="1"/>
            <p:nvPr/>
          </p:nvSpPr>
          <p:spPr>
            <a:xfrm>
              <a:off x="0" y="649442"/>
              <a:ext cx="936817" cy="136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7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47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#FAC977</a:t>
              </a:r>
              <a:endParaRPr/>
            </a:p>
          </p:txBody>
        </p:sp>
      </p:grpSp>
      <p:grpSp>
        <p:nvGrpSpPr>
          <p:cNvPr id="362" name="Google Shape;362;p16"/>
          <p:cNvGrpSpPr/>
          <p:nvPr/>
        </p:nvGrpSpPr>
        <p:grpSpPr>
          <a:xfrm>
            <a:off x="4765421" y="3688136"/>
            <a:ext cx="702613" cy="594318"/>
            <a:chOff x="0" y="-6779"/>
            <a:chExt cx="936817" cy="792424"/>
          </a:xfrm>
        </p:grpSpPr>
        <p:grpSp>
          <p:nvGrpSpPr>
            <p:cNvPr id="363" name="Google Shape;363;p16"/>
            <p:cNvGrpSpPr/>
            <p:nvPr/>
          </p:nvGrpSpPr>
          <p:grpSpPr>
            <a:xfrm>
              <a:off x="179164" y="-6779"/>
              <a:ext cx="578490" cy="585269"/>
              <a:chOff x="0" y="-9525"/>
              <a:chExt cx="812800" cy="822325"/>
            </a:xfrm>
          </p:grpSpPr>
          <p:sp>
            <p:nvSpPr>
              <p:cNvPr id="364" name="Google Shape;364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BD68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6" name="Google Shape;366;p16"/>
            <p:cNvSpPr txBox="1"/>
            <p:nvPr/>
          </p:nvSpPr>
          <p:spPr>
            <a:xfrm>
              <a:off x="0" y="649442"/>
              <a:ext cx="936817" cy="136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7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47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#FBD682</a:t>
              </a:r>
              <a:endParaRPr/>
            </a:p>
          </p:txBody>
        </p:sp>
      </p:grpSp>
      <p:grpSp>
        <p:nvGrpSpPr>
          <p:cNvPr id="367" name="Google Shape;367;p16"/>
          <p:cNvGrpSpPr/>
          <p:nvPr/>
        </p:nvGrpSpPr>
        <p:grpSpPr>
          <a:xfrm>
            <a:off x="5451871" y="3688136"/>
            <a:ext cx="702613" cy="594318"/>
            <a:chOff x="0" y="-6779"/>
            <a:chExt cx="936817" cy="792424"/>
          </a:xfrm>
        </p:grpSpPr>
        <p:grpSp>
          <p:nvGrpSpPr>
            <p:cNvPr id="368" name="Google Shape;368;p16"/>
            <p:cNvGrpSpPr/>
            <p:nvPr/>
          </p:nvGrpSpPr>
          <p:grpSpPr>
            <a:xfrm>
              <a:off x="179164" y="-6779"/>
              <a:ext cx="578490" cy="585269"/>
              <a:chOff x="0" y="-9525"/>
              <a:chExt cx="812800" cy="822325"/>
            </a:xfrm>
          </p:grpSpPr>
          <p:sp>
            <p:nvSpPr>
              <p:cNvPr id="369" name="Google Shape;369;p16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cap="rnd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16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1" name="Google Shape;371;p16"/>
            <p:cNvSpPr txBox="1"/>
            <p:nvPr/>
          </p:nvSpPr>
          <p:spPr>
            <a:xfrm>
              <a:off x="0" y="649442"/>
              <a:ext cx="936817" cy="136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7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47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#FFFFFF</a:t>
              </a:r>
              <a:endParaRPr/>
            </a:p>
          </p:txBody>
        </p:sp>
      </p:grpSp>
      <p:sp>
        <p:nvSpPr>
          <p:cNvPr id="372" name="Google Shape;372;p16"/>
          <p:cNvSpPr/>
          <p:nvPr/>
        </p:nvSpPr>
        <p:spPr>
          <a:xfrm>
            <a:off x="3085684" y="6583482"/>
            <a:ext cx="1087487" cy="1087487"/>
          </a:xfrm>
          <a:custGeom>
            <a:rect b="b" l="l" r="r" t="t"/>
            <a:pathLst>
              <a:path extrusionOk="0" h="1087487" w="1087487">
                <a:moveTo>
                  <a:pt x="0" y="0"/>
                </a:moveTo>
                <a:lnTo>
                  <a:pt x="1087487" y="0"/>
                </a:lnTo>
                <a:lnTo>
                  <a:pt x="1087487" y="1087488"/>
                </a:lnTo>
                <a:lnTo>
                  <a:pt x="0" y="10874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3" name="Google Shape;373;p16"/>
          <p:cNvSpPr/>
          <p:nvPr/>
        </p:nvSpPr>
        <p:spPr>
          <a:xfrm>
            <a:off x="1726063" y="6542123"/>
            <a:ext cx="1170206" cy="1170206"/>
          </a:xfrm>
          <a:custGeom>
            <a:rect b="b" l="l" r="r" t="t"/>
            <a:pathLst>
              <a:path extrusionOk="0" h="1170206" w="1170206">
                <a:moveTo>
                  <a:pt x="0" y="0"/>
                </a:moveTo>
                <a:lnTo>
                  <a:pt x="1170206" y="0"/>
                </a:lnTo>
                <a:lnTo>
                  <a:pt x="1170206" y="1170206"/>
                </a:lnTo>
                <a:lnTo>
                  <a:pt x="0" y="11702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4" name="Google Shape;374;p16"/>
          <p:cNvSpPr/>
          <p:nvPr/>
        </p:nvSpPr>
        <p:spPr>
          <a:xfrm>
            <a:off x="4362586" y="6828965"/>
            <a:ext cx="1688034" cy="629176"/>
          </a:xfrm>
          <a:custGeom>
            <a:rect b="b" l="l" r="r" t="t"/>
            <a:pathLst>
              <a:path extrusionOk="0" h="629176" w="1688034">
                <a:moveTo>
                  <a:pt x="0" y="0"/>
                </a:moveTo>
                <a:lnTo>
                  <a:pt x="1688034" y="0"/>
                </a:lnTo>
                <a:lnTo>
                  <a:pt x="1688034" y="629177"/>
                </a:lnTo>
                <a:lnTo>
                  <a:pt x="0" y="6291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5" name="Google Shape;375;p16"/>
          <p:cNvSpPr/>
          <p:nvPr/>
        </p:nvSpPr>
        <p:spPr>
          <a:xfrm>
            <a:off x="1509380" y="8302005"/>
            <a:ext cx="1082557" cy="793219"/>
          </a:xfrm>
          <a:custGeom>
            <a:rect b="b" l="l" r="r" t="t"/>
            <a:pathLst>
              <a:path extrusionOk="0" h="793219" w="1082557">
                <a:moveTo>
                  <a:pt x="0" y="0"/>
                </a:moveTo>
                <a:lnTo>
                  <a:pt x="1082556" y="0"/>
                </a:lnTo>
                <a:lnTo>
                  <a:pt x="1082556" y="793219"/>
                </a:lnTo>
                <a:lnTo>
                  <a:pt x="0" y="79321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6" name="Google Shape;376;p16"/>
          <p:cNvSpPr/>
          <p:nvPr/>
        </p:nvSpPr>
        <p:spPr>
          <a:xfrm>
            <a:off x="5260557" y="8341370"/>
            <a:ext cx="994856" cy="714487"/>
          </a:xfrm>
          <a:custGeom>
            <a:rect b="b" l="l" r="r" t="t"/>
            <a:pathLst>
              <a:path extrusionOk="0" h="714487" w="994856">
                <a:moveTo>
                  <a:pt x="0" y="0"/>
                </a:moveTo>
                <a:lnTo>
                  <a:pt x="994856" y="0"/>
                </a:lnTo>
                <a:lnTo>
                  <a:pt x="994856" y="714488"/>
                </a:lnTo>
                <a:lnTo>
                  <a:pt x="0" y="7144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7" name="Google Shape;377;p16"/>
          <p:cNvSpPr/>
          <p:nvPr/>
        </p:nvSpPr>
        <p:spPr>
          <a:xfrm>
            <a:off x="3017380" y="8374049"/>
            <a:ext cx="691903" cy="649131"/>
          </a:xfrm>
          <a:custGeom>
            <a:rect b="b" l="l" r="r" t="t"/>
            <a:pathLst>
              <a:path extrusionOk="0" h="649131" w="691903">
                <a:moveTo>
                  <a:pt x="0" y="0"/>
                </a:moveTo>
                <a:lnTo>
                  <a:pt x="691903" y="0"/>
                </a:lnTo>
                <a:lnTo>
                  <a:pt x="691903" y="649130"/>
                </a:lnTo>
                <a:lnTo>
                  <a:pt x="0" y="64913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78" name="Google Shape;378;p16"/>
          <p:cNvSpPr/>
          <p:nvPr/>
        </p:nvSpPr>
        <p:spPr>
          <a:xfrm>
            <a:off x="4134726" y="8225380"/>
            <a:ext cx="700387" cy="946469"/>
          </a:xfrm>
          <a:custGeom>
            <a:rect b="b" l="l" r="r" t="t"/>
            <a:pathLst>
              <a:path extrusionOk="0" h="946469" w="700387">
                <a:moveTo>
                  <a:pt x="0" y="0"/>
                </a:moveTo>
                <a:lnTo>
                  <a:pt x="700387" y="0"/>
                </a:lnTo>
                <a:lnTo>
                  <a:pt x="700387" y="946469"/>
                </a:lnTo>
                <a:lnTo>
                  <a:pt x="0" y="9464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A0938"/>
        </a:solidFill>
      </p:bgPr>
    </p:bg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7"/>
          <p:cNvSpPr/>
          <p:nvPr/>
        </p:nvSpPr>
        <p:spPr>
          <a:xfrm>
            <a:off x="-785374" y="-456093"/>
            <a:ext cx="5076996" cy="5076996"/>
          </a:xfrm>
          <a:custGeom>
            <a:rect b="b" l="l" r="r" t="t"/>
            <a:pathLst>
              <a:path extrusionOk="0" h="5076996" w="5076996">
                <a:moveTo>
                  <a:pt x="0" y="0"/>
                </a:moveTo>
                <a:lnTo>
                  <a:pt x="5076996" y="0"/>
                </a:lnTo>
                <a:lnTo>
                  <a:pt x="5076996" y="5076996"/>
                </a:lnTo>
                <a:lnTo>
                  <a:pt x="0" y="50769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21999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84" name="Google Shape;384;p17"/>
          <p:cNvSpPr txBox="1"/>
          <p:nvPr/>
        </p:nvSpPr>
        <p:spPr>
          <a:xfrm>
            <a:off x="1271913" y="3165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85" name="Google Shape;385;p17"/>
          <p:cNvSpPr txBox="1"/>
          <p:nvPr/>
        </p:nvSpPr>
        <p:spPr>
          <a:xfrm>
            <a:off x="2524934" y="7854963"/>
            <a:ext cx="2483061" cy="2608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728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86" name="Google Shape;386;p17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87" name="Google Shape;387;p17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88" name="Google Shape;388;p17"/>
          <p:cNvSpPr txBox="1"/>
          <p:nvPr/>
        </p:nvSpPr>
        <p:spPr>
          <a:xfrm>
            <a:off x="1525276" y="2642879"/>
            <a:ext cx="4482375" cy="4601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89" name="Google Shape;389;p17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390" name="Google Shape;390;p17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1" name="Google Shape;391;p17"/>
          <p:cNvSpPr/>
          <p:nvPr/>
        </p:nvSpPr>
        <p:spPr>
          <a:xfrm>
            <a:off x="3078715" y="5918884"/>
            <a:ext cx="5076996" cy="5076996"/>
          </a:xfrm>
          <a:custGeom>
            <a:rect b="b" l="l" r="r" t="t"/>
            <a:pathLst>
              <a:path extrusionOk="0" h="5076996" w="5076996">
                <a:moveTo>
                  <a:pt x="0" y="0"/>
                </a:moveTo>
                <a:lnTo>
                  <a:pt x="5076996" y="0"/>
                </a:lnTo>
                <a:lnTo>
                  <a:pt x="5076996" y="5076996"/>
                </a:lnTo>
                <a:lnTo>
                  <a:pt x="0" y="50769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21999"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