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</p:sldIdLst>
  <p:sldSz cy="10693400" cx="7556500"/>
  <p:notesSz cx="6858000" cy="9144000"/>
  <p:embeddedFontLst>
    <p:embeddedFont>
      <p:font typeface="DM Sans"/>
      <p:regular r:id="rId9"/>
      <p:bold r:id="rId10"/>
      <p:italic r:id="rId11"/>
      <p:boldItalic r:id="rId12"/>
    </p:embeddedFont>
    <p:embeddedFont>
      <p:font typeface="Calistoga"/>
      <p:regular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DMSans-italic.fntdata"/><Relationship Id="rId10" Type="http://schemas.openxmlformats.org/officeDocument/2006/relationships/font" Target="fonts/DMSans-bold.fntdata"/><Relationship Id="rId13" Type="http://schemas.openxmlformats.org/officeDocument/2006/relationships/font" Target="fonts/Calistoga-regular.fntdata"/><Relationship Id="rId12" Type="http://schemas.openxmlformats.org/officeDocument/2006/relationships/font" Target="fonts/DMSans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DMSan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11.png"/><Relationship Id="rId13" Type="http://schemas.openxmlformats.org/officeDocument/2006/relationships/image" Target="../media/image2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Relationship Id="rId15" Type="http://schemas.openxmlformats.org/officeDocument/2006/relationships/image" Target="../media/image6.png"/><Relationship Id="rId14" Type="http://schemas.openxmlformats.org/officeDocument/2006/relationships/image" Target="../media/image3.png"/><Relationship Id="rId16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9.png"/><Relationship Id="rId13" Type="http://schemas.openxmlformats.org/officeDocument/2006/relationships/image" Target="../media/image6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Relationship Id="rId8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C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19074" l="22836" r="6221" t="-693"/>
          <a:stretch/>
        </p:blipFill>
        <p:spPr>
          <a:xfrm>
            <a:off x="0" y="5084550"/>
            <a:ext cx="7556499" cy="56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 b="0" l="21801" r="9446" t="0"/>
          <a:stretch/>
        </p:blipFill>
        <p:spPr>
          <a:xfrm>
            <a:off x="0" y="0"/>
            <a:ext cx="7556499" cy="70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/>
          <p:nvPr/>
        </p:nvSpPr>
        <p:spPr>
          <a:xfrm>
            <a:off x="1000030" y="1283130"/>
            <a:ext cx="1436336" cy="1454813"/>
          </a:xfrm>
          <a:custGeom>
            <a:rect b="b" l="l" r="r" t="t"/>
            <a:pathLst>
              <a:path extrusionOk="0" h="1454813" w="1436336">
                <a:moveTo>
                  <a:pt x="0" y="0"/>
                </a:moveTo>
                <a:lnTo>
                  <a:pt x="1436336" y="0"/>
                </a:lnTo>
                <a:lnTo>
                  <a:pt x="1436336" y="1454813"/>
                </a:lnTo>
                <a:lnTo>
                  <a:pt x="0" y="1454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3"/>
          <p:cNvSpPr/>
          <p:nvPr/>
        </p:nvSpPr>
        <p:spPr>
          <a:xfrm>
            <a:off x="3072265" y="1282793"/>
            <a:ext cx="1436336" cy="1455488"/>
          </a:xfrm>
          <a:custGeom>
            <a:rect b="b" l="l" r="r" t="t"/>
            <a:pathLst>
              <a:path extrusionOk="0" h="1455488" w="1436336">
                <a:moveTo>
                  <a:pt x="0" y="0"/>
                </a:moveTo>
                <a:lnTo>
                  <a:pt x="1436337" y="0"/>
                </a:lnTo>
                <a:lnTo>
                  <a:pt x="1436337" y="1455487"/>
                </a:lnTo>
                <a:lnTo>
                  <a:pt x="0" y="1455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3"/>
          <p:cNvSpPr/>
          <p:nvPr/>
        </p:nvSpPr>
        <p:spPr>
          <a:xfrm>
            <a:off x="5123634" y="1305042"/>
            <a:ext cx="1436336" cy="1410989"/>
          </a:xfrm>
          <a:custGeom>
            <a:rect b="b" l="l" r="r" t="t"/>
            <a:pathLst>
              <a:path extrusionOk="0" h="1410989" w="1436336">
                <a:moveTo>
                  <a:pt x="0" y="0"/>
                </a:moveTo>
                <a:lnTo>
                  <a:pt x="1436336" y="0"/>
                </a:lnTo>
                <a:lnTo>
                  <a:pt x="1436336" y="1410989"/>
                </a:lnTo>
                <a:lnTo>
                  <a:pt x="0" y="1410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3"/>
          <p:cNvSpPr/>
          <p:nvPr/>
        </p:nvSpPr>
        <p:spPr>
          <a:xfrm>
            <a:off x="984288" y="3611501"/>
            <a:ext cx="1436336" cy="1404501"/>
          </a:xfrm>
          <a:custGeom>
            <a:rect b="b" l="l" r="r" t="t"/>
            <a:pathLst>
              <a:path extrusionOk="0" h="1404501" w="1436336">
                <a:moveTo>
                  <a:pt x="0" y="0"/>
                </a:moveTo>
                <a:lnTo>
                  <a:pt x="1436336" y="0"/>
                </a:lnTo>
                <a:lnTo>
                  <a:pt x="1436336" y="1404501"/>
                </a:lnTo>
                <a:lnTo>
                  <a:pt x="0" y="14045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3"/>
          <p:cNvSpPr/>
          <p:nvPr/>
        </p:nvSpPr>
        <p:spPr>
          <a:xfrm>
            <a:off x="3061832" y="3622113"/>
            <a:ext cx="1436336" cy="1383277"/>
          </a:xfrm>
          <a:custGeom>
            <a:rect b="b" l="l" r="r" t="t"/>
            <a:pathLst>
              <a:path extrusionOk="0" h="1383277" w="1436336">
                <a:moveTo>
                  <a:pt x="0" y="0"/>
                </a:moveTo>
                <a:lnTo>
                  <a:pt x="1436336" y="0"/>
                </a:lnTo>
                <a:lnTo>
                  <a:pt x="1436336" y="1383276"/>
                </a:lnTo>
                <a:lnTo>
                  <a:pt x="0" y="13832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13"/>
          <p:cNvSpPr/>
          <p:nvPr/>
        </p:nvSpPr>
        <p:spPr>
          <a:xfrm>
            <a:off x="5151756" y="3566151"/>
            <a:ext cx="1436336" cy="1470675"/>
          </a:xfrm>
          <a:custGeom>
            <a:rect b="b" l="l" r="r" t="t"/>
            <a:pathLst>
              <a:path extrusionOk="0" h="1470675" w="1436336">
                <a:moveTo>
                  <a:pt x="0" y="0"/>
                </a:moveTo>
                <a:lnTo>
                  <a:pt x="1436336" y="0"/>
                </a:lnTo>
                <a:lnTo>
                  <a:pt x="1436336" y="1470675"/>
                </a:lnTo>
                <a:lnTo>
                  <a:pt x="0" y="1470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p13"/>
          <p:cNvSpPr/>
          <p:nvPr/>
        </p:nvSpPr>
        <p:spPr>
          <a:xfrm>
            <a:off x="984288" y="5893996"/>
            <a:ext cx="1436336" cy="1448719"/>
          </a:xfrm>
          <a:custGeom>
            <a:rect b="b" l="l" r="r" t="t"/>
            <a:pathLst>
              <a:path extrusionOk="0" h="1448719" w="1436336">
                <a:moveTo>
                  <a:pt x="0" y="0"/>
                </a:moveTo>
                <a:lnTo>
                  <a:pt x="1436336" y="0"/>
                </a:lnTo>
                <a:lnTo>
                  <a:pt x="1436336" y="1448719"/>
                </a:lnTo>
                <a:lnTo>
                  <a:pt x="0" y="1448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13"/>
          <p:cNvSpPr/>
          <p:nvPr/>
        </p:nvSpPr>
        <p:spPr>
          <a:xfrm>
            <a:off x="3042324" y="5949747"/>
            <a:ext cx="1496220" cy="1392968"/>
          </a:xfrm>
          <a:custGeom>
            <a:rect b="b" l="l" r="r" t="t"/>
            <a:pathLst>
              <a:path extrusionOk="0" h="1392968" w="1496220">
                <a:moveTo>
                  <a:pt x="0" y="0"/>
                </a:moveTo>
                <a:lnTo>
                  <a:pt x="1496220" y="0"/>
                </a:lnTo>
                <a:lnTo>
                  <a:pt x="1496220" y="1392968"/>
                </a:lnTo>
                <a:lnTo>
                  <a:pt x="0" y="1392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4" name="Google Shape;94;p13"/>
          <p:cNvSpPr/>
          <p:nvPr/>
        </p:nvSpPr>
        <p:spPr>
          <a:xfrm>
            <a:off x="5137695" y="5886945"/>
            <a:ext cx="1436336" cy="1460054"/>
          </a:xfrm>
          <a:custGeom>
            <a:rect b="b" l="l" r="r" t="t"/>
            <a:pathLst>
              <a:path extrusionOk="0" h="1460054" w="1436336">
                <a:moveTo>
                  <a:pt x="0" y="0"/>
                </a:moveTo>
                <a:lnTo>
                  <a:pt x="1436336" y="0"/>
                </a:lnTo>
                <a:lnTo>
                  <a:pt x="1436336" y="1460054"/>
                </a:lnTo>
                <a:lnTo>
                  <a:pt x="0" y="1460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" name="Google Shape;95;p13"/>
          <p:cNvSpPr/>
          <p:nvPr/>
        </p:nvSpPr>
        <p:spPr>
          <a:xfrm>
            <a:off x="1010729" y="8237531"/>
            <a:ext cx="1436336" cy="1382083"/>
          </a:xfrm>
          <a:custGeom>
            <a:rect b="b" l="l" r="r" t="t"/>
            <a:pathLst>
              <a:path extrusionOk="0" h="1382083" w="1436336">
                <a:moveTo>
                  <a:pt x="0" y="0"/>
                </a:moveTo>
                <a:lnTo>
                  <a:pt x="1436336" y="0"/>
                </a:lnTo>
                <a:lnTo>
                  <a:pt x="1436336" y="1382083"/>
                </a:lnTo>
                <a:lnTo>
                  <a:pt x="0" y="13820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" name="Google Shape;96;p13"/>
          <p:cNvSpPr/>
          <p:nvPr/>
        </p:nvSpPr>
        <p:spPr>
          <a:xfrm>
            <a:off x="3088273" y="8187479"/>
            <a:ext cx="1436336" cy="1482188"/>
          </a:xfrm>
          <a:custGeom>
            <a:rect b="b" l="l" r="r" t="t"/>
            <a:pathLst>
              <a:path extrusionOk="0" h="1482188" w="1436336">
                <a:moveTo>
                  <a:pt x="0" y="0"/>
                </a:moveTo>
                <a:lnTo>
                  <a:pt x="1436337" y="0"/>
                </a:lnTo>
                <a:lnTo>
                  <a:pt x="1436337" y="1482187"/>
                </a:lnTo>
                <a:lnTo>
                  <a:pt x="0" y="14821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" name="Google Shape;97;p13"/>
          <p:cNvSpPr/>
          <p:nvPr/>
        </p:nvSpPr>
        <p:spPr>
          <a:xfrm>
            <a:off x="5165817" y="8237318"/>
            <a:ext cx="1436336" cy="1382509"/>
          </a:xfrm>
          <a:custGeom>
            <a:rect b="b" l="l" r="r" t="t"/>
            <a:pathLst>
              <a:path extrusionOk="0" h="1382509" w="1436336">
                <a:moveTo>
                  <a:pt x="0" y="0"/>
                </a:moveTo>
                <a:lnTo>
                  <a:pt x="1436337" y="0"/>
                </a:lnTo>
                <a:lnTo>
                  <a:pt x="1436337" y="1382509"/>
                </a:lnTo>
                <a:lnTo>
                  <a:pt x="0" y="1382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" name="Google Shape;98;p13"/>
          <p:cNvSpPr txBox="1"/>
          <p:nvPr/>
        </p:nvSpPr>
        <p:spPr>
          <a:xfrm>
            <a:off x="928685" y="242980"/>
            <a:ext cx="5797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99" u="none" cap="none" strike="noStrike">
                <a:solidFill>
                  <a:srgbClr val="211C80"/>
                </a:solidFill>
                <a:latin typeface="Calistoga"/>
                <a:ea typeface="Calistoga"/>
                <a:cs typeface="Calistoga"/>
                <a:sym typeface="Calistoga"/>
              </a:rPr>
              <a:t>ZODIAC SIGNS 101</a:t>
            </a:r>
            <a:endParaRPr/>
          </a:p>
        </p:txBody>
      </p:sp>
      <p:sp>
        <p:nvSpPr>
          <p:cNvPr id="99" name="Google Shape;99;p13"/>
          <p:cNvSpPr txBox="1"/>
          <p:nvPr/>
        </p:nvSpPr>
        <p:spPr>
          <a:xfrm>
            <a:off x="779405" y="3061512"/>
            <a:ext cx="1734388" cy="237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3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Bold and energetic</a:t>
            </a:r>
            <a:endParaRPr/>
          </a:p>
        </p:txBody>
      </p:sp>
      <p:sp>
        <p:nvSpPr>
          <p:cNvPr id="100" name="Google Shape;100;p13"/>
          <p:cNvSpPr txBox="1"/>
          <p:nvPr/>
        </p:nvSpPr>
        <p:spPr>
          <a:xfrm>
            <a:off x="779405" y="2830630"/>
            <a:ext cx="1734388" cy="259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6" u="none" cap="none" strike="noStrike">
                <a:solidFill>
                  <a:srgbClr val="211C80"/>
                </a:solidFill>
                <a:latin typeface="Calistoga"/>
                <a:ea typeface="Calistoga"/>
                <a:cs typeface="Calistoga"/>
                <a:sym typeface="Calistoga"/>
              </a:rPr>
              <a:t>ARIES</a:t>
            </a:r>
            <a:endParaRPr/>
          </a:p>
        </p:txBody>
      </p:sp>
      <p:sp>
        <p:nvSpPr>
          <p:cNvPr id="101" name="Google Shape;101;p13"/>
          <p:cNvSpPr txBox="1"/>
          <p:nvPr/>
        </p:nvSpPr>
        <p:spPr>
          <a:xfrm>
            <a:off x="2851640" y="3061512"/>
            <a:ext cx="1734388" cy="237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3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Grounded and loyal</a:t>
            </a:r>
            <a:endParaRPr/>
          </a:p>
        </p:txBody>
      </p:sp>
      <p:sp>
        <p:nvSpPr>
          <p:cNvPr id="102" name="Google Shape;102;p13"/>
          <p:cNvSpPr txBox="1"/>
          <p:nvPr/>
        </p:nvSpPr>
        <p:spPr>
          <a:xfrm>
            <a:off x="2851640" y="2830630"/>
            <a:ext cx="1734388" cy="259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6" u="none" cap="none" strike="noStrike">
                <a:solidFill>
                  <a:srgbClr val="211C80"/>
                </a:solidFill>
                <a:latin typeface="Calistoga"/>
                <a:ea typeface="Calistoga"/>
                <a:cs typeface="Calistoga"/>
                <a:sym typeface="Calistoga"/>
              </a:rPr>
              <a:t>TAURUS</a:t>
            </a:r>
            <a:endParaRPr/>
          </a:p>
        </p:txBody>
      </p:sp>
      <p:sp>
        <p:nvSpPr>
          <p:cNvPr id="103" name="Google Shape;103;p13"/>
          <p:cNvSpPr txBox="1"/>
          <p:nvPr/>
        </p:nvSpPr>
        <p:spPr>
          <a:xfrm>
            <a:off x="4881366" y="3061512"/>
            <a:ext cx="1899230" cy="237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3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Curious and expressive</a:t>
            </a:r>
            <a:endParaRPr/>
          </a:p>
        </p:txBody>
      </p:sp>
      <p:sp>
        <p:nvSpPr>
          <p:cNvPr id="104" name="Google Shape;104;p13"/>
          <p:cNvSpPr txBox="1"/>
          <p:nvPr/>
        </p:nvSpPr>
        <p:spPr>
          <a:xfrm>
            <a:off x="4963787" y="2830630"/>
            <a:ext cx="1734388" cy="259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6" u="none" cap="none" strike="noStrike">
                <a:solidFill>
                  <a:srgbClr val="211C80"/>
                </a:solidFill>
                <a:latin typeface="Calistoga"/>
                <a:ea typeface="Calistoga"/>
                <a:cs typeface="Calistoga"/>
                <a:sym typeface="Calistoga"/>
              </a:rPr>
              <a:t>GEMINI</a:t>
            </a:r>
            <a:endParaRPr/>
          </a:p>
        </p:txBody>
      </p:sp>
      <p:sp>
        <p:nvSpPr>
          <p:cNvPr id="105" name="Google Shape;105;p13"/>
          <p:cNvSpPr txBox="1"/>
          <p:nvPr/>
        </p:nvSpPr>
        <p:spPr>
          <a:xfrm>
            <a:off x="779405" y="5362957"/>
            <a:ext cx="1734388" cy="237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3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Caring and intuitive</a:t>
            </a:r>
            <a:endParaRPr/>
          </a:p>
        </p:txBody>
      </p:sp>
      <p:sp>
        <p:nvSpPr>
          <p:cNvPr id="106" name="Google Shape;106;p13"/>
          <p:cNvSpPr txBox="1"/>
          <p:nvPr/>
        </p:nvSpPr>
        <p:spPr>
          <a:xfrm>
            <a:off x="779405" y="5132076"/>
            <a:ext cx="1734388" cy="259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6" u="none" cap="none" strike="noStrike">
                <a:solidFill>
                  <a:srgbClr val="211C80"/>
                </a:solidFill>
                <a:latin typeface="Calistoga"/>
                <a:ea typeface="Calistoga"/>
                <a:cs typeface="Calistoga"/>
                <a:sym typeface="Calistoga"/>
              </a:rPr>
              <a:t>CANCER</a:t>
            </a:r>
            <a:endParaRPr/>
          </a:p>
        </p:txBody>
      </p:sp>
      <p:sp>
        <p:nvSpPr>
          <p:cNvPr id="107" name="Google Shape;107;p13"/>
          <p:cNvSpPr txBox="1"/>
          <p:nvPr/>
        </p:nvSpPr>
        <p:spPr>
          <a:xfrm>
            <a:off x="2790476" y="5362950"/>
            <a:ext cx="20406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3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Confident and creative</a:t>
            </a:r>
            <a:endParaRPr/>
          </a:p>
        </p:txBody>
      </p:sp>
      <p:sp>
        <p:nvSpPr>
          <p:cNvPr id="108" name="Google Shape;108;p13"/>
          <p:cNvSpPr txBox="1"/>
          <p:nvPr/>
        </p:nvSpPr>
        <p:spPr>
          <a:xfrm>
            <a:off x="2851640" y="5132076"/>
            <a:ext cx="1734388" cy="259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6" u="none" cap="none" strike="noStrike">
                <a:solidFill>
                  <a:srgbClr val="211C80"/>
                </a:solidFill>
                <a:latin typeface="Calistoga"/>
                <a:ea typeface="Calistoga"/>
                <a:cs typeface="Calistoga"/>
                <a:sym typeface="Calistoga"/>
              </a:rPr>
              <a:t>LEO</a:t>
            </a:r>
            <a:endParaRPr/>
          </a:p>
        </p:txBody>
      </p:sp>
      <p:sp>
        <p:nvSpPr>
          <p:cNvPr id="109" name="Google Shape;109;p13"/>
          <p:cNvSpPr txBox="1"/>
          <p:nvPr/>
        </p:nvSpPr>
        <p:spPr>
          <a:xfrm>
            <a:off x="4881366" y="5362957"/>
            <a:ext cx="1899230" cy="237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3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Balanced and social</a:t>
            </a:r>
            <a:endParaRPr/>
          </a:p>
        </p:txBody>
      </p:sp>
      <p:sp>
        <p:nvSpPr>
          <p:cNvPr id="110" name="Google Shape;110;p13"/>
          <p:cNvSpPr txBox="1"/>
          <p:nvPr/>
        </p:nvSpPr>
        <p:spPr>
          <a:xfrm>
            <a:off x="4963787" y="5132076"/>
            <a:ext cx="1734388" cy="259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6" u="none" cap="none" strike="noStrike">
                <a:solidFill>
                  <a:srgbClr val="211C80"/>
                </a:solidFill>
                <a:latin typeface="Calistoga"/>
                <a:ea typeface="Calistoga"/>
                <a:cs typeface="Calistoga"/>
                <a:sym typeface="Calistoga"/>
              </a:rPr>
              <a:t>LIBRA</a:t>
            </a:r>
            <a:endParaRPr/>
          </a:p>
        </p:txBody>
      </p:sp>
      <p:sp>
        <p:nvSpPr>
          <p:cNvPr id="111" name="Google Shape;111;p13"/>
          <p:cNvSpPr txBox="1"/>
          <p:nvPr/>
        </p:nvSpPr>
        <p:spPr>
          <a:xfrm>
            <a:off x="534861" y="9964950"/>
            <a:ext cx="23352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3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Inventive and self-reliant</a:t>
            </a:r>
            <a:endParaRPr/>
          </a:p>
        </p:txBody>
      </p:sp>
      <p:sp>
        <p:nvSpPr>
          <p:cNvPr id="112" name="Google Shape;112;p13"/>
          <p:cNvSpPr txBox="1"/>
          <p:nvPr/>
        </p:nvSpPr>
        <p:spPr>
          <a:xfrm>
            <a:off x="806751" y="9714691"/>
            <a:ext cx="1734300" cy="2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6" u="none" cap="none" strike="noStrike">
                <a:solidFill>
                  <a:srgbClr val="211C80"/>
                </a:solidFill>
                <a:latin typeface="Calistoga"/>
                <a:ea typeface="Calistoga"/>
                <a:cs typeface="Calistoga"/>
                <a:sym typeface="Calistoga"/>
              </a:rPr>
              <a:t>AQUARIUS</a:t>
            </a:r>
            <a:endParaRPr/>
          </a:p>
        </p:txBody>
      </p:sp>
      <p:sp>
        <p:nvSpPr>
          <p:cNvPr id="113" name="Google Shape;113;p13"/>
          <p:cNvSpPr txBox="1"/>
          <p:nvPr/>
        </p:nvSpPr>
        <p:spPr>
          <a:xfrm>
            <a:off x="2600205" y="9974650"/>
            <a:ext cx="24549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3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Rigorous and reliable</a:t>
            </a:r>
            <a:endParaRPr/>
          </a:p>
        </p:txBody>
      </p:sp>
      <p:sp>
        <p:nvSpPr>
          <p:cNvPr id="114" name="Google Shape;114;p13"/>
          <p:cNvSpPr txBox="1"/>
          <p:nvPr/>
        </p:nvSpPr>
        <p:spPr>
          <a:xfrm>
            <a:off x="2918911" y="9743766"/>
            <a:ext cx="1734388" cy="259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6" u="none" cap="none" strike="noStrike">
                <a:solidFill>
                  <a:srgbClr val="211C80"/>
                </a:solidFill>
                <a:latin typeface="Calistoga"/>
                <a:ea typeface="Calistoga"/>
                <a:cs typeface="Calistoga"/>
                <a:sym typeface="Calistoga"/>
              </a:rPr>
              <a:t>CAPRICORN</a:t>
            </a:r>
            <a:endParaRPr/>
          </a:p>
        </p:txBody>
      </p:sp>
      <p:sp>
        <p:nvSpPr>
          <p:cNvPr id="115" name="Google Shape;115;p13"/>
          <p:cNvSpPr txBox="1"/>
          <p:nvPr/>
        </p:nvSpPr>
        <p:spPr>
          <a:xfrm>
            <a:off x="4948637" y="9974648"/>
            <a:ext cx="18993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3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Balanced and social</a:t>
            </a:r>
            <a:endParaRPr/>
          </a:p>
        </p:txBody>
      </p:sp>
      <p:sp>
        <p:nvSpPr>
          <p:cNvPr id="116" name="Google Shape;116;p13"/>
          <p:cNvSpPr txBox="1"/>
          <p:nvPr/>
        </p:nvSpPr>
        <p:spPr>
          <a:xfrm>
            <a:off x="5031058" y="9743766"/>
            <a:ext cx="1734388" cy="259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6" u="none" cap="none" strike="noStrike">
                <a:solidFill>
                  <a:srgbClr val="211C80"/>
                </a:solidFill>
                <a:latin typeface="Calistoga"/>
                <a:ea typeface="Calistoga"/>
                <a:cs typeface="Calistoga"/>
                <a:sym typeface="Calistoga"/>
              </a:rPr>
              <a:t>PISCES</a:t>
            </a:r>
            <a:endParaRPr/>
          </a:p>
        </p:txBody>
      </p:sp>
      <p:sp>
        <p:nvSpPr>
          <p:cNvPr id="117" name="Google Shape;117;p13"/>
          <p:cNvSpPr txBox="1"/>
          <p:nvPr/>
        </p:nvSpPr>
        <p:spPr>
          <a:xfrm>
            <a:off x="779405" y="7654265"/>
            <a:ext cx="1734388" cy="237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3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Practical and driven</a:t>
            </a:r>
            <a:endParaRPr/>
          </a:p>
        </p:txBody>
      </p:sp>
      <p:sp>
        <p:nvSpPr>
          <p:cNvPr id="118" name="Google Shape;118;p13"/>
          <p:cNvSpPr txBox="1"/>
          <p:nvPr/>
        </p:nvSpPr>
        <p:spPr>
          <a:xfrm>
            <a:off x="779405" y="7423384"/>
            <a:ext cx="1734388" cy="259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6" u="none" cap="none" strike="noStrike">
                <a:solidFill>
                  <a:srgbClr val="211C80"/>
                </a:solidFill>
                <a:latin typeface="Calistoga"/>
                <a:ea typeface="Calistoga"/>
                <a:cs typeface="Calistoga"/>
                <a:sym typeface="Calistoga"/>
              </a:rPr>
              <a:t>VIRGO</a:t>
            </a:r>
            <a:endParaRPr/>
          </a:p>
        </p:txBody>
      </p:sp>
      <p:sp>
        <p:nvSpPr>
          <p:cNvPr id="119" name="Google Shape;119;p13"/>
          <p:cNvSpPr txBox="1"/>
          <p:nvPr/>
        </p:nvSpPr>
        <p:spPr>
          <a:xfrm>
            <a:off x="2692988" y="7659500"/>
            <a:ext cx="20916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3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Intense and passionate</a:t>
            </a:r>
            <a:endParaRPr/>
          </a:p>
        </p:txBody>
      </p:sp>
      <p:sp>
        <p:nvSpPr>
          <p:cNvPr id="120" name="Google Shape;120;p13"/>
          <p:cNvSpPr txBox="1"/>
          <p:nvPr/>
        </p:nvSpPr>
        <p:spPr>
          <a:xfrm>
            <a:off x="2934927" y="7437922"/>
            <a:ext cx="1734300" cy="2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6" u="none" cap="none" strike="noStrike">
                <a:solidFill>
                  <a:srgbClr val="211C80"/>
                </a:solidFill>
                <a:latin typeface="Calistoga"/>
                <a:ea typeface="Calistoga"/>
                <a:cs typeface="Calistoga"/>
                <a:sym typeface="Calistoga"/>
              </a:rPr>
              <a:t>SCORPIO</a:t>
            </a:r>
            <a:endParaRPr/>
          </a:p>
        </p:txBody>
      </p:sp>
      <p:sp>
        <p:nvSpPr>
          <p:cNvPr id="121" name="Google Shape;121;p13"/>
          <p:cNvSpPr txBox="1"/>
          <p:nvPr/>
        </p:nvSpPr>
        <p:spPr>
          <a:xfrm>
            <a:off x="4881366" y="7654265"/>
            <a:ext cx="1899230" cy="237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3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Free and adventurous</a:t>
            </a:r>
            <a:endParaRPr/>
          </a:p>
        </p:txBody>
      </p:sp>
      <p:sp>
        <p:nvSpPr>
          <p:cNvPr id="122" name="Google Shape;122;p13"/>
          <p:cNvSpPr txBox="1"/>
          <p:nvPr/>
        </p:nvSpPr>
        <p:spPr>
          <a:xfrm>
            <a:off x="4963787" y="7423384"/>
            <a:ext cx="1734388" cy="259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6" u="none" cap="none" strike="noStrike">
                <a:solidFill>
                  <a:srgbClr val="211C80"/>
                </a:solidFill>
                <a:latin typeface="Calistoga"/>
                <a:ea typeface="Calistoga"/>
                <a:cs typeface="Calistoga"/>
                <a:sym typeface="Calistoga"/>
              </a:rPr>
              <a:t>SAGITTARIUS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CF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4"/>
          <p:cNvGrpSpPr/>
          <p:nvPr/>
        </p:nvGrpSpPr>
        <p:grpSpPr>
          <a:xfrm>
            <a:off x="545024" y="1919598"/>
            <a:ext cx="3156536" cy="4198965"/>
            <a:chOff x="0" y="-9525"/>
            <a:chExt cx="1853855" cy="2466080"/>
          </a:xfrm>
        </p:grpSpPr>
        <p:sp>
          <p:nvSpPr>
            <p:cNvPr id="128" name="Google Shape;128;p14"/>
            <p:cNvSpPr/>
            <p:nvPr/>
          </p:nvSpPr>
          <p:spPr>
            <a:xfrm>
              <a:off x="0" y="0"/>
              <a:ext cx="1853855" cy="2456555"/>
            </a:xfrm>
            <a:custGeom>
              <a:rect b="b" l="l" r="r" t="t"/>
              <a:pathLst>
                <a:path extrusionOk="0" h="2456555" w="1853855">
                  <a:moveTo>
                    <a:pt x="49053" y="0"/>
                  </a:moveTo>
                  <a:lnTo>
                    <a:pt x="1804801" y="0"/>
                  </a:lnTo>
                  <a:cubicBezTo>
                    <a:pt x="1817811" y="0"/>
                    <a:pt x="1830288" y="5168"/>
                    <a:pt x="1839487" y="14367"/>
                  </a:cubicBezTo>
                  <a:cubicBezTo>
                    <a:pt x="1848687" y="23567"/>
                    <a:pt x="1853855" y="36044"/>
                    <a:pt x="1853855" y="49053"/>
                  </a:cubicBezTo>
                  <a:lnTo>
                    <a:pt x="1853855" y="2407502"/>
                  </a:lnTo>
                  <a:cubicBezTo>
                    <a:pt x="1853855" y="2420512"/>
                    <a:pt x="1848687" y="2432989"/>
                    <a:pt x="1839487" y="2442188"/>
                  </a:cubicBezTo>
                  <a:cubicBezTo>
                    <a:pt x="1830288" y="2451387"/>
                    <a:pt x="1817811" y="2456555"/>
                    <a:pt x="1804801" y="2456555"/>
                  </a:cubicBezTo>
                  <a:lnTo>
                    <a:pt x="49053" y="2456555"/>
                  </a:lnTo>
                  <a:cubicBezTo>
                    <a:pt x="36044" y="2456555"/>
                    <a:pt x="23567" y="2451387"/>
                    <a:pt x="14367" y="2442188"/>
                  </a:cubicBezTo>
                  <a:cubicBezTo>
                    <a:pt x="5168" y="2432989"/>
                    <a:pt x="0" y="2420512"/>
                    <a:pt x="0" y="2407502"/>
                  </a:cubicBezTo>
                  <a:lnTo>
                    <a:pt x="0" y="49053"/>
                  </a:lnTo>
                  <a:cubicBezTo>
                    <a:pt x="0" y="36044"/>
                    <a:pt x="5168" y="23567"/>
                    <a:pt x="14367" y="14367"/>
                  </a:cubicBezTo>
                  <a:cubicBezTo>
                    <a:pt x="23567" y="5168"/>
                    <a:pt x="36044" y="0"/>
                    <a:pt x="490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4"/>
            <p:cNvSpPr txBox="1"/>
            <p:nvPr/>
          </p:nvSpPr>
          <p:spPr>
            <a:xfrm>
              <a:off x="0" y="-9525"/>
              <a:ext cx="1853855" cy="24660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775" lIns="22775" spcFirstLastPara="1" rIns="22775" wrap="square" tIns="22775">
              <a:noAutofit/>
            </a:bodyPr>
            <a:lstStyle/>
            <a:p>
              <a:pPr indent="0" lvl="0" marL="0" marR="0" rtl="0" algn="ctr">
                <a:lnSpc>
                  <a:spcPct val="6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" name="Google Shape;130;p14"/>
          <p:cNvGrpSpPr/>
          <p:nvPr/>
        </p:nvGrpSpPr>
        <p:grpSpPr>
          <a:xfrm>
            <a:off x="3858439" y="1919598"/>
            <a:ext cx="3156536" cy="4198965"/>
            <a:chOff x="0" y="-9525"/>
            <a:chExt cx="1853855" cy="2466080"/>
          </a:xfrm>
        </p:grpSpPr>
        <p:sp>
          <p:nvSpPr>
            <p:cNvPr id="131" name="Google Shape;131;p14"/>
            <p:cNvSpPr/>
            <p:nvPr/>
          </p:nvSpPr>
          <p:spPr>
            <a:xfrm>
              <a:off x="0" y="0"/>
              <a:ext cx="1853855" cy="2456555"/>
            </a:xfrm>
            <a:custGeom>
              <a:rect b="b" l="l" r="r" t="t"/>
              <a:pathLst>
                <a:path extrusionOk="0" h="2456555" w="1853855">
                  <a:moveTo>
                    <a:pt x="49053" y="0"/>
                  </a:moveTo>
                  <a:lnTo>
                    <a:pt x="1804801" y="0"/>
                  </a:lnTo>
                  <a:cubicBezTo>
                    <a:pt x="1817811" y="0"/>
                    <a:pt x="1830288" y="5168"/>
                    <a:pt x="1839487" y="14367"/>
                  </a:cubicBezTo>
                  <a:cubicBezTo>
                    <a:pt x="1848687" y="23567"/>
                    <a:pt x="1853855" y="36044"/>
                    <a:pt x="1853855" y="49053"/>
                  </a:cubicBezTo>
                  <a:lnTo>
                    <a:pt x="1853855" y="2407502"/>
                  </a:lnTo>
                  <a:cubicBezTo>
                    <a:pt x="1853855" y="2420512"/>
                    <a:pt x="1848687" y="2432989"/>
                    <a:pt x="1839487" y="2442188"/>
                  </a:cubicBezTo>
                  <a:cubicBezTo>
                    <a:pt x="1830288" y="2451387"/>
                    <a:pt x="1817811" y="2456555"/>
                    <a:pt x="1804801" y="2456555"/>
                  </a:cubicBezTo>
                  <a:lnTo>
                    <a:pt x="49053" y="2456555"/>
                  </a:lnTo>
                  <a:cubicBezTo>
                    <a:pt x="36044" y="2456555"/>
                    <a:pt x="23567" y="2451387"/>
                    <a:pt x="14367" y="2442188"/>
                  </a:cubicBezTo>
                  <a:cubicBezTo>
                    <a:pt x="5168" y="2432989"/>
                    <a:pt x="0" y="2420512"/>
                    <a:pt x="0" y="2407502"/>
                  </a:cubicBezTo>
                  <a:lnTo>
                    <a:pt x="0" y="49053"/>
                  </a:lnTo>
                  <a:cubicBezTo>
                    <a:pt x="0" y="36044"/>
                    <a:pt x="5168" y="23567"/>
                    <a:pt x="14367" y="14367"/>
                  </a:cubicBezTo>
                  <a:cubicBezTo>
                    <a:pt x="23567" y="5168"/>
                    <a:pt x="36044" y="0"/>
                    <a:pt x="490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4"/>
            <p:cNvSpPr txBox="1"/>
            <p:nvPr/>
          </p:nvSpPr>
          <p:spPr>
            <a:xfrm>
              <a:off x="0" y="-9525"/>
              <a:ext cx="1853855" cy="24660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775" lIns="22775" spcFirstLastPara="1" rIns="22775" wrap="square" tIns="22775">
              <a:noAutofit/>
            </a:bodyPr>
            <a:lstStyle/>
            <a:p>
              <a:pPr indent="0" lvl="0" marL="0" marR="0" rtl="0" algn="ctr">
                <a:lnSpc>
                  <a:spcPct val="6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14"/>
          <p:cNvGrpSpPr/>
          <p:nvPr/>
        </p:nvGrpSpPr>
        <p:grpSpPr>
          <a:xfrm>
            <a:off x="545024" y="6244275"/>
            <a:ext cx="6469953" cy="3914093"/>
            <a:chOff x="0" y="-9525"/>
            <a:chExt cx="3799846" cy="2298773"/>
          </a:xfrm>
        </p:grpSpPr>
        <p:sp>
          <p:nvSpPr>
            <p:cNvPr id="134" name="Google Shape;134;p14"/>
            <p:cNvSpPr/>
            <p:nvPr/>
          </p:nvSpPr>
          <p:spPr>
            <a:xfrm>
              <a:off x="0" y="0"/>
              <a:ext cx="3799846" cy="2289248"/>
            </a:xfrm>
            <a:custGeom>
              <a:rect b="b" l="l" r="r" t="t"/>
              <a:pathLst>
                <a:path extrusionOk="0" h="2289248" w="3799846">
                  <a:moveTo>
                    <a:pt x="23932" y="0"/>
                  </a:moveTo>
                  <a:lnTo>
                    <a:pt x="3775914" y="0"/>
                  </a:lnTo>
                  <a:cubicBezTo>
                    <a:pt x="3789131" y="0"/>
                    <a:pt x="3799846" y="10715"/>
                    <a:pt x="3799846" y="23932"/>
                  </a:cubicBezTo>
                  <a:lnTo>
                    <a:pt x="3799846" y="2265316"/>
                  </a:lnTo>
                  <a:cubicBezTo>
                    <a:pt x="3799846" y="2278533"/>
                    <a:pt x="3789131" y="2289248"/>
                    <a:pt x="3775914" y="2289248"/>
                  </a:cubicBezTo>
                  <a:lnTo>
                    <a:pt x="23932" y="2289248"/>
                  </a:lnTo>
                  <a:cubicBezTo>
                    <a:pt x="10715" y="2289248"/>
                    <a:pt x="0" y="2278533"/>
                    <a:pt x="0" y="2265316"/>
                  </a:cubicBezTo>
                  <a:lnTo>
                    <a:pt x="0" y="23932"/>
                  </a:lnTo>
                  <a:cubicBezTo>
                    <a:pt x="0" y="10715"/>
                    <a:pt x="10715" y="0"/>
                    <a:pt x="239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4"/>
            <p:cNvSpPr txBox="1"/>
            <p:nvPr/>
          </p:nvSpPr>
          <p:spPr>
            <a:xfrm>
              <a:off x="0" y="-9525"/>
              <a:ext cx="3799845" cy="2298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775" lIns="22775" spcFirstLastPara="1" rIns="22775" wrap="square" tIns="22775">
              <a:noAutofit/>
            </a:bodyPr>
            <a:lstStyle/>
            <a:p>
              <a:pPr indent="0" lvl="0" marL="0" marR="0" rtl="0" algn="ctr">
                <a:lnSpc>
                  <a:spcPct val="6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14"/>
          <p:cNvGrpSpPr/>
          <p:nvPr/>
        </p:nvGrpSpPr>
        <p:grpSpPr>
          <a:xfrm>
            <a:off x="2512192" y="6545124"/>
            <a:ext cx="2535615" cy="375714"/>
            <a:chOff x="0" y="0"/>
            <a:chExt cx="1150437" cy="170466"/>
          </a:xfrm>
        </p:grpSpPr>
        <p:sp>
          <p:nvSpPr>
            <p:cNvPr id="137" name="Google Shape;137;p14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24426" y="0"/>
                  </a:moveTo>
                  <a:lnTo>
                    <a:pt x="1126011" y="0"/>
                  </a:lnTo>
                  <a:cubicBezTo>
                    <a:pt x="1132489" y="0"/>
                    <a:pt x="1138702" y="2573"/>
                    <a:pt x="1143283" y="7154"/>
                  </a:cubicBezTo>
                  <a:cubicBezTo>
                    <a:pt x="1147864" y="11735"/>
                    <a:pt x="1150437" y="17948"/>
                    <a:pt x="1150437" y="24426"/>
                  </a:cubicBezTo>
                  <a:lnTo>
                    <a:pt x="1150437" y="146040"/>
                  </a:lnTo>
                  <a:cubicBezTo>
                    <a:pt x="1150437" y="159530"/>
                    <a:pt x="1139501" y="170466"/>
                    <a:pt x="1126011" y="170466"/>
                  </a:cubicBezTo>
                  <a:lnTo>
                    <a:pt x="24426" y="170466"/>
                  </a:lnTo>
                  <a:cubicBezTo>
                    <a:pt x="10936" y="170466"/>
                    <a:pt x="0" y="159530"/>
                    <a:pt x="0" y="146040"/>
                  </a:cubicBezTo>
                  <a:lnTo>
                    <a:pt x="0" y="24426"/>
                  </a:lnTo>
                  <a:cubicBezTo>
                    <a:pt x="0" y="10936"/>
                    <a:pt x="10936" y="0"/>
                    <a:pt x="24426" y="0"/>
                  </a:cubicBezTo>
                  <a:close/>
                </a:path>
              </a:pathLst>
            </a:custGeom>
            <a:solidFill>
              <a:srgbClr val="D850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4"/>
            <p:cNvSpPr txBox="1"/>
            <p:nvPr/>
          </p:nvSpPr>
          <p:spPr>
            <a:xfrm>
              <a:off x="0" y="0"/>
              <a:ext cx="1150437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FFFFFF"/>
                  </a:solidFill>
                  <a:latin typeface="Calistoga"/>
                  <a:ea typeface="Calistoga"/>
                  <a:cs typeface="Calistoga"/>
                  <a:sym typeface="Calistoga"/>
                </a:rPr>
                <a:t>Design Elements / Icons</a:t>
              </a:r>
              <a:endParaRPr/>
            </a:p>
          </p:txBody>
        </p:sp>
      </p:grpSp>
      <p:grpSp>
        <p:nvGrpSpPr>
          <p:cNvPr id="139" name="Google Shape;139;p14"/>
          <p:cNvGrpSpPr/>
          <p:nvPr/>
        </p:nvGrpSpPr>
        <p:grpSpPr>
          <a:xfrm>
            <a:off x="940968" y="2220447"/>
            <a:ext cx="2364650" cy="375714"/>
            <a:chOff x="0" y="0"/>
            <a:chExt cx="1072868" cy="170466"/>
          </a:xfrm>
        </p:grpSpPr>
        <p:sp>
          <p:nvSpPr>
            <p:cNvPr id="140" name="Google Shape;140;p14"/>
            <p:cNvSpPr/>
            <p:nvPr/>
          </p:nvSpPr>
          <p:spPr>
            <a:xfrm>
              <a:off x="0" y="0"/>
              <a:ext cx="1072868" cy="170466"/>
            </a:xfrm>
            <a:custGeom>
              <a:rect b="b" l="l" r="r" t="t"/>
              <a:pathLst>
                <a:path extrusionOk="0" h="170466" w="1072868">
                  <a:moveTo>
                    <a:pt x="26192" y="0"/>
                  </a:moveTo>
                  <a:lnTo>
                    <a:pt x="1046676" y="0"/>
                  </a:lnTo>
                  <a:cubicBezTo>
                    <a:pt x="1053623" y="0"/>
                    <a:pt x="1060285" y="2760"/>
                    <a:pt x="1065197" y="7672"/>
                  </a:cubicBezTo>
                  <a:cubicBezTo>
                    <a:pt x="1070109" y="12584"/>
                    <a:pt x="1072868" y="19246"/>
                    <a:pt x="1072868" y="26192"/>
                  </a:cubicBezTo>
                  <a:lnTo>
                    <a:pt x="1072868" y="144273"/>
                  </a:lnTo>
                  <a:cubicBezTo>
                    <a:pt x="1072868" y="151220"/>
                    <a:pt x="1070109" y="157882"/>
                    <a:pt x="1065197" y="162794"/>
                  </a:cubicBezTo>
                  <a:cubicBezTo>
                    <a:pt x="1060285" y="167706"/>
                    <a:pt x="1053623" y="170466"/>
                    <a:pt x="1046676" y="170466"/>
                  </a:cubicBezTo>
                  <a:lnTo>
                    <a:pt x="26192" y="170466"/>
                  </a:lnTo>
                  <a:cubicBezTo>
                    <a:pt x="19246" y="170466"/>
                    <a:pt x="12584" y="167706"/>
                    <a:pt x="7672" y="162794"/>
                  </a:cubicBezTo>
                  <a:cubicBezTo>
                    <a:pt x="2760" y="157882"/>
                    <a:pt x="0" y="151220"/>
                    <a:pt x="0" y="144273"/>
                  </a:cubicBezTo>
                  <a:lnTo>
                    <a:pt x="0" y="26192"/>
                  </a:lnTo>
                  <a:cubicBezTo>
                    <a:pt x="0" y="19246"/>
                    <a:pt x="2760" y="12584"/>
                    <a:pt x="7672" y="7672"/>
                  </a:cubicBezTo>
                  <a:cubicBezTo>
                    <a:pt x="12584" y="2760"/>
                    <a:pt x="19246" y="0"/>
                    <a:pt x="26192" y="0"/>
                  </a:cubicBezTo>
                  <a:close/>
                </a:path>
              </a:pathLst>
            </a:custGeom>
            <a:solidFill>
              <a:srgbClr val="D850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4"/>
            <p:cNvSpPr txBox="1"/>
            <p:nvPr/>
          </p:nvSpPr>
          <p:spPr>
            <a:xfrm>
              <a:off x="0" y="0"/>
              <a:ext cx="1072868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FFFFFF"/>
                  </a:solidFill>
                  <a:latin typeface="Calistoga"/>
                  <a:ea typeface="Calistoga"/>
                  <a:cs typeface="Calistoga"/>
                  <a:sym typeface="Calistoga"/>
                </a:rPr>
                <a:t>Fonts</a:t>
              </a:r>
              <a:endParaRPr/>
            </a:p>
          </p:txBody>
        </p:sp>
      </p:grpSp>
      <p:grpSp>
        <p:nvGrpSpPr>
          <p:cNvPr id="142" name="Google Shape;142;p14"/>
          <p:cNvGrpSpPr/>
          <p:nvPr/>
        </p:nvGrpSpPr>
        <p:grpSpPr>
          <a:xfrm>
            <a:off x="4254383" y="2220447"/>
            <a:ext cx="2364650" cy="375714"/>
            <a:chOff x="0" y="0"/>
            <a:chExt cx="1072868" cy="170466"/>
          </a:xfrm>
        </p:grpSpPr>
        <p:sp>
          <p:nvSpPr>
            <p:cNvPr id="143" name="Google Shape;143;p14"/>
            <p:cNvSpPr/>
            <p:nvPr/>
          </p:nvSpPr>
          <p:spPr>
            <a:xfrm>
              <a:off x="0" y="0"/>
              <a:ext cx="1072868" cy="170466"/>
            </a:xfrm>
            <a:custGeom>
              <a:rect b="b" l="l" r="r" t="t"/>
              <a:pathLst>
                <a:path extrusionOk="0" h="170466" w="1072868">
                  <a:moveTo>
                    <a:pt x="26192" y="0"/>
                  </a:moveTo>
                  <a:lnTo>
                    <a:pt x="1046676" y="0"/>
                  </a:lnTo>
                  <a:cubicBezTo>
                    <a:pt x="1053623" y="0"/>
                    <a:pt x="1060285" y="2760"/>
                    <a:pt x="1065197" y="7672"/>
                  </a:cubicBezTo>
                  <a:cubicBezTo>
                    <a:pt x="1070109" y="12584"/>
                    <a:pt x="1072868" y="19246"/>
                    <a:pt x="1072868" y="26192"/>
                  </a:cubicBezTo>
                  <a:lnTo>
                    <a:pt x="1072868" y="144273"/>
                  </a:lnTo>
                  <a:cubicBezTo>
                    <a:pt x="1072868" y="151220"/>
                    <a:pt x="1070109" y="157882"/>
                    <a:pt x="1065197" y="162794"/>
                  </a:cubicBezTo>
                  <a:cubicBezTo>
                    <a:pt x="1060285" y="167706"/>
                    <a:pt x="1053623" y="170466"/>
                    <a:pt x="1046676" y="170466"/>
                  </a:cubicBezTo>
                  <a:lnTo>
                    <a:pt x="26192" y="170466"/>
                  </a:lnTo>
                  <a:cubicBezTo>
                    <a:pt x="19246" y="170466"/>
                    <a:pt x="12584" y="167706"/>
                    <a:pt x="7672" y="162794"/>
                  </a:cubicBezTo>
                  <a:cubicBezTo>
                    <a:pt x="2760" y="157882"/>
                    <a:pt x="0" y="151220"/>
                    <a:pt x="0" y="144273"/>
                  </a:cubicBezTo>
                  <a:lnTo>
                    <a:pt x="0" y="26192"/>
                  </a:lnTo>
                  <a:cubicBezTo>
                    <a:pt x="0" y="19246"/>
                    <a:pt x="2760" y="12584"/>
                    <a:pt x="7672" y="7672"/>
                  </a:cubicBezTo>
                  <a:cubicBezTo>
                    <a:pt x="12584" y="2760"/>
                    <a:pt x="19246" y="0"/>
                    <a:pt x="26192" y="0"/>
                  </a:cubicBezTo>
                  <a:close/>
                </a:path>
              </a:pathLst>
            </a:custGeom>
            <a:solidFill>
              <a:srgbClr val="D850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4"/>
            <p:cNvSpPr txBox="1"/>
            <p:nvPr/>
          </p:nvSpPr>
          <p:spPr>
            <a:xfrm>
              <a:off x="0" y="0"/>
              <a:ext cx="1072868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FFFFFF"/>
                  </a:solidFill>
                  <a:latin typeface="Calistoga"/>
                  <a:ea typeface="Calistoga"/>
                  <a:cs typeface="Calistoga"/>
                  <a:sym typeface="Calistoga"/>
                </a:rPr>
                <a:t>Colors</a:t>
              </a:r>
              <a:endParaRPr/>
            </a:p>
          </p:txBody>
        </p:sp>
      </p:grpSp>
      <p:grpSp>
        <p:nvGrpSpPr>
          <p:cNvPr id="145" name="Google Shape;145;p14"/>
          <p:cNvGrpSpPr/>
          <p:nvPr/>
        </p:nvGrpSpPr>
        <p:grpSpPr>
          <a:xfrm>
            <a:off x="4238691" y="3312139"/>
            <a:ext cx="697048" cy="697048"/>
            <a:chOff x="0" y="0"/>
            <a:chExt cx="812800" cy="812800"/>
          </a:xfrm>
        </p:grpSpPr>
        <p:sp>
          <p:nvSpPr>
            <p:cNvPr id="146" name="Google Shape;146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11C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775" lIns="22775" spcFirstLastPara="1" rIns="22775" wrap="square" tIns="22775">
              <a:noAutofit/>
            </a:bodyPr>
            <a:lstStyle/>
            <a:p>
              <a:pPr indent="0" lvl="0" marL="0" marR="0" rtl="0" algn="ctr">
                <a:lnSpc>
                  <a:spcPct val="6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" name="Google Shape;148;p14"/>
          <p:cNvGrpSpPr/>
          <p:nvPr/>
        </p:nvGrpSpPr>
        <p:grpSpPr>
          <a:xfrm>
            <a:off x="5088228" y="3312139"/>
            <a:ext cx="697048" cy="697048"/>
            <a:chOff x="0" y="0"/>
            <a:chExt cx="812800" cy="812800"/>
          </a:xfrm>
        </p:grpSpPr>
        <p:sp>
          <p:nvSpPr>
            <p:cNvPr id="149" name="Google Shape;149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50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775" lIns="22775" spcFirstLastPara="1" rIns="22775" wrap="square" tIns="22775">
              <a:noAutofit/>
            </a:bodyPr>
            <a:lstStyle/>
            <a:p>
              <a:pPr indent="0" lvl="0" marL="0" marR="0" rtl="0" algn="ctr">
                <a:lnSpc>
                  <a:spcPct val="6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" name="Google Shape;151;p14"/>
          <p:cNvGrpSpPr/>
          <p:nvPr/>
        </p:nvGrpSpPr>
        <p:grpSpPr>
          <a:xfrm>
            <a:off x="5937676" y="3312139"/>
            <a:ext cx="697048" cy="697048"/>
            <a:chOff x="0" y="0"/>
            <a:chExt cx="812800" cy="812800"/>
          </a:xfrm>
        </p:grpSpPr>
        <p:sp>
          <p:nvSpPr>
            <p:cNvPr id="152" name="Google Shape;152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E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775" lIns="22775" spcFirstLastPara="1" rIns="22775" wrap="square" tIns="22775">
              <a:noAutofit/>
            </a:bodyPr>
            <a:lstStyle/>
            <a:p>
              <a:pPr indent="0" lvl="0" marL="0" marR="0" rtl="0" algn="ctr">
                <a:lnSpc>
                  <a:spcPct val="6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Google Shape;154;p14"/>
          <p:cNvSpPr txBox="1"/>
          <p:nvPr/>
        </p:nvSpPr>
        <p:spPr>
          <a:xfrm>
            <a:off x="770810" y="3131500"/>
            <a:ext cx="2658613" cy="368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uses the following free fonts:</a:t>
            </a:r>
            <a:endParaRPr/>
          </a:p>
        </p:txBody>
      </p:sp>
      <p:sp>
        <p:nvSpPr>
          <p:cNvPr id="155" name="Google Shape;155;p14"/>
          <p:cNvSpPr txBox="1"/>
          <p:nvPr/>
        </p:nvSpPr>
        <p:spPr>
          <a:xfrm>
            <a:off x="734605" y="5349037"/>
            <a:ext cx="2777375" cy="1874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You can find these fonts online too.</a:t>
            </a:r>
            <a:endParaRPr/>
          </a:p>
        </p:txBody>
      </p:sp>
      <p:sp>
        <p:nvSpPr>
          <p:cNvPr id="156" name="Google Shape;156;p14"/>
          <p:cNvSpPr txBox="1"/>
          <p:nvPr/>
        </p:nvSpPr>
        <p:spPr>
          <a:xfrm>
            <a:off x="4238691" y="4152519"/>
            <a:ext cx="697048" cy="133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#211C80</a:t>
            </a:r>
            <a:endParaRPr/>
          </a:p>
        </p:txBody>
      </p:sp>
      <p:sp>
        <p:nvSpPr>
          <p:cNvPr id="157" name="Google Shape;157;p14"/>
          <p:cNvSpPr txBox="1"/>
          <p:nvPr/>
        </p:nvSpPr>
        <p:spPr>
          <a:xfrm>
            <a:off x="5088228" y="4152519"/>
            <a:ext cx="697048" cy="133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#D85025</a:t>
            </a:r>
            <a:endParaRPr/>
          </a:p>
        </p:txBody>
      </p:sp>
      <p:sp>
        <p:nvSpPr>
          <p:cNvPr id="158" name="Google Shape;158;p14"/>
          <p:cNvSpPr txBox="1"/>
          <p:nvPr/>
        </p:nvSpPr>
        <p:spPr>
          <a:xfrm>
            <a:off x="5937676" y="4152519"/>
            <a:ext cx="697048" cy="133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#FFDECF</a:t>
            </a:r>
            <a:endParaRPr/>
          </a:p>
        </p:txBody>
      </p:sp>
      <p:sp>
        <p:nvSpPr>
          <p:cNvPr id="159" name="Google Shape;159;p14"/>
          <p:cNvSpPr txBox="1"/>
          <p:nvPr/>
        </p:nvSpPr>
        <p:spPr>
          <a:xfrm>
            <a:off x="545024" y="1375941"/>
            <a:ext cx="6469951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 Use these in your template, then delete or hide this page afterward.</a:t>
            </a:r>
            <a:endParaRPr/>
          </a:p>
        </p:txBody>
      </p:sp>
      <p:sp>
        <p:nvSpPr>
          <p:cNvPr id="160" name="Google Shape;160;p14"/>
          <p:cNvSpPr txBox="1"/>
          <p:nvPr/>
        </p:nvSpPr>
        <p:spPr>
          <a:xfrm>
            <a:off x="1383931" y="628882"/>
            <a:ext cx="4792139" cy="727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211C80"/>
                </a:solidFill>
                <a:latin typeface="Calistoga"/>
                <a:ea typeface="Calistoga"/>
                <a:cs typeface="Calistoga"/>
                <a:sym typeface="Calistoga"/>
              </a:rPr>
              <a:t>Resource Page</a:t>
            </a:r>
            <a:endParaRPr/>
          </a:p>
        </p:txBody>
      </p:sp>
      <p:sp>
        <p:nvSpPr>
          <p:cNvPr id="161" name="Google Shape;161;p14"/>
          <p:cNvSpPr txBox="1"/>
          <p:nvPr/>
        </p:nvSpPr>
        <p:spPr>
          <a:xfrm>
            <a:off x="945927" y="4083008"/>
            <a:ext cx="2360297" cy="2695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20" u="none" cap="none" strike="noStrike">
                <a:solidFill>
                  <a:srgbClr val="211C80"/>
                </a:solidFill>
                <a:latin typeface="Calistoga"/>
                <a:ea typeface="Calistoga"/>
                <a:cs typeface="Calistoga"/>
                <a:sym typeface="Calistoga"/>
              </a:rPr>
              <a:t>Calistoga</a:t>
            </a:r>
            <a:endParaRPr/>
          </a:p>
        </p:txBody>
      </p:sp>
      <p:sp>
        <p:nvSpPr>
          <p:cNvPr id="162" name="Google Shape;162;p14"/>
          <p:cNvSpPr txBox="1"/>
          <p:nvPr/>
        </p:nvSpPr>
        <p:spPr>
          <a:xfrm>
            <a:off x="822729" y="4811907"/>
            <a:ext cx="2606694" cy="214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71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DM Sans</a:t>
            </a:r>
            <a:endParaRPr/>
          </a:p>
        </p:txBody>
      </p:sp>
      <p:sp>
        <p:nvSpPr>
          <p:cNvPr id="163" name="Google Shape;163;p14"/>
          <p:cNvSpPr txBox="1"/>
          <p:nvPr/>
        </p:nvSpPr>
        <p:spPr>
          <a:xfrm>
            <a:off x="1418459" y="3838769"/>
            <a:ext cx="1415234" cy="1687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6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TITLES:</a:t>
            </a:r>
            <a:endParaRPr/>
          </a:p>
        </p:txBody>
      </p:sp>
      <p:sp>
        <p:nvSpPr>
          <p:cNvPr id="164" name="Google Shape;164;p14"/>
          <p:cNvSpPr txBox="1"/>
          <p:nvPr/>
        </p:nvSpPr>
        <p:spPr>
          <a:xfrm>
            <a:off x="1418459" y="4588461"/>
            <a:ext cx="1415234" cy="1687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6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BODY TEXT:</a:t>
            </a: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998003" y="7525224"/>
            <a:ext cx="780752" cy="790795"/>
          </a:xfrm>
          <a:custGeom>
            <a:rect b="b" l="l" r="r" t="t"/>
            <a:pathLst>
              <a:path extrusionOk="0" h="790795" w="780752">
                <a:moveTo>
                  <a:pt x="0" y="0"/>
                </a:moveTo>
                <a:lnTo>
                  <a:pt x="780751" y="0"/>
                </a:lnTo>
                <a:lnTo>
                  <a:pt x="780751" y="790796"/>
                </a:lnTo>
                <a:lnTo>
                  <a:pt x="0" y="7907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p14"/>
          <p:cNvSpPr/>
          <p:nvPr/>
        </p:nvSpPr>
        <p:spPr>
          <a:xfrm>
            <a:off x="1956363" y="7525041"/>
            <a:ext cx="780752" cy="791162"/>
          </a:xfrm>
          <a:custGeom>
            <a:rect b="b" l="l" r="r" t="t"/>
            <a:pathLst>
              <a:path extrusionOk="0" h="791162" w="780752">
                <a:moveTo>
                  <a:pt x="0" y="0"/>
                </a:moveTo>
                <a:lnTo>
                  <a:pt x="780751" y="0"/>
                </a:lnTo>
                <a:lnTo>
                  <a:pt x="780751" y="791162"/>
                </a:lnTo>
                <a:lnTo>
                  <a:pt x="0" y="7911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" name="Google Shape;167;p14"/>
          <p:cNvSpPr/>
          <p:nvPr/>
        </p:nvSpPr>
        <p:spPr>
          <a:xfrm>
            <a:off x="2914723" y="7537135"/>
            <a:ext cx="780752" cy="766974"/>
          </a:xfrm>
          <a:custGeom>
            <a:rect b="b" l="l" r="r" t="t"/>
            <a:pathLst>
              <a:path extrusionOk="0" h="766974" w="780752">
                <a:moveTo>
                  <a:pt x="0" y="0"/>
                </a:moveTo>
                <a:lnTo>
                  <a:pt x="780751" y="0"/>
                </a:lnTo>
                <a:lnTo>
                  <a:pt x="780751" y="766974"/>
                </a:lnTo>
                <a:lnTo>
                  <a:pt x="0" y="766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14"/>
          <p:cNvSpPr/>
          <p:nvPr/>
        </p:nvSpPr>
        <p:spPr>
          <a:xfrm>
            <a:off x="3873083" y="7538899"/>
            <a:ext cx="780752" cy="763447"/>
          </a:xfrm>
          <a:custGeom>
            <a:rect b="b" l="l" r="r" t="t"/>
            <a:pathLst>
              <a:path extrusionOk="0" h="763447" w="780752">
                <a:moveTo>
                  <a:pt x="0" y="0"/>
                </a:moveTo>
                <a:lnTo>
                  <a:pt x="780751" y="0"/>
                </a:lnTo>
                <a:lnTo>
                  <a:pt x="780751" y="763447"/>
                </a:lnTo>
                <a:lnTo>
                  <a:pt x="0" y="7634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14"/>
          <p:cNvSpPr/>
          <p:nvPr/>
        </p:nvSpPr>
        <p:spPr>
          <a:xfrm>
            <a:off x="4831443" y="7544667"/>
            <a:ext cx="780752" cy="751910"/>
          </a:xfrm>
          <a:custGeom>
            <a:rect b="b" l="l" r="r" t="t"/>
            <a:pathLst>
              <a:path extrusionOk="0" h="751910" w="780752">
                <a:moveTo>
                  <a:pt x="0" y="0"/>
                </a:moveTo>
                <a:lnTo>
                  <a:pt x="780751" y="0"/>
                </a:lnTo>
                <a:lnTo>
                  <a:pt x="780751" y="751910"/>
                </a:lnTo>
                <a:lnTo>
                  <a:pt x="0" y="751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14"/>
          <p:cNvSpPr/>
          <p:nvPr/>
        </p:nvSpPr>
        <p:spPr>
          <a:xfrm>
            <a:off x="5789803" y="7520913"/>
            <a:ext cx="780752" cy="799417"/>
          </a:xfrm>
          <a:custGeom>
            <a:rect b="b" l="l" r="r" t="t"/>
            <a:pathLst>
              <a:path extrusionOk="0" h="799417" w="780752">
                <a:moveTo>
                  <a:pt x="0" y="0"/>
                </a:moveTo>
                <a:lnTo>
                  <a:pt x="780752" y="0"/>
                </a:lnTo>
                <a:lnTo>
                  <a:pt x="780752" y="799418"/>
                </a:lnTo>
                <a:lnTo>
                  <a:pt x="0" y="799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14"/>
          <p:cNvSpPr/>
          <p:nvPr/>
        </p:nvSpPr>
        <p:spPr>
          <a:xfrm>
            <a:off x="989445" y="8447127"/>
            <a:ext cx="780752" cy="787482"/>
          </a:xfrm>
          <a:custGeom>
            <a:rect b="b" l="l" r="r" t="t"/>
            <a:pathLst>
              <a:path extrusionOk="0" h="787482" w="780752">
                <a:moveTo>
                  <a:pt x="0" y="0"/>
                </a:moveTo>
                <a:lnTo>
                  <a:pt x="780752" y="0"/>
                </a:lnTo>
                <a:lnTo>
                  <a:pt x="780752" y="787482"/>
                </a:lnTo>
                <a:lnTo>
                  <a:pt x="0" y="787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14"/>
          <p:cNvSpPr/>
          <p:nvPr/>
        </p:nvSpPr>
        <p:spPr>
          <a:xfrm>
            <a:off x="1949517" y="8477431"/>
            <a:ext cx="780752" cy="726873"/>
          </a:xfrm>
          <a:custGeom>
            <a:rect b="b" l="l" r="r" t="t"/>
            <a:pathLst>
              <a:path extrusionOk="0" h="726873" w="780752">
                <a:moveTo>
                  <a:pt x="0" y="0"/>
                </a:moveTo>
                <a:lnTo>
                  <a:pt x="780752" y="0"/>
                </a:lnTo>
                <a:lnTo>
                  <a:pt x="780752" y="726873"/>
                </a:lnTo>
                <a:lnTo>
                  <a:pt x="0" y="726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14"/>
          <p:cNvSpPr/>
          <p:nvPr/>
        </p:nvSpPr>
        <p:spPr>
          <a:xfrm>
            <a:off x="2909588" y="8444046"/>
            <a:ext cx="780752" cy="793644"/>
          </a:xfrm>
          <a:custGeom>
            <a:rect b="b" l="l" r="r" t="t"/>
            <a:pathLst>
              <a:path extrusionOk="0" h="793644" w="780752">
                <a:moveTo>
                  <a:pt x="0" y="0"/>
                </a:moveTo>
                <a:lnTo>
                  <a:pt x="780752" y="0"/>
                </a:lnTo>
                <a:lnTo>
                  <a:pt x="780752" y="793644"/>
                </a:lnTo>
                <a:lnTo>
                  <a:pt x="0" y="793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14"/>
          <p:cNvSpPr/>
          <p:nvPr/>
        </p:nvSpPr>
        <p:spPr>
          <a:xfrm>
            <a:off x="3869660" y="8465237"/>
            <a:ext cx="780752" cy="751261"/>
          </a:xfrm>
          <a:custGeom>
            <a:rect b="b" l="l" r="r" t="t"/>
            <a:pathLst>
              <a:path extrusionOk="0" h="751261" w="780752">
                <a:moveTo>
                  <a:pt x="0" y="0"/>
                </a:moveTo>
                <a:lnTo>
                  <a:pt x="780752" y="0"/>
                </a:lnTo>
                <a:lnTo>
                  <a:pt x="780752" y="751262"/>
                </a:lnTo>
                <a:lnTo>
                  <a:pt x="0" y="7512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14"/>
          <p:cNvSpPr/>
          <p:nvPr/>
        </p:nvSpPr>
        <p:spPr>
          <a:xfrm>
            <a:off x="4829731" y="8438030"/>
            <a:ext cx="780752" cy="805675"/>
          </a:xfrm>
          <a:custGeom>
            <a:rect b="b" l="l" r="r" t="t"/>
            <a:pathLst>
              <a:path extrusionOk="0" h="805675" w="780752">
                <a:moveTo>
                  <a:pt x="0" y="0"/>
                </a:moveTo>
                <a:lnTo>
                  <a:pt x="780752" y="0"/>
                </a:lnTo>
                <a:lnTo>
                  <a:pt x="780752" y="805676"/>
                </a:lnTo>
                <a:lnTo>
                  <a:pt x="0" y="805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14"/>
          <p:cNvSpPr/>
          <p:nvPr/>
        </p:nvSpPr>
        <p:spPr>
          <a:xfrm>
            <a:off x="5789803" y="8465122"/>
            <a:ext cx="780752" cy="751493"/>
          </a:xfrm>
          <a:custGeom>
            <a:rect b="b" l="l" r="r" t="t"/>
            <a:pathLst>
              <a:path extrusionOk="0" h="751493" w="780752">
                <a:moveTo>
                  <a:pt x="0" y="0"/>
                </a:moveTo>
                <a:lnTo>
                  <a:pt x="780752" y="0"/>
                </a:lnTo>
                <a:lnTo>
                  <a:pt x="780752" y="751492"/>
                </a:lnTo>
                <a:lnTo>
                  <a:pt x="0" y="751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CF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"/>
          <p:cNvSpPr/>
          <p:nvPr/>
        </p:nvSpPr>
        <p:spPr>
          <a:xfrm flipH="1">
            <a:off x="-1935924" y="-686033"/>
            <a:ext cx="10621788" cy="6855881"/>
          </a:xfrm>
          <a:custGeom>
            <a:rect b="b" l="l" r="r" t="t"/>
            <a:pathLst>
              <a:path extrusionOk="0" h="6855881" w="10621788">
                <a:moveTo>
                  <a:pt x="10621788" y="0"/>
                </a:moveTo>
                <a:lnTo>
                  <a:pt x="0" y="0"/>
                </a:lnTo>
                <a:lnTo>
                  <a:pt x="0" y="6855881"/>
                </a:lnTo>
                <a:lnTo>
                  <a:pt x="10621788" y="6855881"/>
                </a:lnTo>
                <a:lnTo>
                  <a:pt x="10621788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2" name="Google Shape;182;p15"/>
          <p:cNvGrpSpPr/>
          <p:nvPr/>
        </p:nvGrpSpPr>
        <p:grpSpPr>
          <a:xfrm>
            <a:off x="545024" y="532120"/>
            <a:ext cx="6469953" cy="9611541"/>
            <a:chOff x="0" y="-9525"/>
            <a:chExt cx="3799846" cy="5644922"/>
          </a:xfrm>
        </p:grpSpPr>
        <p:sp>
          <p:nvSpPr>
            <p:cNvPr id="183" name="Google Shape;183;p15"/>
            <p:cNvSpPr/>
            <p:nvPr/>
          </p:nvSpPr>
          <p:spPr>
            <a:xfrm>
              <a:off x="0" y="0"/>
              <a:ext cx="3799846" cy="5635397"/>
            </a:xfrm>
            <a:custGeom>
              <a:rect b="b" l="l" r="r" t="t"/>
              <a:pathLst>
                <a:path extrusionOk="0" h="5635397" w="3799846">
                  <a:moveTo>
                    <a:pt x="23932" y="0"/>
                  </a:moveTo>
                  <a:lnTo>
                    <a:pt x="3775914" y="0"/>
                  </a:lnTo>
                  <a:cubicBezTo>
                    <a:pt x="3789131" y="0"/>
                    <a:pt x="3799846" y="10715"/>
                    <a:pt x="3799846" y="23932"/>
                  </a:cubicBezTo>
                  <a:lnTo>
                    <a:pt x="3799846" y="5611465"/>
                  </a:lnTo>
                  <a:cubicBezTo>
                    <a:pt x="3799846" y="5624682"/>
                    <a:pt x="3789131" y="5635397"/>
                    <a:pt x="3775914" y="5635397"/>
                  </a:cubicBezTo>
                  <a:lnTo>
                    <a:pt x="23932" y="5635397"/>
                  </a:lnTo>
                  <a:cubicBezTo>
                    <a:pt x="17585" y="5635397"/>
                    <a:pt x="11498" y="5632876"/>
                    <a:pt x="7009" y="5628387"/>
                  </a:cubicBezTo>
                  <a:cubicBezTo>
                    <a:pt x="2521" y="5623899"/>
                    <a:pt x="0" y="5617812"/>
                    <a:pt x="0" y="5611465"/>
                  </a:cubicBezTo>
                  <a:lnTo>
                    <a:pt x="0" y="23932"/>
                  </a:lnTo>
                  <a:cubicBezTo>
                    <a:pt x="0" y="10715"/>
                    <a:pt x="10715" y="0"/>
                    <a:pt x="239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5"/>
            <p:cNvSpPr txBox="1"/>
            <p:nvPr/>
          </p:nvSpPr>
          <p:spPr>
            <a:xfrm>
              <a:off x="0" y="-9525"/>
              <a:ext cx="3799845" cy="56449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775" lIns="22775" spcFirstLastPara="1" rIns="22775" wrap="square" tIns="22775">
              <a:noAutofit/>
            </a:bodyPr>
            <a:lstStyle/>
            <a:p>
              <a:pPr indent="0" lvl="0" marL="0" marR="0" rtl="0" algn="ctr">
                <a:lnSpc>
                  <a:spcPct val="6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" name="Google Shape;185;p15"/>
          <p:cNvSpPr txBox="1"/>
          <p:nvPr/>
        </p:nvSpPr>
        <p:spPr>
          <a:xfrm>
            <a:off x="1426400" y="3242943"/>
            <a:ext cx="47072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9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This template is free for everyone to use, </a:t>
            </a:r>
            <a:endParaRPr/>
          </a:p>
          <a:p>
            <a:pPr indent="0" lvl="1" marL="0" marR="0" rtl="0" algn="ctr">
              <a:lnSpc>
                <a:spcPct val="12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9" u="none" cap="none" strike="noStrike">
                <a:solidFill>
                  <a:srgbClr val="211C80"/>
                </a:solidFill>
                <a:latin typeface="DM Sans"/>
                <a:ea typeface="DM Sans"/>
                <a:cs typeface="DM Sans"/>
                <a:sym typeface="DM Sans"/>
              </a:rPr>
              <a:t>thanks to the following:</a:t>
            </a:r>
            <a:endParaRPr/>
          </a:p>
        </p:txBody>
      </p:sp>
      <p:sp>
        <p:nvSpPr>
          <p:cNvPr id="186" name="Google Shape;186;p15"/>
          <p:cNvSpPr txBox="1"/>
          <p:nvPr/>
        </p:nvSpPr>
        <p:spPr>
          <a:xfrm>
            <a:off x="657244" y="5431124"/>
            <a:ext cx="6245512" cy="209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9" u="none" cap="none" strike="noStrike">
                <a:solidFill>
                  <a:srgbClr val="D75025"/>
                </a:solidFill>
                <a:latin typeface="DM Sans"/>
                <a:ea typeface="DM Sans"/>
                <a:cs typeface="DM Sans"/>
                <a:sym typeface="DM Sans"/>
              </a:rPr>
              <a:t>for this template</a:t>
            </a:r>
            <a:endParaRPr/>
          </a:p>
        </p:txBody>
      </p:sp>
      <p:sp>
        <p:nvSpPr>
          <p:cNvPr id="187" name="Google Shape;187;p15"/>
          <p:cNvSpPr txBox="1"/>
          <p:nvPr/>
        </p:nvSpPr>
        <p:spPr>
          <a:xfrm>
            <a:off x="756000" y="6900565"/>
            <a:ext cx="6048000" cy="209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9" u="none" cap="none" strike="noStrike">
                <a:solidFill>
                  <a:srgbClr val="D75025"/>
                </a:solidFill>
                <a:latin typeface="DM Sans"/>
                <a:ea typeface="DM Sans"/>
                <a:cs typeface="DM Sans"/>
                <a:sym typeface="DM Sans"/>
              </a:rPr>
              <a:t>for the photos, graphics, and elements</a:t>
            </a:r>
            <a:endParaRPr/>
          </a:p>
        </p:txBody>
      </p:sp>
      <p:sp>
        <p:nvSpPr>
          <p:cNvPr id="188" name="Google Shape;188;p15"/>
          <p:cNvSpPr txBox="1"/>
          <p:nvPr/>
        </p:nvSpPr>
        <p:spPr>
          <a:xfrm>
            <a:off x="1938086" y="7865825"/>
            <a:ext cx="3683827" cy="5062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211C80"/>
                </a:solidFill>
                <a:latin typeface="Calistoga"/>
                <a:ea typeface="Calistoga"/>
                <a:cs typeface="Calistoga"/>
                <a:sym typeface="Calistoga"/>
              </a:rPr>
              <a:t>Happy designing!</a:t>
            </a:r>
            <a:endParaRPr/>
          </a:p>
        </p:txBody>
      </p:sp>
      <p:sp>
        <p:nvSpPr>
          <p:cNvPr id="189" name="Google Shape;189;p15"/>
          <p:cNvSpPr txBox="1"/>
          <p:nvPr/>
        </p:nvSpPr>
        <p:spPr>
          <a:xfrm>
            <a:off x="2531451" y="2411650"/>
            <a:ext cx="2493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211C80"/>
                </a:solidFill>
                <a:latin typeface="Calistoga"/>
                <a:ea typeface="Calistoga"/>
                <a:cs typeface="Calistoga"/>
                <a:sym typeface="Calistoga"/>
              </a:rPr>
              <a:t>Credits</a:t>
            </a:r>
            <a:endParaRPr/>
          </a:p>
        </p:txBody>
      </p:sp>
      <p:sp>
        <p:nvSpPr>
          <p:cNvPr id="190" name="Google Shape;190;p15"/>
          <p:cNvSpPr txBox="1"/>
          <p:nvPr/>
        </p:nvSpPr>
        <p:spPr>
          <a:xfrm>
            <a:off x="860453" y="6328430"/>
            <a:ext cx="5839094" cy="448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D75025"/>
                </a:solidFill>
                <a:latin typeface="Calistoga"/>
                <a:ea typeface="Calistoga"/>
                <a:cs typeface="Calistoga"/>
                <a:sym typeface="Calistoga"/>
              </a:rPr>
              <a:t>Pexels, Pixabay, Sketchify</a:t>
            </a:r>
            <a:endParaRPr/>
          </a:p>
        </p:txBody>
      </p:sp>
      <p:pic>
        <p:nvPicPr>
          <p:cNvPr id="191" name="Google Shape;19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3087" y="4313450"/>
            <a:ext cx="3313815" cy="83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