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10287000" cx="18288000"/>
  <p:notesSz cx="6858000" cy="9144000"/>
  <p:embeddedFontLst>
    <p:embeddedFont>
      <p:font typeface="Tenor Sans"/>
      <p:regular r:id="rId30"/>
    </p:embeddedFont>
    <p:embeddedFont>
      <p:font typeface="Inter"/>
      <p:bold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nter-bold.fntdata"/><Relationship Id="rId30" Type="http://schemas.openxmlformats.org/officeDocument/2006/relationships/font" Target="fonts/TenorSans-regular.fntdata"/><Relationship Id="rId11" Type="http://schemas.openxmlformats.org/officeDocument/2006/relationships/slide" Target="slides/slide6.xml"/><Relationship Id="rId33" Type="http://schemas.openxmlformats.org/officeDocument/2006/relationships/font" Target="fonts/Lato-bold.fntdata"/><Relationship Id="rId10" Type="http://schemas.openxmlformats.org/officeDocument/2006/relationships/slide" Target="slides/slide5.xml"/><Relationship Id="rId32" Type="http://schemas.openxmlformats.org/officeDocument/2006/relationships/font" Target="fonts/Lato-regular.fntdata"/><Relationship Id="rId13" Type="http://schemas.openxmlformats.org/officeDocument/2006/relationships/slide" Target="slides/slide8.xml"/><Relationship Id="rId35" Type="http://schemas.openxmlformats.org/officeDocument/2006/relationships/font" Target="fonts/Lato-boldItalic.fntdata"/><Relationship Id="rId12" Type="http://schemas.openxmlformats.org/officeDocument/2006/relationships/slide" Target="slides/slide7.xml"/><Relationship Id="rId34" Type="http://schemas.openxmlformats.org/officeDocument/2006/relationships/font" Target="fonts/La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31.jpg"/><Relationship Id="rId5" Type="http://schemas.openxmlformats.org/officeDocument/2006/relationships/image" Target="../media/image10.jpg"/><Relationship Id="rId6" Type="http://schemas.openxmlformats.org/officeDocument/2006/relationships/image" Target="../media/image12.jpg"/><Relationship Id="rId7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jpg"/><Relationship Id="rId4" Type="http://schemas.openxmlformats.org/officeDocument/2006/relationships/image" Target="../media/image30.jpg"/><Relationship Id="rId5" Type="http://schemas.openxmlformats.org/officeDocument/2006/relationships/image" Target="../media/image34.jpg"/><Relationship Id="rId6" Type="http://schemas.openxmlformats.org/officeDocument/2006/relationships/image" Target="../media/image29.jpg"/><Relationship Id="rId7" Type="http://schemas.openxmlformats.org/officeDocument/2006/relationships/image" Target="../media/image3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jpg"/><Relationship Id="rId4" Type="http://schemas.openxmlformats.org/officeDocument/2006/relationships/image" Target="../media/image29.jpg"/><Relationship Id="rId5" Type="http://schemas.openxmlformats.org/officeDocument/2006/relationships/image" Target="../media/image3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Relationship Id="rId4" Type="http://schemas.openxmlformats.org/officeDocument/2006/relationships/image" Target="../media/image23.png"/><Relationship Id="rId5" Type="http://schemas.openxmlformats.org/officeDocument/2006/relationships/image" Target="../media/image32.png"/><Relationship Id="rId6" Type="http://schemas.openxmlformats.org/officeDocument/2006/relationships/image" Target="../media/image15.png"/><Relationship Id="rId7" Type="http://schemas.openxmlformats.org/officeDocument/2006/relationships/image" Target="../media/image35.png"/><Relationship Id="rId8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7D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2962228">
            <a:off x="-8800300" y="-6121587"/>
            <a:ext cx="24820012" cy="14674832"/>
          </a:xfrm>
          <a:custGeom>
            <a:rect b="b" l="l" r="r" t="t"/>
            <a:pathLst>
              <a:path extrusionOk="0" h="14674832" w="24820012">
                <a:moveTo>
                  <a:pt x="0" y="0"/>
                </a:moveTo>
                <a:lnTo>
                  <a:pt x="24820012" y="0"/>
                </a:lnTo>
                <a:lnTo>
                  <a:pt x="24820012" y="14674832"/>
                </a:lnTo>
                <a:lnTo>
                  <a:pt x="0" y="146748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-8908223" y="-738396"/>
            <a:ext cx="27538078" cy="16419579"/>
          </a:xfrm>
          <a:custGeom>
            <a:rect b="b" l="l" r="r" t="t"/>
            <a:pathLst>
              <a:path extrusionOk="0" h="16419579" w="27538078">
                <a:moveTo>
                  <a:pt x="0" y="0"/>
                </a:moveTo>
                <a:lnTo>
                  <a:pt x="27538078" y="0"/>
                </a:lnTo>
                <a:lnTo>
                  <a:pt x="27538078" y="16419579"/>
                </a:lnTo>
                <a:lnTo>
                  <a:pt x="0" y="16419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223958" y="-162783"/>
            <a:ext cx="8024152" cy="11356767"/>
          </a:xfrm>
          <a:custGeom>
            <a:rect b="b" l="l" r="r" t="t"/>
            <a:pathLst>
              <a:path extrusionOk="0" h="11356767" w="8024152">
                <a:moveTo>
                  <a:pt x="0" y="0"/>
                </a:moveTo>
                <a:lnTo>
                  <a:pt x="8024151" y="0"/>
                </a:lnTo>
                <a:lnTo>
                  <a:pt x="8024151" y="11356767"/>
                </a:lnTo>
                <a:lnTo>
                  <a:pt x="0" y="113567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55764" r="-56662" t="0"/>
            </a:stretch>
          </a:blipFill>
          <a:ln>
            <a:noFill/>
          </a:ln>
        </p:spPr>
      </p:sp>
      <p:sp>
        <p:nvSpPr>
          <p:cNvPr id="87" name="Google Shape;87;p13"/>
          <p:cNvSpPr txBox="1"/>
          <p:nvPr/>
        </p:nvSpPr>
        <p:spPr>
          <a:xfrm>
            <a:off x="6579752" y="621058"/>
            <a:ext cx="11085600" cy="8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185" u="none" cap="none" strike="noStrike">
                <a:solidFill>
                  <a:srgbClr val="002626"/>
                </a:solidFill>
                <a:latin typeface="Inter"/>
                <a:ea typeface="Inter"/>
                <a:cs typeface="Inter"/>
                <a:sym typeface="Inter"/>
              </a:rPr>
              <a:t>FUN RUN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8358685" y="8054742"/>
            <a:ext cx="7527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83" u="none" cap="none" strike="noStrike">
                <a:solidFill>
                  <a:srgbClr val="002626"/>
                </a:solidFill>
                <a:latin typeface="Inter"/>
                <a:ea typeface="Inter"/>
                <a:cs typeface="Inter"/>
                <a:sym typeface="Inter"/>
              </a:rPr>
              <a:t>SUNDAY SERVICE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7DA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/>
          <p:nvPr/>
        </p:nvSpPr>
        <p:spPr>
          <a:xfrm rot="1312234">
            <a:off x="-1550610" y="-432584"/>
            <a:ext cx="24606630" cy="14548670"/>
          </a:xfrm>
          <a:custGeom>
            <a:rect b="b" l="l" r="r" t="t"/>
            <a:pathLst>
              <a:path extrusionOk="0" h="14548670" w="24606630">
                <a:moveTo>
                  <a:pt x="0" y="0"/>
                </a:moveTo>
                <a:lnTo>
                  <a:pt x="24606630" y="0"/>
                </a:lnTo>
                <a:lnTo>
                  <a:pt x="24606630" y="14548670"/>
                </a:lnTo>
                <a:lnTo>
                  <a:pt x="0" y="14548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78" name="Google Shape;278;p22"/>
          <p:cNvGrpSpPr/>
          <p:nvPr/>
        </p:nvGrpSpPr>
        <p:grpSpPr>
          <a:xfrm>
            <a:off x="5736694" y="4117520"/>
            <a:ext cx="3086098" cy="3303089"/>
            <a:chOff x="0" y="-57150"/>
            <a:chExt cx="812800" cy="869950"/>
          </a:xfrm>
        </p:grpSpPr>
        <p:sp>
          <p:nvSpPr>
            <p:cNvPr id="279" name="Google Shape;279;p22"/>
            <p:cNvSpPr/>
            <p:nvPr/>
          </p:nvSpPr>
          <p:spPr>
            <a:xfrm>
              <a:off x="0" y="0"/>
              <a:ext cx="695366" cy="695366"/>
            </a:xfrm>
            <a:custGeom>
              <a:rect b="b" l="l" r="r" t="t"/>
              <a:pathLst>
                <a:path extrusionOk="0" h="695366" w="695366">
                  <a:moveTo>
                    <a:pt x="0" y="0"/>
                  </a:moveTo>
                  <a:lnTo>
                    <a:pt x="695366" y="0"/>
                  </a:lnTo>
                  <a:lnTo>
                    <a:pt x="695366" y="695366"/>
                  </a:lnTo>
                  <a:lnTo>
                    <a:pt x="0" y="695366"/>
                  </a:lnTo>
                  <a:close/>
                </a:path>
              </a:pathLst>
            </a:custGeom>
            <a:solidFill>
              <a:srgbClr val="95C623"/>
            </a:solidFill>
            <a:ln>
              <a:noFill/>
            </a:ln>
          </p:spPr>
        </p:sp>
        <p:sp>
          <p:nvSpPr>
            <p:cNvPr id="280" name="Google Shape;280;p2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1" name="Google Shape;281;p22"/>
          <p:cNvSpPr/>
          <p:nvPr/>
        </p:nvSpPr>
        <p:spPr>
          <a:xfrm>
            <a:off x="5882401" y="4201535"/>
            <a:ext cx="2640216" cy="2640216"/>
          </a:xfrm>
          <a:custGeom>
            <a:rect b="b" l="l" r="r" t="t"/>
            <a:pathLst>
              <a:path extrusionOk="0" h="2640216" w="2640216">
                <a:moveTo>
                  <a:pt x="0" y="0"/>
                </a:moveTo>
                <a:lnTo>
                  <a:pt x="2640216" y="0"/>
                </a:lnTo>
                <a:lnTo>
                  <a:pt x="2640216" y="2640216"/>
                </a:lnTo>
                <a:lnTo>
                  <a:pt x="0" y="2640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4099" l="-108383" r="-90614" t="-4092"/>
            </a:stretch>
          </a:blipFill>
          <a:ln>
            <a:noFill/>
          </a:ln>
        </p:spPr>
      </p:sp>
      <p:grpSp>
        <p:nvGrpSpPr>
          <p:cNvPr id="282" name="Google Shape;282;p22"/>
          <p:cNvGrpSpPr/>
          <p:nvPr/>
        </p:nvGrpSpPr>
        <p:grpSpPr>
          <a:xfrm>
            <a:off x="9808492" y="4117520"/>
            <a:ext cx="3086098" cy="3303089"/>
            <a:chOff x="0" y="-57150"/>
            <a:chExt cx="812800" cy="869950"/>
          </a:xfrm>
        </p:grpSpPr>
        <p:sp>
          <p:nvSpPr>
            <p:cNvPr id="283" name="Google Shape;283;p22"/>
            <p:cNvSpPr/>
            <p:nvPr/>
          </p:nvSpPr>
          <p:spPr>
            <a:xfrm>
              <a:off x="0" y="0"/>
              <a:ext cx="695366" cy="695366"/>
            </a:xfrm>
            <a:custGeom>
              <a:rect b="b" l="l" r="r" t="t"/>
              <a:pathLst>
                <a:path extrusionOk="0" h="695366" w="695366">
                  <a:moveTo>
                    <a:pt x="0" y="0"/>
                  </a:moveTo>
                  <a:lnTo>
                    <a:pt x="695366" y="0"/>
                  </a:lnTo>
                  <a:lnTo>
                    <a:pt x="695366" y="695366"/>
                  </a:lnTo>
                  <a:lnTo>
                    <a:pt x="0" y="695366"/>
                  </a:lnTo>
                  <a:close/>
                </a:path>
              </a:pathLst>
            </a:custGeom>
            <a:solidFill>
              <a:srgbClr val="95C623"/>
            </a:solidFill>
            <a:ln>
              <a:noFill/>
            </a:ln>
          </p:spPr>
        </p:sp>
        <p:sp>
          <p:nvSpPr>
            <p:cNvPr id="284" name="Google Shape;284;p2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22"/>
          <p:cNvSpPr/>
          <p:nvPr/>
        </p:nvSpPr>
        <p:spPr>
          <a:xfrm>
            <a:off x="9951367" y="4201535"/>
            <a:ext cx="2640216" cy="2640216"/>
          </a:xfrm>
          <a:custGeom>
            <a:rect b="b" l="l" r="r" t="t"/>
            <a:pathLst>
              <a:path extrusionOk="0" h="2640216" w="2640216">
                <a:moveTo>
                  <a:pt x="0" y="0"/>
                </a:moveTo>
                <a:lnTo>
                  <a:pt x="2640216" y="0"/>
                </a:lnTo>
                <a:lnTo>
                  <a:pt x="2640216" y="2640216"/>
                </a:lnTo>
                <a:lnTo>
                  <a:pt x="0" y="2640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7477" l="-27465" r="-33850" t="0"/>
            </a:stretch>
          </a:blipFill>
          <a:ln>
            <a:noFill/>
          </a:ln>
        </p:spPr>
      </p:sp>
      <p:grpSp>
        <p:nvGrpSpPr>
          <p:cNvPr id="286" name="Google Shape;286;p22"/>
          <p:cNvGrpSpPr/>
          <p:nvPr/>
        </p:nvGrpSpPr>
        <p:grpSpPr>
          <a:xfrm>
            <a:off x="1674420" y="4117520"/>
            <a:ext cx="3086098" cy="3303089"/>
            <a:chOff x="0" y="-57150"/>
            <a:chExt cx="812800" cy="869950"/>
          </a:xfrm>
        </p:grpSpPr>
        <p:sp>
          <p:nvSpPr>
            <p:cNvPr id="287" name="Google Shape;287;p22"/>
            <p:cNvSpPr/>
            <p:nvPr/>
          </p:nvSpPr>
          <p:spPr>
            <a:xfrm>
              <a:off x="0" y="0"/>
              <a:ext cx="695366" cy="695366"/>
            </a:xfrm>
            <a:custGeom>
              <a:rect b="b" l="l" r="r" t="t"/>
              <a:pathLst>
                <a:path extrusionOk="0" h="695366" w="695366">
                  <a:moveTo>
                    <a:pt x="0" y="0"/>
                  </a:moveTo>
                  <a:lnTo>
                    <a:pt x="695366" y="0"/>
                  </a:lnTo>
                  <a:lnTo>
                    <a:pt x="695366" y="695366"/>
                  </a:lnTo>
                  <a:lnTo>
                    <a:pt x="0" y="695366"/>
                  </a:lnTo>
                  <a:close/>
                </a:path>
              </a:pathLst>
            </a:custGeom>
            <a:solidFill>
              <a:srgbClr val="95C623"/>
            </a:solidFill>
            <a:ln>
              <a:noFill/>
            </a:ln>
          </p:spPr>
        </p:sp>
        <p:sp>
          <p:nvSpPr>
            <p:cNvPr id="288" name="Google Shape;288;p2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9" name="Google Shape;289;p22"/>
          <p:cNvSpPr/>
          <p:nvPr/>
        </p:nvSpPr>
        <p:spPr>
          <a:xfrm>
            <a:off x="1813434" y="4201535"/>
            <a:ext cx="2640216" cy="2640216"/>
          </a:xfrm>
          <a:custGeom>
            <a:rect b="b" l="l" r="r" t="t"/>
            <a:pathLst>
              <a:path extrusionOk="0" h="2640216" w="2640216">
                <a:moveTo>
                  <a:pt x="0" y="0"/>
                </a:moveTo>
                <a:lnTo>
                  <a:pt x="2640217" y="0"/>
                </a:lnTo>
                <a:lnTo>
                  <a:pt x="2640217" y="2640216"/>
                </a:lnTo>
                <a:lnTo>
                  <a:pt x="0" y="2640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36878" l="-218803" r="-150570" t="-76444"/>
            </a:stretch>
          </a:blipFill>
          <a:ln>
            <a:noFill/>
          </a:ln>
        </p:spPr>
      </p:sp>
      <p:grpSp>
        <p:nvGrpSpPr>
          <p:cNvPr id="290" name="Google Shape;290;p22"/>
          <p:cNvGrpSpPr/>
          <p:nvPr/>
        </p:nvGrpSpPr>
        <p:grpSpPr>
          <a:xfrm>
            <a:off x="13877458" y="4117520"/>
            <a:ext cx="3086098" cy="3303089"/>
            <a:chOff x="0" y="-57150"/>
            <a:chExt cx="812800" cy="869950"/>
          </a:xfrm>
        </p:grpSpPr>
        <p:sp>
          <p:nvSpPr>
            <p:cNvPr id="291" name="Google Shape;291;p22"/>
            <p:cNvSpPr/>
            <p:nvPr/>
          </p:nvSpPr>
          <p:spPr>
            <a:xfrm>
              <a:off x="0" y="0"/>
              <a:ext cx="695366" cy="695366"/>
            </a:xfrm>
            <a:custGeom>
              <a:rect b="b" l="l" r="r" t="t"/>
              <a:pathLst>
                <a:path extrusionOk="0" h="695366" w="695366">
                  <a:moveTo>
                    <a:pt x="0" y="0"/>
                  </a:moveTo>
                  <a:lnTo>
                    <a:pt x="695366" y="0"/>
                  </a:lnTo>
                  <a:lnTo>
                    <a:pt x="695366" y="695366"/>
                  </a:lnTo>
                  <a:lnTo>
                    <a:pt x="0" y="695366"/>
                  </a:lnTo>
                  <a:close/>
                </a:path>
              </a:pathLst>
            </a:custGeom>
            <a:solidFill>
              <a:srgbClr val="95C623"/>
            </a:solidFill>
            <a:ln>
              <a:noFill/>
            </a:ln>
          </p:spPr>
        </p:sp>
        <p:sp>
          <p:nvSpPr>
            <p:cNvPr id="292" name="Google Shape;292;p2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" name="Google Shape;293;p22"/>
          <p:cNvSpPr/>
          <p:nvPr/>
        </p:nvSpPr>
        <p:spPr>
          <a:xfrm>
            <a:off x="14020333" y="4201535"/>
            <a:ext cx="2639657" cy="2640216"/>
          </a:xfrm>
          <a:custGeom>
            <a:rect b="b" l="l" r="r" t="t"/>
            <a:pathLst>
              <a:path extrusionOk="0" h="2640216" w="2639657">
                <a:moveTo>
                  <a:pt x="0" y="0"/>
                </a:moveTo>
                <a:lnTo>
                  <a:pt x="2639658" y="0"/>
                </a:lnTo>
                <a:lnTo>
                  <a:pt x="2639658" y="2640216"/>
                </a:lnTo>
                <a:lnTo>
                  <a:pt x="0" y="2640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17513" l="-132521" r="-109557" t="-10354"/>
            </a:stretch>
          </a:blipFill>
          <a:ln>
            <a:noFill/>
          </a:ln>
        </p:spPr>
      </p:sp>
      <p:grpSp>
        <p:nvGrpSpPr>
          <p:cNvPr id="294" name="Google Shape;294;p22"/>
          <p:cNvGrpSpPr/>
          <p:nvPr/>
        </p:nvGrpSpPr>
        <p:grpSpPr>
          <a:xfrm>
            <a:off x="4000182" y="3797357"/>
            <a:ext cx="925001" cy="875710"/>
            <a:chOff x="-99782" y="-34060"/>
            <a:chExt cx="1233334" cy="1167612"/>
          </a:xfrm>
        </p:grpSpPr>
        <p:grpSp>
          <p:nvGrpSpPr>
            <p:cNvPr id="295" name="Google Shape;295;p22"/>
            <p:cNvGrpSpPr/>
            <p:nvPr/>
          </p:nvGrpSpPr>
          <p:grpSpPr>
            <a:xfrm>
              <a:off x="370658" y="-34060"/>
              <a:ext cx="484411" cy="1043746"/>
              <a:chOff x="0" y="-57150"/>
              <a:chExt cx="812800" cy="1751318"/>
            </a:xfrm>
          </p:grpSpPr>
          <p:sp>
            <p:nvSpPr>
              <p:cNvPr id="296" name="Google Shape;296;p22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</p:sp>
          <p:sp>
            <p:nvSpPr>
              <p:cNvPr id="297" name="Google Shape;297;p2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" name="Google Shape;298;p22"/>
            <p:cNvGrpSpPr/>
            <p:nvPr/>
          </p:nvGrpSpPr>
          <p:grpSpPr>
            <a:xfrm rot="5400000">
              <a:off x="279668" y="90990"/>
              <a:ext cx="484411" cy="1043746"/>
              <a:chOff x="0" y="-57150"/>
              <a:chExt cx="812800" cy="1751318"/>
            </a:xfrm>
          </p:grpSpPr>
          <p:sp>
            <p:nvSpPr>
              <p:cNvPr id="299" name="Google Shape;299;p22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</p:sp>
          <p:sp>
            <p:nvSpPr>
              <p:cNvPr id="300" name="Google Shape;300;p2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" name="Google Shape;301;p22"/>
            <p:cNvGrpSpPr/>
            <p:nvPr/>
          </p:nvGrpSpPr>
          <p:grpSpPr>
            <a:xfrm rot="2700000">
              <a:off x="351062" y="47310"/>
              <a:ext cx="484411" cy="1043746"/>
              <a:chOff x="0" y="-57150"/>
              <a:chExt cx="812800" cy="1751318"/>
            </a:xfrm>
          </p:grpSpPr>
          <p:sp>
            <p:nvSpPr>
              <p:cNvPr id="302" name="Google Shape;302;p22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</p:sp>
          <p:sp>
            <p:nvSpPr>
              <p:cNvPr id="303" name="Google Shape;303;p2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" name="Google Shape;304;p22"/>
            <p:cNvGrpSpPr/>
            <p:nvPr/>
          </p:nvGrpSpPr>
          <p:grpSpPr>
            <a:xfrm rot="8100000">
              <a:off x="198298" y="71394"/>
              <a:ext cx="484411" cy="1043746"/>
              <a:chOff x="0" y="-57150"/>
              <a:chExt cx="812800" cy="1751318"/>
            </a:xfrm>
          </p:grpSpPr>
          <p:sp>
            <p:nvSpPr>
              <p:cNvPr id="305" name="Google Shape;305;p22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</p:sp>
          <p:sp>
            <p:nvSpPr>
              <p:cNvPr id="306" name="Google Shape;306;p2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7" name="Google Shape;307;p22"/>
          <p:cNvGrpSpPr/>
          <p:nvPr/>
        </p:nvGrpSpPr>
        <p:grpSpPr>
          <a:xfrm>
            <a:off x="8069149" y="3797357"/>
            <a:ext cx="925001" cy="875710"/>
            <a:chOff x="-99782" y="-34060"/>
            <a:chExt cx="1233334" cy="1167612"/>
          </a:xfrm>
        </p:grpSpPr>
        <p:grpSp>
          <p:nvGrpSpPr>
            <p:cNvPr id="308" name="Google Shape;308;p22"/>
            <p:cNvGrpSpPr/>
            <p:nvPr/>
          </p:nvGrpSpPr>
          <p:grpSpPr>
            <a:xfrm>
              <a:off x="370658" y="-34060"/>
              <a:ext cx="484411" cy="1043746"/>
              <a:chOff x="0" y="-57150"/>
              <a:chExt cx="812800" cy="1751318"/>
            </a:xfrm>
          </p:grpSpPr>
          <p:sp>
            <p:nvSpPr>
              <p:cNvPr id="309" name="Google Shape;309;p22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</p:sp>
          <p:sp>
            <p:nvSpPr>
              <p:cNvPr id="310" name="Google Shape;310;p2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" name="Google Shape;311;p22"/>
            <p:cNvGrpSpPr/>
            <p:nvPr/>
          </p:nvGrpSpPr>
          <p:grpSpPr>
            <a:xfrm rot="5400000">
              <a:off x="279668" y="90990"/>
              <a:ext cx="484411" cy="1043746"/>
              <a:chOff x="0" y="-57150"/>
              <a:chExt cx="812800" cy="1751318"/>
            </a:xfrm>
          </p:grpSpPr>
          <p:sp>
            <p:nvSpPr>
              <p:cNvPr id="312" name="Google Shape;312;p22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</p:sp>
          <p:sp>
            <p:nvSpPr>
              <p:cNvPr id="313" name="Google Shape;313;p2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p22"/>
            <p:cNvGrpSpPr/>
            <p:nvPr/>
          </p:nvGrpSpPr>
          <p:grpSpPr>
            <a:xfrm rot="2700000">
              <a:off x="351062" y="47310"/>
              <a:ext cx="484411" cy="1043746"/>
              <a:chOff x="0" y="-57150"/>
              <a:chExt cx="812800" cy="1751318"/>
            </a:xfrm>
          </p:grpSpPr>
          <p:sp>
            <p:nvSpPr>
              <p:cNvPr id="315" name="Google Shape;315;p22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</p:sp>
          <p:sp>
            <p:nvSpPr>
              <p:cNvPr id="316" name="Google Shape;316;p2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" name="Google Shape;317;p22"/>
            <p:cNvGrpSpPr/>
            <p:nvPr/>
          </p:nvGrpSpPr>
          <p:grpSpPr>
            <a:xfrm rot="8100000">
              <a:off x="198298" y="71394"/>
              <a:ext cx="484411" cy="1043746"/>
              <a:chOff x="0" y="-57150"/>
              <a:chExt cx="812800" cy="1751318"/>
            </a:xfrm>
          </p:grpSpPr>
          <p:sp>
            <p:nvSpPr>
              <p:cNvPr id="318" name="Google Shape;318;p22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</p:sp>
          <p:sp>
            <p:nvSpPr>
              <p:cNvPr id="319" name="Google Shape;319;p2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0" name="Google Shape;320;p22"/>
          <p:cNvGrpSpPr/>
          <p:nvPr/>
        </p:nvGrpSpPr>
        <p:grpSpPr>
          <a:xfrm>
            <a:off x="12138115" y="3797357"/>
            <a:ext cx="925001" cy="875710"/>
            <a:chOff x="-99782" y="-34060"/>
            <a:chExt cx="1233334" cy="1167612"/>
          </a:xfrm>
        </p:grpSpPr>
        <p:grpSp>
          <p:nvGrpSpPr>
            <p:cNvPr id="321" name="Google Shape;321;p22"/>
            <p:cNvGrpSpPr/>
            <p:nvPr/>
          </p:nvGrpSpPr>
          <p:grpSpPr>
            <a:xfrm>
              <a:off x="370658" y="-34060"/>
              <a:ext cx="484411" cy="1043746"/>
              <a:chOff x="0" y="-57150"/>
              <a:chExt cx="812800" cy="1751318"/>
            </a:xfrm>
          </p:grpSpPr>
          <p:sp>
            <p:nvSpPr>
              <p:cNvPr id="322" name="Google Shape;322;p22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</p:sp>
          <p:sp>
            <p:nvSpPr>
              <p:cNvPr id="323" name="Google Shape;323;p2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4" name="Google Shape;324;p22"/>
            <p:cNvGrpSpPr/>
            <p:nvPr/>
          </p:nvGrpSpPr>
          <p:grpSpPr>
            <a:xfrm rot="5400000">
              <a:off x="279668" y="90990"/>
              <a:ext cx="484411" cy="1043746"/>
              <a:chOff x="0" y="-57150"/>
              <a:chExt cx="812800" cy="1751318"/>
            </a:xfrm>
          </p:grpSpPr>
          <p:sp>
            <p:nvSpPr>
              <p:cNvPr id="325" name="Google Shape;325;p22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</p:sp>
          <p:sp>
            <p:nvSpPr>
              <p:cNvPr id="326" name="Google Shape;326;p2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22"/>
            <p:cNvGrpSpPr/>
            <p:nvPr/>
          </p:nvGrpSpPr>
          <p:grpSpPr>
            <a:xfrm rot="2700000">
              <a:off x="351062" y="47310"/>
              <a:ext cx="484411" cy="1043746"/>
              <a:chOff x="0" y="-57150"/>
              <a:chExt cx="812800" cy="1751318"/>
            </a:xfrm>
          </p:grpSpPr>
          <p:sp>
            <p:nvSpPr>
              <p:cNvPr id="328" name="Google Shape;328;p22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</p:sp>
          <p:sp>
            <p:nvSpPr>
              <p:cNvPr id="329" name="Google Shape;329;p2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0" name="Google Shape;330;p22"/>
            <p:cNvGrpSpPr/>
            <p:nvPr/>
          </p:nvGrpSpPr>
          <p:grpSpPr>
            <a:xfrm rot="8100000">
              <a:off x="198298" y="71394"/>
              <a:ext cx="484411" cy="1043746"/>
              <a:chOff x="0" y="-57150"/>
              <a:chExt cx="812800" cy="1751318"/>
            </a:xfrm>
          </p:grpSpPr>
          <p:sp>
            <p:nvSpPr>
              <p:cNvPr id="331" name="Google Shape;331;p22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</p:sp>
          <p:sp>
            <p:nvSpPr>
              <p:cNvPr id="332" name="Google Shape;332;p2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3" name="Google Shape;333;p22"/>
          <p:cNvGrpSpPr/>
          <p:nvPr/>
        </p:nvGrpSpPr>
        <p:grpSpPr>
          <a:xfrm>
            <a:off x="16206522" y="3797357"/>
            <a:ext cx="925001" cy="875710"/>
            <a:chOff x="-99782" y="-34060"/>
            <a:chExt cx="1233334" cy="1167612"/>
          </a:xfrm>
        </p:grpSpPr>
        <p:grpSp>
          <p:nvGrpSpPr>
            <p:cNvPr id="334" name="Google Shape;334;p22"/>
            <p:cNvGrpSpPr/>
            <p:nvPr/>
          </p:nvGrpSpPr>
          <p:grpSpPr>
            <a:xfrm>
              <a:off x="370658" y="-34060"/>
              <a:ext cx="484411" cy="1043746"/>
              <a:chOff x="0" y="-57150"/>
              <a:chExt cx="812800" cy="1751318"/>
            </a:xfrm>
          </p:grpSpPr>
          <p:sp>
            <p:nvSpPr>
              <p:cNvPr id="335" name="Google Shape;335;p22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</p:sp>
          <p:sp>
            <p:nvSpPr>
              <p:cNvPr id="336" name="Google Shape;336;p2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22"/>
            <p:cNvGrpSpPr/>
            <p:nvPr/>
          </p:nvGrpSpPr>
          <p:grpSpPr>
            <a:xfrm rot="5400000">
              <a:off x="279668" y="90990"/>
              <a:ext cx="484411" cy="1043746"/>
              <a:chOff x="0" y="-57150"/>
              <a:chExt cx="812800" cy="1751318"/>
            </a:xfrm>
          </p:grpSpPr>
          <p:sp>
            <p:nvSpPr>
              <p:cNvPr id="338" name="Google Shape;338;p22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</p:sp>
          <p:sp>
            <p:nvSpPr>
              <p:cNvPr id="339" name="Google Shape;339;p2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" name="Google Shape;340;p22"/>
            <p:cNvGrpSpPr/>
            <p:nvPr/>
          </p:nvGrpSpPr>
          <p:grpSpPr>
            <a:xfrm rot="2700000">
              <a:off x="351062" y="47310"/>
              <a:ext cx="484411" cy="1043746"/>
              <a:chOff x="0" y="-57150"/>
              <a:chExt cx="812800" cy="1751318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</p:sp>
          <p:sp>
            <p:nvSpPr>
              <p:cNvPr id="342" name="Google Shape;342;p2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" name="Google Shape;343;p22"/>
            <p:cNvGrpSpPr/>
            <p:nvPr/>
          </p:nvGrpSpPr>
          <p:grpSpPr>
            <a:xfrm rot="8100000">
              <a:off x="198298" y="71394"/>
              <a:ext cx="484411" cy="1043746"/>
              <a:chOff x="0" y="-57150"/>
              <a:chExt cx="812800" cy="1751318"/>
            </a:xfrm>
          </p:grpSpPr>
          <p:sp>
            <p:nvSpPr>
              <p:cNvPr id="344" name="Google Shape;344;p22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</p:sp>
          <p:sp>
            <p:nvSpPr>
              <p:cNvPr id="345" name="Google Shape;345;p22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6" name="Google Shape;346;p22"/>
          <p:cNvGrpSpPr/>
          <p:nvPr/>
        </p:nvGrpSpPr>
        <p:grpSpPr>
          <a:xfrm>
            <a:off x="1028700" y="1143000"/>
            <a:ext cx="16230600" cy="1704982"/>
            <a:chOff x="0" y="152400"/>
            <a:chExt cx="21640800" cy="2273309"/>
          </a:xfrm>
        </p:grpSpPr>
        <p:sp>
          <p:nvSpPr>
            <p:cNvPr id="347" name="Google Shape;347;p22"/>
            <p:cNvSpPr txBox="1"/>
            <p:nvPr/>
          </p:nvSpPr>
          <p:spPr>
            <a:xfrm>
              <a:off x="0" y="152400"/>
              <a:ext cx="21640800" cy="1631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799" u="none" cap="none" strike="noStrike">
                  <a:solidFill>
                    <a:srgbClr val="002626"/>
                  </a:solidFill>
                  <a:latin typeface="Tenor Sans"/>
                  <a:ea typeface="Tenor Sans"/>
                  <a:cs typeface="Tenor Sans"/>
                  <a:sym typeface="Tenor Sans"/>
                </a:rPr>
                <a:t>Add a Team Members Page</a:t>
              </a:r>
              <a:endParaRPr/>
            </a:p>
          </p:txBody>
        </p:sp>
        <p:sp>
          <p:nvSpPr>
            <p:cNvPr id="348" name="Google Shape;348;p22"/>
            <p:cNvSpPr txBox="1"/>
            <p:nvPr/>
          </p:nvSpPr>
          <p:spPr>
            <a:xfrm>
              <a:off x="1523978" y="1933584"/>
              <a:ext cx="18592843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2626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349" name="Google Shape;349;p22"/>
          <p:cNvGrpSpPr/>
          <p:nvPr/>
        </p:nvGrpSpPr>
        <p:grpSpPr>
          <a:xfrm>
            <a:off x="1249377" y="7191261"/>
            <a:ext cx="3490303" cy="988738"/>
            <a:chOff x="0" y="0"/>
            <a:chExt cx="4653737" cy="1318318"/>
          </a:xfrm>
        </p:grpSpPr>
        <p:sp>
          <p:nvSpPr>
            <p:cNvPr id="350" name="Google Shape;350;p22"/>
            <p:cNvSpPr txBox="1"/>
            <p:nvPr/>
          </p:nvSpPr>
          <p:spPr>
            <a:xfrm>
              <a:off x="0" y="0"/>
              <a:ext cx="4653737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FFFDFC"/>
                  </a:solidFill>
                  <a:latin typeface="Tenor Sans"/>
                  <a:ea typeface="Tenor Sans"/>
                  <a:cs typeface="Tenor Sans"/>
                  <a:sym typeface="Tenor Sans"/>
                </a:rPr>
                <a:t>John Doe</a:t>
              </a:r>
              <a:endParaRPr/>
            </a:p>
          </p:txBody>
        </p:sp>
        <p:sp>
          <p:nvSpPr>
            <p:cNvPr id="351" name="Google Shape;351;p22"/>
            <p:cNvSpPr txBox="1"/>
            <p:nvPr/>
          </p:nvSpPr>
          <p:spPr>
            <a:xfrm>
              <a:off x="0" y="826193"/>
              <a:ext cx="4653737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DFC"/>
                  </a:solidFill>
                  <a:latin typeface="Tenor Sans"/>
                  <a:ea typeface="Tenor Sans"/>
                  <a:cs typeface="Tenor Sans"/>
                  <a:sym typeface="Tenor Sans"/>
                </a:rPr>
                <a:t>Founder</a:t>
              </a:r>
              <a:endParaRPr/>
            </a:p>
          </p:txBody>
        </p:sp>
      </p:grpSp>
      <p:grpSp>
        <p:nvGrpSpPr>
          <p:cNvPr id="352" name="Google Shape;352;p22"/>
          <p:cNvGrpSpPr/>
          <p:nvPr/>
        </p:nvGrpSpPr>
        <p:grpSpPr>
          <a:xfrm>
            <a:off x="5457358" y="7191261"/>
            <a:ext cx="3490303" cy="988738"/>
            <a:chOff x="0" y="0"/>
            <a:chExt cx="4653737" cy="1318318"/>
          </a:xfrm>
        </p:grpSpPr>
        <p:sp>
          <p:nvSpPr>
            <p:cNvPr id="353" name="Google Shape;353;p22"/>
            <p:cNvSpPr txBox="1"/>
            <p:nvPr/>
          </p:nvSpPr>
          <p:spPr>
            <a:xfrm>
              <a:off x="0" y="0"/>
              <a:ext cx="4653737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FFFDFC"/>
                  </a:solidFill>
                  <a:latin typeface="Tenor Sans"/>
                  <a:ea typeface="Tenor Sans"/>
                  <a:cs typeface="Tenor Sans"/>
                  <a:sym typeface="Tenor Sans"/>
                </a:rPr>
                <a:t>John Doe</a:t>
              </a:r>
              <a:endParaRPr/>
            </a:p>
          </p:txBody>
        </p:sp>
        <p:sp>
          <p:nvSpPr>
            <p:cNvPr id="354" name="Google Shape;354;p22"/>
            <p:cNvSpPr txBox="1"/>
            <p:nvPr/>
          </p:nvSpPr>
          <p:spPr>
            <a:xfrm>
              <a:off x="0" y="826193"/>
              <a:ext cx="4653737" cy="492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DFC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Events</a:t>
              </a:r>
              <a:endParaRPr/>
            </a:p>
          </p:txBody>
        </p:sp>
      </p:grpSp>
      <p:grpSp>
        <p:nvGrpSpPr>
          <p:cNvPr id="355" name="Google Shape;355;p22"/>
          <p:cNvGrpSpPr/>
          <p:nvPr/>
        </p:nvGrpSpPr>
        <p:grpSpPr>
          <a:xfrm>
            <a:off x="9383449" y="7191261"/>
            <a:ext cx="3490303" cy="989094"/>
            <a:chOff x="0" y="0"/>
            <a:chExt cx="4653737" cy="1318793"/>
          </a:xfrm>
        </p:grpSpPr>
        <p:sp>
          <p:nvSpPr>
            <p:cNvPr id="356" name="Google Shape;356;p22"/>
            <p:cNvSpPr txBox="1"/>
            <p:nvPr/>
          </p:nvSpPr>
          <p:spPr>
            <a:xfrm>
              <a:off x="0" y="0"/>
              <a:ext cx="4653737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FFFDFC"/>
                  </a:solidFill>
                  <a:latin typeface="Tenor Sans"/>
                  <a:ea typeface="Tenor Sans"/>
                  <a:cs typeface="Tenor Sans"/>
                  <a:sym typeface="Tenor Sans"/>
                </a:rPr>
                <a:t>Jane Doe</a:t>
              </a:r>
              <a:endParaRPr/>
            </a:p>
          </p:txBody>
        </p:sp>
        <p:sp>
          <p:nvSpPr>
            <p:cNvPr id="357" name="Google Shape;357;p22"/>
            <p:cNvSpPr txBox="1"/>
            <p:nvPr/>
          </p:nvSpPr>
          <p:spPr>
            <a:xfrm>
              <a:off x="0" y="826193"/>
              <a:ext cx="4653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DFC"/>
                  </a:solidFill>
                  <a:latin typeface="Tenor Sans"/>
                  <a:ea typeface="Tenor Sans"/>
                  <a:cs typeface="Tenor Sans"/>
                  <a:sym typeface="Tenor Sans"/>
                </a:rPr>
                <a:t>Photographer</a:t>
              </a:r>
              <a:endParaRPr/>
            </a:p>
          </p:txBody>
        </p:sp>
      </p:grpSp>
      <p:grpSp>
        <p:nvGrpSpPr>
          <p:cNvPr id="358" name="Google Shape;358;p22"/>
          <p:cNvGrpSpPr/>
          <p:nvPr/>
        </p:nvGrpSpPr>
        <p:grpSpPr>
          <a:xfrm>
            <a:off x="13452415" y="7191261"/>
            <a:ext cx="3490303" cy="982388"/>
            <a:chOff x="0" y="0"/>
            <a:chExt cx="4653737" cy="1309851"/>
          </a:xfrm>
        </p:grpSpPr>
        <p:sp>
          <p:nvSpPr>
            <p:cNvPr id="359" name="Google Shape;359;p22"/>
            <p:cNvSpPr txBox="1"/>
            <p:nvPr/>
          </p:nvSpPr>
          <p:spPr>
            <a:xfrm>
              <a:off x="0" y="0"/>
              <a:ext cx="4653737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FFFDFC"/>
                  </a:solidFill>
                  <a:latin typeface="Tenor Sans"/>
                  <a:ea typeface="Tenor Sans"/>
                  <a:cs typeface="Tenor Sans"/>
                  <a:sym typeface="Tenor Sans"/>
                </a:rPr>
                <a:t>Jane Doe</a:t>
              </a:r>
              <a:endParaRPr/>
            </a:p>
          </p:txBody>
        </p:sp>
        <p:sp>
          <p:nvSpPr>
            <p:cNvPr id="360" name="Google Shape;360;p22"/>
            <p:cNvSpPr txBox="1"/>
            <p:nvPr/>
          </p:nvSpPr>
          <p:spPr>
            <a:xfrm>
              <a:off x="0" y="826193"/>
              <a:ext cx="4653737" cy="483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FDFC"/>
                  </a:solidFill>
                  <a:latin typeface="Tenor Sans"/>
                  <a:ea typeface="Tenor Sans"/>
                  <a:cs typeface="Tenor Sans"/>
                  <a:sym typeface="Tenor Sans"/>
                </a:rPr>
                <a:t>Community Manager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5812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23"/>
          <p:cNvGrpSpPr/>
          <p:nvPr/>
        </p:nvGrpSpPr>
        <p:grpSpPr>
          <a:xfrm>
            <a:off x="5593208" y="-3053460"/>
            <a:ext cx="7101585" cy="7101585"/>
            <a:chOff x="0" y="0"/>
            <a:chExt cx="812800" cy="812800"/>
          </a:xfrm>
        </p:grpSpPr>
        <p:sp>
          <p:nvSpPr>
            <p:cNvPr id="366" name="Google Shape;366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FE7DA"/>
            </a:solidFill>
            <a:ln>
              <a:noFill/>
            </a:ln>
          </p:spPr>
        </p:sp>
        <p:sp>
          <p:nvSpPr>
            <p:cNvPr id="367" name="Google Shape;367;p23"/>
            <p:cNvSpPr txBox="1"/>
            <p:nvPr/>
          </p:nvSpPr>
          <p:spPr>
            <a:xfrm>
              <a:off x="127000" y="69850"/>
              <a:ext cx="558800" cy="615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23"/>
          <p:cNvGrpSpPr/>
          <p:nvPr/>
        </p:nvGrpSpPr>
        <p:grpSpPr>
          <a:xfrm>
            <a:off x="5593208" y="6238875"/>
            <a:ext cx="7101585" cy="7101585"/>
            <a:chOff x="0" y="0"/>
            <a:chExt cx="812800" cy="812800"/>
          </a:xfrm>
        </p:grpSpPr>
        <p:sp>
          <p:nvSpPr>
            <p:cNvPr id="369" name="Google Shape;369;p2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FE7DA"/>
            </a:solidFill>
            <a:ln>
              <a:noFill/>
            </a:ln>
          </p:spPr>
        </p:sp>
        <p:sp>
          <p:nvSpPr>
            <p:cNvPr id="370" name="Google Shape;370;p23"/>
            <p:cNvSpPr txBox="1"/>
            <p:nvPr/>
          </p:nvSpPr>
          <p:spPr>
            <a:xfrm>
              <a:off x="127000" y="69850"/>
              <a:ext cx="558800" cy="615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1" name="Google Shape;371;p23"/>
          <p:cNvSpPr/>
          <p:nvPr/>
        </p:nvSpPr>
        <p:spPr>
          <a:xfrm rot="2306134">
            <a:off x="13588603" y="6189040"/>
            <a:ext cx="2304288" cy="4114800"/>
          </a:xfrm>
          <a:custGeom>
            <a:rect b="b" l="l" r="r" t="t"/>
            <a:pathLst>
              <a:path extrusionOk="0" h="4114800" w="2304288">
                <a:moveTo>
                  <a:pt x="0" y="0"/>
                </a:moveTo>
                <a:lnTo>
                  <a:pt x="2304288" y="0"/>
                </a:lnTo>
                <a:lnTo>
                  <a:pt x="2304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2" name="Google Shape;372;p23"/>
          <p:cNvSpPr txBox="1"/>
          <p:nvPr/>
        </p:nvSpPr>
        <p:spPr>
          <a:xfrm>
            <a:off x="1365819" y="4048125"/>
            <a:ext cx="15556361" cy="2190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OUR PROJECTS</a:t>
            </a:r>
            <a:endParaRPr/>
          </a:p>
        </p:txBody>
      </p:sp>
      <p:sp>
        <p:nvSpPr>
          <p:cNvPr id="373" name="Google Shape;373;p23"/>
          <p:cNvSpPr/>
          <p:nvPr/>
        </p:nvSpPr>
        <p:spPr>
          <a:xfrm rot="-8493866">
            <a:off x="2584433" y="-80619"/>
            <a:ext cx="2304288" cy="4114800"/>
          </a:xfrm>
          <a:custGeom>
            <a:rect b="b" l="l" r="r" t="t"/>
            <a:pathLst>
              <a:path extrusionOk="0" h="4114800" w="2304288">
                <a:moveTo>
                  <a:pt x="230428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2304288" y="0"/>
                </a:lnTo>
                <a:lnTo>
                  <a:pt x="2304288" y="4114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7DA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4"/>
          <p:cNvSpPr/>
          <p:nvPr/>
        </p:nvSpPr>
        <p:spPr>
          <a:xfrm>
            <a:off x="266703" y="5096907"/>
            <a:ext cx="7729031" cy="4347580"/>
          </a:xfrm>
          <a:custGeom>
            <a:rect b="b" l="l" r="r" t="t"/>
            <a:pathLst>
              <a:path extrusionOk="0" h="4347580" w="7729031">
                <a:moveTo>
                  <a:pt x="0" y="0"/>
                </a:moveTo>
                <a:lnTo>
                  <a:pt x="7729031" y="0"/>
                </a:lnTo>
                <a:lnTo>
                  <a:pt x="7729031" y="4347580"/>
                </a:lnTo>
                <a:lnTo>
                  <a:pt x="0" y="4347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79" name="Google Shape;379;p24"/>
          <p:cNvGrpSpPr/>
          <p:nvPr/>
        </p:nvGrpSpPr>
        <p:grpSpPr>
          <a:xfrm>
            <a:off x="266703" y="2286659"/>
            <a:ext cx="7729031" cy="3303094"/>
            <a:chOff x="0" y="-57150"/>
            <a:chExt cx="2035630" cy="869950"/>
          </a:xfrm>
        </p:grpSpPr>
        <p:sp>
          <p:nvSpPr>
            <p:cNvPr id="380" name="Google Shape;380;p24"/>
            <p:cNvSpPr/>
            <p:nvPr/>
          </p:nvSpPr>
          <p:spPr>
            <a:xfrm>
              <a:off x="0" y="0"/>
              <a:ext cx="2035630" cy="606749"/>
            </a:xfrm>
            <a:custGeom>
              <a:rect b="b" l="l" r="r" t="t"/>
              <a:pathLst>
                <a:path extrusionOk="0" h="606749" w="2035630">
                  <a:moveTo>
                    <a:pt x="0" y="0"/>
                  </a:moveTo>
                  <a:lnTo>
                    <a:pt x="2035630" y="0"/>
                  </a:lnTo>
                  <a:lnTo>
                    <a:pt x="2035630" y="606749"/>
                  </a:lnTo>
                  <a:lnTo>
                    <a:pt x="0" y="606749"/>
                  </a:lnTo>
                  <a:close/>
                </a:path>
              </a:pathLst>
            </a:custGeom>
            <a:solidFill>
              <a:srgbClr val="E55812"/>
            </a:solidFill>
            <a:ln>
              <a:noFill/>
            </a:ln>
          </p:spPr>
        </p:sp>
        <p:sp>
          <p:nvSpPr>
            <p:cNvPr id="381" name="Google Shape;381;p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" name="Google Shape;382;p24"/>
          <p:cNvGrpSpPr/>
          <p:nvPr/>
        </p:nvGrpSpPr>
        <p:grpSpPr>
          <a:xfrm>
            <a:off x="5673383" y="2674594"/>
            <a:ext cx="1961867" cy="1961867"/>
            <a:chOff x="0" y="0"/>
            <a:chExt cx="812800" cy="812800"/>
          </a:xfrm>
        </p:grpSpPr>
        <p:sp>
          <p:nvSpPr>
            <p:cNvPr id="383" name="Google Shape;383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2626"/>
            </a:solidFill>
            <a:ln>
              <a:noFill/>
            </a:ln>
          </p:spPr>
        </p:sp>
        <p:sp>
          <p:nvSpPr>
            <p:cNvPr id="384" name="Google Shape;384;p24"/>
            <p:cNvSpPr txBox="1"/>
            <p:nvPr/>
          </p:nvSpPr>
          <p:spPr>
            <a:xfrm>
              <a:off x="127000" y="69850"/>
              <a:ext cx="558800" cy="615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5" name="Google Shape;385;p24"/>
          <p:cNvGrpSpPr/>
          <p:nvPr/>
        </p:nvGrpSpPr>
        <p:grpSpPr>
          <a:xfrm>
            <a:off x="3150294" y="2674594"/>
            <a:ext cx="1961849" cy="1961849"/>
            <a:chOff x="0" y="0"/>
            <a:chExt cx="812800" cy="812800"/>
          </a:xfrm>
        </p:grpSpPr>
        <p:sp>
          <p:nvSpPr>
            <p:cNvPr id="386" name="Google Shape;386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5C623"/>
            </a:solidFill>
            <a:ln>
              <a:noFill/>
            </a:ln>
          </p:spPr>
        </p:sp>
        <p:sp>
          <p:nvSpPr>
            <p:cNvPr id="387" name="Google Shape;387;p24"/>
            <p:cNvSpPr txBox="1"/>
            <p:nvPr/>
          </p:nvSpPr>
          <p:spPr>
            <a:xfrm>
              <a:off x="127000" y="69850"/>
              <a:ext cx="558800" cy="615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8" name="Google Shape;388;p24"/>
          <p:cNvGrpSpPr/>
          <p:nvPr/>
        </p:nvGrpSpPr>
        <p:grpSpPr>
          <a:xfrm>
            <a:off x="627187" y="2674594"/>
            <a:ext cx="1961867" cy="1961867"/>
            <a:chOff x="0" y="0"/>
            <a:chExt cx="812800" cy="812800"/>
          </a:xfrm>
        </p:grpSpPr>
        <p:sp>
          <p:nvSpPr>
            <p:cNvPr id="389" name="Google Shape;389;p2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E4749"/>
            </a:solidFill>
            <a:ln>
              <a:noFill/>
            </a:ln>
          </p:spPr>
        </p:sp>
        <p:sp>
          <p:nvSpPr>
            <p:cNvPr id="390" name="Google Shape;390;p24"/>
            <p:cNvSpPr txBox="1"/>
            <p:nvPr/>
          </p:nvSpPr>
          <p:spPr>
            <a:xfrm>
              <a:off x="127000" y="69850"/>
              <a:ext cx="558800" cy="615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1" name="Google Shape;391;p24"/>
          <p:cNvSpPr/>
          <p:nvPr/>
        </p:nvSpPr>
        <p:spPr>
          <a:xfrm>
            <a:off x="14945995" y="5096907"/>
            <a:ext cx="2896575" cy="4347580"/>
          </a:xfrm>
          <a:custGeom>
            <a:rect b="b" l="l" r="r" t="t"/>
            <a:pathLst>
              <a:path extrusionOk="0" h="4347580" w="2896575">
                <a:moveTo>
                  <a:pt x="0" y="0"/>
                </a:moveTo>
                <a:lnTo>
                  <a:pt x="2896575" y="0"/>
                </a:lnTo>
                <a:lnTo>
                  <a:pt x="2896575" y="4347580"/>
                </a:lnTo>
                <a:lnTo>
                  <a:pt x="0" y="4347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62637" r="-62637" t="0"/>
            </a:stretch>
          </a:blipFill>
          <a:ln>
            <a:noFill/>
          </a:ln>
        </p:spPr>
      </p:sp>
      <p:sp>
        <p:nvSpPr>
          <p:cNvPr id="392" name="Google Shape;392;p24"/>
          <p:cNvSpPr/>
          <p:nvPr/>
        </p:nvSpPr>
        <p:spPr>
          <a:xfrm>
            <a:off x="14990799" y="500645"/>
            <a:ext cx="2851771" cy="4300987"/>
          </a:xfrm>
          <a:custGeom>
            <a:rect b="b" l="l" r="r" t="t"/>
            <a:pathLst>
              <a:path extrusionOk="0" h="4300987" w="2851771">
                <a:moveTo>
                  <a:pt x="0" y="0"/>
                </a:moveTo>
                <a:lnTo>
                  <a:pt x="2851771" y="0"/>
                </a:lnTo>
                <a:lnTo>
                  <a:pt x="2851771" y="4300987"/>
                </a:lnTo>
                <a:lnTo>
                  <a:pt x="0" y="4300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84055" r="-84055" t="0"/>
            </a:stretch>
          </a:blipFill>
          <a:ln>
            <a:noFill/>
          </a:ln>
        </p:spPr>
      </p:sp>
      <p:sp>
        <p:nvSpPr>
          <p:cNvPr id="393" name="Google Shape;393;p24"/>
          <p:cNvSpPr/>
          <p:nvPr/>
        </p:nvSpPr>
        <p:spPr>
          <a:xfrm>
            <a:off x="8405790" y="5096907"/>
            <a:ext cx="6159205" cy="4347580"/>
          </a:xfrm>
          <a:custGeom>
            <a:rect b="b" l="l" r="r" t="t"/>
            <a:pathLst>
              <a:path extrusionOk="0" h="4347580" w="6159205">
                <a:moveTo>
                  <a:pt x="0" y="0"/>
                </a:moveTo>
                <a:lnTo>
                  <a:pt x="6159205" y="0"/>
                </a:lnTo>
                <a:lnTo>
                  <a:pt x="6159205" y="4347580"/>
                </a:lnTo>
                <a:lnTo>
                  <a:pt x="0" y="4347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12741" r="-12740" t="0"/>
            </a:stretch>
          </a:blipFill>
          <a:ln>
            <a:noFill/>
          </a:ln>
        </p:spPr>
      </p:sp>
      <p:sp>
        <p:nvSpPr>
          <p:cNvPr id="394" name="Google Shape;394;p24"/>
          <p:cNvSpPr/>
          <p:nvPr/>
        </p:nvSpPr>
        <p:spPr>
          <a:xfrm>
            <a:off x="8405790" y="521661"/>
            <a:ext cx="6156384" cy="4285742"/>
          </a:xfrm>
          <a:custGeom>
            <a:rect b="b" l="l" r="r" t="t"/>
            <a:pathLst>
              <a:path extrusionOk="0" h="4285742" w="6156384">
                <a:moveTo>
                  <a:pt x="0" y="0"/>
                </a:moveTo>
                <a:lnTo>
                  <a:pt x="6156384" y="0"/>
                </a:lnTo>
                <a:lnTo>
                  <a:pt x="6156384" y="4285742"/>
                </a:lnTo>
                <a:lnTo>
                  <a:pt x="0" y="4285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2242" r="-2242" t="0"/>
            </a:stretch>
          </a:blipFill>
          <a:ln>
            <a:noFill/>
          </a:ln>
        </p:spPr>
      </p:sp>
      <p:sp>
        <p:nvSpPr>
          <p:cNvPr id="395" name="Google Shape;395;p24"/>
          <p:cNvSpPr txBox="1"/>
          <p:nvPr/>
        </p:nvSpPr>
        <p:spPr>
          <a:xfrm>
            <a:off x="266703" y="693901"/>
            <a:ext cx="7729031" cy="1352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Gallery Image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7DA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5"/>
          <p:cNvSpPr/>
          <p:nvPr/>
        </p:nvSpPr>
        <p:spPr>
          <a:xfrm>
            <a:off x="266703" y="2337741"/>
            <a:ext cx="7729031" cy="7106746"/>
          </a:xfrm>
          <a:custGeom>
            <a:rect b="b" l="l" r="r" t="t"/>
            <a:pathLst>
              <a:path extrusionOk="0" h="7106746" w="7729031">
                <a:moveTo>
                  <a:pt x="0" y="0"/>
                </a:moveTo>
                <a:lnTo>
                  <a:pt x="7729031" y="0"/>
                </a:lnTo>
                <a:lnTo>
                  <a:pt x="7729031" y="7106746"/>
                </a:lnTo>
                <a:lnTo>
                  <a:pt x="0" y="7106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1728" r="-31728" t="0"/>
            </a:stretch>
          </a:blipFill>
          <a:ln>
            <a:noFill/>
          </a:ln>
        </p:spPr>
      </p:sp>
      <p:sp>
        <p:nvSpPr>
          <p:cNvPr id="401" name="Google Shape;401;p25"/>
          <p:cNvSpPr/>
          <p:nvPr/>
        </p:nvSpPr>
        <p:spPr>
          <a:xfrm>
            <a:off x="11683365" y="5096907"/>
            <a:ext cx="6159205" cy="4347580"/>
          </a:xfrm>
          <a:custGeom>
            <a:rect b="b" l="l" r="r" t="t"/>
            <a:pathLst>
              <a:path extrusionOk="0" h="4347580" w="6159205">
                <a:moveTo>
                  <a:pt x="0" y="0"/>
                </a:moveTo>
                <a:lnTo>
                  <a:pt x="6159205" y="0"/>
                </a:lnTo>
                <a:lnTo>
                  <a:pt x="6159205" y="4347580"/>
                </a:lnTo>
                <a:lnTo>
                  <a:pt x="0" y="4347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2741" r="-12740" t="0"/>
            </a:stretch>
          </a:blipFill>
          <a:ln>
            <a:noFill/>
          </a:ln>
        </p:spPr>
      </p:sp>
      <p:sp>
        <p:nvSpPr>
          <p:cNvPr id="402" name="Google Shape;402;p25"/>
          <p:cNvSpPr/>
          <p:nvPr/>
        </p:nvSpPr>
        <p:spPr>
          <a:xfrm>
            <a:off x="8405790" y="521661"/>
            <a:ext cx="9436780" cy="4285742"/>
          </a:xfrm>
          <a:custGeom>
            <a:rect b="b" l="l" r="r" t="t"/>
            <a:pathLst>
              <a:path extrusionOk="0" h="4285742" w="9436780">
                <a:moveTo>
                  <a:pt x="0" y="0"/>
                </a:moveTo>
                <a:lnTo>
                  <a:pt x="9436780" y="0"/>
                </a:lnTo>
                <a:lnTo>
                  <a:pt x="9436780" y="4285742"/>
                </a:lnTo>
                <a:lnTo>
                  <a:pt x="0" y="4285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4958" l="-2193" r="0" t="-24958"/>
            </a:stretch>
          </a:blipFill>
          <a:ln>
            <a:noFill/>
          </a:ln>
        </p:spPr>
      </p:sp>
      <p:sp>
        <p:nvSpPr>
          <p:cNvPr id="403" name="Google Shape;403;p25"/>
          <p:cNvSpPr txBox="1"/>
          <p:nvPr/>
        </p:nvSpPr>
        <p:spPr>
          <a:xfrm>
            <a:off x="266703" y="693901"/>
            <a:ext cx="7729031" cy="1352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Gallery Image</a:t>
            </a:r>
            <a:endParaRPr/>
          </a:p>
        </p:txBody>
      </p:sp>
      <p:grpSp>
        <p:nvGrpSpPr>
          <p:cNvPr id="404" name="Google Shape;404;p25"/>
          <p:cNvGrpSpPr/>
          <p:nvPr/>
        </p:nvGrpSpPr>
        <p:grpSpPr>
          <a:xfrm>
            <a:off x="8405790" y="4879916"/>
            <a:ext cx="3086100" cy="4564571"/>
            <a:chOff x="0" y="-57150"/>
            <a:chExt cx="812800" cy="1202192"/>
          </a:xfrm>
        </p:grpSpPr>
        <p:sp>
          <p:nvSpPr>
            <p:cNvPr id="405" name="Google Shape;405;p25"/>
            <p:cNvSpPr/>
            <p:nvPr/>
          </p:nvSpPr>
          <p:spPr>
            <a:xfrm>
              <a:off x="0" y="0"/>
              <a:ext cx="762884" cy="1145042"/>
            </a:xfrm>
            <a:custGeom>
              <a:rect b="b" l="l" r="r" t="t"/>
              <a:pathLst>
                <a:path extrusionOk="0" h="1145042" w="762884">
                  <a:moveTo>
                    <a:pt x="0" y="0"/>
                  </a:moveTo>
                  <a:lnTo>
                    <a:pt x="762884" y="0"/>
                  </a:lnTo>
                  <a:lnTo>
                    <a:pt x="762884" y="1145042"/>
                  </a:lnTo>
                  <a:lnTo>
                    <a:pt x="0" y="1145042"/>
                  </a:lnTo>
                  <a:close/>
                </a:path>
              </a:pathLst>
            </a:custGeom>
            <a:solidFill>
              <a:srgbClr val="E55812"/>
            </a:solidFill>
            <a:ln>
              <a:noFill/>
            </a:ln>
          </p:spPr>
        </p:sp>
        <p:sp>
          <p:nvSpPr>
            <p:cNvPr id="406" name="Google Shape;406;p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25"/>
          <p:cNvGrpSpPr/>
          <p:nvPr/>
        </p:nvGrpSpPr>
        <p:grpSpPr>
          <a:xfrm>
            <a:off x="8873144" y="5202869"/>
            <a:ext cx="1961867" cy="1961867"/>
            <a:chOff x="0" y="0"/>
            <a:chExt cx="812800" cy="812800"/>
          </a:xfrm>
        </p:grpSpPr>
        <p:sp>
          <p:nvSpPr>
            <p:cNvPr id="408" name="Google Shape;408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E4749"/>
            </a:solidFill>
            <a:ln>
              <a:noFill/>
            </a:ln>
          </p:spPr>
        </p:sp>
        <p:sp>
          <p:nvSpPr>
            <p:cNvPr id="409" name="Google Shape;409;p25"/>
            <p:cNvSpPr txBox="1"/>
            <p:nvPr/>
          </p:nvSpPr>
          <p:spPr>
            <a:xfrm>
              <a:off x="127000" y="69850"/>
              <a:ext cx="558800" cy="615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25"/>
          <p:cNvGrpSpPr/>
          <p:nvPr/>
        </p:nvGrpSpPr>
        <p:grpSpPr>
          <a:xfrm>
            <a:off x="8873144" y="7376659"/>
            <a:ext cx="1961867" cy="1961867"/>
            <a:chOff x="0" y="0"/>
            <a:chExt cx="812800" cy="812800"/>
          </a:xfrm>
        </p:grpSpPr>
        <p:sp>
          <p:nvSpPr>
            <p:cNvPr id="411" name="Google Shape;411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95C623"/>
            </a:solidFill>
            <a:ln>
              <a:noFill/>
            </a:ln>
          </p:spPr>
        </p:sp>
        <p:sp>
          <p:nvSpPr>
            <p:cNvPr id="412" name="Google Shape;412;p25"/>
            <p:cNvSpPr txBox="1"/>
            <p:nvPr/>
          </p:nvSpPr>
          <p:spPr>
            <a:xfrm>
              <a:off x="127000" y="69850"/>
              <a:ext cx="558800" cy="615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7DA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6"/>
          <p:cNvSpPr/>
          <p:nvPr/>
        </p:nvSpPr>
        <p:spPr>
          <a:xfrm rot="-1393303">
            <a:off x="-7231402" y="-417820"/>
            <a:ext cx="26277798" cy="15668137"/>
          </a:xfrm>
          <a:custGeom>
            <a:rect b="b" l="l" r="r" t="t"/>
            <a:pathLst>
              <a:path extrusionOk="0" h="15668137" w="26277798">
                <a:moveTo>
                  <a:pt x="0" y="0"/>
                </a:moveTo>
                <a:lnTo>
                  <a:pt x="26277798" y="0"/>
                </a:lnTo>
                <a:lnTo>
                  <a:pt x="26277798" y="15668138"/>
                </a:lnTo>
                <a:lnTo>
                  <a:pt x="0" y="156681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18" name="Google Shape;418;p26"/>
          <p:cNvGrpSpPr/>
          <p:nvPr/>
        </p:nvGrpSpPr>
        <p:grpSpPr>
          <a:xfrm>
            <a:off x="482242" y="3833045"/>
            <a:ext cx="5425255" cy="5425255"/>
            <a:chOff x="0" y="0"/>
            <a:chExt cx="812800" cy="812800"/>
          </a:xfrm>
        </p:grpSpPr>
        <p:sp>
          <p:nvSpPr>
            <p:cNvPr id="419" name="Google Shape;419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5812"/>
            </a:solidFill>
            <a:ln>
              <a:noFill/>
            </a:ln>
          </p:spPr>
        </p:sp>
        <p:sp>
          <p:nvSpPr>
            <p:cNvPr id="420" name="Google Shape;420;p26"/>
            <p:cNvSpPr txBox="1"/>
            <p:nvPr/>
          </p:nvSpPr>
          <p:spPr>
            <a:xfrm>
              <a:off x="127000" y="69850"/>
              <a:ext cx="558800" cy="615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" name="Google Shape;421;p26"/>
          <p:cNvGrpSpPr/>
          <p:nvPr/>
        </p:nvGrpSpPr>
        <p:grpSpPr>
          <a:xfrm>
            <a:off x="6431372" y="3833045"/>
            <a:ext cx="5425255" cy="5425255"/>
            <a:chOff x="0" y="0"/>
            <a:chExt cx="812800" cy="812800"/>
          </a:xfrm>
        </p:grpSpPr>
        <p:sp>
          <p:nvSpPr>
            <p:cNvPr id="422" name="Google Shape;422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5812"/>
            </a:solidFill>
            <a:ln>
              <a:noFill/>
            </a:ln>
          </p:spPr>
        </p:sp>
        <p:sp>
          <p:nvSpPr>
            <p:cNvPr id="423" name="Google Shape;423;p26"/>
            <p:cNvSpPr txBox="1"/>
            <p:nvPr/>
          </p:nvSpPr>
          <p:spPr>
            <a:xfrm>
              <a:off x="127000" y="69850"/>
              <a:ext cx="558800" cy="615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" name="Google Shape;424;p26"/>
          <p:cNvGrpSpPr/>
          <p:nvPr/>
        </p:nvGrpSpPr>
        <p:grpSpPr>
          <a:xfrm>
            <a:off x="12380503" y="3833045"/>
            <a:ext cx="5425255" cy="5425255"/>
            <a:chOff x="0" y="0"/>
            <a:chExt cx="812800" cy="812800"/>
          </a:xfrm>
        </p:grpSpPr>
        <p:sp>
          <p:nvSpPr>
            <p:cNvPr id="425" name="Google Shape;425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5812"/>
            </a:solidFill>
            <a:ln>
              <a:noFill/>
            </a:ln>
          </p:spPr>
        </p:sp>
        <p:sp>
          <p:nvSpPr>
            <p:cNvPr id="426" name="Google Shape;426;p26"/>
            <p:cNvSpPr txBox="1"/>
            <p:nvPr/>
          </p:nvSpPr>
          <p:spPr>
            <a:xfrm>
              <a:off x="127000" y="69850"/>
              <a:ext cx="558800" cy="615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" name="Google Shape;427;p26"/>
          <p:cNvSpPr txBox="1"/>
          <p:nvPr/>
        </p:nvSpPr>
        <p:spPr>
          <a:xfrm>
            <a:off x="1028700" y="1181100"/>
            <a:ext cx="16230600" cy="1185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Statistics</a:t>
            </a:r>
            <a:endParaRPr/>
          </a:p>
        </p:txBody>
      </p:sp>
      <p:grpSp>
        <p:nvGrpSpPr>
          <p:cNvPr id="428" name="Google Shape;428;p26"/>
          <p:cNvGrpSpPr/>
          <p:nvPr/>
        </p:nvGrpSpPr>
        <p:grpSpPr>
          <a:xfrm>
            <a:off x="1541833" y="5058163"/>
            <a:ext cx="3306074" cy="2832144"/>
            <a:chOff x="0" y="-190500"/>
            <a:chExt cx="4408098" cy="3776192"/>
          </a:xfrm>
        </p:grpSpPr>
        <p:sp>
          <p:nvSpPr>
            <p:cNvPr id="429" name="Google Shape;429;p26"/>
            <p:cNvSpPr txBox="1"/>
            <p:nvPr/>
          </p:nvSpPr>
          <p:spPr>
            <a:xfrm>
              <a:off x="0" y="1784774"/>
              <a:ext cx="4408098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Statistic</a:t>
              </a:r>
              <a:endParaRPr/>
            </a:p>
          </p:txBody>
        </p:sp>
        <p:sp>
          <p:nvSpPr>
            <p:cNvPr id="430" name="Google Shape;430;p26"/>
            <p:cNvSpPr txBox="1"/>
            <p:nvPr/>
          </p:nvSpPr>
          <p:spPr>
            <a:xfrm>
              <a:off x="0" y="2610967"/>
              <a:ext cx="4408098" cy="97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Elaborate on the statistic</a:t>
              </a:r>
              <a:endParaRPr/>
            </a:p>
          </p:txBody>
        </p:sp>
        <p:sp>
          <p:nvSpPr>
            <p:cNvPr id="431" name="Google Shape;431;p26"/>
            <p:cNvSpPr txBox="1"/>
            <p:nvPr/>
          </p:nvSpPr>
          <p:spPr>
            <a:xfrm>
              <a:off x="523928" y="-190500"/>
              <a:ext cx="3360241" cy="19752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799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100%</a:t>
              </a:r>
              <a:endParaRPr/>
            </a:p>
          </p:txBody>
        </p:sp>
      </p:grpSp>
      <p:grpSp>
        <p:nvGrpSpPr>
          <p:cNvPr id="432" name="Google Shape;432;p26"/>
          <p:cNvGrpSpPr/>
          <p:nvPr/>
        </p:nvGrpSpPr>
        <p:grpSpPr>
          <a:xfrm>
            <a:off x="7490963" y="5058163"/>
            <a:ext cx="3306074" cy="2832144"/>
            <a:chOff x="0" y="-190500"/>
            <a:chExt cx="4408098" cy="3776192"/>
          </a:xfrm>
        </p:grpSpPr>
        <p:sp>
          <p:nvSpPr>
            <p:cNvPr id="433" name="Google Shape;433;p26"/>
            <p:cNvSpPr txBox="1"/>
            <p:nvPr/>
          </p:nvSpPr>
          <p:spPr>
            <a:xfrm>
              <a:off x="0" y="1784774"/>
              <a:ext cx="4408098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Statistic</a:t>
              </a:r>
              <a:endParaRPr/>
            </a:p>
          </p:txBody>
        </p:sp>
        <p:sp>
          <p:nvSpPr>
            <p:cNvPr id="434" name="Google Shape;434;p26"/>
            <p:cNvSpPr txBox="1"/>
            <p:nvPr/>
          </p:nvSpPr>
          <p:spPr>
            <a:xfrm>
              <a:off x="0" y="2610967"/>
              <a:ext cx="4408098" cy="97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Elaborate on the statistic</a:t>
              </a:r>
              <a:endParaRPr/>
            </a:p>
          </p:txBody>
        </p:sp>
        <p:sp>
          <p:nvSpPr>
            <p:cNvPr id="435" name="Google Shape;435;p26"/>
            <p:cNvSpPr txBox="1"/>
            <p:nvPr/>
          </p:nvSpPr>
          <p:spPr>
            <a:xfrm>
              <a:off x="523928" y="-190500"/>
              <a:ext cx="3360241" cy="19752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799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6%</a:t>
              </a:r>
              <a:endParaRPr/>
            </a:p>
          </p:txBody>
        </p:sp>
      </p:grpSp>
      <p:grpSp>
        <p:nvGrpSpPr>
          <p:cNvPr id="436" name="Google Shape;436;p26"/>
          <p:cNvGrpSpPr/>
          <p:nvPr/>
        </p:nvGrpSpPr>
        <p:grpSpPr>
          <a:xfrm>
            <a:off x="13440094" y="5058163"/>
            <a:ext cx="3306074" cy="2832144"/>
            <a:chOff x="0" y="-190500"/>
            <a:chExt cx="4408098" cy="3776192"/>
          </a:xfrm>
        </p:grpSpPr>
        <p:sp>
          <p:nvSpPr>
            <p:cNvPr id="437" name="Google Shape;437;p26"/>
            <p:cNvSpPr txBox="1"/>
            <p:nvPr/>
          </p:nvSpPr>
          <p:spPr>
            <a:xfrm>
              <a:off x="0" y="1784774"/>
              <a:ext cx="4408098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Statistic</a:t>
              </a:r>
              <a:endParaRPr/>
            </a:p>
          </p:txBody>
        </p:sp>
        <p:sp>
          <p:nvSpPr>
            <p:cNvPr id="438" name="Google Shape;438;p26"/>
            <p:cNvSpPr txBox="1"/>
            <p:nvPr/>
          </p:nvSpPr>
          <p:spPr>
            <a:xfrm>
              <a:off x="0" y="2610967"/>
              <a:ext cx="4408098" cy="97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Elaborate on the statistic</a:t>
              </a:r>
              <a:endParaRPr/>
            </a:p>
          </p:txBody>
        </p:sp>
        <p:sp>
          <p:nvSpPr>
            <p:cNvPr id="439" name="Google Shape;439;p26"/>
            <p:cNvSpPr txBox="1"/>
            <p:nvPr/>
          </p:nvSpPr>
          <p:spPr>
            <a:xfrm>
              <a:off x="523928" y="-190500"/>
              <a:ext cx="3360241" cy="19752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799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89%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7DA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7"/>
          <p:cNvSpPr/>
          <p:nvPr/>
        </p:nvSpPr>
        <p:spPr>
          <a:xfrm flipH="1" rot="8785825">
            <a:off x="-9698771" y="-682702"/>
            <a:ext cx="28938900" cy="17254819"/>
          </a:xfrm>
          <a:custGeom>
            <a:rect b="b" l="l" r="r" t="t"/>
            <a:pathLst>
              <a:path extrusionOk="0" h="17254819" w="28938900">
                <a:moveTo>
                  <a:pt x="0" y="17254819"/>
                </a:moveTo>
                <a:lnTo>
                  <a:pt x="28938899" y="17254819"/>
                </a:lnTo>
                <a:lnTo>
                  <a:pt x="28938899" y="0"/>
                </a:lnTo>
                <a:lnTo>
                  <a:pt x="0" y="0"/>
                </a:lnTo>
                <a:lnTo>
                  <a:pt x="0" y="17254819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45" name="Google Shape;445;p27"/>
          <p:cNvGrpSpPr/>
          <p:nvPr/>
        </p:nvGrpSpPr>
        <p:grpSpPr>
          <a:xfrm>
            <a:off x="1483395" y="3468183"/>
            <a:ext cx="3380062" cy="3213201"/>
            <a:chOff x="-105630" y="-3427"/>
            <a:chExt cx="4506749" cy="4284268"/>
          </a:xfrm>
        </p:grpSpPr>
        <p:sp>
          <p:nvSpPr>
            <p:cNvPr id="446" name="Google Shape;446;p27"/>
            <p:cNvSpPr txBox="1"/>
            <p:nvPr/>
          </p:nvSpPr>
          <p:spPr>
            <a:xfrm>
              <a:off x="1255397" y="1446974"/>
              <a:ext cx="176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00" u="none" cap="none" strike="noStrike">
                  <a:solidFill>
                    <a:srgbClr val="002626"/>
                  </a:solidFill>
                  <a:latin typeface="Tenor Sans"/>
                  <a:ea typeface="Tenor Sans"/>
                  <a:cs typeface="Tenor Sans"/>
                  <a:sym typeface="Tenor Sans"/>
                </a:rPr>
                <a:t>43%</a:t>
              </a:r>
              <a:endParaRPr sz="4800"/>
            </a:p>
          </p:txBody>
        </p:sp>
        <p:grpSp>
          <p:nvGrpSpPr>
            <p:cNvPr id="447" name="Google Shape;447;p27"/>
            <p:cNvGrpSpPr/>
            <p:nvPr/>
          </p:nvGrpSpPr>
          <p:grpSpPr>
            <a:xfrm>
              <a:off x="-105630" y="-3427"/>
              <a:ext cx="4506749" cy="4284268"/>
              <a:chOff x="-62725" y="-2035"/>
              <a:chExt cx="2676183" cy="2544070"/>
            </a:xfrm>
          </p:grpSpPr>
          <p:sp>
            <p:nvSpPr>
              <p:cNvPr id="448" name="Google Shape;448;p27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F1A9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27"/>
              <p:cNvSpPr/>
              <p:nvPr/>
            </p:nvSpPr>
            <p:spPr>
              <a:xfrm>
                <a:off x="1253776" y="17180"/>
                <a:ext cx="1359682" cy="2305316"/>
              </a:xfrm>
              <a:custGeom>
                <a:rect b="b" l="l" r="r" t="t"/>
                <a:pathLst>
                  <a:path extrusionOk="0" h="2305316" w="1359682">
                    <a:moveTo>
                      <a:pt x="333724" y="23148"/>
                    </a:moveTo>
                    <a:cubicBezTo>
                      <a:pt x="795530" y="142386"/>
                      <a:pt x="1151595" y="510313"/>
                      <a:pt x="1255638" y="975778"/>
                    </a:cubicBezTo>
                    <a:cubicBezTo>
                      <a:pt x="1359682" y="1441243"/>
                      <a:pt x="1194161" y="1925759"/>
                      <a:pt x="827075" y="2230276"/>
                    </a:cubicBezTo>
                    <a:cubicBezTo>
                      <a:pt x="757285" y="2288700"/>
                      <a:pt x="661569" y="2305316"/>
                      <a:pt x="576170" y="2273833"/>
                    </a:cubicBezTo>
                    <a:cubicBezTo>
                      <a:pt x="490772" y="2242349"/>
                      <a:pt x="428746" y="2167579"/>
                      <a:pt x="413580" y="2077835"/>
                    </a:cubicBezTo>
                    <a:cubicBezTo>
                      <a:pt x="398413" y="1988091"/>
                      <a:pt x="432425" y="1897091"/>
                      <a:pt x="502735" y="1839294"/>
                    </a:cubicBezTo>
                    <a:cubicBezTo>
                      <a:pt x="722986" y="1656583"/>
                      <a:pt x="822299" y="1365874"/>
                      <a:pt x="759873" y="1086595"/>
                    </a:cubicBezTo>
                    <a:cubicBezTo>
                      <a:pt x="697446" y="807316"/>
                      <a:pt x="483808" y="586559"/>
                      <a:pt x="206724" y="515017"/>
                    </a:cubicBezTo>
                    <a:cubicBezTo>
                      <a:pt x="118496" y="492657"/>
                      <a:pt x="48976" y="424799"/>
                      <a:pt x="24488" y="337138"/>
                    </a:cubicBezTo>
                    <a:cubicBezTo>
                      <a:pt x="0" y="249478"/>
                      <a:pt x="24286" y="155414"/>
                      <a:pt x="88152" y="90567"/>
                    </a:cubicBezTo>
                    <a:cubicBezTo>
                      <a:pt x="152018" y="25719"/>
                      <a:pt x="245700" y="0"/>
                      <a:pt x="333724" y="23148"/>
                    </a:cubicBez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50" name="Google Shape;450;p27"/>
          <p:cNvGrpSpPr/>
          <p:nvPr/>
        </p:nvGrpSpPr>
        <p:grpSpPr>
          <a:xfrm>
            <a:off x="7460747" y="3468183"/>
            <a:ext cx="3381045" cy="3317668"/>
            <a:chOff x="-105630" y="-3427"/>
            <a:chExt cx="4508059" cy="4423557"/>
          </a:xfrm>
        </p:grpSpPr>
        <p:sp>
          <p:nvSpPr>
            <p:cNvPr id="451" name="Google Shape;451;p27"/>
            <p:cNvSpPr txBox="1"/>
            <p:nvPr/>
          </p:nvSpPr>
          <p:spPr>
            <a:xfrm>
              <a:off x="1226456" y="1446974"/>
              <a:ext cx="18246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00" u="none" cap="none" strike="noStrike">
                  <a:solidFill>
                    <a:srgbClr val="002626"/>
                  </a:solidFill>
                  <a:latin typeface="Tenor Sans"/>
                  <a:ea typeface="Tenor Sans"/>
                  <a:cs typeface="Tenor Sans"/>
                  <a:sym typeface="Tenor Sans"/>
                </a:rPr>
                <a:t>60%</a:t>
              </a:r>
              <a:endParaRPr sz="4800"/>
            </a:p>
          </p:txBody>
        </p:sp>
        <p:grpSp>
          <p:nvGrpSpPr>
            <p:cNvPr id="452" name="Google Shape;452;p27"/>
            <p:cNvGrpSpPr/>
            <p:nvPr/>
          </p:nvGrpSpPr>
          <p:grpSpPr>
            <a:xfrm>
              <a:off x="-105630" y="-3427"/>
              <a:ext cx="4508059" cy="4423557"/>
              <a:chOff x="-62725" y="-2035"/>
              <a:chExt cx="2676961" cy="2626782"/>
            </a:xfrm>
          </p:grpSpPr>
          <p:sp>
            <p:nvSpPr>
              <p:cNvPr id="453" name="Google Shape;453;p27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F1A9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27"/>
              <p:cNvSpPr/>
              <p:nvPr/>
            </p:nvSpPr>
            <p:spPr>
              <a:xfrm>
                <a:off x="631484" y="17180"/>
                <a:ext cx="1982752" cy="2607567"/>
              </a:xfrm>
              <a:custGeom>
                <a:rect b="b" l="l" r="r" t="t"/>
                <a:pathLst>
                  <a:path extrusionOk="0" h="2607567" w="1982752">
                    <a:moveTo>
                      <a:pt x="956016" y="23148"/>
                    </a:moveTo>
                    <a:cubicBezTo>
                      <a:pt x="1413392" y="141242"/>
                      <a:pt x="1767432" y="503428"/>
                      <a:pt x="1875092" y="963372"/>
                    </a:cubicBezTo>
                    <a:cubicBezTo>
                      <a:pt x="1982752" y="1423316"/>
                      <a:pt x="1826241" y="1905008"/>
                      <a:pt x="1468794" y="2213830"/>
                    </a:cubicBezTo>
                    <a:cubicBezTo>
                      <a:pt x="1111347" y="2522651"/>
                      <a:pt x="612034" y="2607566"/>
                      <a:pt x="172596" y="2434267"/>
                    </a:cubicBezTo>
                    <a:cubicBezTo>
                      <a:pt x="87777" y="2401255"/>
                      <a:pt x="27104" y="2325383"/>
                      <a:pt x="13552" y="2235381"/>
                    </a:cubicBezTo>
                    <a:cubicBezTo>
                      <a:pt x="0" y="2145379"/>
                      <a:pt x="35640" y="2055005"/>
                      <a:pt x="106977" y="1998480"/>
                    </a:cubicBezTo>
                    <a:cubicBezTo>
                      <a:pt x="178315" y="1941954"/>
                      <a:pt x="274443" y="1927919"/>
                      <a:pt x="358964" y="1961689"/>
                    </a:cubicBezTo>
                    <a:cubicBezTo>
                      <a:pt x="622627" y="2065668"/>
                      <a:pt x="922214" y="2014718"/>
                      <a:pt x="1136682" y="1829426"/>
                    </a:cubicBezTo>
                    <a:cubicBezTo>
                      <a:pt x="1351150" y="1644133"/>
                      <a:pt x="1445057" y="1355117"/>
                      <a:pt x="1380461" y="1079151"/>
                    </a:cubicBezTo>
                    <a:cubicBezTo>
                      <a:pt x="1315865" y="803185"/>
                      <a:pt x="1103441" y="585873"/>
                      <a:pt x="829016" y="515017"/>
                    </a:cubicBezTo>
                    <a:cubicBezTo>
                      <a:pt x="740788" y="492657"/>
                      <a:pt x="671268" y="424799"/>
                      <a:pt x="646780" y="337138"/>
                    </a:cubicBezTo>
                    <a:cubicBezTo>
                      <a:pt x="622292" y="249478"/>
                      <a:pt x="646578" y="155414"/>
                      <a:pt x="710444" y="90567"/>
                    </a:cubicBezTo>
                    <a:cubicBezTo>
                      <a:pt x="774310" y="25719"/>
                      <a:pt x="867992" y="0"/>
                      <a:pt x="956016" y="23148"/>
                    </a:cubicBez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55" name="Google Shape;455;p27"/>
          <p:cNvGrpSpPr/>
          <p:nvPr/>
        </p:nvGrpSpPr>
        <p:grpSpPr>
          <a:xfrm>
            <a:off x="13438099" y="3468183"/>
            <a:ext cx="3366505" cy="3213201"/>
            <a:chOff x="-105630" y="-3427"/>
            <a:chExt cx="4488673" cy="4284268"/>
          </a:xfrm>
        </p:grpSpPr>
        <p:sp>
          <p:nvSpPr>
            <p:cNvPr id="456" name="Google Shape;456;p27"/>
            <p:cNvSpPr txBox="1"/>
            <p:nvPr/>
          </p:nvSpPr>
          <p:spPr>
            <a:xfrm>
              <a:off x="1247332" y="1446974"/>
              <a:ext cx="17829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800" u="none" cap="none" strike="noStrike">
                  <a:solidFill>
                    <a:srgbClr val="002626"/>
                  </a:solidFill>
                  <a:latin typeface="Tenor Sans"/>
                  <a:ea typeface="Tenor Sans"/>
                  <a:cs typeface="Tenor Sans"/>
                  <a:sym typeface="Tenor Sans"/>
                </a:rPr>
                <a:t>35%</a:t>
              </a:r>
              <a:endParaRPr sz="4800"/>
            </a:p>
          </p:txBody>
        </p:sp>
        <p:grpSp>
          <p:nvGrpSpPr>
            <p:cNvPr id="457" name="Google Shape;457;p27"/>
            <p:cNvGrpSpPr/>
            <p:nvPr/>
          </p:nvGrpSpPr>
          <p:grpSpPr>
            <a:xfrm>
              <a:off x="-105630" y="-3427"/>
              <a:ext cx="4488673" cy="4284268"/>
              <a:chOff x="-62725" y="-2035"/>
              <a:chExt cx="2665449" cy="2544070"/>
            </a:xfrm>
          </p:grpSpPr>
          <p:sp>
            <p:nvSpPr>
              <p:cNvPr id="458" name="Google Shape;458;p27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F1A9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27"/>
              <p:cNvSpPr/>
              <p:nvPr/>
            </p:nvSpPr>
            <p:spPr>
              <a:xfrm>
                <a:off x="1253776" y="17180"/>
                <a:ext cx="1331199" cy="1891336"/>
              </a:xfrm>
              <a:custGeom>
                <a:rect b="b" l="l" r="r" t="t"/>
                <a:pathLst>
                  <a:path extrusionOk="0" h="1891336" w="1331199">
                    <a:moveTo>
                      <a:pt x="333724" y="23148"/>
                    </a:moveTo>
                    <a:cubicBezTo>
                      <a:pt x="686133" y="114139"/>
                      <a:pt x="982565" y="351956"/>
                      <a:pt x="1147802" y="676252"/>
                    </a:cubicBezTo>
                    <a:cubicBezTo>
                      <a:pt x="1313039" y="1000548"/>
                      <a:pt x="1331198" y="1380152"/>
                      <a:pt x="1197671" y="1718740"/>
                    </a:cubicBezTo>
                    <a:cubicBezTo>
                      <a:pt x="1164659" y="1803560"/>
                      <a:pt x="1088787" y="1864232"/>
                      <a:pt x="998785" y="1877784"/>
                    </a:cubicBezTo>
                    <a:cubicBezTo>
                      <a:pt x="908783" y="1891336"/>
                      <a:pt x="818409" y="1855696"/>
                      <a:pt x="761883" y="1784359"/>
                    </a:cubicBezTo>
                    <a:cubicBezTo>
                      <a:pt x="705358" y="1713021"/>
                      <a:pt x="691323" y="1616893"/>
                      <a:pt x="725093" y="1532372"/>
                    </a:cubicBezTo>
                    <a:cubicBezTo>
                      <a:pt x="805209" y="1329220"/>
                      <a:pt x="794313" y="1101457"/>
                      <a:pt x="695171" y="906879"/>
                    </a:cubicBezTo>
                    <a:cubicBezTo>
                      <a:pt x="596029" y="712302"/>
                      <a:pt x="418169" y="569612"/>
                      <a:pt x="206724" y="515017"/>
                    </a:cubicBezTo>
                    <a:cubicBezTo>
                      <a:pt x="118496" y="492657"/>
                      <a:pt x="48976" y="424799"/>
                      <a:pt x="24488" y="337138"/>
                    </a:cubicBezTo>
                    <a:cubicBezTo>
                      <a:pt x="0" y="249478"/>
                      <a:pt x="24286" y="155414"/>
                      <a:pt x="88152" y="90567"/>
                    </a:cubicBezTo>
                    <a:cubicBezTo>
                      <a:pt x="152018" y="25719"/>
                      <a:pt x="245700" y="0"/>
                      <a:pt x="333724" y="23148"/>
                    </a:cubicBez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60" name="Google Shape;460;p27"/>
          <p:cNvSpPr txBox="1"/>
          <p:nvPr/>
        </p:nvSpPr>
        <p:spPr>
          <a:xfrm>
            <a:off x="2171684" y="1181100"/>
            <a:ext cx="13944632" cy="1185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Market Research</a:t>
            </a:r>
            <a:endParaRPr/>
          </a:p>
        </p:txBody>
      </p:sp>
      <p:grpSp>
        <p:nvGrpSpPr>
          <p:cNvPr id="461" name="Google Shape;461;p27"/>
          <p:cNvGrpSpPr/>
          <p:nvPr/>
        </p:nvGrpSpPr>
        <p:grpSpPr>
          <a:xfrm>
            <a:off x="1513611" y="7269364"/>
            <a:ext cx="3306074" cy="1350688"/>
            <a:chOff x="0" y="0"/>
            <a:chExt cx="4408098" cy="1800918"/>
          </a:xfrm>
        </p:grpSpPr>
        <p:sp>
          <p:nvSpPr>
            <p:cNvPr id="462" name="Google Shape;462;p27"/>
            <p:cNvSpPr txBox="1"/>
            <p:nvPr/>
          </p:nvSpPr>
          <p:spPr>
            <a:xfrm>
              <a:off x="0" y="0"/>
              <a:ext cx="4408098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002626"/>
                  </a:solidFill>
                  <a:latin typeface="Tenor Sans"/>
                  <a:ea typeface="Tenor Sans"/>
                  <a:cs typeface="Tenor Sans"/>
                  <a:sym typeface="Tenor Sans"/>
                </a:rPr>
                <a:t>Statistic</a:t>
              </a:r>
              <a:endParaRPr/>
            </a:p>
          </p:txBody>
        </p:sp>
        <p:sp>
          <p:nvSpPr>
            <p:cNvPr id="463" name="Google Shape;463;p27"/>
            <p:cNvSpPr txBox="1"/>
            <p:nvPr/>
          </p:nvSpPr>
          <p:spPr>
            <a:xfrm>
              <a:off x="0" y="826193"/>
              <a:ext cx="4408098" cy="97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2626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Elaborate on the statistic</a:t>
              </a:r>
              <a:endParaRPr/>
            </a:p>
          </p:txBody>
        </p:sp>
      </p:grpSp>
      <p:grpSp>
        <p:nvGrpSpPr>
          <p:cNvPr id="464" name="Google Shape;464;p27"/>
          <p:cNvGrpSpPr/>
          <p:nvPr/>
        </p:nvGrpSpPr>
        <p:grpSpPr>
          <a:xfrm>
            <a:off x="7490963" y="7269364"/>
            <a:ext cx="3306074" cy="1350688"/>
            <a:chOff x="0" y="0"/>
            <a:chExt cx="4408098" cy="1800918"/>
          </a:xfrm>
        </p:grpSpPr>
        <p:sp>
          <p:nvSpPr>
            <p:cNvPr id="465" name="Google Shape;465;p27"/>
            <p:cNvSpPr txBox="1"/>
            <p:nvPr/>
          </p:nvSpPr>
          <p:spPr>
            <a:xfrm>
              <a:off x="0" y="0"/>
              <a:ext cx="4408098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002626"/>
                  </a:solidFill>
                  <a:latin typeface="Tenor Sans"/>
                  <a:ea typeface="Tenor Sans"/>
                  <a:cs typeface="Tenor Sans"/>
                  <a:sym typeface="Tenor Sans"/>
                </a:rPr>
                <a:t>Statistic</a:t>
              </a:r>
              <a:endParaRPr/>
            </a:p>
          </p:txBody>
        </p:sp>
        <p:sp>
          <p:nvSpPr>
            <p:cNvPr id="466" name="Google Shape;466;p27"/>
            <p:cNvSpPr txBox="1"/>
            <p:nvPr/>
          </p:nvSpPr>
          <p:spPr>
            <a:xfrm>
              <a:off x="0" y="826193"/>
              <a:ext cx="4408098" cy="97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2626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Elaborate on the statistic</a:t>
              </a:r>
              <a:endParaRPr/>
            </a:p>
          </p:txBody>
        </p:sp>
      </p:grpSp>
      <p:grpSp>
        <p:nvGrpSpPr>
          <p:cNvPr id="467" name="Google Shape;467;p27"/>
          <p:cNvGrpSpPr/>
          <p:nvPr/>
        </p:nvGrpSpPr>
        <p:grpSpPr>
          <a:xfrm>
            <a:off x="13468315" y="7269364"/>
            <a:ext cx="3306074" cy="1350688"/>
            <a:chOff x="0" y="0"/>
            <a:chExt cx="4408098" cy="1800918"/>
          </a:xfrm>
        </p:grpSpPr>
        <p:sp>
          <p:nvSpPr>
            <p:cNvPr id="468" name="Google Shape;468;p27"/>
            <p:cNvSpPr txBox="1"/>
            <p:nvPr/>
          </p:nvSpPr>
          <p:spPr>
            <a:xfrm>
              <a:off x="0" y="0"/>
              <a:ext cx="4408098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002626"/>
                  </a:solidFill>
                  <a:latin typeface="Tenor Sans"/>
                  <a:ea typeface="Tenor Sans"/>
                  <a:cs typeface="Tenor Sans"/>
                  <a:sym typeface="Tenor Sans"/>
                </a:rPr>
                <a:t>Statistic</a:t>
              </a:r>
              <a:endParaRPr/>
            </a:p>
          </p:txBody>
        </p:sp>
        <p:sp>
          <p:nvSpPr>
            <p:cNvPr id="469" name="Google Shape;469;p27"/>
            <p:cNvSpPr txBox="1"/>
            <p:nvPr/>
          </p:nvSpPr>
          <p:spPr>
            <a:xfrm>
              <a:off x="0" y="826193"/>
              <a:ext cx="4408098" cy="97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2626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Elaborate on the statistic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7DA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8"/>
          <p:cNvSpPr/>
          <p:nvPr/>
        </p:nvSpPr>
        <p:spPr>
          <a:xfrm rot="-1297079">
            <a:off x="-8806777" y="1588619"/>
            <a:ext cx="20546008" cy="12250557"/>
          </a:xfrm>
          <a:custGeom>
            <a:rect b="b" l="l" r="r" t="t"/>
            <a:pathLst>
              <a:path extrusionOk="0" h="12250557" w="20546008">
                <a:moveTo>
                  <a:pt x="0" y="0"/>
                </a:moveTo>
                <a:lnTo>
                  <a:pt x="20546008" y="0"/>
                </a:lnTo>
                <a:lnTo>
                  <a:pt x="20546008" y="12250557"/>
                </a:lnTo>
                <a:lnTo>
                  <a:pt x="0" y="122505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75" name="Google Shape;475;p28"/>
          <p:cNvGrpSpPr/>
          <p:nvPr/>
        </p:nvGrpSpPr>
        <p:grpSpPr>
          <a:xfrm>
            <a:off x="9107628" y="1050615"/>
            <a:ext cx="8331324" cy="8447723"/>
            <a:chOff x="0" y="-57150"/>
            <a:chExt cx="11108432" cy="11263630"/>
          </a:xfrm>
        </p:grpSpPr>
        <p:sp>
          <p:nvSpPr>
            <p:cNvPr id="476" name="Google Shape;476;p28"/>
            <p:cNvSpPr txBox="1"/>
            <p:nvPr/>
          </p:nvSpPr>
          <p:spPr>
            <a:xfrm>
              <a:off x="1160383" y="10671810"/>
              <a:ext cx="1173758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E5581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Item 1</a:t>
              </a:r>
              <a:endParaRPr/>
            </a:p>
          </p:txBody>
        </p:sp>
        <p:sp>
          <p:nvSpPr>
            <p:cNvPr id="477" name="Google Shape;477;p28"/>
            <p:cNvSpPr txBox="1"/>
            <p:nvPr/>
          </p:nvSpPr>
          <p:spPr>
            <a:xfrm>
              <a:off x="3223528" y="10671810"/>
              <a:ext cx="1265138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E5581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Item 2</a:t>
              </a:r>
              <a:endParaRPr/>
            </a:p>
          </p:txBody>
        </p:sp>
        <p:sp>
          <p:nvSpPr>
            <p:cNvPr id="478" name="Google Shape;478;p28"/>
            <p:cNvSpPr txBox="1"/>
            <p:nvPr/>
          </p:nvSpPr>
          <p:spPr>
            <a:xfrm>
              <a:off x="5326261" y="10671810"/>
              <a:ext cx="1277342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E5581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Item 3</a:t>
              </a:r>
              <a:endParaRPr/>
            </a:p>
          </p:txBody>
        </p:sp>
        <p:sp>
          <p:nvSpPr>
            <p:cNvPr id="479" name="Google Shape;479;p28"/>
            <p:cNvSpPr txBox="1"/>
            <p:nvPr/>
          </p:nvSpPr>
          <p:spPr>
            <a:xfrm>
              <a:off x="7440553" y="10671810"/>
              <a:ext cx="1266428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E5581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Item 4</a:t>
              </a:r>
              <a:endParaRPr/>
            </a:p>
          </p:txBody>
        </p:sp>
        <p:sp>
          <p:nvSpPr>
            <p:cNvPr id="480" name="Google Shape;480;p28"/>
            <p:cNvSpPr txBox="1"/>
            <p:nvPr/>
          </p:nvSpPr>
          <p:spPr>
            <a:xfrm>
              <a:off x="9545965" y="10671810"/>
              <a:ext cx="1273274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E5581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Item 5</a:t>
              </a:r>
              <a:endParaRPr/>
            </a:p>
          </p:txBody>
        </p:sp>
        <p:grpSp>
          <p:nvGrpSpPr>
            <p:cNvPr id="481" name="Google Shape;481;p28"/>
            <p:cNvGrpSpPr/>
            <p:nvPr/>
          </p:nvGrpSpPr>
          <p:grpSpPr>
            <a:xfrm>
              <a:off x="821432" y="232410"/>
              <a:ext cx="10287000" cy="10299700"/>
              <a:chOff x="0" y="-6350"/>
              <a:chExt cx="10287000" cy="10299700"/>
            </a:xfrm>
          </p:grpSpPr>
          <p:sp>
            <p:nvSpPr>
              <p:cNvPr id="482" name="Google Shape;482;p28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E55812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83" name="Google Shape;483;p28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E55812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84" name="Google Shape;484;p28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E55812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85" name="Google Shape;485;p28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E55812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86" name="Google Shape;486;p28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E55812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87" name="Google Shape;487;p28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E55812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488" name="Google Shape;488;p28"/>
            <p:cNvSpPr txBox="1"/>
            <p:nvPr/>
          </p:nvSpPr>
          <p:spPr>
            <a:xfrm>
              <a:off x="4068" y="-57150"/>
              <a:ext cx="614164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E5581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50 </a:t>
              </a:r>
              <a:endParaRPr/>
            </a:p>
          </p:txBody>
        </p:sp>
        <p:sp>
          <p:nvSpPr>
            <p:cNvPr id="489" name="Google Shape;489;p28"/>
            <p:cNvSpPr txBox="1"/>
            <p:nvPr/>
          </p:nvSpPr>
          <p:spPr>
            <a:xfrm>
              <a:off x="11013" y="2000250"/>
              <a:ext cx="607219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E5581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40 </a:t>
              </a:r>
              <a:endParaRPr/>
            </a:p>
          </p:txBody>
        </p:sp>
        <p:sp>
          <p:nvSpPr>
            <p:cNvPr id="490" name="Google Shape;490;p28"/>
            <p:cNvSpPr txBox="1"/>
            <p:nvPr/>
          </p:nvSpPr>
          <p:spPr>
            <a:xfrm>
              <a:off x="0" y="4057650"/>
              <a:ext cx="618232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E5581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30 </a:t>
              </a:r>
              <a:endParaRPr/>
            </a:p>
          </p:txBody>
        </p:sp>
        <p:sp>
          <p:nvSpPr>
            <p:cNvPr id="491" name="Google Shape;491;p28"/>
            <p:cNvSpPr txBox="1"/>
            <p:nvPr/>
          </p:nvSpPr>
          <p:spPr>
            <a:xfrm>
              <a:off x="12204" y="6115050"/>
              <a:ext cx="606028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E5581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20 </a:t>
              </a:r>
              <a:endParaRPr/>
            </a:p>
          </p:txBody>
        </p:sp>
        <p:sp>
          <p:nvSpPr>
            <p:cNvPr id="492" name="Google Shape;492;p28"/>
            <p:cNvSpPr txBox="1"/>
            <p:nvPr/>
          </p:nvSpPr>
          <p:spPr>
            <a:xfrm>
              <a:off x="103684" y="8172450"/>
              <a:ext cx="514548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E5581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10 </a:t>
              </a:r>
              <a:endParaRPr/>
            </a:p>
          </p:txBody>
        </p:sp>
        <p:sp>
          <p:nvSpPr>
            <p:cNvPr id="493" name="Google Shape;493;p28"/>
            <p:cNvSpPr txBox="1"/>
            <p:nvPr/>
          </p:nvSpPr>
          <p:spPr>
            <a:xfrm>
              <a:off x="233263" y="10229850"/>
              <a:ext cx="384969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E55812"/>
                  </a:solidFill>
                  <a:latin typeface="Tenor Sans"/>
                  <a:ea typeface="Tenor Sans"/>
                  <a:cs typeface="Tenor Sans"/>
                  <a:sym typeface="Tenor Sans"/>
                </a:rPr>
                <a:t>0 </a:t>
              </a:r>
              <a:endParaRPr/>
            </a:p>
          </p:txBody>
        </p:sp>
        <p:grpSp>
          <p:nvGrpSpPr>
            <p:cNvPr id="494" name="Google Shape;494;p28"/>
            <p:cNvGrpSpPr/>
            <p:nvPr/>
          </p:nvGrpSpPr>
          <p:grpSpPr>
            <a:xfrm>
              <a:off x="819700" y="232410"/>
              <a:ext cx="10288732" cy="10293350"/>
              <a:chOff x="-1732" y="-6350"/>
              <a:chExt cx="10288732" cy="10293350"/>
            </a:xfrm>
          </p:grpSpPr>
          <p:sp>
            <p:nvSpPr>
              <p:cNvPr id="495" name="Google Shape;495;p28"/>
              <p:cNvSpPr/>
              <p:nvPr/>
            </p:nvSpPr>
            <p:spPr>
              <a:xfrm>
                <a:off x="-1732" y="8216863"/>
                <a:ext cx="1855125" cy="2070137"/>
              </a:xfrm>
              <a:custGeom>
                <a:rect b="b" l="l" r="r" t="t"/>
                <a:pathLst>
                  <a:path extrusionOk="0" h="2070137" w="1855125">
                    <a:moveTo>
                      <a:pt x="1732" y="2070137"/>
                    </a:moveTo>
                    <a:lnTo>
                      <a:pt x="1732" y="154520"/>
                    </a:lnTo>
                    <a:cubicBezTo>
                      <a:pt x="0" y="114144"/>
                      <a:pt x="14838" y="74814"/>
                      <a:pt x="42809" y="45644"/>
                    </a:cubicBezTo>
                    <a:cubicBezTo>
                      <a:pt x="70779" y="16476"/>
                      <a:pt x="109452" y="0"/>
                      <a:pt x="149865" y="37"/>
                    </a:cubicBezTo>
                    <a:lnTo>
                      <a:pt x="1705259" y="37"/>
                    </a:lnTo>
                    <a:cubicBezTo>
                      <a:pt x="1745672" y="0"/>
                      <a:pt x="1784345" y="16476"/>
                      <a:pt x="1812315" y="45644"/>
                    </a:cubicBezTo>
                    <a:cubicBezTo>
                      <a:pt x="1840286" y="74814"/>
                      <a:pt x="1855124" y="114144"/>
                      <a:pt x="1853392" y="154520"/>
                    </a:cubicBezTo>
                    <a:lnTo>
                      <a:pt x="1853392" y="2070137"/>
                    </a:lnTo>
                    <a:close/>
                  </a:path>
                </a:pathLst>
              </a:custGeom>
              <a:solidFill>
                <a:srgbClr val="C8510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28"/>
              <p:cNvSpPr/>
              <p:nvPr/>
            </p:nvSpPr>
            <p:spPr>
              <a:xfrm>
                <a:off x="2108835" y="6165850"/>
                <a:ext cx="1851660" cy="4121150"/>
              </a:xfrm>
              <a:custGeom>
                <a:rect b="b" l="l" r="r" t="t"/>
                <a:pathLst>
                  <a:path extrusionOk="0" h="4121150" w="1851660">
                    <a:moveTo>
                      <a:pt x="0" y="41211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4121150"/>
                    </a:lnTo>
                    <a:close/>
                  </a:path>
                </a:pathLst>
              </a:custGeom>
              <a:solidFill>
                <a:srgbClr val="C8510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28"/>
              <p:cNvSpPr/>
              <p:nvPr/>
            </p:nvSpPr>
            <p:spPr>
              <a:xfrm>
                <a:off x="4217670" y="4108450"/>
                <a:ext cx="1851660" cy="6178550"/>
              </a:xfrm>
              <a:custGeom>
                <a:rect b="b" l="l" r="r" t="t"/>
                <a:pathLst>
                  <a:path extrusionOk="0" h="6178550" w="1851660">
                    <a:moveTo>
                      <a:pt x="0" y="61785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6178550"/>
                    </a:lnTo>
                    <a:close/>
                  </a:path>
                </a:pathLst>
              </a:custGeom>
              <a:solidFill>
                <a:srgbClr val="C8510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28"/>
              <p:cNvSpPr/>
              <p:nvPr/>
            </p:nvSpPr>
            <p:spPr>
              <a:xfrm>
                <a:off x="6326505" y="2051050"/>
                <a:ext cx="1851660" cy="8235950"/>
              </a:xfrm>
              <a:custGeom>
                <a:rect b="b" l="l" r="r" t="t"/>
                <a:pathLst>
                  <a:path extrusionOk="0" h="8235950" w="1851660">
                    <a:moveTo>
                      <a:pt x="0" y="8235950"/>
                    </a:moveTo>
                    <a:lnTo>
                      <a:pt x="0" y="148133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3"/>
                    </a:cubicBezTo>
                    <a:lnTo>
                      <a:pt x="1851660" y="8235950"/>
                    </a:lnTo>
                    <a:close/>
                  </a:path>
                </a:pathLst>
              </a:custGeom>
              <a:solidFill>
                <a:srgbClr val="C8510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28"/>
              <p:cNvSpPr/>
              <p:nvPr/>
            </p:nvSpPr>
            <p:spPr>
              <a:xfrm>
                <a:off x="8435340" y="-6350"/>
                <a:ext cx="1851660" cy="10293350"/>
              </a:xfrm>
              <a:custGeom>
                <a:rect b="b" l="l" r="r" t="t"/>
                <a:pathLst>
                  <a:path extrusionOk="0" h="10293350" w="1851660">
                    <a:moveTo>
                      <a:pt x="0" y="102933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10293350"/>
                    </a:lnTo>
                    <a:close/>
                  </a:path>
                </a:pathLst>
              </a:custGeom>
              <a:solidFill>
                <a:srgbClr val="C8510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28"/>
              <p:cNvSpPr/>
              <p:nvPr/>
            </p:nvSpPr>
            <p:spPr>
              <a:xfrm>
                <a:off x="0" y="9251950"/>
                <a:ext cx="1851660" cy="1035050"/>
              </a:xfrm>
              <a:custGeom>
                <a:rect b="b" l="l" r="r" t="t"/>
                <a:pathLst>
                  <a:path extrusionOk="0" h="103505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</p:sp>
          <p:sp>
            <p:nvSpPr>
              <p:cNvPr id="501" name="Google Shape;501;p28"/>
              <p:cNvSpPr/>
              <p:nvPr/>
            </p:nvSpPr>
            <p:spPr>
              <a:xfrm>
                <a:off x="2108835" y="6990080"/>
                <a:ext cx="1851660" cy="3296920"/>
              </a:xfrm>
              <a:custGeom>
                <a:rect b="b" l="l" r="r" t="t"/>
                <a:pathLst>
                  <a:path extrusionOk="0" h="329692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</p:sp>
          <p:sp>
            <p:nvSpPr>
              <p:cNvPr id="502" name="Google Shape;502;p28"/>
              <p:cNvSpPr/>
              <p:nvPr/>
            </p:nvSpPr>
            <p:spPr>
              <a:xfrm>
                <a:off x="4217670" y="5138208"/>
                <a:ext cx="1851660" cy="5148792"/>
              </a:xfrm>
              <a:custGeom>
                <a:rect b="b" l="l" r="r" t="t"/>
                <a:pathLst>
                  <a:path extrusionOk="0" h="514879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</p:sp>
          <p:sp>
            <p:nvSpPr>
              <p:cNvPr id="503" name="Google Shape;503;p28"/>
              <p:cNvSpPr/>
              <p:nvPr/>
            </p:nvSpPr>
            <p:spPr>
              <a:xfrm>
                <a:off x="6326505" y="3698240"/>
                <a:ext cx="1851660" cy="6588760"/>
              </a:xfrm>
              <a:custGeom>
                <a:rect b="b" l="l" r="r" t="t"/>
                <a:pathLst>
                  <a:path extrusionOk="0" h="65887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</p:sp>
          <p:sp>
            <p:nvSpPr>
              <p:cNvPr id="504" name="Google Shape;504;p28"/>
              <p:cNvSpPr/>
              <p:nvPr/>
            </p:nvSpPr>
            <p:spPr>
              <a:xfrm>
                <a:off x="8435340" y="1640586"/>
                <a:ext cx="1851660" cy="8646414"/>
              </a:xfrm>
              <a:custGeom>
                <a:rect b="b" l="l" r="r" t="t"/>
                <a:pathLst>
                  <a:path extrusionOk="0" h="864641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</p:sp>
          <p:sp>
            <p:nvSpPr>
              <p:cNvPr id="505" name="Google Shape;505;p28"/>
              <p:cNvSpPr/>
              <p:nvPr/>
            </p:nvSpPr>
            <p:spPr>
              <a:xfrm>
                <a:off x="0" y="10287000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A985"/>
              </a:solidFill>
              <a:ln>
                <a:noFill/>
              </a:ln>
            </p:spPr>
          </p:sp>
          <p:sp>
            <p:nvSpPr>
              <p:cNvPr id="506" name="Google Shape;506;p28"/>
              <p:cNvSpPr/>
              <p:nvPr/>
            </p:nvSpPr>
            <p:spPr>
              <a:xfrm>
                <a:off x="2108835" y="8638540"/>
                <a:ext cx="1851660" cy="1648460"/>
              </a:xfrm>
              <a:custGeom>
                <a:rect b="b" l="l" r="r" t="t"/>
                <a:pathLst>
                  <a:path extrusionOk="0" h="16484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rgbClr val="F1A985"/>
              </a:solidFill>
              <a:ln>
                <a:noFill/>
              </a:ln>
            </p:spPr>
          </p:sp>
          <p:sp>
            <p:nvSpPr>
              <p:cNvPr id="507" name="Google Shape;507;p28"/>
              <p:cNvSpPr/>
              <p:nvPr/>
            </p:nvSpPr>
            <p:spPr>
              <a:xfrm>
                <a:off x="4217670" y="7197725"/>
                <a:ext cx="1851660" cy="3089275"/>
              </a:xfrm>
              <a:custGeom>
                <a:rect b="b" l="l" r="r" t="t"/>
                <a:pathLst>
                  <a:path extrusionOk="0" h="308927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rgbClr val="F1A985"/>
              </a:solidFill>
              <a:ln>
                <a:noFill/>
              </a:ln>
            </p:spPr>
          </p:sp>
          <p:sp>
            <p:nvSpPr>
              <p:cNvPr id="508" name="Google Shape;508;p28"/>
              <p:cNvSpPr/>
              <p:nvPr/>
            </p:nvSpPr>
            <p:spPr>
              <a:xfrm>
                <a:off x="6326505" y="6580822"/>
                <a:ext cx="1851660" cy="3706178"/>
              </a:xfrm>
              <a:custGeom>
                <a:rect b="b" l="l" r="r" t="t"/>
                <a:pathLst>
                  <a:path extrusionOk="0" h="3706178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rgbClr val="F1A985"/>
              </a:solidFill>
              <a:ln>
                <a:noFill/>
              </a:ln>
            </p:spPr>
          </p:sp>
          <p:sp>
            <p:nvSpPr>
              <p:cNvPr id="509" name="Google Shape;509;p28"/>
              <p:cNvSpPr/>
              <p:nvPr/>
            </p:nvSpPr>
            <p:spPr>
              <a:xfrm>
                <a:off x="8435340" y="5757926"/>
                <a:ext cx="1851660" cy="4529074"/>
              </a:xfrm>
              <a:custGeom>
                <a:rect b="b" l="l" r="r" t="t"/>
                <a:pathLst>
                  <a:path extrusionOk="0" h="452907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rgbClr val="F1A985"/>
              </a:solidFill>
              <a:ln>
                <a:noFill/>
              </a:ln>
            </p:spPr>
          </p:sp>
        </p:grpSp>
      </p:grpSp>
      <p:sp>
        <p:nvSpPr>
          <p:cNvPr id="510" name="Google Shape;510;p28"/>
          <p:cNvSpPr txBox="1"/>
          <p:nvPr/>
        </p:nvSpPr>
        <p:spPr>
          <a:xfrm>
            <a:off x="1028700" y="1243760"/>
            <a:ext cx="7754183" cy="1185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Analysis</a:t>
            </a:r>
            <a:endParaRPr/>
          </a:p>
        </p:txBody>
      </p:sp>
      <p:sp>
        <p:nvSpPr>
          <p:cNvPr id="511" name="Google Shape;511;p28"/>
          <p:cNvSpPr txBox="1"/>
          <p:nvPr/>
        </p:nvSpPr>
        <p:spPr>
          <a:xfrm>
            <a:off x="1028700" y="2731995"/>
            <a:ext cx="7754183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Elaborate on the featured statistic.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626"/>
        </a:soli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16;p29"/>
          <p:cNvGrpSpPr/>
          <p:nvPr/>
        </p:nvGrpSpPr>
        <p:grpSpPr>
          <a:xfrm>
            <a:off x="2305845" y="-951359"/>
            <a:ext cx="13948696" cy="13205400"/>
            <a:chOff x="-1504676" y="-513615"/>
            <a:chExt cx="18598260" cy="17607199"/>
          </a:xfrm>
        </p:grpSpPr>
        <p:grpSp>
          <p:nvGrpSpPr>
            <p:cNvPr id="517" name="Google Shape;517;p29"/>
            <p:cNvGrpSpPr/>
            <p:nvPr/>
          </p:nvGrpSpPr>
          <p:grpSpPr>
            <a:xfrm>
              <a:off x="5589400" y="-513615"/>
              <a:ext cx="7304749" cy="15739342"/>
              <a:chOff x="0" y="-57150"/>
              <a:chExt cx="812800" cy="1751318"/>
            </a:xfrm>
          </p:grpSpPr>
          <p:sp>
            <p:nvSpPr>
              <p:cNvPr id="518" name="Google Shape;518;p29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EFE7DA"/>
              </a:solidFill>
              <a:ln>
                <a:noFill/>
              </a:ln>
            </p:spPr>
          </p:sp>
          <p:sp>
            <p:nvSpPr>
              <p:cNvPr id="519" name="Google Shape;519;p2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520;p29"/>
            <p:cNvGrpSpPr/>
            <p:nvPr/>
          </p:nvGrpSpPr>
          <p:grpSpPr>
            <a:xfrm rot="5400000">
              <a:off x="4217297" y="1372103"/>
              <a:ext cx="7304749" cy="15739342"/>
              <a:chOff x="0" y="-57150"/>
              <a:chExt cx="812800" cy="1751318"/>
            </a:xfrm>
          </p:grpSpPr>
          <p:sp>
            <p:nvSpPr>
              <p:cNvPr id="521" name="Google Shape;521;p29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EFE7DA"/>
              </a:solidFill>
              <a:ln>
                <a:noFill/>
              </a:ln>
            </p:spPr>
          </p:sp>
          <p:sp>
            <p:nvSpPr>
              <p:cNvPr id="522" name="Google Shape;522;p2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3" name="Google Shape;523;p29"/>
            <p:cNvGrpSpPr/>
            <p:nvPr/>
          </p:nvGrpSpPr>
          <p:grpSpPr>
            <a:xfrm rot="2700000">
              <a:off x="5293894" y="713416"/>
              <a:ext cx="7304749" cy="15739342"/>
              <a:chOff x="0" y="-57150"/>
              <a:chExt cx="812800" cy="1751318"/>
            </a:xfrm>
          </p:grpSpPr>
          <p:sp>
            <p:nvSpPr>
              <p:cNvPr id="524" name="Google Shape;524;p29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EFE7DA"/>
              </a:solidFill>
              <a:ln>
                <a:noFill/>
              </a:ln>
            </p:spPr>
          </p:sp>
          <p:sp>
            <p:nvSpPr>
              <p:cNvPr id="525" name="Google Shape;525;p2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6" name="Google Shape;526;p29"/>
            <p:cNvGrpSpPr/>
            <p:nvPr/>
          </p:nvGrpSpPr>
          <p:grpSpPr>
            <a:xfrm rot="8100000">
              <a:off x="2990266" y="1076596"/>
              <a:ext cx="7304749" cy="15739342"/>
              <a:chOff x="0" y="-57150"/>
              <a:chExt cx="812800" cy="1751318"/>
            </a:xfrm>
          </p:grpSpPr>
          <p:sp>
            <p:nvSpPr>
              <p:cNvPr id="527" name="Google Shape;527;p29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EFE7DA"/>
              </a:solidFill>
              <a:ln>
                <a:noFill/>
              </a:ln>
            </p:spPr>
          </p:sp>
          <p:sp>
            <p:nvSpPr>
              <p:cNvPr id="528" name="Google Shape;528;p29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29" name="Google Shape;529;p29"/>
          <p:cNvSpPr txBox="1"/>
          <p:nvPr/>
        </p:nvSpPr>
        <p:spPr>
          <a:xfrm>
            <a:off x="3731792" y="4048125"/>
            <a:ext cx="10824416" cy="2190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00" u="none" cap="none" strike="noStrike">
                <a:solidFill>
                  <a:srgbClr val="0E4749"/>
                </a:solidFill>
                <a:latin typeface="Tenor Sans"/>
                <a:ea typeface="Tenor Sans"/>
                <a:cs typeface="Tenor Sans"/>
                <a:sym typeface="Tenor Sans"/>
              </a:rPr>
              <a:t>ABOUT US</a:t>
            </a:r>
            <a:endParaRPr/>
          </a:p>
        </p:txBody>
      </p:sp>
      <p:grpSp>
        <p:nvGrpSpPr>
          <p:cNvPr id="530" name="Google Shape;530;p29"/>
          <p:cNvGrpSpPr/>
          <p:nvPr/>
        </p:nvGrpSpPr>
        <p:grpSpPr>
          <a:xfrm>
            <a:off x="-4026424" y="2151642"/>
            <a:ext cx="5983715" cy="5983715"/>
            <a:chOff x="0" y="0"/>
            <a:chExt cx="812800" cy="812800"/>
          </a:xfrm>
        </p:grpSpPr>
        <p:sp>
          <p:nvSpPr>
            <p:cNvPr id="531" name="Google Shape;531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5812"/>
            </a:solidFill>
            <a:ln>
              <a:noFill/>
            </a:ln>
          </p:spPr>
        </p:sp>
        <p:sp>
          <p:nvSpPr>
            <p:cNvPr id="532" name="Google Shape;532;p29"/>
            <p:cNvSpPr txBox="1"/>
            <p:nvPr/>
          </p:nvSpPr>
          <p:spPr>
            <a:xfrm>
              <a:off x="127000" y="69850"/>
              <a:ext cx="558800" cy="615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3" name="Google Shape;533;p29"/>
          <p:cNvGrpSpPr/>
          <p:nvPr/>
        </p:nvGrpSpPr>
        <p:grpSpPr>
          <a:xfrm>
            <a:off x="16330023" y="2151642"/>
            <a:ext cx="5983715" cy="5983715"/>
            <a:chOff x="0" y="0"/>
            <a:chExt cx="812800" cy="812800"/>
          </a:xfrm>
        </p:grpSpPr>
        <p:sp>
          <p:nvSpPr>
            <p:cNvPr id="534" name="Google Shape;534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5812"/>
            </a:solidFill>
            <a:ln>
              <a:noFill/>
            </a:ln>
          </p:spPr>
        </p:sp>
        <p:sp>
          <p:nvSpPr>
            <p:cNvPr id="535" name="Google Shape;535;p29"/>
            <p:cNvSpPr txBox="1"/>
            <p:nvPr/>
          </p:nvSpPr>
          <p:spPr>
            <a:xfrm>
              <a:off x="127000" y="69850"/>
              <a:ext cx="558800" cy="615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7D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0"/>
          <p:cNvSpPr/>
          <p:nvPr/>
        </p:nvSpPr>
        <p:spPr>
          <a:xfrm>
            <a:off x="3417901" y="-316898"/>
            <a:ext cx="11399240" cy="10971768"/>
          </a:xfrm>
          <a:custGeom>
            <a:rect b="b" l="l" r="r" t="t"/>
            <a:pathLst>
              <a:path extrusionOk="0" h="10971768" w="11399240">
                <a:moveTo>
                  <a:pt x="0" y="0"/>
                </a:moveTo>
                <a:lnTo>
                  <a:pt x="11399240" y="0"/>
                </a:lnTo>
                <a:lnTo>
                  <a:pt x="11399240" y="10971768"/>
                </a:lnTo>
                <a:lnTo>
                  <a:pt x="0" y="10971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41" name="Google Shape;541;p30"/>
          <p:cNvGrpSpPr/>
          <p:nvPr/>
        </p:nvGrpSpPr>
        <p:grpSpPr>
          <a:xfrm>
            <a:off x="346708" y="3704589"/>
            <a:ext cx="5553711" cy="5553711"/>
            <a:chOff x="0" y="0"/>
            <a:chExt cx="812800" cy="812800"/>
          </a:xfrm>
        </p:grpSpPr>
        <p:sp>
          <p:nvSpPr>
            <p:cNvPr id="542" name="Google Shape;542;p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E4749"/>
            </a:solidFill>
            <a:ln>
              <a:noFill/>
            </a:ln>
          </p:spPr>
        </p:sp>
        <p:sp>
          <p:nvSpPr>
            <p:cNvPr id="543" name="Google Shape;543;p30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4" name="Google Shape;544;p30"/>
          <p:cNvGrpSpPr/>
          <p:nvPr/>
        </p:nvGrpSpPr>
        <p:grpSpPr>
          <a:xfrm>
            <a:off x="6367144" y="3704589"/>
            <a:ext cx="5553711" cy="5553711"/>
            <a:chOff x="0" y="0"/>
            <a:chExt cx="812800" cy="812800"/>
          </a:xfrm>
        </p:grpSpPr>
        <p:sp>
          <p:nvSpPr>
            <p:cNvPr id="545" name="Google Shape;545;p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E4749"/>
            </a:solidFill>
            <a:ln>
              <a:noFill/>
            </a:ln>
          </p:spPr>
        </p:sp>
        <p:sp>
          <p:nvSpPr>
            <p:cNvPr id="546" name="Google Shape;546;p30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7" name="Google Shape;547;p30"/>
          <p:cNvGrpSpPr/>
          <p:nvPr/>
        </p:nvGrpSpPr>
        <p:grpSpPr>
          <a:xfrm>
            <a:off x="12384849" y="3704589"/>
            <a:ext cx="5553711" cy="5553711"/>
            <a:chOff x="0" y="0"/>
            <a:chExt cx="812800" cy="812800"/>
          </a:xfrm>
        </p:grpSpPr>
        <p:sp>
          <p:nvSpPr>
            <p:cNvPr id="548" name="Google Shape;548;p3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E4749"/>
            </a:solidFill>
            <a:ln>
              <a:noFill/>
            </a:ln>
          </p:spPr>
        </p:sp>
        <p:sp>
          <p:nvSpPr>
            <p:cNvPr id="549" name="Google Shape;549;p30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0" name="Google Shape;550;p30"/>
          <p:cNvSpPr txBox="1"/>
          <p:nvPr/>
        </p:nvSpPr>
        <p:spPr>
          <a:xfrm>
            <a:off x="1028700" y="1181100"/>
            <a:ext cx="16230600" cy="1185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Our Organization</a:t>
            </a:r>
            <a:endParaRPr/>
          </a:p>
        </p:txBody>
      </p:sp>
      <p:grpSp>
        <p:nvGrpSpPr>
          <p:cNvPr id="551" name="Google Shape;551;p30"/>
          <p:cNvGrpSpPr/>
          <p:nvPr/>
        </p:nvGrpSpPr>
        <p:grpSpPr>
          <a:xfrm>
            <a:off x="1470527" y="5806100"/>
            <a:ext cx="3306074" cy="1350688"/>
            <a:chOff x="0" y="0"/>
            <a:chExt cx="4408098" cy="1800918"/>
          </a:xfrm>
        </p:grpSpPr>
        <p:sp>
          <p:nvSpPr>
            <p:cNvPr id="552" name="Google Shape;552;p30"/>
            <p:cNvSpPr txBox="1"/>
            <p:nvPr/>
          </p:nvSpPr>
          <p:spPr>
            <a:xfrm>
              <a:off x="0" y="0"/>
              <a:ext cx="4408098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Service 1</a:t>
              </a:r>
              <a:endParaRPr/>
            </a:p>
          </p:txBody>
        </p:sp>
        <p:sp>
          <p:nvSpPr>
            <p:cNvPr id="553" name="Google Shape;553;p30"/>
            <p:cNvSpPr txBox="1"/>
            <p:nvPr/>
          </p:nvSpPr>
          <p:spPr>
            <a:xfrm>
              <a:off x="0" y="826193"/>
              <a:ext cx="4408098" cy="97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Elaborate on what you want to discuss.</a:t>
              </a:r>
              <a:endParaRPr/>
            </a:p>
          </p:txBody>
        </p:sp>
      </p:grpSp>
      <p:grpSp>
        <p:nvGrpSpPr>
          <p:cNvPr id="554" name="Google Shape;554;p30"/>
          <p:cNvGrpSpPr/>
          <p:nvPr/>
        </p:nvGrpSpPr>
        <p:grpSpPr>
          <a:xfrm>
            <a:off x="7490963" y="5806100"/>
            <a:ext cx="3306074" cy="1350688"/>
            <a:chOff x="0" y="0"/>
            <a:chExt cx="4408098" cy="1800918"/>
          </a:xfrm>
        </p:grpSpPr>
        <p:sp>
          <p:nvSpPr>
            <p:cNvPr id="555" name="Google Shape;555;p30"/>
            <p:cNvSpPr txBox="1"/>
            <p:nvPr/>
          </p:nvSpPr>
          <p:spPr>
            <a:xfrm>
              <a:off x="0" y="0"/>
              <a:ext cx="4408098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Service 2</a:t>
              </a:r>
              <a:endParaRPr/>
            </a:p>
          </p:txBody>
        </p:sp>
        <p:sp>
          <p:nvSpPr>
            <p:cNvPr id="556" name="Google Shape;556;p30"/>
            <p:cNvSpPr txBox="1"/>
            <p:nvPr/>
          </p:nvSpPr>
          <p:spPr>
            <a:xfrm>
              <a:off x="0" y="826193"/>
              <a:ext cx="4408098" cy="97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Elaborate on what you want to discuss.</a:t>
              </a:r>
              <a:endParaRPr/>
            </a:p>
          </p:txBody>
        </p:sp>
      </p:grpSp>
      <p:grpSp>
        <p:nvGrpSpPr>
          <p:cNvPr id="557" name="Google Shape;557;p30"/>
          <p:cNvGrpSpPr/>
          <p:nvPr/>
        </p:nvGrpSpPr>
        <p:grpSpPr>
          <a:xfrm>
            <a:off x="13508668" y="5806100"/>
            <a:ext cx="3306074" cy="1350688"/>
            <a:chOff x="0" y="0"/>
            <a:chExt cx="4408098" cy="1800918"/>
          </a:xfrm>
        </p:grpSpPr>
        <p:sp>
          <p:nvSpPr>
            <p:cNvPr id="558" name="Google Shape;558;p30"/>
            <p:cNvSpPr txBox="1"/>
            <p:nvPr/>
          </p:nvSpPr>
          <p:spPr>
            <a:xfrm>
              <a:off x="0" y="0"/>
              <a:ext cx="4408098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Service 3</a:t>
              </a:r>
              <a:endParaRPr/>
            </a:p>
          </p:txBody>
        </p:sp>
        <p:sp>
          <p:nvSpPr>
            <p:cNvPr id="559" name="Google Shape;559;p30"/>
            <p:cNvSpPr txBox="1"/>
            <p:nvPr/>
          </p:nvSpPr>
          <p:spPr>
            <a:xfrm>
              <a:off x="0" y="826193"/>
              <a:ext cx="4408098" cy="97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Elaborate on what you want to discuss.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7DA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1"/>
          <p:cNvSpPr/>
          <p:nvPr/>
        </p:nvSpPr>
        <p:spPr>
          <a:xfrm>
            <a:off x="-13475859" y="-10982876"/>
            <a:ext cx="46140871" cy="27511494"/>
          </a:xfrm>
          <a:custGeom>
            <a:rect b="b" l="l" r="r" t="t"/>
            <a:pathLst>
              <a:path extrusionOk="0" h="27511494" w="46140871">
                <a:moveTo>
                  <a:pt x="0" y="0"/>
                </a:moveTo>
                <a:lnTo>
                  <a:pt x="46140871" y="0"/>
                </a:lnTo>
                <a:lnTo>
                  <a:pt x="46140871" y="27511495"/>
                </a:lnTo>
                <a:lnTo>
                  <a:pt x="0" y="275114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65" name="Google Shape;565;p31"/>
          <p:cNvGrpSpPr/>
          <p:nvPr/>
        </p:nvGrpSpPr>
        <p:grpSpPr>
          <a:xfrm>
            <a:off x="7465649" y="-292661"/>
            <a:ext cx="11709691" cy="11709691"/>
            <a:chOff x="0" y="0"/>
            <a:chExt cx="15612922" cy="15612922"/>
          </a:xfrm>
        </p:grpSpPr>
        <p:grpSp>
          <p:nvGrpSpPr>
            <p:cNvPr id="566" name="Google Shape;566;p31"/>
            <p:cNvGrpSpPr/>
            <p:nvPr/>
          </p:nvGrpSpPr>
          <p:grpSpPr>
            <a:xfrm>
              <a:off x="0" y="0"/>
              <a:ext cx="15612922" cy="15612922"/>
              <a:chOff x="0" y="0"/>
              <a:chExt cx="812800" cy="812800"/>
            </a:xfrm>
          </p:grpSpPr>
          <p:sp>
            <p:nvSpPr>
              <p:cNvPr id="567" name="Google Shape;567;p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66396" y="87561"/>
                    </a:lnTo>
                    <a:lnTo>
                      <a:pt x="553838" y="27679"/>
                    </a:lnTo>
                    <a:lnTo>
                      <a:pt x="578287" y="131093"/>
                    </a:lnTo>
                    <a:lnTo>
                      <a:pt x="681363" y="106978"/>
                    </a:lnTo>
                    <a:lnTo>
                      <a:pt x="666963" y="212279"/>
                    </a:lnTo>
                    <a:lnTo>
                      <a:pt x="771752" y="227186"/>
                    </a:lnTo>
                    <a:lnTo>
                      <a:pt x="720448" y="320152"/>
                    </a:lnTo>
                    <a:lnTo>
                      <a:pt x="812800" y="372069"/>
                    </a:lnTo>
                    <a:lnTo>
                      <a:pt x="731520" y="440145"/>
                    </a:lnTo>
                    <a:lnTo>
                      <a:pt x="798961" y="522061"/>
                    </a:lnTo>
                    <a:lnTo>
                      <a:pt x="698682" y="556053"/>
                    </a:lnTo>
                    <a:lnTo>
                      <a:pt x="732104" y="656904"/>
                    </a:lnTo>
                    <a:lnTo>
                      <a:pt x="626370" y="652219"/>
                    </a:lnTo>
                    <a:lnTo>
                      <a:pt x="621259" y="758384"/>
                    </a:lnTo>
                    <a:lnTo>
                      <a:pt x="524350" y="715658"/>
                    </a:lnTo>
                    <a:lnTo>
                      <a:pt x="481396" y="812800"/>
                    </a:lnTo>
                    <a:lnTo>
                      <a:pt x="406400" y="737801"/>
                    </a:lnTo>
                    <a:lnTo>
                      <a:pt x="331404" y="812800"/>
                    </a:lnTo>
                    <a:lnTo>
                      <a:pt x="288450" y="715658"/>
                    </a:lnTo>
                    <a:lnTo>
                      <a:pt x="191541" y="758384"/>
                    </a:lnTo>
                    <a:lnTo>
                      <a:pt x="186430" y="652219"/>
                    </a:lnTo>
                    <a:lnTo>
                      <a:pt x="80696" y="656904"/>
                    </a:lnTo>
                    <a:lnTo>
                      <a:pt x="114118" y="556053"/>
                    </a:lnTo>
                    <a:lnTo>
                      <a:pt x="13839" y="522061"/>
                    </a:lnTo>
                    <a:lnTo>
                      <a:pt x="81280" y="440145"/>
                    </a:lnTo>
                    <a:lnTo>
                      <a:pt x="0" y="372069"/>
                    </a:lnTo>
                    <a:lnTo>
                      <a:pt x="92352" y="320152"/>
                    </a:lnTo>
                    <a:lnTo>
                      <a:pt x="41047" y="227186"/>
                    </a:lnTo>
                    <a:lnTo>
                      <a:pt x="145837" y="212279"/>
                    </a:lnTo>
                    <a:lnTo>
                      <a:pt x="131437" y="106978"/>
                    </a:lnTo>
                    <a:lnTo>
                      <a:pt x="234513" y="131093"/>
                    </a:lnTo>
                    <a:lnTo>
                      <a:pt x="258962" y="27679"/>
                    </a:lnTo>
                    <a:lnTo>
                      <a:pt x="346404" y="8756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95C623"/>
              </a:solidFill>
              <a:ln>
                <a:noFill/>
              </a:ln>
            </p:spPr>
          </p:sp>
          <p:sp>
            <p:nvSpPr>
              <p:cNvPr id="568" name="Google Shape;568;p31"/>
              <p:cNvSpPr txBox="1"/>
              <p:nvPr/>
            </p:nvSpPr>
            <p:spPr>
              <a:xfrm>
                <a:off x="139700" y="130175"/>
                <a:ext cx="533400" cy="542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9" name="Google Shape;569;p31"/>
            <p:cNvGrpSpPr/>
            <p:nvPr/>
          </p:nvGrpSpPr>
          <p:grpSpPr>
            <a:xfrm>
              <a:off x="1463659" y="1463659"/>
              <a:ext cx="12685603" cy="12685603"/>
              <a:chOff x="0" y="0"/>
              <a:chExt cx="812800" cy="812800"/>
            </a:xfrm>
          </p:grpSpPr>
          <p:sp>
            <p:nvSpPr>
              <p:cNvPr id="570" name="Google Shape;570;p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66396" y="87561"/>
                    </a:lnTo>
                    <a:lnTo>
                      <a:pt x="553838" y="27679"/>
                    </a:lnTo>
                    <a:lnTo>
                      <a:pt x="578287" y="131093"/>
                    </a:lnTo>
                    <a:lnTo>
                      <a:pt x="681363" y="106978"/>
                    </a:lnTo>
                    <a:lnTo>
                      <a:pt x="666963" y="212279"/>
                    </a:lnTo>
                    <a:lnTo>
                      <a:pt x="771752" y="227186"/>
                    </a:lnTo>
                    <a:lnTo>
                      <a:pt x="720448" y="320152"/>
                    </a:lnTo>
                    <a:lnTo>
                      <a:pt x="812800" y="372069"/>
                    </a:lnTo>
                    <a:lnTo>
                      <a:pt x="731520" y="440145"/>
                    </a:lnTo>
                    <a:lnTo>
                      <a:pt x="798961" y="522061"/>
                    </a:lnTo>
                    <a:lnTo>
                      <a:pt x="698682" y="556053"/>
                    </a:lnTo>
                    <a:lnTo>
                      <a:pt x="732104" y="656904"/>
                    </a:lnTo>
                    <a:lnTo>
                      <a:pt x="626370" y="652219"/>
                    </a:lnTo>
                    <a:lnTo>
                      <a:pt x="621259" y="758384"/>
                    </a:lnTo>
                    <a:lnTo>
                      <a:pt x="524350" y="715658"/>
                    </a:lnTo>
                    <a:lnTo>
                      <a:pt x="481396" y="812800"/>
                    </a:lnTo>
                    <a:lnTo>
                      <a:pt x="406400" y="737801"/>
                    </a:lnTo>
                    <a:lnTo>
                      <a:pt x="331404" y="812800"/>
                    </a:lnTo>
                    <a:lnTo>
                      <a:pt x="288450" y="715658"/>
                    </a:lnTo>
                    <a:lnTo>
                      <a:pt x="191541" y="758384"/>
                    </a:lnTo>
                    <a:lnTo>
                      <a:pt x="186430" y="652219"/>
                    </a:lnTo>
                    <a:lnTo>
                      <a:pt x="80696" y="656904"/>
                    </a:lnTo>
                    <a:lnTo>
                      <a:pt x="114118" y="556053"/>
                    </a:lnTo>
                    <a:lnTo>
                      <a:pt x="13839" y="522061"/>
                    </a:lnTo>
                    <a:lnTo>
                      <a:pt x="81280" y="440145"/>
                    </a:lnTo>
                    <a:lnTo>
                      <a:pt x="0" y="372069"/>
                    </a:lnTo>
                    <a:lnTo>
                      <a:pt x="92352" y="320152"/>
                    </a:lnTo>
                    <a:lnTo>
                      <a:pt x="41047" y="227186"/>
                    </a:lnTo>
                    <a:lnTo>
                      <a:pt x="145837" y="212279"/>
                    </a:lnTo>
                    <a:lnTo>
                      <a:pt x="131437" y="106978"/>
                    </a:lnTo>
                    <a:lnTo>
                      <a:pt x="234513" y="131093"/>
                    </a:lnTo>
                    <a:lnTo>
                      <a:pt x="258962" y="27679"/>
                    </a:lnTo>
                    <a:lnTo>
                      <a:pt x="346404" y="8756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55812"/>
              </a:solidFill>
              <a:ln>
                <a:noFill/>
              </a:ln>
            </p:spPr>
          </p:sp>
          <p:sp>
            <p:nvSpPr>
              <p:cNvPr id="571" name="Google Shape;571;p31"/>
              <p:cNvSpPr txBox="1"/>
              <p:nvPr/>
            </p:nvSpPr>
            <p:spPr>
              <a:xfrm>
                <a:off x="139700" y="130175"/>
                <a:ext cx="533400" cy="542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2" name="Google Shape;572;p31"/>
            <p:cNvGrpSpPr/>
            <p:nvPr/>
          </p:nvGrpSpPr>
          <p:grpSpPr>
            <a:xfrm>
              <a:off x="2885500" y="2885500"/>
              <a:ext cx="9841922" cy="9841922"/>
              <a:chOff x="0" y="0"/>
              <a:chExt cx="812800" cy="812800"/>
            </a:xfrm>
          </p:grpSpPr>
          <p:sp>
            <p:nvSpPr>
              <p:cNvPr id="573" name="Google Shape;573;p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66396" y="87561"/>
                    </a:lnTo>
                    <a:lnTo>
                      <a:pt x="553838" y="27679"/>
                    </a:lnTo>
                    <a:lnTo>
                      <a:pt x="578287" y="131093"/>
                    </a:lnTo>
                    <a:lnTo>
                      <a:pt x="681363" y="106978"/>
                    </a:lnTo>
                    <a:lnTo>
                      <a:pt x="666963" y="212279"/>
                    </a:lnTo>
                    <a:lnTo>
                      <a:pt x="771752" y="227186"/>
                    </a:lnTo>
                    <a:lnTo>
                      <a:pt x="720448" y="320152"/>
                    </a:lnTo>
                    <a:lnTo>
                      <a:pt x="812800" y="372069"/>
                    </a:lnTo>
                    <a:lnTo>
                      <a:pt x="731520" y="440145"/>
                    </a:lnTo>
                    <a:lnTo>
                      <a:pt x="798961" y="522061"/>
                    </a:lnTo>
                    <a:lnTo>
                      <a:pt x="698682" y="556053"/>
                    </a:lnTo>
                    <a:lnTo>
                      <a:pt x="732104" y="656904"/>
                    </a:lnTo>
                    <a:lnTo>
                      <a:pt x="626370" y="652219"/>
                    </a:lnTo>
                    <a:lnTo>
                      <a:pt x="621259" y="758384"/>
                    </a:lnTo>
                    <a:lnTo>
                      <a:pt x="524350" y="715658"/>
                    </a:lnTo>
                    <a:lnTo>
                      <a:pt x="481396" y="812800"/>
                    </a:lnTo>
                    <a:lnTo>
                      <a:pt x="406400" y="737801"/>
                    </a:lnTo>
                    <a:lnTo>
                      <a:pt x="331404" y="812800"/>
                    </a:lnTo>
                    <a:lnTo>
                      <a:pt x="288450" y="715658"/>
                    </a:lnTo>
                    <a:lnTo>
                      <a:pt x="191541" y="758384"/>
                    </a:lnTo>
                    <a:lnTo>
                      <a:pt x="186430" y="652219"/>
                    </a:lnTo>
                    <a:lnTo>
                      <a:pt x="80696" y="656904"/>
                    </a:lnTo>
                    <a:lnTo>
                      <a:pt x="114118" y="556053"/>
                    </a:lnTo>
                    <a:lnTo>
                      <a:pt x="13839" y="522061"/>
                    </a:lnTo>
                    <a:lnTo>
                      <a:pt x="81280" y="440145"/>
                    </a:lnTo>
                    <a:lnTo>
                      <a:pt x="0" y="372069"/>
                    </a:lnTo>
                    <a:lnTo>
                      <a:pt x="92352" y="320152"/>
                    </a:lnTo>
                    <a:lnTo>
                      <a:pt x="41047" y="227186"/>
                    </a:lnTo>
                    <a:lnTo>
                      <a:pt x="145837" y="212279"/>
                    </a:lnTo>
                    <a:lnTo>
                      <a:pt x="131437" y="106978"/>
                    </a:lnTo>
                    <a:lnTo>
                      <a:pt x="234513" y="131093"/>
                    </a:lnTo>
                    <a:lnTo>
                      <a:pt x="258962" y="27679"/>
                    </a:lnTo>
                    <a:lnTo>
                      <a:pt x="346404" y="87561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E4749"/>
              </a:solidFill>
              <a:ln>
                <a:noFill/>
              </a:ln>
            </p:spPr>
          </p:sp>
          <p:sp>
            <p:nvSpPr>
              <p:cNvPr id="574" name="Google Shape;574;p31"/>
              <p:cNvSpPr txBox="1"/>
              <p:nvPr/>
            </p:nvSpPr>
            <p:spPr>
              <a:xfrm>
                <a:off x="139700" y="130175"/>
                <a:ext cx="533400" cy="542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5" name="Google Shape;575;p31"/>
          <p:cNvSpPr/>
          <p:nvPr/>
        </p:nvSpPr>
        <p:spPr>
          <a:xfrm>
            <a:off x="8281891" y="2446281"/>
            <a:ext cx="10077208" cy="7840719"/>
          </a:xfrm>
          <a:custGeom>
            <a:rect b="b" l="l" r="r" t="t"/>
            <a:pathLst>
              <a:path extrusionOk="0" h="7840719" w="10077208">
                <a:moveTo>
                  <a:pt x="0" y="0"/>
                </a:moveTo>
                <a:lnTo>
                  <a:pt x="10077208" y="0"/>
                </a:lnTo>
                <a:lnTo>
                  <a:pt x="10077208" y="7840719"/>
                </a:lnTo>
                <a:lnTo>
                  <a:pt x="0" y="78407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927" r="-20250" t="-4958"/>
            </a:stretch>
          </a:blipFill>
          <a:ln>
            <a:noFill/>
          </a:ln>
        </p:spPr>
      </p:sp>
      <p:sp>
        <p:nvSpPr>
          <p:cNvPr id="576" name="Google Shape;576;p31"/>
          <p:cNvSpPr txBox="1"/>
          <p:nvPr/>
        </p:nvSpPr>
        <p:spPr>
          <a:xfrm>
            <a:off x="899333" y="2974340"/>
            <a:ext cx="7835453" cy="4490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EFE7DA"/>
                </a:solidFill>
                <a:latin typeface="Tenor Sans"/>
                <a:ea typeface="Tenor Sans"/>
                <a:cs typeface="Tenor Sans"/>
                <a:sym typeface="Tenor Sans"/>
              </a:rPr>
              <a:t>A picture is worth a thousand words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7DA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-8630720" y="-2920836"/>
            <a:ext cx="30408138" cy="18130852"/>
          </a:xfrm>
          <a:custGeom>
            <a:rect b="b" l="l" r="r" t="t"/>
            <a:pathLst>
              <a:path extrusionOk="0" h="18130852" w="30408138">
                <a:moveTo>
                  <a:pt x="0" y="0"/>
                </a:moveTo>
                <a:lnTo>
                  <a:pt x="30408138" y="0"/>
                </a:lnTo>
                <a:lnTo>
                  <a:pt x="30408138" y="18130852"/>
                </a:lnTo>
                <a:lnTo>
                  <a:pt x="0" y="18130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4"/>
          <p:cNvSpPr txBox="1"/>
          <p:nvPr/>
        </p:nvSpPr>
        <p:spPr>
          <a:xfrm>
            <a:off x="1028700" y="1181100"/>
            <a:ext cx="9386237" cy="2299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How to Use This Presentation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769917" y="5962047"/>
            <a:ext cx="4827761" cy="28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FFFDFC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DFC"/>
                </a:solidFill>
                <a:latin typeface="Tenor Sans"/>
                <a:ea typeface="Tenor Sans"/>
                <a:cs typeface="Tenor Sans"/>
                <a:sym typeface="Tenor Sans"/>
              </a:rPr>
              <a:t>Click on the "Google Slides" button below this presentation preview. </a:t>
            </a:r>
            <a:endParaRPr/>
          </a:p>
          <a:p>
            <a:pPr indent="-259079" lvl="1" marL="51816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FFFDFC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DFC"/>
                </a:solidFill>
                <a:latin typeface="Tenor Sans"/>
                <a:ea typeface="Tenor Sans"/>
                <a:cs typeface="Tenor Sans"/>
                <a:sym typeface="Tenor Sans"/>
              </a:rPr>
              <a:t>Click on "Make a copy."</a:t>
            </a:r>
            <a:endParaRPr/>
          </a:p>
          <a:p>
            <a:pPr indent="-259079" lvl="1" marL="51816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FFFDFC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DFC"/>
                </a:solidFill>
                <a:latin typeface="Tenor Sans"/>
                <a:ea typeface="Tenor Sans"/>
                <a:cs typeface="Tenor Sans"/>
                <a:sym typeface="Tenor Sans"/>
              </a:rPr>
              <a:t>Start editing your presentation.</a:t>
            </a:r>
            <a:endParaRPr/>
          </a:p>
          <a:p>
            <a:pPr indent="-259079" lvl="1" marL="51816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FFFDFC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DFC"/>
                </a:solidFill>
                <a:latin typeface="Tenor Sans"/>
                <a:ea typeface="Tenor Sans"/>
                <a:cs typeface="Tenor Sans"/>
                <a:sym typeface="Tenor Sans"/>
              </a:rPr>
              <a:t>You need to sign in to your Google account.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1028700" y="4570095"/>
            <a:ext cx="5141301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Google Slides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6314566" y="5962047"/>
            <a:ext cx="5066649" cy="28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FFFDFC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DFC"/>
                </a:solidFill>
                <a:latin typeface="Tenor Sans"/>
                <a:ea typeface="Tenor Sans"/>
                <a:cs typeface="Tenor Sans"/>
                <a:sym typeface="Tenor Sans"/>
              </a:rPr>
              <a:t>Click on the "PowerPoint" button below this presentation preview. </a:t>
            </a:r>
            <a:endParaRPr/>
          </a:p>
          <a:p>
            <a:pPr indent="-259079" lvl="1" marL="51816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FFFDFC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DFC"/>
                </a:solidFill>
                <a:latin typeface="Tenor Sans"/>
                <a:ea typeface="Tenor Sans"/>
                <a:cs typeface="Tenor Sans"/>
                <a:sym typeface="Tenor Sans"/>
              </a:rPr>
              <a:t>Start editing your presentation.</a:t>
            </a:r>
            <a:endParaRPr/>
          </a:p>
          <a:p>
            <a:pPr indent="-259079" lvl="1" marL="51816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FFFDFC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DFC"/>
                </a:solidFill>
                <a:latin typeface="Tenor Sans"/>
                <a:ea typeface="Tenor Sans"/>
                <a:cs typeface="Tenor Sans"/>
                <a:sym typeface="Tenor Sans"/>
              </a:rPr>
              <a:t>Download and install the fonts used in this presentation as listed on the next page.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6573349" y="4570095"/>
            <a:ext cx="5141301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PowerPoint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11859215" y="5962047"/>
            <a:ext cx="5186093" cy="2143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FFFDFC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DFC"/>
                </a:solidFill>
                <a:latin typeface="Tenor Sans"/>
                <a:ea typeface="Tenor Sans"/>
                <a:cs typeface="Tenor Sans"/>
                <a:sym typeface="Tenor Sans"/>
              </a:rPr>
              <a:t>Click on the "Canva" button under this presentation preview. </a:t>
            </a:r>
            <a:endParaRPr/>
          </a:p>
          <a:p>
            <a:pPr indent="-259079" lvl="1" marL="51816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FFFDFC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DFC"/>
                </a:solidFill>
                <a:latin typeface="Tenor Sans"/>
                <a:ea typeface="Tenor Sans"/>
                <a:cs typeface="Tenor Sans"/>
                <a:sym typeface="Tenor Sans"/>
              </a:rPr>
              <a:t>Start editing your presentation.</a:t>
            </a:r>
            <a:endParaRPr/>
          </a:p>
          <a:p>
            <a:pPr indent="-259079" lvl="1" marL="51816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FFFDFC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DFC"/>
                </a:solidFill>
                <a:latin typeface="Tenor Sans"/>
                <a:ea typeface="Tenor Sans"/>
                <a:cs typeface="Tenor Sans"/>
                <a:sym typeface="Tenor Sans"/>
              </a:rPr>
              <a:t>You need to sign in to your Canva account.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12117999" y="4570095"/>
            <a:ext cx="5141301" cy="573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Canva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7DA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2"/>
          <p:cNvSpPr/>
          <p:nvPr/>
        </p:nvSpPr>
        <p:spPr>
          <a:xfrm>
            <a:off x="3417901" y="-316898"/>
            <a:ext cx="11399240" cy="10971768"/>
          </a:xfrm>
          <a:custGeom>
            <a:rect b="b" l="l" r="r" t="t"/>
            <a:pathLst>
              <a:path extrusionOk="0" h="10971768" w="11399240">
                <a:moveTo>
                  <a:pt x="0" y="0"/>
                </a:moveTo>
                <a:lnTo>
                  <a:pt x="11399240" y="0"/>
                </a:lnTo>
                <a:lnTo>
                  <a:pt x="11399240" y="10971768"/>
                </a:lnTo>
                <a:lnTo>
                  <a:pt x="0" y="10971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2" name="Google Shape;582;p32"/>
          <p:cNvSpPr txBox="1"/>
          <p:nvPr/>
        </p:nvSpPr>
        <p:spPr>
          <a:xfrm>
            <a:off x="3236495" y="2841099"/>
            <a:ext cx="11815010" cy="40170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FOR WE WALK BY FAITH, NOT BY SIGHT</a:t>
            </a:r>
            <a:endParaRPr/>
          </a:p>
        </p:txBody>
      </p:sp>
      <p:sp>
        <p:nvSpPr>
          <p:cNvPr id="583" name="Google Shape;583;p32"/>
          <p:cNvSpPr txBox="1"/>
          <p:nvPr/>
        </p:nvSpPr>
        <p:spPr>
          <a:xfrm>
            <a:off x="2741618" y="7656061"/>
            <a:ext cx="1280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— Corinthians 5:7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7DA"/>
        </a:solidFill>
      </p:bgPr>
    </p:bg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3"/>
          <p:cNvSpPr/>
          <p:nvPr/>
        </p:nvSpPr>
        <p:spPr>
          <a:xfrm>
            <a:off x="0" y="-308610"/>
            <a:ext cx="18288000" cy="10904220"/>
          </a:xfrm>
          <a:custGeom>
            <a:rect b="b" l="l" r="r" t="t"/>
            <a:pathLst>
              <a:path extrusionOk="0" h="10904220" w="18288000">
                <a:moveTo>
                  <a:pt x="0" y="0"/>
                </a:moveTo>
                <a:lnTo>
                  <a:pt x="18288000" y="0"/>
                </a:lnTo>
                <a:lnTo>
                  <a:pt x="18288000" y="10904220"/>
                </a:lnTo>
                <a:lnTo>
                  <a:pt x="0" y="109042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89" name="Google Shape;589;p33"/>
          <p:cNvGrpSpPr/>
          <p:nvPr/>
        </p:nvGrpSpPr>
        <p:grpSpPr>
          <a:xfrm>
            <a:off x="3415671" y="37831"/>
            <a:ext cx="11684834" cy="11062175"/>
            <a:chOff x="-1260469" y="-430256"/>
            <a:chExt cx="15579780" cy="14749567"/>
          </a:xfrm>
        </p:grpSpPr>
        <p:grpSp>
          <p:nvGrpSpPr>
            <p:cNvPr id="590" name="Google Shape;590;p33"/>
            <p:cNvGrpSpPr/>
            <p:nvPr/>
          </p:nvGrpSpPr>
          <p:grpSpPr>
            <a:xfrm>
              <a:off x="4682245" y="-430256"/>
              <a:ext cx="6119194" cy="13184862"/>
              <a:chOff x="0" y="-57150"/>
              <a:chExt cx="812800" cy="1751318"/>
            </a:xfrm>
          </p:grpSpPr>
          <p:sp>
            <p:nvSpPr>
              <p:cNvPr id="591" name="Google Shape;591;p33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95C623"/>
              </a:solidFill>
              <a:ln>
                <a:noFill/>
              </a:ln>
            </p:spPr>
          </p:sp>
          <p:sp>
            <p:nvSpPr>
              <p:cNvPr id="592" name="Google Shape;592;p33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3" name="Google Shape;593;p33"/>
            <p:cNvGrpSpPr/>
            <p:nvPr/>
          </p:nvGrpSpPr>
          <p:grpSpPr>
            <a:xfrm rot="5400000">
              <a:off x="3532833" y="1149412"/>
              <a:ext cx="6119194" cy="13184862"/>
              <a:chOff x="0" y="-57150"/>
              <a:chExt cx="812800" cy="1751318"/>
            </a:xfrm>
          </p:grpSpPr>
          <p:sp>
            <p:nvSpPr>
              <p:cNvPr id="594" name="Google Shape;594;p33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95C623"/>
              </a:solidFill>
              <a:ln>
                <a:noFill/>
              </a:ln>
            </p:spPr>
          </p:sp>
          <p:sp>
            <p:nvSpPr>
              <p:cNvPr id="595" name="Google Shape;595;p33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6" name="Google Shape;596;p33"/>
            <p:cNvGrpSpPr/>
            <p:nvPr/>
          </p:nvGrpSpPr>
          <p:grpSpPr>
            <a:xfrm rot="2700000">
              <a:off x="4434699" y="597629"/>
              <a:ext cx="6119194" cy="13184862"/>
              <a:chOff x="0" y="-57150"/>
              <a:chExt cx="812800" cy="1751318"/>
            </a:xfrm>
          </p:grpSpPr>
          <p:sp>
            <p:nvSpPr>
              <p:cNvPr id="597" name="Google Shape;597;p33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95C623"/>
              </a:solidFill>
              <a:ln>
                <a:noFill/>
              </a:ln>
            </p:spPr>
          </p:sp>
          <p:sp>
            <p:nvSpPr>
              <p:cNvPr id="598" name="Google Shape;598;p33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33"/>
            <p:cNvGrpSpPr/>
            <p:nvPr/>
          </p:nvGrpSpPr>
          <p:grpSpPr>
            <a:xfrm rot="8100000">
              <a:off x="2504948" y="901866"/>
              <a:ext cx="6119194" cy="13184862"/>
              <a:chOff x="0" y="-57150"/>
              <a:chExt cx="812800" cy="1751318"/>
            </a:xfrm>
          </p:grpSpPr>
          <p:sp>
            <p:nvSpPr>
              <p:cNvPr id="600" name="Google Shape;600;p33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95C623"/>
              </a:solidFill>
              <a:ln>
                <a:noFill/>
              </a:ln>
            </p:spPr>
          </p:sp>
          <p:sp>
            <p:nvSpPr>
              <p:cNvPr id="601" name="Google Shape;601;p33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2" name="Google Shape;602;p33"/>
          <p:cNvSpPr txBox="1"/>
          <p:nvPr/>
        </p:nvSpPr>
        <p:spPr>
          <a:xfrm>
            <a:off x="1028700" y="2248285"/>
            <a:ext cx="16230600" cy="1185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Contact Us</a:t>
            </a:r>
            <a:endParaRPr/>
          </a:p>
        </p:txBody>
      </p:sp>
      <p:grpSp>
        <p:nvGrpSpPr>
          <p:cNvPr id="603" name="Google Shape;603;p33"/>
          <p:cNvGrpSpPr/>
          <p:nvPr/>
        </p:nvGrpSpPr>
        <p:grpSpPr>
          <a:xfrm>
            <a:off x="6243271" y="3816071"/>
            <a:ext cx="5801458" cy="3996831"/>
            <a:chOff x="0" y="-57150"/>
            <a:chExt cx="7735277" cy="5329107"/>
          </a:xfrm>
        </p:grpSpPr>
        <p:sp>
          <p:nvSpPr>
            <p:cNvPr id="604" name="Google Shape;604;p33"/>
            <p:cNvSpPr txBox="1"/>
            <p:nvPr/>
          </p:nvSpPr>
          <p:spPr>
            <a:xfrm>
              <a:off x="0" y="-57150"/>
              <a:ext cx="7735277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2626"/>
                  </a:solidFill>
                  <a:latin typeface="Tenor Sans"/>
                  <a:ea typeface="Tenor Sans"/>
                  <a:cs typeface="Tenor Sans"/>
                  <a:sym typeface="Tenor Sans"/>
                </a:rPr>
                <a:t>123 Anywhere St., Any City,ST 12345</a:t>
              </a:r>
              <a:endParaRPr/>
            </a:p>
          </p:txBody>
        </p:sp>
        <p:sp>
          <p:nvSpPr>
            <p:cNvPr id="605" name="Google Shape;605;p33"/>
            <p:cNvSpPr txBox="1"/>
            <p:nvPr/>
          </p:nvSpPr>
          <p:spPr>
            <a:xfrm>
              <a:off x="0" y="1177014"/>
              <a:ext cx="7735277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2626"/>
                  </a:solidFill>
                  <a:latin typeface="Tenor Sans"/>
                  <a:ea typeface="Tenor Sans"/>
                  <a:cs typeface="Tenor Sans"/>
                  <a:sym typeface="Tenor Sans"/>
                </a:rPr>
                <a:t>123-456-7890</a:t>
              </a:r>
              <a:endParaRPr/>
            </a:p>
          </p:txBody>
        </p:sp>
        <p:sp>
          <p:nvSpPr>
            <p:cNvPr id="606" name="Google Shape;606;p33"/>
            <p:cNvSpPr txBox="1"/>
            <p:nvPr/>
          </p:nvSpPr>
          <p:spPr>
            <a:xfrm>
              <a:off x="0" y="2361759"/>
              <a:ext cx="7735277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2626"/>
                  </a:solidFill>
                  <a:latin typeface="Tenor Sans"/>
                  <a:ea typeface="Tenor Sans"/>
                  <a:cs typeface="Tenor Sans"/>
                  <a:sym typeface="Tenor Sans"/>
                </a:rPr>
                <a:t>hello@reallygreatsite.com</a:t>
              </a:r>
              <a:endParaRPr/>
            </a:p>
          </p:txBody>
        </p:sp>
        <p:sp>
          <p:nvSpPr>
            <p:cNvPr id="607" name="Google Shape;607;p33"/>
            <p:cNvSpPr txBox="1"/>
            <p:nvPr/>
          </p:nvSpPr>
          <p:spPr>
            <a:xfrm>
              <a:off x="0" y="4737287"/>
              <a:ext cx="7735277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2626"/>
                  </a:solidFill>
                  <a:latin typeface="Tenor Sans"/>
                  <a:ea typeface="Tenor Sans"/>
                  <a:cs typeface="Tenor Sans"/>
                  <a:sym typeface="Tenor Sans"/>
                </a:rPr>
                <a:t>reallygreatsite.com</a:t>
              </a:r>
              <a:endParaRPr/>
            </a:p>
          </p:txBody>
        </p:sp>
        <p:sp>
          <p:nvSpPr>
            <p:cNvPr id="608" name="Google Shape;608;p33"/>
            <p:cNvSpPr txBox="1"/>
            <p:nvPr/>
          </p:nvSpPr>
          <p:spPr>
            <a:xfrm>
              <a:off x="0" y="3531551"/>
              <a:ext cx="7735277" cy="534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2626"/>
                  </a:solidFill>
                  <a:latin typeface="Tenor Sans"/>
                  <a:ea typeface="Tenor Sans"/>
                  <a:cs typeface="Tenor Sans"/>
                  <a:sym typeface="Tenor Sans"/>
                </a:rPr>
                <a:t>@reallygreatsite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7DA"/>
        </a:solid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4"/>
          <p:cNvSpPr/>
          <p:nvPr/>
        </p:nvSpPr>
        <p:spPr>
          <a:xfrm flipH="1" rot="-1057337">
            <a:off x="236316" y="-886120"/>
            <a:ext cx="22134008" cy="13086732"/>
          </a:xfrm>
          <a:custGeom>
            <a:rect b="b" l="l" r="r" t="t"/>
            <a:pathLst>
              <a:path extrusionOk="0" h="13086732" w="22134008">
                <a:moveTo>
                  <a:pt x="22134008" y="0"/>
                </a:moveTo>
                <a:lnTo>
                  <a:pt x="0" y="0"/>
                </a:lnTo>
                <a:lnTo>
                  <a:pt x="0" y="13086733"/>
                </a:lnTo>
                <a:lnTo>
                  <a:pt x="22134008" y="13086733"/>
                </a:lnTo>
                <a:lnTo>
                  <a:pt x="2213400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14" name="Google Shape;614;p34"/>
          <p:cNvGrpSpPr/>
          <p:nvPr/>
        </p:nvGrpSpPr>
        <p:grpSpPr>
          <a:xfrm>
            <a:off x="4282936" y="282436"/>
            <a:ext cx="9722127" cy="9722127"/>
            <a:chOff x="0" y="0"/>
            <a:chExt cx="812800" cy="812800"/>
          </a:xfrm>
        </p:grpSpPr>
        <p:sp>
          <p:nvSpPr>
            <p:cNvPr id="615" name="Google Shape;615;p3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E4749"/>
            </a:solidFill>
            <a:ln>
              <a:noFill/>
            </a:ln>
          </p:spPr>
        </p:sp>
        <p:sp>
          <p:nvSpPr>
            <p:cNvPr id="616" name="Google Shape;616;p34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7" name="Google Shape;617;p34"/>
          <p:cNvGrpSpPr/>
          <p:nvPr/>
        </p:nvGrpSpPr>
        <p:grpSpPr>
          <a:xfrm>
            <a:off x="3947214" y="3048821"/>
            <a:ext cx="10393573" cy="4303658"/>
            <a:chOff x="0" y="152400"/>
            <a:chExt cx="13858097" cy="5738210"/>
          </a:xfrm>
        </p:grpSpPr>
        <p:sp>
          <p:nvSpPr>
            <p:cNvPr id="618" name="Google Shape;618;p34"/>
            <p:cNvSpPr txBox="1"/>
            <p:nvPr/>
          </p:nvSpPr>
          <p:spPr>
            <a:xfrm>
              <a:off x="0" y="152400"/>
              <a:ext cx="13858097" cy="16315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799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Credits</a:t>
              </a:r>
              <a:endParaRPr/>
            </a:p>
          </p:txBody>
        </p:sp>
        <p:sp>
          <p:nvSpPr>
            <p:cNvPr id="619" name="Google Shape;619;p34"/>
            <p:cNvSpPr txBox="1"/>
            <p:nvPr/>
          </p:nvSpPr>
          <p:spPr>
            <a:xfrm>
              <a:off x="2663169" y="2505425"/>
              <a:ext cx="8531760" cy="97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This presentation template is free for everyone to use thanks to the following:</a:t>
              </a:r>
              <a:endParaRPr/>
            </a:p>
          </p:txBody>
        </p:sp>
        <p:sp>
          <p:nvSpPr>
            <p:cNvPr id="620" name="Google Shape;620;p34"/>
            <p:cNvSpPr txBox="1"/>
            <p:nvPr/>
          </p:nvSpPr>
          <p:spPr>
            <a:xfrm>
              <a:off x="2457757" y="3953225"/>
              <a:ext cx="8942583" cy="97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SlidesCarnival for the presentation template</a:t>
              </a:r>
              <a:endParaRPr/>
            </a:p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Pexels for the photos</a:t>
              </a:r>
              <a:endParaRPr/>
            </a:p>
          </p:txBody>
        </p:sp>
        <p:sp>
          <p:nvSpPr>
            <p:cNvPr id="621" name="Google Shape;621;p34"/>
            <p:cNvSpPr txBox="1"/>
            <p:nvPr/>
          </p:nvSpPr>
          <p:spPr>
            <a:xfrm>
              <a:off x="4751573" y="5372450"/>
              <a:ext cx="4354952" cy="518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Happy designing! </a:t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7DA"/>
        </a:solidFill>
      </p:bgPr>
    </p:bg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6" name="Google Shape;626;p35"/>
          <p:cNvCxnSpPr/>
          <p:nvPr/>
        </p:nvCxnSpPr>
        <p:spPr>
          <a:xfrm rot="-5400000">
            <a:off x="1792016" y="5131995"/>
            <a:ext cx="10257527" cy="0"/>
          </a:xfrm>
          <a:prstGeom prst="straightConnector1">
            <a:avLst/>
          </a:prstGeom>
          <a:noFill/>
          <a:ln cap="rnd" cmpd="sng" w="38100">
            <a:solidFill>
              <a:srgbClr val="00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7" name="Google Shape;627;p35"/>
          <p:cNvSpPr txBox="1"/>
          <p:nvPr/>
        </p:nvSpPr>
        <p:spPr>
          <a:xfrm>
            <a:off x="1028700" y="927676"/>
            <a:ext cx="5887316" cy="2299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Resource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Page</a:t>
            </a:r>
            <a:endParaRPr/>
          </a:p>
        </p:txBody>
      </p:sp>
      <p:sp>
        <p:nvSpPr>
          <p:cNvPr id="628" name="Google Shape;628;p35"/>
          <p:cNvSpPr txBox="1"/>
          <p:nvPr/>
        </p:nvSpPr>
        <p:spPr>
          <a:xfrm>
            <a:off x="1028700" y="3652637"/>
            <a:ext cx="5059131" cy="543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Use these design resources in your Canva Presentation.</a:t>
            </a:r>
            <a:endParaRPr/>
          </a:p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2626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2626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2626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2626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2626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2626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2626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2626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You can find these fonts online too. Happy designing! </a:t>
            </a:r>
            <a:endParaRPr/>
          </a:p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2626"/>
              </a:solidFill>
              <a:latin typeface="Tenor Sans"/>
              <a:ea typeface="Tenor Sans"/>
              <a:cs typeface="Tenor Sans"/>
              <a:sym typeface="Tenor Sans"/>
            </a:endParaRPr>
          </a:p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Don't forget to delete this page before presenting. </a:t>
            </a:r>
            <a:endParaRPr/>
          </a:p>
        </p:txBody>
      </p:sp>
      <p:sp>
        <p:nvSpPr>
          <p:cNvPr id="629" name="Google Shape;629;p35"/>
          <p:cNvSpPr txBox="1"/>
          <p:nvPr/>
        </p:nvSpPr>
        <p:spPr>
          <a:xfrm>
            <a:off x="1028700" y="4766235"/>
            <a:ext cx="4676765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This presentation template uses the following free fonts:</a:t>
            </a:r>
            <a:endParaRPr/>
          </a:p>
        </p:txBody>
      </p:sp>
      <p:sp>
        <p:nvSpPr>
          <p:cNvPr id="630" name="Google Shape;630;p35"/>
          <p:cNvSpPr txBox="1"/>
          <p:nvPr/>
        </p:nvSpPr>
        <p:spPr>
          <a:xfrm>
            <a:off x="1028700" y="5721467"/>
            <a:ext cx="5059131" cy="12534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2626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Titles: Tenor Sans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2626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Headers: Tenor Sans</a:t>
            </a:r>
            <a:endParaRPr/>
          </a:p>
          <a:p>
            <a:pPr indent="-259079" lvl="1" marL="51816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002626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Body Copy: Tenor Sans</a:t>
            </a:r>
            <a:endParaRPr/>
          </a:p>
        </p:txBody>
      </p:sp>
      <p:grpSp>
        <p:nvGrpSpPr>
          <p:cNvPr id="631" name="Google Shape;631;p35"/>
          <p:cNvGrpSpPr/>
          <p:nvPr/>
        </p:nvGrpSpPr>
        <p:grpSpPr>
          <a:xfrm>
            <a:off x="8092156" y="673091"/>
            <a:ext cx="2618792" cy="2618792"/>
            <a:chOff x="0" y="0"/>
            <a:chExt cx="812800" cy="812800"/>
          </a:xfrm>
        </p:grpSpPr>
        <p:sp>
          <p:nvSpPr>
            <p:cNvPr id="632" name="Google Shape;632;p3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E4749"/>
            </a:solidFill>
            <a:ln>
              <a:noFill/>
            </a:ln>
          </p:spPr>
        </p:sp>
        <p:sp>
          <p:nvSpPr>
            <p:cNvPr id="633" name="Google Shape;633;p35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4" name="Google Shape;634;p35"/>
          <p:cNvGrpSpPr/>
          <p:nvPr/>
        </p:nvGrpSpPr>
        <p:grpSpPr>
          <a:xfrm>
            <a:off x="11100544" y="584750"/>
            <a:ext cx="3198861" cy="3028400"/>
            <a:chOff x="-345068" y="-117788"/>
            <a:chExt cx="4265148" cy="4037867"/>
          </a:xfrm>
        </p:grpSpPr>
        <p:grpSp>
          <p:nvGrpSpPr>
            <p:cNvPr id="635" name="Google Shape;635;p35"/>
            <p:cNvGrpSpPr/>
            <p:nvPr/>
          </p:nvGrpSpPr>
          <p:grpSpPr>
            <a:xfrm>
              <a:off x="1281820" y="-117788"/>
              <a:ext cx="1675202" cy="3609511"/>
              <a:chOff x="0" y="-57150"/>
              <a:chExt cx="812800" cy="1751318"/>
            </a:xfrm>
          </p:grpSpPr>
          <p:sp>
            <p:nvSpPr>
              <p:cNvPr id="636" name="Google Shape;636;p35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95C623"/>
              </a:solidFill>
              <a:ln>
                <a:noFill/>
              </a:ln>
            </p:spPr>
          </p:sp>
          <p:sp>
            <p:nvSpPr>
              <p:cNvPr id="637" name="Google Shape;637;p3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8" name="Google Shape;638;p35"/>
            <p:cNvGrpSpPr/>
            <p:nvPr/>
          </p:nvGrpSpPr>
          <p:grpSpPr>
            <a:xfrm rot="5400000">
              <a:off x="967155" y="314665"/>
              <a:ext cx="1675202" cy="3609511"/>
              <a:chOff x="0" y="-57150"/>
              <a:chExt cx="812800" cy="1751318"/>
            </a:xfrm>
          </p:grpSpPr>
          <p:sp>
            <p:nvSpPr>
              <p:cNvPr id="639" name="Google Shape;639;p35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95C623"/>
              </a:solidFill>
              <a:ln>
                <a:noFill/>
              </a:ln>
            </p:spPr>
          </p:sp>
          <p:sp>
            <p:nvSpPr>
              <p:cNvPr id="640" name="Google Shape;640;p3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1" name="Google Shape;641;p35"/>
            <p:cNvGrpSpPr/>
            <p:nvPr/>
          </p:nvGrpSpPr>
          <p:grpSpPr>
            <a:xfrm rot="2700000">
              <a:off x="1214051" y="163608"/>
              <a:ext cx="1675202" cy="3609511"/>
              <a:chOff x="0" y="-57150"/>
              <a:chExt cx="812800" cy="1751318"/>
            </a:xfrm>
          </p:grpSpPr>
          <p:sp>
            <p:nvSpPr>
              <p:cNvPr id="642" name="Google Shape;642;p35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95C623"/>
              </a:solidFill>
              <a:ln>
                <a:noFill/>
              </a:ln>
            </p:spPr>
          </p:sp>
          <p:sp>
            <p:nvSpPr>
              <p:cNvPr id="643" name="Google Shape;643;p3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4" name="Google Shape;644;p35"/>
            <p:cNvGrpSpPr/>
            <p:nvPr/>
          </p:nvGrpSpPr>
          <p:grpSpPr>
            <a:xfrm rot="8100000">
              <a:off x="685759" y="246896"/>
              <a:ext cx="1675202" cy="3609511"/>
              <a:chOff x="0" y="-57150"/>
              <a:chExt cx="812800" cy="1751318"/>
            </a:xfrm>
          </p:grpSpPr>
          <p:sp>
            <p:nvSpPr>
              <p:cNvPr id="645" name="Google Shape;645;p35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95C623"/>
              </a:solidFill>
              <a:ln>
                <a:noFill/>
              </a:ln>
            </p:spPr>
          </p:sp>
          <p:sp>
            <p:nvSpPr>
              <p:cNvPr id="646" name="Google Shape;646;p3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7" name="Google Shape;647;p35"/>
          <p:cNvGrpSpPr/>
          <p:nvPr/>
        </p:nvGrpSpPr>
        <p:grpSpPr>
          <a:xfrm>
            <a:off x="14625838" y="673091"/>
            <a:ext cx="2633462" cy="2633462"/>
            <a:chOff x="0" y="0"/>
            <a:chExt cx="812800" cy="812800"/>
          </a:xfrm>
        </p:grpSpPr>
        <p:sp>
          <p:nvSpPr>
            <p:cNvPr id="648" name="Google Shape;648;p3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5812"/>
            </a:solidFill>
            <a:ln>
              <a:noFill/>
            </a:ln>
          </p:spPr>
        </p:sp>
        <p:sp>
          <p:nvSpPr>
            <p:cNvPr id="649" name="Google Shape;649;p35"/>
            <p:cNvSpPr txBox="1"/>
            <p:nvPr/>
          </p:nvSpPr>
          <p:spPr>
            <a:xfrm>
              <a:off x="127000" y="69850"/>
              <a:ext cx="558800" cy="615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0" name="Google Shape;650;p35"/>
          <p:cNvSpPr/>
          <p:nvPr/>
        </p:nvSpPr>
        <p:spPr>
          <a:xfrm>
            <a:off x="11233809" y="4162714"/>
            <a:ext cx="2869866" cy="2762246"/>
          </a:xfrm>
          <a:custGeom>
            <a:rect b="b" l="l" r="r" t="t"/>
            <a:pathLst>
              <a:path extrusionOk="0" h="2762246" w="2869866">
                <a:moveTo>
                  <a:pt x="0" y="0"/>
                </a:moveTo>
                <a:lnTo>
                  <a:pt x="2869866" y="0"/>
                </a:lnTo>
                <a:lnTo>
                  <a:pt x="2869866" y="2762247"/>
                </a:lnTo>
                <a:lnTo>
                  <a:pt x="0" y="27622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1" name="Google Shape;651;p35"/>
          <p:cNvSpPr/>
          <p:nvPr/>
        </p:nvSpPr>
        <p:spPr>
          <a:xfrm>
            <a:off x="7301083" y="4291433"/>
            <a:ext cx="4200938" cy="2504810"/>
          </a:xfrm>
          <a:custGeom>
            <a:rect b="b" l="l" r="r" t="t"/>
            <a:pathLst>
              <a:path extrusionOk="0" h="2504810" w="4200938">
                <a:moveTo>
                  <a:pt x="0" y="0"/>
                </a:moveTo>
                <a:lnTo>
                  <a:pt x="4200938" y="0"/>
                </a:lnTo>
                <a:lnTo>
                  <a:pt x="4200938" y="2504809"/>
                </a:lnTo>
                <a:lnTo>
                  <a:pt x="0" y="25048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2" name="Google Shape;652;p35"/>
          <p:cNvSpPr/>
          <p:nvPr/>
        </p:nvSpPr>
        <p:spPr>
          <a:xfrm>
            <a:off x="14465625" y="4291433"/>
            <a:ext cx="3241265" cy="2633528"/>
          </a:xfrm>
          <a:custGeom>
            <a:rect b="b" l="l" r="r" t="t"/>
            <a:pathLst>
              <a:path extrusionOk="0" h="2633528" w="3241265">
                <a:moveTo>
                  <a:pt x="0" y="0"/>
                </a:moveTo>
                <a:lnTo>
                  <a:pt x="3241265" y="0"/>
                </a:lnTo>
                <a:lnTo>
                  <a:pt x="3241265" y="2633528"/>
                </a:lnTo>
                <a:lnTo>
                  <a:pt x="0" y="2633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3" name="Google Shape;653;p35"/>
          <p:cNvSpPr/>
          <p:nvPr/>
        </p:nvSpPr>
        <p:spPr>
          <a:xfrm>
            <a:off x="7301083" y="7791736"/>
            <a:ext cx="3643817" cy="2154407"/>
          </a:xfrm>
          <a:custGeom>
            <a:rect b="b" l="l" r="r" t="t"/>
            <a:pathLst>
              <a:path extrusionOk="0" h="2154407" w="3643817">
                <a:moveTo>
                  <a:pt x="0" y="0"/>
                </a:moveTo>
                <a:lnTo>
                  <a:pt x="3643817" y="0"/>
                </a:lnTo>
                <a:lnTo>
                  <a:pt x="3643817" y="2154407"/>
                </a:lnTo>
                <a:lnTo>
                  <a:pt x="0" y="2154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4" name="Google Shape;654;p35"/>
          <p:cNvSpPr/>
          <p:nvPr/>
        </p:nvSpPr>
        <p:spPr>
          <a:xfrm rot="5400000">
            <a:off x="11715927" y="7043095"/>
            <a:ext cx="1905630" cy="3402910"/>
          </a:xfrm>
          <a:custGeom>
            <a:rect b="b" l="l" r="r" t="t"/>
            <a:pathLst>
              <a:path extrusionOk="0" h="3402910" w="1905630">
                <a:moveTo>
                  <a:pt x="0" y="0"/>
                </a:moveTo>
                <a:lnTo>
                  <a:pt x="1905629" y="0"/>
                </a:lnTo>
                <a:lnTo>
                  <a:pt x="1905629" y="3402910"/>
                </a:lnTo>
                <a:lnTo>
                  <a:pt x="0" y="3402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5" name="Google Shape;655;p35"/>
          <p:cNvSpPr/>
          <p:nvPr/>
        </p:nvSpPr>
        <p:spPr>
          <a:xfrm flipH="1" rot="5400000">
            <a:off x="14732147" y="7283520"/>
            <a:ext cx="2922060" cy="2922060"/>
          </a:xfrm>
          <a:custGeom>
            <a:rect b="b" l="l" r="r" t="t"/>
            <a:pathLst>
              <a:path extrusionOk="0" h="2922060" w="2922060">
                <a:moveTo>
                  <a:pt x="0" y="2922061"/>
                </a:moveTo>
                <a:lnTo>
                  <a:pt x="2922060" y="2922061"/>
                </a:lnTo>
                <a:lnTo>
                  <a:pt x="2922060" y="0"/>
                </a:lnTo>
                <a:lnTo>
                  <a:pt x="0" y="0"/>
                </a:lnTo>
                <a:lnTo>
                  <a:pt x="0" y="2922061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7DA"/>
        </a:solidFill>
      </p:bgPr>
    </p:bg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6"/>
          <p:cNvSpPr txBox="1"/>
          <p:nvPr/>
        </p:nvSpPr>
        <p:spPr>
          <a:xfrm>
            <a:off x="1028700" y="3980404"/>
            <a:ext cx="16230600" cy="2299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Free templates for all your presentation needs</a:t>
            </a:r>
            <a:endParaRPr/>
          </a:p>
        </p:txBody>
      </p:sp>
      <p:sp>
        <p:nvSpPr>
          <p:cNvPr id="661" name="Google Shape;661;p36"/>
          <p:cNvSpPr/>
          <p:nvPr/>
        </p:nvSpPr>
        <p:spPr>
          <a:xfrm>
            <a:off x="6332719" y="1550803"/>
            <a:ext cx="5130948" cy="1292837"/>
          </a:xfrm>
          <a:custGeom>
            <a:rect b="b" l="l" r="r" t="t"/>
            <a:pathLst>
              <a:path extrusionOk="0" h="1292837" w="5130948">
                <a:moveTo>
                  <a:pt x="0" y="0"/>
                </a:moveTo>
                <a:lnTo>
                  <a:pt x="5130948" y="0"/>
                </a:lnTo>
                <a:lnTo>
                  <a:pt x="5130948" y="1292838"/>
                </a:lnTo>
                <a:lnTo>
                  <a:pt x="0" y="1292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2" name="Google Shape;662;p36"/>
          <p:cNvSpPr txBox="1"/>
          <p:nvPr/>
        </p:nvSpPr>
        <p:spPr>
          <a:xfrm>
            <a:off x="1028700" y="7251924"/>
            <a:ext cx="3839042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For PowerPoint, Google Slides, and Canva</a:t>
            </a:r>
            <a:endParaRPr/>
          </a:p>
        </p:txBody>
      </p:sp>
      <p:sp>
        <p:nvSpPr>
          <p:cNvPr id="663" name="Google Shape;663;p36"/>
          <p:cNvSpPr txBox="1"/>
          <p:nvPr/>
        </p:nvSpPr>
        <p:spPr>
          <a:xfrm>
            <a:off x="5059151" y="7251924"/>
            <a:ext cx="3839042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100% free for personal or commercial use</a:t>
            </a:r>
            <a:endParaRPr/>
          </a:p>
        </p:txBody>
      </p:sp>
      <p:sp>
        <p:nvSpPr>
          <p:cNvPr id="664" name="Google Shape;664;p36"/>
          <p:cNvSpPr txBox="1"/>
          <p:nvPr/>
        </p:nvSpPr>
        <p:spPr>
          <a:xfrm>
            <a:off x="9153212" y="7251924"/>
            <a:ext cx="3839042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Ready to use, professional, and customizable</a:t>
            </a:r>
            <a:endParaRPr/>
          </a:p>
        </p:txBody>
      </p:sp>
      <p:sp>
        <p:nvSpPr>
          <p:cNvPr id="665" name="Google Shape;665;p36"/>
          <p:cNvSpPr txBox="1"/>
          <p:nvPr/>
        </p:nvSpPr>
        <p:spPr>
          <a:xfrm>
            <a:off x="13467017" y="7251924"/>
            <a:ext cx="3839042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Blow your audience away with attractive visuals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7D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5"/>
          <p:cNvGrpSpPr/>
          <p:nvPr/>
        </p:nvGrpSpPr>
        <p:grpSpPr>
          <a:xfrm>
            <a:off x="-120709" y="3532137"/>
            <a:ext cx="6555239" cy="6205925"/>
            <a:chOff x="-707127" y="-241375"/>
            <a:chExt cx="8740319" cy="8274566"/>
          </a:xfrm>
        </p:grpSpPr>
        <p:grpSp>
          <p:nvGrpSpPr>
            <p:cNvPr id="106" name="Google Shape;106;p15"/>
            <p:cNvGrpSpPr/>
            <p:nvPr/>
          </p:nvGrpSpPr>
          <p:grpSpPr>
            <a:xfrm>
              <a:off x="2626759" y="-241375"/>
              <a:ext cx="3432892" cy="7396760"/>
              <a:chOff x="0" y="-57150"/>
              <a:chExt cx="812800" cy="1751318"/>
            </a:xfrm>
          </p:grpSpPr>
          <p:sp>
            <p:nvSpPr>
              <p:cNvPr id="107" name="Google Shape;107;p15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95C623"/>
              </a:solidFill>
              <a:ln>
                <a:noFill/>
              </a:ln>
            </p:spPr>
          </p:sp>
          <p:sp>
            <p:nvSpPr>
              <p:cNvPr id="108" name="Google Shape;108;p1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Google Shape;109;p15"/>
            <p:cNvGrpSpPr/>
            <p:nvPr/>
          </p:nvGrpSpPr>
          <p:grpSpPr>
            <a:xfrm rot="5400000">
              <a:off x="1981934" y="644825"/>
              <a:ext cx="3432892" cy="7396760"/>
              <a:chOff x="0" y="-57150"/>
              <a:chExt cx="812800" cy="1751318"/>
            </a:xfrm>
          </p:grpSpPr>
          <p:sp>
            <p:nvSpPr>
              <p:cNvPr id="110" name="Google Shape;110;p15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95C623"/>
              </a:solidFill>
              <a:ln>
                <a:noFill/>
              </a:ln>
            </p:spPr>
          </p:sp>
          <p:sp>
            <p:nvSpPr>
              <p:cNvPr id="111" name="Google Shape;111;p1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" name="Google Shape;112;p15"/>
            <p:cNvGrpSpPr/>
            <p:nvPr/>
          </p:nvGrpSpPr>
          <p:grpSpPr>
            <a:xfrm rot="2700000">
              <a:off x="2487885" y="335272"/>
              <a:ext cx="3432892" cy="7396760"/>
              <a:chOff x="0" y="-57150"/>
              <a:chExt cx="812800" cy="1751318"/>
            </a:xfrm>
          </p:grpSpPr>
          <p:sp>
            <p:nvSpPr>
              <p:cNvPr id="113" name="Google Shape;113;p15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95C623"/>
              </a:solidFill>
              <a:ln>
                <a:noFill/>
              </a:ln>
            </p:spPr>
          </p:sp>
          <p:sp>
            <p:nvSpPr>
              <p:cNvPr id="114" name="Google Shape;114;p1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5"/>
            <p:cNvGrpSpPr/>
            <p:nvPr/>
          </p:nvGrpSpPr>
          <p:grpSpPr>
            <a:xfrm rot="8100000">
              <a:off x="1405287" y="505950"/>
              <a:ext cx="3432892" cy="7396760"/>
              <a:chOff x="0" y="-57150"/>
              <a:chExt cx="812800" cy="1751318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95C623"/>
              </a:solidFill>
              <a:ln>
                <a:noFill/>
              </a:ln>
            </p:spPr>
          </p:sp>
          <p:sp>
            <p:nvSpPr>
              <p:cNvPr id="117" name="Google Shape;117;p15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8" name="Google Shape;118;p15"/>
          <p:cNvGrpSpPr/>
          <p:nvPr/>
        </p:nvGrpSpPr>
        <p:grpSpPr>
          <a:xfrm>
            <a:off x="6110237" y="3540924"/>
            <a:ext cx="5717376" cy="5717376"/>
            <a:chOff x="0" y="0"/>
            <a:chExt cx="812800" cy="812800"/>
          </a:xfrm>
        </p:grpSpPr>
        <p:sp>
          <p:nvSpPr>
            <p:cNvPr id="119" name="Google Shape;119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55812"/>
            </a:solidFill>
            <a:ln>
              <a:noFill/>
            </a:ln>
          </p:spPr>
        </p:sp>
        <p:sp>
          <p:nvSpPr>
            <p:cNvPr id="120" name="Google Shape;120;p15"/>
            <p:cNvSpPr txBox="1"/>
            <p:nvPr/>
          </p:nvSpPr>
          <p:spPr>
            <a:xfrm>
              <a:off x="127000" y="69850"/>
              <a:ext cx="558800" cy="615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5"/>
          <p:cNvGrpSpPr/>
          <p:nvPr/>
        </p:nvGrpSpPr>
        <p:grpSpPr>
          <a:xfrm>
            <a:off x="12160988" y="3540924"/>
            <a:ext cx="5717376" cy="5717376"/>
            <a:chOff x="0" y="0"/>
            <a:chExt cx="812800" cy="812800"/>
          </a:xfrm>
        </p:grpSpPr>
        <p:sp>
          <p:nvSpPr>
            <p:cNvPr id="122" name="Google Shape;12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540616" y="82374"/>
                  </a:lnTo>
                  <a:lnTo>
                    <a:pt x="693768" y="119032"/>
                  </a:lnTo>
                  <a:lnTo>
                    <a:pt x="730427" y="272184"/>
                  </a:lnTo>
                  <a:lnTo>
                    <a:pt x="812800" y="406400"/>
                  </a:lnTo>
                  <a:lnTo>
                    <a:pt x="730427" y="540616"/>
                  </a:lnTo>
                  <a:lnTo>
                    <a:pt x="693768" y="693768"/>
                  </a:lnTo>
                  <a:lnTo>
                    <a:pt x="540616" y="730427"/>
                  </a:lnTo>
                  <a:lnTo>
                    <a:pt x="406400" y="812800"/>
                  </a:lnTo>
                  <a:lnTo>
                    <a:pt x="272184" y="730427"/>
                  </a:lnTo>
                  <a:lnTo>
                    <a:pt x="119032" y="693768"/>
                  </a:lnTo>
                  <a:lnTo>
                    <a:pt x="82374" y="540616"/>
                  </a:lnTo>
                  <a:lnTo>
                    <a:pt x="0" y="406400"/>
                  </a:lnTo>
                  <a:lnTo>
                    <a:pt x="82374" y="272184"/>
                  </a:lnTo>
                  <a:lnTo>
                    <a:pt x="119032" y="119032"/>
                  </a:lnTo>
                  <a:lnTo>
                    <a:pt x="272184" y="82374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E4749"/>
            </a:solidFill>
            <a:ln>
              <a:noFill/>
            </a:ln>
          </p:spPr>
        </p:sp>
        <p:sp>
          <p:nvSpPr>
            <p:cNvPr id="123" name="Google Shape;123;p15"/>
            <p:cNvSpPr txBox="1"/>
            <p:nvPr/>
          </p:nvSpPr>
          <p:spPr>
            <a:xfrm>
              <a:off x="139700" y="82550"/>
              <a:ext cx="533400" cy="590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5"/>
          <p:cNvGrpSpPr/>
          <p:nvPr/>
        </p:nvGrpSpPr>
        <p:grpSpPr>
          <a:xfrm>
            <a:off x="1439869" y="5721093"/>
            <a:ext cx="3306074" cy="1350688"/>
            <a:chOff x="0" y="0"/>
            <a:chExt cx="4408098" cy="1800918"/>
          </a:xfrm>
        </p:grpSpPr>
        <p:sp>
          <p:nvSpPr>
            <p:cNvPr id="125" name="Google Shape;125;p15"/>
            <p:cNvSpPr txBox="1"/>
            <p:nvPr/>
          </p:nvSpPr>
          <p:spPr>
            <a:xfrm>
              <a:off x="0" y="0"/>
              <a:ext cx="4408098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Introduction</a:t>
              </a:r>
              <a:endParaRPr/>
            </a:p>
          </p:txBody>
        </p:sp>
        <p:sp>
          <p:nvSpPr>
            <p:cNvPr id="126" name="Google Shape;126;p15"/>
            <p:cNvSpPr txBox="1"/>
            <p:nvPr/>
          </p:nvSpPr>
          <p:spPr>
            <a:xfrm>
              <a:off x="0" y="826193"/>
              <a:ext cx="4408098" cy="97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Elaborate on what you want to discuss. </a:t>
              </a:r>
              <a:endParaRPr/>
            </a:p>
          </p:txBody>
        </p:sp>
      </p:grpSp>
      <p:sp>
        <p:nvSpPr>
          <p:cNvPr id="127" name="Google Shape;127;p15"/>
          <p:cNvSpPr txBox="1"/>
          <p:nvPr/>
        </p:nvSpPr>
        <p:spPr>
          <a:xfrm>
            <a:off x="890224" y="1019175"/>
            <a:ext cx="16507551" cy="1343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Table Of Contents</a:t>
            </a:r>
            <a:endParaRPr/>
          </a:p>
        </p:txBody>
      </p:sp>
      <p:grpSp>
        <p:nvGrpSpPr>
          <p:cNvPr id="128" name="Google Shape;128;p15"/>
          <p:cNvGrpSpPr/>
          <p:nvPr/>
        </p:nvGrpSpPr>
        <p:grpSpPr>
          <a:xfrm>
            <a:off x="7314244" y="5721093"/>
            <a:ext cx="3306074" cy="1350688"/>
            <a:chOff x="0" y="0"/>
            <a:chExt cx="4408098" cy="1800918"/>
          </a:xfrm>
        </p:grpSpPr>
        <p:sp>
          <p:nvSpPr>
            <p:cNvPr id="129" name="Google Shape;129;p15"/>
            <p:cNvSpPr txBox="1"/>
            <p:nvPr/>
          </p:nvSpPr>
          <p:spPr>
            <a:xfrm>
              <a:off x="0" y="0"/>
              <a:ext cx="4408098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Our Projects</a:t>
              </a:r>
              <a:endParaRPr/>
            </a:p>
          </p:txBody>
        </p:sp>
        <p:sp>
          <p:nvSpPr>
            <p:cNvPr id="130" name="Google Shape;130;p15"/>
            <p:cNvSpPr txBox="1"/>
            <p:nvPr/>
          </p:nvSpPr>
          <p:spPr>
            <a:xfrm>
              <a:off x="0" y="826193"/>
              <a:ext cx="4408098" cy="97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Elaborate on what you want to discuss. </a:t>
              </a:r>
              <a:endParaRPr/>
            </a:p>
          </p:txBody>
        </p:sp>
      </p:grpSp>
      <p:grpSp>
        <p:nvGrpSpPr>
          <p:cNvPr id="131" name="Google Shape;131;p15"/>
          <p:cNvGrpSpPr/>
          <p:nvPr/>
        </p:nvGrpSpPr>
        <p:grpSpPr>
          <a:xfrm>
            <a:off x="13366639" y="5724268"/>
            <a:ext cx="3306074" cy="1350688"/>
            <a:chOff x="0" y="0"/>
            <a:chExt cx="4408098" cy="1800918"/>
          </a:xfrm>
        </p:grpSpPr>
        <p:sp>
          <p:nvSpPr>
            <p:cNvPr id="132" name="Google Shape;132;p15"/>
            <p:cNvSpPr txBox="1"/>
            <p:nvPr/>
          </p:nvSpPr>
          <p:spPr>
            <a:xfrm>
              <a:off x="0" y="0"/>
              <a:ext cx="4408098" cy="72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About Us</a:t>
              </a:r>
              <a:endParaRPr/>
            </a:p>
          </p:txBody>
        </p:sp>
        <p:sp>
          <p:nvSpPr>
            <p:cNvPr id="133" name="Google Shape;133;p15"/>
            <p:cNvSpPr txBox="1"/>
            <p:nvPr/>
          </p:nvSpPr>
          <p:spPr>
            <a:xfrm>
              <a:off x="0" y="826193"/>
              <a:ext cx="4408098" cy="974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EFE7DA"/>
                  </a:solidFill>
                  <a:latin typeface="Tenor Sans"/>
                  <a:ea typeface="Tenor Sans"/>
                  <a:cs typeface="Tenor Sans"/>
                  <a:sym typeface="Tenor Sans"/>
                </a:rPr>
                <a:t>Elaborate on what 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5C623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6"/>
          <p:cNvGrpSpPr/>
          <p:nvPr/>
        </p:nvGrpSpPr>
        <p:grpSpPr>
          <a:xfrm>
            <a:off x="-3254589" y="582083"/>
            <a:ext cx="10439260" cy="9882974"/>
            <a:chOff x="-1126106" y="-384392"/>
            <a:chExt cx="13919013" cy="13177299"/>
          </a:xfrm>
        </p:grpSpPr>
        <p:grpSp>
          <p:nvGrpSpPr>
            <p:cNvPr id="139" name="Google Shape;139;p16"/>
            <p:cNvGrpSpPr/>
            <p:nvPr/>
          </p:nvGrpSpPr>
          <p:grpSpPr>
            <a:xfrm>
              <a:off x="4183129" y="-384392"/>
              <a:ext cx="5466903" cy="11779388"/>
              <a:chOff x="0" y="-57150"/>
              <a:chExt cx="812800" cy="1751318"/>
            </a:xfrm>
          </p:grpSpPr>
          <p:sp>
            <p:nvSpPr>
              <p:cNvPr id="140" name="Google Shape;140;p16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EFE7DA"/>
              </a:solidFill>
              <a:ln>
                <a:noFill/>
              </a:ln>
            </p:spPr>
          </p:sp>
          <p:sp>
            <p:nvSpPr>
              <p:cNvPr id="141" name="Google Shape;141;p16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" name="Google Shape;142;p16"/>
            <p:cNvGrpSpPr/>
            <p:nvPr/>
          </p:nvGrpSpPr>
          <p:grpSpPr>
            <a:xfrm rot="5400000">
              <a:off x="3156242" y="1026887"/>
              <a:ext cx="5466903" cy="11779388"/>
              <a:chOff x="0" y="-57150"/>
              <a:chExt cx="812800" cy="1751318"/>
            </a:xfrm>
          </p:grpSpPr>
          <p:sp>
            <p:nvSpPr>
              <p:cNvPr id="143" name="Google Shape;143;p16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EFE7DA"/>
              </a:solidFill>
              <a:ln>
                <a:noFill/>
              </a:ln>
            </p:spPr>
          </p:sp>
          <p:sp>
            <p:nvSpPr>
              <p:cNvPr id="144" name="Google Shape;144;p16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" name="Google Shape;145;p16"/>
            <p:cNvGrpSpPr/>
            <p:nvPr/>
          </p:nvGrpSpPr>
          <p:grpSpPr>
            <a:xfrm rot="2700000">
              <a:off x="3961971" y="533923"/>
              <a:ext cx="5466903" cy="11779388"/>
              <a:chOff x="0" y="-57150"/>
              <a:chExt cx="812800" cy="1751318"/>
            </a:xfrm>
          </p:grpSpPr>
          <p:sp>
            <p:nvSpPr>
              <p:cNvPr id="146" name="Google Shape;146;p16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EFE7DA"/>
              </a:solidFill>
              <a:ln>
                <a:noFill/>
              </a:ln>
            </p:spPr>
          </p:sp>
          <p:sp>
            <p:nvSpPr>
              <p:cNvPr id="147" name="Google Shape;147;p16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" name="Google Shape;148;p16"/>
            <p:cNvGrpSpPr/>
            <p:nvPr/>
          </p:nvGrpSpPr>
          <p:grpSpPr>
            <a:xfrm rot="8100000">
              <a:off x="2237927" y="805729"/>
              <a:ext cx="5466903" cy="11779388"/>
              <a:chOff x="0" y="-57150"/>
              <a:chExt cx="812800" cy="1751318"/>
            </a:xfrm>
          </p:grpSpPr>
          <p:sp>
            <p:nvSpPr>
              <p:cNvPr id="149" name="Google Shape;149;p16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EFE7DA"/>
              </a:solidFill>
              <a:ln>
                <a:noFill/>
              </a:ln>
            </p:spPr>
          </p:sp>
          <p:sp>
            <p:nvSpPr>
              <p:cNvPr id="150" name="Google Shape;150;p16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1" name="Google Shape;151;p16"/>
          <p:cNvGrpSpPr/>
          <p:nvPr/>
        </p:nvGrpSpPr>
        <p:grpSpPr>
          <a:xfrm>
            <a:off x="12676453" y="560653"/>
            <a:ext cx="9165694" cy="9165694"/>
            <a:chOff x="0" y="0"/>
            <a:chExt cx="812800" cy="812800"/>
          </a:xfrm>
        </p:grpSpPr>
        <p:sp>
          <p:nvSpPr>
            <p:cNvPr id="152" name="Google Shape;15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85289" y="111986"/>
                  </a:lnTo>
                  <a:lnTo>
                    <a:pt x="609600" y="54447"/>
                  </a:lnTo>
                  <a:lnTo>
                    <a:pt x="621927" y="190873"/>
                  </a:lnTo>
                  <a:lnTo>
                    <a:pt x="758353" y="203200"/>
                  </a:lnTo>
                  <a:lnTo>
                    <a:pt x="700814" y="327511"/>
                  </a:lnTo>
                  <a:lnTo>
                    <a:pt x="812800" y="406400"/>
                  </a:lnTo>
                  <a:lnTo>
                    <a:pt x="700814" y="485289"/>
                  </a:lnTo>
                  <a:lnTo>
                    <a:pt x="758353" y="609600"/>
                  </a:lnTo>
                  <a:lnTo>
                    <a:pt x="621927" y="621927"/>
                  </a:lnTo>
                  <a:lnTo>
                    <a:pt x="609600" y="758353"/>
                  </a:lnTo>
                  <a:lnTo>
                    <a:pt x="485289" y="700814"/>
                  </a:lnTo>
                  <a:lnTo>
                    <a:pt x="406400" y="812800"/>
                  </a:lnTo>
                  <a:lnTo>
                    <a:pt x="327511" y="700814"/>
                  </a:lnTo>
                  <a:lnTo>
                    <a:pt x="203200" y="758353"/>
                  </a:lnTo>
                  <a:lnTo>
                    <a:pt x="190873" y="621927"/>
                  </a:lnTo>
                  <a:lnTo>
                    <a:pt x="54447" y="609600"/>
                  </a:lnTo>
                  <a:lnTo>
                    <a:pt x="111986" y="485289"/>
                  </a:lnTo>
                  <a:lnTo>
                    <a:pt x="0" y="406400"/>
                  </a:lnTo>
                  <a:lnTo>
                    <a:pt x="111986" y="327511"/>
                  </a:lnTo>
                  <a:lnTo>
                    <a:pt x="54447" y="203200"/>
                  </a:lnTo>
                  <a:lnTo>
                    <a:pt x="190873" y="190873"/>
                  </a:lnTo>
                  <a:lnTo>
                    <a:pt x="203200" y="54447"/>
                  </a:lnTo>
                  <a:lnTo>
                    <a:pt x="327511" y="111986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FE7DA"/>
            </a:solidFill>
            <a:ln>
              <a:noFill/>
            </a:ln>
          </p:spPr>
        </p:sp>
        <p:sp>
          <p:nvSpPr>
            <p:cNvPr id="153" name="Google Shape;153;p16"/>
            <p:cNvSpPr txBox="1"/>
            <p:nvPr/>
          </p:nvSpPr>
          <p:spPr>
            <a:xfrm>
              <a:off x="127000" y="117475"/>
              <a:ext cx="558800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16"/>
          <p:cNvSpPr txBox="1"/>
          <p:nvPr/>
        </p:nvSpPr>
        <p:spPr>
          <a:xfrm>
            <a:off x="3424331" y="4352925"/>
            <a:ext cx="11439339" cy="158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INTRODUCTION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7DA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7"/>
          <p:cNvGrpSpPr/>
          <p:nvPr/>
        </p:nvGrpSpPr>
        <p:grpSpPr>
          <a:xfrm>
            <a:off x="-4433040" y="-3422219"/>
            <a:ext cx="19603505" cy="18558877"/>
            <a:chOff x="-2114673" y="-721835"/>
            <a:chExt cx="26138007" cy="24745169"/>
          </a:xfrm>
        </p:grpSpPr>
        <p:grpSp>
          <p:nvGrpSpPr>
            <p:cNvPr id="160" name="Google Shape;160;p17"/>
            <p:cNvGrpSpPr/>
            <p:nvPr/>
          </p:nvGrpSpPr>
          <p:grpSpPr>
            <a:xfrm>
              <a:off x="7855346" y="-721835"/>
              <a:ext cx="10266099" cy="22120082"/>
              <a:chOff x="0" y="-57150"/>
              <a:chExt cx="812800" cy="1751318"/>
            </a:xfrm>
          </p:grpSpPr>
          <p:sp>
            <p:nvSpPr>
              <p:cNvPr id="161" name="Google Shape;161;p17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95C623"/>
              </a:solidFill>
              <a:ln>
                <a:noFill/>
              </a:ln>
            </p:spPr>
          </p:sp>
          <p:sp>
            <p:nvSpPr>
              <p:cNvPr id="162" name="Google Shape;162;p1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" name="Google Shape;163;p17"/>
            <p:cNvGrpSpPr/>
            <p:nvPr/>
          </p:nvGrpSpPr>
          <p:grpSpPr>
            <a:xfrm rot="5400000">
              <a:off x="5926992" y="1928354"/>
              <a:ext cx="10266099" cy="22120082"/>
              <a:chOff x="0" y="-57150"/>
              <a:chExt cx="812800" cy="1751318"/>
            </a:xfrm>
          </p:grpSpPr>
          <p:sp>
            <p:nvSpPr>
              <p:cNvPr id="164" name="Google Shape;164;p17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95C623"/>
              </a:solidFill>
              <a:ln>
                <a:noFill/>
              </a:ln>
            </p:spPr>
          </p:sp>
          <p:sp>
            <p:nvSpPr>
              <p:cNvPr id="165" name="Google Shape;165;p1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17"/>
            <p:cNvGrpSpPr/>
            <p:nvPr/>
          </p:nvGrpSpPr>
          <p:grpSpPr>
            <a:xfrm rot="2700000">
              <a:off x="7440041" y="1002635"/>
              <a:ext cx="10266099" cy="22120082"/>
              <a:chOff x="0" y="-57150"/>
              <a:chExt cx="812800" cy="1751318"/>
            </a:xfrm>
          </p:grpSpPr>
          <p:sp>
            <p:nvSpPr>
              <p:cNvPr id="167" name="Google Shape;167;p17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95C623"/>
              </a:solidFill>
              <a:ln>
                <a:noFill/>
              </a:ln>
            </p:spPr>
          </p:sp>
          <p:sp>
            <p:nvSpPr>
              <p:cNvPr id="168" name="Google Shape;168;p1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" name="Google Shape;169;p17"/>
            <p:cNvGrpSpPr/>
            <p:nvPr/>
          </p:nvGrpSpPr>
          <p:grpSpPr>
            <a:xfrm rot="8100000">
              <a:off x="4202522" y="1513049"/>
              <a:ext cx="10266099" cy="22120082"/>
              <a:chOff x="0" y="-57150"/>
              <a:chExt cx="812800" cy="1751318"/>
            </a:xfrm>
          </p:grpSpPr>
          <p:sp>
            <p:nvSpPr>
              <p:cNvPr id="170" name="Google Shape;170;p17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95C623"/>
              </a:solidFill>
              <a:ln>
                <a:noFill/>
              </a:ln>
            </p:spPr>
          </p:sp>
          <p:sp>
            <p:nvSpPr>
              <p:cNvPr id="171" name="Google Shape;171;p17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2" name="Google Shape;172;p17"/>
          <p:cNvSpPr/>
          <p:nvPr/>
        </p:nvSpPr>
        <p:spPr>
          <a:xfrm>
            <a:off x="331841" y="1028700"/>
            <a:ext cx="8240396" cy="8229600"/>
          </a:xfrm>
          <a:custGeom>
            <a:rect b="b" l="l" r="r" t="t"/>
            <a:pathLst>
              <a:path extrusionOk="0" h="8229600" w="8240396">
                <a:moveTo>
                  <a:pt x="0" y="0"/>
                </a:moveTo>
                <a:lnTo>
                  <a:pt x="8240396" y="0"/>
                </a:lnTo>
                <a:lnTo>
                  <a:pt x="82403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39853" r="-37684" t="0"/>
            </a:stretch>
          </a:blipFill>
          <a:ln>
            <a:noFill/>
          </a:ln>
        </p:spPr>
      </p:sp>
      <p:grpSp>
        <p:nvGrpSpPr>
          <p:cNvPr id="173" name="Google Shape;173;p17"/>
          <p:cNvGrpSpPr/>
          <p:nvPr/>
        </p:nvGrpSpPr>
        <p:grpSpPr>
          <a:xfrm>
            <a:off x="8794760" y="3235759"/>
            <a:ext cx="8813780" cy="3407861"/>
            <a:chOff x="0" y="152400"/>
            <a:chExt cx="11751707" cy="4543815"/>
          </a:xfrm>
        </p:grpSpPr>
        <p:sp>
          <p:nvSpPr>
            <p:cNvPr id="174" name="Google Shape;174;p17"/>
            <p:cNvSpPr txBox="1"/>
            <p:nvPr/>
          </p:nvSpPr>
          <p:spPr>
            <a:xfrm>
              <a:off x="0" y="152400"/>
              <a:ext cx="11751707" cy="31174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8799" u="none" cap="none" strike="noStrike">
                  <a:solidFill>
                    <a:srgbClr val="002626"/>
                  </a:solidFill>
                  <a:latin typeface="Tenor Sans"/>
                  <a:ea typeface="Tenor Sans"/>
                  <a:cs typeface="Tenor Sans"/>
                  <a:sym typeface="Tenor Sans"/>
                </a:rPr>
                <a:t>Welcome To Presentation</a:t>
              </a:r>
              <a:endParaRPr/>
            </a:p>
          </p:txBody>
        </p:sp>
        <p:sp>
          <p:nvSpPr>
            <p:cNvPr id="175" name="Google Shape;175;p17"/>
            <p:cNvSpPr txBox="1"/>
            <p:nvPr/>
          </p:nvSpPr>
          <p:spPr>
            <a:xfrm>
              <a:off x="465653" y="3731015"/>
              <a:ext cx="10820400" cy="96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2626"/>
                  </a:solidFill>
                  <a:latin typeface="Lato"/>
                  <a:ea typeface="Lato"/>
                  <a:cs typeface="Lato"/>
                  <a:sym typeface="Lato"/>
                </a:rPr>
                <a:t>I'm Rain, and I'll be sharing with you my beautiful ideas. Follow me at @reallygreatsite to learn more. 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7DA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/>
          <p:nvPr/>
        </p:nvSpPr>
        <p:spPr>
          <a:xfrm>
            <a:off x="0" y="5365127"/>
            <a:ext cx="18288000" cy="9304070"/>
          </a:xfrm>
          <a:custGeom>
            <a:rect b="b" l="l" r="r" t="t"/>
            <a:pathLst>
              <a:path extrusionOk="0" h="9304070" w="18288000">
                <a:moveTo>
                  <a:pt x="0" y="0"/>
                </a:moveTo>
                <a:lnTo>
                  <a:pt x="18288000" y="0"/>
                </a:lnTo>
                <a:lnTo>
                  <a:pt x="18288000" y="9304069"/>
                </a:lnTo>
                <a:lnTo>
                  <a:pt x="0" y="93040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29480"/>
            </a:stretch>
          </a:blipFill>
          <a:ln>
            <a:noFill/>
          </a:ln>
        </p:spPr>
      </p:sp>
      <p:grpSp>
        <p:nvGrpSpPr>
          <p:cNvPr id="181" name="Google Shape;181;p18"/>
          <p:cNvGrpSpPr/>
          <p:nvPr/>
        </p:nvGrpSpPr>
        <p:grpSpPr>
          <a:xfrm>
            <a:off x="8620218" y="258405"/>
            <a:ext cx="4353637" cy="4659752"/>
            <a:chOff x="0" y="-57150"/>
            <a:chExt cx="812800" cy="869950"/>
          </a:xfrm>
        </p:grpSpPr>
        <p:sp>
          <p:nvSpPr>
            <p:cNvPr id="182" name="Google Shape;182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90692" y="0"/>
                  </a:moveTo>
                  <a:lnTo>
                    <a:pt x="722108" y="0"/>
                  </a:lnTo>
                  <a:cubicBezTo>
                    <a:pt x="746161" y="0"/>
                    <a:pt x="769229" y="9555"/>
                    <a:pt x="786237" y="26563"/>
                  </a:cubicBezTo>
                  <a:cubicBezTo>
                    <a:pt x="803245" y="43571"/>
                    <a:pt x="812800" y="66639"/>
                    <a:pt x="812800" y="90692"/>
                  </a:cubicBezTo>
                  <a:lnTo>
                    <a:pt x="812800" y="722108"/>
                  </a:lnTo>
                  <a:cubicBezTo>
                    <a:pt x="812800" y="746161"/>
                    <a:pt x="803245" y="769229"/>
                    <a:pt x="786237" y="786237"/>
                  </a:cubicBezTo>
                  <a:cubicBezTo>
                    <a:pt x="769229" y="803245"/>
                    <a:pt x="746161" y="812800"/>
                    <a:pt x="722108" y="812800"/>
                  </a:cubicBezTo>
                  <a:lnTo>
                    <a:pt x="90692" y="812800"/>
                  </a:lnTo>
                  <a:cubicBezTo>
                    <a:pt x="66639" y="812800"/>
                    <a:pt x="43571" y="803245"/>
                    <a:pt x="26563" y="786237"/>
                  </a:cubicBezTo>
                  <a:cubicBezTo>
                    <a:pt x="9555" y="769229"/>
                    <a:pt x="0" y="746161"/>
                    <a:pt x="0" y="722108"/>
                  </a:cubicBezTo>
                  <a:lnTo>
                    <a:pt x="0" y="90692"/>
                  </a:lnTo>
                  <a:cubicBezTo>
                    <a:pt x="0" y="66639"/>
                    <a:pt x="9555" y="43571"/>
                    <a:pt x="26563" y="26563"/>
                  </a:cubicBezTo>
                  <a:cubicBezTo>
                    <a:pt x="43571" y="9555"/>
                    <a:pt x="66639" y="0"/>
                    <a:pt x="90692" y="0"/>
                  </a:cubicBezTo>
                  <a:close/>
                </a:path>
              </a:pathLst>
            </a:custGeom>
            <a:solidFill>
              <a:srgbClr val="95C6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4" name="Google Shape;184;p18"/>
          <p:cNvSpPr txBox="1"/>
          <p:nvPr/>
        </p:nvSpPr>
        <p:spPr>
          <a:xfrm>
            <a:off x="712009" y="545470"/>
            <a:ext cx="8115300" cy="2762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Our Congregation</a:t>
            </a:r>
            <a:endParaRPr/>
          </a:p>
        </p:txBody>
      </p:sp>
      <p:grpSp>
        <p:nvGrpSpPr>
          <p:cNvPr id="185" name="Google Shape;185;p18"/>
          <p:cNvGrpSpPr/>
          <p:nvPr/>
        </p:nvGrpSpPr>
        <p:grpSpPr>
          <a:xfrm>
            <a:off x="8936585" y="1028700"/>
            <a:ext cx="3720904" cy="1328464"/>
            <a:chOff x="0" y="0"/>
            <a:chExt cx="4961205" cy="1771285"/>
          </a:xfrm>
        </p:grpSpPr>
        <p:sp>
          <p:nvSpPr>
            <p:cNvPr id="186" name="Google Shape;186;p18"/>
            <p:cNvSpPr txBox="1"/>
            <p:nvPr/>
          </p:nvSpPr>
          <p:spPr>
            <a:xfrm>
              <a:off x="0" y="0"/>
              <a:ext cx="4961205" cy="7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Tenor Sans"/>
                  <a:ea typeface="Tenor Sans"/>
                  <a:cs typeface="Tenor Sans"/>
                  <a:sym typeface="Tenor Sans"/>
                </a:rPr>
                <a:t>Who we are?</a:t>
              </a:r>
              <a:endParaRPr/>
            </a:p>
          </p:txBody>
        </p:sp>
        <p:sp>
          <p:nvSpPr>
            <p:cNvPr id="187" name="Google Shape;187;p18"/>
            <p:cNvSpPr txBox="1"/>
            <p:nvPr/>
          </p:nvSpPr>
          <p:spPr>
            <a:xfrm>
              <a:off x="0" y="813493"/>
              <a:ext cx="4961205" cy="957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Tenor Sans"/>
                  <a:ea typeface="Tenor Sans"/>
                  <a:cs typeface="Tenor Sans"/>
                  <a:sym typeface="Tenor Sans"/>
                </a:rPr>
                <a:t>Briefly elaborate on what you want to discuss.</a:t>
              </a:r>
              <a:endParaRPr/>
            </a:p>
          </p:txBody>
        </p:sp>
      </p:grpSp>
      <p:grpSp>
        <p:nvGrpSpPr>
          <p:cNvPr id="188" name="Google Shape;188;p18"/>
          <p:cNvGrpSpPr/>
          <p:nvPr/>
        </p:nvGrpSpPr>
        <p:grpSpPr>
          <a:xfrm>
            <a:off x="13507255" y="258405"/>
            <a:ext cx="4353637" cy="4659752"/>
            <a:chOff x="0" y="-57150"/>
            <a:chExt cx="812800" cy="869950"/>
          </a:xfrm>
        </p:grpSpPr>
        <p:sp>
          <p:nvSpPr>
            <p:cNvPr id="189" name="Google Shape;189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90692" y="0"/>
                  </a:moveTo>
                  <a:lnTo>
                    <a:pt x="722108" y="0"/>
                  </a:lnTo>
                  <a:cubicBezTo>
                    <a:pt x="746161" y="0"/>
                    <a:pt x="769229" y="9555"/>
                    <a:pt x="786237" y="26563"/>
                  </a:cubicBezTo>
                  <a:cubicBezTo>
                    <a:pt x="803245" y="43571"/>
                    <a:pt x="812800" y="66639"/>
                    <a:pt x="812800" y="90692"/>
                  </a:cubicBezTo>
                  <a:lnTo>
                    <a:pt x="812800" y="722108"/>
                  </a:lnTo>
                  <a:cubicBezTo>
                    <a:pt x="812800" y="746161"/>
                    <a:pt x="803245" y="769229"/>
                    <a:pt x="786237" y="786237"/>
                  </a:cubicBezTo>
                  <a:cubicBezTo>
                    <a:pt x="769229" y="803245"/>
                    <a:pt x="746161" y="812800"/>
                    <a:pt x="722108" y="812800"/>
                  </a:cubicBezTo>
                  <a:lnTo>
                    <a:pt x="90692" y="812800"/>
                  </a:lnTo>
                  <a:cubicBezTo>
                    <a:pt x="66639" y="812800"/>
                    <a:pt x="43571" y="803245"/>
                    <a:pt x="26563" y="786237"/>
                  </a:cubicBezTo>
                  <a:cubicBezTo>
                    <a:pt x="9555" y="769229"/>
                    <a:pt x="0" y="746161"/>
                    <a:pt x="0" y="722108"/>
                  </a:cubicBezTo>
                  <a:lnTo>
                    <a:pt x="0" y="90692"/>
                  </a:lnTo>
                  <a:cubicBezTo>
                    <a:pt x="0" y="66639"/>
                    <a:pt x="9555" y="43571"/>
                    <a:pt x="26563" y="26563"/>
                  </a:cubicBezTo>
                  <a:cubicBezTo>
                    <a:pt x="43571" y="9555"/>
                    <a:pt x="66639" y="0"/>
                    <a:pt x="90692" y="0"/>
                  </a:cubicBezTo>
                  <a:close/>
                </a:path>
              </a:pathLst>
            </a:custGeom>
            <a:solidFill>
              <a:srgbClr val="95C6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18"/>
          <p:cNvGrpSpPr/>
          <p:nvPr/>
        </p:nvGrpSpPr>
        <p:grpSpPr>
          <a:xfrm>
            <a:off x="13823622" y="1028700"/>
            <a:ext cx="3720904" cy="1328464"/>
            <a:chOff x="0" y="0"/>
            <a:chExt cx="4961205" cy="1771285"/>
          </a:xfrm>
        </p:grpSpPr>
        <p:sp>
          <p:nvSpPr>
            <p:cNvPr id="192" name="Google Shape;192;p18"/>
            <p:cNvSpPr txBox="1"/>
            <p:nvPr/>
          </p:nvSpPr>
          <p:spPr>
            <a:xfrm>
              <a:off x="0" y="0"/>
              <a:ext cx="4961205" cy="7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rgbClr val="000000"/>
                  </a:solidFill>
                  <a:latin typeface="Tenor Sans"/>
                  <a:ea typeface="Tenor Sans"/>
                  <a:cs typeface="Tenor Sans"/>
                  <a:sym typeface="Tenor Sans"/>
                </a:rPr>
                <a:t>What we do?</a:t>
              </a:r>
              <a:endParaRPr/>
            </a:p>
          </p:txBody>
        </p:sp>
        <p:sp>
          <p:nvSpPr>
            <p:cNvPr id="193" name="Google Shape;193;p18"/>
            <p:cNvSpPr txBox="1"/>
            <p:nvPr/>
          </p:nvSpPr>
          <p:spPr>
            <a:xfrm>
              <a:off x="0" y="813493"/>
              <a:ext cx="4961205" cy="957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Tenor Sans"/>
                  <a:ea typeface="Tenor Sans"/>
                  <a:cs typeface="Tenor Sans"/>
                  <a:sym typeface="Tenor Sans"/>
                </a:rPr>
                <a:t>Briefly elaborate on what you want to discuss.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7DA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/>
          <p:nvPr/>
        </p:nvSpPr>
        <p:spPr>
          <a:xfrm>
            <a:off x="2203925" y="-771512"/>
            <a:ext cx="14560029" cy="11830023"/>
          </a:xfrm>
          <a:custGeom>
            <a:rect b="b" l="l" r="r" t="t"/>
            <a:pathLst>
              <a:path extrusionOk="0" h="11830023" w="14560029">
                <a:moveTo>
                  <a:pt x="0" y="0"/>
                </a:moveTo>
                <a:lnTo>
                  <a:pt x="14560029" y="0"/>
                </a:lnTo>
                <a:lnTo>
                  <a:pt x="14560029" y="11830024"/>
                </a:lnTo>
                <a:lnTo>
                  <a:pt x="0" y="11830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19"/>
          <p:cNvSpPr txBox="1"/>
          <p:nvPr/>
        </p:nvSpPr>
        <p:spPr>
          <a:xfrm>
            <a:off x="258475" y="1941900"/>
            <a:ext cx="17771100" cy="6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YOUR WORD IS A LAMP TO MY FEET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AND A LIGHT TO MY PATH</a:t>
            </a:r>
            <a:endParaRPr/>
          </a:p>
        </p:txBody>
      </p:sp>
      <p:sp>
        <p:nvSpPr>
          <p:cNvPr id="200" name="Google Shape;200;p19"/>
          <p:cNvSpPr txBox="1"/>
          <p:nvPr/>
        </p:nvSpPr>
        <p:spPr>
          <a:xfrm>
            <a:off x="7949590" y="8345110"/>
            <a:ext cx="238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— Psalm 119:105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7DA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0"/>
          <p:cNvGrpSpPr/>
          <p:nvPr/>
        </p:nvGrpSpPr>
        <p:grpSpPr>
          <a:xfrm>
            <a:off x="0" y="-1979895"/>
            <a:ext cx="17545334" cy="9299324"/>
            <a:chOff x="0" y="0"/>
            <a:chExt cx="23393778" cy="12399099"/>
          </a:xfrm>
        </p:grpSpPr>
        <p:sp>
          <p:nvSpPr>
            <p:cNvPr id="206" name="Google Shape;206;p20"/>
            <p:cNvSpPr/>
            <p:nvPr/>
          </p:nvSpPr>
          <p:spPr>
            <a:xfrm flipH="1">
              <a:off x="8295920" y="5673738"/>
              <a:ext cx="3896080" cy="3896080"/>
            </a:xfrm>
            <a:custGeom>
              <a:rect b="b" l="l" r="r" t="t"/>
              <a:pathLst>
                <a:path extrusionOk="0" h="3896080" w="3896080">
                  <a:moveTo>
                    <a:pt x="0" y="3896081"/>
                  </a:moveTo>
                  <a:lnTo>
                    <a:pt x="3896080" y="3896081"/>
                  </a:lnTo>
                  <a:lnTo>
                    <a:pt x="3896080" y="0"/>
                  </a:lnTo>
                  <a:lnTo>
                    <a:pt x="0" y="0"/>
                  </a:lnTo>
                  <a:lnTo>
                    <a:pt x="0" y="3896081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7" name="Google Shape;207;p20"/>
            <p:cNvSpPr/>
            <p:nvPr/>
          </p:nvSpPr>
          <p:spPr>
            <a:xfrm rot="-5400000">
              <a:off x="11216019" y="8503019"/>
              <a:ext cx="3896080" cy="3896080"/>
            </a:xfrm>
            <a:custGeom>
              <a:rect b="b" l="l" r="r" t="t"/>
              <a:pathLst>
                <a:path extrusionOk="0" h="3896080" w="3896080">
                  <a:moveTo>
                    <a:pt x="0" y="0"/>
                  </a:moveTo>
                  <a:lnTo>
                    <a:pt x="3896081" y="0"/>
                  </a:lnTo>
                  <a:lnTo>
                    <a:pt x="3896081" y="3896080"/>
                  </a:lnTo>
                  <a:lnTo>
                    <a:pt x="0" y="38960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8" name="Google Shape;208;p20"/>
            <p:cNvSpPr/>
            <p:nvPr/>
          </p:nvSpPr>
          <p:spPr>
            <a:xfrm>
              <a:off x="6203462" y="5673738"/>
              <a:ext cx="4882256" cy="977900"/>
            </a:xfrm>
            <a:custGeom>
              <a:rect b="b" l="l" r="r" t="t"/>
              <a:pathLst>
                <a:path extrusionOk="0" h="977900" w="4882256">
                  <a:moveTo>
                    <a:pt x="0" y="0"/>
                  </a:moveTo>
                  <a:lnTo>
                    <a:pt x="4882256" y="0"/>
                  </a:lnTo>
                  <a:lnTo>
                    <a:pt x="488225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9" name="Google Shape;209;p20"/>
            <p:cNvSpPr/>
            <p:nvPr/>
          </p:nvSpPr>
          <p:spPr>
            <a:xfrm flipH="1" rot="-5400000">
              <a:off x="2914420" y="5673738"/>
              <a:ext cx="3896080" cy="3896080"/>
            </a:xfrm>
            <a:custGeom>
              <a:rect b="b" l="l" r="r" t="t"/>
              <a:pathLst>
                <a:path extrusionOk="0" h="3896080" w="3896080">
                  <a:moveTo>
                    <a:pt x="0" y="3896081"/>
                  </a:moveTo>
                  <a:lnTo>
                    <a:pt x="3896080" y="3896081"/>
                  </a:lnTo>
                  <a:lnTo>
                    <a:pt x="3896080" y="0"/>
                  </a:lnTo>
                  <a:lnTo>
                    <a:pt x="0" y="0"/>
                  </a:lnTo>
                  <a:lnTo>
                    <a:pt x="0" y="3896081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0" name="Google Shape;210;p20"/>
            <p:cNvSpPr/>
            <p:nvPr/>
          </p:nvSpPr>
          <p:spPr>
            <a:xfrm flipH="1" rot="5400000">
              <a:off x="0" y="8503019"/>
              <a:ext cx="3896080" cy="3896080"/>
            </a:xfrm>
            <a:custGeom>
              <a:rect b="b" l="l" r="r" t="t"/>
              <a:pathLst>
                <a:path extrusionOk="0" h="3896080" w="3896080">
                  <a:moveTo>
                    <a:pt x="0" y="3896080"/>
                  </a:moveTo>
                  <a:lnTo>
                    <a:pt x="3896080" y="3896080"/>
                  </a:lnTo>
                  <a:lnTo>
                    <a:pt x="3896080" y="0"/>
                  </a:lnTo>
                  <a:lnTo>
                    <a:pt x="0" y="0"/>
                  </a:lnTo>
                  <a:lnTo>
                    <a:pt x="0" y="389608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1" name="Google Shape;211;p20"/>
            <p:cNvSpPr/>
            <p:nvPr/>
          </p:nvSpPr>
          <p:spPr>
            <a:xfrm>
              <a:off x="14615441" y="11421199"/>
              <a:ext cx="4882256" cy="977900"/>
            </a:xfrm>
            <a:custGeom>
              <a:rect b="b" l="l" r="r" t="t"/>
              <a:pathLst>
                <a:path extrusionOk="0" h="977900" w="4882256">
                  <a:moveTo>
                    <a:pt x="0" y="0"/>
                  </a:moveTo>
                  <a:lnTo>
                    <a:pt x="4882257" y="0"/>
                  </a:lnTo>
                  <a:lnTo>
                    <a:pt x="4882257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2" name="Google Shape;212;p20"/>
            <p:cNvSpPr/>
            <p:nvPr/>
          </p:nvSpPr>
          <p:spPr>
            <a:xfrm flipH="1" rot="5400000">
              <a:off x="19497698" y="8503019"/>
              <a:ext cx="3896080" cy="3896080"/>
            </a:xfrm>
            <a:custGeom>
              <a:rect b="b" l="l" r="r" t="t"/>
              <a:pathLst>
                <a:path extrusionOk="0" h="3896080" w="3896080">
                  <a:moveTo>
                    <a:pt x="0" y="3896080"/>
                  </a:moveTo>
                  <a:lnTo>
                    <a:pt x="3896080" y="3896080"/>
                  </a:lnTo>
                  <a:lnTo>
                    <a:pt x="3896080" y="0"/>
                  </a:lnTo>
                  <a:lnTo>
                    <a:pt x="0" y="0"/>
                  </a:lnTo>
                  <a:lnTo>
                    <a:pt x="0" y="389608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3" name="Google Shape;213;p20"/>
            <p:cNvSpPr/>
            <p:nvPr/>
          </p:nvSpPr>
          <p:spPr>
            <a:xfrm rot="-5400000">
              <a:off x="20463700" y="5611040"/>
              <a:ext cx="4882256" cy="977900"/>
            </a:xfrm>
            <a:custGeom>
              <a:rect b="b" l="l" r="r" t="t"/>
              <a:pathLst>
                <a:path extrusionOk="0" h="977900" w="4882256">
                  <a:moveTo>
                    <a:pt x="0" y="0"/>
                  </a:moveTo>
                  <a:lnTo>
                    <a:pt x="4882256" y="0"/>
                  </a:lnTo>
                  <a:lnTo>
                    <a:pt x="488225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4" name="Google Shape;214;p20"/>
            <p:cNvSpPr/>
            <p:nvPr/>
          </p:nvSpPr>
          <p:spPr>
            <a:xfrm rot="-5400000">
              <a:off x="20463700" y="1952178"/>
              <a:ext cx="4882256" cy="977900"/>
            </a:xfrm>
            <a:custGeom>
              <a:rect b="b" l="l" r="r" t="t"/>
              <a:pathLst>
                <a:path extrusionOk="0" h="977900" w="4882256">
                  <a:moveTo>
                    <a:pt x="0" y="0"/>
                  </a:moveTo>
                  <a:lnTo>
                    <a:pt x="4882256" y="0"/>
                  </a:lnTo>
                  <a:lnTo>
                    <a:pt x="4882256" y="977900"/>
                  </a:lnTo>
                  <a:lnTo>
                    <a:pt x="0" y="9779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15" name="Google Shape;215;p20"/>
          <p:cNvSpPr txBox="1"/>
          <p:nvPr/>
        </p:nvSpPr>
        <p:spPr>
          <a:xfrm>
            <a:off x="3772988" y="3594713"/>
            <a:ext cx="4181826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Add a main point</a:t>
            </a:r>
            <a:endParaRPr/>
          </a:p>
        </p:txBody>
      </p:sp>
      <p:sp>
        <p:nvSpPr>
          <p:cNvPr id="216" name="Google Shape;216;p20"/>
          <p:cNvSpPr txBox="1"/>
          <p:nvPr/>
        </p:nvSpPr>
        <p:spPr>
          <a:xfrm>
            <a:off x="3772988" y="4211977"/>
            <a:ext cx="4181826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Briefly elaborate on what you want to discuss.</a:t>
            </a:r>
            <a:endParaRPr/>
          </a:p>
        </p:txBody>
      </p:sp>
      <p:sp>
        <p:nvSpPr>
          <p:cNvPr id="217" name="Google Shape;217;p20"/>
          <p:cNvSpPr txBox="1"/>
          <p:nvPr/>
        </p:nvSpPr>
        <p:spPr>
          <a:xfrm>
            <a:off x="1035275" y="7907612"/>
            <a:ext cx="5694022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Add a main point</a:t>
            </a:r>
            <a:endParaRPr/>
          </a:p>
        </p:txBody>
      </p:sp>
      <p:sp>
        <p:nvSpPr>
          <p:cNvPr id="218" name="Google Shape;218;p20"/>
          <p:cNvSpPr txBox="1"/>
          <p:nvPr/>
        </p:nvSpPr>
        <p:spPr>
          <a:xfrm>
            <a:off x="1035275" y="8524875"/>
            <a:ext cx="5694022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Briefly elaborate on what you want to discuss.</a:t>
            </a:r>
            <a:endParaRPr/>
          </a:p>
        </p:txBody>
      </p:sp>
      <p:sp>
        <p:nvSpPr>
          <p:cNvPr id="219" name="Google Shape;219;p20"/>
          <p:cNvSpPr txBox="1"/>
          <p:nvPr/>
        </p:nvSpPr>
        <p:spPr>
          <a:xfrm>
            <a:off x="656643" y="545470"/>
            <a:ext cx="12145310" cy="1390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Add a Timeline Page</a:t>
            </a:r>
            <a:endParaRPr/>
          </a:p>
        </p:txBody>
      </p:sp>
      <p:sp>
        <p:nvSpPr>
          <p:cNvPr id="220" name="Google Shape;220;p20"/>
          <p:cNvSpPr txBox="1"/>
          <p:nvPr/>
        </p:nvSpPr>
        <p:spPr>
          <a:xfrm>
            <a:off x="10417917" y="2786950"/>
            <a:ext cx="5694022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Add a main point</a:t>
            </a:r>
            <a:endParaRPr/>
          </a:p>
        </p:txBody>
      </p:sp>
      <p:sp>
        <p:nvSpPr>
          <p:cNvPr id="221" name="Google Shape;221;p20"/>
          <p:cNvSpPr txBox="1"/>
          <p:nvPr/>
        </p:nvSpPr>
        <p:spPr>
          <a:xfrm>
            <a:off x="10417917" y="3404213"/>
            <a:ext cx="5694022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Briefly elaborate on what you want to discuss.</a:t>
            </a:r>
            <a:endParaRPr/>
          </a:p>
        </p:txBody>
      </p:sp>
      <p:cxnSp>
        <p:nvCxnSpPr>
          <p:cNvPr id="222" name="Google Shape;222;p20"/>
          <p:cNvCxnSpPr/>
          <p:nvPr/>
        </p:nvCxnSpPr>
        <p:spPr>
          <a:xfrm flipH="1">
            <a:off x="9126742" y="6927277"/>
            <a:ext cx="775346" cy="1148977"/>
          </a:xfrm>
          <a:prstGeom prst="straightConnector1">
            <a:avLst/>
          </a:prstGeom>
          <a:noFill/>
          <a:ln cap="flat" cmpd="sng" w="95250">
            <a:solidFill>
              <a:srgbClr val="E5581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23" name="Google Shape;223;p20"/>
          <p:cNvGrpSpPr/>
          <p:nvPr/>
        </p:nvGrpSpPr>
        <p:grpSpPr>
          <a:xfrm>
            <a:off x="8933883" y="8055046"/>
            <a:ext cx="246949" cy="248056"/>
            <a:chOff x="1813" y="0"/>
            <a:chExt cx="809173" cy="812800"/>
          </a:xfrm>
        </p:grpSpPr>
        <p:sp>
          <p:nvSpPr>
            <p:cNvPr id="224" name="Google Shape;224;p2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558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20"/>
          <p:cNvSpPr txBox="1"/>
          <p:nvPr/>
        </p:nvSpPr>
        <p:spPr>
          <a:xfrm>
            <a:off x="9373499" y="7907612"/>
            <a:ext cx="5694022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Add a main point</a:t>
            </a:r>
            <a:endParaRPr/>
          </a:p>
        </p:txBody>
      </p:sp>
      <p:sp>
        <p:nvSpPr>
          <p:cNvPr id="227" name="Google Shape;227;p20"/>
          <p:cNvSpPr txBox="1"/>
          <p:nvPr/>
        </p:nvSpPr>
        <p:spPr>
          <a:xfrm>
            <a:off x="9373499" y="8524875"/>
            <a:ext cx="5694022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Briefly elaborate on what you want to discuss.</a:t>
            </a:r>
            <a:endParaRPr/>
          </a:p>
        </p:txBody>
      </p:sp>
      <p:cxnSp>
        <p:nvCxnSpPr>
          <p:cNvPr id="228" name="Google Shape;228;p20"/>
          <p:cNvCxnSpPr/>
          <p:nvPr/>
        </p:nvCxnSpPr>
        <p:spPr>
          <a:xfrm flipH="1">
            <a:off x="904672" y="6928192"/>
            <a:ext cx="24032" cy="1250882"/>
          </a:xfrm>
          <a:prstGeom prst="straightConnector1">
            <a:avLst/>
          </a:prstGeom>
          <a:noFill/>
          <a:ln cap="flat" cmpd="sng" w="95250">
            <a:solidFill>
              <a:srgbClr val="E5581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29" name="Google Shape;229;p20"/>
          <p:cNvGrpSpPr/>
          <p:nvPr/>
        </p:nvGrpSpPr>
        <p:grpSpPr>
          <a:xfrm>
            <a:off x="781197" y="8055046"/>
            <a:ext cx="246949" cy="248056"/>
            <a:chOff x="1813" y="0"/>
            <a:chExt cx="809173" cy="812800"/>
          </a:xfrm>
        </p:grpSpPr>
        <p:sp>
          <p:nvSpPr>
            <p:cNvPr id="230" name="Google Shape;230;p2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558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2" name="Google Shape;232;p20"/>
          <p:cNvCxnSpPr/>
          <p:nvPr/>
        </p:nvCxnSpPr>
        <p:spPr>
          <a:xfrm flipH="1">
            <a:off x="3648960" y="2590640"/>
            <a:ext cx="12016" cy="1251797"/>
          </a:xfrm>
          <a:prstGeom prst="straightConnector1">
            <a:avLst/>
          </a:prstGeom>
          <a:noFill/>
          <a:ln cap="flat" cmpd="sng" w="95250">
            <a:solidFill>
              <a:srgbClr val="E5581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33" name="Google Shape;233;p20"/>
          <p:cNvGrpSpPr/>
          <p:nvPr/>
        </p:nvGrpSpPr>
        <p:grpSpPr>
          <a:xfrm>
            <a:off x="3525485" y="3718409"/>
            <a:ext cx="246949" cy="248056"/>
            <a:chOff x="1813" y="0"/>
            <a:chExt cx="809173" cy="812800"/>
          </a:xfrm>
        </p:grpSpPr>
        <p:sp>
          <p:nvSpPr>
            <p:cNvPr id="234" name="Google Shape;234;p2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558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20"/>
          <p:cNvGrpSpPr/>
          <p:nvPr/>
        </p:nvGrpSpPr>
        <p:grpSpPr>
          <a:xfrm>
            <a:off x="16294454" y="2934385"/>
            <a:ext cx="246949" cy="248056"/>
            <a:chOff x="1813" y="0"/>
            <a:chExt cx="809173" cy="812800"/>
          </a:xfrm>
        </p:grpSpPr>
        <p:sp>
          <p:nvSpPr>
            <p:cNvPr id="237" name="Google Shape;237;p2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558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9" name="Google Shape;239;p20"/>
          <p:cNvCxnSpPr/>
          <p:nvPr/>
        </p:nvCxnSpPr>
        <p:spPr>
          <a:xfrm rot="10800000">
            <a:off x="16541956" y="3058413"/>
            <a:ext cx="717344" cy="0"/>
          </a:xfrm>
          <a:prstGeom prst="straightConnector1">
            <a:avLst/>
          </a:prstGeom>
          <a:noFill/>
          <a:ln cap="flat" cmpd="sng" w="95250">
            <a:solidFill>
              <a:srgbClr val="E5581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40" name="Google Shape;240;p20"/>
          <p:cNvGrpSpPr/>
          <p:nvPr/>
        </p:nvGrpSpPr>
        <p:grpSpPr>
          <a:xfrm>
            <a:off x="794404" y="6803249"/>
            <a:ext cx="246949" cy="248056"/>
            <a:chOff x="1813" y="0"/>
            <a:chExt cx="809173" cy="812800"/>
          </a:xfrm>
        </p:grpSpPr>
        <p:sp>
          <p:nvSpPr>
            <p:cNvPr id="241" name="Google Shape;241;p2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558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20"/>
          <p:cNvGrpSpPr/>
          <p:nvPr/>
        </p:nvGrpSpPr>
        <p:grpSpPr>
          <a:xfrm>
            <a:off x="3532089" y="2466155"/>
            <a:ext cx="246949" cy="248056"/>
            <a:chOff x="1813" y="0"/>
            <a:chExt cx="809173" cy="812800"/>
          </a:xfrm>
        </p:grpSpPr>
        <p:sp>
          <p:nvSpPr>
            <p:cNvPr id="244" name="Google Shape;244;p2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558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20"/>
          <p:cNvGrpSpPr/>
          <p:nvPr/>
        </p:nvGrpSpPr>
        <p:grpSpPr>
          <a:xfrm>
            <a:off x="9778613" y="6803249"/>
            <a:ext cx="246949" cy="248056"/>
            <a:chOff x="1813" y="0"/>
            <a:chExt cx="809173" cy="812800"/>
          </a:xfrm>
        </p:grpSpPr>
        <p:sp>
          <p:nvSpPr>
            <p:cNvPr id="247" name="Google Shape;247;p2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558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20"/>
          <p:cNvGrpSpPr/>
          <p:nvPr/>
        </p:nvGrpSpPr>
        <p:grpSpPr>
          <a:xfrm>
            <a:off x="17135825" y="2934385"/>
            <a:ext cx="246949" cy="248056"/>
            <a:chOff x="1813" y="0"/>
            <a:chExt cx="809173" cy="812800"/>
          </a:xfrm>
        </p:grpSpPr>
        <p:sp>
          <p:nvSpPr>
            <p:cNvPr id="250" name="Google Shape;250;p2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5581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7DA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/>
          <p:nvPr/>
        </p:nvSpPr>
        <p:spPr>
          <a:xfrm>
            <a:off x="6100457" y="0"/>
            <a:ext cx="16135043" cy="10749972"/>
          </a:xfrm>
          <a:custGeom>
            <a:rect b="b" l="l" r="r" t="t"/>
            <a:pathLst>
              <a:path extrusionOk="0" h="10749972" w="16135043">
                <a:moveTo>
                  <a:pt x="0" y="0"/>
                </a:moveTo>
                <a:lnTo>
                  <a:pt x="16135043" y="0"/>
                </a:lnTo>
                <a:lnTo>
                  <a:pt x="16135043" y="10749972"/>
                </a:lnTo>
                <a:lnTo>
                  <a:pt x="0" y="10749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7" name="Google Shape;257;p21"/>
          <p:cNvGrpSpPr/>
          <p:nvPr/>
        </p:nvGrpSpPr>
        <p:grpSpPr>
          <a:xfrm>
            <a:off x="-4195929" y="-2552381"/>
            <a:ext cx="17612797" cy="16674249"/>
            <a:chOff x="-1899931" y="-648534"/>
            <a:chExt cx="23483728" cy="22232330"/>
          </a:xfrm>
        </p:grpSpPr>
        <p:grpSp>
          <p:nvGrpSpPr>
            <p:cNvPr id="258" name="Google Shape;258;p21"/>
            <p:cNvGrpSpPr/>
            <p:nvPr/>
          </p:nvGrpSpPr>
          <p:grpSpPr>
            <a:xfrm>
              <a:off x="7057646" y="-648534"/>
              <a:ext cx="9223591" cy="19873817"/>
              <a:chOff x="0" y="-57150"/>
              <a:chExt cx="812800" cy="1751318"/>
            </a:xfrm>
          </p:grpSpPr>
          <p:sp>
            <p:nvSpPr>
              <p:cNvPr id="259" name="Google Shape;259;p21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95C623"/>
              </a:solidFill>
              <a:ln>
                <a:noFill/>
              </a:ln>
            </p:spPr>
          </p:sp>
          <p:sp>
            <p:nvSpPr>
              <p:cNvPr id="260" name="Google Shape;260;p21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1" name="Google Shape;261;p21"/>
            <p:cNvGrpSpPr/>
            <p:nvPr/>
          </p:nvGrpSpPr>
          <p:grpSpPr>
            <a:xfrm rot="5400000">
              <a:off x="5325113" y="1732533"/>
              <a:ext cx="9223591" cy="19873817"/>
              <a:chOff x="0" y="-57150"/>
              <a:chExt cx="812800" cy="1751318"/>
            </a:xfrm>
          </p:grpSpPr>
          <p:sp>
            <p:nvSpPr>
              <p:cNvPr id="262" name="Google Shape;262;p21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95C623"/>
              </a:solidFill>
              <a:ln>
                <a:noFill/>
              </a:ln>
            </p:spPr>
          </p:sp>
          <p:sp>
            <p:nvSpPr>
              <p:cNvPr id="263" name="Google Shape;263;p21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4" name="Google Shape;264;p21"/>
            <p:cNvGrpSpPr/>
            <p:nvPr/>
          </p:nvGrpSpPr>
          <p:grpSpPr>
            <a:xfrm rot="2700000">
              <a:off x="6684515" y="900819"/>
              <a:ext cx="9223591" cy="19873817"/>
              <a:chOff x="0" y="-57150"/>
              <a:chExt cx="812800" cy="1751318"/>
            </a:xfrm>
          </p:grpSpPr>
          <p:sp>
            <p:nvSpPr>
              <p:cNvPr id="265" name="Google Shape;265;p21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95C623"/>
              </a:solidFill>
              <a:ln>
                <a:noFill/>
              </a:ln>
            </p:spPr>
          </p:sp>
          <p:sp>
            <p:nvSpPr>
              <p:cNvPr id="266" name="Google Shape;266;p21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21"/>
            <p:cNvGrpSpPr/>
            <p:nvPr/>
          </p:nvGrpSpPr>
          <p:grpSpPr>
            <a:xfrm rot="8100000">
              <a:off x="3775761" y="1359401"/>
              <a:ext cx="9223591" cy="19873817"/>
              <a:chOff x="0" y="-57150"/>
              <a:chExt cx="812800" cy="1751318"/>
            </a:xfrm>
          </p:grpSpPr>
          <p:sp>
            <p:nvSpPr>
              <p:cNvPr id="268" name="Google Shape;268;p21"/>
              <p:cNvSpPr/>
              <p:nvPr/>
            </p:nvSpPr>
            <p:spPr>
              <a:xfrm>
                <a:off x="0" y="0"/>
                <a:ext cx="450302" cy="1694168"/>
              </a:xfrm>
              <a:custGeom>
                <a:rect b="b" l="l" r="r" t="t"/>
                <a:pathLst>
                  <a:path extrusionOk="0" h="1694168" w="450302">
                    <a:moveTo>
                      <a:pt x="0" y="0"/>
                    </a:moveTo>
                    <a:lnTo>
                      <a:pt x="450302" y="0"/>
                    </a:lnTo>
                    <a:lnTo>
                      <a:pt x="450302" y="1694168"/>
                    </a:lnTo>
                    <a:lnTo>
                      <a:pt x="0" y="1694168"/>
                    </a:lnTo>
                    <a:close/>
                  </a:path>
                </a:pathLst>
              </a:custGeom>
              <a:solidFill>
                <a:srgbClr val="95C623"/>
              </a:solidFill>
              <a:ln>
                <a:noFill/>
              </a:ln>
            </p:spPr>
          </p:sp>
          <p:sp>
            <p:nvSpPr>
              <p:cNvPr id="269" name="Google Shape;269;p21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2375" lIns="42375" spcFirstLastPara="1" rIns="42375" wrap="square" tIns="42375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0" name="Google Shape;270;p21"/>
          <p:cNvSpPr txBox="1"/>
          <p:nvPr/>
        </p:nvSpPr>
        <p:spPr>
          <a:xfrm>
            <a:off x="1028700" y="3460449"/>
            <a:ext cx="8813780" cy="1185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Our Founder</a:t>
            </a:r>
            <a:endParaRPr/>
          </a:p>
        </p:txBody>
      </p:sp>
      <p:sp>
        <p:nvSpPr>
          <p:cNvPr id="271" name="Google Shape;271;p21"/>
          <p:cNvSpPr txBox="1"/>
          <p:nvPr/>
        </p:nvSpPr>
        <p:spPr>
          <a:xfrm>
            <a:off x="1028700" y="4997751"/>
            <a:ext cx="8557209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2626"/>
                </a:solidFill>
                <a:latin typeface="Tenor Sans"/>
                <a:ea typeface="Tenor Sans"/>
                <a:cs typeface="Tenor Sans"/>
                <a:sym typeface="Tenor Sans"/>
              </a:rPr>
              <a:t>John Doe</a:t>
            </a:r>
            <a:endParaRPr/>
          </a:p>
        </p:txBody>
      </p:sp>
      <p:sp>
        <p:nvSpPr>
          <p:cNvPr id="272" name="Google Shape;272;p21"/>
          <p:cNvSpPr txBox="1"/>
          <p:nvPr/>
        </p:nvSpPr>
        <p:spPr>
          <a:xfrm>
            <a:off x="1028700" y="5893101"/>
            <a:ext cx="8813780" cy="1085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2626"/>
                </a:solidFill>
                <a:latin typeface="Lato"/>
                <a:ea typeface="Lato"/>
                <a:cs typeface="Lato"/>
                <a:sym typeface="Lato"/>
              </a:rPr>
              <a:t>Presentations are communication tools that can be used as demonstrations, lectures, speeches, reports, and more. It is mostly presented before an audience.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