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10287000" cx="18288000"/>
  <p:notesSz cx="6858000" cy="9144000"/>
  <p:embeddedFontLst>
    <p:embeddedFont>
      <p:font typeface="Josefin Sans"/>
      <p:bold r:id="rId30"/>
      <p:boldItalic r:id="rId31"/>
    </p:embeddedFont>
    <p:embeddedFont>
      <p:font typeface="DM Serif Display"/>
      <p:regular r:id="rId32"/>
      <p: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JosefinSans-boldItalic.fntdata"/><Relationship Id="rId30" Type="http://schemas.openxmlformats.org/officeDocument/2006/relationships/font" Target="fonts/JosefinSans-bold.fntdata"/><Relationship Id="rId11" Type="http://schemas.openxmlformats.org/officeDocument/2006/relationships/slide" Target="slides/slide6.xml"/><Relationship Id="rId33" Type="http://schemas.openxmlformats.org/officeDocument/2006/relationships/font" Target="fonts/DMSerifDisplay-italic.fntdata"/><Relationship Id="rId10" Type="http://schemas.openxmlformats.org/officeDocument/2006/relationships/slide" Target="slides/slide5.xml"/><Relationship Id="rId32" Type="http://schemas.openxmlformats.org/officeDocument/2006/relationships/font" Target="fonts/DMSerifDisplay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5" Type="http://schemas.openxmlformats.org/officeDocument/2006/relationships/image" Target="../media/image3.png"/><Relationship Id="rId6" Type="http://schemas.openxmlformats.org/officeDocument/2006/relationships/image" Target="../media/image2.png"/><Relationship Id="rId7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png"/><Relationship Id="rId4" Type="http://schemas.openxmlformats.org/officeDocument/2006/relationships/image" Target="../media/image27.png"/><Relationship Id="rId5" Type="http://schemas.openxmlformats.org/officeDocument/2006/relationships/image" Target="../media/image35.png"/><Relationship Id="rId6" Type="http://schemas.openxmlformats.org/officeDocument/2006/relationships/image" Target="../media/image48.png"/><Relationship Id="rId7" Type="http://schemas.openxmlformats.org/officeDocument/2006/relationships/image" Target="../media/image5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3.png"/><Relationship Id="rId4" Type="http://schemas.openxmlformats.org/officeDocument/2006/relationships/image" Target="../media/image37.png"/><Relationship Id="rId5" Type="http://schemas.openxmlformats.org/officeDocument/2006/relationships/image" Target="../media/image46.png"/><Relationship Id="rId6" Type="http://schemas.openxmlformats.org/officeDocument/2006/relationships/image" Target="../media/image4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3.png"/><Relationship Id="rId4" Type="http://schemas.openxmlformats.org/officeDocument/2006/relationships/image" Target="../media/image70.png"/><Relationship Id="rId10" Type="http://schemas.openxmlformats.org/officeDocument/2006/relationships/image" Target="../media/image18.jpg"/><Relationship Id="rId9" Type="http://schemas.openxmlformats.org/officeDocument/2006/relationships/image" Target="../media/image60.jpg"/><Relationship Id="rId5" Type="http://schemas.openxmlformats.org/officeDocument/2006/relationships/image" Target="../media/image10.png"/><Relationship Id="rId6" Type="http://schemas.openxmlformats.org/officeDocument/2006/relationships/image" Target="../media/image61.png"/><Relationship Id="rId7" Type="http://schemas.openxmlformats.org/officeDocument/2006/relationships/image" Target="../media/image68.jpg"/><Relationship Id="rId8" Type="http://schemas.openxmlformats.org/officeDocument/2006/relationships/image" Target="../media/image5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5.png"/><Relationship Id="rId4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4.png"/><Relationship Id="rId4" Type="http://schemas.openxmlformats.org/officeDocument/2006/relationships/image" Target="../media/image36.png"/><Relationship Id="rId5" Type="http://schemas.openxmlformats.org/officeDocument/2006/relationships/image" Target="../media/image4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7.png"/><Relationship Id="rId4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4.png"/><Relationship Id="rId4" Type="http://schemas.openxmlformats.org/officeDocument/2006/relationships/image" Target="../media/image3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2.jpg"/><Relationship Id="rId4" Type="http://schemas.openxmlformats.org/officeDocument/2006/relationships/image" Target="../media/image34.png"/><Relationship Id="rId5" Type="http://schemas.openxmlformats.org/officeDocument/2006/relationships/image" Target="../media/image65.png"/><Relationship Id="rId6" Type="http://schemas.openxmlformats.org/officeDocument/2006/relationships/image" Target="../media/image62.png"/><Relationship Id="rId7" Type="http://schemas.openxmlformats.org/officeDocument/2006/relationships/image" Target="../media/image76.png"/><Relationship Id="rId8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4.png"/><Relationship Id="rId4" Type="http://schemas.openxmlformats.org/officeDocument/2006/relationships/image" Target="../media/image3.png"/><Relationship Id="rId5" Type="http://schemas.openxmlformats.org/officeDocument/2006/relationships/image" Target="../media/image1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5" Type="http://schemas.openxmlformats.org/officeDocument/2006/relationships/image" Target="../media/image48.png"/><Relationship Id="rId6" Type="http://schemas.openxmlformats.org/officeDocument/2006/relationships/image" Target="../media/image67.png"/><Relationship Id="rId7" Type="http://schemas.openxmlformats.org/officeDocument/2006/relationships/image" Target="../media/image6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Relationship Id="rId4" Type="http://schemas.openxmlformats.org/officeDocument/2006/relationships/image" Target="../media/image66.jpg"/><Relationship Id="rId5" Type="http://schemas.openxmlformats.org/officeDocument/2006/relationships/image" Target="../media/image1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6.png"/><Relationship Id="rId4" Type="http://schemas.openxmlformats.org/officeDocument/2006/relationships/image" Target="../media/image6.png"/></Relationships>
</file>

<file path=ppt/slides/_rels/slide23.xml.rels><?xml version="1.0" encoding="UTF-8" standalone="yes"?><Relationships xmlns="http://schemas.openxmlformats.org/package/2006/relationships"><Relationship Id="rId11" Type="http://schemas.openxmlformats.org/officeDocument/2006/relationships/image" Target="../media/image37.png"/><Relationship Id="rId10" Type="http://schemas.openxmlformats.org/officeDocument/2006/relationships/image" Target="../media/image62.png"/><Relationship Id="rId13" Type="http://schemas.openxmlformats.org/officeDocument/2006/relationships/image" Target="../media/image74.png"/><Relationship Id="rId1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69.png"/><Relationship Id="rId15" Type="http://schemas.openxmlformats.org/officeDocument/2006/relationships/image" Target="../media/image75.png"/><Relationship Id="rId14" Type="http://schemas.openxmlformats.org/officeDocument/2006/relationships/image" Target="../media/image25.png"/><Relationship Id="rId17" Type="http://schemas.openxmlformats.org/officeDocument/2006/relationships/image" Target="../media/image84.png"/><Relationship Id="rId16" Type="http://schemas.openxmlformats.org/officeDocument/2006/relationships/image" Target="../media/image78.png"/><Relationship Id="rId5" Type="http://schemas.openxmlformats.org/officeDocument/2006/relationships/image" Target="../media/image71.png"/><Relationship Id="rId6" Type="http://schemas.openxmlformats.org/officeDocument/2006/relationships/image" Target="../media/image10.png"/><Relationship Id="rId7" Type="http://schemas.openxmlformats.org/officeDocument/2006/relationships/image" Target="../media/image36.png"/><Relationship Id="rId8" Type="http://schemas.openxmlformats.org/officeDocument/2006/relationships/image" Target="../media/image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png"/><Relationship Id="rId4" Type="http://schemas.openxmlformats.org/officeDocument/2006/relationships/image" Target="../media/image82.png"/><Relationship Id="rId5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5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Relationship Id="rId4" Type="http://schemas.openxmlformats.org/officeDocument/2006/relationships/image" Target="../media/image17.png"/><Relationship Id="rId5" Type="http://schemas.openxmlformats.org/officeDocument/2006/relationships/image" Target="../media/image3.png"/><Relationship Id="rId6" Type="http://schemas.openxmlformats.org/officeDocument/2006/relationships/image" Target="../media/image34.png"/><Relationship Id="rId7" Type="http://schemas.openxmlformats.org/officeDocument/2006/relationships/image" Target="../media/image25.png"/><Relationship Id="rId8" Type="http://schemas.openxmlformats.org/officeDocument/2006/relationships/image" Target="../media/image3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1.jpg"/><Relationship Id="rId4" Type="http://schemas.openxmlformats.org/officeDocument/2006/relationships/image" Target="../media/image84.png"/><Relationship Id="rId5" Type="http://schemas.openxmlformats.org/officeDocument/2006/relationships/image" Target="../media/image23.png"/><Relationship Id="rId6" Type="http://schemas.openxmlformats.org/officeDocument/2006/relationships/image" Target="../media/image25.png"/><Relationship Id="rId7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jpg"/><Relationship Id="rId4" Type="http://schemas.openxmlformats.org/officeDocument/2006/relationships/image" Target="../media/image21.png"/><Relationship Id="rId5" Type="http://schemas.openxmlformats.org/officeDocument/2006/relationships/image" Target="../media/image3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6.png"/><Relationship Id="rId4" Type="http://schemas.openxmlformats.org/officeDocument/2006/relationships/image" Target="../media/image33.jpg"/><Relationship Id="rId9" Type="http://schemas.openxmlformats.org/officeDocument/2006/relationships/image" Target="../media/image39.png"/><Relationship Id="rId5" Type="http://schemas.openxmlformats.org/officeDocument/2006/relationships/image" Target="../media/image42.jpg"/><Relationship Id="rId6" Type="http://schemas.openxmlformats.org/officeDocument/2006/relationships/image" Target="../media/image32.jpg"/><Relationship Id="rId7" Type="http://schemas.openxmlformats.org/officeDocument/2006/relationships/image" Target="../media/image45.jpg"/><Relationship Id="rId8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DEA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 rot="-8747915">
            <a:off x="9601140" y="-1090932"/>
            <a:ext cx="5184030" cy="5642481"/>
          </a:xfrm>
          <a:custGeom>
            <a:rect b="b" l="l" r="r" t="t"/>
            <a:pathLst>
              <a:path extrusionOk="0" h="5642481" w="5184030">
                <a:moveTo>
                  <a:pt x="0" y="0"/>
                </a:moveTo>
                <a:lnTo>
                  <a:pt x="5184029" y="0"/>
                </a:lnTo>
                <a:lnTo>
                  <a:pt x="5184029" y="5642481"/>
                </a:lnTo>
                <a:lnTo>
                  <a:pt x="0" y="56424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5" name="Google Shape;85;p13"/>
          <p:cNvSpPr/>
          <p:nvPr/>
        </p:nvSpPr>
        <p:spPr>
          <a:xfrm rot="-9609212">
            <a:off x="12287097" y="-1099994"/>
            <a:ext cx="6890311" cy="7057937"/>
          </a:xfrm>
          <a:custGeom>
            <a:rect b="b" l="l" r="r" t="t"/>
            <a:pathLst>
              <a:path extrusionOk="0" h="7057937" w="6890311">
                <a:moveTo>
                  <a:pt x="0" y="0"/>
                </a:moveTo>
                <a:lnTo>
                  <a:pt x="6890311" y="0"/>
                </a:lnTo>
                <a:lnTo>
                  <a:pt x="6890311" y="7057937"/>
                </a:lnTo>
                <a:lnTo>
                  <a:pt x="0" y="70579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" name="Google Shape;86;p13"/>
          <p:cNvSpPr/>
          <p:nvPr/>
        </p:nvSpPr>
        <p:spPr>
          <a:xfrm rot="-1802831">
            <a:off x="5698844" y="7630100"/>
            <a:ext cx="6890311" cy="7057937"/>
          </a:xfrm>
          <a:custGeom>
            <a:rect b="b" l="l" r="r" t="t"/>
            <a:pathLst>
              <a:path extrusionOk="0" h="7057937" w="6890311">
                <a:moveTo>
                  <a:pt x="0" y="0"/>
                </a:moveTo>
                <a:lnTo>
                  <a:pt x="6890312" y="0"/>
                </a:lnTo>
                <a:lnTo>
                  <a:pt x="6890312" y="7057937"/>
                </a:lnTo>
                <a:lnTo>
                  <a:pt x="0" y="70579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7" name="Google Shape;87;p13"/>
          <p:cNvSpPr/>
          <p:nvPr/>
        </p:nvSpPr>
        <p:spPr>
          <a:xfrm>
            <a:off x="12556305" y="5507243"/>
            <a:ext cx="7320093" cy="8066219"/>
          </a:xfrm>
          <a:custGeom>
            <a:rect b="b" l="l" r="r" t="t"/>
            <a:pathLst>
              <a:path extrusionOk="0" h="8066219" w="7320093">
                <a:moveTo>
                  <a:pt x="0" y="0"/>
                </a:moveTo>
                <a:lnTo>
                  <a:pt x="7320094" y="0"/>
                </a:lnTo>
                <a:lnTo>
                  <a:pt x="7320094" y="8066219"/>
                </a:lnTo>
                <a:lnTo>
                  <a:pt x="0" y="80662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8" name="Google Shape;88;p13"/>
          <p:cNvSpPr txBox="1"/>
          <p:nvPr/>
        </p:nvSpPr>
        <p:spPr>
          <a:xfrm>
            <a:off x="3239381" y="3654526"/>
            <a:ext cx="11809238" cy="2181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400" u="none" cap="none" strike="noStrike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Tree Planting</a:t>
            </a:r>
            <a:endParaRPr/>
          </a:p>
        </p:txBody>
      </p:sp>
      <p:sp>
        <p:nvSpPr>
          <p:cNvPr id="89" name="Google Shape;89;p13"/>
          <p:cNvSpPr/>
          <p:nvPr/>
        </p:nvSpPr>
        <p:spPr>
          <a:xfrm>
            <a:off x="1028700" y="6807589"/>
            <a:ext cx="5184030" cy="5642481"/>
          </a:xfrm>
          <a:custGeom>
            <a:rect b="b" l="l" r="r" t="t"/>
            <a:pathLst>
              <a:path extrusionOk="0" h="5642481" w="5184030">
                <a:moveTo>
                  <a:pt x="0" y="0"/>
                </a:moveTo>
                <a:lnTo>
                  <a:pt x="5184030" y="0"/>
                </a:lnTo>
                <a:lnTo>
                  <a:pt x="5184030" y="5642481"/>
                </a:lnTo>
                <a:lnTo>
                  <a:pt x="0" y="56424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0" name="Google Shape;90;p13"/>
          <p:cNvSpPr/>
          <p:nvPr/>
        </p:nvSpPr>
        <p:spPr>
          <a:xfrm flipH="1" rot="6437531">
            <a:off x="-5930539" y="-3349157"/>
            <a:ext cx="17612575" cy="14794563"/>
          </a:xfrm>
          <a:custGeom>
            <a:rect b="b" l="l" r="r" t="t"/>
            <a:pathLst>
              <a:path extrusionOk="0" h="14794563" w="17612575">
                <a:moveTo>
                  <a:pt x="17612575" y="0"/>
                </a:moveTo>
                <a:lnTo>
                  <a:pt x="0" y="0"/>
                </a:lnTo>
                <a:lnTo>
                  <a:pt x="0" y="14794564"/>
                </a:lnTo>
                <a:lnTo>
                  <a:pt x="17612575" y="14794564"/>
                </a:lnTo>
                <a:lnTo>
                  <a:pt x="17612575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1" name="Google Shape;91;p13"/>
          <p:cNvSpPr txBox="1"/>
          <p:nvPr/>
        </p:nvSpPr>
        <p:spPr>
          <a:xfrm>
            <a:off x="4828876" y="5640098"/>
            <a:ext cx="8630247" cy="6102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DBFF76"/>
                </a:solidFill>
                <a:latin typeface="Josefin Sans"/>
                <a:ea typeface="Josefin Sans"/>
                <a:cs typeface="Josefin Sans"/>
                <a:sym typeface="Josefin Sans"/>
              </a:rPr>
              <a:t>NON-PROFIT PRESENTATION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DEA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2"/>
          <p:cNvSpPr txBox="1"/>
          <p:nvPr/>
        </p:nvSpPr>
        <p:spPr>
          <a:xfrm>
            <a:off x="8557662" y="2754980"/>
            <a:ext cx="8701638" cy="1581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400" u="none" cap="none" strike="noStrike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Our Projects</a:t>
            </a:r>
            <a:endParaRPr/>
          </a:p>
        </p:txBody>
      </p:sp>
      <p:grpSp>
        <p:nvGrpSpPr>
          <p:cNvPr id="246" name="Google Shape;246;p22"/>
          <p:cNvGrpSpPr/>
          <p:nvPr/>
        </p:nvGrpSpPr>
        <p:grpSpPr>
          <a:xfrm>
            <a:off x="8557662" y="5171021"/>
            <a:ext cx="8630247" cy="2142331"/>
            <a:chOff x="0" y="-66675"/>
            <a:chExt cx="11506996" cy="2856442"/>
          </a:xfrm>
        </p:grpSpPr>
        <p:sp>
          <p:nvSpPr>
            <p:cNvPr id="247" name="Google Shape;247;p22"/>
            <p:cNvSpPr txBox="1"/>
            <p:nvPr/>
          </p:nvSpPr>
          <p:spPr>
            <a:xfrm>
              <a:off x="0" y="-66675"/>
              <a:ext cx="11506996" cy="7914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600" u="none" cap="none" strike="noStrike">
                  <a:solidFill>
                    <a:srgbClr val="DBFF76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Elaborate on your topic here</a:t>
              </a:r>
              <a:endParaRPr/>
            </a:p>
          </p:txBody>
        </p:sp>
        <p:sp>
          <p:nvSpPr>
            <p:cNvPr id="248" name="Google Shape;248;p22"/>
            <p:cNvSpPr txBox="1"/>
            <p:nvPr/>
          </p:nvSpPr>
          <p:spPr>
            <a:xfrm>
              <a:off x="0" y="1127972"/>
              <a:ext cx="11506996" cy="16617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1C1018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Presentations are communication tools that can be used as demonstrations, lectures, speeches, reports, and more. It is mostly presented before an audience. </a:t>
              </a:r>
              <a:endParaRPr/>
            </a:p>
          </p:txBody>
        </p:sp>
      </p:grpSp>
      <p:grpSp>
        <p:nvGrpSpPr>
          <p:cNvPr id="249" name="Google Shape;249;p22"/>
          <p:cNvGrpSpPr/>
          <p:nvPr/>
        </p:nvGrpSpPr>
        <p:grpSpPr>
          <a:xfrm>
            <a:off x="-7184758" y="-2159249"/>
            <a:ext cx="16319233" cy="17531202"/>
            <a:chOff x="0" y="-1"/>
            <a:chExt cx="21758977" cy="23374936"/>
          </a:xfrm>
        </p:grpSpPr>
        <p:sp>
          <p:nvSpPr>
            <p:cNvPr id="250" name="Google Shape;250;p22"/>
            <p:cNvSpPr/>
            <p:nvPr/>
          </p:nvSpPr>
          <p:spPr>
            <a:xfrm rot="-6457378">
              <a:off x="10704793" y="1979338"/>
              <a:ext cx="10511125" cy="8829345"/>
            </a:xfrm>
            <a:custGeom>
              <a:rect b="b" l="l" r="r" t="t"/>
              <a:pathLst>
                <a:path extrusionOk="0" h="8829345" w="10511125">
                  <a:moveTo>
                    <a:pt x="0" y="0"/>
                  </a:moveTo>
                  <a:lnTo>
                    <a:pt x="10511125" y="0"/>
                  </a:lnTo>
                  <a:lnTo>
                    <a:pt x="10511125" y="8829344"/>
                  </a:lnTo>
                  <a:lnTo>
                    <a:pt x="0" y="882934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51" name="Google Shape;251;p22"/>
            <p:cNvSpPr/>
            <p:nvPr/>
          </p:nvSpPr>
          <p:spPr>
            <a:xfrm rot="5067749">
              <a:off x="6277890" y="1150956"/>
              <a:ext cx="9737730" cy="8179693"/>
            </a:xfrm>
            <a:custGeom>
              <a:rect b="b" l="l" r="r" t="t"/>
              <a:pathLst>
                <a:path extrusionOk="0" h="8179693" w="9737730">
                  <a:moveTo>
                    <a:pt x="0" y="0"/>
                  </a:moveTo>
                  <a:lnTo>
                    <a:pt x="9737729" y="0"/>
                  </a:lnTo>
                  <a:lnTo>
                    <a:pt x="9737729" y="8179693"/>
                  </a:lnTo>
                  <a:lnTo>
                    <a:pt x="0" y="81796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52" name="Google Shape;252;p22"/>
            <p:cNvSpPr/>
            <p:nvPr/>
          </p:nvSpPr>
          <p:spPr>
            <a:xfrm rot="-8550791">
              <a:off x="2009958" y="9422540"/>
              <a:ext cx="13193048" cy="11082160"/>
            </a:xfrm>
            <a:custGeom>
              <a:rect b="b" l="l" r="r" t="t"/>
              <a:pathLst>
                <a:path extrusionOk="0" h="11082160" w="13193048">
                  <a:moveTo>
                    <a:pt x="0" y="0"/>
                  </a:moveTo>
                  <a:lnTo>
                    <a:pt x="13193049" y="0"/>
                  </a:lnTo>
                  <a:lnTo>
                    <a:pt x="13193049" y="11082160"/>
                  </a:lnTo>
                  <a:lnTo>
                    <a:pt x="0" y="1108216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53" name="Google Shape;253;p22"/>
            <p:cNvSpPr/>
            <p:nvPr/>
          </p:nvSpPr>
          <p:spPr>
            <a:xfrm rot="616973">
              <a:off x="10349924" y="7735319"/>
              <a:ext cx="5520881" cy="4637540"/>
            </a:xfrm>
            <a:custGeom>
              <a:rect b="b" l="l" r="r" t="t"/>
              <a:pathLst>
                <a:path extrusionOk="0" h="4637540" w="5520881">
                  <a:moveTo>
                    <a:pt x="0" y="0"/>
                  </a:moveTo>
                  <a:lnTo>
                    <a:pt x="5520881" y="0"/>
                  </a:lnTo>
                  <a:lnTo>
                    <a:pt x="5520881" y="4637539"/>
                  </a:lnTo>
                  <a:lnTo>
                    <a:pt x="0" y="463753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54" name="Google Shape;254;p22"/>
            <p:cNvSpPr/>
            <p:nvPr/>
          </p:nvSpPr>
          <p:spPr>
            <a:xfrm rot="-3956239">
              <a:off x="10471663" y="12781581"/>
              <a:ext cx="9435337" cy="7925683"/>
            </a:xfrm>
            <a:custGeom>
              <a:rect b="b" l="l" r="r" t="t"/>
              <a:pathLst>
                <a:path extrusionOk="0" h="7925683" w="9435337">
                  <a:moveTo>
                    <a:pt x="0" y="0"/>
                  </a:moveTo>
                  <a:lnTo>
                    <a:pt x="9435337" y="0"/>
                  </a:lnTo>
                  <a:lnTo>
                    <a:pt x="9435337" y="7925683"/>
                  </a:lnTo>
                  <a:lnTo>
                    <a:pt x="0" y="79256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55" name="Google Shape;255;p22"/>
            <p:cNvSpPr/>
            <p:nvPr/>
          </p:nvSpPr>
          <p:spPr>
            <a:xfrm rot="-6449995">
              <a:off x="14993976" y="10785990"/>
              <a:ext cx="5385595" cy="4523899"/>
            </a:xfrm>
            <a:custGeom>
              <a:rect b="b" l="l" r="r" t="t"/>
              <a:pathLst>
                <a:path extrusionOk="0" h="4523899" w="5385595">
                  <a:moveTo>
                    <a:pt x="5385595" y="4523900"/>
                  </a:moveTo>
                  <a:lnTo>
                    <a:pt x="0" y="4523900"/>
                  </a:lnTo>
                  <a:lnTo>
                    <a:pt x="0" y="0"/>
                  </a:lnTo>
                  <a:lnTo>
                    <a:pt x="5385595" y="0"/>
                  </a:lnTo>
                  <a:lnTo>
                    <a:pt x="5385595" y="452390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85238"/>
        </a:solidFill>
      </p:bgPr>
    </p:bg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3"/>
          <p:cNvSpPr/>
          <p:nvPr/>
        </p:nvSpPr>
        <p:spPr>
          <a:xfrm>
            <a:off x="1187387" y="9609229"/>
            <a:ext cx="1187387" cy="722327"/>
          </a:xfrm>
          <a:custGeom>
            <a:rect b="b" l="l" r="r" t="t"/>
            <a:pathLst>
              <a:path extrusionOk="0" h="722327" w="1187387">
                <a:moveTo>
                  <a:pt x="0" y="0"/>
                </a:moveTo>
                <a:lnTo>
                  <a:pt x="1187387" y="0"/>
                </a:lnTo>
                <a:lnTo>
                  <a:pt x="1187387" y="722327"/>
                </a:lnTo>
                <a:lnTo>
                  <a:pt x="0" y="7223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1" name="Google Shape;261;p23"/>
          <p:cNvSpPr/>
          <p:nvPr/>
        </p:nvSpPr>
        <p:spPr>
          <a:xfrm>
            <a:off x="1598272" y="8558742"/>
            <a:ext cx="2840973" cy="1728258"/>
          </a:xfrm>
          <a:custGeom>
            <a:rect b="b" l="l" r="r" t="t"/>
            <a:pathLst>
              <a:path extrusionOk="0" h="1728258" w="2840973">
                <a:moveTo>
                  <a:pt x="0" y="0"/>
                </a:moveTo>
                <a:lnTo>
                  <a:pt x="2840973" y="0"/>
                </a:lnTo>
                <a:lnTo>
                  <a:pt x="2840973" y="1728258"/>
                </a:lnTo>
                <a:lnTo>
                  <a:pt x="0" y="17282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2" name="Google Shape;262;p23"/>
          <p:cNvSpPr/>
          <p:nvPr/>
        </p:nvSpPr>
        <p:spPr>
          <a:xfrm>
            <a:off x="3588331" y="9378315"/>
            <a:ext cx="1493729" cy="908685"/>
          </a:xfrm>
          <a:custGeom>
            <a:rect b="b" l="l" r="r" t="t"/>
            <a:pathLst>
              <a:path extrusionOk="0" h="908685" w="1493729">
                <a:moveTo>
                  <a:pt x="0" y="0"/>
                </a:moveTo>
                <a:lnTo>
                  <a:pt x="1493728" y="0"/>
                </a:lnTo>
                <a:lnTo>
                  <a:pt x="1493728" y="908685"/>
                </a:lnTo>
                <a:lnTo>
                  <a:pt x="0" y="9086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3" name="Google Shape;263;p23"/>
          <p:cNvSpPr/>
          <p:nvPr/>
        </p:nvSpPr>
        <p:spPr>
          <a:xfrm>
            <a:off x="0" y="8842346"/>
            <a:ext cx="2374774" cy="1444654"/>
          </a:xfrm>
          <a:custGeom>
            <a:rect b="b" l="l" r="r" t="t"/>
            <a:pathLst>
              <a:path extrusionOk="0" h="1444654" w="2374774">
                <a:moveTo>
                  <a:pt x="0" y="0"/>
                </a:moveTo>
                <a:lnTo>
                  <a:pt x="2374774" y="0"/>
                </a:lnTo>
                <a:lnTo>
                  <a:pt x="2374774" y="1444654"/>
                </a:lnTo>
                <a:lnTo>
                  <a:pt x="0" y="14446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4" name="Google Shape;264;p23"/>
          <p:cNvSpPr txBox="1"/>
          <p:nvPr/>
        </p:nvSpPr>
        <p:spPr>
          <a:xfrm>
            <a:off x="1028700" y="1028700"/>
            <a:ext cx="9235411" cy="13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99" u="none" cap="none" strike="noStrike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Our Organization</a:t>
            </a:r>
            <a:endParaRPr/>
          </a:p>
        </p:txBody>
      </p:sp>
      <p:sp>
        <p:nvSpPr>
          <p:cNvPr id="265" name="Google Shape;265;p23"/>
          <p:cNvSpPr txBox="1"/>
          <p:nvPr/>
        </p:nvSpPr>
        <p:spPr>
          <a:xfrm>
            <a:off x="1028700" y="3553445"/>
            <a:ext cx="3870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DBFF76"/>
                </a:solidFill>
                <a:latin typeface="Josefin Sans"/>
                <a:ea typeface="Josefin Sans"/>
                <a:cs typeface="Josefin Sans"/>
                <a:sym typeface="Josefin Sans"/>
              </a:rPr>
              <a:t>Service One</a:t>
            </a:r>
            <a:endParaRPr/>
          </a:p>
        </p:txBody>
      </p:sp>
      <p:sp>
        <p:nvSpPr>
          <p:cNvPr id="266" name="Google Shape;266;p23"/>
          <p:cNvSpPr txBox="1"/>
          <p:nvPr/>
        </p:nvSpPr>
        <p:spPr>
          <a:xfrm>
            <a:off x="1028547" y="4198914"/>
            <a:ext cx="3870900" cy="8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Elaborate on what you want to discuss. </a:t>
            </a:r>
            <a:endParaRPr/>
          </a:p>
        </p:txBody>
      </p:sp>
      <p:sp>
        <p:nvSpPr>
          <p:cNvPr id="267" name="Google Shape;267;p23"/>
          <p:cNvSpPr txBox="1"/>
          <p:nvPr/>
        </p:nvSpPr>
        <p:spPr>
          <a:xfrm>
            <a:off x="6283994" y="3553445"/>
            <a:ext cx="4032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DBFF76"/>
                </a:solidFill>
                <a:latin typeface="Josefin Sans"/>
                <a:ea typeface="Josefin Sans"/>
                <a:cs typeface="Josefin Sans"/>
                <a:sym typeface="Josefin Sans"/>
              </a:rPr>
              <a:t>Service Two</a:t>
            </a:r>
            <a:endParaRPr/>
          </a:p>
        </p:txBody>
      </p:sp>
      <p:sp>
        <p:nvSpPr>
          <p:cNvPr id="268" name="Google Shape;268;p23"/>
          <p:cNvSpPr txBox="1"/>
          <p:nvPr/>
        </p:nvSpPr>
        <p:spPr>
          <a:xfrm>
            <a:off x="6268583" y="4198914"/>
            <a:ext cx="3870900" cy="8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Elaborate on what you want to discuss. </a:t>
            </a:r>
            <a:endParaRPr/>
          </a:p>
        </p:txBody>
      </p:sp>
      <p:sp>
        <p:nvSpPr>
          <p:cNvPr id="269" name="Google Shape;269;p23"/>
          <p:cNvSpPr txBox="1"/>
          <p:nvPr/>
        </p:nvSpPr>
        <p:spPr>
          <a:xfrm>
            <a:off x="1028700" y="5770603"/>
            <a:ext cx="3870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DBFF76"/>
                </a:solidFill>
                <a:latin typeface="Josefin Sans"/>
                <a:ea typeface="Josefin Sans"/>
                <a:cs typeface="Josefin Sans"/>
                <a:sym typeface="Josefin Sans"/>
              </a:rPr>
              <a:t>Service Three</a:t>
            </a:r>
            <a:endParaRPr/>
          </a:p>
        </p:txBody>
      </p:sp>
      <p:sp>
        <p:nvSpPr>
          <p:cNvPr id="270" name="Google Shape;270;p23"/>
          <p:cNvSpPr txBox="1"/>
          <p:nvPr/>
        </p:nvSpPr>
        <p:spPr>
          <a:xfrm>
            <a:off x="1028713" y="6378829"/>
            <a:ext cx="3980100" cy="8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Elaborate on what you want to discuss. </a:t>
            </a:r>
            <a:endParaRPr/>
          </a:p>
        </p:txBody>
      </p:sp>
      <p:sp>
        <p:nvSpPr>
          <p:cNvPr id="271" name="Google Shape;271;p23"/>
          <p:cNvSpPr txBox="1"/>
          <p:nvPr/>
        </p:nvSpPr>
        <p:spPr>
          <a:xfrm>
            <a:off x="6283994" y="5770603"/>
            <a:ext cx="4032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DBFF76"/>
                </a:solidFill>
                <a:latin typeface="Josefin Sans"/>
                <a:ea typeface="Josefin Sans"/>
                <a:cs typeface="Josefin Sans"/>
                <a:sym typeface="Josefin Sans"/>
              </a:rPr>
              <a:t>Service Four</a:t>
            </a:r>
            <a:endParaRPr/>
          </a:p>
        </p:txBody>
      </p:sp>
      <p:sp>
        <p:nvSpPr>
          <p:cNvPr id="272" name="Google Shape;272;p23"/>
          <p:cNvSpPr txBox="1"/>
          <p:nvPr/>
        </p:nvSpPr>
        <p:spPr>
          <a:xfrm>
            <a:off x="6283994" y="6378837"/>
            <a:ext cx="3980100" cy="8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Elaborate on what you want to discuss. </a:t>
            </a:r>
            <a:endParaRPr/>
          </a:p>
        </p:txBody>
      </p:sp>
      <p:sp>
        <p:nvSpPr>
          <p:cNvPr id="273" name="Google Shape;273;p23"/>
          <p:cNvSpPr/>
          <p:nvPr/>
        </p:nvSpPr>
        <p:spPr>
          <a:xfrm>
            <a:off x="5966131" y="8811334"/>
            <a:ext cx="2401542" cy="1460938"/>
          </a:xfrm>
          <a:custGeom>
            <a:rect b="b" l="l" r="r" t="t"/>
            <a:pathLst>
              <a:path extrusionOk="0" h="1460938" w="2401542">
                <a:moveTo>
                  <a:pt x="0" y="0"/>
                </a:moveTo>
                <a:lnTo>
                  <a:pt x="2401542" y="0"/>
                </a:lnTo>
                <a:lnTo>
                  <a:pt x="2401542" y="1460938"/>
                </a:lnTo>
                <a:lnTo>
                  <a:pt x="0" y="14609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4" name="Google Shape;274;p23"/>
          <p:cNvSpPr/>
          <p:nvPr/>
        </p:nvSpPr>
        <p:spPr>
          <a:xfrm>
            <a:off x="5646405" y="9378315"/>
            <a:ext cx="1520497" cy="924969"/>
          </a:xfrm>
          <a:custGeom>
            <a:rect b="b" l="l" r="r" t="t"/>
            <a:pathLst>
              <a:path extrusionOk="0" h="924969" w="1520497">
                <a:moveTo>
                  <a:pt x="0" y="0"/>
                </a:moveTo>
                <a:lnTo>
                  <a:pt x="1520497" y="0"/>
                </a:lnTo>
                <a:lnTo>
                  <a:pt x="1520497" y="924969"/>
                </a:lnTo>
                <a:lnTo>
                  <a:pt x="0" y="9249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5" name="Google Shape;275;p23"/>
          <p:cNvSpPr/>
          <p:nvPr/>
        </p:nvSpPr>
        <p:spPr>
          <a:xfrm>
            <a:off x="4012699" y="8558742"/>
            <a:ext cx="2840973" cy="1728258"/>
          </a:xfrm>
          <a:custGeom>
            <a:rect b="b" l="l" r="r" t="t"/>
            <a:pathLst>
              <a:path extrusionOk="0" h="1728258" w="2840973">
                <a:moveTo>
                  <a:pt x="0" y="0"/>
                </a:moveTo>
                <a:lnTo>
                  <a:pt x="2840972" y="0"/>
                </a:lnTo>
                <a:lnTo>
                  <a:pt x="2840972" y="1728258"/>
                </a:lnTo>
                <a:lnTo>
                  <a:pt x="0" y="17282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6" name="Google Shape;276;p23"/>
          <p:cNvSpPr/>
          <p:nvPr/>
        </p:nvSpPr>
        <p:spPr>
          <a:xfrm>
            <a:off x="7136665" y="8409407"/>
            <a:ext cx="3113223" cy="1893877"/>
          </a:xfrm>
          <a:custGeom>
            <a:rect b="b" l="l" r="r" t="t"/>
            <a:pathLst>
              <a:path extrusionOk="0" h="1893877" w="3113223">
                <a:moveTo>
                  <a:pt x="0" y="0"/>
                </a:moveTo>
                <a:lnTo>
                  <a:pt x="3113223" y="0"/>
                </a:lnTo>
                <a:lnTo>
                  <a:pt x="3113223" y="1893877"/>
                </a:lnTo>
                <a:lnTo>
                  <a:pt x="0" y="18938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7" name="Google Shape;277;p23"/>
          <p:cNvSpPr/>
          <p:nvPr/>
        </p:nvSpPr>
        <p:spPr>
          <a:xfrm>
            <a:off x="8979026" y="7987760"/>
            <a:ext cx="3779573" cy="2299240"/>
          </a:xfrm>
          <a:custGeom>
            <a:rect b="b" l="l" r="r" t="t"/>
            <a:pathLst>
              <a:path extrusionOk="0" h="2299240" w="3779573">
                <a:moveTo>
                  <a:pt x="0" y="0"/>
                </a:moveTo>
                <a:lnTo>
                  <a:pt x="3779573" y="0"/>
                </a:lnTo>
                <a:lnTo>
                  <a:pt x="3779573" y="2299240"/>
                </a:lnTo>
                <a:lnTo>
                  <a:pt x="0" y="22992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8" name="Google Shape;278;p23"/>
          <p:cNvSpPr/>
          <p:nvPr/>
        </p:nvSpPr>
        <p:spPr>
          <a:xfrm>
            <a:off x="8300370" y="8811334"/>
            <a:ext cx="2503500" cy="1522963"/>
          </a:xfrm>
          <a:custGeom>
            <a:rect b="b" l="l" r="r" t="t"/>
            <a:pathLst>
              <a:path extrusionOk="0" h="1522963" w="2503500">
                <a:moveTo>
                  <a:pt x="0" y="0"/>
                </a:moveTo>
                <a:lnTo>
                  <a:pt x="2503501" y="0"/>
                </a:lnTo>
                <a:lnTo>
                  <a:pt x="2503501" y="1522962"/>
                </a:lnTo>
                <a:lnTo>
                  <a:pt x="0" y="15229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9" name="Google Shape;279;p23"/>
          <p:cNvSpPr/>
          <p:nvPr/>
        </p:nvSpPr>
        <p:spPr>
          <a:xfrm>
            <a:off x="11421428" y="0"/>
            <a:ext cx="6866572" cy="10287000"/>
          </a:xfrm>
          <a:custGeom>
            <a:rect b="b" l="l" r="r" t="t"/>
            <a:pathLst>
              <a:path extrusionOk="0" h="10287000" w="6866572">
                <a:moveTo>
                  <a:pt x="0" y="0"/>
                </a:moveTo>
                <a:lnTo>
                  <a:pt x="6866572" y="0"/>
                </a:lnTo>
                <a:lnTo>
                  <a:pt x="686657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0" name="Google Shape;280;p23"/>
          <p:cNvSpPr/>
          <p:nvPr/>
        </p:nvSpPr>
        <p:spPr>
          <a:xfrm>
            <a:off x="-2084442" y="8220513"/>
            <a:ext cx="3396965" cy="2066487"/>
          </a:xfrm>
          <a:custGeom>
            <a:rect b="b" l="l" r="r" t="t"/>
            <a:pathLst>
              <a:path extrusionOk="0" h="2066487" w="3396965">
                <a:moveTo>
                  <a:pt x="0" y="0"/>
                </a:moveTo>
                <a:lnTo>
                  <a:pt x="3396964" y="0"/>
                </a:lnTo>
                <a:lnTo>
                  <a:pt x="3396964" y="2066487"/>
                </a:lnTo>
                <a:lnTo>
                  <a:pt x="0" y="20664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85238"/>
        </a:solid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" name="Google Shape;285;p24"/>
          <p:cNvGrpSpPr/>
          <p:nvPr/>
        </p:nvGrpSpPr>
        <p:grpSpPr>
          <a:xfrm rot="-5400000">
            <a:off x="242815" y="-12217167"/>
            <a:ext cx="12479462" cy="19032319"/>
            <a:chOff x="0" y="0"/>
            <a:chExt cx="16639282" cy="25376425"/>
          </a:xfrm>
        </p:grpSpPr>
        <p:sp>
          <p:nvSpPr>
            <p:cNvPr id="286" name="Google Shape;286;p24"/>
            <p:cNvSpPr/>
            <p:nvPr/>
          </p:nvSpPr>
          <p:spPr>
            <a:xfrm rot="-4735879">
              <a:off x="952169" y="14745504"/>
              <a:ext cx="9654022" cy="9888883"/>
            </a:xfrm>
            <a:custGeom>
              <a:rect b="b" l="l" r="r" t="t"/>
              <a:pathLst>
                <a:path extrusionOk="0" h="9888883" w="9654022">
                  <a:moveTo>
                    <a:pt x="0" y="0"/>
                  </a:moveTo>
                  <a:lnTo>
                    <a:pt x="9654021" y="0"/>
                  </a:lnTo>
                  <a:lnTo>
                    <a:pt x="9654021" y="9888882"/>
                  </a:lnTo>
                  <a:lnTo>
                    <a:pt x="0" y="988888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87" name="Google Shape;287;p24"/>
            <p:cNvSpPr/>
            <p:nvPr/>
          </p:nvSpPr>
          <p:spPr>
            <a:xfrm rot="-8100000">
              <a:off x="3948138" y="2124858"/>
              <a:ext cx="10439303" cy="10693268"/>
            </a:xfrm>
            <a:custGeom>
              <a:rect b="b" l="l" r="r" t="t"/>
              <a:pathLst>
                <a:path extrusionOk="0" h="10693268" w="10439303">
                  <a:moveTo>
                    <a:pt x="0" y="0"/>
                  </a:moveTo>
                  <a:lnTo>
                    <a:pt x="10439303" y="0"/>
                  </a:lnTo>
                  <a:lnTo>
                    <a:pt x="10439303" y="10693268"/>
                  </a:lnTo>
                  <a:lnTo>
                    <a:pt x="0" y="106932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88" name="Google Shape;288;p24"/>
            <p:cNvSpPr/>
            <p:nvPr/>
          </p:nvSpPr>
          <p:spPr>
            <a:xfrm flipH="1" rot="-6076775">
              <a:off x="1175604" y="966274"/>
              <a:ext cx="5510901" cy="5644969"/>
            </a:xfrm>
            <a:custGeom>
              <a:rect b="b" l="l" r="r" t="t"/>
              <a:pathLst>
                <a:path extrusionOk="0" h="5644969" w="5510901">
                  <a:moveTo>
                    <a:pt x="0" y="5644969"/>
                  </a:moveTo>
                  <a:lnTo>
                    <a:pt x="5510901" y="5644969"/>
                  </a:lnTo>
                  <a:lnTo>
                    <a:pt x="5510901" y="0"/>
                  </a:lnTo>
                  <a:lnTo>
                    <a:pt x="0" y="0"/>
                  </a:lnTo>
                  <a:lnTo>
                    <a:pt x="0" y="5644969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89" name="Google Shape;289;p24"/>
            <p:cNvSpPr/>
            <p:nvPr/>
          </p:nvSpPr>
          <p:spPr>
            <a:xfrm flipH="1" rot="-10515462">
              <a:off x="1755931" y="9845675"/>
              <a:ext cx="5361874" cy="5492316"/>
            </a:xfrm>
            <a:custGeom>
              <a:rect b="b" l="l" r="r" t="t"/>
              <a:pathLst>
                <a:path extrusionOk="0" h="5492316" w="5361874">
                  <a:moveTo>
                    <a:pt x="0" y="5492316"/>
                  </a:moveTo>
                  <a:lnTo>
                    <a:pt x="5361873" y="5492316"/>
                  </a:lnTo>
                  <a:lnTo>
                    <a:pt x="5361873" y="0"/>
                  </a:lnTo>
                  <a:lnTo>
                    <a:pt x="0" y="0"/>
                  </a:lnTo>
                  <a:lnTo>
                    <a:pt x="0" y="5492316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90" name="Google Shape;290;p24"/>
            <p:cNvSpPr/>
            <p:nvPr/>
          </p:nvSpPr>
          <p:spPr>
            <a:xfrm rot="-2422635">
              <a:off x="9889503" y="15200607"/>
              <a:ext cx="5356064" cy="5486365"/>
            </a:xfrm>
            <a:custGeom>
              <a:rect b="b" l="l" r="r" t="t"/>
              <a:pathLst>
                <a:path extrusionOk="0" h="5486365" w="5356064">
                  <a:moveTo>
                    <a:pt x="0" y="0"/>
                  </a:moveTo>
                  <a:lnTo>
                    <a:pt x="5356064" y="0"/>
                  </a:lnTo>
                  <a:lnTo>
                    <a:pt x="5356064" y="5486365"/>
                  </a:lnTo>
                  <a:lnTo>
                    <a:pt x="0" y="548636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91" name="Google Shape;291;p24"/>
            <p:cNvSpPr/>
            <p:nvPr/>
          </p:nvSpPr>
          <p:spPr>
            <a:xfrm rot="-4976920">
              <a:off x="6463395" y="11637163"/>
              <a:ext cx="5012635" cy="5134581"/>
            </a:xfrm>
            <a:custGeom>
              <a:rect b="b" l="l" r="r" t="t"/>
              <a:pathLst>
                <a:path extrusionOk="0" h="5134581" w="5012635">
                  <a:moveTo>
                    <a:pt x="0" y="0"/>
                  </a:moveTo>
                  <a:lnTo>
                    <a:pt x="5012635" y="0"/>
                  </a:lnTo>
                  <a:lnTo>
                    <a:pt x="5012635" y="5134581"/>
                  </a:lnTo>
                  <a:lnTo>
                    <a:pt x="0" y="513458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92" name="Google Shape;292;p24"/>
            <p:cNvSpPr/>
            <p:nvPr/>
          </p:nvSpPr>
          <p:spPr>
            <a:xfrm flipH="1" rot="-6664756">
              <a:off x="1582292" y="8592434"/>
              <a:ext cx="1891665" cy="1937685"/>
            </a:xfrm>
            <a:custGeom>
              <a:rect b="b" l="l" r="r" t="t"/>
              <a:pathLst>
                <a:path extrusionOk="0" h="1937685" w="1891665">
                  <a:moveTo>
                    <a:pt x="0" y="1937685"/>
                  </a:moveTo>
                  <a:lnTo>
                    <a:pt x="1891665" y="1937685"/>
                  </a:lnTo>
                  <a:lnTo>
                    <a:pt x="1891665" y="0"/>
                  </a:lnTo>
                  <a:lnTo>
                    <a:pt x="0" y="0"/>
                  </a:lnTo>
                  <a:lnTo>
                    <a:pt x="0" y="1937685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93" name="Google Shape;293;p24"/>
            <p:cNvSpPr/>
            <p:nvPr/>
          </p:nvSpPr>
          <p:spPr>
            <a:xfrm flipH="1" rot="5249308">
              <a:off x="10957833" y="11527917"/>
              <a:ext cx="2547603" cy="2609581"/>
            </a:xfrm>
            <a:custGeom>
              <a:rect b="b" l="l" r="r" t="t"/>
              <a:pathLst>
                <a:path extrusionOk="0" h="2609581" w="2547603">
                  <a:moveTo>
                    <a:pt x="0" y="2609581"/>
                  </a:moveTo>
                  <a:lnTo>
                    <a:pt x="2547603" y="2609581"/>
                  </a:lnTo>
                  <a:lnTo>
                    <a:pt x="2547603" y="0"/>
                  </a:lnTo>
                  <a:lnTo>
                    <a:pt x="0" y="0"/>
                  </a:lnTo>
                  <a:lnTo>
                    <a:pt x="0" y="2609581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294" name="Google Shape;294;p24"/>
          <p:cNvSpPr/>
          <p:nvPr/>
        </p:nvSpPr>
        <p:spPr>
          <a:xfrm>
            <a:off x="11633847" y="0"/>
            <a:ext cx="6853714" cy="10287000"/>
          </a:xfrm>
          <a:custGeom>
            <a:rect b="b" l="l" r="r" t="t"/>
            <a:pathLst>
              <a:path extrusionOk="0" h="10287000" w="6853714">
                <a:moveTo>
                  <a:pt x="0" y="0"/>
                </a:moveTo>
                <a:lnTo>
                  <a:pt x="6853713" y="0"/>
                </a:lnTo>
                <a:lnTo>
                  <a:pt x="685371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5" name="Google Shape;295;p24"/>
          <p:cNvSpPr/>
          <p:nvPr/>
        </p:nvSpPr>
        <p:spPr>
          <a:xfrm>
            <a:off x="5904067" y="6351725"/>
            <a:ext cx="5514333" cy="3680818"/>
          </a:xfrm>
          <a:custGeom>
            <a:rect b="b" l="l" r="r" t="t"/>
            <a:pathLst>
              <a:path extrusionOk="0" h="3680818" w="5514333">
                <a:moveTo>
                  <a:pt x="0" y="0"/>
                </a:moveTo>
                <a:lnTo>
                  <a:pt x="5514333" y="0"/>
                </a:lnTo>
                <a:lnTo>
                  <a:pt x="5514333" y="3680818"/>
                </a:lnTo>
                <a:lnTo>
                  <a:pt x="0" y="36808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6" name="Google Shape;296;p24"/>
          <p:cNvSpPr/>
          <p:nvPr/>
        </p:nvSpPr>
        <p:spPr>
          <a:xfrm>
            <a:off x="5904067" y="2453209"/>
            <a:ext cx="5493258" cy="3680818"/>
          </a:xfrm>
          <a:custGeom>
            <a:rect b="b" l="l" r="r" t="t"/>
            <a:pathLst>
              <a:path extrusionOk="0" h="3680818" w="5493258">
                <a:moveTo>
                  <a:pt x="0" y="0"/>
                </a:moveTo>
                <a:lnTo>
                  <a:pt x="5493258" y="0"/>
                </a:lnTo>
                <a:lnTo>
                  <a:pt x="5493258" y="3680818"/>
                </a:lnTo>
                <a:lnTo>
                  <a:pt x="0" y="36808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-25572" l="-805" r="-1491" t="-103140"/>
            </a:stretch>
          </a:blipFill>
          <a:ln>
            <a:noFill/>
          </a:ln>
        </p:spPr>
      </p:sp>
      <p:sp>
        <p:nvSpPr>
          <p:cNvPr id="297" name="Google Shape;297;p24"/>
          <p:cNvSpPr/>
          <p:nvPr/>
        </p:nvSpPr>
        <p:spPr>
          <a:xfrm>
            <a:off x="174288" y="6351725"/>
            <a:ext cx="5514333" cy="3680818"/>
          </a:xfrm>
          <a:custGeom>
            <a:rect b="b" l="l" r="r" t="t"/>
            <a:pathLst>
              <a:path extrusionOk="0" h="3680818" w="5514333">
                <a:moveTo>
                  <a:pt x="0" y="0"/>
                </a:moveTo>
                <a:lnTo>
                  <a:pt x="5514333" y="0"/>
                </a:lnTo>
                <a:lnTo>
                  <a:pt x="5514333" y="3680818"/>
                </a:lnTo>
                <a:lnTo>
                  <a:pt x="0" y="36808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-37627" l="0" r="0" t="-87217"/>
            </a:stretch>
          </a:blipFill>
          <a:ln>
            <a:noFill/>
          </a:ln>
        </p:spPr>
      </p:sp>
      <p:sp>
        <p:nvSpPr>
          <p:cNvPr id="298" name="Google Shape;298;p24"/>
          <p:cNvSpPr txBox="1"/>
          <p:nvPr/>
        </p:nvSpPr>
        <p:spPr>
          <a:xfrm>
            <a:off x="174288" y="2453209"/>
            <a:ext cx="5514333" cy="13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99" u="none" cap="none" strike="noStrike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Gallery</a:t>
            </a:r>
            <a:endParaRPr/>
          </a:p>
        </p:txBody>
      </p:sp>
      <p:sp>
        <p:nvSpPr>
          <p:cNvPr id="299" name="Google Shape;299;p24"/>
          <p:cNvSpPr txBox="1"/>
          <p:nvPr/>
        </p:nvSpPr>
        <p:spPr>
          <a:xfrm>
            <a:off x="174288" y="3868803"/>
            <a:ext cx="5491654" cy="4248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Elaborate on your topic here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DEA"/>
        </a:solid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5"/>
          <p:cNvSpPr txBox="1"/>
          <p:nvPr/>
        </p:nvSpPr>
        <p:spPr>
          <a:xfrm>
            <a:off x="674866" y="2754980"/>
            <a:ext cx="9443655" cy="1581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400" u="none" cap="none" strike="noStrike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About Us</a:t>
            </a:r>
            <a:endParaRPr/>
          </a:p>
        </p:txBody>
      </p:sp>
      <p:grpSp>
        <p:nvGrpSpPr>
          <p:cNvPr id="305" name="Google Shape;305;p25"/>
          <p:cNvGrpSpPr/>
          <p:nvPr/>
        </p:nvGrpSpPr>
        <p:grpSpPr>
          <a:xfrm>
            <a:off x="1081570" y="5171021"/>
            <a:ext cx="8630247" cy="2145506"/>
            <a:chOff x="0" y="-66675"/>
            <a:chExt cx="11506996" cy="2860675"/>
          </a:xfrm>
        </p:grpSpPr>
        <p:sp>
          <p:nvSpPr>
            <p:cNvPr id="306" name="Google Shape;306;p25"/>
            <p:cNvSpPr txBox="1"/>
            <p:nvPr/>
          </p:nvSpPr>
          <p:spPr>
            <a:xfrm>
              <a:off x="0" y="-66675"/>
              <a:ext cx="11506996" cy="7956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600" u="none" cap="none" strike="noStrike">
                  <a:solidFill>
                    <a:srgbClr val="DBFF76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Elaborate on your topic here</a:t>
              </a:r>
              <a:endParaRPr/>
            </a:p>
          </p:txBody>
        </p:sp>
        <p:sp>
          <p:nvSpPr>
            <p:cNvPr id="307" name="Google Shape;307;p25"/>
            <p:cNvSpPr txBox="1"/>
            <p:nvPr/>
          </p:nvSpPr>
          <p:spPr>
            <a:xfrm>
              <a:off x="0" y="1132205"/>
              <a:ext cx="11506996" cy="16617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1C1018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Presentations are communication tools that can be used as demonstrations, lectures, speeches, reports, and more. It is mostly presented before an audience. </a:t>
              </a:r>
              <a:endParaRPr/>
            </a:p>
          </p:txBody>
        </p:sp>
      </p:grpSp>
      <p:grpSp>
        <p:nvGrpSpPr>
          <p:cNvPr id="308" name="Google Shape;308;p25"/>
          <p:cNvGrpSpPr/>
          <p:nvPr/>
        </p:nvGrpSpPr>
        <p:grpSpPr>
          <a:xfrm>
            <a:off x="9461881" y="-4564762"/>
            <a:ext cx="16414297" cy="19516943"/>
            <a:chOff x="0" y="0"/>
            <a:chExt cx="21885729" cy="26022591"/>
          </a:xfrm>
        </p:grpSpPr>
        <p:sp>
          <p:nvSpPr>
            <p:cNvPr id="309" name="Google Shape;309;p25"/>
            <p:cNvSpPr/>
            <p:nvPr/>
          </p:nvSpPr>
          <p:spPr>
            <a:xfrm rot="2085953">
              <a:off x="1274997" y="15442388"/>
              <a:ext cx="5307788" cy="5777184"/>
            </a:xfrm>
            <a:custGeom>
              <a:rect b="b" l="l" r="r" t="t"/>
              <a:pathLst>
                <a:path extrusionOk="0" h="5777184" w="5307788">
                  <a:moveTo>
                    <a:pt x="0" y="0"/>
                  </a:moveTo>
                  <a:lnTo>
                    <a:pt x="5307788" y="0"/>
                  </a:lnTo>
                  <a:lnTo>
                    <a:pt x="5307788" y="5777185"/>
                  </a:lnTo>
                  <a:lnTo>
                    <a:pt x="0" y="577718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10" name="Google Shape;310;p25"/>
            <p:cNvSpPr/>
            <p:nvPr/>
          </p:nvSpPr>
          <p:spPr>
            <a:xfrm rot="-7855873">
              <a:off x="1935410" y="1540963"/>
              <a:ext cx="8107078" cy="8824030"/>
            </a:xfrm>
            <a:custGeom>
              <a:rect b="b" l="l" r="r" t="t"/>
              <a:pathLst>
                <a:path extrusionOk="0" h="8824030" w="8107078">
                  <a:moveTo>
                    <a:pt x="0" y="0"/>
                  </a:moveTo>
                  <a:lnTo>
                    <a:pt x="8107078" y="0"/>
                  </a:lnTo>
                  <a:lnTo>
                    <a:pt x="8107078" y="8824030"/>
                  </a:lnTo>
                  <a:lnTo>
                    <a:pt x="0" y="882403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11" name="Google Shape;311;p25"/>
            <p:cNvSpPr/>
            <p:nvPr/>
          </p:nvSpPr>
          <p:spPr>
            <a:xfrm flipH="1" rot="-8161588">
              <a:off x="8361317" y="3326112"/>
              <a:ext cx="10927098" cy="11893440"/>
            </a:xfrm>
            <a:custGeom>
              <a:rect b="b" l="l" r="r" t="t"/>
              <a:pathLst>
                <a:path extrusionOk="0" h="11893440" w="10927098">
                  <a:moveTo>
                    <a:pt x="10927098" y="0"/>
                  </a:moveTo>
                  <a:lnTo>
                    <a:pt x="0" y="0"/>
                  </a:lnTo>
                  <a:lnTo>
                    <a:pt x="0" y="11893440"/>
                  </a:lnTo>
                  <a:lnTo>
                    <a:pt x="10927098" y="11893440"/>
                  </a:lnTo>
                  <a:lnTo>
                    <a:pt x="10927098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12" name="Google Shape;312;p25"/>
            <p:cNvSpPr/>
            <p:nvPr/>
          </p:nvSpPr>
          <p:spPr>
            <a:xfrm rot="10800000">
              <a:off x="1758679" y="13816266"/>
              <a:ext cx="2119412" cy="2306842"/>
            </a:xfrm>
            <a:custGeom>
              <a:rect b="b" l="l" r="r" t="t"/>
              <a:pathLst>
                <a:path extrusionOk="0" h="2306842" w="2119412">
                  <a:moveTo>
                    <a:pt x="0" y="0"/>
                  </a:moveTo>
                  <a:lnTo>
                    <a:pt x="2119412" y="0"/>
                  </a:lnTo>
                  <a:lnTo>
                    <a:pt x="2119412" y="2306842"/>
                  </a:lnTo>
                  <a:lnTo>
                    <a:pt x="0" y="230684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13" name="Google Shape;313;p25"/>
            <p:cNvSpPr/>
            <p:nvPr/>
          </p:nvSpPr>
          <p:spPr>
            <a:xfrm flipH="1" rot="-1475454">
              <a:off x="7627532" y="13190813"/>
              <a:ext cx="10288929" cy="11198834"/>
            </a:xfrm>
            <a:custGeom>
              <a:rect b="b" l="l" r="r" t="t"/>
              <a:pathLst>
                <a:path extrusionOk="0" h="11198834" w="10288929">
                  <a:moveTo>
                    <a:pt x="0" y="11198834"/>
                  </a:moveTo>
                  <a:lnTo>
                    <a:pt x="10288929" y="11198834"/>
                  </a:lnTo>
                  <a:lnTo>
                    <a:pt x="10288929" y="0"/>
                  </a:lnTo>
                  <a:lnTo>
                    <a:pt x="0" y="0"/>
                  </a:lnTo>
                  <a:lnTo>
                    <a:pt x="0" y="11198834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14" name="Google Shape;314;p25"/>
            <p:cNvSpPr/>
            <p:nvPr/>
          </p:nvSpPr>
          <p:spPr>
            <a:xfrm flipH="1" rot="-3510106">
              <a:off x="1938356" y="9948317"/>
              <a:ext cx="4436234" cy="4828554"/>
            </a:xfrm>
            <a:custGeom>
              <a:rect b="b" l="l" r="r" t="t"/>
              <a:pathLst>
                <a:path extrusionOk="0" h="4828554" w="4436234">
                  <a:moveTo>
                    <a:pt x="4436234" y="0"/>
                  </a:moveTo>
                  <a:lnTo>
                    <a:pt x="0" y="0"/>
                  </a:lnTo>
                  <a:lnTo>
                    <a:pt x="0" y="4828554"/>
                  </a:lnTo>
                  <a:lnTo>
                    <a:pt x="4436234" y="4828554"/>
                  </a:lnTo>
                  <a:lnTo>
                    <a:pt x="4436234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15" name="Google Shape;315;p25"/>
            <p:cNvSpPr/>
            <p:nvPr/>
          </p:nvSpPr>
          <p:spPr>
            <a:xfrm rot="-5466049">
              <a:off x="1837652" y="8736353"/>
              <a:ext cx="1469996" cy="1599996"/>
            </a:xfrm>
            <a:custGeom>
              <a:rect b="b" l="l" r="r" t="t"/>
              <a:pathLst>
                <a:path extrusionOk="0" h="1599996" w="1469996">
                  <a:moveTo>
                    <a:pt x="0" y="0"/>
                  </a:moveTo>
                  <a:lnTo>
                    <a:pt x="1469996" y="0"/>
                  </a:lnTo>
                  <a:lnTo>
                    <a:pt x="1469996" y="1599996"/>
                  </a:lnTo>
                  <a:lnTo>
                    <a:pt x="0" y="159999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16" name="Google Shape;316;p25"/>
            <p:cNvSpPr/>
            <p:nvPr/>
          </p:nvSpPr>
          <p:spPr>
            <a:xfrm rot="1188380">
              <a:off x="5586379" y="9593455"/>
              <a:ext cx="2424778" cy="2639215"/>
            </a:xfrm>
            <a:custGeom>
              <a:rect b="b" l="l" r="r" t="t"/>
              <a:pathLst>
                <a:path extrusionOk="0" h="2639215" w="2424778">
                  <a:moveTo>
                    <a:pt x="0" y="0"/>
                  </a:moveTo>
                  <a:lnTo>
                    <a:pt x="2424779" y="0"/>
                  </a:lnTo>
                  <a:lnTo>
                    <a:pt x="2424779" y="2639214"/>
                  </a:lnTo>
                  <a:lnTo>
                    <a:pt x="0" y="263921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17" name="Google Shape;317;p25"/>
            <p:cNvSpPr/>
            <p:nvPr/>
          </p:nvSpPr>
          <p:spPr>
            <a:xfrm rot="-4509482">
              <a:off x="5370150" y="13544738"/>
              <a:ext cx="3257410" cy="3545480"/>
            </a:xfrm>
            <a:custGeom>
              <a:rect b="b" l="l" r="r" t="t"/>
              <a:pathLst>
                <a:path extrusionOk="0" h="3545480" w="3257410">
                  <a:moveTo>
                    <a:pt x="3257410" y="3545480"/>
                  </a:moveTo>
                  <a:lnTo>
                    <a:pt x="0" y="3545480"/>
                  </a:lnTo>
                  <a:lnTo>
                    <a:pt x="0" y="0"/>
                  </a:lnTo>
                  <a:lnTo>
                    <a:pt x="3257410" y="0"/>
                  </a:lnTo>
                  <a:lnTo>
                    <a:pt x="3257410" y="354548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18" name="Google Shape;318;p25"/>
            <p:cNvSpPr/>
            <p:nvPr/>
          </p:nvSpPr>
          <p:spPr>
            <a:xfrm flipH="1" rot="-6776652">
              <a:off x="6603797" y="11949582"/>
              <a:ext cx="1804548" cy="1964134"/>
            </a:xfrm>
            <a:custGeom>
              <a:rect b="b" l="l" r="r" t="t"/>
              <a:pathLst>
                <a:path extrusionOk="0" h="1964134" w="1804548">
                  <a:moveTo>
                    <a:pt x="1804549" y="0"/>
                  </a:moveTo>
                  <a:lnTo>
                    <a:pt x="0" y="0"/>
                  </a:lnTo>
                  <a:lnTo>
                    <a:pt x="0" y="1964135"/>
                  </a:lnTo>
                  <a:lnTo>
                    <a:pt x="1804549" y="1964135"/>
                  </a:lnTo>
                  <a:lnTo>
                    <a:pt x="1804549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19" name="Google Shape;319;p25"/>
            <p:cNvSpPr/>
            <p:nvPr/>
          </p:nvSpPr>
          <p:spPr>
            <a:xfrm rot="-441759">
              <a:off x="8301172" y="12839295"/>
              <a:ext cx="1795183" cy="1953941"/>
            </a:xfrm>
            <a:custGeom>
              <a:rect b="b" l="l" r="r" t="t"/>
              <a:pathLst>
                <a:path extrusionOk="0" h="1953941" w="1795183">
                  <a:moveTo>
                    <a:pt x="1795184" y="1953941"/>
                  </a:moveTo>
                  <a:lnTo>
                    <a:pt x="0" y="1953941"/>
                  </a:lnTo>
                  <a:lnTo>
                    <a:pt x="0" y="0"/>
                  </a:lnTo>
                  <a:lnTo>
                    <a:pt x="1795184" y="0"/>
                  </a:lnTo>
                  <a:lnTo>
                    <a:pt x="1795184" y="1953941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20" name="Google Shape;320;p25"/>
            <p:cNvSpPr/>
            <p:nvPr/>
          </p:nvSpPr>
          <p:spPr>
            <a:xfrm rot="-5466049">
              <a:off x="1810086" y="6686052"/>
              <a:ext cx="956891" cy="1041514"/>
            </a:xfrm>
            <a:custGeom>
              <a:rect b="b" l="l" r="r" t="t"/>
              <a:pathLst>
                <a:path extrusionOk="0" h="1041514" w="956891">
                  <a:moveTo>
                    <a:pt x="0" y="0"/>
                  </a:moveTo>
                  <a:lnTo>
                    <a:pt x="956892" y="0"/>
                  </a:lnTo>
                  <a:lnTo>
                    <a:pt x="956892" y="1041514"/>
                  </a:lnTo>
                  <a:lnTo>
                    <a:pt x="0" y="104151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85238"/>
        </a:solidFill>
      </p:bgPr>
    </p:bg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26"/>
          <p:cNvGrpSpPr/>
          <p:nvPr/>
        </p:nvGrpSpPr>
        <p:grpSpPr>
          <a:xfrm>
            <a:off x="0" y="3419624"/>
            <a:ext cx="18287996" cy="6867376"/>
            <a:chOff x="0" y="-47625"/>
            <a:chExt cx="4816592" cy="1808692"/>
          </a:xfrm>
        </p:grpSpPr>
        <p:sp>
          <p:nvSpPr>
            <p:cNvPr id="326" name="Google Shape;326;p26"/>
            <p:cNvSpPr/>
            <p:nvPr/>
          </p:nvSpPr>
          <p:spPr>
            <a:xfrm>
              <a:off x="0" y="0"/>
              <a:ext cx="4816592" cy="1761067"/>
            </a:xfrm>
            <a:custGeom>
              <a:rect b="b" l="l" r="r" t="t"/>
              <a:pathLst>
                <a:path extrusionOk="0" h="1761067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761067"/>
                  </a:lnTo>
                  <a:lnTo>
                    <a:pt x="0" y="1761067"/>
                  </a:lnTo>
                  <a:close/>
                </a:path>
              </a:pathLst>
            </a:custGeom>
            <a:solidFill>
              <a:srgbClr val="DBFF76"/>
            </a:solidFill>
            <a:ln>
              <a:noFill/>
            </a:ln>
          </p:spPr>
        </p:sp>
        <p:sp>
          <p:nvSpPr>
            <p:cNvPr id="327" name="Google Shape;327;p2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8" name="Google Shape;328;p26"/>
          <p:cNvGrpSpPr/>
          <p:nvPr/>
        </p:nvGrpSpPr>
        <p:grpSpPr>
          <a:xfrm>
            <a:off x="1483395" y="4225811"/>
            <a:ext cx="3380062" cy="3213201"/>
            <a:chOff x="-105630" y="-3427"/>
            <a:chExt cx="4506749" cy="4284268"/>
          </a:xfrm>
        </p:grpSpPr>
        <p:sp>
          <p:nvSpPr>
            <p:cNvPr id="329" name="Google Shape;329;p26"/>
            <p:cNvSpPr txBox="1"/>
            <p:nvPr/>
          </p:nvSpPr>
          <p:spPr>
            <a:xfrm>
              <a:off x="1086949" y="1374992"/>
              <a:ext cx="2103516" cy="14131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6399" u="none" cap="none" strike="noStrike">
                  <a:solidFill>
                    <a:srgbClr val="1C1018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43%</a:t>
              </a:r>
              <a:endParaRPr/>
            </a:p>
          </p:txBody>
        </p:sp>
        <p:grpSp>
          <p:nvGrpSpPr>
            <p:cNvPr id="330" name="Google Shape;330;p26"/>
            <p:cNvGrpSpPr/>
            <p:nvPr/>
          </p:nvGrpSpPr>
          <p:grpSpPr>
            <a:xfrm>
              <a:off x="-105630" y="-3427"/>
              <a:ext cx="4506749" cy="4284268"/>
              <a:chOff x="-62725" y="-2035"/>
              <a:chExt cx="2676183" cy="2544070"/>
            </a:xfrm>
          </p:grpSpPr>
          <p:sp>
            <p:nvSpPr>
              <p:cNvPr id="331" name="Google Shape;331;p26"/>
              <p:cNvSpPr/>
              <p:nvPr/>
            </p:nvSpPr>
            <p:spPr>
              <a:xfrm>
                <a:off x="-62725" y="-2035"/>
                <a:ext cx="2665449" cy="2544070"/>
              </a:xfrm>
              <a:custGeom>
                <a:rect b="b" l="l" r="r" t="t"/>
                <a:pathLst>
                  <a:path extrusionOk="0" h="2544070" w="2665449">
                    <a:moveTo>
                      <a:pt x="1332725" y="2035"/>
                    </a:moveTo>
                    <a:cubicBezTo>
                      <a:pt x="1787805" y="0"/>
                      <a:pt x="2209190" y="241614"/>
                      <a:pt x="2437320" y="635390"/>
                    </a:cubicBezTo>
                    <a:cubicBezTo>
                      <a:pt x="2665450" y="1029165"/>
                      <a:pt x="2665450" y="1514905"/>
                      <a:pt x="2437320" y="1908680"/>
                    </a:cubicBezTo>
                    <a:cubicBezTo>
                      <a:pt x="2209190" y="2302456"/>
                      <a:pt x="1787805" y="2544070"/>
                      <a:pt x="1332725" y="2542035"/>
                    </a:cubicBezTo>
                    <a:cubicBezTo>
                      <a:pt x="877645" y="2544070"/>
                      <a:pt x="456260" y="2302456"/>
                      <a:pt x="228130" y="1908680"/>
                    </a:cubicBezTo>
                    <a:cubicBezTo>
                      <a:pt x="0" y="1514905"/>
                      <a:pt x="0" y="1029165"/>
                      <a:pt x="228130" y="635390"/>
                    </a:cubicBezTo>
                    <a:cubicBezTo>
                      <a:pt x="456260" y="241614"/>
                      <a:pt x="877645" y="0"/>
                      <a:pt x="1332725" y="2035"/>
                    </a:cubicBezTo>
                    <a:lnTo>
                      <a:pt x="1332725" y="510035"/>
                    </a:lnTo>
                    <a:cubicBezTo>
                      <a:pt x="1059677" y="508814"/>
                      <a:pt x="806846" y="653783"/>
                      <a:pt x="669968" y="890048"/>
                    </a:cubicBezTo>
                    <a:cubicBezTo>
                      <a:pt x="533090" y="1126313"/>
                      <a:pt x="533090" y="1417757"/>
                      <a:pt x="669968" y="1654022"/>
                    </a:cubicBezTo>
                    <a:cubicBezTo>
                      <a:pt x="806846" y="1890287"/>
                      <a:pt x="1059677" y="2035256"/>
                      <a:pt x="1332725" y="2034035"/>
                    </a:cubicBezTo>
                    <a:cubicBezTo>
                      <a:pt x="1605773" y="2035256"/>
                      <a:pt x="1858604" y="1890287"/>
                      <a:pt x="1995482" y="1654022"/>
                    </a:cubicBezTo>
                    <a:cubicBezTo>
                      <a:pt x="2132360" y="1417757"/>
                      <a:pt x="2132360" y="1126313"/>
                      <a:pt x="1995482" y="890048"/>
                    </a:cubicBezTo>
                    <a:cubicBezTo>
                      <a:pt x="1858604" y="653783"/>
                      <a:pt x="1605773" y="508814"/>
                      <a:pt x="1332725" y="510035"/>
                    </a:cubicBezTo>
                    <a:close/>
                  </a:path>
                </a:pathLst>
              </a:custGeom>
              <a:solidFill>
                <a:srgbClr val="B4AD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" name="Google Shape;332;p26"/>
              <p:cNvSpPr/>
              <p:nvPr/>
            </p:nvSpPr>
            <p:spPr>
              <a:xfrm>
                <a:off x="1253776" y="17180"/>
                <a:ext cx="1359682" cy="2305316"/>
              </a:xfrm>
              <a:custGeom>
                <a:rect b="b" l="l" r="r" t="t"/>
                <a:pathLst>
                  <a:path extrusionOk="0" h="2305316" w="1359682">
                    <a:moveTo>
                      <a:pt x="333724" y="23148"/>
                    </a:moveTo>
                    <a:cubicBezTo>
                      <a:pt x="795530" y="142386"/>
                      <a:pt x="1151595" y="510313"/>
                      <a:pt x="1255638" y="975778"/>
                    </a:cubicBezTo>
                    <a:cubicBezTo>
                      <a:pt x="1359682" y="1441243"/>
                      <a:pt x="1194161" y="1925759"/>
                      <a:pt x="827075" y="2230276"/>
                    </a:cubicBezTo>
                    <a:cubicBezTo>
                      <a:pt x="757285" y="2288700"/>
                      <a:pt x="661569" y="2305316"/>
                      <a:pt x="576170" y="2273833"/>
                    </a:cubicBezTo>
                    <a:cubicBezTo>
                      <a:pt x="490772" y="2242349"/>
                      <a:pt x="428746" y="2167579"/>
                      <a:pt x="413580" y="2077835"/>
                    </a:cubicBezTo>
                    <a:cubicBezTo>
                      <a:pt x="398413" y="1988091"/>
                      <a:pt x="432425" y="1897091"/>
                      <a:pt x="502735" y="1839294"/>
                    </a:cubicBezTo>
                    <a:cubicBezTo>
                      <a:pt x="722986" y="1656583"/>
                      <a:pt x="822299" y="1365874"/>
                      <a:pt x="759873" y="1086595"/>
                    </a:cubicBezTo>
                    <a:cubicBezTo>
                      <a:pt x="697446" y="807316"/>
                      <a:pt x="483808" y="586559"/>
                      <a:pt x="206724" y="515017"/>
                    </a:cubicBezTo>
                    <a:cubicBezTo>
                      <a:pt x="118496" y="492657"/>
                      <a:pt x="48976" y="424799"/>
                      <a:pt x="24488" y="337138"/>
                    </a:cubicBezTo>
                    <a:cubicBezTo>
                      <a:pt x="0" y="249478"/>
                      <a:pt x="24286" y="155414"/>
                      <a:pt x="88152" y="90567"/>
                    </a:cubicBezTo>
                    <a:cubicBezTo>
                      <a:pt x="152018" y="25719"/>
                      <a:pt x="245700" y="0"/>
                      <a:pt x="333724" y="23148"/>
                    </a:cubicBezTo>
                    <a:close/>
                  </a:path>
                </a:pathLst>
              </a:custGeom>
              <a:solidFill>
                <a:srgbClr val="6622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333" name="Google Shape;333;p26"/>
          <p:cNvGrpSpPr/>
          <p:nvPr/>
        </p:nvGrpSpPr>
        <p:grpSpPr>
          <a:xfrm>
            <a:off x="7460747" y="4225811"/>
            <a:ext cx="3381045" cy="3317668"/>
            <a:chOff x="-105630" y="-3427"/>
            <a:chExt cx="4508059" cy="4423557"/>
          </a:xfrm>
        </p:grpSpPr>
        <p:sp>
          <p:nvSpPr>
            <p:cNvPr id="334" name="Google Shape;334;p26"/>
            <p:cNvSpPr txBox="1"/>
            <p:nvPr/>
          </p:nvSpPr>
          <p:spPr>
            <a:xfrm>
              <a:off x="1107536" y="1374992"/>
              <a:ext cx="2062342" cy="14131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6399" u="none" cap="none" strike="noStrike">
                  <a:solidFill>
                    <a:srgbClr val="1C1018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60%</a:t>
              </a:r>
              <a:endParaRPr/>
            </a:p>
          </p:txBody>
        </p:sp>
        <p:grpSp>
          <p:nvGrpSpPr>
            <p:cNvPr id="335" name="Google Shape;335;p26"/>
            <p:cNvGrpSpPr/>
            <p:nvPr/>
          </p:nvGrpSpPr>
          <p:grpSpPr>
            <a:xfrm>
              <a:off x="-105630" y="-3427"/>
              <a:ext cx="4508059" cy="4423557"/>
              <a:chOff x="-62725" y="-2035"/>
              <a:chExt cx="2676961" cy="2626782"/>
            </a:xfrm>
          </p:grpSpPr>
          <p:sp>
            <p:nvSpPr>
              <p:cNvPr id="336" name="Google Shape;336;p26"/>
              <p:cNvSpPr/>
              <p:nvPr/>
            </p:nvSpPr>
            <p:spPr>
              <a:xfrm>
                <a:off x="-62725" y="-2035"/>
                <a:ext cx="2665449" cy="2544070"/>
              </a:xfrm>
              <a:custGeom>
                <a:rect b="b" l="l" r="r" t="t"/>
                <a:pathLst>
                  <a:path extrusionOk="0" h="2544070" w="2665449">
                    <a:moveTo>
                      <a:pt x="1332725" y="2035"/>
                    </a:moveTo>
                    <a:cubicBezTo>
                      <a:pt x="1787805" y="0"/>
                      <a:pt x="2209190" y="241614"/>
                      <a:pt x="2437320" y="635390"/>
                    </a:cubicBezTo>
                    <a:cubicBezTo>
                      <a:pt x="2665450" y="1029165"/>
                      <a:pt x="2665450" y="1514905"/>
                      <a:pt x="2437320" y="1908680"/>
                    </a:cubicBezTo>
                    <a:cubicBezTo>
                      <a:pt x="2209190" y="2302456"/>
                      <a:pt x="1787805" y="2544070"/>
                      <a:pt x="1332725" y="2542035"/>
                    </a:cubicBezTo>
                    <a:cubicBezTo>
                      <a:pt x="877645" y="2544070"/>
                      <a:pt x="456260" y="2302456"/>
                      <a:pt x="228130" y="1908680"/>
                    </a:cubicBezTo>
                    <a:cubicBezTo>
                      <a:pt x="0" y="1514905"/>
                      <a:pt x="0" y="1029165"/>
                      <a:pt x="228130" y="635390"/>
                    </a:cubicBezTo>
                    <a:cubicBezTo>
                      <a:pt x="456260" y="241614"/>
                      <a:pt x="877645" y="0"/>
                      <a:pt x="1332725" y="2035"/>
                    </a:cubicBezTo>
                    <a:lnTo>
                      <a:pt x="1332725" y="510035"/>
                    </a:lnTo>
                    <a:cubicBezTo>
                      <a:pt x="1059677" y="508814"/>
                      <a:pt x="806846" y="653783"/>
                      <a:pt x="669968" y="890048"/>
                    </a:cubicBezTo>
                    <a:cubicBezTo>
                      <a:pt x="533090" y="1126313"/>
                      <a:pt x="533090" y="1417757"/>
                      <a:pt x="669968" y="1654022"/>
                    </a:cubicBezTo>
                    <a:cubicBezTo>
                      <a:pt x="806846" y="1890287"/>
                      <a:pt x="1059677" y="2035256"/>
                      <a:pt x="1332725" y="2034035"/>
                    </a:cubicBezTo>
                    <a:cubicBezTo>
                      <a:pt x="1605773" y="2035256"/>
                      <a:pt x="1858604" y="1890287"/>
                      <a:pt x="1995482" y="1654022"/>
                    </a:cubicBezTo>
                    <a:cubicBezTo>
                      <a:pt x="2132360" y="1417757"/>
                      <a:pt x="2132360" y="1126313"/>
                      <a:pt x="1995482" y="890048"/>
                    </a:cubicBezTo>
                    <a:cubicBezTo>
                      <a:pt x="1858604" y="653783"/>
                      <a:pt x="1605773" y="508814"/>
                      <a:pt x="1332725" y="510035"/>
                    </a:cubicBezTo>
                    <a:close/>
                  </a:path>
                </a:pathLst>
              </a:custGeom>
              <a:solidFill>
                <a:srgbClr val="B4AD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" name="Google Shape;337;p26"/>
              <p:cNvSpPr/>
              <p:nvPr/>
            </p:nvSpPr>
            <p:spPr>
              <a:xfrm>
                <a:off x="631484" y="17180"/>
                <a:ext cx="1982752" cy="2607567"/>
              </a:xfrm>
              <a:custGeom>
                <a:rect b="b" l="l" r="r" t="t"/>
                <a:pathLst>
                  <a:path extrusionOk="0" h="2607567" w="1982752">
                    <a:moveTo>
                      <a:pt x="956016" y="23148"/>
                    </a:moveTo>
                    <a:cubicBezTo>
                      <a:pt x="1413392" y="141242"/>
                      <a:pt x="1767432" y="503428"/>
                      <a:pt x="1875092" y="963372"/>
                    </a:cubicBezTo>
                    <a:cubicBezTo>
                      <a:pt x="1982752" y="1423316"/>
                      <a:pt x="1826241" y="1905008"/>
                      <a:pt x="1468794" y="2213830"/>
                    </a:cubicBezTo>
                    <a:cubicBezTo>
                      <a:pt x="1111347" y="2522651"/>
                      <a:pt x="612034" y="2607566"/>
                      <a:pt x="172596" y="2434267"/>
                    </a:cubicBezTo>
                    <a:cubicBezTo>
                      <a:pt x="87777" y="2401255"/>
                      <a:pt x="27104" y="2325383"/>
                      <a:pt x="13552" y="2235381"/>
                    </a:cubicBezTo>
                    <a:cubicBezTo>
                      <a:pt x="0" y="2145379"/>
                      <a:pt x="35640" y="2055005"/>
                      <a:pt x="106977" y="1998480"/>
                    </a:cubicBezTo>
                    <a:cubicBezTo>
                      <a:pt x="178315" y="1941954"/>
                      <a:pt x="274443" y="1927919"/>
                      <a:pt x="358964" y="1961689"/>
                    </a:cubicBezTo>
                    <a:cubicBezTo>
                      <a:pt x="622627" y="2065668"/>
                      <a:pt x="922214" y="2014718"/>
                      <a:pt x="1136682" y="1829426"/>
                    </a:cubicBezTo>
                    <a:cubicBezTo>
                      <a:pt x="1351150" y="1644133"/>
                      <a:pt x="1445057" y="1355117"/>
                      <a:pt x="1380461" y="1079151"/>
                    </a:cubicBezTo>
                    <a:cubicBezTo>
                      <a:pt x="1315865" y="803185"/>
                      <a:pt x="1103441" y="585873"/>
                      <a:pt x="829016" y="515017"/>
                    </a:cubicBezTo>
                    <a:cubicBezTo>
                      <a:pt x="740788" y="492657"/>
                      <a:pt x="671268" y="424799"/>
                      <a:pt x="646780" y="337138"/>
                    </a:cubicBezTo>
                    <a:cubicBezTo>
                      <a:pt x="622292" y="249478"/>
                      <a:pt x="646578" y="155414"/>
                      <a:pt x="710444" y="90567"/>
                    </a:cubicBezTo>
                    <a:cubicBezTo>
                      <a:pt x="774310" y="25719"/>
                      <a:pt x="867992" y="0"/>
                      <a:pt x="956016" y="23148"/>
                    </a:cubicBezTo>
                    <a:close/>
                  </a:path>
                </a:pathLst>
              </a:custGeom>
              <a:solidFill>
                <a:srgbClr val="6622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338" name="Google Shape;338;p26"/>
          <p:cNvGrpSpPr/>
          <p:nvPr/>
        </p:nvGrpSpPr>
        <p:grpSpPr>
          <a:xfrm>
            <a:off x="13348169" y="4225811"/>
            <a:ext cx="3547197" cy="3380200"/>
            <a:chOff x="-225538" y="-3427"/>
            <a:chExt cx="4729596" cy="4506933"/>
          </a:xfrm>
        </p:grpSpPr>
        <p:sp>
          <p:nvSpPr>
            <p:cNvPr id="339" name="Google Shape;339;p26"/>
            <p:cNvSpPr txBox="1"/>
            <p:nvPr/>
          </p:nvSpPr>
          <p:spPr>
            <a:xfrm>
              <a:off x="1106463" y="1374992"/>
              <a:ext cx="2064488" cy="14131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6399" u="none" cap="none" strike="noStrike">
                  <a:solidFill>
                    <a:srgbClr val="1C1018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83%</a:t>
              </a:r>
              <a:endParaRPr/>
            </a:p>
          </p:txBody>
        </p:sp>
        <p:grpSp>
          <p:nvGrpSpPr>
            <p:cNvPr id="340" name="Google Shape;340;p26"/>
            <p:cNvGrpSpPr/>
            <p:nvPr/>
          </p:nvGrpSpPr>
          <p:grpSpPr>
            <a:xfrm>
              <a:off x="-225538" y="-3427"/>
              <a:ext cx="4729596" cy="4506933"/>
              <a:chOff x="-133928" y="-2035"/>
              <a:chExt cx="2808513" cy="2676292"/>
            </a:xfrm>
          </p:grpSpPr>
          <p:sp>
            <p:nvSpPr>
              <p:cNvPr id="341" name="Google Shape;341;p26"/>
              <p:cNvSpPr/>
              <p:nvPr/>
            </p:nvSpPr>
            <p:spPr>
              <a:xfrm>
                <a:off x="-62725" y="-2035"/>
                <a:ext cx="2665449" cy="2544070"/>
              </a:xfrm>
              <a:custGeom>
                <a:rect b="b" l="l" r="r" t="t"/>
                <a:pathLst>
                  <a:path extrusionOk="0" h="2544070" w="2665449">
                    <a:moveTo>
                      <a:pt x="1332725" y="2035"/>
                    </a:moveTo>
                    <a:cubicBezTo>
                      <a:pt x="1787805" y="0"/>
                      <a:pt x="2209190" y="241614"/>
                      <a:pt x="2437320" y="635390"/>
                    </a:cubicBezTo>
                    <a:cubicBezTo>
                      <a:pt x="2665450" y="1029165"/>
                      <a:pt x="2665450" y="1514905"/>
                      <a:pt x="2437320" y="1908680"/>
                    </a:cubicBezTo>
                    <a:cubicBezTo>
                      <a:pt x="2209190" y="2302456"/>
                      <a:pt x="1787805" y="2544070"/>
                      <a:pt x="1332725" y="2542035"/>
                    </a:cubicBezTo>
                    <a:cubicBezTo>
                      <a:pt x="877645" y="2544070"/>
                      <a:pt x="456260" y="2302456"/>
                      <a:pt x="228130" y="1908680"/>
                    </a:cubicBezTo>
                    <a:cubicBezTo>
                      <a:pt x="0" y="1514905"/>
                      <a:pt x="0" y="1029165"/>
                      <a:pt x="228130" y="635390"/>
                    </a:cubicBezTo>
                    <a:cubicBezTo>
                      <a:pt x="456260" y="241614"/>
                      <a:pt x="877645" y="0"/>
                      <a:pt x="1332725" y="2035"/>
                    </a:cubicBezTo>
                    <a:lnTo>
                      <a:pt x="1332725" y="510035"/>
                    </a:lnTo>
                    <a:cubicBezTo>
                      <a:pt x="1059677" y="508814"/>
                      <a:pt x="806846" y="653783"/>
                      <a:pt x="669968" y="890048"/>
                    </a:cubicBezTo>
                    <a:cubicBezTo>
                      <a:pt x="533090" y="1126313"/>
                      <a:pt x="533090" y="1417757"/>
                      <a:pt x="669968" y="1654022"/>
                    </a:cubicBezTo>
                    <a:cubicBezTo>
                      <a:pt x="806846" y="1890287"/>
                      <a:pt x="1059677" y="2035256"/>
                      <a:pt x="1332725" y="2034035"/>
                    </a:cubicBezTo>
                    <a:cubicBezTo>
                      <a:pt x="1605773" y="2035256"/>
                      <a:pt x="1858604" y="1890287"/>
                      <a:pt x="1995482" y="1654022"/>
                    </a:cubicBezTo>
                    <a:cubicBezTo>
                      <a:pt x="2132360" y="1417757"/>
                      <a:pt x="2132360" y="1126313"/>
                      <a:pt x="1995482" y="890048"/>
                    </a:cubicBezTo>
                    <a:cubicBezTo>
                      <a:pt x="1858604" y="653783"/>
                      <a:pt x="1605773" y="508814"/>
                      <a:pt x="1332725" y="510035"/>
                    </a:cubicBezTo>
                    <a:close/>
                  </a:path>
                </a:pathLst>
              </a:custGeom>
              <a:solidFill>
                <a:srgbClr val="B4AD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" name="Google Shape;342;p26"/>
              <p:cNvSpPr/>
              <p:nvPr/>
            </p:nvSpPr>
            <p:spPr>
              <a:xfrm>
                <a:off x="-133928" y="17180"/>
                <a:ext cx="2808513" cy="2657077"/>
              </a:xfrm>
              <a:custGeom>
                <a:rect b="b" l="l" r="r" t="t"/>
                <a:pathLst>
                  <a:path extrusionOk="0" h="2657077" w="2808513">
                    <a:moveTo>
                      <a:pt x="1721428" y="23148"/>
                    </a:moveTo>
                    <a:cubicBezTo>
                      <a:pt x="2400124" y="198386"/>
                      <a:pt x="2808512" y="890357"/>
                      <a:pt x="2633886" y="1569211"/>
                    </a:cubicBezTo>
                    <a:cubicBezTo>
                      <a:pt x="2459260" y="2248065"/>
                      <a:pt x="1767658" y="2657077"/>
                      <a:pt x="1088647" y="2483063"/>
                    </a:cubicBezTo>
                    <a:cubicBezTo>
                      <a:pt x="409635" y="2309049"/>
                      <a:pt x="0" y="1617816"/>
                      <a:pt x="173401" y="938648"/>
                    </a:cubicBezTo>
                    <a:cubicBezTo>
                      <a:pt x="195522" y="850360"/>
                      <a:pt x="263192" y="780657"/>
                      <a:pt x="350786" y="755931"/>
                    </a:cubicBezTo>
                    <a:cubicBezTo>
                      <a:pt x="438380" y="731206"/>
                      <a:pt x="532508" y="755238"/>
                      <a:pt x="597529" y="818929"/>
                    </a:cubicBezTo>
                    <a:cubicBezTo>
                      <a:pt x="662549" y="882619"/>
                      <a:pt x="688522" y="976230"/>
                      <a:pt x="665612" y="1064317"/>
                    </a:cubicBezTo>
                    <a:cubicBezTo>
                      <a:pt x="561571" y="1471818"/>
                      <a:pt x="807352" y="1886557"/>
                      <a:pt x="1214759" y="1990966"/>
                    </a:cubicBezTo>
                    <a:cubicBezTo>
                      <a:pt x="1622166" y="2095374"/>
                      <a:pt x="2037127" y="1849967"/>
                      <a:pt x="2141903" y="1442655"/>
                    </a:cubicBezTo>
                    <a:cubicBezTo>
                      <a:pt x="2246679" y="1035342"/>
                      <a:pt x="2001646" y="620160"/>
                      <a:pt x="1594428" y="515017"/>
                    </a:cubicBezTo>
                    <a:cubicBezTo>
                      <a:pt x="1506200" y="492657"/>
                      <a:pt x="1436680" y="424799"/>
                      <a:pt x="1412192" y="337138"/>
                    </a:cubicBezTo>
                    <a:cubicBezTo>
                      <a:pt x="1387704" y="249478"/>
                      <a:pt x="1411990" y="155414"/>
                      <a:pt x="1475856" y="90567"/>
                    </a:cubicBezTo>
                    <a:cubicBezTo>
                      <a:pt x="1539722" y="25719"/>
                      <a:pt x="1633404" y="0"/>
                      <a:pt x="1721428" y="23148"/>
                    </a:cubicBezTo>
                    <a:close/>
                  </a:path>
                </a:pathLst>
              </a:custGeom>
              <a:solidFill>
                <a:srgbClr val="6622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43" name="Google Shape;343;p26"/>
          <p:cNvSpPr/>
          <p:nvPr/>
        </p:nvSpPr>
        <p:spPr>
          <a:xfrm>
            <a:off x="-763314" y="7840980"/>
            <a:ext cx="3584028" cy="2834640"/>
          </a:xfrm>
          <a:custGeom>
            <a:rect b="b" l="l" r="r" t="t"/>
            <a:pathLst>
              <a:path extrusionOk="0" h="2834640" w="3584028">
                <a:moveTo>
                  <a:pt x="0" y="0"/>
                </a:moveTo>
                <a:lnTo>
                  <a:pt x="3584028" y="0"/>
                </a:lnTo>
                <a:lnTo>
                  <a:pt x="3584028" y="2834640"/>
                </a:lnTo>
                <a:lnTo>
                  <a:pt x="0" y="28346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44" name="Google Shape;344;p26"/>
          <p:cNvGrpSpPr/>
          <p:nvPr/>
        </p:nvGrpSpPr>
        <p:grpSpPr>
          <a:xfrm>
            <a:off x="1028700" y="1028700"/>
            <a:ext cx="16230600" cy="1878330"/>
            <a:chOff x="0" y="0"/>
            <a:chExt cx="21640800" cy="2504440"/>
          </a:xfrm>
        </p:grpSpPr>
        <p:sp>
          <p:nvSpPr>
            <p:cNvPr id="345" name="Google Shape;345;p26"/>
            <p:cNvSpPr txBox="1"/>
            <p:nvPr/>
          </p:nvSpPr>
          <p:spPr>
            <a:xfrm>
              <a:off x="0" y="0"/>
              <a:ext cx="21640800" cy="177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799" u="none" cap="none" strike="noStrike">
                  <a:solidFill>
                    <a:srgbClr val="FFFFFF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Market Research</a:t>
              </a:r>
              <a:endParaRPr/>
            </a:p>
          </p:txBody>
        </p:sp>
        <p:sp>
          <p:nvSpPr>
            <p:cNvPr id="346" name="Google Shape;346;p26"/>
            <p:cNvSpPr txBox="1"/>
            <p:nvPr/>
          </p:nvSpPr>
          <p:spPr>
            <a:xfrm>
              <a:off x="1258784" y="1749425"/>
              <a:ext cx="19123233" cy="7550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600" u="none" cap="none" strike="noStrike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Elaborate on the featured statistic</a:t>
              </a:r>
              <a:endParaRPr/>
            </a:p>
          </p:txBody>
        </p:sp>
      </p:grpSp>
      <p:sp>
        <p:nvSpPr>
          <p:cNvPr id="347" name="Google Shape;347;p26"/>
          <p:cNvSpPr/>
          <p:nvPr/>
        </p:nvSpPr>
        <p:spPr>
          <a:xfrm rot="10800000">
            <a:off x="14248588" y="-2055256"/>
            <a:ext cx="6021425" cy="6167913"/>
          </a:xfrm>
          <a:custGeom>
            <a:rect b="b" l="l" r="r" t="t"/>
            <a:pathLst>
              <a:path extrusionOk="0" h="6167913" w="6021425">
                <a:moveTo>
                  <a:pt x="6021424" y="6167912"/>
                </a:moveTo>
                <a:lnTo>
                  <a:pt x="0" y="6167912"/>
                </a:lnTo>
                <a:lnTo>
                  <a:pt x="0" y="0"/>
                </a:lnTo>
                <a:lnTo>
                  <a:pt x="6021424" y="0"/>
                </a:lnTo>
                <a:lnTo>
                  <a:pt x="6021424" y="6167912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8" name="Google Shape;348;p26"/>
          <p:cNvSpPr txBox="1"/>
          <p:nvPr/>
        </p:nvSpPr>
        <p:spPr>
          <a:xfrm>
            <a:off x="1397209" y="7669379"/>
            <a:ext cx="3538878" cy="843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1C1018"/>
                </a:solidFill>
                <a:latin typeface="Josefin Sans"/>
                <a:ea typeface="Josefin Sans"/>
                <a:cs typeface="Josefin Sans"/>
                <a:sym typeface="Josefin Sans"/>
              </a:rPr>
              <a:t>Elaborate on the featured statistic.</a:t>
            </a:r>
            <a:endParaRPr/>
          </a:p>
        </p:txBody>
      </p:sp>
      <p:sp>
        <p:nvSpPr>
          <p:cNvPr id="349" name="Google Shape;349;p26"/>
          <p:cNvSpPr txBox="1"/>
          <p:nvPr/>
        </p:nvSpPr>
        <p:spPr>
          <a:xfrm>
            <a:off x="13351913" y="7669379"/>
            <a:ext cx="3538878" cy="843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1C1018"/>
                </a:solidFill>
                <a:latin typeface="Josefin Sans"/>
                <a:ea typeface="Josefin Sans"/>
                <a:cs typeface="Josefin Sans"/>
                <a:sym typeface="Josefin Sans"/>
              </a:rPr>
              <a:t>Elaborate on the featured statistic.</a:t>
            </a:r>
            <a:endParaRPr/>
          </a:p>
        </p:txBody>
      </p:sp>
      <p:sp>
        <p:nvSpPr>
          <p:cNvPr id="350" name="Google Shape;350;p26"/>
          <p:cNvSpPr txBox="1"/>
          <p:nvPr/>
        </p:nvSpPr>
        <p:spPr>
          <a:xfrm>
            <a:off x="7374561" y="7669379"/>
            <a:ext cx="3538878" cy="843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1C1018"/>
                </a:solidFill>
                <a:latin typeface="Josefin Sans"/>
                <a:ea typeface="Josefin Sans"/>
                <a:cs typeface="Josefin Sans"/>
                <a:sym typeface="Josefin Sans"/>
              </a:rPr>
              <a:t>Elaborate on the featured statistic.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85238"/>
        </a:solidFill>
      </p:bgPr>
    </p:bg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7"/>
          <p:cNvSpPr txBox="1"/>
          <p:nvPr/>
        </p:nvSpPr>
        <p:spPr>
          <a:xfrm>
            <a:off x="431463" y="3096813"/>
            <a:ext cx="9493174" cy="13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99" u="none" cap="none" strike="noStrike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Analysis</a:t>
            </a:r>
            <a:endParaRPr/>
          </a:p>
        </p:txBody>
      </p:sp>
      <p:grpSp>
        <p:nvGrpSpPr>
          <p:cNvPr id="356" name="Google Shape;356;p27"/>
          <p:cNvGrpSpPr/>
          <p:nvPr/>
        </p:nvGrpSpPr>
        <p:grpSpPr>
          <a:xfrm>
            <a:off x="862927" y="5093494"/>
            <a:ext cx="8630247" cy="2145506"/>
            <a:chOff x="0" y="-66675"/>
            <a:chExt cx="11506996" cy="2860675"/>
          </a:xfrm>
        </p:grpSpPr>
        <p:sp>
          <p:nvSpPr>
            <p:cNvPr id="357" name="Google Shape;357;p27"/>
            <p:cNvSpPr txBox="1"/>
            <p:nvPr/>
          </p:nvSpPr>
          <p:spPr>
            <a:xfrm>
              <a:off x="0" y="-66675"/>
              <a:ext cx="11506996" cy="7956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600" u="none" cap="none" strike="noStrike">
                  <a:solidFill>
                    <a:srgbClr val="DBFF76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Elaborate on the statistics here</a:t>
              </a:r>
              <a:endParaRPr/>
            </a:p>
          </p:txBody>
        </p:sp>
        <p:sp>
          <p:nvSpPr>
            <p:cNvPr id="358" name="Google Shape;358;p27"/>
            <p:cNvSpPr txBox="1"/>
            <p:nvPr/>
          </p:nvSpPr>
          <p:spPr>
            <a:xfrm>
              <a:off x="0" y="1132205"/>
              <a:ext cx="11506996" cy="16617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Presentations are communication tools that can be used as demonstrations, lectures, speeches, reports, and more. It is mostly presented before an audience. </a:t>
              </a:r>
              <a:endParaRPr/>
            </a:p>
          </p:txBody>
        </p:sp>
      </p:grpSp>
      <p:sp>
        <p:nvSpPr>
          <p:cNvPr id="359" name="Google Shape;359;p27"/>
          <p:cNvSpPr/>
          <p:nvPr/>
        </p:nvSpPr>
        <p:spPr>
          <a:xfrm rot="-2700000">
            <a:off x="8685950" y="6787917"/>
            <a:ext cx="4539329" cy="4940766"/>
          </a:xfrm>
          <a:custGeom>
            <a:rect b="b" l="l" r="r" t="t"/>
            <a:pathLst>
              <a:path extrusionOk="0" h="4940766" w="4539329">
                <a:moveTo>
                  <a:pt x="0" y="0"/>
                </a:moveTo>
                <a:lnTo>
                  <a:pt x="4539329" y="0"/>
                </a:lnTo>
                <a:lnTo>
                  <a:pt x="4539329" y="4940766"/>
                </a:lnTo>
                <a:lnTo>
                  <a:pt x="0" y="49407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60" name="Google Shape;360;p27"/>
          <p:cNvGrpSpPr/>
          <p:nvPr/>
        </p:nvGrpSpPr>
        <p:grpSpPr>
          <a:xfrm>
            <a:off x="10779552" y="6715688"/>
            <a:ext cx="8030592" cy="3339255"/>
            <a:chOff x="0" y="-66675"/>
            <a:chExt cx="2115053" cy="879475"/>
          </a:xfrm>
        </p:grpSpPr>
        <p:sp>
          <p:nvSpPr>
            <p:cNvPr id="361" name="Google Shape;361;p27"/>
            <p:cNvSpPr/>
            <p:nvPr/>
          </p:nvSpPr>
          <p:spPr>
            <a:xfrm>
              <a:off x="0" y="0"/>
              <a:ext cx="2115053" cy="772105"/>
            </a:xfrm>
            <a:custGeom>
              <a:rect b="b" l="l" r="r" t="t"/>
              <a:pathLst>
                <a:path extrusionOk="0" h="772105" w="2115053">
                  <a:moveTo>
                    <a:pt x="49167" y="0"/>
                  </a:moveTo>
                  <a:lnTo>
                    <a:pt x="2065886" y="0"/>
                  </a:lnTo>
                  <a:cubicBezTo>
                    <a:pt x="2078926" y="0"/>
                    <a:pt x="2091432" y="5180"/>
                    <a:pt x="2100652" y="14401"/>
                  </a:cubicBezTo>
                  <a:cubicBezTo>
                    <a:pt x="2109873" y="23621"/>
                    <a:pt x="2115053" y="36127"/>
                    <a:pt x="2115053" y="49167"/>
                  </a:cubicBezTo>
                  <a:lnTo>
                    <a:pt x="2115053" y="722938"/>
                  </a:lnTo>
                  <a:cubicBezTo>
                    <a:pt x="2115053" y="735978"/>
                    <a:pt x="2109873" y="748483"/>
                    <a:pt x="2100652" y="757704"/>
                  </a:cubicBezTo>
                  <a:cubicBezTo>
                    <a:pt x="2091432" y="766925"/>
                    <a:pt x="2078926" y="772105"/>
                    <a:pt x="2065886" y="772105"/>
                  </a:cubicBezTo>
                  <a:lnTo>
                    <a:pt x="49167" y="772105"/>
                  </a:lnTo>
                  <a:cubicBezTo>
                    <a:pt x="36127" y="772105"/>
                    <a:pt x="23621" y="766925"/>
                    <a:pt x="14401" y="757704"/>
                  </a:cubicBezTo>
                  <a:cubicBezTo>
                    <a:pt x="5180" y="748483"/>
                    <a:pt x="0" y="735978"/>
                    <a:pt x="0" y="722938"/>
                  </a:cubicBezTo>
                  <a:lnTo>
                    <a:pt x="0" y="49167"/>
                  </a:lnTo>
                  <a:cubicBezTo>
                    <a:pt x="0" y="36127"/>
                    <a:pt x="5180" y="23621"/>
                    <a:pt x="14401" y="14401"/>
                  </a:cubicBezTo>
                  <a:cubicBezTo>
                    <a:pt x="23621" y="5180"/>
                    <a:pt x="36127" y="0"/>
                    <a:pt x="49167" y="0"/>
                  </a:cubicBezTo>
                  <a:close/>
                </a:path>
              </a:pathLst>
            </a:custGeom>
            <a:solidFill>
              <a:srgbClr val="DBFF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27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3" name="Google Shape;363;p27"/>
          <p:cNvGrpSpPr/>
          <p:nvPr/>
        </p:nvGrpSpPr>
        <p:grpSpPr>
          <a:xfrm>
            <a:off x="10779552" y="111564"/>
            <a:ext cx="8030592" cy="3339255"/>
            <a:chOff x="0" y="-66675"/>
            <a:chExt cx="2115053" cy="879475"/>
          </a:xfrm>
        </p:grpSpPr>
        <p:sp>
          <p:nvSpPr>
            <p:cNvPr id="364" name="Google Shape;364;p27"/>
            <p:cNvSpPr/>
            <p:nvPr/>
          </p:nvSpPr>
          <p:spPr>
            <a:xfrm>
              <a:off x="0" y="0"/>
              <a:ext cx="2115053" cy="772105"/>
            </a:xfrm>
            <a:custGeom>
              <a:rect b="b" l="l" r="r" t="t"/>
              <a:pathLst>
                <a:path extrusionOk="0" h="772105" w="2115053">
                  <a:moveTo>
                    <a:pt x="49167" y="0"/>
                  </a:moveTo>
                  <a:lnTo>
                    <a:pt x="2065886" y="0"/>
                  </a:lnTo>
                  <a:cubicBezTo>
                    <a:pt x="2078926" y="0"/>
                    <a:pt x="2091432" y="5180"/>
                    <a:pt x="2100652" y="14401"/>
                  </a:cubicBezTo>
                  <a:cubicBezTo>
                    <a:pt x="2109873" y="23621"/>
                    <a:pt x="2115053" y="36127"/>
                    <a:pt x="2115053" y="49167"/>
                  </a:cubicBezTo>
                  <a:lnTo>
                    <a:pt x="2115053" y="722938"/>
                  </a:lnTo>
                  <a:cubicBezTo>
                    <a:pt x="2115053" y="735978"/>
                    <a:pt x="2109873" y="748483"/>
                    <a:pt x="2100652" y="757704"/>
                  </a:cubicBezTo>
                  <a:cubicBezTo>
                    <a:pt x="2091432" y="766925"/>
                    <a:pt x="2078926" y="772105"/>
                    <a:pt x="2065886" y="772105"/>
                  </a:cubicBezTo>
                  <a:lnTo>
                    <a:pt x="49167" y="772105"/>
                  </a:lnTo>
                  <a:cubicBezTo>
                    <a:pt x="36127" y="772105"/>
                    <a:pt x="23621" y="766925"/>
                    <a:pt x="14401" y="757704"/>
                  </a:cubicBezTo>
                  <a:cubicBezTo>
                    <a:pt x="5180" y="748483"/>
                    <a:pt x="0" y="735978"/>
                    <a:pt x="0" y="722938"/>
                  </a:cubicBezTo>
                  <a:lnTo>
                    <a:pt x="0" y="49167"/>
                  </a:lnTo>
                  <a:cubicBezTo>
                    <a:pt x="0" y="36127"/>
                    <a:pt x="5180" y="23621"/>
                    <a:pt x="14401" y="14401"/>
                  </a:cubicBezTo>
                  <a:cubicBezTo>
                    <a:pt x="23621" y="5180"/>
                    <a:pt x="36127" y="0"/>
                    <a:pt x="49167" y="0"/>
                  </a:cubicBezTo>
                  <a:close/>
                </a:path>
              </a:pathLst>
            </a:custGeom>
            <a:solidFill>
              <a:srgbClr val="DBFF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27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6" name="Google Shape;366;p27"/>
          <p:cNvGrpSpPr/>
          <p:nvPr/>
        </p:nvGrpSpPr>
        <p:grpSpPr>
          <a:xfrm>
            <a:off x="10779552" y="3412629"/>
            <a:ext cx="8030592" cy="3339255"/>
            <a:chOff x="0" y="-66675"/>
            <a:chExt cx="2115053" cy="879475"/>
          </a:xfrm>
        </p:grpSpPr>
        <p:sp>
          <p:nvSpPr>
            <p:cNvPr id="367" name="Google Shape;367;p27"/>
            <p:cNvSpPr/>
            <p:nvPr/>
          </p:nvSpPr>
          <p:spPr>
            <a:xfrm>
              <a:off x="0" y="0"/>
              <a:ext cx="2115053" cy="772105"/>
            </a:xfrm>
            <a:custGeom>
              <a:rect b="b" l="l" r="r" t="t"/>
              <a:pathLst>
                <a:path extrusionOk="0" h="772105" w="2115053">
                  <a:moveTo>
                    <a:pt x="49167" y="0"/>
                  </a:moveTo>
                  <a:lnTo>
                    <a:pt x="2065886" y="0"/>
                  </a:lnTo>
                  <a:cubicBezTo>
                    <a:pt x="2078926" y="0"/>
                    <a:pt x="2091432" y="5180"/>
                    <a:pt x="2100652" y="14401"/>
                  </a:cubicBezTo>
                  <a:cubicBezTo>
                    <a:pt x="2109873" y="23621"/>
                    <a:pt x="2115053" y="36127"/>
                    <a:pt x="2115053" y="49167"/>
                  </a:cubicBezTo>
                  <a:lnTo>
                    <a:pt x="2115053" y="722938"/>
                  </a:lnTo>
                  <a:cubicBezTo>
                    <a:pt x="2115053" y="735978"/>
                    <a:pt x="2109873" y="748483"/>
                    <a:pt x="2100652" y="757704"/>
                  </a:cubicBezTo>
                  <a:cubicBezTo>
                    <a:pt x="2091432" y="766925"/>
                    <a:pt x="2078926" y="772105"/>
                    <a:pt x="2065886" y="772105"/>
                  </a:cubicBezTo>
                  <a:lnTo>
                    <a:pt x="49167" y="772105"/>
                  </a:lnTo>
                  <a:cubicBezTo>
                    <a:pt x="36127" y="772105"/>
                    <a:pt x="23621" y="766925"/>
                    <a:pt x="14401" y="757704"/>
                  </a:cubicBezTo>
                  <a:cubicBezTo>
                    <a:pt x="5180" y="748483"/>
                    <a:pt x="0" y="735978"/>
                    <a:pt x="0" y="722938"/>
                  </a:cubicBezTo>
                  <a:lnTo>
                    <a:pt x="0" y="49167"/>
                  </a:lnTo>
                  <a:cubicBezTo>
                    <a:pt x="0" y="36127"/>
                    <a:pt x="5180" y="23621"/>
                    <a:pt x="14401" y="14401"/>
                  </a:cubicBezTo>
                  <a:cubicBezTo>
                    <a:pt x="23621" y="5180"/>
                    <a:pt x="36127" y="0"/>
                    <a:pt x="49167" y="0"/>
                  </a:cubicBezTo>
                  <a:close/>
                </a:path>
              </a:pathLst>
            </a:custGeom>
            <a:solidFill>
              <a:srgbClr val="DBFF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27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9" name="Google Shape;369;p27"/>
          <p:cNvGrpSpPr/>
          <p:nvPr/>
        </p:nvGrpSpPr>
        <p:grpSpPr>
          <a:xfrm>
            <a:off x="11167956" y="871204"/>
            <a:ext cx="6278758" cy="1925761"/>
            <a:chOff x="0" y="9525"/>
            <a:chExt cx="8371678" cy="2567682"/>
          </a:xfrm>
        </p:grpSpPr>
        <p:sp>
          <p:nvSpPr>
            <p:cNvPr id="370" name="Google Shape;370;p27"/>
            <p:cNvSpPr txBox="1"/>
            <p:nvPr/>
          </p:nvSpPr>
          <p:spPr>
            <a:xfrm>
              <a:off x="0" y="9525"/>
              <a:ext cx="8371678" cy="1285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6399" u="none" cap="none" strike="noStrike">
                  <a:solidFill>
                    <a:srgbClr val="1C1018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2 out of 5</a:t>
              </a:r>
              <a:endParaRPr/>
            </a:p>
          </p:txBody>
        </p:sp>
        <p:sp>
          <p:nvSpPr>
            <p:cNvPr id="371" name="Google Shape;371;p27"/>
            <p:cNvSpPr txBox="1"/>
            <p:nvPr/>
          </p:nvSpPr>
          <p:spPr>
            <a:xfrm>
              <a:off x="0" y="1265932"/>
              <a:ext cx="8371678" cy="7956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600" u="none" cap="none" strike="noStrike">
                  <a:solidFill>
                    <a:srgbClr val="1C1018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Statistic</a:t>
              </a:r>
              <a:endParaRPr/>
            </a:p>
          </p:txBody>
        </p:sp>
        <p:sp>
          <p:nvSpPr>
            <p:cNvPr id="372" name="Google Shape;372;p27"/>
            <p:cNvSpPr txBox="1"/>
            <p:nvPr/>
          </p:nvSpPr>
          <p:spPr>
            <a:xfrm>
              <a:off x="0" y="2033012"/>
              <a:ext cx="8371678" cy="5441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1C1018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Elaborate on the statistic here.</a:t>
              </a:r>
              <a:endParaRPr/>
            </a:p>
          </p:txBody>
        </p:sp>
      </p:grpSp>
      <p:grpSp>
        <p:nvGrpSpPr>
          <p:cNvPr id="373" name="Google Shape;373;p27"/>
          <p:cNvGrpSpPr/>
          <p:nvPr/>
        </p:nvGrpSpPr>
        <p:grpSpPr>
          <a:xfrm>
            <a:off x="11167956" y="4172269"/>
            <a:ext cx="6278758" cy="1925761"/>
            <a:chOff x="0" y="9525"/>
            <a:chExt cx="8371678" cy="2567682"/>
          </a:xfrm>
        </p:grpSpPr>
        <p:sp>
          <p:nvSpPr>
            <p:cNvPr id="374" name="Google Shape;374;p27"/>
            <p:cNvSpPr txBox="1"/>
            <p:nvPr/>
          </p:nvSpPr>
          <p:spPr>
            <a:xfrm>
              <a:off x="0" y="9525"/>
              <a:ext cx="8371678" cy="1285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6399" u="none" cap="none" strike="noStrike">
                  <a:solidFill>
                    <a:srgbClr val="1C1018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88%</a:t>
              </a:r>
              <a:endParaRPr/>
            </a:p>
          </p:txBody>
        </p:sp>
        <p:sp>
          <p:nvSpPr>
            <p:cNvPr id="375" name="Google Shape;375;p27"/>
            <p:cNvSpPr txBox="1"/>
            <p:nvPr/>
          </p:nvSpPr>
          <p:spPr>
            <a:xfrm>
              <a:off x="0" y="1265932"/>
              <a:ext cx="8371678" cy="7956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600" u="none" cap="none" strike="noStrike">
                  <a:solidFill>
                    <a:srgbClr val="1C1018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Statistic</a:t>
              </a:r>
              <a:endParaRPr/>
            </a:p>
          </p:txBody>
        </p:sp>
        <p:sp>
          <p:nvSpPr>
            <p:cNvPr id="376" name="Google Shape;376;p27"/>
            <p:cNvSpPr txBox="1"/>
            <p:nvPr/>
          </p:nvSpPr>
          <p:spPr>
            <a:xfrm>
              <a:off x="0" y="2033012"/>
              <a:ext cx="8371678" cy="5441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1C1018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Elaborate on the statistic here.</a:t>
              </a:r>
              <a:endParaRPr/>
            </a:p>
          </p:txBody>
        </p:sp>
      </p:grpSp>
      <p:grpSp>
        <p:nvGrpSpPr>
          <p:cNvPr id="377" name="Google Shape;377;p27"/>
          <p:cNvGrpSpPr/>
          <p:nvPr/>
        </p:nvGrpSpPr>
        <p:grpSpPr>
          <a:xfrm>
            <a:off x="11167956" y="7475329"/>
            <a:ext cx="6278758" cy="1925761"/>
            <a:chOff x="0" y="9525"/>
            <a:chExt cx="8371678" cy="2567682"/>
          </a:xfrm>
        </p:grpSpPr>
        <p:sp>
          <p:nvSpPr>
            <p:cNvPr id="378" name="Google Shape;378;p27"/>
            <p:cNvSpPr txBox="1"/>
            <p:nvPr/>
          </p:nvSpPr>
          <p:spPr>
            <a:xfrm>
              <a:off x="0" y="9525"/>
              <a:ext cx="8371678" cy="1285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6399" u="none" cap="none" strike="noStrike">
                  <a:solidFill>
                    <a:srgbClr val="1C1018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5 billion</a:t>
              </a:r>
              <a:endParaRPr/>
            </a:p>
          </p:txBody>
        </p:sp>
        <p:sp>
          <p:nvSpPr>
            <p:cNvPr id="379" name="Google Shape;379;p27"/>
            <p:cNvSpPr txBox="1"/>
            <p:nvPr/>
          </p:nvSpPr>
          <p:spPr>
            <a:xfrm>
              <a:off x="0" y="1265932"/>
              <a:ext cx="8371678" cy="7956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600" u="none" cap="none" strike="noStrike">
                  <a:solidFill>
                    <a:srgbClr val="1C1018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Statistic</a:t>
              </a:r>
              <a:endParaRPr/>
            </a:p>
          </p:txBody>
        </p:sp>
        <p:sp>
          <p:nvSpPr>
            <p:cNvPr id="380" name="Google Shape;380;p27"/>
            <p:cNvSpPr txBox="1"/>
            <p:nvPr/>
          </p:nvSpPr>
          <p:spPr>
            <a:xfrm>
              <a:off x="0" y="2033012"/>
              <a:ext cx="8371678" cy="5441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1C1018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Elaborate on the statistic here.</a:t>
              </a:r>
              <a:endParaRPr/>
            </a:p>
          </p:txBody>
        </p:sp>
      </p:grpSp>
      <p:sp>
        <p:nvSpPr>
          <p:cNvPr id="381" name="Google Shape;381;p27"/>
          <p:cNvSpPr/>
          <p:nvPr/>
        </p:nvSpPr>
        <p:spPr>
          <a:xfrm flipH="1" rot="7105396">
            <a:off x="-3077849" y="-1786774"/>
            <a:ext cx="9646118" cy="8102739"/>
          </a:xfrm>
          <a:custGeom>
            <a:rect b="b" l="l" r="r" t="t"/>
            <a:pathLst>
              <a:path extrusionOk="0" h="8102739" w="9646118">
                <a:moveTo>
                  <a:pt x="9646118" y="0"/>
                </a:moveTo>
                <a:lnTo>
                  <a:pt x="0" y="0"/>
                </a:lnTo>
                <a:lnTo>
                  <a:pt x="0" y="8102739"/>
                </a:lnTo>
                <a:lnTo>
                  <a:pt x="9646118" y="8102739"/>
                </a:lnTo>
                <a:lnTo>
                  <a:pt x="9646118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2" name="Google Shape;382;p27"/>
          <p:cNvSpPr/>
          <p:nvPr/>
        </p:nvSpPr>
        <p:spPr>
          <a:xfrm>
            <a:off x="-889348" y="7953375"/>
            <a:ext cx="3836096" cy="2333625"/>
          </a:xfrm>
          <a:custGeom>
            <a:rect b="b" l="l" r="r" t="t"/>
            <a:pathLst>
              <a:path extrusionOk="0" h="2333625" w="3836096">
                <a:moveTo>
                  <a:pt x="0" y="0"/>
                </a:moveTo>
                <a:lnTo>
                  <a:pt x="3836096" y="0"/>
                </a:lnTo>
                <a:lnTo>
                  <a:pt x="3836096" y="2333625"/>
                </a:lnTo>
                <a:lnTo>
                  <a:pt x="0" y="23336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85238"/>
        </a:solidFill>
      </p:bgPr>
    </p:bg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8"/>
          <p:cNvSpPr/>
          <p:nvPr/>
        </p:nvSpPr>
        <p:spPr>
          <a:xfrm>
            <a:off x="6856734" y="8155555"/>
            <a:ext cx="3625463" cy="2205490"/>
          </a:xfrm>
          <a:custGeom>
            <a:rect b="b" l="l" r="r" t="t"/>
            <a:pathLst>
              <a:path extrusionOk="0" h="2205490" w="3625463">
                <a:moveTo>
                  <a:pt x="0" y="0"/>
                </a:moveTo>
                <a:lnTo>
                  <a:pt x="3625463" y="0"/>
                </a:lnTo>
                <a:lnTo>
                  <a:pt x="3625463" y="2205490"/>
                </a:lnTo>
                <a:lnTo>
                  <a:pt x="0" y="22054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88" name="Google Shape;388;p28"/>
          <p:cNvGrpSpPr/>
          <p:nvPr/>
        </p:nvGrpSpPr>
        <p:grpSpPr>
          <a:xfrm>
            <a:off x="9493174" y="-253157"/>
            <a:ext cx="8794826" cy="10540157"/>
            <a:chOff x="0" y="-66675"/>
            <a:chExt cx="2316333" cy="2776008"/>
          </a:xfrm>
        </p:grpSpPr>
        <p:sp>
          <p:nvSpPr>
            <p:cNvPr id="389" name="Google Shape;389;p28"/>
            <p:cNvSpPr/>
            <p:nvPr/>
          </p:nvSpPr>
          <p:spPr>
            <a:xfrm>
              <a:off x="0" y="0"/>
              <a:ext cx="2316333" cy="2709333"/>
            </a:xfrm>
            <a:custGeom>
              <a:rect b="b" l="l" r="r" t="t"/>
              <a:pathLst>
                <a:path extrusionOk="0" h="2709333" w="2316333">
                  <a:moveTo>
                    <a:pt x="0" y="0"/>
                  </a:moveTo>
                  <a:lnTo>
                    <a:pt x="2316333" y="0"/>
                  </a:lnTo>
                  <a:lnTo>
                    <a:pt x="23163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BFF76"/>
            </a:solidFill>
            <a:ln>
              <a:noFill/>
            </a:ln>
          </p:spPr>
        </p:sp>
        <p:sp>
          <p:nvSpPr>
            <p:cNvPr id="390" name="Google Shape;390;p28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1" name="Google Shape;391;p28"/>
          <p:cNvGrpSpPr/>
          <p:nvPr/>
        </p:nvGrpSpPr>
        <p:grpSpPr>
          <a:xfrm>
            <a:off x="10036616" y="1150992"/>
            <a:ext cx="7837717" cy="7956246"/>
            <a:chOff x="0" y="-66675"/>
            <a:chExt cx="10450290" cy="10608329"/>
          </a:xfrm>
        </p:grpSpPr>
        <p:sp>
          <p:nvSpPr>
            <p:cNvPr id="392" name="Google Shape;392;p28"/>
            <p:cNvSpPr txBox="1"/>
            <p:nvPr/>
          </p:nvSpPr>
          <p:spPr>
            <a:xfrm>
              <a:off x="1121740" y="9997897"/>
              <a:ext cx="1143547" cy="5437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99" u="none" cap="none" strike="noStrike">
                  <a:solidFill>
                    <a:srgbClr val="6622CC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Item 1</a:t>
              </a:r>
              <a:endParaRPr/>
            </a:p>
          </p:txBody>
        </p:sp>
        <p:sp>
          <p:nvSpPr>
            <p:cNvPr id="393" name="Google Shape;393;p28"/>
            <p:cNvSpPr txBox="1"/>
            <p:nvPr/>
          </p:nvSpPr>
          <p:spPr>
            <a:xfrm>
              <a:off x="3045880" y="9997897"/>
              <a:ext cx="1240629" cy="5437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99" u="none" cap="none" strike="noStrike">
                  <a:solidFill>
                    <a:srgbClr val="6622CC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Item 2</a:t>
              </a:r>
              <a:endParaRPr/>
            </a:p>
          </p:txBody>
        </p:sp>
        <p:sp>
          <p:nvSpPr>
            <p:cNvPr id="394" name="Google Shape;394;p28"/>
            <p:cNvSpPr txBox="1"/>
            <p:nvPr/>
          </p:nvSpPr>
          <p:spPr>
            <a:xfrm>
              <a:off x="5029930" y="9997897"/>
              <a:ext cx="1217890" cy="5437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99" u="none" cap="none" strike="noStrike">
                  <a:solidFill>
                    <a:srgbClr val="6622CC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Item 3</a:t>
              </a:r>
              <a:endParaRPr/>
            </a:p>
          </p:txBody>
        </p:sp>
        <p:sp>
          <p:nvSpPr>
            <p:cNvPr id="395" name="Google Shape;395;p28"/>
            <p:cNvSpPr txBox="1"/>
            <p:nvPr/>
          </p:nvSpPr>
          <p:spPr>
            <a:xfrm>
              <a:off x="6997320" y="9997897"/>
              <a:ext cx="1228470" cy="5437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99" u="none" cap="none" strike="noStrike">
                  <a:solidFill>
                    <a:srgbClr val="6622CC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Item 4</a:t>
              </a:r>
              <a:endParaRPr/>
            </a:p>
          </p:txBody>
        </p:sp>
        <p:sp>
          <p:nvSpPr>
            <p:cNvPr id="396" name="Google Shape;396;p28"/>
            <p:cNvSpPr txBox="1"/>
            <p:nvPr/>
          </p:nvSpPr>
          <p:spPr>
            <a:xfrm>
              <a:off x="8977100" y="9997897"/>
              <a:ext cx="1214270" cy="5437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99" u="none" cap="none" strike="noStrike">
                  <a:solidFill>
                    <a:srgbClr val="6622CC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Item 5</a:t>
              </a:r>
              <a:endParaRPr/>
            </a:p>
          </p:txBody>
        </p:sp>
        <p:grpSp>
          <p:nvGrpSpPr>
            <p:cNvPr id="397" name="Google Shape;397;p28"/>
            <p:cNvGrpSpPr/>
            <p:nvPr/>
          </p:nvGrpSpPr>
          <p:grpSpPr>
            <a:xfrm>
              <a:off x="827459" y="232601"/>
              <a:ext cx="9622831" cy="9634711"/>
              <a:chOff x="0" y="-6350"/>
              <a:chExt cx="10287000" cy="10299700"/>
            </a:xfrm>
          </p:grpSpPr>
          <p:sp>
            <p:nvSpPr>
              <p:cNvPr id="398" name="Google Shape;398;p28"/>
              <p:cNvSpPr/>
              <p:nvPr/>
            </p:nvSpPr>
            <p:spPr>
              <a:xfrm>
                <a:off x="0" y="-63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6622CC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399" name="Google Shape;399;p28"/>
              <p:cNvSpPr/>
              <p:nvPr/>
            </p:nvSpPr>
            <p:spPr>
              <a:xfrm>
                <a:off x="0" y="20510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6622CC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400" name="Google Shape;400;p28"/>
              <p:cNvSpPr/>
              <p:nvPr/>
            </p:nvSpPr>
            <p:spPr>
              <a:xfrm>
                <a:off x="0" y="41084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6622CC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401" name="Google Shape;401;p28"/>
              <p:cNvSpPr/>
              <p:nvPr/>
            </p:nvSpPr>
            <p:spPr>
              <a:xfrm>
                <a:off x="0" y="61658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6622CC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402" name="Google Shape;402;p28"/>
              <p:cNvSpPr/>
              <p:nvPr/>
            </p:nvSpPr>
            <p:spPr>
              <a:xfrm>
                <a:off x="0" y="82232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6622CC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403" name="Google Shape;403;p28"/>
              <p:cNvSpPr/>
              <p:nvPr/>
            </p:nvSpPr>
            <p:spPr>
              <a:xfrm>
                <a:off x="0" y="102806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6622CC">
                  <a:alpha val="60000"/>
                </a:srgbClr>
              </a:solidFill>
              <a:ln>
                <a:noFill/>
              </a:ln>
            </p:spPr>
          </p:sp>
        </p:grpSp>
        <p:sp>
          <p:nvSpPr>
            <p:cNvPr id="404" name="Google Shape;404;p28"/>
            <p:cNvSpPr txBox="1"/>
            <p:nvPr/>
          </p:nvSpPr>
          <p:spPr>
            <a:xfrm>
              <a:off x="26452" y="-66675"/>
              <a:ext cx="597807" cy="5437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99" u="none" cap="none" strike="noStrike">
                  <a:solidFill>
                    <a:srgbClr val="6622CC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50 </a:t>
              </a:r>
              <a:endParaRPr/>
            </a:p>
          </p:txBody>
        </p:sp>
        <p:sp>
          <p:nvSpPr>
            <p:cNvPr id="405" name="Google Shape;405;p28"/>
            <p:cNvSpPr txBox="1"/>
            <p:nvPr/>
          </p:nvSpPr>
          <p:spPr>
            <a:xfrm>
              <a:off x="12251" y="1857891"/>
              <a:ext cx="612008" cy="5437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99" u="none" cap="none" strike="noStrike">
                  <a:solidFill>
                    <a:srgbClr val="6622CC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40 </a:t>
              </a:r>
              <a:endParaRPr/>
            </a:p>
          </p:txBody>
        </p:sp>
        <p:sp>
          <p:nvSpPr>
            <p:cNvPr id="406" name="Google Shape;406;p28"/>
            <p:cNvSpPr txBox="1"/>
            <p:nvPr/>
          </p:nvSpPr>
          <p:spPr>
            <a:xfrm>
              <a:off x="22832" y="3782457"/>
              <a:ext cx="601427" cy="5437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99" u="none" cap="none" strike="noStrike">
                  <a:solidFill>
                    <a:srgbClr val="6622CC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30 </a:t>
              </a:r>
              <a:endParaRPr/>
            </a:p>
          </p:txBody>
        </p:sp>
        <p:sp>
          <p:nvSpPr>
            <p:cNvPr id="407" name="Google Shape;407;p28"/>
            <p:cNvSpPr txBox="1"/>
            <p:nvPr/>
          </p:nvSpPr>
          <p:spPr>
            <a:xfrm>
              <a:off x="0" y="5707024"/>
              <a:ext cx="624259" cy="5437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99" u="none" cap="none" strike="noStrike">
                  <a:solidFill>
                    <a:srgbClr val="6622CC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20 </a:t>
              </a:r>
              <a:endParaRPr/>
            </a:p>
          </p:txBody>
        </p:sp>
        <p:sp>
          <p:nvSpPr>
            <p:cNvPr id="408" name="Google Shape;408;p28"/>
            <p:cNvSpPr txBox="1"/>
            <p:nvPr/>
          </p:nvSpPr>
          <p:spPr>
            <a:xfrm>
              <a:off x="97175" y="7631590"/>
              <a:ext cx="527084" cy="5437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99" u="none" cap="none" strike="noStrike">
                  <a:solidFill>
                    <a:srgbClr val="6622CC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10 </a:t>
              </a:r>
              <a:endParaRPr/>
            </a:p>
          </p:txBody>
        </p:sp>
        <p:sp>
          <p:nvSpPr>
            <p:cNvPr id="409" name="Google Shape;409;p28"/>
            <p:cNvSpPr txBox="1"/>
            <p:nvPr/>
          </p:nvSpPr>
          <p:spPr>
            <a:xfrm>
              <a:off x="236951" y="9556156"/>
              <a:ext cx="387308" cy="5437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99" u="none" cap="none" strike="noStrike">
                  <a:solidFill>
                    <a:srgbClr val="6622CC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0 </a:t>
              </a:r>
              <a:endParaRPr/>
            </a:p>
          </p:txBody>
        </p:sp>
        <p:grpSp>
          <p:nvGrpSpPr>
            <p:cNvPr id="410" name="Google Shape;410;p28"/>
            <p:cNvGrpSpPr/>
            <p:nvPr/>
          </p:nvGrpSpPr>
          <p:grpSpPr>
            <a:xfrm>
              <a:off x="825838" y="232601"/>
              <a:ext cx="9624452" cy="9628771"/>
              <a:chOff x="-1732" y="-6350"/>
              <a:chExt cx="10288732" cy="10293350"/>
            </a:xfrm>
          </p:grpSpPr>
          <p:sp>
            <p:nvSpPr>
              <p:cNvPr id="411" name="Google Shape;411;p28"/>
              <p:cNvSpPr/>
              <p:nvPr/>
            </p:nvSpPr>
            <p:spPr>
              <a:xfrm>
                <a:off x="-1732" y="8216863"/>
                <a:ext cx="1855125" cy="2070137"/>
              </a:xfrm>
              <a:custGeom>
                <a:rect b="b" l="l" r="r" t="t"/>
                <a:pathLst>
                  <a:path extrusionOk="0" h="2070137" w="1855125">
                    <a:moveTo>
                      <a:pt x="1732" y="2070137"/>
                    </a:moveTo>
                    <a:lnTo>
                      <a:pt x="1732" y="154520"/>
                    </a:lnTo>
                    <a:cubicBezTo>
                      <a:pt x="0" y="114144"/>
                      <a:pt x="14838" y="74814"/>
                      <a:pt x="42809" y="45644"/>
                    </a:cubicBezTo>
                    <a:cubicBezTo>
                      <a:pt x="70779" y="16476"/>
                      <a:pt x="109452" y="0"/>
                      <a:pt x="149865" y="37"/>
                    </a:cubicBezTo>
                    <a:lnTo>
                      <a:pt x="1705259" y="37"/>
                    </a:lnTo>
                    <a:cubicBezTo>
                      <a:pt x="1745672" y="0"/>
                      <a:pt x="1784345" y="16476"/>
                      <a:pt x="1812315" y="45644"/>
                    </a:cubicBezTo>
                    <a:cubicBezTo>
                      <a:pt x="1840286" y="74814"/>
                      <a:pt x="1855124" y="114144"/>
                      <a:pt x="1853392" y="154520"/>
                    </a:cubicBezTo>
                    <a:lnTo>
                      <a:pt x="1853392" y="2070137"/>
                    </a:lnTo>
                    <a:close/>
                  </a:path>
                </a:pathLst>
              </a:custGeom>
              <a:solidFill>
                <a:srgbClr val="6622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" name="Google Shape;412;p28"/>
              <p:cNvSpPr/>
              <p:nvPr/>
            </p:nvSpPr>
            <p:spPr>
              <a:xfrm>
                <a:off x="2108835" y="6165850"/>
                <a:ext cx="1851660" cy="4121150"/>
              </a:xfrm>
              <a:custGeom>
                <a:rect b="b" l="l" r="r" t="t"/>
                <a:pathLst>
                  <a:path extrusionOk="0" h="4121150" w="1851660">
                    <a:moveTo>
                      <a:pt x="0" y="4121150"/>
                    </a:moveTo>
                    <a:lnTo>
                      <a:pt x="0" y="148133"/>
                    </a:lnTo>
                    <a:cubicBezTo>
                      <a:pt x="0" y="108846"/>
                      <a:pt x="15607" y="71167"/>
                      <a:pt x="43387" y="43387"/>
                    </a:cubicBezTo>
                    <a:cubicBezTo>
                      <a:pt x="71167" y="15607"/>
                      <a:pt x="108846" y="0"/>
                      <a:pt x="148133" y="0"/>
                    </a:cubicBezTo>
                    <a:lnTo>
                      <a:pt x="1703527" y="0"/>
                    </a:lnTo>
                    <a:cubicBezTo>
                      <a:pt x="1742814" y="0"/>
                      <a:pt x="1780493" y="15607"/>
                      <a:pt x="1808273" y="43387"/>
                    </a:cubicBezTo>
                    <a:cubicBezTo>
                      <a:pt x="1836053" y="71167"/>
                      <a:pt x="1851660" y="108846"/>
                      <a:pt x="1851660" y="148133"/>
                    </a:cubicBezTo>
                    <a:lnTo>
                      <a:pt x="1851660" y="4121150"/>
                    </a:lnTo>
                    <a:close/>
                  </a:path>
                </a:pathLst>
              </a:custGeom>
              <a:solidFill>
                <a:srgbClr val="6622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" name="Google Shape;413;p28"/>
              <p:cNvSpPr/>
              <p:nvPr/>
            </p:nvSpPr>
            <p:spPr>
              <a:xfrm>
                <a:off x="4217670" y="4108450"/>
                <a:ext cx="1851660" cy="6178550"/>
              </a:xfrm>
              <a:custGeom>
                <a:rect b="b" l="l" r="r" t="t"/>
                <a:pathLst>
                  <a:path extrusionOk="0" h="6178550" w="1851660">
                    <a:moveTo>
                      <a:pt x="0" y="6178550"/>
                    </a:moveTo>
                    <a:lnTo>
                      <a:pt x="0" y="148133"/>
                    </a:lnTo>
                    <a:cubicBezTo>
                      <a:pt x="0" y="108846"/>
                      <a:pt x="15607" y="71167"/>
                      <a:pt x="43387" y="43387"/>
                    </a:cubicBezTo>
                    <a:cubicBezTo>
                      <a:pt x="71167" y="15607"/>
                      <a:pt x="108846" y="0"/>
                      <a:pt x="148133" y="0"/>
                    </a:cubicBezTo>
                    <a:lnTo>
                      <a:pt x="1703527" y="0"/>
                    </a:lnTo>
                    <a:cubicBezTo>
                      <a:pt x="1742814" y="0"/>
                      <a:pt x="1780493" y="15607"/>
                      <a:pt x="1808273" y="43387"/>
                    </a:cubicBezTo>
                    <a:cubicBezTo>
                      <a:pt x="1836053" y="71167"/>
                      <a:pt x="1851660" y="108846"/>
                      <a:pt x="1851660" y="148133"/>
                    </a:cubicBezTo>
                    <a:lnTo>
                      <a:pt x="1851660" y="6178550"/>
                    </a:lnTo>
                    <a:close/>
                  </a:path>
                </a:pathLst>
              </a:custGeom>
              <a:solidFill>
                <a:srgbClr val="6622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" name="Google Shape;414;p28"/>
              <p:cNvSpPr/>
              <p:nvPr/>
            </p:nvSpPr>
            <p:spPr>
              <a:xfrm>
                <a:off x="6326505" y="2051050"/>
                <a:ext cx="1851660" cy="8235950"/>
              </a:xfrm>
              <a:custGeom>
                <a:rect b="b" l="l" r="r" t="t"/>
                <a:pathLst>
                  <a:path extrusionOk="0" h="8235950" w="1851660">
                    <a:moveTo>
                      <a:pt x="0" y="8235950"/>
                    </a:moveTo>
                    <a:lnTo>
                      <a:pt x="0" y="148133"/>
                    </a:lnTo>
                    <a:cubicBezTo>
                      <a:pt x="0" y="108845"/>
                      <a:pt x="15607" y="71167"/>
                      <a:pt x="43387" y="43387"/>
                    </a:cubicBezTo>
                    <a:cubicBezTo>
                      <a:pt x="71167" y="15607"/>
                      <a:pt x="108846" y="0"/>
                      <a:pt x="148133" y="0"/>
                    </a:cubicBezTo>
                    <a:lnTo>
                      <a:pt x="1703527" y="0"/>
                    </a:lnTo>
                    <a:cubicBezTo>
                      <a:pt x="1742815" y="0"/>
                      <a:pt x="1780492" y="15607"/>
                      <a:pt x="1808273" y="43387"/>
                    </a:cubicBezTo>
                    <a:cubicBezTo>
                      <a:pt x="1836053" y="71167"/>
                      <a:pt x="1851660" y="108845"/>
                      <a:pt x="1851660" y="148133"/>
                    </a:cubicBezTo>
                    <a:lnTo>
                      <a:pt x="1851660" y="8235950"/>
                    </a:lnTo>
                    <a:close/>
                  </a:path>
                </a:pathLst>
              </a:custGeom>
              <a:solidFill>
                <a:srgbClr val="6622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" name="Google Shape;415;p28"/>
              <p:cNvSpPr/>
              <p:nvPr/>
            </p:nvSpPr>
            <p:spPr>
              <a:xfrm>
                <a:off x="8435340" y="-6350"/>
                <a:ext cx="1851660" cy="10293350"/>
              </a:xfrm>
              <a:custGeom>
                <a:rect b="b" l="l" r="r" t="t"/>
                <a:pathLst>
                  <a:path extrusionOk="0" h="10293350" w="1851660">
                    <a:moveTo>
                      <a:pt x="0" y="10293350"/>
                    </a:moveTo>
                    <a:lnTo>
                      <a:pt x="0" y="148133"/>
                    </a:lnTo>
                    <a:cubicBezTo>
                      <a:pt x="0" y="108846"/>
                      <a:pt x="15607" y="71167"/>
                      <a:pt x="43387" y="43387"/>
                    </a:cubicBezTo>
                    <a:cubicBezTo>
                      <a:pt x="71168" y="15607"/>
                      <a:pt x="108845" y="0"/>
                      <a:pt x="148133" y="0"/>
                    </a:cubicBezTo>
                    <a:lnTo>
                      <a:pt x="1703527" y="0"/>
                    </a:lnTo>
                    <a:cubicBezTo>
                      <a:pt x="1742815" y="0"/>
                      <a:pt x="1780492" y="15607"/>
                      <a:pt x="1808273" y="43387"/>
                    </a:cubicBezTo>
                    <a:cubicBezTo>
                      <a:pt x="1836053" y="71167"/>
                      <a:pt x="1851660" y="108846"/>
                      <a:pt x="1851660" y="148133"/>
                    </a:cubicBezTo>
                    <a:lnTo>
                      <a:pt x="1851660" y="10293350"/>
                    </a:lnTo>
                    <a:close/>
                  </a:path>
                </a:pathLst>
              </a:custGeom>
              <a:solidFill>
                <a:srgbClr val="6622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" name="Google Shape;416;p28"/>
              <p:cNvSpPr/>
              <p:nvPr/>
            </p:nvSpPr>
            <p:spPr>
              <a:xfrm>
                <a:off x="0" y="9251950"/>
                <a:ext cx="1851660" cy="1035050"/>
              </a:xfrm>
              <a:custGeom>
                <a:rect b="b" l="l" r="r" t="t"/>
                <a:pathLst>
                  <a:path extrusionOk="0" h="1035050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1035050"/>
                    </a:lnTo>
                    <a:lnTo>
                      <a:pt x="0" y="1035050"/>
                    </a:lnTo>
                    <a:close/>
                  </a:path>
                </a:pathLst>
              </a:custGeom>
              <a:solidFill>
                <a:srgbClr val="9386F6"/>
              </a:solidFill>
              <a:ln>
                <a:noFill/>
              </a:ln>
            </p:spPr>
          </p:sp>
          <p:sp>
            <p:nvSpPr>
              <p:cNvPr id="417" name="Google Shape;417;p28"/>
              <p:cNvSpPr/>
              <p:nvPr/>
            </p:nvSpPr>
            <p:spPr>
              <a:xfrm>
                <a:off x="2108835" y="6990080"/>
                <a:ext cx="1851660" cy="3296920"/>
              </a:xfrm>
              <a:custGeom>
                <a:rect b="b" l="l" r="r" t="t"/>
                <a:pathLst>
                  <a:path extrusionOk="0" h="3296920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3296920"/>
                    </a:lnTo>
                    <a:lnTo>
                      <a:pt x="0" y="3296920"/>
                    </a:lnTo>
                    <a:close/>
                  </a:path>
                </a:pathLst>
              </a:custGeom>
              <a:solidFill>
                <a:srgbClr val="9386F6"/>
              </a:solidFill>
              <a:ln>
                <a:noFill/>
              </a:ln>
            </p:spPr>
          </p:sp>
          <p:sp>
            <p:nvSpPr>
              <p:cNvPr id="418" name="Google Shape;418;p28"/>
              <p:cNvSpPr/>
              <p:nvPr/>
            </p:nvSpPr>
            <p:spPr>
              <a:xfrm>
                <a:off x="4217670" y="5138208"/>
                <a:ext cx="1851660" cy="5148792"/>
              </a:xfrm>
              <a:custGeom>
                <a:rect b="b" l="l" r="r" t="t"/>
                <a:pathLst>
                  <a:path extrusionOk="0" h="5148792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5148792"/>
                    </a:lnTo>
                    <a:lnTo>
                      <a:pt x="0" y="5148792"/>
                    </a:lnTo>
                    <a:close/>
                  </a:path>
                </a:pathLst>
              </a:custGeom>
              <a:solidFill>
                <a:srgbClr val="9386F6"/>
              </a:solidFill>
              <a:ln>
                <a:noFill/>
              </a:ln>
            </p:spPr>
          </p:sp>
          <p:sp>
            <p:nvSpPr>
              <p:cNvPr id="419" name="Google Shape;419;p28"/>
              <p:cNvSpPr/>
              <p:nvPr/>
            </p:nvSpPr>
            <p:spPr>
              <a:xfrm>
                <a:off x="6326505" y="3698240"/>
                <a:ext cx="1851660" cy="6588760"/>
              </a:xfrm>
              <a:custGeom>
                <a:rect b="b" l="l" r="r" t="t"/>
                <a:pathLst>
                  <a:path extrusionOk="0" h="6588760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6588760"/>
                    </a:lnTo>
                    <a:lnTo>
                      <a:pt x="0" y="6588760"/>
                    </a:lnTo>
                    <a:close/>
                  </a:path>
                </a:pathLst>
              </a:custGeom>
              <a:solidFill>
                <a:srgbClr val="9386F6"/>
              </a:solidFill>
              <a:ln>
                <a:noFill/>
              </a:ln>
            </p:spPr>
          </p:sp>
          <p:sp>
            <p:nvSpPr>
              <p:cNvPr id="420" name="Google Shape;420;p28"/>
              <p:cNvSpPr/>
              <p:nvPr/>
            </p:nvSpPr>
            <p:spPr>
              <a:xfrm>
                <a:off x="8435340" y="1640586"/>
                <a:ext cx="1851660" cy="8646414"/>
              </a:xfrm>
              <a:custGeom>
                <a:rect b="b" l="l" r="r" t="t"/>
                <a:pathLst>
                  <a:path extrusionOk="0" h="8646414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8646414"/>
                    </a:lnTo>
                    <a:lnTo>
                      <a:pt x="0" y="8646414"/>
                    </a:lnTo>
                    <a:close/>
                  </a:path>
                </a:pathLst>
              </a:custGeom>
              <a:solidFill>
                <a:srgbClr val="9386F6"/>
              </a:solidFill>
              <a:ln>
                <a:noFill/>
              </a:ln>
            </p:spPr>
          </p:sp>
          <p:sp>
            <p:nvSpPr>
              <p:cNvPr id="421" name="Google Shape;421;p28"/>
              <p:cNvSpPr/>
              <p:nvPr/>
            </p:nvSpPr>
            <p:spPr>
              <a:xfrm>
                <a:off x="0" y="10287000"/>
                <a:ext cx="1851660" cy="0"/>
              </a:xfrm>
              <a:custGeom>
                <a:rect b="b" l="l" r="r" t="t"/>
                <a:pathLst>
                  <a:path extrusionOk="0" h="120000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4ADEA"/>
              </a:solidFill>
              <a:ln>
                <a:noFill/>
              </a:ln>
            </p:spPr>
          </p:sp>
          <p:sp>
            <p:nvSpPr>
              <p:cNvPr id="422" name="Google Shape;422;p28"/>
              <p:cNvSpPr/>
              <p:nvPr/>
            </p:nvSpPr>
            <p:spPr>
              <a:xfrm>
                <a:off x="2108835" y="8638540"/>
                <a:ext cx="1851660" cy="1648460"/>
              </a:xfrm>
              <a:custGeom>
                <a:rect b="b" l="l" r="r" t="t"/>
                <a:pathLst>
                  <a:path extrusionOk="0" h="1648460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1648460"/>
                    </a:lnTo>
                    <a:lnTo>
                      <a:pt x="0" y="1648460"/>
                    </a:lnTo>
                    <a:close/>
                  </a:path>
                </a:pathLst>
              </a:custGeom>
              <a:solidFill>
                <a:srgbClr val="B4ADEA"/>
              </a:solidFill>
              <a:ln>
                <a:noFill/>
              </a:ln>
            </p:spPr>
          </p:sp>
          <p:sp>
            <p:nvSpPr>
              <p:cNvPr id="423" name="Google Shape;423;p28"/>
              <p:cNvSpPr/>
              <p:nvPr/>
            </p:nvSpPr>
            <p:spPr>
              <a:xfrm>
                <a:off x="4217670" y="7197725"/>
                <a:ext cx="1851660" cy="3089275"/>
              </a:xfrm>
              <a:custGeom>
                <a:rect b="b" l="l" r="r" t="t"/>
                <a:pathLst>
                  <a:path extrusionOk="0" h="3089275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3089275"/>
                    </a:lnTo>
                    <a:lnTo>
                      <a:pt x="0" y="3089275"/>
                    </a:lnTo>
                    <a:close/>
                  </a:path>
                </a:pathLst>
              </a:custGeom>
              <a:solidFill>
                <a:srgbClr val="B4ADEA"/>
              </a:solidFill>
              <a:ln>
                <a:noFill/>
              </a:ln>
            </p:spPr>
          </p:sp>
          <p:sp>
            <p:nvSpPr>
              <p:cNvPr id="424" name="Google Shape;424;p28"/>
              <p:cNvSpPr/>
              <p:nvPr/>
            </p:nvSpPr>
            <p:spPr>
              <a:xfrm>
                <a:off x="6326505" y="6580822"/>
                <a:ext cx="1851660" cy="3706178"/>
              </a:xfrm>
              <a:custGeom>
                <a:rect b="b" l="l" r="r" t="t"/>
                <a:pathLst>
                  <a:path extrusionOk="0" h="3706178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3706178"/>
                    </a:lnTo>
                    <a:lnTo>
                      <a:pt x="0" y="3706178"/>
                    </a:lnTo>
                    <a:close/>
                  </a:path>
                </a:pathLst>
              </a:custGeom>
              <a:solidFill>
                <a:srgbClr val="B4ADEA"/>
              </a:solidFill>
              <a:ln>
                <a:noFill/>
              </a:ln>
            </p:spPr>
          </p:sp>
          <p:sp>
            <p:nvSpPr>
              <p:cNvPr id="425" name="Google Shape;425;p28"/>
              <p:cNvSpPr/>
              <p:nvPr/>
            </p:nvSpPr>
            <p:spPr>
              <a:xfrm>
                <a:off x="8435340" y="5757926"/>
                <a:ext cx="1851660" cy="4529074"/>
              </a:xfrm>
              <a:custGeom>
                <a:rect b="b" l="l" r="r" t="t"/>
                <a:pathLst>
                  <a:path extrusionOk="0" h="4529074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4529074"/>
                    </a:lnTo>
                    <a:lnTo>
                      <a:pt x="0" y="4529074"/>
                    </a:lnTo>
                    <a:close/>
                  </a:path>
                </a:pathLst>
              </a:custGeom>
              <a:solidFill>
                <a:srgbClr val="B4ADEA"/>
              </a:solidFill>
              <a:ln>
                <a:noFill/>
              </a:ln>
            </p:spPr>
          </p:sp>
        </p:grpSp>
      </p:grpSp>
      <p:sp>
        <p:nvSpPr>
          <p:cNvPr id="426" name="Google Shape;426;p28"/>
          <p:cNvSpPr txBox="1"/>
          <p:nvPr/>
        </p:nvSpPr>
        <p:spPr>
          <a:xfrm>
            <a:off x="431463" y="3072407"/>
            <a:ext cx="8712537" cy="13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99" u="none" cap="none" strike="noStrike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Analysis</a:t>
            </a:r>
            <a:endParaRPr/>
          </a:p>
        </p:txBody>
      </p:sp>
      <p:grpSp>
        <p:nvGrpSpPr>
          <p:cNvPr id="427" name="Google Shape;427;p28"/>
          <p:cNvGrpSpPr/>
          <p:nvPr/>
        </p:nvGrpSpPr>
        <p:grpSpPr>
          <a:xfrm>
            <a:off x="431463" y="5069087"/>
            <a:ext cx="8630247" cy="2145506"/>
            <a:chOff x="0" y="-66675"/>
            <a:chExt cx="11506996" cy="2860675"/>
          </a:xfrm>
        </p:grpSpPr>
        <p:sp>
          <p:nvSpPr>
            <p:cNvPr id="428" name="Google Shape;428;p28"/>
            <p:cNvSpPr txBox="1"/>
            <p:nvPr/>
          </p:nvSpPr>
          <p:spPr>
            <a:xfrm>
              <a:off x="0" y="-66675"/>
              <a:ext cx="11506996" cy="7956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600" u="none" cap="none" strike="noStrike">
                  <a:solidFill>
                    <a:srgbClr val="DBFF76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Elaborate on the statistics here</a:t>
              </a:r>
              <a:endParaRPr/>
            </a:p>
          </p:txBody>
        </p:sp>
        <p:sp>
          <p:nvSpPr>
            <p:cNvPr id="429" name="Google Shape;429;p28"/>
            <p:cNvSpPr txBox="1"/>
            <p:nvPr/>
          </p:nvSpPr>
          <p:spPr>
            <a:xfrm>
              <a:off x="0" y="1132205"/>
              <a:ext cx="11506996" cy="16617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Presentations are communication tools that can be used as demonstrations, lectures, speeches, reports, and more. It is mostly presented before an audience. </a:t>
              </a:r>
              <a:endParaRPr/>
            </a:p>
          </p:txBody>
        </p:sp>
      </p:grpSp>
      <p:sp>
        <p:nvSpPr>
          <p:cNvPr id="430" name="Google Shape;430;p28"/>
          <p:cNvSpPr/>
          <p:nvPr/>
        </p:nvSpPr>
        <p:spPr>
          <a:xfrm flipH="1" rot="10800000">
            <a:off x="-2579249" y="-3095506"/>
            <a:ext cx="6021425" cy="6167913"/>
          </a:xfrm>
          <a:custGeom>
            <a:rect b="b" l="l" r="r" t="t"/>
            <a:pathLst>
              <a:path extrusionOk="0" h="6167913" w="6021425">
                <a:moveTo>
                  <a:pt x="0" y="6167913"/>
                </a:moveTo>
                <a:lnTo>
                  <a:pt x="6021425" y="6167913"/>
                </a:lnTo>
                <a:lnTo>
                  <a:pt x="6021425" y="0"/>
                </a:lnTo>
                <a:lnTo>
                  <a:pt x="0" y="0"/>
                </a:lnTo>
                <a:lnTo>
                  <a:pt x="0" y="6167913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85238"/>
        </a:solidFill>
      </p:bgPr>
    </p:bg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" name="Google Shape;435;p29"/>
          <p:cNvGrpSpPr/>
          <p:nvPr/>
        </p:nvGrpSpPr>
        <p:grpSpPr>
          <a:xfrm>
            <a:off x="0" y="3721930"/>
            <a:ext cx="18287996" cy="6565070"/>
            <a:chOff x="0" y="-47625"/>
            <a:chExt cx="4816592" cy="1729072"/>
          </a:xfrm>
        </p:grpSpPr>
        <p:sp>
          <p:nvSpPr>
            <p:cNvPr id="436" name="Google Shape;436;p29"/>
            <p:cNvSpPr/>
            <p:nvPr/>
          </p:nvSpPr>
          <p:spPr>
            <a:xfrm>
              <a:off x="0" y="0"/>
              <a:ext cx="4816592" cy="1681447"/>
            </a:xfrm>
            <a:custGeom>
              <a:rect b="b" l="l" r="r" t="t"/>
              <a:pathLst>
                <a:path extrusionOk="0" h="1681447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681447"/>
                  </a:lnTo>
                  <a:lnTo>
                    <a:pt x="0" y="1681447"/>
                  </a:lnTo>
                  <a:close/>
                </a:path>
              </a:pathLst>
            </a:custGeom>
            <a:solidFill>
              <a:srgbClr val="DBFF76"/>
            </a:solidFill>
            <a:ln>
              <a:noFill/>
            </a:ln>
          </p:spPr>
        </p:sp>
        <p:sp>
          <p:nvSpPr>
            <p:cNvPr id="437" name="Google Shape;437;p29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8" name="Google Shape;438;p29"/>
          <p:cNvGrpSpPr/>
          <p:nvPr/>
        </p:nvGrpSpPr>
        <p:grpSpPr>
          <a:xfrm>
            <a:off x="1028700" y="877547"/>
            <a:ext cx="16230600" cy="1923683"/>
            <a:chOff x="0" y="0"/>
            <a:chExt cx="21640800" cy="2564911"/>
          </a:xfrm>
        </p:grpSpPr>
        <p:sp>
          <p:nvSpPr>
            <p:cNvPr id="439" name="Google Shape;439;p29"/>
            <p:cNvSpPr txBox="1"/>
            <p:nvPr/>
          </p:nvSpPr>
          <p:spPr>
            <a:xfrm>
              <a:off x="0" y="0"/>
              <a:ext cx="21640800" cy="177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799" u="none" cap="none" strike="noStrike">
                  <a:solidFill>
                    <a:srgbClr val="FFFFFF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Analysis</a:t>
              </a:r>
              <a:endParaRPr/>
            </a:p>
          </p:txBody>
        </p:sp>
        <p:sp>
          <p:nvSpPr>
            <p:cNvPr id="440" name="Google Shape;440;p29"/>
            <p:cNvSpPr txBox="1"/>
            <p:nvPr/>
          </p:nvSpPr>
          <p:spPr>
            <a:xfrm>
              <a:off x="0" y="1769256"/>
              <a:ext cx="21640800" cy="7956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600" u="none" cap="none" strike="noStrike">
                  <a:solidFill>
                    <a:srgbClr val="DBFF76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Elaborate on the statistics here</a:t>
              </a:r>
              <a:endParaRPr/>
            </a:p>
          </p:txBody>
        </p:sp>
      </p:grpSp>
      <p:grpSp>
        <p:nvGrpSpPr>
          <p:cNvPr id="441" name="Google Shape;441;p29"/>
          <p:cNvGrpSpPr/>
          <p:nvPr/>
        </p:nvGrpSpPr>
        <p:grpSpPr>
          <a:xfrm>
            <a:off x="1033537" y="4451142"/>
            <a:ext cx="16091726" cy="5237466"/>
            <a:chOff x="0" y="-66675"/>
            <a:chExt cx="21455635" cy="6983288"/>
          </a:xfrm>
        </p:grpSpPr>
        <p:sp>
          <p:nvSpPr>
            <p:cNvPr id="442" name="Google Shape;442;p29"/>
            <p:cNvSpPr txBox="1"/>
            <p:nvPr/>
          </p:nvSpPr>
          <p:spPr>
            <a:xfrm>
              <a:off x="2318541" y="6372418"/>
              <a:ext cx="1143695" cy="5441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6622CC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Item 1</a:t>
              </a:r>
              <a:endParaRPr/>
            </a:p>
          </p:txBody>
        </p:sp>
        <p:sp>
          <p:nvSpPr>
            <p:cNvPr id="443" name="Google Shape;443;p29"/>
            <p:cNvSpPr txBox="1"/>
            <p:nvPr/>
          </p:nvSpPr>
          <p:spPr>
            <a:xfrm>
              <a:off x="6395584" y="6372418"/>
              <a:ext cx="1240830" cy="5441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6622CC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Item 2</a:t>
              </a:r>
              <a:endParaRPr/>
            </a:p>
          </p:txBody>
        </p:sp>
        <p:sp>
          <p:nvSpPr>
            <p:cNvPr id="444" name="Google Shape;444;p29"/>
            <p:cNvSpPr txBox="1"/>
            <p:nvPr/>
          </p:nvSpPr>
          <p:spPr>
            <a:xfrm>
              <a:off x="10532604" y="6372418"/>
              <a:ext cx="1218009" cy="5441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6622CC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Item 3</a:t>
              </a:r>
              <a:endParaRPr/>
            </a:p>
          </p:txBody>
        </p:sp>
        <p:sp>
          <p:nvSpPr>
            <p:cNvPr id="445" name="Google Shape;445;p29"/>
            <p:cNvSpPr txBox="1"/>
            <p:nvPr/>
          </p:nvSpPr>
          <p:spPr>
            <a:xfrm>
              <a:off x="14652906" y="6372418"/>
              <a:ext cx="1228626" cy="5441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6622CC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Item 4</a:t>
              </a:r>
              <a:endParaRPr/>
            </a:p>
          </p:txBody>
        </p:sp>
        <p:sp>
          <p:nvSpPr>
            <p:cNvPr id="446" name="Google Shape;446;p29"/>
            <p:cNvSpPr txBox="1"/>
            <p:nvPr/>
          </p:nvSpPr>
          <p:spPr>
            <a:xfrm>
              <a:off x="18785660" y="6372418"/>
              <a:ext cx="1214338" cy="5441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6622CC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Item 5</a:t>
              </a:r>
              <a:endParaRPr/>
            </a:p>
          </p:txBody>
        </p:sp>
        <p:grpSp>
          <p:nvGrpSpPr>
            <p:cNvPr id="447" name="Google Shape;447;p29"/>
            <p:cNvGrpSpPr/>
            <p:nvPr/>
          </p:nvGrpSpPr>
          <p:grpSpPr>
            <a:xfrm>
              <a:off x="827584" y="232410"/>
              <a:ext cx="20628051" cy="6009833"/>
              <a:chOff x="0" y="-6350"/>
              <a:chExt cx="20628051" cy="6009833"/>
            </a:xfrm>
          </p:grpSpPr>
          <p:sp>
            <p:nvSpPr>
              <p:cNvPr id="448" name="Google Shape;448;p29"/>
              <p:cNvSpPr/>
              <p:nvPr/>
            </p:nvSpPr>
            <p:spPr>
              <a:xfrm>
                <a:off x="0" y="-6350"/>
                <a:ext cx="20628051" cy="12700"/>
              </a:xfrm>
              <a:custGeom>
                <a:rect b="b" l="l" r="r" t="t"/>
                <a:pathLst>
                  <a:path extrusionOk="0" h="12700" w="20628051">
                    <a:moveTo>
                      <a:pt x="0" y="0"/>
                    </a:moveTo>
                    <a:lnTo>
                      <a:pt x="20628051" y="0"/>
                    </a:lnTo>
                    <a:lnTo>
                      <a:pt x="20628051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6622CC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449" name="Google Shape;449;p29"/>
              <p:cNvSpPr/>
              <p:nvPr/>
            </p:nvSpPr>
            <p:spPr>
              <a:xfrm>
                <a:off x="0" y="1193076"/>
                <a:ext cx="20628051" cy="12700"/>
              </a:xfrm>
              <a:custGeom>
                <a:rect b="b" l="l" r="r" t="t"/>
                <a:pathLst>
                  <a:path extrusionOk="0" h="12700" w="20628051">
                    <a:moveTo>
                      <a:pt x="0" y="0"/>
                    </a:moveTo>
                    <a:lnTo>
                      <a:pt x="20628051" y="0"/>
                    </a:lnTo>
                    <a:lnTo>
                      <a:pt x="20628051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6622CC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450" name="Google Shape;450;p29"/>
              <p:cNvSpPr/>
              <p:nvPr/>
            </p:nvSpPr>
            <p:spPr>
              <a:xfrm>
                <a:off x="0" y="2392503"/>
                <a:ext cx="20628051" cy="12700"/>
              </a:xfrm>
              <a:custGeom>
                <a:rect b="b" l="l" r="r" t="t"/>
                <a:pathLst>
                  <a:path extrusionOk="0" h="12700" w="20628051">
                    <a:moveTo>
                      <a:pt x="0" y="0"/>
                    </a:moveTo>
                    <a:lnTo>
                      <a:pt x="20628051" y="0"/>
                    </a:lnTo>
                    <a:lnTo>
                      <a:pt x="20628051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6622CC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451" name="Google Shape;451;p29"/>
              <p:cNvSpPr/>
              <p:nvPr/>
            </p:nvSpPr>
            <p:spPr>
              <a:xfrm>
                <a:off x="0" y="3591930"/>
                <a:ext cx="20628051" cy="12700"/>
              </a:xfrm>
              <a:custGeom>
                <a:rect b="b" l="l" r="r" t="t"/>
                <a:pathLst>
                  <a:path extrusionOk="0" h="12700" w="20628051">
                    <a:moveTo>
                      <a:pt x="0" y="0"/>
                    </a:moveTo>
                    <a:lnTo>
                      <a:pt x="20628051" y="0"/>
                    </a:lnTo>
                    <a:lnTo>
                      <a:pt x="20628051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6622CC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452" name="Google Shape;452;p29"/>
              <p:cNvSpPr/>
              <p:nvPr/>
            </p:nvSpPr>
            <p:spPr>
              <a:xfrm>
                <a:off x="0" y="4791356"/>
                <a:ext cx="20628051" cy="12700"/>
              </a:xfrm>
              <a:custGeom>
                <a:rect b="b" l="l" r="r" t="t"/>
                <a:pathLst>
                  <a:path extrusionOk="0" h="12700" w="20628051">
                    <a:moveTo>
                      <a:pt x="0" y="0"/>
                    </a:moveTo>
                    <a:lnTo>
                      <a:pt x="20628051" y="0"/>
                    </a:lnTo>
                    <a:lnTo>
                      <a:pt x="20628051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6622CC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453" name="Google Shape;453;p29"/>
              <p:cNvSpPr/>
              <p:nvPr/>
            </p:nvSpPr>
            <p:spPr>
              <a:xfrm>
                <a:off x="0" y="5990783"/>
                <a:ext cx="20628051" cy="12700"/>
              </a:xfrm>
              <a:custGeom>
                <a:rect b="b" l="l" r="r" t="t"/>
                <a:pathLst>
                  <a:path extrusionOk="0" h="12700" w="20628051">
                    <a:moveTo>
                      <a:pt x="0" y="0"/>
                    </a:moveTo>
                    <a:lnTo>
                      <a:pt x="20628051" y="0"/>
                    </a:lnTo>
                    <a:lnTo>
                      <a:pt x="20628051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6622CC">
                  <a:alpha val="60000"/>
                </a:srgbClr>
              </a:solidFill>
              <a:ln>
                <a:noFill/>
              </a:ln>
            </p:spPr>
          </p:sp>
        </p:grpSp>
        <p:sp>
          <p:nvSpPr>
            <p:cNvPr id="454" name="Google Shape;454;p29"/>
            <p:cNvSpPr txBox="1"/>
            <p:nvPr/>
          </p:nvSpPr>
          <p:spPr>
            <a:xfrm>
              <a:off x="26392" y="-66675"/>
              <a:ext cx="597991" cy="5441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6622CC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50 </a:t>
              </a:r>
              <a:endParaRPr/>
            </a:p>
          </p:txBody>
        </p:sp>
        <p:sp>
          <p:nvSpPr>
            <p:cNvPr id="455" name="Google Shape;455;p29"/>
            <p:cNvSpPr txBox="1"/>
            <p:nvPr/>
          </p:nvSpPr>
          <p:spPr>
            <a:xfrm>
              <a:off x="12204" y="1132752"/>
              <a:ext cx="612180" cy="5441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6622CC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40 </a:t>
              </a:r>
              <a:endParaRPr/>
            </a:p>
          </p:txBody>
        </p:sp>
        <p:sp>
          <p:nvSpPr>
            <p:cNvPr id="456" name="Google Shape;456;p29"/>
            <p:cNvSpPr txBox="1"/>
            <p:nvPr/>
          </p:nvSpPr>
          <p:spPr>
            <a:xfrm>
              <a:off x="22820" y="2332178"/>
              <a:ext cx="601563" cy="5441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6622CC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30 </a:t>
              </a:r>
              <a:endParaRPr/>
            </a:p>
          </p:txBody>
        </p:sp>
        <p:sp>
          <p:nvSpPr>
            <p:cNvPr id="457" name="Google Shape;457;p29"/>
            <p:cNvSpPr txBox="1"/>
            <p:nvPr/>
          </p:nvSpPr>
          <p:spPr>
            <a:xfrm>
              <a:off x="0" y="3531605"/>
              <a:ext cx="624384" cy="5441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6622CC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20 </a:t>
              </a:r>
              <a:endParaRPr/>
            </a:p>
          </p:txBody>
        </p:sp>
        <p:sp>
          <p:nvSpPr>
            <p:cNvPr id="458" name="Google Shape;458;p29"/>
            <p:cNvSpPr txBox="1"/>
            <p:nvPr/>
          </p:nvSpPr>
          <p:spPr>
            <a:xfrm>
              <a:off x="97135" y="4731031"/>
              <a:ext cx="527248" cy="5441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6622CC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10 </a:t>
              </a:r>
              <a:endParaRPr/>
            </a:p>
          </p:txBody>
        </p:sp>
        <p:sp>
          <p:nvSpPr>
            <p:cNvPr id="459" name="Google Shape;459;p29"/>
            <p:cNvSpPr txBox="1"/>
            <p:nvPr/>
          </p:nvSpPr>
          <p:spPr>
            <a:xfrm>
              <a:off x="236934" y="5930458"/>
              <a:ext cx="387449" cy="5441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6622CC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0 </a:t>
              </a:r>
              <a:endParaRPr/>
            </a:p>
          </p:txBody>
        </p:sp>
        <p:grpSp>
          <p:nvGrpSpPr>
            <p:cNvPr id="460" name="Google Shape;460;p29"/>
            <p:cNvGrpSpPr/>
            <p:nvPr/>
          </p:nvGrpSpPr>
          <p:grpSpPr>
            <a:xfrm>
              <a:off x="2804944" y="155250"/>
              <a:ext cx="16671505" cy="6166232"/>
              <a:chOff x="1977360" y="-83510"/>
              <a:chExt cx="16671505" cy="6166232"/>
            </a:xfrm>
          </p:grpSpPr>
          <p:sp>
            <p:nvSpPr>
              <p:cNvPr id="461" name="Google Shape;461;p29"/>
              <p:cNvSpPr/>
              <p:nvPr/>
            </p:nvSpPr>
            <p:spPr>
              <a:xfrm>
                <a:off x="1977360" y="4472232"/>
                <a:ext cx="4296501" cy="1610490"/>
              </a:xfrm>
              <a:custGeom>
                <a:rect b="b" l="l" r="r" t="t"/>
                <a:pathLst>
                  <a:path extrusionOk="0" h="1610490" w="4296501">
                    <a:moveTo>
                      <a:pt x="148945" y="1524901"/>
                    </a:moveTo>
                    <a:cubicBezTo>
                      <a:pt x="148789" y="1489942"/>
                      <a:pt x="120405" y="1461684"/>
                      <a:pt x="85445" y="1461684"/>
                    </a:cubicBezTo>
                    <a:cubicBezTo>
                      <a:pt x="50486" y="1461684"/>
                      <a:pt x="22101" y="1489942"/>
                      <a:pt x="21945" y="1524901"/>
                    </a:cubicBezTo>
                    <a:cubicBezTo>
                      <a:pt x="22101" y="1559860"/>
                      <a:pt x="50486" y="1588117"/>
                      <a:pt x="85445" y="1588117"/>
                    </a:cubicBezTo>
                    <a:cubicBezTo>
                      <a:pt x="120405" y="1588117"/>
                      <a:pt x="148789" y="1559860"/>
                      <a:pt x="148945" y="1524901"/>
                    </a:cubicBezTo>
                    <a:close/>
                    <a:moveTo>
                      <a:pt x="60345" y="1452953"/>
                    </a:moveTo>
                    <a:cubicBezTo>
                      <a:pt x="20797" y="1466949"/>
                      <a:pt x="0" y="1510279"/>
                      <a:pt x="13819" y="1549889"/>
                    </a:cubicBezTo>
                    <a:cubicBezTo>
                      <a:pt x="27638" y="1589499"/>
                      <a:pt x="70874" y="1610490"/>
                      <a:pt x="110546" y="1596848"/>
                    </a:cubicBezTo>
                    <a:lnTo>
                      <a:pt x="4236156" y="157536"/>
                    </a:lnTo>
                    <a:cubicBezTo>
                      <a:pt x="4275704" y="143540"/>
                      <a:pt x="4296500" y="100211"/>
                      <a:pt x="4282682" y="60600"/>
                    </a:cubicBezTo>
                    <a:cubicBezTo>
                      <a:pt x="4268863" y="20990"/>
                      <a:pt x="4225626" y="0"/>
                      <a:pt x="4185955" y="13641"/>
                    </a:cubicBezTo>
                    <a:close/>
                  </a:path>
                </a:pathLst>
              </a:custGeom>
              <a:solidFill>
                <a:srgbClr val="6622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2" name="Google Shape;462;p29"/>
              <p:cNvSpPr/>
              <p:nvPr/>
            </p:nvSpPr>
            <p:spPr>
              <a:xfrm>
                <a:off x="6102602" y="1353377"/>
                <a:ext cx="4297237" cy="3290378"/>
              </a:xfrm>
              <a:custGeom>
                <a:rect b="b" l="l" r="r" t="t"/>
                <a:pathLst>
                  <a:path extrusionOk="0" h="3290378" w="4297237">
                    <a:moveTo>
                      <a:pt x="149313" y="3204444"/>
                    </a:moveTo>
                    <a:cubicBezTo>
                      <a:pt x="149157" y="3169485"/>
                      <a:pt x="120773" y="3141227"/>
                      <a:pt x="85813" y="3141227"/>
                    </a:cubicBezTo>
                    <a:cubicBezTo>
                      <a:pt x="50854" y="3141227"/>
                      <a:pt x="22469" y="3169485"/>
                      <a:pt x="22313" y="3204444"/>
                    </a:cubicBezTo>
                    <a:cubicBezTo>
                      <a:pt x="22469" y="3239403"/>
                      <a:pt x="50854" y="3267661"/>
                      <a:pt x="85813" y="3267661"/>
                    </a:cubicBezTo>
                    <a:cubicBezTo>
                      <a:pt x="120773" y="3267661"/>
                      <a:pt x="149157" y="3239403"/>
                      <a:pt x="149313" y="3204444"/>
                    </a:cubicBezTo>
                    <a:close/>
                    <a:moveTo>
                      <a:pt x="39865" y="3143656"/>
                    </a:moveTo>
                    <a:cubicBezTo>
                      <a:pt x="6512" y="3169102"/>
                      <a:pt x="0" y="3216721"/>
                      <a:pt x="25297" y="3250187"/>
                    </a:cubicBezTo>
                    <a:cubicBezTo>
                      <a:pt x="50594" y="3283654"/>
                      <a:pt x="98183" y="3290378"/>
                      <a:pt x="131762" y="3265231"/>
                    </a:cubicBezTo>
                    <a:lnTo>
                      <a:pt x="4257373" y="146723"/>
                    </a:lnTo>
                    <a:cubicBezTo>
                      <a:pt x="4290726" y="121276"/>
                      <a:pt x="4297237" y="73657"/>
                      <a:pt x="4271940" y="40191"/>
                    </a:cubicBezTo>
                    <a:cubicBezTo>
                      <a:pt x="4246643" y="6724"/>
                      <a:pt x="4199054" y="0"/>
                      <a:pt x="4165474" y="25147"/>
                    </a:cubicBezTo>
                    <a:close/>
                  </a:path>
                </a:pathLst>
              </a:custGeom>
              <a:solidFill>
                <a:srgbClr val="6622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3" name="Google Shape;463;p29"/>
              <p:cNvSpPr/>
              <p:nvPr/>
            </p:nvSpPr>
            <p:spPr>
              <a:xfrm>
                <a:off x="10230634" y="1355772"/>
                <a:ext cx="4292392" cy="1126620"/>
              </a:xfrm>
              <a:custGeom>
                <a:rect b="b" l="l" r="r" t="t"/>
                <a:pathLst>
                  <a:path extrusionOk="0" h="1126620" w="4292392">
                    <a:moveTo>
                      <a:pt x="146891" y="83540"/>
                    </a:moveTo>
                    <a:cubicBezTo>
                      <a:pt x="146735" y="48581"/>
                      <a:pt x="118351" y="20323"/>
                      <a:pt x="83391" y="20323"/>
                    </a:cubicBezTo>
                    <a:cubicBezTo>
                      <a:pt x="48432" y="20323"/>
                      <a:pt x="20048" y="48581"/>
                      <a:pt x="19891" y="83540"/>
                    </a:cubicBezTo>
                    <a:cubicBezTo>
                      <a:pt x="20048" y="118499"/>
                      <a:pt x="48432" y="146757"/>
                      <a:pt x="83391" y="146757"/>
                    </a:cubicBezTo>
                    <a:cubicBezTo>
                      <a:pt x="118351" y="146757"/>
                      <a:pt x="146735" y="118499"/>
                      <a:pt x="146891" y="83540"/>
                    </a:cubicBezTo>
                    <a:close/>
                    <a:moveTo>
                      <a:pt x="100653" y="9321"/>
                    </a:moveTo>
                    <a:cubicBezTo>
                      <a:pt x="59750" y="0"/>
                      <a:pt x="19007" y="25494"/>
                      <a:pt x="9504" y="66355"/>
                    </a:cubicBezTo>
                    <a:cubicBezTo>
                      <a:pt x="0" y="107216"/>
                      <a:pt x="25312" y="148073"/>
                      <a:pt x="66130" y="157759"/>
                    </a:cubicBezTo>
                    <a:lnTo>
                      <a:pt x="4191740" y="1117300"/>
                    </a:lnTo>
                    <a:cubicBezTo>
                      <a:pt x="4232643" y="1126621"/>
                      <a:pt x="4273386" y="1101127"/>
                      <a:pt x="4282889" y="1060266"/>
                    </a:cubicBezTo>
                    <a:cubicBezTo>
                      <a:pt x="4292393" y="1019405"/>
                      <a:pt x="4267081" y="978548"/>
                      <a:pt x="4226263" y="968862"/>
                    </a:cubicBezTo>
                    <a:close/>
                  </a:path>
                </a:pathLst>
              </a:custGeom>
              <a:solidFill>
                <a:srgbClr val="6622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4" name="Google Shape;464;p29"/>
              <p:cNvSpPr/>
              <p:nvPr/>
            </p:nvSpPr>
            <p:spPr>
              <a:xfrm>
                <a:off x="14361468" y="2080648"/>
                <a:ext cx="4281946" cy="396524"/>
              </a:xfrm>
              <a:custGeom>
                <a:rect b="b" l="l" r="r" t="t"/>
                <a:pathLst>
                  <a:path extrusionOk="0" h="396524" w="4281946">
                    <a:moveTo>
                      <a:pt x="141668" y="318205"/>
                    </a:moveTo>
                    <a:cubicBezTo>
                      <a:pt x="141512" y="283246"/>
                      <a:pt x="113128" y="254988"/>
                      <a:pt x="78168" y="254988"/>
                    </a:cubicBezTo>
                    <a:cubicBezTo>
                      <a:pt x="43209" y="254988"/>
                      <a:pt x="14825" y="283246"/>
                      <a:pt x="14668" y="318205"/>
                    </a:cubicBezTo>
                    <a:cubicBezTo>
                      <a:pt x="14825" y="353164"/>
                      <a:pt x="43209" y="381422"/>
                      <a:pt x="78168" y="381422"/>
                    </a:cubicBezTo>
                    <a:cubicBezTo>
                      <a:pt x="113128" y="381422"/>
                      <a:pt x="141512" y="353164"/>
                      <a:pt x="141668" y="318205"/>
                    </a:cubicBezTo>
                    <a:close/>
                    <a:moveTo>
                      <a:pt x="73744" y="242133"/>
                    </a:moveTo>
                    <a:cubicBezTo>
                      <a:pt x="31875" y="244756"/>
                      <a:pt x="0" y="280728"/>
                      <a:pt x="2435" y="322609"/>
                    </a:cubicBezTo>
                    <a:cubicBezTo>
                      <a:pt x="4871" y="364490"/>
                      <a:pt x="40701" y="396525"/>
                      <a:pt x="82591" y="394277"/>
                    </a:cubicBezTo>
                    <a:lnTo>
                      <a:pt x="4208202" y="154391"/>
                    </a:lnTo>
                    <a:cubicBezTo>
                      <a:pt x="4250070" y="151769"/>
                      <a:pt x="4281946" y="115797"/>
                      <a:pt x="4279510" y="73916"/>
                    </a:cubicBezTo>
                    <a:cubicBezTo>
                      <a:pt x="4277075" y="32035"/>
                      <a:pt x="4241245" y="0"/>
                      <a:pt x="4199354" y="2248"/>
                    </a:cubicBezTo>
                    <a:close/>
                    <a:moveTo>
                      <a:pt x="4267279" y="78320"/>
                    </a:moveTo>
                    <a:cubicBezTo>
                      <a:pt x="4267122" y="43361"/>
                      <a:pt x="4238738" y="15103"/>
                      <a:pt x="4203779" y="15103"/>
                    </a:cubicBezTo>
                    <a:cubicBezTo>
                      <a:pt x="4168820" y="15103"/>
                      <a:pt x="4140435" y="43361"/>
                      <a:pt x="4140279" y="78320"/>
                    </a:cubicBezTo>
                    <a:cubicBezTo>
                      <a:pt x="4140435" y="113279"/>
                      <a:pt x="4168820" y="141537"/>
                      <a:pt x="4203779" y="141537"/>
                    </a:cubicBezTo>
                    <a:cubicBezTo>
                      <a:pt x="4238738" y="141537"/>
                      <a:pt x="4267122" y="113279"/>
                      <a:pt x="4267279" y="78320"/>
                    </a:cubicBezTo>
                    <a:close/>
                  </a:path>
                </a:pathLst>
              </a:custGeom>
              <a:solidFill>
                <a:srgbClr val="6622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5" name="Google Shape;465;p29"/>
              <p:cNvSpPr/>
              <p:nvPr/>
            </p:nvSpPr>
            <p:spPr>
              <a:xfrm>
                <a:off x="1979414" y="4474281"/>
                <a:ext cx="4292393" cy="1126621"/>
              </a:xfrm>
              <a:custGeom>
                <a:rect b="b" l="l" r="r" t="t"/>
                <a:pathLst>
                  <a:path extrusionOk="0" h="1126621" w="4292393">
                    <a:moveTo>
                      <a:pt x="146891" y="83540"/>
                    </a:moveTo>
                    <a:cubicBezTo>
                      <a:pt x="146735" y="48581"/>
                      <a:pt x="118351" y="20323"/>
                      <a:pt x="83391" y="20323"/>
                    </a:cubicBezTo>
                    <a:cubicBezTo>
                      <a:pt x="48432" y="20323"/>
                      <a:pt x="20047" y="48581"/>
                      <a:pt x="19891" y="83540"/>
                    </a:cubicBezTo>
                    <a:cubicBezTo>
                      <a:pt x="20047" y="118499"/>
                      <a:pt x="48432" y="146757"/>
                      <a:pt x="83391" y="146757"/>
                    </a:cubicBezTo>
                    <a:cubicBezTo>
                      <a:pt x="118351" y="146757"/>
                      <a:pt x="146735" y="118499"/>
                      <a:pt x="146891" y="83540"/>
                    </a:cubicBezTo>
                    <a:close/>
                    <a:moveTo>
                      <a:pt x="100653" y="9321"/>
                    </a:moveTo>
                    <a:cubicBezTo>
                      <a:pt x="59750" y="0"/>
                      <a:pt x="19007" y="25494"/>
                      <a:pt x="9503" y="66355"/>
                    </a:cubicBezTo>
                    <a:cubicBezTo>
                      <a:pt x="0" y="107216"/>
                      <a:pt x="25311" y="148073"/>
                      <a:pt x="66129" y="157759"/>
                    </a:cubicBezTo>
                    <a:lnTo>
                      <a:pt x="4191739" y="1117300"/>
                    </a:lnTo>
                    <a:cubicBezTo>
                      <a:pt x="4232642" y="1126621"/>
                      <a:pt x="4273386" y="1101127"/>
                      <a:pt x="4282889" y="1060266"/>
                    </a:cubicBezTo>
                    <a:cubicBezTo>
                      <a:pt x="4292393" y="1019405"/>
                      <a:pt x="4267081" y="978548"/>
                      <a:pt x="4226263" y="968862"/>
                    </a:cubicBezTo>
                    <a:close/>
                  </a:path>
                </a:pathLst>
              </a:custGeom>
              <a:solidFill>
                <a:srgbClr val="9386F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6" name="Google Shape;466;p29"/>
              <p:cNvSpPr/>
              <p:nvPr/>
            </p:nvSpPr>
            <p:spPr>
              <a:xfrm>
                <a:off x="6101939" y="3511665"/>
                <a:ext cx="4298562" cy="2092311"/>
              </a:xfrm>
              <a:custGeom>
                <a:rect b="b" l="l" r="r" t="t"/>
                <a:pathLst>
                  <a:path extrusionOk="0" h="2092311" w="4298562">
                    <a:moveTo>
                      <a:pt x="149976" y="2005697"/>
                    </a:moveTo>
                    <a:cubicBezTo>
                      <a:pt x="149820" y="1970738"/>
                      <a:pt x="121436" y="1942480"/>
                      <a:pt x="86476" y="1942480"/>
                    </a:cubicBezTo>
                    <a:cubicBezTo>
                      <a:pt x="51517" y="1942480"/>
                      <a:pt x="23132" y="1970738"/>
                      <a:pt x="22976" y="2005697"/>
                    </a:cubicBezTo>
                    <a:cubicBezTo>
                      <a:pt x="23132" y="2040656"/>
                      <a:pt x="51517" y="2068914"/>
                      <a:pt x="86476" y="2068914"/>
                    </a:cubicBezTo>
                    <a:cubicBezTo>
                      <a:pt x="121436" y="2068914"/>
                      <a:pt x="149820" y="2040656"/>
                      <a:pt x="149976" y="2005697"/>
                    </a:cubicBezTo>
                    <a:close/>
                    <a:moveTo>
                      <a:pt x="54338" y="1936606"/>
                    </a:moveTo>
                    <a:cubicBezTo>
                      <a:pt x="16380" y="1954470"/>
                      <a:pt x="0" y="1999655"/>
                      <a:pt x="17694" y="2037692"/>
                    </a:cubicBezTo>
                    <a:cubicBezTo>
                      <a:pt x="35388" y="2075730"/>
                      <a:pt x="80499" y="2092311"/>
                      <a:pt x="118615" y="2074788"/>
                    </a:cubicBezTo>
                    <a:lnTo>
                      <a:pt x="4244225" y="155705"/>
                    </a:lnTo>
                    <a:cubicBezTo>
                      <a:pt x="4282183" y="137842"/>
                      <a:pt x="4298563" y="92657"/>
                      <a:pt x="4280869" y="54620"/>
                    </a:cubicBezTo>
                    <a:cubicBezTo>
                      <a:pt x="4263176" y="16582"/>
                      <a:pt x="4218064" y="0"/>
                      <a:pt x="4179948" y="17524"/>
                    </a:cubicBezTo>
                    <a:close/>
                  </a:path>
                </a:pathLst>
              </a:custGeom>
              <a:solidFill>
                <a:srgbClr val="9386F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7" name="Google Shape;467;p29"/>
              <p:cNvSpPr/>
              <p:nvPr/>
            </p:nvSpPr>
            <p:spPr>
              <a:xfrm>
                <a:off x="10232920" y="3517023"/>
                <a:ext cx="4287822" cy="762226"/>
              </a:xfrm>
              <a:custGeom>
                <a:rect b="b" l="l" r="r" t="t"/>
                <a:pathLst>
                  <a:path extrusionOk="0" h="762226" w="4287822">
                    <a:moveTo>
                      <a:pt x="144605" y="81257"/>
                    </a:moveTo>
                    <a:cubicBezTo>
                      <a:pt x="144449" y="46297"/>
                      <a:pt x="116065" y="18040"/>
                      <a:pt x="81105" y="18040"/>
                    </a:cubicBezTo>
                    <a:cubicBezTo>
                      <a:pt x="46146" y="18040"/>
                      <a:pt x="17762" y="46297"/>
                      <a:pt x="17605" y="81257"/>
                    </a:cubicBezTo>
                    <a:cubicBezTo>
                      <a:pt x="17762" y="116216"/>
                      <a:pt x="46146" y="144473"/>
                      <a:pt x="81105" y="144473"/>
                    </a:cubicBezTo>
                    <a:cubicBezTo>
                      <a:pt x="116065" y="144473"/>
                      <a:pt x="144449" y="116216"/>
                      <a:pt x="144605" y="81257"/>
                    </a:cubicBezTo>
                    <a:close/>
                    <a:moveTo>
                      <a:pt x="92067" y="5849"/>
                    </a:moveTo>
                    <a:cubicBezTo>
                      <a:pt x="50525" y="0"/>
                      <a:pt x="12069" y="28829"/>
                      <a:pt x="6035" y="70344"/>
                    </a:cubicBezTo>
                    <a:cubicBezTo>
                      <a:pt x="0" y="111859"/>
                      <a:pt x="28657" y="150444"/>
                      <a:pt x="70144" y="156664"/>
                    </a:cubicBezTo>
                    <a:lnTo>
                      <a:pt x="4195754" y="756377"/>
                    </a:lnTo>
                    <a:cubicBezTo>
                      <a:pt x="4237296" y="762226"/>
                      <a:pt x="4275753" y="733397"/>
                      <a:pt x="4281786" y="691882"/>
                    </a:cubicBezTo>
                    <a:cubicBezTo>
                      <a:pt x="4287822" y="650367"/>
                      <a:pt x="4259164" y="611783"/>
                      <a:pt x="4217677" y="605563"/>
                    </a:cubicBezTo>
                    <a:close/>
                  </a:path>
                </a:pathLst>
              </a:custGeom>
              <a:solidFill>
                <a:srgbClr val="9386F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8" name="Google Shape;468;p29"/>
              <p:cNvSpPr/>
              <p:nvPr/>
            </p:nvSpPr>
            <p:spPr>
              <a:xfrm>
                <a:off x="14356017" y="-83510"/>
                <a:ext cx="4292848" cy="4365014"/>
              </a:xfrm>
              <a:custGeom>
                <a:rect b="b" l="l" r="r" t="t"/>
                <a:pathLst>
                  <a:path extrusionOk="0" h="4365014" w="4292848">
                    <a:moveTo>
                      <a:pt x="147119" y="4281503"/>
                    </a:moveTo>
                    <a:cubicBezTo>
                      <a:pt x="146963" y="4246544"/>
                      <a:pt x="118579" y="4218286"/>
                      <a:pt x="83619" y="4218286"/>
                    </a:cubicBezTo>
                    <a:cubicBezTo>
                      <a:pt x="48660" y="4218286"/>
                      <a:pt x="20276" y="4246544"/>
                      <a:pt x="20119" y="4281503"/>
                    </a:cubicBezTo>
                    <a:cubicBezTo>
                      <a:pt x="20276" y="4316462"/>
                      <a:pt x="48660" y="4344720"/>
                      <a:pt x="83619" y="4344720"/>
                    </a:cubicBezTo>
                    <a:cubicBezTo>
                      <a:pt x="118579" y="4344720"/>
                      <a:pt x="146963" y="4316462"/>
                      <a:pt x="147119" y="4281503"/>
                    </a:cubicBezTo>
                    <a:close/>
                    <a:moveTo>
                      <a:pt x="29271" y="4228092"/>
                    </a:moveTo>
                    <a:cubicBezTo>
                      <a:pt x="0" y="4258144"/>
                      <a:pt x="525" y="4306203"/>
                      <a:pt x="30446" y="4335608"/>
                    </a:cubicBezTo>
                    <a:cubicBezTo>
                      <a:pt x="60367" y="4365013"/>
                      <a:pt x="108427" y="4364703"/>
                      <a:pt x="137967" y="4334914"/>
                    </a:cubicBezTo>
                    <a:lnTo>
                      <a:pt x="4263577" y="136921"/>
                    </a:lnTo>
                    <a:cubicBezTo>
                      <a:pt x="4292848" y="106869"/>
                      <a:pt x="4292322" y="58810"/>
                      <a:pt x="4262402" y="29405"/>
                    </a:cubicBezTo>
                    <a:cubicBezTo>
                      <a:pt x="4232481" y="0"/>
                      <a:pt x="4184420" y="310"/>
                      <a:pt x="4154881" y="30099"/>
                    </a:cubicBezTo>
                    <a:close/>
                    <a:moveTo>
                      <a:pt x="4272730" y="83510"/>
                    </a:moveTo>
                    <a:lnTo>
                      <a:pt x="4272730" y="83510"/>
                    </a:lnTo>
                    <a:cubicBezTo>
                      <a:pt x="4272573" y="48551"/>
                      <a:pt x="4244189" y="20293"/>
                      <a:pt x="4209230" y="20293"/>
                    </a:cubicBezTo>
                    <a:cubicBezTo>
                      <a:pt x="4174271" y="20293"/>
                      <a:pt x="4145886" y="48551"/>
                      <a:pt x="4145730" y="83510"/>
                    </a:cubicBezTo>
                    <a:lnTo>
                      <a:pt x="4145730" y="83510"/>
                    </a:lnTo>
                    <a:cubicBezTo>
                      <a:pt x="4145886" y="118469"/>
                      <a:pt x="4174271" y="146727"/>
                      <a:pt x="4209230" y="146727"/>
                    </a:cubicBezTo>
                    <a:cubicBezTo>
                      <a:pt x="4244189" y="146727"/>
                      <a:pt x="4272573" y="118469"/>
                      <a:pt x="4272730" y="83510"/>
                    </a:cubicBezTo>
                    <a:close/>
                  </a:path>
                </a:pathLst>
              </a:custGeom>
              <a:solidFill>
                <a:srgbClr val="9386F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9" name="Google Shape;469;p29"/>
              <p:cNvSpPr/>
              <p:nvPr/>
            </p:nvSpPr>
            <p:spPr>
              <a:xfrm>
                <a:off x="1977360" y="2313264"/>
                <a:ext cx="4296500" cy="1610490"/>
              </a:xfrm>
              <a:custGeom>
                <a:rect b="b" l="l" r="r" t="t"/>
                <a:pathLst>
                  <a:path extrusionOk="0" h="1610490" w="4296500">
                    <a:moveTo>
                      <a:pt x="148945" y="1524901"/>
                    </a:moveTo>
                    <a:cubicBezTo>
                      <a:pt x="148789" y="1489942"/>
                      <a:pt x="120405" y="1461684"/>
                      <a:pt x="85445" y="1461684"/>
                    </a:cubicBezTo>
                    <a:cubicBezTo>
                      <a:pt x="50486" y="1461684"/>
                      <a:pt x="22101" y="1489942"/>
                      <a:pt x="21945" y="1524901"/>
                    </a:cubicBezTo>
                    <a:cubicBezTo>
                      <a:pt x="22101" y="1559860"/>
                      <a:pt x="50486" y="1588118"/>
                      <a:pt x="85445" y="1588118"/>
                    </a:cubicBezTo>
                    <a:cubicBezTo>
                      <a:pt x="120405" y="1588118"/>
                      <a:pt x="148789" y="1559860"/>
                      <a:pt x="148945" y="1524901"/>
                    </a:cubicBezTo>
                    <a:close/>
                    <a:moveTo>
                      <a:pt x="60345" y="1452954"/>
                    </a:moveTo>
                    <a:cubicBezTo>
                      <a:pt x="20797" y="1466950"/>
                      <a:pt x="0" y="1510279"/>
                      <a:pt x="13819" y="1549889"/>
                    </a:cubicBezTo>
                    <a:cubicBezTo>
                      <a:pt x="27638" y="1589499"/>
                      <a:pt x="70874" y="1610490"/>
                      <a:pt x="110546" y="1596848"/>
                    </a:cubicBezTo>
                    <a:lnTo>
                      <a:pt x="4236156" y="157536"/>
                    </a:lnTo>
                    <a:cubicBezTo>
                      <a:pt x="4275704" y="143540"/>
                      <a:pt x="4296500" y="100211"/>
                      <a:pt x="4282682" y="60601"/>
                    </a:cubicBezTo>
                    <a:cubicBezTo>
                      <a:pt x="4268863" y="20990"/>
                      <a:pt x="4225626" y="0"/>
                      <a:pt x="4185955" y="13642"/>
                    </a:cubicBezTo>
                    <a:close/>
                  </a:path>
                </a:pathLst>
              </a:custGeom>
              <a:solidFill>
                <a:srgbClr val="B4AD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0" name="Google Shape;470;p29"/>
              <p:cNvSpPr/>
              <p:nvPr/>
            </p:nvSpPr>
            <p:spPr>
              <a:xfrm>
                <a:off x="6107309" y="2317597"/>
                <a:ext cx="4287822" cy="762226"/>
              </a:xfrm>
              <a:custGeom>
                <a:rect b="b" l="l" r="r" t="t"/>
                <a:pathLst>
                  <a:path extrusionOk="0" h="762226" w="4287822">
                    <a:moveTo>
                      <a:pt x="144606" y="81256"/>
                    </a:moveTo>
                    <a:cubicBezTo>
                      <a:pt x="144450" y="46297"/>
                      <a:pt x="116066" y="18039"/>
                      <a:pt x="81106" y="18039"/>
                    </a:cubicBezTo>
                    <a:cubicBezTo>
                      <a:pt x="46147" y="18039"/>
                      <a:pt x="17762" y="46297"/>
                      <a:pt x="17606" y="81256"/>
                    </a:cubicBezTo>
                    <a:cubicBezTo>
                      <a:pt x="17762" y="116215"/>
                      <a:pt x="46147" y="144473"/>
                      <a:pt x="81106" y="144473"/>
                    </a:cubicBezTo>
                    <a:cubicBezTo>
                      <a:pt x="116066" y="144473"/>
                      <a:pt x="144450" y="116215"/>
                      <a:pt x="144606" y="81256"/>
                    </a:cubicBezTo>
                    <a:close/>
                    <a:moveTo>
                      <a:pt x="92068" y="5849"/>
                    </a:moveTo>
                    <a:cubicBezTo>
                      <a:pt x="50526" y="0"/>
                      <a:pt x="12070" y="28828"/>
                      <a:pt x="6035" y="70344"/>
                    </a:cubicBezTo>
                    <a:cubicBezTo>
                      <a:pt x="0" y="111859"/>
                      <a:pt x="28657" y="150443"/>
                      <a:pt x="70145" y="156664"/>
                    </a:cubicBezTo>
                    <a:lnTo>
                      <a:pt x="4195755" y="756377"/>
                    </a:lnTo>
                    <a:cubicBezTo>
                      <a:pt x="4237297" y="762226"/>
                      <a:pt x="4275753" y="733397"/>
                      <a:pt x="4281788" y="691882"/>
                    </a:cubicBezTo>
                    <a:cubicBezTo>
                      <a:pt x="4287822" y="650367"/>
                      <a:pt x="4259166" y="611782"/>
                      <a:pt x="4217678" y="605562"/>
                    </a:cubicBezTo>
                    <a:close/>
                  </a:path>
                </a:pathLst>
              </a:custGeom>
              <a:solidFill>
                <a:srgbClr val="B4AD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1" name="Google Shape;471;p29"/>
              <p:cNvSpPr/>
              <p:nvPr/>
            </p:nvSpPr>
            <p:spPr>
              <a:xfrm>
                <a:off x="10227721" y="1112982"/>
                <a:ext cx="4298221" cy="1972029"/>
              </a:xfrm>
              <a:custGeom>
                <a:rect b="b" l="l" r="r" t="t"/>
                <a:pathLst>
                  <a:path extrusionOk="0" h="1972029" w="4298221">
                    <a:moveTo>
                      <a:pt x="149804" y="1885584"/>
                    </a:moveTo>
                    <a:cubicBezTo>
                      <a:pt x="149648" y="1850625"/>
                      <a:pt x="121264" y="1822368"/>
                      <a:pt x="86304" y="1822368"/>
                    </a:cubicBezTo>
                    <a:cubicBezTo>
                      <a:pt x="51345" y="1822368"/>
                      <a:pt x="22961" y="1850625"/>
                      <a:pt x="22804" y="1885584"/>
                    </a:cubicBezTo>
                    <a:cubicBezTo>
                      <a:pt x="22961" y="1920544"/>
                      <a:pt x="51345" y="1948801"/>
                      <a:pt x="86304" y="1948801"/>
                    </a:cubicBezTo>
                    <a:cubicBezTo>
                      <a:pt x="121264" y="1948801"/>
                      <a:pt x="149648" y="1920544"/>
                      <a:pt x="149804" y="1885584"/>
                    </a:cubicBezTo>
                    <a:close/>
                    <a:moveTo>
                      <a:pt x="55845" y="1815737"/>
                    </a:moveTo>
                    <a:cubicBezTo>
                      <a:pt x="17466" y="1832678"/>
                      <a:pt x="0" y="1877454"/>
                      <a:pt x="16769" y="1915908"/>
                    </a:cubicBezTo>
                    <a:cubicBezTo>
                      <a:pt x="33539" y="1954362"/>
                      <a:pt x="78236" y="1972029"/>
                      <a:pt x="116765" y="1955432"/>
                    </a:cubicBezTo>
                    <a:lnTo>
                      <a:pt x="4242374" y="156292"/>
                    </a:lnTo>
                    <a:cubicBezTo>
                      <a:pt x="4280753" y="139351"/>
                      <a:pt x="4298220" y="94575"/>
                      <a:pt x="4281451" y="56121"/>
                    </a:cubicBezTo>
                    <a:cubicBezTo>
                      <a:pt x="4264681" y="17667"/>
                      <a:pt x="4219983" y="0"/>
                      <a:pt x="4181455" y="16597"/>
                    </a:cubicBezTo>
                    <a:close/>
                  </a:path>
                </a:pathLst>
              </a:custGeom>
              <a:solidFill>
                <a:srgbClr val="B4AD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2" name="Google Shape;472;p29"/>
              <p:cNvSpPr/>
              <p:nvPr/>
            </p:nvSpPr>
            <p:spPr>
              <a:xfrm>
                <a:off x="14361468" y="881222"/>
                <a:ext cx="4281946" cy="396525"/>
              </a:xfrm>
              <a:custGeom>
                <a:rect b="b" l="l" r="r" t="t"/>
                <a:pathLst>
                  <a:path extrusionOk="0" h="396525" w="4281946">
                    <a:moveTo>
                      <a:pt x="141668" y="318204"/>
                    </a:moveTo>
                    <a:cubicBezTo>
                      <a:pt x="141512" y="283245"/>
                      <a:pt x="113128" y="254988"/>
                      <a:pt x="78168" y="254988"/>
                    </a:cubicBezTo>
                    <a:cubicBezTo>
                      <a:pt x="43209" y="254988"/>
                      <a:pt x="14825" y="283245"/>
                      <a:pt x="14668" y="318204"/>
                    </a:cubicBezTo>
                    <a:cubicBezTo>
                      <a:pt x="14825" y="353164"/>
                      <a:pt x="43209" y="381421"/>
                      <a:pt x="78168" y="381421"/>
                    </a:cubicBezTo>
                    <a:cubicBezTo>
                      <a:pt x="113128" y="381421"/>
                      <a:pt x="141512" y="353164"/>
                      <a:pt x="141668" y="318204"/>
                    </a:cubicBezTo>
                    <a:close/>
                    <a:moveTo>
                      <a:pt x="73744" y="242133"/>
                    </a:moveTo>
                    <a:cubicBezTo>
                      <a:pt x="31875" y="244756"/>
                      <a:pt x="0" y="280728"/>
                      <a:pt x="2435" y="322608"/>
                    </a:cubicBezTo>
                    <a:cubicBezTo>
                      <a:pt x="4871" y="364489"/>
                      <a:pt x="40701" y="396524"/>
                      <a:pt x="82591" y="394276"/>
                    </a:cubicBezTo>
                    <a:lnTo>
                      <a:pt x="4208202" y="154391"/>
                    </a:lnTo>
                    <a:cubicBezTo>
                      <a:pt x="4250070" y="151768"/>
                      <a:pt x="4281946" y="115796"/>
                      <a:pt x="4279510" y="73915"/>
                    </a:cubicBezTo>
                    <a:cubicBezTo>
                      <a:pt x="4277075" y="32034"/>
                      <a:pt x="4241245" y="0"/>
                      <a:pt x="4199354" y="2248"/>
                    </a:cubicBezTo>
                    <a:close/>
                    <a:moveTo>
                      <a:pt x="4267279" y="78319"/>
                    </a:moveTo>
                    <a:cubicBezTo>
                      <a:pt x="4267122" y="43360"/>
                      <a:pt x="4238738" y="15103"/>
                      <a:pt x="4203779" y="15103"/>
                    </a:cubicBezTo>
                    <a:cubicBezTo>
                      <a:pt x="4168820" y="15103"/>
                      <a:pt x="4140435" y="43360"/>
                      <a:pt x="4140279" y="78319"/>
                    </a:cubicBezTo>
                    <a:cubicBezTo>
                      <a:pt x="4140435" y="113278"/>
                      <a:pt x="4168820" y="141536"/>
                      <a:pt x="4203779" y="141536"/>
                    </a:cubicBezTo>
                    <a:cubicBezTo>
                      <a:pt x="4238738" y="141536"/>
                      <a:pt x="4267122" y="113278"/>
                      <a:pt x="4267279" y="78319"/>
                    </a:cubicBezTo>
                    <a:close/>
                  </a:path>
                </a:pathLst>
              </a:custGeom>
              <a:solidFill>
                <a:srgbClr val="B4AD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73" name="Google Shape;473;p29"/>
          <p:cNvSpPr/>
          <p:nvPr/>
        </p:nvSpPr>
        <p:spPr>
          <a:xfrm rot="-2700000">
            <a:off x="15660584" y="881337"/>
            <a:ext cx="4539329" cy="4940766"/>
          </a:xfrm>
          <a:custGeom>
            <a:rect b="b" l="l" r="r" t="t"/>
            <a:pathLst>
              <a:path extrusionOk="0" h="4940766" w="4539329">
                <a:moveTo>
                  <a:pt x="0" y="0"/>
                </a:moveTo>
                <a:lnTo>
                  <a:pt x="4539329" y="0"/>
                </a:lnTo>
                <a:lnTo>
                  <a:pt x="4539329" y="4940766"/>
                </a:lnTo>
                <a:lnTo>
                  <a:pt x="0" y="49407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4" name="Google Shape;474;p29"/>
          <p:cNvSpPr/>
          <p:nvPr/>
        </p:nvSpPr>
        <p:spPr>
          <a:xfrm flipH="1" rot="7487130">
            <a:off x="-2843864" y="-1909136"/>
            <a:ext cx="9114708" cy="7656355"/>
          </a:xfrm>
          <a:custGeom>
            <a:rect b="b" l="l" r="r" t="t"/>
            <a:pathLst>
              <a:path extrusionOk="0" h="7656355" w="9114708">
                <a:moveTo>
                  <a:pt x="9114708" y="0"/>
                </a:moveTo>
                <a:lnTo>
                  <a:pt x="0" y="0"/>
                </a:lnTo>
                <a:lnTo>
                  <a:pt x="0" y="7656355"/>
                </a:lnTo>
                <a:lnTo>
                  <a:pt x="9114708" y="7656355"/>
                </a:lnTo>
                <a:lnTo>
                  <a:pt x="9114708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Google Shape;479;p30"/>
          <p:cNvPicPr preferRelativeResize="0"/>
          <p:nvPr/>
        </p:nvPicPr>
        <p:blipFill rotWithShape="1">
          <a:blip r:embed="rId3">
            <a:alphaModFix/>
          </a:blip>
          <a:srcRect b="34168" l="0" r="0" t="28284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30"/>
          <p:cNvSpPr/>
          <p:nvPr/>
        </p:nvSpPr>
        <p:spPr>
          <a:xfrm flipH="1" rot="-3510106">
            <a:off x="14808189" y="5665052"/>
            <a:ext cx="4902222" cy="5335752"/>
          </a:xfrm>
          <a:custGeom>
            <a:rect b="b" l="l" r="r" t="t"/>
            <a:pathLst>
              <a:path extrusionOk="0" h="5335752" w="4902222">
                <a:moveTo>
                  <a:pt x="4902222" y="0"/>
                </a:moveTo>
                <a:lnTo>
                  <a:pt x="0" y="0"/>
                </a:lnTo>
                <a:lnTo>
                  <a:pt x="0" y="5335751"/>
                </a:lnTo>
                <a:lnTo>
                  <a:pt x="4902222" y="5335751"/>
                </a:lnTo>
                <a:lnTo>
                  <a:pt x="4902222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1" name="Google Shape;481;p30"/>
          <p:cNvSpPr/>
          <p:nvPr/>
        </p:nvSpPr>
        <p:spPr>
          <a:xfrm rot="9823303">
            <a:off x="-2232585" y="-1552388"/>
            <a:ext cx="8144319" cy="6841228"/>
          </a:xfrm>
          <a:custGeom>
            <a:rect b="b" l="l" r="r" t="t"/>
            <a:pathLst>
              <a:path extrusionOk="0" h="6841228" w="8144319">
                <a:moveTo>
                  <a:pt x="0" y="0"/>
                </a:moveTo>
                <a:lnTo>
                  <a:pt x="8144318" y="0"/>
                </a:lnTo>
                <a:lnTo>
                  <a:pt x="8144318" y="6841228"/>
                </a:lnTo>
                <a:lnTo>
                  <a:pt x="0" y="68412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2" name="Google Shape;482;p30"/>
          <p:cNvSpPr/>
          <p:nvPr/>
        </p:nvSpPr>
        <p:spPr>
          <a:xfrm>
            <a:off x="1028700" y="7189472"/>
            <a:ext cx="2949106" cy="3772112"/>
          </a:xfrm>
          <a:custGeom>
            <a:rect b="b" l="l" r="r" t="t"/>
            <a:pathLst>
              <a:path extrusionOk="0" h="3772112" w="2949106">
                <a:moveTo>
                  <a:pt x="0" y="0"/>
                </a:moveTo>
                <a:lnTo>
                  <a:pt x="2949106" y="0"/>
                </a:lnTo>
                <a:lnTo>
                  <a:pt x="2949106" y="3772112"/>
                </a:lnTo>
                <a:lnTo>
                  <a:pt x="0" y="37721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3" name="Google Shape;483;p30"/>
          <p:cNvSpPr/>
          <p:nvPr/>
        </p:nvSpPr>
        <p:spPr>
          <a:xfrm>
            <a:off x="-1056262" y="4849081"/>
            <a:ext cx="3530511" cy="7208775"/>
          </a:xfrm>
          <a:custGeom>
            <a:rect b="b" l="l" r="r" t="t"/>
            <a:pathLst>
              <a:path extrusionOk="0" h="7208775" w="3530511">
                <a:moveTo>
                  <a:pt x="0" y="0"/>
                </a:moveTo>
                <a:lnTo>
                  <a:pt x="3530512" y="0"/>
                </a:lnTo>
                <a:lnTo>
                  <a:pt x="3530512" y="7208776"/>
                </a:lnTo>
                <a:lnTo>
                  <a:pt x="0" y="72087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4" name="Google Shape;484;p30"/>
          <p:cNvSpPr/>
          <p:nvPr/>
        </p:nvSpPr>
        <p:spPr>
          <a:xfrm rot="10800000">
            <a:off x="14248588" y="-1545576"/>
            <a:ext cx="6021425" cy="6167913"/>
          </a:xfrm>
          <a:custGeom>
            <a:rect b="b" l="l" r="r" t="t"/>
            <a:pathLst>
              <a:path extrusionOk="0" h="6167913" w="6021425">
                <a:moveTo>
                  <a:pt x="6021424" y="6167913"/>
                </a:moveTo>
                <a:lnTo>
                  <a:pt x="0" y="6167913"/>
                </a:lnTo>
                <a:lnTo>
                  <a:pt x="0" y="0"/>
                </a:lnTo>
                <a:lnTo>
                  <a:pt x="6021424" y="0"/>
                </a:lnTo>
                <a:lnTo>
                  <a:pt x="6021424" y="6167913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5" name="Google Shape;485;p30"/>
          <p:cNvSpPr txBox="1"/>
          <p:nvPr/>
        </p:nvSpPr>
        <p:spPr>
          <a:xfrm>
            <a:off x="1028700" y="1028700"/>
            <a:ext cx="16230600" cy="31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400" u="none" cap="none" strike="noStrike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A picture is worth a thousand words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Google Shape;490;p31"/>
          <p:cNvPicPr preferRelativeResize="0"/>
          <p:nvPr/>
        </p:nvPicPr>
        <p:blipFill rotWithShape="1">
          <a:blip r:embed="rId3">
            <a:alphaModFix/>
          </a:blip>
          <a:srcRect b="34168" l="0" r="0" t="28284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p31"/>
          <p:cNvSpPr txBox="1"/>
          <p:nvPr/>
        </p:nvSpPr>
        <p:spPr>
          <a:xfrm>
            <a:off x="1028700" y="1028700"/>
            <a:ext cx="16230600" cy="31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400" u="none" cap="none" strike="noStrike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A picture is worth a thousand words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85238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/>
          <p:nvPr/>
        </p:nvSpPr>
        <p:spPr>
          <a:xfrm>
            <a:off x="15430719" y="-154594"/>
            <a:ext cx="6316622" cy="10498541"/>
          </a:xfrm>
          <a:custGeom>
            <a:rect b="b" l="l" r="r" t="t"/>
            <a:pathLst>
              <a:path extrusionOk="0" h="10498541" w="6316622">
                <a:moveTo>
                  <a:pt x="0" y="0"/>
                </a:moveTo>
                <a:lnTo>
                  <a:pt x="6316622" y="0"/>
                </a:lnTo>
                <a:lnTo>
                  <a:pt x="6316622" y="10498542"/>
                </a:lnTo>
                <a:lnTo>
                  <a:pt x="0" y="104985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7" name="Google Shape;97;p14"/>
          <p:cNvSpPr/>
          <p:nvPr/>
        </p:nvSpPr>
        <p:spPr>
          <a:xfrm>
            <a:off x="-1074797" y="6957624"/>
            <a:ext cx="5855428" cy="6452262"/>
          </a:xfrm>
          <a:custGeom>
            <a:rect b="b" l="l" r="r" t="t"/>
            <a:pathLst>
              <a:path extrusionOk="0" h="6452262" w="5855428">
                <a:moveTo>
                  <a:pt x="0" y="0"/>
                </a:moveTo>
                <a:lnTo>
                  <a:pt x="5855428" y="0"/>
                </a:lnTo>
                <a:lnTo>
                  <a:pt x="5855428" y="6452262"/>
                </a:lnTo>
                <a:lnTo>
                  <a:pt x="0" y="64522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8" name="Google Shape;98;p14"/>
          <p:cNvSpPr/>
          <p:nvPr/>
        </p:nvSpPr>
        <p:spPr>
          <a:xfrm flipH="1" rot="10800000">
            <a:off x="-3777644" y="-1383514"/>
            <a:ext cx="6371998" cy="6527014"/>
          </a:xfrm>
          <a:custGeom>
            <a:rect b="b" l="l" r="r" t="t"/>
            <a:pathLst>
              <a:path extrusionOk="0" h="6527014" w="6371998">
                <a:moveTo>
                  <a:pt x="0" y="6527014"/>
                </a:moveTo>
                <a:lnTo>
                  <a:pt x="6371998" y="6527014"/>
                </a:lnTo>
                <a:lnTo>
                  <a:pt x="6371998" y="0"/>
                </a:lnTo>
                <a:lnTo>
                  <a:pt x="0" y="0"/>
                </a:lnTo>
                <a:lnTo>
                  <a:pt x="0" y="6527014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9" name="Google Shape;99;p14"/>
          <p:cNvSpPr txBox="1"/>
          <p:nvPr/>
        </p:nvSpPr>
        <p:spPr>
          <a:xfrm>
            <a:off x="1434767" y="1703204"/>
            <a:ext cx="15418467" cy="13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99" u="none" cap="none" strike="noStrike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How to Use This Presentation</a:t>
            </a:r>
            <a:endParaRPr/>
          </a:p>
        </p:txBody>
      </p:sp>
      <p:sp>
        <p:nvSpPr>
          <p:cNvPr id="100" name="Google Shape;100;p14"/>
          <p:cNvSpPr txBox="1"/>
          <p:nvPr/>
        </p:nvSpPr>
        <p:spPr>
          <a:xfrm>
            <a:off x="1028700" y="4962402"/>
            <a:ext cx="5141301" cy="29394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59079" lvl="1" marL="51816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Click on the "Google Slides" button below this presentation preview. </a:t>
            </a:r>
            <a:endParaRPr/>
          </a:p>
          <a:p>
            <a:pPr indent="-259079" lvl="1" marL="51816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Click on "Make a copy."</a:t>
            </a:r>
            <a:endParaRPr/>
          </a:p>
          <a:p>
            <a:pPr indent="-259079" lvl="1" marL="51816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Start editing your presentation.</a:t>
            </a:r>
            <a:endParaRPr/>
          </a:p>
          <a:p>
            <a:pPr indent="-259079" lvl="1" marL="51816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You need to sign in to your Google account.</a:t>
            </a:r>
            <a:endParaRPr/>
          </a:p>
        </p:txBody>
      </p:sp>
      <p:sp>
        <p:nvSpPr>
          <p:cNvPr id="101" name="Google Shape;101;p14"/>
          <p:cNvSpPr txBox="1"/>
          <p:nvPr/>
        </p:nvSpPr>
        <p:spPr>
          <a:xfrm>
            <a:off x="1028700" y="4124299"/>
            <a:ext cx="5141301" cy="5734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DBFF76"/>
                </a:solidFill>
                <a:latin typeface="Josefin Sans"/>
                <a:ea typeface="Josefin Sans"/>
                <a:cs typeface="Josefin Sans"/>
                <a:sym typeface="Josefin Sans"/>
              </a:rPr>
              <a:t>Google Slides</a:t>
            </a:r>
            <a:endParaRPr/>
          </a:p>
        </p:txBody>
      </p:sp>
      <p:sp>
        <p:nvSpPr>
          <p:cNvPr id="102" name="Google Shape;102;p14"/>
          <p:cNvSpPr txBox="1"/>
          <p:nvPr/>
        </p:nvSpPr>
        <p:spPr>
          <a:xfrm>
            <a:off x="6573349" y="4962402"/>
            <a:ext cx="5141301" cy="25203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59079" lvl="1" marL="51816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Click on the "PowerPoint" button below this presentation preview. </a:t>
            </a:r>
            <a:endParaRPr/>
          </a:p>
          <a:p>
            <a:pPr indent="-259079" lvl="1" marL="51816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Start editing your presentation.</a:t>
            </a:r>
            <a:endParaRPr/>
          </a:p>
          <a:p>
            <a:pPr indent="-259079" lvl="1" marL="51816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Download and install the fonts used in this presentation as listed on the next page.</a:t>
            </a:r>
            <a:endParaRPr/>
          </a:p>
        </p:txBody>
      </p:sp>
      <p:sp>
        <p:nvSpPr>
          <p:cNvPr id="103" name="Google Shape;103;p14"/>
          <p:cNvSpPr txBox="1"/>
          <p:nvPr/>
        </p:nvSpPr>
        <p:spPr>
          <a:xfrm>
            <a:off x="6573349" y="4124299"/>
            <a:ext cx="5141301" cy="5734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DBFF76"/>
                </a:solidFill>
                <a:latin typeface="Josefin Sans"/>
                <a:ea typeface="Josefin Sans"/>
                <a:cs typeface="Josefin Sans"/>
                <a:sym typeface="Josefin Sans"/>
              </a:rPr>
              <a:t>PowerPoint</a:t>
            </a:r>
            <a:endParaRPr/>
          </a:p>
        </p:txBody>
      </p:sp>
      <p:sp>
        <p:nvSpPr>
          <p:cNvPr id="104" name="Google Shape;104;p14"/>
          <p:cNvSpPr txBox="1"/>
          <p:nvPr/>
        </p:nvSpPr>
        <p:spPr>
          <a:xfrm>
            <a:off x="12117999" y="4962402"/>
            <a:ext cx="5141301" cy="21012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59079" lvl="1" marL="51816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Click on the "Canva" button under this presentation preview. </a:t>
            </a:r>
            <a:endParaRPr/>
          </a:p>
          <a:p>
            <a:pPr indent="-259079" lvl="1" marL="51816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Start editing your presentation.</a:t>
            </a:r>
            <a:endParaRPr/>
          </a:p>
          <a:p>
            <a:pPr indent="-259079" lvl="1" marL="51816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You need to sign in to your Canva account.</a:t>
            </a:r>
            <a:endParaRPr/>
          </a:p>
        </p:txBody>
      </p:sp>
      <p:sp>
        <p:nvSpPr>
          <p:cNvPr id="105" name="Google Shape;105;p14"/>
          <p:cNvSpPr txBox="1"/>
          <p:nvPr/>
        </p:nvSpPr>
        <p:spPr>
          <a:xfrm>
            <a:off x="12117999" y="4124299"/>
            <a:ext cx="5141301" cy="5734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DBFF76"/>
                </a:solidFill>
                <a:latin typeface="Josefin Sans"/>
                <a:ea typeface="Josefin Sans"/>
                <a:cs typeface="Josefin Sans"/>
                <a:sym typeface="Josefin Sans"/>
              </a:rPr>
              <a:t>Canva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DEA"/>
        </a:solidFill>
      </p:bgPr>
    </p:bg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32"/>
          <p:cNvSpPr/>
          <p:nvPr/>
        </p:nvSpPr>
        <p:spPr>
          <a:xfrm rot="-8791814">
            <a:off x="12549479" y="-2112347"/>
            <a:ext cx="6890311" cy="7057937"/>
          </a:xfrm>
          <a:custGeom>
            <a:rect b="b" l="l" r="r" t="t"/>
            <a:pathLst>
              <a:path extrusionOk="0" h="7057937" w="6890311">
                <a:moveTo>
                  <a:pt x="0" y="0"/>
                </a:moveTo>
                <a:lnTo>
                  <a:pt x="6890311" y="0"/>
                </a:lnTo>
                <a:lnTo>
                  <a:pt x="6890311" y="7057937"/>
                </a:lnTo>
                <a:lnTo>
                  <a:pt x="0" y="70579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7" name="Google Shape;497;p32"/>
          <p:cNvSpPr txBox="1"/>
          <p:nvPr/>
        </p:nvSpPr>
        <p:spPr>
          <a:xfrm>
            <a:off x="2043974" y="3097528"/>
            <a:ext cx="14200052" cy="26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99" u="none" cap="none" strike="noStrike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Write an original statement or inspiring quote</a:t>
            </a:r>
            <a:endParaRPr/>
          </a:p>
        </p:txBody>
      </p:sp>
      <p:sp>
        <p:nvSpPr>
          <p:cNvPr id="498" name="Google Shape;498;p32"/>
          <p:cNvSpPr txBox="1"/>
          <p:nvPr/>
        </p:nvSpPr>
        <p:spPr>
          <a:xfrm>
            <a:off x="2741618" y="6576062"/>
            <a:ext cx="12804764" cy="6134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— Include a credit, citation, or supporting message</a:t>
            </a:r>
            <a:endParaRPr/>
          </a:p>
        </p:txBody>
      </p:sp>
      <p:sp>
        <p:nvSpPr>
          <p:cNvPr id="499" name="Google Shape;499;p32"/>
          <p:cNvSpPr/>
          <p:nvPr/>
        </p:nvSpPr>
        <p:spPr>
          <a:xfrm flipH="1" rot="-3510106">
            <a:off x="14808189" y="5665052"/>
            <a:ext cx="4902222" cy="5335752"/>
          </a:xfrm>
          <a:custGeom>
            <a:rect b="b" l="l" r="r" t="t"/>
            <a:pathLst>
              <a:path extrusionOk="0" h="5335752" w="4902222">
                <a:moveTo>
                  <a:pt x="4902222" y="0"/>
                </a:moveTo>
                <a:lnTo>
                  <a:pt x="0" y="0"/>
                </a:lnTo>
                <a:lnTo>
                  <a:pt x="0" y="5335751"/>
                </a:lnTo>
                <a:lnTo>
                  <a:pt x="4902222" y="5335751"/>
                </a:lnTo>
                <a:lnTo>
                  <a:pt x="4902222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0" name="Google Shape;500;p32"/>
          <p:cNvSpPr/>
          <p:nvPr/>
        </p:nvSpPr>
        <p:spPr>
          <a:xfrm rot="10445191">
            <a:off x="-2054976" y="-1308475"/>
            <a:ext cx="8144319" cy="6841228"/>
          </a:xfrm>
          <a:custGeom>
            <a:rect b="b" l="l" r="r" t="t"/>
            <a:pathLst>
              <a:path extrusionOk="0" h="6841228" w="8144319">
                <a:moveTo>
                  <a:pt x="0" y="0"/>
                </a:moveTo>
                <a:lnTo>
                  <a:pt x="8144319" y="0"/>
                </a:lnTo>
                <a:lnTo>
                  <a:pt x="8144319" y="6841227"/>
                </a:lnTo>
                <a:lnTo>
                  <a:pt x="0" y="68412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1" name="Google Shape;501;p32"/>
          <p:cNvSpPr/>
          <p:nvPr/>
        </p:nvSpPr>
        <p:spPr>
          <a:xfrm>
            <a:off x="1028700" y="7189472"/>
            <a:ext cx="2949106" cy="3772112"/>
          </a:xfrm>
          <a:custGeom>
            <a:rect b="b" l="l" r="r" t="t"/>
            <a:pathLst>
              <a:path extrusionOk="0" h="3772112" w="2949106">
                <a:moveTo>
                  <a:pt x="0" y="0"/>
                </a:moveTo>
                <a:lnTo>
                  <a:pt x="2949106" y="0"/>
                </a:lnTo>
                <a:lnTo>
                  <a:pt x="2949106" y="3772112"/>
                </a:lnTo>
                <a:lnTo>
                  <a:pt x="0" y="37721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2" name="Google Shape;502;p32"/>
          <p:cNvSpPr/>
          <p:nvPr/>
        </p:nvSpPr>
        <p:spPr>
          <a:xfrm>
            <a:off x="-1056262" y="4849081"/>
            <a:ext cx="3530511" cy="7208775"/>
          </a:xfrm>
          <a:custGeom>
            <a:rect b="b" l="l" r="r" t="t"/>
            <a:pathLst>
              <a:path extrusionOk="0" h="7208775" w="3530511">
                <a:moveTo>
                  <a:pt x="0" y="0"/>
                </a:moveTo>
                <a:lnTo>
                  <a:pt x="3530512" y="0"/>
                </a:lnTo>
                <a:lnTo>
                  <a:pt x="3530512" y="7208776"/>
                </a:lnTo>
                <a:lnTo>
                  <a:pt x="0" y="72087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85238"/>
        </a:solidFill>
      </p:bgPr>
    </p:bg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33"/>
          <p:cNvSpPr/>
          <p:nvPr/>
        </p:nvSpPr>
        <p:spPr>
          <a:xfrm>
            <a:off x="7465345" y="5368007"/>
            <a:ext cx="6942361" cy="7649984"/>
          </a:xfrm>
          <a:custGeom>
            <a:rect b="b" l="l" r="r" t="t"/>
            <a:pathLst>
              <a:path extrusionOk="0" h="7649984" w="6942361">
                <a:moveTo>
                  <a:pt x="0" y="0"/>
                </a:moveTo>
                <a:lnTo>
                  <a:pt x="6942361" y="0"/>
                </a:lnTo>
                <a:lnTo>
                  <a:pt x="6942361" y="7649984"/>
                </a:lnTo>
                <a:lnTo>
                  <a:pt x="0" y="76499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8" name="Google Shape;508;p33"/>
          <p:cNvSpPr/>
          <p:nvPr/>
        </p:nvSpPr>
        <p:spPr>
          <a:xfrm>
            <a:off x="11421428" y="0"/>
            <a:ext cx="6866573" cy="10287000"/>
          </a:xfrm>
          <a:custGeom>
            <a:rect b="b" l="l" r="r" t="t"/>
            <a:pathLst>
              <a:path extrusionOk="0" h="10287000" w="6866573">
                <a:moveTo>
                  <a:pt x="0" y="0"/>
                </a:moveTo>
                <a:lnTo>
                  <a:pt x="6866572" y="0"/>
                </a:lnTo>
                <a:lnTo>
                  <a:pt x="686657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9" name="Google Shape;509;p33"/>
          <p:cNvSpPr/>
          <p:nvPr/>
        </p:nvSpPr>
        <p:spPr>
          <a:xfrm flipH="1" rot="10800000">
            <a:off x="-1375885" y="-3083956"/>
            <a:ext cx="6021425" cy="6167913"/>
          </a:xfrm>
          <a:custGeom>
            <a:rect b="b" l="l" r="r" t="t"/>
            <a:pathLst>
              <a:path extrusionOk="0" h="6167913" w="6021425">
                <a:moveTo>
                  <a:pt x="0" y="6167912"/>
                </a:moveTo>
                <a:lnTo>
                  <a:pt x="6021425" y="6167912"/>
                </a:lnTo>
                <a:lnTo>
                  <a:pt x="6021425" y="0"/>
                </a:lnTo>
                <a:lnTo>
                  <a:pt x="0" y="0"/>
                </a:lnTo>
                <a:lnTo>
                  <a:pt x="0" y="6167912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0" name="Google Shape;510;p33"/>
          <p:cNvSpPr txBox="1"/>
          <p:nvPr/>
        </p:nvSpPr>
        <p:spPr>
          <a:xfrm>
            <a:off x="1634827" y="2795146"/>
            <a:ext cx="8115300" cy="13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99" u="none" cap="none" strike="noStrike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Contact Us</a:t>
            </a:r>
            <a:endParaRPr/>
          </a:p>
        </p:txBody>
      </p:sp>
      <p:sp>
        <p:nvSpPr>
          <p:cNvPr id="511" name="Google Shape;511;p33"/>
          <p:cNvSpPr txBox="1"/>
          <p:nvPr/>
        </p:nvSpPr>
        <p:spPr>
          <a:xfrm>
            <a:off x="2664962" y="4712763"/>
            <a:ext cx="5801458" cy="4248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123 Anywhere St., Any City,ST 12345</a:t>
            </a:r>
            <a:endParaRPr/>
          </a:p>
        </p:txBody>
      </p:sp>
      <p:sp>
        <p:nvSpPr>
          <p:cNvPr id="512" name="Google Shape;512;p33"/>
          <p:cNvSpPr txBox="1"/>
          <p:nvPr/>
        </p:nvSpPr>
        <p:spPr>
          <a:xfrm>
            <a:off x="2664962" y="5301332"/>
            <a:ext cx="5801458" cy="4248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123-456-7890</a:t>
            </a:r>
            <a:endParaRPr/>
          </a:p>
        </p:txBody>
      </p:sp>
      <p:sp>
        <p:nvSpPr>
          <p:cNvPr id="513" name="Google Shape;513;p33"/>
          <p:cNvSpPr txBox="1"/>
          <p:nvPr/>
        </p:nvSpPr>
        <p:spPr>
          <a:xfrm>
            <a:off x="2664962" y="5889901"/>
            <a:ext cx="5801458" cy="4248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hello@reallygreatsite.com</a:t>
            </a:r>
            <a:endParaRPr/>
          </a:p>
        </p:txBody>
      </p:sp>
      <p:sp>
        <p:nvSpPr>
          <p:cNvPr id="514" name="Google Shape;514;p33"/>
          <p:cNvSpPr txBox="1"/>
          <p:nvPr/>
        </p:nvSpPr>
        <p:spPr>
          <a:xfrm>
            <a:off x="2664962" y="6478470"/>
            <a:ext cx="5801458" cy="4248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reallygreatsite.com</a:t>
            </a:r>
            <a:endParaRPr/>
          </a:p>
        </p:txBody>
      </p:sp>
      <p:sp>
        <p:nvSpPr>
          <p:cNvPr id="515" name="Google Shape;515;p33"/>
          <p:cNvSpPr txBox="1"/>
          <p:nvPr/>
        </p:nvSpPr>
        <p:spPr>
          <a:xfrm>
            <a:off x="2664962" y="7067039"/>
            <a:ext cx="5801458" cy="4248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@reallygreatsite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85238"/>
        </a:solidFill>
      </p:bgPr>
    </p:bg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34"/>
          <p:cNvSpPr txBox="1"/>
          <p:nvPr/>
        </p:nvSpPr>
        <p:spPr>
          <a:xfrm>
            <a:off x="3947214" y="1028700"/>
            <a:ext cx="10393573" cy="13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99" u="none" cap="none" strike="noStrike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Credits</a:t>
            </a:r>
            <a:endParaRPr/>
          </a:p>
        </p:txBody>
      </p:sp>
      <p:grpSp>
        <p:nvGrpSpPr>
          <p:cNvPr id="521" name="Google Shape;521;p34"/>
          <p:cNvGrpSpPr/>
          <p:nvPr/>
        </p:nvGrpSpPr>
        <p:grpSpPr>
          <a:xfrm>
            <a:off x="0" y="3419624"/>
            <a:ext cx="18287996" cy="6867376"/>
            <a:chOff x="0" y="-47625"/>
            <a:chExt cx="4816592" cy="1808692"/>
          </a:xfrm>
        </p:grpSpPr>
        <p:sp>
          <p:nvSpPr>
            <p:cNvPr id="522" name="Google Shape;522;p34"/>
            <p:cNvSpPr/>
            <p:nvPr/>
          </p:nvSpPr>
          <p:spPr>
            <a:xfrm>
              <a:off x="0" y="0"/>
              <a:ext cx="4816592" cy="1761067"/>
            </a:xfrm>
            <a:custGeom>
              <a:rect b="b" l="l" r="r" t="t"/>
              <a:pathLst>
                <a:path extrusionOk="0" h="1761067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761067"/>
                  </a:lnTo>
                  <a:lnTo>
                    <a:pt x="0" y="1761067"/>
                  </a:lnTo>
                  <a:close/>
                </a:path>
              </a:pathLst>
            </a:custGeom>
            <a:solidFill>
              <a:srgbClr val="DBFF76"/>
            </a:solidFill>
            <a:ln>
              <a:noFill/>
            </a:ln>
          </p:spPr>
        </p:sp>
        <p:sp>
          <p:nvSpPr>
            <p:cNvPr id="523" name="Google Shape;523;p3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4" name="Google Shape;524;p34"/>
          <p:cNvSpPr txBox="1"/>
          <p:nvPr/>
        </p:nvSpPr>
        <p:spPr>
          <a:xfrm>
            <a:off x="2818025" y="5369768"/>
            <a:ext cx="12651949" cy="11639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1C1018"/>
                </a:solidFill>
                <a:latin typeface="Josefin Sans"/>
                <a:ea typeface="Josefin Sans"/>
                <a:cs typeface="Josefin Sans"/>
                <a:sym typeface="Josefin Sans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525" name="Google Shape;525;p34"/>
          <p:cNvSpPr txBox="1"/>
          <p:nvPr/>
        </p:nvSpPr>
        <p:spPr>
          <a:xfrm>
            <a:off x="2818025" y="6934858"/>
            <a:ext cx="12651949" cy="843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1C1018"/>
                </a:solidFill>
                <a:latin typeface="Josefin Sans"/>
                <a:ea typeface="Josefin Sans"/>
                <a:cs typeface="Josefin Sans"/>
                <a:sym typeface="Josefin Sans"/>
              </a:rPr>
              <a:t>SlidesCarnival for the presentation template</a:t>
            </a:r>
            <a:endParaRPr/>
          </a:p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1C1018"/>
                </a:solidFill>
                <a:latin typeface="Josefin Sans"/>
                <a:ea typeface="Josefin Sans"/>
                <a:cs typeface="Josefin Sans"/>
                <a:sym typeface="Josefin Sans"/>
              </a:rPr>
              <a:t>Pexels for the photos</a:t>
            </a:r>
            <a:endParaRPr/>
          </a:p>
        </p:txBody>
      </p:sp>
      <p:sp>
        <p:nvSpPr>
          <p:cNvPr id="526" name="Google Shape;526;p34"/>
          <p:cNvSpPr txBox="1"/>
          <p:nvPr/>
        </p:nvSpPr>
        <p:spPr>
          <a:xfrm>
            <a:off x="2818025" y="8218008"/>
            <a:ext cx="12651949" cy="5734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1C1018"/>
                </a:solidFill>
                <a:latin typeface="Josefin Sans"/>
                <a:ea typeface="Josefin Sans"/>
                <a:cs typeface="Josefin Sans"/>
                <a:sym typeface="Josefin Sans"/>
              </a:rPr>
              <a:t>Happy designing! </a:t>
            </a:r>
            <a:endParaRPr/>
          </a:p>
        </p:txBody>
      </p:sp>
      <p:sp>
        <p:nvSpPr>
          <p:cNvPr id="527" name="Google Shape;527;p34"/>
          <p:cNvSpPr/>
          <p:nvPr/>
        </p:nvSpPr>
        <p:spPr>
          <a:xfrm flipH="1" rot="6320410">
            <a:off x="-2043776" y="-716907"/>
            <a:ext cx="9114708" cy="7656355"/>
          </a:xfrm>
          <a:custGeom>
            <a:rect b="b" l="l" r="r" t="t"/>
            <a:pathLst>
              <a:path extrusionOk="0" h="7656355" w="9114708">
                <a:moveTo>
                  <a:pt x="9114708" y="0"/>
                </a:moveTo>
                <a:lnTo>
                  <a:pt x="0" y="0"/>
                </a:lnTo>
                <a:lnTo>
                  <a:pt x="0" y="7656355"/>
                </a:lnTo>
                <a:lnTo>
                  <a:pt x="9114708" y="7656355"/>
                </a:lnTo>
                <a:lnTo>
                  <a:pt x="9114708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28" name="Google Shape;528;p34"/>
          <p:cNvSpPr/>
          <p:nvPr/>
        </p:nvSpPr>
        <p:spPr>
          <a:xfrm flipH="1" rot="-3510106">
            <a:off x="15074885" y="5959470"/>
            <a:ext cx="4902222" cy="5335752"/>
          </a:xfrm>
          <a:custGeom>
            <a:rect b="b" l="l" r="r" t="t"/>
            <a:pathLst>
              <a:path extrusionOk="0" h="5335752" w="4902222">
                <a:moveTo>
                  <a:pt x="4902222" y="0"/>
                </a:moveTo>
                <a:lnTo>
                  <a:pt x="0" y="0"/>
                </a:lnTo>
                <a:lnTo>
                  <a:pt x="0" y="5335752"/>
                </a:lnTo>
                <a:lnTo>
                  <a:pt x="4902222" y="5335752"/>
                </a:lnTo>
                <a:lnTo>
                  <a:pt x="4902222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85238"/>
        </a:solidFill>
      </p:bgPr>
    </p:bg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3" name="Google Shape;533;p35"/>
          <p:cNvCxnSpPr/>
          <p:nvPr/>
        </p:nvCxnSpPr>
        <p:spPr>
          <a:xfrm rot="-5400000">
            <a:off x="1792016" y="5146282"/>
            <a:ext cx="10257527" cy="0"/>
          </a:xfrm>
          <a:prstGeom prst="straightConnector1">
            <a:avLst/>
          </a:prstGeom>
          <a:noFill/>
          <a:ln cap="rnd" cmpd="sng" w="9525">
            <a:solidFill>
              <a:srgbClr val="FFFFFF">
                <a:alpha val="29803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34" name="Google Shape;534;p35"/>
          <p:cNvSpPr txBox="1"/>
          <p:nvPr/>
        </p:nvSpPr>
        <p:spPr>
          <a:xfrm>
            <a:off x="1028700" y="640080"/>
            <a:ext cx="5713749" cy="26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99" u="none" cap="none" strike="noStrike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Resource </a:t>
            </a:r>
            <a:endParaRPr/>
          </a:p>
          <a:p>
            <a:pPr indent="0" lvl="0" marL="0" marR="0" rtl="0" algn="l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99" u="none" cap="none" strike="noStrike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Page</a:t>
            </a:r>
            <a:endParaRPr/>
          </a:p>
        </p:txBody>
      </p:sp>
      <p:grpSp>
        <p:nvGrpSpPr>
          <p:cNvPr id="535" name="Google Shape;535;p35"/>
          <p:cNvGrpSpPr/>
          <p:nvPr/>
        </p:nvGrpSpPr>
        <p:grpSpPr>
          <a:xfrm>
            <a:off x="1028700" y="3785711"/>
            <a:ext cx="5059131" cy="5472589"/>
            <a:chOff x="0" y="-47625"/>
            <a:chExt cx="6745509" cy="7296785"/>
          </a:xfrm>
        </p:grpSpPr>
        <p:sp>
          <p:nvSpPr>
            <p:cNvPr id="536" name="Google Shape;536;p35"/>
            <p:cNvSpPr txBox="1"/>
            <p:nvPr/>
          </p:nvSpPr>
          <p:spPr>
            <a:xfrm>
              <a:off x="0" y="-47625"/>
              <a:ext cx="6745509" cy="72967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Use these design resources in your Canva Presentation.</a:t>
              </a:r>
              <a:endParaRPr/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You can find these fonts online too. Happy designing! </a:t>
              </a:r>
              <a:endParaRPr/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Don't forget to delete this page before presenting. </a:t>
              </a:r>
              <a:endParaRPr/>
            </a:p>
          </p:txBody>
        </p:sp>
        <p:sp>
          <p:nvSpPr>
            <p:cNvPr id="537" name="Google Shape;537;p35"/>
            <p:cNvSpPr txBox="1"/>
            <p:nvPr/>
          </p:nvSpPr>
          <p:spPr>
            <a:xfrm>
              <a:off x="0" y="1245135"/>
              <a:ext cx="6235687" cy="10483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This presentation template uses the following free fonts:</a:t>
              </a:r>
              <a:endParaRPr/>
            </a:p>
          </p:txBody>
        </p:sp>
        <p:sp>
          <p:nvSpPr>
            <p:cNvPr id="538" name="Google Shape;538;p35"/>
            <p:cNvSpPr txBox="1"/>
            <p:nvPr/>
          </p:nvSpPr>
          <p:spPr>
            <a:xfrm>
              <a:off x="0" y="2531814"/>
              <a:ext cx="6745509" cy="16617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259079" lvl="1" marL="518160" marR="0" rtl="0" algn="l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Arial"/>
                <a:buChar char="•"/>
              </a:pPr>
              <a:r>
                <a:rPr b="0" i="0" lang="en-US" sz="2400" u="none" cap="none" strike="noStrike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Titles: DM Serif Display</a:t>
              </a:r>
              <a:endParaRPr/>
            </a:p>
            <a:p>
              <a:pPr indent="-259079" lvl="1" marL="518160" marR="0" rtl="0" algn="l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Arial"/>
                <a:buChar char="•"/>
              </a:pPr>
              <a:r>
                <a:rPr b="0" i="0" lang="en-US" sz="2400" u="none" cap="none" strike="noStrike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Headers: Josefin Sans Bold</a:t>
              </a:r>
              <a:endParaRPr/>
            </a:p>
            <a:p>
              <a:pPr indent="-259079" lvl="1" marL="518160" marR="0" rtl="0" algn="l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Arial"/>
                <a:buChar char="•"/>
              </a:pPr>
              <a:r>
                <a:rPr b="0" i="0" lang="en-US" sz="2400" u="none" cap="none" strike="noStrike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Body Copy: Josefin Sans Regular</a:t>
              </a:r>
              <a:endParaRPr/>
            </a:p>
          </p:txBody>
        </p:sp>
      </p:grpSp>
      <p:sp>
        <p:nvSpPr>
          <p:cNvPr id="539" name="Google Shape;539;p35"/>
          <p:cNvSpPr/>
          <p:nvPr/>
        </p:nvSpPr>
        <p:spPr>
          <a:xfrm rot="10800000">
            <a:off x="7234903" y="1965934"/>
            <a:ext cx="1904955" cy="1951298"/>
          </a:xfrm>
          <a:custGeom>
            <a:rect b="b" l="l" r="r" t="t"/>
            <a:pathLst>
              <a:path extrusionOk="0" h="1951298" w="1904955">
                <a:moveTo>
                  <a:pt x="1904956" y="1951298"/>
                </a:moveTo>
                <a:lnTo>
                  <a:pt x="0" y="1951298"/>
                </a:lnTo>
                <a:lnTo>
                  <a:pt x="0" y="0"/>
                </a:lnTo>
                <a:lnTo>
                  <a:pt x="1904956" y="0"/>
                </a:lnTo>
                <a:lnTo>
                  <a:pt x="1904956" y="19512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0" name="Google Shape;540;p35"/>
          <p:cNvSpPr/>
          <p:nvPr/>
        </p:nvSpPr>
        <p:spPr>
          <a:xfrm>
            <a:off x="11216264" y="1969523"/>
            <a:ext cx="1767546" cy="1947710"/>
          </a:xfrm>
          <a:custGeom>
            <a:rect b="b" l="l" r="r" t="t"/>
            <a:pathLst>
              <a:path extrusionOk="0" h="1947710" w="1767546">
                <a:moveTo>
                  <a:pt x="0" y="0"/>
                </a:moveTo>
                <a:lnTo>
                  <a:pt x="1767546" y="0"/>
                </a:lnTo>
                <a:lnTo>
                  <a:pt x="1767546" y="1947709"/>
                </a:lnTo>
                <a:lnTo>
                  <a:pt x="0" y="19477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1" name="Google Shape;541;p35"/>
          <p:cNvSpPr/>
          <p:nvPr/>
        </p:nvSpPr>
        <p:spPr>
          <a:xfrm>
            <a:off x="12983810" y="1969523"/>
            <a:ext cx="1767546" cy="1947710"/>
          </a:xfrm>
          <a:custGeom>
            <a:rect b="b" l="l" r="r" t="t"/>
            <a:pathLst>
              <a:path extrusionOk="0" h="1947710" w="1767546">
                <a:moveTo>
                  <a:pt x="0" y="0"/>
                </a:moveTo>
                <a:lnTo>
                  <a:pt x="1767547" y="0"/>
                </a:lnTo>
                <a:lnTo>
                  <a:pt x="1767547" y="1947709"/>
                </a:lnTo>
                <a:lnTo>
                  <a:pt x="0" y="19477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2" name="Google Shape;542;p35"/>
          <p:cNvSpPr/>
          <p:nvPr/>
        </p:nvSpPr>
        <p:spPr>
          <a:xfrm rot="10800000">
            <a:off x="9139859" y="1969523"/>
            <a:ext cx="1904955" cy="1951298"/>
          </a:xfrm>
          <a:custGeom>
            <a:rect b="b" l="l" r="r" t="t"/>
            <a:pathLst>
              <a:path extrusionOk="0" h="1951298" w="1904955">
                <a:moveTo>
                  <a:pt x="0" y="0"/>
                </a:moveTo>
                <a:lnTo>
                  <a:pt x="1904955" y="0"/>
                </a:lnTo>
                <a:lnTo>
                  <a:pt x="1904955" y="1951298"/>
                </a:lnTo>
                <a:lnTo>
                  <a:pt x="0" y="19512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3" name="Google Shape;543;p35"/>
          <p:cNvSpPr/>
          <p:nvPr/>
        </p:nvSpPr>
        <p:spPr>
          <a:xfrm flipH="1">
            <a:off x="14751357" y="1829181"/>
            <a:ext cx="2657120" cy="2231981"/>
          </a:xfrm>
          <a:custGeom>
            <a:rect b="b" l="l" r="r" t="t"/>
            <a:pathLst>
              <a:path extrusionOk="0" h="2231981" w="2657120">
                <a:moveTo>
                  <a:pt x="2657120" y="0"/>
                </a:moveTo>
                <a:lnTo>
                  <a:pt x="0" y="0"/>
                </a:lnTo>
                <a:lnTo>
                  <a:pt x="0" y="2231981"/>
                </a:lnTo>
                <a:lnTo>
                  <a:pt x="2657120" y="2231981"/>
                </a:lnTo>
                <a:lnTo>
                  <a:pt x="265712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4" name="Google Shape;544;p35"/>
          <p:cNvSpPr/>
          <p:nvPr/>
        </p:nvSpPr>
        <p:spPr>
          <a:xfrm flipH="1">
            <a:off x="7234903" y="4231869"/>
            <a:ext cx="1682075" cy="1830830"/>
          </a:xfrm>
          <a:custGeom>
            <a:rect b="b" l="l" r="r" t="t"/>
            <a:pathLst>
              <a:path extrusionOk="0" h="1830830" w="1682075">
                <a:moveTo>
                  <a:pt x="1682075" y="0"/>
                </a:moveTo>
                <a:lnTo>
                  <a:pt x="0" y="0"/>
                </a:lnTo>
                <a:lnTo>
                  <a:pt x="0" y="1830830"/>
                </a:lnTo>
                <a:lnTo>
                  <a:pt x="1682075" y="1830830"/>
                </a:lnTo>
                <a:lnTo>
                  <a:pt x="1682075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5" name="Google Shape;545;p35"/>
          <p:cNvSpPr/>
          <p:nvPr/>
        </p:nvSpPr>
        <p:spPr>
          <a:xfrm>
            <a:off x="9412278" y="4104650"/>
            <a:ext cx="1021264" cy="2085268"/>
          </a:xfrm>
          <a:custGeom>
            <a:rect b="b" l="l" r="r" t="t"/>
            <a:pathLst>
              <a:path extrusionOk="0" h="2085268" w="1021264">
                <a:moveTo>
                  <a:pt x="0" y="0"/>
                </a:moveTo>
                <a:lnTo>
                  <a:pt x="1021264" y="0"/>
                </a:lnTo>
                <a:lnTo>
                  <a:pt x="1021264" y="2085268"/>
                </a:lnTo>
                <a:lnTo>
                  <a:pt x="0" y="20852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6" name="Google Shape;546;p35"/>
          <p:cNvSpPr/>
          <p:nvPr/>
        </p:nvSpPr>
        <p:spPr>
          <a:xfrm>
            <a:off x="10928842" y="4239036"/>
            <a:ext cx="1525234" cy="1950881"/>
          </a:xfrm>
          <a:custGeom>
            <a:rect b="b" l="l" r="r" t="t"/>
            <a:pathLst>
              <a:path extrusionOk="0" h="1950881" w="1525234">
                <a:moveTo>
                  <a:pt x="0" y="0"/>
                </a:moveTo>
                <a:lnTo>
                  <a:pt x="1525235" y="0"/>
                </a:lnTo>
                <a:lnTo>
                  <a:pt x="1525235" y="1950882"/>
                </a:lnTo>
                <a:lnTo>
                  <a:pt x="0" y="19508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7" name="Google Shape;547;p35"/>
          <p:cNvSpPr/>
          <p:nvPr/>
        </p:nvSpPr>
        <p:spPr>
          <a:xfrm>
            <a:off x="12768402" y="4282092"/>
            <a:ext cx="3065377" cy="1864771"/>
          </a:xfrm>
          <a:custGeom>
            <a:rect b="b" l="l" r="r" t="t"/>
            <a:pathLst>
              <a:path extrusionOk="0" h="1864771" w="3065377">
                <a:moveTo>
                  <a:pt x="0" y="0"/>
                </a:moveTo>
                <a:lnTo>
                  <a:pt x="3065376" y="0"/>
                </a:lnTo>
                <a:lnTo>
                  <a:pt x="3065376" y="1864770"/>
                </a:lnTo>
                <a:lnTo>
                  <a:pt x="0" y="18647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8" name="Google Shape;548;p35"/>
          <p:cNvSpPr/>
          <p:nvPr/>
        </p:nvSpPr>
        <p:spPr>
          <a:xfrm>
            <a:off x="7096991" y="6469354"/>
            <a:ext cx="1819987" cy="1439444"/>
          </a:xfrm>
          <a:custGeom>
            <a:rect b="b" l="l" r="r" t="t"/>
            <a:pathLst>
              <a:path extrusionOk="0" h="1439444" w="1819987">
                <a:moveTo>
                  <a:pt x="0" y="0"/>
                </a:moveTo>
                <a:lnTo>
                  <a:pt x="1819987" y="0"/>
                </a:lnTo>
                <a:lnTo>
                  <a:pt x="1819987" y="1439444"/>
                </a:lnTo>
                <a:lnTo>
                  <a:pt x="0" y="14394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9" name="Google Shape;549;p35"/>
          <p:cNvSpPr/>
          <p:nvPr/>
        </p:nvSpPr>
        <p:spPr>
          <a:xfrm>
            <a:off x="16329078" y="4241008"/>
            <a:ext cx="1620031" cy="1948909"/>
          </a:xfrm>
          <a:custGeom>
            <a:rect b="b" l="l" r="r" t="t"/>
            <a:pathLst>
              <a:path extrusionOk="0" h="1948909" w="1620031">
                <a:moveTo>
                  <a:pt x="0" y="0"/>
                </a:moveTo>
                <a:lnTo>
                  <a:pt x="1620031" y="0"/>
                </a:lnTo>
                <a:lnTo>
                  <a:pt x="1620031" y="1948910"/>
                </a:lnTo>
                <a:lnTo>
                  <a:pt x="0" y="19489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0" name="Google Shape;550;p35"/>
          <p:cNvSpPr/>
          <p:nvPr/>
        </p:nvSpPr>
        <p:spPr>
          <a:xfrm>
            <a:off x="9194332" y="6536958"/>
            <a:ext cx="1734510" cy="1371840"/>
          </a:xfrm>
          <a:custGeom>
            <a:rect b="b" l="l" r="r" t="t"/>
            <a:pathLst>
              <a:path extrusionOk="0" h="1371840" w="1734510">
                <a:moveTo>
                  <a:pt x="0" y="0"/>
                </a:moveTo>
                <a:lnTo>
                  <a:pt x="1734510" y="0"/>
                </a:lnTo>
                <a:lnTo>
                  <a:pt x="1734510" y="1371840"/>
                </a:lnTo>
                <a:lnTo>
                  <a:pt x="0" y="13718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1" name="Google Shape;551;p35"/>
          <p:cNvSpPr/>
          <p:nvPr/>
        </p:nvSpPr>
        <p:spPr>
          <a:xfrm>
            <a:off x="11044814" y="6925223"/>
            <a:ext cx="3256276" cy="1058290"/>
          </a:xfrm>
          <a:custGeom>
            <a:rect b="b" l="l" r="r" t="t"/>
            <a:pathLst>
              <a:path extrusionOk="0" h="1058290" w="3256276">
                <a:moveTo>
                  <a:pt x="0" y="0"/>
                </a:moveTo>
                <a:lnTo>
                  <a:pt x="3256276" y="0"/>
                </a:lnTo>
                <a:lnTo>
                  <a:pt x="3256276" y="1058290"/>
                </a:lnTo>
                <a:lnTo>
                  <a:pt x="0" y="10582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2" name="Google Shape;552;p35"/>
          <p:cNvSpPr/>
          <p:nvPr/>
        </p:nvSpPr>
        <p:spPr>
          <a:xfrm>
            <a:off x="16389639" y="7189076"/>
            <a:ext cx="1962649" cy="738447"/>
          </a:xfrm>
          <a:custGeom>
            <a:rect b="b" l="l" r="r" t="t"/>
            <a:pathLst>
              <a:path extrusionOk="0" h="738447" w="1962649">
                <a:moveTo>
                  <a:pt x="0" y="0"/>
                </a:moveTo>
                <a:lnTo>
                  <a:pt x="1962649" y="0"/>
                </a:lnTo>
                <a:lnTo>
                  <a:pt x="1962649" y="738446"/>
                </a:lnTo>
                <a:lnTo>
                  <a:pt x="0" y="7384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3" name="Google Shape;553;p35"/>
          <p:cNvSpPr/>
          <p:nvPr/>
        </p:nvSpPr>
        <p:spPr>
          <a:xfrm>
            <a:off x="14751357" y="6658780"/>
            <a:ext cx="1082422" cy="1799039"/>
          </a:xfrm>
          <a:custGeom>
            <a:rect b="b" l="l" r="r" t="t"/>
            <a:pathLst>
              <a:path extrusionOk="0" h="1799039" w="1082422">
                <a:moveTo>
                  <a:pt x="0" y="0"/>
                </a:moveTo>
                <a:lnTo>
                  <a:pt x="1082421" y="0"/>
                </a:lnTo>
                <a:lnTo>
                  <a:pt x="1082421" y="1799039"/>
                </a:lnTo>
                <a:lnTo>
                  <a:pt x="0" y="17990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85238"/>
        </a:solidFill>
      </p:bgPr>
    </p:bg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36"/>
          <p:cNvSpPr/>
          <p:nvPr/>
        </p:nvSpPr>
        <p:spPr>
          <a:xfrm rot="537894">
            <a:off x="-2232693" y="-741036"/>
            <a:ext cx="6942361" cy="7649984"/>
          </a:xfrm>
          <a:custGeom>
            <a:rect b="b" l="l" r="r" t="t"/>
            <a:pathLst>
              <a:path extrusionOk="0" h="7649984" w="6942361">
                <a:moveTo>
                  <a:pt x="0" y="0"/>
                </a:moveTo>
                <a:lnTo>
                  <a:pt x="6942361" y="0"/>
                </a:lnTo>
                <a:lnTo>
                  <a:pt x="6942361" y="7649984"/>
                </a:lnTo>
                <a:lnTo>
                  <a:pt x="0" y="76499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559" name="Google Shape;559;p36"/>
          <p:cNvGrpSpPr/>
          <p:nvPr/>
        </p:nvGrpSpPr>
        <p:grpSpPr>
          <a:xfrm>
            <a:off x="0" y="3419624"/>
            <a:ext cx="18287996" cy="6867376"/>
            <a:chOff x="0" y="-47625"/>
            <a:chExt cx="4816592" cy="1808692"/>
          </a:xfrm>
        </p:grpSpPr>
        <p:sp>
          <p:nvSpPr>
            <p:cNvPr id="560" name="Google Shape;560;p36"/>
            <p:cNvSpPr/>
            <p:nvPr/>
          </p:nvSpPr>
          <p:spPr>
            <a:xfrm>
              <a:off x="0" y="0"/>
              <a:ext cx="4816592" cy="1761067"/>
            </a:xfrm>
            <a:custGeom>
              <a:rect b="b" l="l" r="r" t="t"/>
              <a:pathLst>
                <a:path extrusionOk="0" h="1761067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761067"/>
                  </a:lnTo>
                  <a:lnTo>
                    <a:pt x="0" y="1761067"/>
                  </a:lnTo>
                  <a:close/>
                </a:path>
              </a:pathLst>
            </a:custGeom>
            <a:solidFill>
              <a:srgbClr val="DBFF76"/>
            </a:solidFill>
            <a:ln>
              <a:noFill/>
            </a:ln>
          </p:spPr>
        </p:sp>
        <p:sp>
          <p:nvSpPr>
            <p:cNvPr id="561" name="Google Shape;561;p3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2" name="Google Shape;562;p36"/>
          <p:cNvSpPr txBox="1"/>
          <p:nvPr/>
        </p:nvSpPr>
        <p:spPr>
          <a:xfrm>
            <a:off x="1028700" y="4885578"/>
            <a:ext cx="16230600" cy="26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99" u="none" cap="none" strike="noStrike">
                <a:solidFill>
                  <a:srgbClr val="1C101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Free templates for all your presentation needs</a:t>
            </a:r>
            <a:endParaRPr/>
          </a:p>
        </p:txBody>
      </p:sp>
      <p:sp>
        <p:nvSpPr>
          <p:cNvPr id="563" name="Google Shape;563;p36"/>
          <p:cNvSpPr/>
          <p:nvPr/>
        </p:nvSpPr>
        <p:spPr>
          <a:xfrm>
            <a:off x="6332719" y="1550803"/>
            <a:ext cx="5130948" cy="1292837"/>
          </a:xfrm>
          <a:custGeom>
            <a:rect b="b" l="l" r="r" t="t"/>
            <a:pathLst>
              <a:path extrusionOk="0" h="1292837" w="5130948">
                <a:moveTo>
                  <a:pt x="0" y="0"/>
                </a:moveTo>
                <a:lnTo>
                  <a:pt x="5130948" y="0"/>
                </a:lnTo>
                <a:lnTo>
                  <a:pt x="5130948" y="1292838"/>
                </a:lnTo>
                <a:lnTo>
                  <a:pt x="0" y="12928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64" name="Google Shape;564;p36"/>
          <p:cNvSpPr txBox="1"/>
          <p:nvPr/>
        </p:nvSpPr>
        <p:spPr>
          <a:xfrm>
            <a:off x="1028700" y="8258922"/>
            <a:ext cx="3839042" cy="742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1C1018"/>
                </a:solidFill>
                <a:latin typeface="Josefin Sans"/>
                <a:ea typeface="Josefin Sans"/>
                <a:cs typeface="Josefin Sans"/>
                <a:sym typeface="Josefin Sans"/>
              </a:rPr>
              <a:t>For PowerPoint, Google Slides, and Canva</a:t>
            </a:r>
            <a:endParaRPr/>
          </a:p>
        </p:txBody>
      </p:sp>
      <p:sp>
        <p:nvSpPr>
          <p:cNvPr id="565" name="Google Shape;565;p36"/>
          <p:cNvSpPr txBox="1"/>
          <p:nvPr/>
        </p:nvSpPr>
        <p:spPr>
          <a:xfrm>
            <a:off x="5059151" y="8258922"/>
            <a:ext cx="3839042" cy="742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1C1018"/>
                </a:solidFill>
                <a:latin typeface="Josefin Sans"/>
                <a:ea typeface="Josefin Sans"/>
                <a:cs typeface="Josefin Sans"/>
                <a:sym typeface="Josefin Sans"/>
              </a:rPr>
              <a:t>100% free for personal or commercial use</a:t>
            </a:r>
            <a:endParaRPr/>
          </a:p>
        </p:txBody>
      </p:sp>
      <p:sp>
        <p:nvSpPr>
          <p:cNvPr id="566" name="Google Shape;566;p36"/>
          <p:cNvSpPr txBox="1"/>
          <p:nvPr/>
        </p:nvSpPr>
        <p:spPr>
          <a:xfrm>
            <a:off x="9153212" y="8258922"/>
            <a:ext cx="3839042" cy="742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1C1018"/>
                </a:solidFill>
                <a:latin typeface="Josefin Sans"/>
                <a:ea typeface="Josefin Sans"/>
                <a:cs typeface="Josefin Sans"/>
                <a:sym typeface="Josefin Sans"/>
              </a:rPr>
              <a:t>Ready to use, professional, and customizable</a:t>
            </a:r>
            <a:endParaRPr/>
          </a:p>
        </p:txBody>
      </p:sp>
      <p:sp>
        <p:nvSpPr>
          <p:cNvPr id="567" name="Google Shape;567;p36"/>
          <p:cNvSpPr txBox="1"/>
          <p:nvPr/>
        </p:nvSpPr>
        <p:spPr>
          <a:xfrm>
            <a:off x="13467017" y="8258922"/>
            <a:ext cx="3839042" cy="742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1C1018"/>
                </a:solidFill>
                <a:latin typeface="Josefin Sans"/>
                <a:ea typeface="Josefin Sans"/>
                <a:cs typeface="Josefin Sans"/>
                <a:sym typeface="Josefin Sans"/>
              </a:rPr>
              <a:t>Blow your audience away with attractive visuals</a:t>
            </a:r>
            <a:endParaRPr/>
          </a:p>
        </p:txBody>
      </p:sp>
      <p:sp>
        <p:nvSpPr>
          <p:cNvPr id="568" name="Google Shape;568;p36"/>
          <p:cNvSpPr/>
          <p:nvPr/>
        </p:nvSpPr>
        <p:spPr>
          <a:xfrm rot="10800000">
            <a:off x="13467017" y="-3083956"/>
            <a:ext cx="6021425" cy="6167913"/>
          </a:xfrm>
          <a:custGeom>
            <a:rect b="b" l="l" r="r" t="t"/>
            <a:pathLst>
              <a:path extrusionOk="0" h="6167913" w="6021425">
                <a:moveTo>
                  <a:pt x="6021425" y="6167912"/>
                </a:moveTo>
                <a:lnTo>
                  <a:pt x="0" y="6167912"/>
                </a:lnTo>
                <a:lnTo>
                  <a:pt x="0" y="0"/>
                </a:lnTo>
                <a:lnTo>
                  <a:pt x="6021425" y="0"/>
                </a:lnTo>
                <a:lnTo>
                  <a:pt x="6021425" y="6167912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85238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15"/>
          <p:cNvGrpSpPr/>
          <p:nvPr/>
        </p:nvGrpSpPr>
        <p:grpSpPr>
          <a:xfrm>
            <a:off x="0" y="3179348"/>
            <a:ext cx="18287996" cy="7107652"/>
            <a:chOff x="0" y="-47625"/>
            <a:chExt cx="4816592" cy="1871974"/>
          </a:xfrm>
        </p:grpSpPr>
        <p:sp>
          <p:nvSpPr>
            <p:cNvPr id="111" name="Google Shape;111;p15"/>
            <p:cNvSpPr/>
            <p:nvPr/>
          </p:nvSpPr>
          <p:spPr>
            <a:xfrm>
              <a:off x="0" y="0"/>
              <a:ext cx="4816592" cy="1824349"/>
            </a:xfrm>
            <a:custGeom>
              <a:rect b="b" l="l" r="r" t="t"/>
              <a:pathLst>
                <a:path extrusionOk="0" h="1824349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824349"/>
                  </a:lnTo>
                  <a:lnTo>
                    <a:pt x="0" y="1824349"/>
                  </a:lnTo>
                  <a:close/>
                </a:path>
              </a:pathLst>
            </a:custGeom>
            <a:solidFill>
              <a:srgbClr val="DBFF76"/>
            </a:solidFill>
            <a:ln>
              <a:noFill/>
            </a:ln>
          </p:spPr>
        </p:sp>
        <p:sp>
          <p:nvSpPr>
            <p:cNvPr id="112" name="Google Shape;112;p1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3" name="Google Shape;113;p15"/>
          <p:cNvSpPr/>
          <p:nvPr/>
        </p:nvSpPr>
        <p:spPr>
          <a:xfrm>
            <a:off x="14134212" y="291166"/>
            <a:ext cx="5080978" cy="4852334"/>
          </a:xfrm>
          <a:custGeom>
            <a:rect b="b" l="l" r="r" t="t"/>
            <a:pathLst>
              <a:path extrusionOk="0" h="4852334" w="5080978">
                <a:moveTo>
                  <a:pt x="0" y="0"/>
                </a:moveTo>
                <a:lnTo>
                  <a:pt x="5080978" y="0"/>
                </a:lnTo>
                <a:lnTo>
                  <a:pt x="5080978" y="4852334"/>
                </a:lnTo>
                <a:lnTo>
                  <a:pt x="0" y="48523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4" name="Google Shape;114;p15"/>
          <p:cNvSpPr txBox="1"/>
          <p:nvPr/>
        </p:nvSpPr>
        <p:spPr>
          <a:xfrm>
            <a:off x="890224" y="1028700"/>
            <a:ext cx="16507551" cy="13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99" u="none" cap="none" strike="noStrike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Table Of Contents</a:t>
            </a:r>
            <a:endParaRPr/>
          </a:p>
        </p:txBody>
      </p:sp>
      <p:sp>
        <p:nvSpPr>
          <p:cNvPr id="115" name="Google Shape;115;p15"/>
          <p:cNvSpPr/>
          <p:nvPr/>
        </p:nvSpPr>
        <p:spPr>
          <a:xfrm>
            <a:off x="-961721" y="7444249"/>
            <a:ext cx="3980841" cy="4332888"/>
          </a:xfrm>
          <a:custGeom>
            <a:rect b="b" l="l" r="r" t="t"/>
            <a:pathLst>
              <a:path extrusionOk="0" h="4332888" w="3980841">
                <a:moveTo>
                  <a:pt x="0" y="0"/>
                </a:moveTo>
                <a:lnTo>
                  <a:pt x="3980842" y="0"/>
                </a:lnTo>
                <a:lnTo>
                  <a:pt x="3980842" y="4332888"/>
                </a:lnTo>
                <a:lnTo>
                  <a:pt x="0" y="43328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6" name="Google Shape;116;p15"/>
          <p:cNvSpPr/>
          <p:nvPr/>
        </p:nvSpPr>
        <p:spPr>
          <a:xfrm>
            <a:off x="12046369" y="7534656"/>
            <a:ext cx="7315200" cy="2752344"/>
          </a:xfrm>
          <a:custGeom>
            <a:rect b="b" l="l" r="r" t="t"/>
            <a:pathLst>
              <a:path extrusionOk="0" h="2752344" w="7315200">
                <a:moveTo>
                  <a:pt x="0" y="0"/>
                </a:moveTo>
                <a:lnTo>
                  <a:pt x="7315200" y="0"/>
                </a:lnTo>
                <a:lnTo>
                  <a:pt x="7315200" y="2752344"/>
                </a:lnTo>
                <a:lnTo>
                  <a:pt x="0" y="27523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17" name="Google Shape;117;p15"/>
          <p:cNvGrpSpPr/>
          <p:nvPr/>
        </p:nvGrpSpPr>
        <p:grpSpPr>
          <a:xfrm>
            <a:off x="1616428" y="4639670"/>
            <a:ext cx="3306074" cy="2804579"/>
            <a:chOff x="0" y="-171450"/>
            <a:chExt cx="4408098" cy="3739437"/>
          </a:xfrm>
        </p:grpSpPr>
        <p:sp>
          <p:nvSpPr>
            <p:cNvPr id="118" name="Google Shape;118;p15"/>
            <p:cNvSpPr txBox="1"/>
            <p:nvPr/>
          </p:nvSpPr>
          <p:spPr>
            <a:xfrm>
              <a:off x="0" y="1784774"/>
              <a:ext cx="4408098" cy="72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600" u="none" cap="none" strike="noStrike">
                  <a:solidFill>
                    <a:srgbClr val="1C1018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Introduction</a:t>
              </a:r>
              <a:endParaRPr/>
            </a:p>
          </p:txBody>
        </p:sp>
        <p:sp>
          <p:nvSpPr>
            <p:cNvPr id="119" name="Google Shape;119;p15"/>
            <p:cNvSpPr txBox="1"/>
            <p:nvPr/>
          </p:nvSpPr>
          <p:spPr>
            <a:xfrm>
              <a:off x="0" y="2464992"/>
              <a:ext cx="4408098" cy="1102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1C1018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Elaborate on what you want to discuss. </a:t>
              </a:r>
              <a:endParaRPr/>
            </a:p>
          </p:txBody>
        </p:sp>
        <p:sp>
          <p:nvSpPr>
            <p:cNvPr id="120" name="Google Shape;120;p15"/>
            <p:cNvSpPr txBox="1"/>
            <p:nvPr/>
          </p:nvSpPr>
          <p:spPr>
            <a:xfrm>
              <a:off x="0" y="-171450"/>
              <a:ext cx="4408098" cy="19562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799" u="none" cap="none" strike="noStrike">
                  <a:solidFill>
                    <a:srgbClr val="1C1018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1</a:t>
              </a:r>
              <a:endParaRPr/>
            </a:p>
          </p:txBody>
        </p:sp>
      </p:grpSp>
      <p:grpSp>
        <p:nvGrpSpPr>
          <p:cNvPr id="121" name="Google Shape;121;p15"/>
          <p:cNvGrpSpPr/>
          <p:nvPr/>
        </p:nvGrpSpPr>
        <p:grpSpPr>
          <a:xfrm>
            <a:off x="7492528" y="4639670"/>
            <a:ext cx="3306074" cy="2804579"/>
            <a:chOff x="0" y="-171450"/>
            <a:chExt cx="4408098" cy="3739437"/>
          </a:xfrm>
        </p:grpSpPr>
        <p:sp>
          <p:nvSpPr>
            <p:cNvPr id="122" name="Google Shape;122;p15"/>
            <p:cNvSpPr txBox="1"/>
            <p:nvPr/>
          </p:nvSpPr>
          <p:spPr>
            <a:xfrm>
              <a:off x="0" y="1784774"/>
              <a:ext cx="4408098" cy="72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600" u="none" cap="none" strike="noStrike">
                  <a:solidFill>
                    <a:srgbClr val="1C1018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Our Projects</a:t>
              </a:r>
              <a:endParaRPr/>
            </a:p>
          </p:txBody>
        </p:sp>
        <p:sp>
          <p:nvSpPr>
            <p:cNvPr id="123" name="Google Shape;123;p15"/>
            <p:cNvSpPr txBox="1"/>
            <p:nvPr/>
          </p:nvSpPr>
          <p:spPr>
            <a:xfrm>
              <a:off x="0" y="2464992"/>
              <a:ext cx="4408098" cy="1102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1C1018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Elaborate on what you want to discuss. </a:t>
              </a:r>
              <a:endParaRPr/>
            </a:p>
          </p:txBody>
        </p:sp>
        <p:sp>
          <p:nvSpPr>
            <p:cNvPr id="124" name="Google Shape;124;p15"/>
            <p:cNvSpPr txBox="1"/>
            <p:nvPr/>
          </p:nvSpPr>
          <p:spPr>
            <a:xfrm>
              <a:off x="0" y="-171450"/>
              <a:ext cx="4408098" cy="19562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799" u="none" cap="none" strike="noStrike">
                  <a:solidFill>
                    <a:srgbClr val="1C1018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2</a:t>
              </a:r>
              <a:endParaRPr/>
            </a:p>
          </p:txBody>
        </p:sp>
      </p:grpSp>
      <p:grpSp>
        <p:nvGrpSpPr>
          <p:cNvPr id="125" name="Google Shape;125;p15"/>
          <p:cNvGrpSpPr/>
          <p:nvPr/>
        </p:nvGrpSpPr>
        <p:grpSpPr>
          <a:xfrm>
            <a:off x="13368628" y="4639670"/>
            <a:ext cx="3306074" cy="2804579"/>
            <a:chOff x="0" y="-171450"/>
            <a:chExt cx="4408098" cy="3739437"/>
          </a:xfrm>
        </p:grpSpPr>
        <p:sp>
          <p:nvSpPr>
            <p:cNvPr id="126" name="Google Shape;126;p15"/>
            <p:cNvSpPr txBox="1"/>
            <p:nvPr/>
          </p:nvSpPr>
          <p:spPr>
            <a:xfrm>
              <a:off x="0" y="1784774"/>
              <a:ext cx="4408098" cy="72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600" u="none" cap="none" strike="noStrike">
                  <a:solidFill>
                    <a:srgbClr val="1C1018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About Us</a:t>
              </a:r>
              <a:endParaRPr/>
            </a:p>
          </p:txBody>
        </p:sp>
        <p:sp>
          <p:nvSpPr>
            <p:cNvPr id="127" name="Google Shape;127;p15"/>
            <p:cNvSpPr txBox="1"/>
            <p:nvPr/>
          </p:nvSpPr>
          <p:spPr>
            <a:xfrm>
              <a:off x="0" y="2464992"/>
              <a:ext cx="4408098" cy="1102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1C1018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Elaborate on what you want to discuss. </a:t>
              </a:r>
              <a:endParaRPr/>
            </a:p>
          </p:txBody>
        </p:sp>
        <p:sp>
          <p:nvSpPr>
            <p:cNvPr id="128" name="Google Shape;128;p15"/>
            <p:cNvSpPr txBox="1"/>
            <p:nvPr/>
          </p:nvSpPr>
          <p:spPr>
            <a:xfrm>
              <a:off x="0" y="-171450"/>
              <a:ext cx="4408098" cy="19562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799" u="none" cap="none" strike="noStrike">
                  <a:solidFill>
                    <a:srgbClr val="1C1018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3</a:t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DEA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6"/>
          <p:cNvSpPr txBox="1"/>
          <p:nvPr/>
        </p:nvSpPr>
        <p:spPr>
          <a:xfrm>
            <a:off x="674866" y="2754980"/>
            <a:ext cx="9443655" cy="1581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400" u="none" cap="none" strike="noStrike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Introduction</a:t>
            </a:r>
            <a:endParaRPr/>
          </a:p>
        </p:txBody>
      </p:sp>
      <p:grpSp>
        <p:nvGrpSpPr>
          <p:cNvPr id="134" name="Google Shape;134;p16"/>
          <p:cNvGrpSpPr/>
          <p:nvPr/>
        </p:nvGrpSpPr>
        <p:grpSpPr>
          <a:xfrm>
            <a:off x="1081570" y="5171021"/>
            <a:ext cx="8630247" cy="2145506"/>
            <a:chOff x="0" y="-66675"/>
            <a:chExt cx="11506996" cy="2860675"/>
          </a:xfrm>
        </p:grpSpPr>
        <p:sp>
          <p:nvSpPr>
            <p:cNvPr id="135" name="Google Shape;135;p16"/>
            <p:cNvSpPr txBox="1"/>
            <p:nvPr/>
          </p:nvSpPr>
          <p:spPr>
            <a:xfrm>
              <a:off x="0" y="-66675"/>
              <a:ext cx="11506996" cy="7956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600" u="none" cap="none" strike="noStrike">
                  <a:solidFill>
                    <a:srgbClr val="DBFF76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Elaborate on your topic here</a:t>
              </a:r>
              <a:endParaRPr/>
            </a:p>
          </p:txBody>
        </p:sp>
        <p:sp>
          <p:nvSpPr>
            <p:cNvPr id="136" name="Google Shape;136;p16"/>
            <p:cNvSpPr txBox="1"/>
            <p:nvPr/>
          </p:nvSpPr>
          <p:spPr>
            <a:xfrm>
              <a:off x="0" y="1132205"/>
              <a:ext cx="11506996" cy="16617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1C1018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Presentations are communication tools that can be used as demonstrations, lectures, speeches, reports, and more. It is mostly presented before an audience. </a:t>
              </a:r>
              <a:endParaRPr/>
            </a:p>
          </p:txBody>
        </p:sp>
      </p:grpSp>
      <p:grpSp>
        <p:nvGrpSpPr>
          <p:cNvPr id="137" name="Google Shape;137;p16"/>
          <p:cNvGrpSpPr/>
          <p:nvPr/>
        </p:nvGrpSpPr>
        <p:grpSpPr>
          <a:xfrm>
            <a:off x="9461881" y="-4564762"/>
            <a:ext cx="16414297" cy="19516943"/>
            <a:chOff x="0" y="0"/>
            <a:chExt cx="21885729" cy="26022591"/>
          </a:xfrm>
        </p:grpSpPr>
        <p:sp>
          <p:nvSpPr>
            <p:cNvPr id="138" name="Google Shape;138;p16"/>
            <p:cNvSpPr/>
            <p:nvPr/>
          </p:nvSpPr>
          <p:spPr>
            <a:xfrm rot="2085953">
              <a:off x="1274997" y="15442388"/>
              <a:ext cx="5307788" cy="5777184"/>
            </a:xfrm>
            <a:custGeom>
              <a:rect b="b" l="l" r="r" t="t"/>
              <a:pathLst>
                <a:path extrusionOk="0" h="5777184" w="5307788">
                  <a:moveTo>
                    <a:pt x="0" y="0"/>
                  </a:moveTo>
                  <a:lnTo>
                    <a:pt x="5307788" y="0"/>
                  </a:lnTo>
                  <a:lnTo>
                    <a:pt x="5307788" y="5777185"/>
                  </a:lnTo>
                  <a:lnTo>
                    <a:pt x="0" y="577718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39" name="Google Shape;139;p16"/>
            <p:cNvSpPr/>
            <p:nvPr/>
          </p:nvSpPr>
          <p:spPr>
            <a:xfrm rot="-7855873">
              <a:off x="1935410" y="1540963"/>
              <a:ext cx="8107078" cy="8824030"/>
            </a:xfrm>
            <a:custGeom>
              <a:rect b="b" l="l" r="r" t="t"/>
              <a:pathLst>
                <a:path extrusionOk="0" h="8824030" w="8107078">
                  <a:moveTo>
                    <a:pt x="0" y="0"/>
                  </a:moveTo>
                  <a:lnTo>
                    <a:pt x="8107078" y="0"/>
                  </a:lnTo>
                  <a:lnTo>
                    <a:pt x="8107078" y="8824030"/>
                  </a:lnTo>
                  <a:lnTo>
                    <a:pt x="0" y="882403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0" name="Google Shape;140;p16"/>
            <p:cNvSpPr/>
            <p:nvPr/>
          </p:nvSpPr>
          <p:spPr>
            <a:xfrm flipH="1" rot="-8161588">
              <a:off x="8361317" y="3326112"/>
              <a:ext cx="10927098" cy="11893440"/>
            </a:xfrm>
            <a:custGeom>
              <a:rect b="b" l="l" r="r" t="t"/>
              <a:pathLst>
                <a:path extrusionOk="0" h="11893440" w="10927098">
                  <a:moveTo>
                    <a:pt x="10927098" y="0"/>
                  </a:moveTo>
                  <a:lnTo>
                    <a:pt x="0" y="0"/>
                  </a:lnTo>
                  <a:lnTo>
                    <a:pt x="0" y="11893440"/>
                  </a:lnTo>
                  <a:lnTo>
                    <a:pt x="10927098" y="11893440"/>
                  </a:lnTo>
                  <a:lnTo>
                    <a:pt x="10927098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1" name="Google Shape;141;p16"/>
            <p:cNvSpPr/>
            <p:nvPr/>
          </p:nvSpPr>
          <p:spPr>
            <a:xfrm rot="10800000">
              <a:off x="1758679" y="13816266"/>
              <a:ext cx="2119412" cy="2306842"/>
            </a:xfrm>
            <a:custGeom>
              <a:rect b="b" l="l" r="r" t="t"/>
              <a:pathLst>
                <a:path extrusionOk="0" h="2306842" w="2119412">
                  <a:moveTo>
                    <a:pt x="0" y="0"/>
                  </a:moveTo>
                  <a:lnTo>
                    <a:pt x="2119412" y="0"/>
                  </a:lnTo>
                  <a:lnTo>
                    <a:pt x="2119412" y="2306842"/>
                  </a:lnTo>
                  <a:lnTo>
                    <a:pt x="0" y="230684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2" name="Google Shape;142;p16"/>
            <p:cNvSpPr/>
            <p:nvPr/>
          </p:nvSpPr>
          <p:spPr>
            <a:xfrm flipH="1" rot="-1475454">
              <a:off x="7627532" y="13190813"/>
              <a:ext cx="10288929" cy="11198834"/>
            </a:xfrm>
            <a:custGeom>
              <a:rect b="b" l="l" r="r" t="t"/>
              <a:pathLst>
                <a:path extrusionOk="0" h="11198834" w="10288929">
                  <a:moveTo>
                    <a:pt x="0" y="11198834"/>
                  </a:moveTo>
                  <a:lnTo>
                    <a:pt x="10288929" y="11198834"/>
                  </a:lnTo>
                  <a:lnTo>
                    <a:pt x="10288929" y="0"/>
                  </a:lnTo>
                  <a:lnTo>
                    <a:pt x="0" y="0"/>
                  </a:lnTo>
                  <a:lnTo>
                    <a:pt x="0" y="11198834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3" name="Google Shape;143;p16"/>
            <p:cNvSpPr/>
            <p:nvPr/>
          </p:nvSpPr>
          <p:spPr>
            <a:xfrm flipH="1" rot="-3510106">
              <a:off x="1938356" y="9948317"/>
              <a:ext cx="4436234" cy="4828554"/>
            </a:xfrm>
            <a:custGeom>
              <a:rect b="b" l="l" r="r" t="t"/>
              <a:pathLst>
                <a:path extrusionOk="0" h="4828554" w="4436234">
                  <a:moveTo>
                    <a:pt x="4436234" y="0"/>
                  </a:moveTo>
                  <a:lnTo>
                    <a:pt x="0" y="0"/>
                  </a:lnTo>
                  <a:lnTo>
                    <a:pt x="0" y="4828554"/>
                  </a:lnTo>
                  <a:lnTo>
                    <a:pt x="4436234" y="4828554"/>
                  </a:lnTo>
                  <a:lnTo>
                    <a:pt x="4436234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4" name="Google Shape;144;p16"/>
            <p:cNvSpPr/>
            <p:nvPr/>
          </p:nvSpPr>
          <p:spPr>
            <a:xfrm rot="-5466049">
              <a:off x="1837652" y="8736353"/>
              <a:ext cx="1469996" cy="1599996"/>
            </a:xfrm>
            <a:custGeom>
              <a:rect b="b" l="l" r="r" t="t"/>
              <a:pathLst>
                <a:path extrusionOk="0" h="1599996" w="1469996">
                  <a:moveTo>
                    <a:pt x="0" y="0"/>
                  </a:moveTo>
                  <a:lnTo>
                    <a:pt x="1469996" y="0"/>
                  </a:lnTo>
                  <a:lnTo>
                    <a:pt x="1469996" y="1599996"/>
                  </a:lnTo>
                  <a:lnTo>
                    <a:pt x="0" y="159999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5" name="Google Shape;145;p16"/>
            <p:cNvSpPr/>
            <p:nvPr/>
          </p:nvSpPr>
          <p:spPr>
            <a:xfrm rot="1188380">
              <a:off x="5586379" y="9593455"/>
              <a:ext cx="2424778" cy="2639215"/>
            </a:xfrm>
            <a:custGeom>
              <a:rect b="b" l="l" r="r" t="t"/>
              <a:pathLst>
                <a:path extrusionOk="0" h="2639215" w="2424778">
                  <a:moveTo>
                    <a:pt x="0" y="0"/>
                  </a:moveTo>
                  <a:lnTo>
                    <a:pt x="2424779" y="0"/>
                  </a:lnTo>
                  <a:lnTo>
                    <a:pt x="2424779" y="2639214"/>
                  </a:lnTo>
                  <a:lnTo>
                    <a:pt x="0" y="263921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6" name="Google Shape;146;p16"/>
            <p:cNvSpPr/>
            <p:nvPr/>
          </p:nvSpPr>
          <p:spPr>
            <a:xfrm rot="-4509482">
              <a:off x="5370150" y="13544738"/>
              <a:ext cx="3257410" cy="3545480"/>
            </a:xfrm>
            <a:custGeom>
              <a:rect b="b" l="l" r="r" t="t"/>
              <a:pathLst>
                <a:path extrusionOk="0" h="3545480" w="3257410">
                  <a:moveTo>
                    <a:pt x="3257410" y="3545480"/>
                  </a:moveTo>
                  <a:lnTo>
                    <a:pt x="0" y="3545480"/>
                  </a:lnTo>
                  <a:lnTo>
                    <a:pt x="0" y="0"/>
                  </a:lnTo>
                  <a:lnTo>
                    <a:pt x="3257410" y="0"/>
                  </a:lnTo>
                  <a:lnTo>
                    <a:pt x="3257410" y="354548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7" name="Google Shape;147;p16"/>
            <p:cNvSpPr/>
            <p:nvPr/>
          </p:nvSpPr>
          <p:spPr>
            <a:xfrm flipH="1" rot="-6776652">
              <a:off x="6603797" y="11949582"/>
              <a:ext cx="1804548" cy="1964134"/>
            </a:xfrm>
            <a:custGeom>
              <a:rect b="b" l="l" r="r" t="t"/>
              <a:pathLst>
                <a:path extrusionOk="0" h="1964134" w="1804548">
                  <a:moveTo>
                    <a:pt x="1804549" y="0"/>
                  </a:moveTo>
                  <a:lnTo>
                    <a:pt x="0" y="0"/>
                  </a:lnTo>
                  <a:lnTo>
                    <a:pt x="0" y="1964135"/>
                  </a:lnTo>
                  <a:lnTo>
                    <a:pt x="1804549" y="1964135"/>
                  </a:lnTo>
                  <a:lnTo>
                    <a:pt x="1804549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8" name="Google Shape;148;p16"/>
            <p:cNvSpPr/>
            <p:nvPr/>
          </p:nvSpPr>
          <p:spPr>
            <a:xfrm rot="-441759">
              <a:off x="8301172" y="12839295"/>
              <a:ext cx="1795183" cy="1953941"/>
            </a:xfrm>
            <a:custGeom>
              <a:rect b="b" l="l" r="r" t="t"/>
              <a:pathLst>
                <a:path extrusionOk="0" h="1953941" w="1795183">
                  <a:moveTo>
                    <a:pt x="1795184" y="1953941"/>
                  </a:moveTo>
                  <a:lnTo>
                    <a:pt x="0" y="1953941"/>
                  </a:lnTo>
                  <a:lnTo>
                    <a:pt x="0" y="0"/>
                  </a:lnTo>
                  <a:lnTo>
                    <a:pt x="1795184" y="0"/>
                  </a:lnTo>
                  <a:lnTo>
                    <a:pt x="1795184" y="1953941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9" name="Google Shape;149;p16"/>
            <p:cNvSpPr/>
            <p:nvPr/>
          </p:nvSpPr>
          <p:spPr>
            <a:xfrm rot="-5466049">
              <a:off x="1810086" y="6686052"/>
              <a:ext cx="956891" cy="1041514"/>
            </a:xfrm>
            <a:custGeom>
              <a:rect b="b" l="l" r="r" t="t"/>
              <a:pathLst>
                <a:path extrusionOk="0" h="1041514" w="956891">
                  <a:moveTo>
                    <a:pt x="0" y="0"/>
                  </a:moveTo>
                  <a:lnTo>
                    <a:pt x="956892" y="0"/>
                  </a:lnTo>
                  <a:lnTo>
                    <a:pt x="956892" y="1041514"/>
                  </a:lnTo>
                  <a:lnTo>
                    <a:pt x="0" y="104151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85238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/>
          <p:nvPr/>
        </p:nvSpPr>
        <p:spPr>
          <a:xfrm flipH="1" rot="6350604">
            <a:off x="-2840278" y="-2640673"/>
            <a:ext cx="10937926" cy="9187858"/>
          </a:xfrm>
          <a:custGeom>
            <a:rect b="b" l="l" r="r" t="t"/>
            <a:pathLst>
              <a:path extrusionOk="0" h="9187858" w="10937926">
                <a:moveTo>
                  <a:pt x="10937926" y="0"/>
                </a:moveTo>
                <a:lnTo>
                  <a:pt x="0" y="0"/>
                </a:lnTo>
                <a:lnTo>
                  <a:pt x="0" y="9187858"/>
                </a:lnTo>
                <a:lnTo>
                  <a:pt x="10937926" y="9187858"/>
                </a:lnTo>
                <a:lnTo>
                  <a:pt x="10937926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5" name="Google Shape;155;p17"/>
          <p:cNvSpPr/>
          <p:nvPr/>
        </p:nvSpPr>
        <p:spPr>
          <a:xfrm rot="-8342886">
            <a:off x="3697616" y="867448"/>
            <a:ext cx="4286538" cy="4390820"/>
          </a:xfrm>
          <a:custGeom>
            <a:rect b="b" l="l" r="r" t="t"/>
            <a:pathLst>
              <a:path extrusionOk="0" h="4390820" w="4286538">
                <a:moveTo>
                  <a:pt x="0" y="0"/>
                </a:moveTo>
                <a:lnTo>
                  <a:pt x="4286538" y="0"/>
                </a:lnTo>
                <a:lnTo>
                  <a:pt x="4286538" y="4390820"/>
                </a:lnTo>
                <a:lnTo>
                  <a:pt x="0" y="43908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6" name="Google Shape;156;p17"/>
          <p:cNvSpPr/>
          <p:nvPr/>
        </p:nvSpPr>
        <p:spPr>
          <a:xfrm>
            <a:off x="-480975" y="6623583"/>
            <a:ext cx="5444062" cy="5998966"/>
          </a:xfrm>
          <a:custGeom>
            <a:rect b="b" l="l" r="r" t="t"/>
            <a:pathLst>
              <a:path extrusionOk="0" h="5998966" w="5444062">
                <a:moveTo>
                  <a:pt x="0" y="0"/>
                </a:moveTo>
                <a:lnTo>
                  <a:pt x="5444062" y="0"/>
                </a:lnTo>
                <a:lnTo>
                  <a:pt x="5444062" y="5998967"/>
                </a:lnTo>
                <a:lnTo>
                  <a:pt x="0" y="59989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7" name="Google Shape;157;p17"/>
          <p:cNvSpPr/>
          <p:nvPr/>
        </p:nvSpPr>
        <p:spPr>
          <a:xfrm>
            <a:off x="3850464" y="4457139"/>
            <a:ext cx="3980841" cy="4332888"/>
          </a:xfrm>
          <a:custGeom>
            <a:rect b="b" l="l" r="r" t="t"/>
            <a:pathLst>
              <a:path extrusionOk="0" h="4332888" w="3980841">
                <a:moveTo>
                  <a:pt x="0" y="0"/>
                </a:moveTo>
                <a:lnTo>
                  <a:pt x="3980842" y="0"/>
                </a:lnTo>
                <a:lnTo>
                  <a:pt x="3980842" y="4332889"/>
                </a:lnTo>
                <a:lnTo>
                  <a:pt x="0" y="43328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8" name="Google Shape;158;p17"/>
          <p:cNvSpPr/>
          <p:nvPr/>
        </p:nvSpPr>
        <p:spPr>
          <a:xfrm>
            <a:off x="2628685" y="7254475"/>
            <a:ext cx="5202621" cy="4114800"/>
          </a:xfrm>
          <a:custGeom>
            <a:rect b="b" l="l" r="r" t="t"/>
            <a:pathLst>
              <a:path extrusionOk="0" h="4114800" w="5202621">
                <a:moveTo>
                  <a:pt x="0" y="0"/>
                </a:moveTo>
                <a:lnTo>
                  <a:pt x="5202621" y="0"/>
                </a:lnTo>
                <a:lnTo>
                  <a:pt x="520262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9" name="Google Shape;159;p17"/>
          <p:cNvSpPr/>
          <p:nvPr/>
        </p:nvSpPr>
        <p:spPr>
          <a:xfrm>
            <a:off x="-304473" y="497868"/>
            <a:ext cx="7831306" cy="9789132"/>
          </a:xfrm>
          <a:custGeom>
            <a:rect b="b" l="l" r="r" t="t"/>
            <a:pathLst>
              <a:path extrusionOk="0" h="9789132" w="7831306">
                <a:moveTo>
                  <a:pt x="0" y="0"/>
                </a:moveTo>
                <a:lnTo>
                  <a:pt x="7831306" y="0"/>
                </a:lnTo>
                <a:lnTo>
                  <a:pt x="7831306" y="9789132"/>
                </a:lnTo>
                <a:lnTo>
                  <a:pt x="0" y="97891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-43629" r="-43629" t="0"/>
            </a:stretch>
          </a:blipFill>
          <a:ln>
            <a:noFill/>
          </a:ln>
        </p:spPr>
      </p:sp>
      <p:sp>
        <p:nvSpPr>
          <p:cNvPr id="160" name="Google Shape;160;p17"/>
          <p:cNvSpPr/>
          <p:nvPr/>
        </p:nvSpPr>
        <p:spPr>
          <a:xfrm rot="-7213879">
            <a:off x="15565969" y="-1718034"/>
            <a:ext cx="5444062" cy="5998966"/>
          </a:xfrm>
          <a:custGeom>
            <a:rect b="b" l="l" r="r" t="t"/>
            <a:pathLst>
              <a:path extrusionOk="0" h="5998966" w="5444062">
                <a:moveTo>
                  <a:pt x="0" y="0"/>
                </a:moveTo>
                <a:lnTo>
                  <a:pt x="5444062" y="0"/>
                </a:lnTo>
                <a:lnTo>
                  <a:pt x="5444062" y="5998966"/>
                </a:lnTo>
                <a:lnTo>
                  <a:pt x="0" y="59989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61" name="Google Shape;161;p17"/>
          <p:cNvGrpSpPr/>
          <p:nvPr/>
        </p:nvGrpSpPr>
        <p:grpSpPr>
          <a:xfrm>
            <a:off x="8693494" y="2400300"/>
            <a:ext cx="8630247" cy="4054588"/>
            <a:chOff x="0" y="0"/>
            <a:chExt cx="11506996" cy="5406117"/>
          </a:xfrm>
        </p:grpSpPr>
        <p:sp>
          <p:nvSpPr>
            <p:cNvPr id="162" name="Google Shape;162;p17"/>
            <p:cNvSpPr txBox="1"/>
            <p:nvPr/>
          </p:nvSpPr>
          <p:spPr>
            <a:xfrm>
              <a:off x="0" y="0"/>
              <a:ext cx="11506996" cy="355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799" u="none" cap="none" strike="noStrike">
                  <a:solidFill>
                    <a:srgbClr val="FFFFFF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Welcome to Presentation</a:t>
              </a:r>
              <a:endParaRPr/>
            </a:p>
          </p:txBody>
        </p:sp>
        <p:sp>
          <p:nvSpPr>
            <p:cNvPr id="163" name="Google Shape;163;p17"/>
            <p:cNvSpPr txBox="1"/>
            <p:nvPr/>
          </p:nvSpPr>
          <p:spPr>
            <a:xfrm>
              <a:off x="0" y="4303122"/>
              <a:ext cx="11506996" cy="1102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I'm Rain, and I'll be sharing with you my beautiful ideas. Follow me at @reallygreatsite to learn more. </a:t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85238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8"/>
          <p:cNvSpPr/>
          <p:nvPr/>
        </p:nvSpPr>
        <p:spPr>
          <a:xfrm>
            <a:off x="0" y="-2791833"/>
            <a:ext cx="18288000" cy="7641067"/>
          </a:xfrm>
          <a:custGeom>
            <a:rect b="b" l="l" r="r" t="t"/>
            <a:pathLst>
              <a:path extrusionOk="0" h="7641067" w="18288000">
                <a:moveTo>
                  <a:pt x="0" y="0"/>
                </a:moveTo>
                <a:lnTo>
                  <a:pt x="18288000" y="0"/>
                </a:lnTo>
                <a:lnTo>
                  <a:pt x="18288000" y="7641066"/>
                </a:lnTo>
                <a:lnTo>
                  <a:pt x="0" y="76410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8691" l="0" r="0" t="-30864"/>
            </a:stretch>
          </a:blipFill>
          <a:ln>
            <a:noFill/>
          </a:ln>
        </p:spPr>
      </p:sp>
      <p:sp>
        <p:nvSpPr>
          <p:cNvPr id="169" name="Google Shape;169;p18"/>
          <p:cNvSpPr/>
          <p:nvPr/>
        </p:nvSpPr>
        <p:spPr>
          <a:xfrm flipH="1">
            <a:off x="-2742165" y="4849233"/>
            <a:ext cx="4137080" cy="6876034"/>
          </a:xfrm>
          <a:custGeom>
            <a:rect b="b" l="l" r="r" t="t"/>
            <a:pathLst>
              <a:path extrusionOk="0" h="6876034" w="4137080">
                <a:moveTo>
                  <a:pt x="4137080" y="0"/>
                </a:moveTo>
                <a:lnTo>
                  <a:pt x="0" y="0"/>
                </a:lnTo>
                <a:lnTo>
                  <a:pt x="0" y="6876034"/>
                </a:lnTo>
                <a:lnTo>
                  <a:pt x="4137080" y="6876034"/>
                </a:lnTo>
                <a:lnTo>
                  <a:pt x="413708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70" name="Google Shape;170;p18"/>
          <p:cNvGrpSpPr/>
          <p:nvPr/>
        </p:nvGrpSpPr>
        <p:grpSpPr>
          <a:xfrm>
            <a:off x="8123242" y="6916988"/>
            <a:ext cx="9136058" cy="901065"/>
            <a:chOff x="0" y="0"/>
            <a:chExt cx="12181410" cy="1201420"/>
          </a:xfrm>
        </p:grpSpPr>
        <p:sp>
          <p:nvSpPr>
            <p:cNvPr id="171" name="Google Shape;171;p18"/>
            <p:cNvSpPr txBox="1"/>
            <p:nvPr/>
          </p:nvSpPr>
          <p:spPr>
            <a:xfrm>
              <a:off x="0" y="0"/>
              <a:ext cx="12181410" cy="72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600" u="none" cap="none" strike="noStrike">
                  <a:solidFill>
                    <a:srgbClr val="DBFF76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What we do? </a:t>
              </a:r>
              <a:endParaRPr/>
            </a:p>
          </p:txBody>
        </p:sp>
        <p:sp>
          <p:nvSpPr>
            <p:cNvPr id="172" name="Google Shape;172;p18"/>
            <p:cNvSpPr txBox="1"/>
            <p:nvPr/>
          </p:nvSpPr>
          <p:spPr>
            <a:xfrm>
              <a:off x="0" y="657225"/>
              <a:ext cx="12181410" cy="5441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399" u="none" cap="none" strike="noStrike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Briefly elaborate on what you want to discuss. </a:t>
              </a:r>
              <a:endParaRPr/>
            </a:p>
          </p:txBody>
        </p:sp>
      </p:grpSp>
      <p:sp>
        <p:nvSpPr>
          <p:cNvPr id="173" name="Google Shape;173;p18"/>
          <p:cNvSpPr/>
          <p:nvPr/>
        </p:nvSpPr>
        <p:spPr>
          <a:xfrm flipH="1" rot="5400000">
            <a:off x="14158316" y="6150883"/>
            <a:ext cx="8978817" cy="7542207"/>
          </a:xfrm>
          <a:custGeom>
            <a:rect b="b" l="l" r="r" t="t"/>
            <a:pathLst>
              <a:path extrusionOk="0" h="7542207" w="8978817">
                <a:moveTo>
                  <a:pt x="8978817" y="0"/>
                </a:moveTo>
                <a:lnTo>
                  <a:pt x="0" y="0"/>
                </a:lnTo>
                <a:lnTo>
                  <a:pt x="0" y="7542207"/>
                </a:lnTo>
                <a:lnTo>
                  <a:pt x="8978817" y="7542207"/>
                </a:lnTo>
                <a:lnTo>
                  <a:pt x="8978817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4" name="Google Shape;174;p18"/>
          <p:cNvSpPr/>
          <p:nvPr/>
        </p:nvSpPr>
        <p:spPr>
          <a:xfrm>
            <a:off x="2042840" y="8122853"/>
            <a:ext cx="5202621" cy="4114800"/>
          </a:xfrm>
          <a:custGeom>
            <a:rect b="b" l="l" r="r" t="t"/>
            <a:pathLst>
              <a:path extrusionOk="0" h="4114800" w="5202621">
                <a:moveTo>
                  <a:pt x="0" y="0"/>
                </a:moveTo>
                <a:lnTo>
                  <a:pt x="5202621" y="0"/>
                </a:lnTo>
                <a:lnTo>
                  <a:pt x="520262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5" name="Google Shape;175;p18"/>
          <p:cNvSpPr txBox="1"/>
          <p:nvPr/>
        </p:nvSpPr>
        <p:spPr>
          <a:xfrm>
            <a:off x="1028700" y="5151053"/>
            <a:ext cx="6216761" cy="26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99" u="none" cap="none" strike="noStrike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Our Company</a:t>
            </a:r>
            <a:endParaRPr/>
          </a:p>
        </p:txBody>
      </p:sp>
      <p:grpSp>
        <p:nvGrpSpPr>
          <p:cNvPr id="176" name="Google Shape;176;p18"/>
          <p:cNvGrpSpPr/>
          <p:nvPr/>
        </p:nvGrpSpPr>
        <p:grpSpPr>
          <a:xfrm>
            <a:off x="8123242" y="5432578"/>
            <a:ext cx="9136058" cy="901065"/>
            <a:chOff x="0" y="0"/>
            <a:chExt cx="12181410" cy="1201420"/>
          </a:xfrm>
        </p:grpSpPr>
        <p:sp>
          <p:nvSpPr>
            <p:cNvPr id="177" name="Google Shape;177;p18"/>
            <p:cNvSpPr txBox="1"/>
            <p:nvPr/>
          </p:nvSpPr>
          <p:spPr>
            <a:xfrm>
              <a:off x="0" y="0"/>
              <a:ext cx="12181410" cy="72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600" u="none" cap="none" strike="noStrike">
                  <a:solidFill>
                    <a:srgbClr val="DBFF76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Who we are?</a:t>
              </a:r>
              <a:endParaRPr/>
            </a:p>
          </p:txBody>
        </p:sp>
        <p:sp>
          <p:nvSpPr>
            <p:cNvPr id="178" name="Google Shape;178;p18"/>
            <p:cNvSpPr txBox="1"/>
            <p:nvPr/>
          </p:nvSpPr>
          <p:spPr>
            <a:xfrm>
              <a:off x="0" y="657225"/>
              <a:ext cx="12181410" cy="5441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399" u="none" cap="none" strike="noStrike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Briefly elaborate on what you want to discuss. </a:t>
              </a:r>
              <a:endParaRPr/>
            </a:p>
          </p:txBody>
        </p:sp>
      </p:grpSp>
      <p:grpSp>
        <p:nvGrpSpPr>
          <p:cNvPr id="179" name="Google Shape;179;p18"/>
          <p:cNvGrpSpPr/>
          <p:nvPr/>
        </p:nvGrpSpPr>
        <p:grpSpPr>
          <a:xfrm>
            <a:off x="-241965" y="3426044"/>
            <a:ext cx="20719391" cy="1425509"/>
            <a:chOff x="0" y="0"/>
            <a:chExt cx="27625855" cy="1900679"/>
          </a:xfrm>
        </p:grpSpPr>
        <p:sp>
          <p:nvSpPr>
            <p:cNvPr id="180" name="Google Shape;180;p18"/>
            <p:cNvSpPr/>
            <p:nvPr/>
          </p:nvSpPr>
          <p:spPr>
            <a:xfrm>
              <a:off x="0" y="0"/>
              <a:ext cx="5838727" cy="1897586"/>
            </a:xfrm>
            <a:custGeom>
              <a:rect b="b" l="l" r="r" t="t"/>
              <a:pathLst>
                <a:path extrusionOk="0" h="1897586" w="5838727">
                  <a:moveTo>
                    <a:pt x="0" y="0"/>
                  </a:moveTo>
                  <a:lnTo>
                    <a:pt x="5838727" y="0"/>
                  </a:lnTo>
                  <a:lnTo>
                    <a:pt x="5838727" y="1897586"/>
                  </a:lnTo>
                  <a:lnTo>
                    <a:pt x="0" y="189758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1" name="Google Shape;181;p18"/>
            <p:cNvSpPr/>
            <p:nvPr/>
          </p:nvSpPr>
          <p:spPr>
            <a:xfrm>
              <a:off x="5548391" y="0"/>
              <a:ext cx="5838727" cy="1897586"/>
            </a:xfrm>
            <a:custGeom>
              <a:rect b="b" l="l" r="r" t="t"/>
              <a:pathLst>
                <a:path extrusionOk="0" h="1897586" w="5838727">
                  <a:moveTo>
                    <a:pt x="0" y="0"/>
                  </a:moveTo>
                  <a:lnTo>
                    <a:pt x="5838727" y="0"/>
                  </a:lnTo>
                  <a:lnTo>
                    <a:pt x="5838727" y="1897586"/>
                  </a:lnTo>
                  <a:lnTo>
                    <a:pt x="0" y="189758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2" name="Google Shape;182;p18"/>
            <p:cNvSpPr/>
            <p:nvPr/>
          </p:nvSpPr>
          <p:spPr>
            <a:xfrm>
              <a:off x="10893801" y="3093"/>
              <a:ext cx="5838727" cy="1897586"/>
            </a:xfrm>
            <a:custGeom>
              <a:rect b="b" l="l" r="r" t="t"/>
              <a:pathLst>
                <a:path extrusionOk="0" h="1897586" w="5838727">
                  <a:moveTo>
                    <a:pt x="0" y="0"/>
                  </a:moveTo>
                  <a:lnTo>
                    <a:pt x="5838727" y="0"/>
                  </a:lnTo>
                  <a:lnTo>
                    <a:pt x="5838727" y="1897586"/>
                  </a:lnTo>
                  <a:lnTo>
                    <a:pt x="0" y="189758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3" name="Google Shape;183;p18"/>
            <p:cNvSpPr/>
            <p:nvPr/>
          </p:nvSpPr>
          <p:spPr>
            <a:xfrm>
              <a:off x="16442192" y="0"/>
              <a:ext cx="5838727" cy="1897586"/>
            </a:xfrm>
            <a:custGeom>
              <a:rect b="b" l="l" r="r" t="t"/>
              <a:pathLst>
                <a:path extrusionOk="0" h="1897586" w="5838727">
                  <a:moveTo>
                    <a:pt x="0" y="0"/>
                  </a:moveTo>
                  <a:lnTo>
                    <a:pt x="5838727" y="0"/>
                  </a:lnTo>
                  <a:lnTo>
                    <a:pt x="5838727" y="1897586"/>
                  </a:lnTo>
                  <a:lnTo>
                    <a:pt x="0" y="189758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4" name="Google Shape;184;p18"/>
            <p:cNvSpPr/>
            <p:nvPr/>
          </p:nvSpPr>
          <p:spPr>
            <a:xfrm>
              <a:off x="21787128" y="0"/>
              <a:ext cx="5838727" cy="1897586"/>
            </a:xfrm>
            <a:custGeom>
              <a:rect b="b" l="l" r="r" t="t"/>
              <a:pathLst>
                <a:path extrusionOk="0" h="1897586" w="5838727">
                  <a:moveTo>
                    <a:pt x="0" y="0"/>
                  </a:moveTo>
                  <a:lnTo>
                    <a:pt x="5838727" y="0"/>
                  </a:lnTo>
                  <a:lnTo>
                    <a:pt x="5838727" y="1897586"/>
                  </a:lnTo>
                  <a:lnTo>
                    <a:pt x="0" y="189758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85238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9"/>
          <p:cNvSpPr/>
          <p:nvPr/>
        </p:nvSpPr>
        <p:spPr>
          <a:xfrm>
            <a:off x="3116818" y="7531199"/>
            <a:ext cx="1349659" cy="2755801"/>
          </a:xfrm>
          <a:custGeom>
            <a:rect b="b" l="l" r="r" t="t"/>
            <a:pathLst>
              <a:path extrusionOk="0" h="2755801" w="1349659">
                <a:moveTo>
                  <a:pt x="0" y="0"/>
                </a:moveTo>
                <a:lnTo>
                  <a:pt x="1349659" y="0"/>
                </a:lnTo>
                <a:lnTo>
                  <a:pt x="1349659" y="2755801"/>
                </a:lnTo>
                <a:lnTo>
                  <a:pt x="0" y="27558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0" name="Google Shape;190;p19"/>
          <p:cNvSpPr/>
          <p:nvPr/>
        </p:nvSpPr>
        <p:spPr>
          <a:xfrm>
            <a:off x="7226801" y="5953134"/>
            <a:ext cx="2122519" cy="4333866"/>
          </a:xfrm>
          <a:custGeom>
            <a:rect b="b" l="l" r="r" t="t"/>
            <a:pathLst>
              <a:path extrusionOk="0" h="4333866" w="2122519">
                <a:moveTo>
                  <a:pt x="0" y="0"/>
                </a:moveTo>
                <a:lnTo>
                  <a:pt x="2122519" y="0"/>
                </a:lnTo>
                <a:lnTo>
                  <a:pt x="2122519" y="4333866"/>
                </a:lnTo>
                <a:lnTo>
                  <a:pt x="0" y="43338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1" name="Google Shape;191;p19"/>
          <p:cNvSpPr/>
          <p:nvPr/>
        </p:nvSpPr>
        <p:spPr>
          <a:xfrm>
            <a:off x="11284178" y="3658793"/>
            <a:ext cx="3246177" cy="6628207"/>
          </a:xfrm>
          <a:custGeom>
            <a:rect b="b" l="l" r="r" t="t"/>
            <a:pathLst>
              <a:path extrusionOk="0" h="6628207" w="3246177">
                <a:moveTo>
                  <a:pt x="0" y="0"/>
                </a:moveTo>
                <a:lnTo>
                  <a:pt x="3246177" y="0"/>
                </a:lnTo>
                <a:lnTo>
                  <a:pt x="3246177" y="6628207"/>
                </a:lnTo>
                <a:lnTo>
                  <a:pt x="0" y="66282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2" name="Google Shape;192;p19"/>
          <p:cNvSpPr/>
          <p:nvPr/>
        </p:nvSpPr>
        <p:spPr>
          <a:xfrm rot="8489654">
            <a:off x="-1773246" y="-3356841"/>
            <a:ext cx="5444062" cy="5998966"/>
          </a:xfrm>
          <a:custGeom>
            <a:rect b="b" l="l" r="r" t="t"/>
            <a:pathLst>
              <a:path extrusionOk="0" h="5998966" w="5444062">
                <a:moveTo>
                  <a:pt x="0" y="0"/>
                </a:moveTo>
                <a:lnTo>
                  <a:pt x="5444062" y="0"/>
                </a:lnTo>
                <a:lnTo>
                  <a:pt x="5444062" y="5998967"/>
                </a:lnTo>
                <a:lnTo>
                  <a:pt x="0" y="59989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3" name="Google Shape;193;p19"/>
          <p:cNvSpPr txBox="1"/>
          <p:nvPr/>
        </p:nvSpPr>
        <p:spPr>
          <a:xfrm>
            <a:off x="1028700" y="1028700"/>
            <a:ext cx="7481615" cy="26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800" u="none" cap="none" strike="noStrike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Add a Timeline Page</a:t>
            </a:r>
            <a:endParaRPr/>
          </a:p>
        </p:txBody>
      </p:sp>
      <p:sp>
        <p:nvSpPr>
          <p:cNvPr id="194" name="Google Shape;194;p19"/>
          <p:cNvSpPr/>
          <p:nvPr/>
        </p:nvSpPr>
        <p:spPr>
          <a:xfrm>
            <a:off x="15834795" y="1376603"/>
            <a:ext cx="4363884" cy="8910397"/>
          </a:xfrm>
          <a:custGeom>
            <a:rect b="b" l="l" r="r" t="t"/>
            <a:pathLst>
              <a:path extrusionOk="0" h="8910397" w="4363884">
                <a:moveTo>
                  <a:pt x="0" y="0"/>
                </a:moveTo>
                <a:lnTo>
                  <a:pt x="4363884" y="0"/>
                </a:lnTo>
                <a:lnTo>
                  <a:pt x="4363884" y="8910397"/>
                </a:lnTo>
                <a:lnTo>
                  <a:pt x="0" y="89103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5" name="Google Shape;195;p19"/>
          <p:cNvSpPr txBox="1"/>
          <p:nvPr/>
        </p:nvSpPr>
        <p:spPr>
          <a:xfrm>
            <a:off x="9298140" y="3658793"/>
            <a:ext cx="2894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DBFF76"/>
                </a:solidFill>
                <a:latin typeface="Josefin Sans"/>
                <a:ea typeface="Josefin Sans"/>
                <a:cs typeface="Josefin Sans"/>
                <a:sym typeface="Josefin Sans"/>
              </a:rPr>
              <a:t>Add a main point:</a:t>
            </a:r>
            <a:endParaRPr/>
          </a:p>
        </p:txBody>
      </p:sp>
      <p:sp>
        <p:nvSpPr>
          <p:cNvPr id="196" name="Google Shape;196;p19"/>
          <p:cNvSpPr txBox="1"/>
          <p:nvPr/>
        </p:nvSpPr>
        <p:spPr>
          <a:xfrm>
            <a:off x="9298140" y="4999762"/>
            <a:ext cx="2894400" cy="14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Briefly elaborate on what you want to discuss. </a:t>
            </a:r>
            <a:endParaRPr/>
          </a:p>
        </p:txBody>
      </p:sp>
      <p:sp>
        <p:nvSpPr>
          <p:cNvPr id="197" name="Google Shape;197;p19"/>
          <p:cNvSpPr txBox="1"/>
          <p:nvPr/>
        </p:nvSpPr>
        <p:spPr>
          <a:xfrm>
            <a:off x="14288915" y="1376593"/>
            <a:ext cx="2894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DBFF76"/>
                </a:solidFill>
                <a:latin typeface="Josefin Sans"/>
                <a:ea typeface="Josefin Sans"/>
                <a:cs typeface="Josefin Sans"/>
                <a:sym typeface="Josefin Sans"/>
              </a:rPr>
              <a:t>Add a main point:</a:t>
            </a:r>
            <a:endParaRPr/>
          </a:p>
        </p:txBody>
      </p:sp>
      <p:sp>
        <p:nvSpPr>
          <p:cNvPr id="198" name="Google Shape;198;p19"/>
          <p:cNvSpPr txBox="1"/>
          <p:nvPr/>
        </p:nvSpPr>
        <p:spPr>
          <a:xfrm>
            <a:off x="14288915" y="2717562"/>
            <a:ext cx="2894400" cy="14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Briefly elaborate on what you want to discuss. </a:t>
            </a:r>
            <a:endParaRPr/>
          </a:p>
        </p:txBody>
      </p:sp>
      <p:sp>
        <p:nvSpPr>
          <p:cNvPr id="199" name="Google Shape;199;p19"/>
          <p:cNvSpPr txBox="1"/>
          <p:nvPr/>
        </p:nvSpPr>
        <p:spPr>
          <a:xfrm>
            <a:off x="4742765" y="5314868"/>
            <a:ext cx="2894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DBFF76"/>
                </a:solidFill>
                <a:latin typeface="Josefin Sans"/>
                <a:ea typeface="Josefin Sans"/>
                <a:cs typeface="Josefin Sans"/>
                <a:sym typeface="Josefin Sans"/>
              </a:rPr>
              <a:t>Add a main point:</a:t>
            </a:r>
            <a:endParaRPr/>
          </a:p>
        </p:txBody>
      </p:sp>
      <p:sp>
        <p:nvSpPr>
          <p:cNvPr id="200" name="Google Shape;200;p19"/>
          <p:cNvSpPr txBox="1"/>
          <p:nvPr/>
        </p:nvSpPr>
        <p:spPr>
          <a:xfrm>
            <a:off x="4742765" y="6655837"/>
            <a:ext cx="2894400" cy="14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Briefly elaborate on what you want to discuss. </a:t>
            </a:r>
            <a:endParaRPr/>
          </a:p>
        </p:txBody>
      </p:sp>
      <p:sp>
        <p:nvSpPr>
          <p:cNvPr id="201" name="Google Shape;201;p19"/>
          <p:cNvSpPr txBox="1"/>
          <p:nvPr/>
        </p:nvSpPr>
        <p:spPr>
          <a:xfrm>
            <a:off x="222415" y="6295443"/>
            <a:ext cx="2894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DBFF76"/>
                </a:solidFill>
                <a:latin typeface="Josefin Sans"/>
                <a:ea typeface="Josefin Sans"/>
                <a:cs typeface="Josefin Sans"/>
                <a:sym typeface="Josefin Sans"/>
              </a:rPr>
              <a:t>Add a main point:</a:t>
            </a:r>
            <a:endParaRPr/>
          </a:p>
        </p:txBody>
      </p:sp>
      <p:sp>
        <p:nvSpPr>
          <p:cNvPr id="202" name="Google Shape;202;p19"/>
          <p:cNvSpPr txBox="1"/>
          <p:nvPr/>
        </p:nvSpPr>
        <p:spPr>
          <a:xfrm>
            <a:off x="222415" y="7636412"/>
            <a:ext cx="2894400" cy="14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Briefly elaborate on what you want to discuss.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85238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0"/>
          <p:cNvSpPr/>
          <p:nvPr/>
        </p:nvSpPr>
        <p:spPr>
          <a:xfrm>
            <a:off x="10356100" y="-1618291"/>
            <a:ext cx="7931900" cy="11905291"/>
          </a:xfrm>
          <a:custGeom>
            <a:rect b="b" l="l" r="r" t="t"/>
            <a:pathLst>
              <a:path extrusionOk="0" h="11905291" w="7931900">
                <a:moveTo>
                  <a:pt x="0" y="0"/>
                </a:moveTo>
                <a:lnTo>
                  <a:pt x="7931900" y="0"/>
                </a:lnTo>
                <a:lnTo>
                  <a:pt x="7931900" y="11905291"/>
                </a:lnTo>
                <a:lnTo>
                  <a:pt x="0" y="119052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8" name="Google Shape;208;p20"/>
          <p:cNvSpPr txBox="1"/>
          <p:nvPr/>
        </p:nvSpPr>
        <p:spPr>
          <a:xfrm>
            <a:off x="431463" y="3096813"/>
            <a:ext cx="9493174" cy="13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99" u="none" cap="none" strike="noStrike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Our Founder</a:t>
            </a:r>
            <a:endParaRPr/>
          </a:p>
        </p:txBody>
      </p:sp>
      <p:grpSp>
        <p:nvGrpSpPr>
          <p:cNvPr id="209" name="Google Shape;209;p20"/>
          <p:cNvGrpSpPr/>
          <p:nvPr/>
        </p:nvGrpSpPr>
        <p:grpSpPr>
          <a:xfrm>
            <a:off x="862927" y="5093494"/>
            <a:ext cx="8630247" cy="2145506"/>
            <a:chOff x="0" y="-66675"/>
            <a:chExt cx="11506996" cy="2860675"/>
          </a:xfrm>
        </p:grpSpPr>
        <p:sp>
          <p:nvSpPr>
            <p:cNvPr id="210" name="Google Shape;210;p20"/>
            <p:cNvSpPr txBox="1"/>
            <p:nvPr/>
          </p:nvSpPr>
          <p:spPr>
            <a:xfrm>
              <a:off x="0" y="-66675"/>
              <a:ext cx="11506996" cy="7956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600" u="none" cap="none" strike="noStrike">
                  <a:solidFill>
                    <a:srgbClr val="DBFF76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Jane Doe</a:t>
              </a:r>
              <a:endParaRPr/>
            </a:p>
          </p:txBody>
        </p:sp>
        <p:sp>
          <p:nvSpPr>
            <p:cNvPr id="211" name="Google Shape;211;p20"/>
            <p:cNvSpPr txBox="1"/>
            <p:nvPr/>
          </p:nvSpPr>
          <p:spPr>
            <a:xfrm>
              <a:off x="0" y="1132205"/>
              <a:ext cx="11506996" cy="16617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Presentations are communication tools that can be used as demonstrations, lectures, speeches, reports, and more. It is mostly presented before an audience. </a:t>
              </a:r>
              <a:endParaRPr/>
            </a:p>
          </p:txBody>
        </p:sp>
      </p:grpSp>
      <p:sp>
        <p:nvSpPr>
          <p:cNvPr id="212" name="Google Shape;212;p20"/>
          <p:cNvSpPr/>
          <p:nvPr/>
        </p:nvSpPr>
        <p:spPr>
          <a:xfrm>
            <a:off x="7384148" y="7239000"/>
            <a:ext cx="5080978" cy="4852334"/>
          </a:xfrm>
          <a:custGeom>
            <a:rect b="b" l="l" r="r" t="t"/>
            <a:pathLst>
              <a:path extrusionOk="0" h="4852334" w="5080978">
                <a:moveTo>
                  <a:pt x="0" y="0"/>
                </a:moveTo>
                <a:lnTo>
                  <a:pt x="5080978" y="0"/>
                </a:lnTo>
                <a:lnTo>
                  <a:pt x="5080978" y="4852334"/>
                </a:lnTo>
                <a:lnTo>
                  <a:pt x="0" y="48523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3" name="Google Shape;213;p20"/>
          <p:cNvSpPr/>
          <p:nvPr/>
        </p:nvSpPr>
        <p:spPr>
          <a:xfrm rot="5400000">
            <a:off x="-961721" y="-1060051"/>
            <a:ext cx="3980841" cy="4332888"/>
          </a:xfrm>
          <a:custGeom>
            <a:rect b="b" l="l" r="r" t="t"/>
            <a:pathLst>
              <a:path extrusionOk="0" h="4332888" w="3980841">
                <a:moveTo>
                  <a:pt x="0" y="0"/>
                </a:moveTo>
                <a:lnTo>
                  <a:pt x="3980842" y="0"/>
                </a:lnTo>
                <a:lnTo>
                  <a:pt x="3980842" y="4332888"/>
                </a:lnTo>
                <a:lnTo>
                  <a:pt x="0" y="43328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85238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Google Shape;218;p21"/>
          <p:cNvGrpSpPr/>
          <p:nvPr/>
        </p:nvGrpSpPr>
        <p:grpSpPr>
          <a:xfrm>
            <a:off x="0" y="3179348"/>
            <a:ext cx="18287996" cy="7107652"/>
            <a:chOff x="0" y="-47625"/>
            <a:chExt cx="4816592" cy="1871974"/>
          </a:xfrm>
        </p:grpSpPr>
        <p:sp>
          <p:nvSpPr>
            <p:cNvPr id="219" name="Google Shape;219;p21"/>
            <p:cNvSpPr/>
            <p:nvPr/>
          </p:nvSpPr>
          <p:spPr>
            <a:xfrm>
              <a:off x="0" y="0"/>
              <a:ext cx="4816592" cy="1824349"/>
            </a:xfrm>
            <a:custGeom>
              <a:rect b="b" l="l" r="r" t="t"/>
              <a:pathLst>
                <a:path extrusionOk="0" h="1824349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824349"/>
                  </a:lnTo>
                  <a:lnTo>
                    <a:pt x="0" y="1824349"/>
                  </a:lnTo>
                  <a:close/>
                </a:path>
              </a:pathLst>
            </a:custGeom>
            <a:solidFill>
              <a:srgbClr val="DBFF76"/>
            </a:solidFill>
            <a:ln>
              <a:noFill/>
            </a:ln>
          </p:spPr>
        </p:sp>
        <p:sp>
          <p:nvSpPr>
            <p:cNvPr id="220" name="Google Shape;220;p2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1" name="Google Shape;221;p21"/>
          <p:cNvSpPr/>
          <p:nvPr/>
        </p:nvSpPr>
        <p:spPr>
          <a:xfrm flipH="1" rot="7105396">
            <a:off x="-3016089" y="-2332906"/>
            <a:ext cx="8978817" cy="7542207"/>
          </a:xfrm>
          <a:custGeom>
            <a:rect b="b" l="l" r="r" t="t"/>
            <a:pathLst>
              <a:path extrusionOk="0" h="7542207" w="8978817">
                <a:moveTo>
                  <a:pt x="8978818" y="0"/>
                </a:moveTo>
                <a:lnTo>
                  <a:pt x="0" y="0"/>
                </a:lnTo>
                <a:lnTo>
                  <a:pt x="0" y="7542207"/>
                </a:lnTo>
                <a:lnTo>
                  <a:pt x="8978818" y="7542207"/>
                </a:lnTo>
                <a:lnTo>
                  <a:pt x="8978818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2" name="Google Shape;222;p21"/>
          <p:cNvSpPr/>
          <p:nvPr/>
        </p:nvSpPr>
        <p:spPr>
          <a:xfrm>
            <a:off x="1028700" y="3808932"/>
            <a:ext cx="3014655" cy="3014655"/>
          </a:xfrm>
          <a:custGeom>
            <a:rect b="b" l="l" r="r" t="t"/>
            <a:pathLst>
              <a:path extrusionOk="0" h="3014655" w="3014655">
                <a:moveTo>
                  <a:pt x="0" y="0"/>
                </a:moveTo>
                <a:lnTo>
                  <a:pt x="3014655" y="0"/>
                </a:lnTo>
                <a:lnTo>
                  <a:pt x="3014655" y="3014655"/>
                </a:lnTo>
                <a:lnTo>
                  <a:pt x="0" y="30146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38219" l="-78442" r="-55958" t="-13583"/>
            </a:stretch>
          </a:blipFill>
          <a:ln>
            <a:noFill/>
          </a:ln>
        </p:spPr>
      </p:sp>
      <p:sp>
        <p:nvSpPr>
          <p:cNvPr id="223" name="Google Shape;223;p21"/>
          <p:cNvSpPr/>
          <p:nvPr/>
        </p:nvSpPr>
        <p:spPr>
          <a:xfrm>
            <a:off x="5419385" y="3808932"/>
            <a:ext cx="3014655" cy="3014655"/>
          </a:xfrm>
          <a:custGeom>
            <a:rect b="b" l="l" r="r" t="t"/>
            <a:pathLst>
              <a:path extrusionOk="0" h="3014655" w="3014655">
                <a:moveTo>
                  <a:pt x="0" y="0"/>
                </a:moveTo>
                <a:lnTo>
                  <a:pt x="3014655" y="0"/>
                </a:lnTo>
                <a:lnTo>
                  <a:pt x="3014655" y="3014655"/>
                </a:lnTo>
                <a:lnTo>
                  <a:pt x="0" y="30146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117589" l="-23945" r="-21293" t="0"/>
            </a:stretch>
          </a:blipFill>
          <a:ln>
            <a:noFill/>
          </a:ln>
        </p:spPr>
      </p:sp>
      <p:sp>
        <p:nvSpPr>
          <p:cNvPr id="224" name="Google Shape;224;p21"/>
          <p:cNvSpPr/>
          <p:nvPr/>
        </p:nvSpPr>
        <p:spPr>
          <a:xfrm>
            <a:off x="9810070" y="3808932"/>
            <a:ext cx="3014655" cy="3014655"/>
          </a:xfrm>
          <a:custGeom>
            <a:rect b="b" l="l" r="r" t="t"/>
            <a:pathLst>
              <a:path extrusionOk="0" h="3014655" w="3014655">
                <a:moveTo>
                  <a:pt x="0" y="0"/>
                </a:moveTo>
                <a:lnTo>
                  <a:pt x="3014655" y="0"/>
                </a:lnTo>
                <a:lnTo>
                  <a:pt x="3014655" y="3014655"/>
                </a:lnTo>
                <a:lnTo>
                  <a:pt x="0" y="30146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265250" l="-100938" r="-128225" t="-128771"/>
            </a:stretch>
          </a:blipFill>
          <a:ln>
            <a:noFill/>
          </a:ln>
        </p:spPr>
      </p:sp>
      <p:sp>
        <p:nvSpPr>
          <p:cNvPr id="225" name="Google Shape;225;p21"/>
          <p:cNvSpPr/>
          <p:nvPr/>
        </p:nvSpPr>
        <p:spPr>
          <a:xfrm>
            <a:off x="14200755" y="3808932"/>
            <a:ext cx="3058545" cy="3058545"/>
          </a:xfrm>
          <a:custGeom>
            <a:rect b="b" l="l" r="r" t="t"/>
            <a:pathLst>
              <a:path extrusionOk="0" h="3058545" w="3058545">
                <a:moveTo>
                  <a:pt x="0" y="0"/>
                </a:moveTo>
                <a:lnTo>
                  <a:pt x="3058545" y="0"/>
                </a:lnTo>
                <a:lnTo>
                  <a:pt x="3058545" y="3058545"/>
                </a:lnTo>
                <a:lnTo>
                  <a:pt x="0" y="30585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30921" l="0" r="0" t="-18886"/>
            </a:stretch>
          </a:blipFill>
          <a:ln>
            <a:noFill/>
          </a:ln>
        </p:spPr>
      </p:sp>
      <p:grpSp>
        <p:nvGrpSpPr>
          <p:cNvPr id="226" name="Google Shape;226;p21"/>
          <p:cNvGrpSpPr/>
          <p:nvPr/>
        </p:nvGrpSpPr>
        <p:grpSpPr>
          <a:xfrm>
            <a:off x="9664361" y="7181407"/>
            <a:ext cx="3306074" cy="918310"/>
            <a:chOff x="0" y="0"/>
            <a:chExt cx="4408098" cy="1224413"/>
          </a:xfrm>
        </p:grpSpPr>
        <p:sp>
          <p:nvSpPr>
            <p:cNvPr id="227" name="Google Shape;227;p21"/>
            <p:cNvSpPr txBox="1"/>
            <p:nvPr/>
          </p:nvSpPr>
          <p:spPr>
            <a:xfrm>
              <a:off x="0" y="0"/>
              <a:ext cx="4408098" cy="72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600" u="none" cap="none" strike="noStrike">
                  <a:solidFill>
                    <a:srgbClr val="1C1018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John Doe</a:t>
              </a:r>
              <a:endParaRPr/>
            </a:p>
          </p:txBody>
        </p:sp>
        <p:sp>
          <p:nvSpPr>
            <p:cNvPr id="228" name="Google Shape;228;p21"/>
            <p:cNvSpPr txBox="1"/>
            <p:nvPr/>
          </p:nvSpPr>
          <p:spPr>
            <a:xfrm>
              <a:off x="0" y="680218"/>
              <a:ext cx="4408098" cy="5441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1C1018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Marketing</a:t>
              </a:r>
              <a:endParaRPr/>
            </a:p>
          </p:txBody>
        </p:sp>
      </p:grpSp>
      <p:grpSp>
        <p:nvGrpSpPr>
          <p:cNvPr id="229" name="Google Shape;229;p21"/>
          <p:cNvGrpSpPr/>
          <p:nvPr/>
        </p:nvGrpSpPr>
        <p:grpSpPr>
          <a:xfrm>
            <a:off x="14076991" y="7181407"/>
            <a:ext cx="3306074" cy="918310"/>
            <a:chOff x="0" y="0"/>
            <a:chExt cx="4408098" cy="1224413"/>
          </a:xfrm>
        </p:grpSpPr>
        <p:sp>
          <p:nvSpPr>
            <p:cNvPr id="230" name="Google Shape;230;p21"/>
            <p:cNvSpPr txBox="1"/>
            <p:nvPr/>
          </p:nvSpPr>
          <p:spPr>
            <a:xfrm>
              <a:off x="0" y="0"/>
              <a:ext cx="4408098" cy="72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600" u="none" cap="none" strike="noStrike">
                  <a:solidFill>
                    <a:srgbClr val="1C1018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Jane Doe</a:t>
              </a:r>
              <a:endParaRPr/>
            </a:p>
          </p:txBody>
        </p:sp>
        <p:sp>
          <p:nvSpPr>
            <p:cNvPr id="231" name="Google Shape;231;p21"/>
            <p:cNvSpPr txBox="1"/>
            <p:nvPr/>
          </p:nvSpPr>
          <p:spPr>
            <a:xfrm>
              <a:off x="0" y="680218"/>
              <a:ext cx="4408098" cy="5441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1C1018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Events</a:t>
              </a:r>
              <a:endParaRPr/>
            </a:p>
          </p:txBody>
        </p:sp>
      </p:grpSp>
      <p:sp>
        <p:nvSpPr>
          <p:cNvPr id="232" name="Google Shape;232;p21"/>
          <p:cNvSpPr/>
          <p:nvPr/>
        </p:nvSpPr>
        <p:spPr>
          <a:xfrm flipH="1" rot="-2577084">
            <a:off x="12117528" y="5857003"/>
            <a:ext cx="8978817" cy="7542207"/>
          </a:xfrm>
          <a:custGeom>
            <a:rect b="b" l="l" r="r" t="t"/>
            <a:pathLst>
              <a:path extrusionOk="0" h="7542207" w="8978817">
                <a:moveTo>
                  <a:pt x="8978817" y="0"/>
                </a:moveTo>
                <a:lnTo>
                  <a:pt x="0" y="0"/>
                </a:lnTo>
                <a:lnTo>
                  <a:pt x="0" y="7542207"/>
                </a:lnTo>
                <a:lnTo>
                  <a:pt x="8978817" y="7542207"/>
                </a:lnTo>
                <a:lnTo>
                  <a:pt x="8978817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3" name="Google Shape;233;p21"/>
          <p:cNvSpPr/>
          <p:nvPr/>
        </p:nvSpPr>
        <p:spPr>
          <a:xfrm>
            <a:off x="-655878" y="7640562"/>
            <a:ext cx="3092205" cy="3719946"/>
          </a:xfrm>
          <a:custGeom>
            <a:rect b="b" l="l" r="r" t="t"/>
            <a:pathLst>
              <a:path extrusionOk="0" h="3719946" w="3092205">
                <a:moveTo>
                  <a:pt x="0" y="0"/>
                </a:moveTo>
                <a:lnTo>
                  <a:pt x="3092205" y="0"/>
                </a:lnTo>
                <a:lnTo>
                  <a:pt x="3092205" y="3719946"/>
                </a:lnTo>
                <a:lnTo>
                  <a:pt x="0" y="37199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4" name="Google Shape;234;p21"/>
          <p:cNvSpPr txBox="1"/>
          <p:nvPr/>
        </p:nvSpPr>
        <p:spPr>
          <a:xfrm>
            <a:off x="890224" y="1028700"/>
            <a:ext cx="16507551" cy="13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99" u="none" cap="none" strike="noStrike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Add a Team Members Page</a:t>
            </a:r>
            <a:endParaRPr/>
          </a:p>
        </p:txBody>
      </p:sp>
      <p:grpSp>
        <p:nvGrpSpPr>
          <p:cNvPr id="235" name="Google Shape;235;p21"/>
          <p:cNvGrpSpPr/>
          <p:nvPr/>
        </p:nvGrpSpPr>
        <p:grpSpPr>
          <a:xfrm>
            <a:off x="882991" y="7181407"/>
            <a:ext cx="3306074" cy="918310"/>
            <a:chOff x="0" y="0"/>
            <a:chExt cx="4408098" cy="1224413"/>
          </a:xfrm>
        </p:grpSpPr>
        <p:sp>
          <p:nvSpPr>
            <p:cNvPr id="236" name="Google Shape;236;p21"/>
            <p:cNvSpPr txBox="1"/>
            <p:nvPr/>
          </p:nvSpPr>
          <p:spPr>
            <a:xfrm>
              <a:off x="0" y="0"/>
              <a:ext cx="4408098" cy="72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600" u="none" cap="none" strike="noStrike">
                  <a:solidFill>
                    <a:srgbClr val="1C1018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Jane Doe</a:t>
              </a:r>
              <a:endParaRPr/>
            </a:p>
          </p:txBody>
        </p:sp>
        <p:sp>
          <p:nvSpPr>
            <p:cNvPr id="237" name="Google Shape;237;p21"/>
            <p:cNvSpPr txBox="1"/>
            <p:nvPr/>
          </p:nvSpPr>
          <p:spPr>
            <a:xfrm>
              <a:off x="0" y="680218"/>
              <a:ext cx="4408098" cy="5441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1C1018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Founder</a:t>
              </a:r>
              <a:endParaRPr/>
            </a:p>
          </p:txBody>
        </p:sp>
      </p:grpSp>
      <p:grpSp>
        <p:nvGrpSpPr>
          <p:cNvPr id="238" name="Google Shape;238;p21"/>
          <p:cNvGrpSpPr/>
          <p:nvPr/>
        </p:nvGrpSpPr>
        <p:grpSpPr>
          <a:xfrm>
            <a:off x="5273676" y="7181407"/>
            <a:ext cx="3306074" cy="918310"/>
            <a:chOff x="0" y="0"/>
            <a:chExt cx="4408098" cy="1224413"/>
          </a:xfrm>
        </p:grpSpPr>
        <p:sp>
          <p:nvSpPr>
            <p:cNvPr id="239" name="Google Shape;239;p21"/>
            <p:cNvSpPr txBox="1"/>
            <p:nvPr/>
          </p:nvSpPr>
          <p:spPr>
            <a:xfrm>
              <a:off x="0" y="0"/>
              <a:ext cx="4408098" cy="72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600" u="none" cap="none" strike="noStrike">
                  <a:solidFill>
                    <a:srgbClr val="1C1018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John Doe</a:t>
              </a:r>
              <a:endParaRPr/>
            </a:p>
          </p:txBody>
        </p:sp>
        <p:sp>
          <p:nvSpPr>
            <p:cNvPr id="240" name="Google Shape;240;p21"/>
            <p:cNvSpPr txBox="1"/>
            <p:nvPr/>
          </p:nvSpPr>
          <p:spPr>
            <a:xfrm>
              <a:off x="0" y="680218"/>
              <a:ext cx="4408098" cy="5441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1C1018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Operations</a:t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