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10287000" cx="18288000"/>
  <p:notesSz cx="6858000" cy="9144000"/>
  <p:embeddedFontLst>
    <p:embeddedFont>
      <p:font typeface="Inter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Inter-bold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Relationship Id="rId7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16.png"/><Relationship Id="rId5" Type="http://schemas.openxmlformats.org/officeDocument/2006/relationships/image" Target="../media/image29.png"/><Relationship Id="rId6" Type="http://schemas.openxmlformats.org/officeDocument/2006/relationships/image" Target="../media/image28.png"/><Relationship Id="rId7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Relationship Id="rId4" Type="http://schemas.openxmlformats.org/officeDocument/2006/relationships/image" Target="../media/image6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20" Type="http://schemas.openxmlformats.org/officeDocument/2006/relationships/image" Target="../media/image2.png"/><Relationship Id="rId22" Type="http://schemas.openxmlformats.org/officeDocument/2006/relationships/image" Target="../media/image12.png"/><Relationship Id="rId21" Type="http://schemas.openxmlformats.org/officeDocument/2006/relationships/image" Target="../media/image7.png"/><Relationship Id="rId24" Type="http://schemas.openxmlformats.org/officeDocument/2006/relationships/image" Target="../media/image8.png"/><Relationship Id="rId23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Relationship Id="rId4" Type="http://schemas.openxmlformats.org/officeDocument/2006/relationships/image" Target="../media/image11.png"/><Relationship Id="rId9" Type="http://schemas.openxmlformats.org/officeDocument/2006/relationships/image" Target="../media/image65.png"/><Relationship Id="rId26" Type="http://schemas.openxmlformats.org/officeDocument/2006/relationships/image" Target="../media/image24.png"/><Relationship Id="rId25" Type="http://schemas.openxmlformats.org/officeDocument/2006/relationships/image" Target="../media/image18.png"/><Relationship Id="rId28" Type="http://schemas.openxmlformats.org/officeDocument/2006/relationships/image" Target="../media/image17.png"/><Relationship Id="rId27" Type="http://schemas.openxmlformats.org/officeDocument/2006/relationships/image" Target="../media/image10.png"/><Relationship Id="rId5" Type="http://schemas.openxmlformats.org/officeDocument/2006/relationships/image" Target="../media/image40.png"/><Relationship Id="rId6" Type="http://schemas.openxmlformats.org/officeDocument/2006/relationships/image" Target="../media/image26.png"/><Relationship Id="rId29" Type="http://schemas.openxmlformats.org/officeDocument/2006/relationships/image" Target="../media/image1.png"/><Relationship Id="rId7" Type="http://schemas.openxmlformats.org/officeDocument/2006/relationships/image" Target="../media/image67.png"/><Relationship Id="rId8" Type="http://schemas.openxmlformats.org/officeDocument/2006/relationships/image" Target="../media/image31.png"/><Relationship Id="rId31" Type="http://schemas.openxmlformats.org/officeDocument/2006/relationships/image" Target="../media/image15.png"/><Relationship Id="rId30" Type="http://schemas.openxmlformats.org/officeDocument/2006/relationships/image" Target="../media/image3.png"/><Relationship Id="rId11" Type="http://schemas.openxmlformats.org/officeDocument/2006/relationships/image" Target="../media/image63.png"/><Relationship Id="rId33" Type="http://schemas.openxmlformats.org/officeDocument/2006/relationships/image" Target="../media/image23.png"/><Relationship Id="rId10" Type="http://schemas.openxmlformats.org/officeDocument/2006/relationships/image" Target="../media/image60.png"/><Relationship Id="rId32" Type="http://schemas.openxmlformats.org/officeDocument/2006/relationships/image" Target="../media/image20.png"/><Relationship Id="rId13" Type="http://schemas.openxmlformats.org/officeDocument/2006/relationships/image" Target="../media/image16.png"/><Relationship Id="rId35" Type="http://schemas.openxmlformats.org/officeDocument/2006/relationships/image" Target="../media/image5.png"/><Relationship Id="rId12" Type="http://schemas.openxmlformats.org/officeDocument/2006/relationships/image" Target="../media/image30.png"/><Relationship Id="rId34" Type="http://schemas.openxmlformats.org/officeDocument/2006/relationships/image" Target="../media/image9.png"/><Relationship Id="rId15" Type="http://schemas.openxmlformats.org/officeDocument/2006/relationships/image" Target="../media/image28.png"/><Relationship Id="rId14" Type="http://schemas.openxmlformats.org/officeDocument/2006/relationships/image" Target="../media/image29.png"/><Relationship Id="rId17" Type="http://schemas.openxmlformats.org/officeDocument/2006/relationships/image" Target="../media/image6.png"/><Relationship Id="rId16" Type="http://schemas.openxmlformats.org/officeDocument/2006/relationships/image" Target="../media/image13.png"/><Relationship Id="rId19" Type="http://schemas.openxmlformats.org/officeDocument/2006/relationships/image" Target="../media/image66.png"/><Relationship Id="rId18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F9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2959793" y="5141571"/>
            <a:ext cx="3615744" cy="3050373"/>
          </a:xfrm>
          <a:custGeom>
            <a:rect b="b" l="l" r="r" t="t"/>
            <a:pathLst>
              <a:path extrusionOk="0" h="3050373" w="3615744">
                <a:moveTo>
                  <a:pt x="0" y="0"/>
                </a:moveTo>
                <a:lnTo>
                  <a:pt x="3615744" y="0"/>
                </a:lnTo>
                <a:lnTo>
                  <a:pt x="3615744" y="3050372"/>
                </a:lnTo>
                <a:lnTo>
                  <a:pt x="0" y="30503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7493054" y="4759486"/>
            <a:ext cx="3307641" cy="3432458"/>
          </a:xfrm>
          <a:custGeom>
            <a:rect b="b" l="l" r="r" t="t"/>
            <a:pathLst>
              <a:path extrusionOk="0" h="3432458" w="3307641">
                <a:moveTo>
                  <a:pt x="0" y="0"/>
                </a:moveTo>
                <a:lnTo>
                  <a:pt x="3307640" y="0"/>
                </a:lnTo>
                <a:lnTo>
                  <a:pt x="3307640" y="3432457"/>
                </a:lnTo>
                <a:lnTo>
                  <a:pt x="0" y="3432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11215976" y="5041151"/>
            <a:ext cx="4106483" cy="3150793"/>
          </a:xfrm>
          <a:custGeom>
            <a:rect b="b" l="l" r="r" t="t"/>
            <a:pathLst>
              <a:path extrusionOk="0" h="3150793" w="4106483">
                <a:moveTo>
                  <a:pt x="0" y="0"/>
                </a:moveTo>
                <a:lnTo>
                  <a:pt x="4106483" y="0"/>
                </a:lnTo>
                <a:lnTo>
                  <a:pt x="4106483" y="3150792"/>
                </a:lnTo>
                <a:lnTo>
                  <a:pt x="0" y="3150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 txBox="1"/>
          <p:nvPr/>
        </p:nvSpPr>
        <p:spPr>
          <a:xfrm>
            <a:off x="2756492" y="1835311"/>
            <a:ext cx="12775015" cy="292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NATURAL DISASTER RESCUE PROGRAMS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21D23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>
            <a:off x="6093946" y="952500"/>
            <a:ext cx="4562782" cy="4114800"/>
          </a:xfrm>
          <a:custGeom>
            <a:rect b="b" l="l" r="r" t="t"/>
            <a:pathLst>
              <a:path extrusionOk="0" h="4114800" w="4562782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22"/>
          <p:cNvSpPr/>
          <p:nvPr/>
        </p:nvSpPr>
        <p:spPr>
          <a:xfrm>
            <a:off x="6093946" y="5219700"/>
            <a:ext cx="6100108" cy="4114800"/>
          </a:xfrm>
          <a:custGeom>
            <a:rect b="b" l="l" r="r" t="t"/>
            <a:pathLst>
              <a:path extrusionOk="0" h="4114800" w="6100108">
                <a:moveTo>
                  <a:pt x="0" y="0"/>
                </a:moveTo>
                <a:lnTo>
                  <a:pt x="6100108" y="0"/>
                </a:lnTo>
                <a:lnTo>
                  <a:pt x="61001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22"/>
          <p:cNvSpPr/>
          <p:nvPr/>
        </p:nvSpPr>
        <p:spPr>
          <a:xfrm>
            <a:off x="12760016" y="5219700"/>
            <a:ext cx="4499284" cy="4114800"/>
          </a:xfrm>
          <a:custGeom>
            <a:rect b="b" l="l" r="r" t="t"/>
            <a:pathLst>
              <a:path extrusionOk="0" h="4114800" w="4499284">
                <a:moveTo>
                  <a:pt x="0" y="0"/>
                </a:moveTo>
                <a:lnTo>
                  <a:pt x="4499284" y="0"/>
                </a:lnTo>
                <a:lnTo>
                  <a:pt x="44992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22"/>
          <p:cNvSpPr/>
          <p:nvPr/>
        </p:nvSpPr>
        <p:spPr>
          <a:xfrm>
            <a:off x="10793186" y="1028700"/>
            <a:ext cx="6466114" cy="4114800"/>
          </a:xfrm>
          <a:custGeom>
            <a:rect b="b" l="l" r="r" t="t"/>
            <a:pathLst>
              <a:path extrusionOk="0" h="4114800" w="6466114">
                <a:moveTo>
                  <a:pt x="0" y="0"/>
                </a:moveTo>
                <a:lnTo>
                  <a:pt x="6466114" y="0"/>
                </a:lnTo>
                <a:lnTo>
                  <a:pt x="64661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22"/>
          <p:cNvSpPr/>
          <p:nvPr/>
        </p:nvSpPr>
        <p:spPr>
          <a:xfrm>
            <a:off x="880856" y="4332695"/>
            <a:ext cx="4907693" cy="4925605"/>
          </a:xfrm>
          <a:custGeom>
            <a:rect b="b" l="l" r="r" t="t"/>
            <a:pathLst>
              <a:path extrusionOk="0" h="4925605" w="4907693">
                <a:moveTo>
                  <a:pt x="0" y="0"/>
                </a:moveTo>
                <a:lnTo>
                  <a:pt x="4907693" y="0"/>
                </a:lnTo>
                <a:lnTo>
                  <a:pt x="4907693" y="4925605"/>
                </a:lnTo>
                <a:lnTo>
                  <a:pt x="0" y="4925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22"/>
          <p:cNvSpPr txBox="1"/>
          <p:nvPr/>
        </p:nvSpPr>
        <p:spPr>
          <a:xfrm>
            <a:off x="1186253" y="1284218"/>
            <a:ext cx="4907693" cy="2457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5FF90"/>
                </a:solidFill>
                <a:latin typeface="Inter"/>
                <a:ea typeface="Inter"/>
                <a:cs typeface="Inter"/>
                <a:sym typeface="Inter"/>
              </a:rPr>
              <a:t>GALLERY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5FF90"/>
                </a:solidFill>
                <a:latin typeface="Inter"/>
                <a:ea typeface="Inter"/>
                <a:cs typeface="Inter"/>
                <a:sym typeface="Inter"/>
              </a:rPr>
              <a:t>IMAGE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F90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/>
          <p:nvPr/>
        </p:nvSpPr>
        <p:spPr>
          <a:xfrm>
            <a:off x="1028700" y="3741668"/>
            <a:ext cx="4734273" cy="5516632"/>
          </a:xfrm>
          <a:custGeom>
            <a:rect b="b" l="l" r="r" t="t"/>
            <a:pathLst>
              <a:path extrusionOk="0" h="5516632" w="4734273">
                <a:moveTo>
                  <a:pt x="0" y="0"/>
                </a:moveTo>
                <a:lnTo>
                  <a:pt x="4734273" y="0"/>
                </a:lnTo>
                <a:lnTo>
                  <a:pt x="4734273" y="5516632"/>
                </a:lnTo>
                <a:lnTo>
                  <a:pt x="0" y="5516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23"/>
          <p:cNvSpPr/>
          <p:nvPr/>
        </p:nvSpPr>
        <p:spPr>
          <a:xfrm>
            <a:off x="6093946" y="5219700"/>
            <a:ext cx="5414211" cy="4114800"/>
          </a:xfrm>
          <a:custGeom>
            <a:rect b="b" l="l" r="r" t="t"/>
            <a:pathLst>
              <a:path extrusionOk="0" h="4114800" w="5414211">
                <a:moveTo>
                  <a:pt x="0" y="0"/>
                </a:moveTo>
                <a:lnTo>
                  <a:pt x="5414211" y="0"/>
                </a:lnTo>
                <a:lnTo>
                  <a:pt x="54142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23"/>
          <p:cNvSpPr/>
          <p:nvPr/>
        </p:nvSpPr>
        <p:spPr>
          <a:xfrm>
            <a:off x="6148292" y="1028700"/>
            <a:ext cx="4590548" cy="4114800"/>
          </a:xfrm>
          <a:custGeom>
            <a:rect b="b" l="l" r="r" t="t"/>
            <a:pathLst>
              <a:path extrusionOk="0" h="4114800" w="4590548">
                <a:moveTo>
                  <a:pt x="0" y="0"/>
                </a:moveTo>
                <a:lnTo>
                  <a:pt x="4590548" y="0"/>
                </a:lnTo>
                <a:lnTo>
                  <a:pt x="4590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23"/>
          <p:cNvSpPr/>
          <p:nvPr/>
        </p:nvSpPr>
        <p:spPr>
          <a:xfrm>
            <a:off x="11643568" y="5219700"/>
            <a:ext cx="5615732" cy="4114800"/>
          </a:xfrm>
          <a:custGeom>
            <a:rect b="b" l="l" r="r" t="t"/>
            <a:pathLst>
              <a:path extrusionOk="0" h="4114800" w="5615732">
                <a:moveTo>
                  <a:pt x="0" y="0"/>
                </a:moveTo>
                <a:lnTo>
                  <a:pt x="5615732" y="0"/>
                </a:lnTo>
                <a:lnTo>
                  <a:pt x="56157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23"/>
          <p:cNvSpPr/>
          <p:nvPr/>
        </p:nvSpPr>
        <p:spPr>
          <a:xfrm>
            <a:off x="11119840" y="1028700"/>
            <a:ext cx="6100108" cy="4114800"/>
          </a:xfrm>
          <a:custGeom>
            <a:rect b="b" l="l" r="r" t="t"/>
            <a:pathLst>
              <a:path extrusionOk="0" h="4114800" w="6100108">
                <a:moveTo>
                  <a:pt x="0" y="0"/>
                </a:moveTo>
                <a:lnTo>
                  <a:pt x="6100108" y="0"/>
                </a:lnTo>
                <a:lnTo>
                  <a:pt x="61001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23"/>
          <p:cNvSpPr txBox="1"/>
          <p:nvPr/>
        </p:nvSpPr>
        <p:spPr>
          <a:xfrm>
            <a:off x="1186253" y="1009650"/>
            <a:ext cx="4907693" cy="2457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GALLERY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IMAGE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F90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24"/>
          <p:cNvGrpSpPr/>
          <p:nvPr/>
        </p:nvGrpSpPr>
        <p:grpSpPr>
          <a:xfrm>
            <a:off x="1240670" y="2981716"/>
            <a:ext cx="2600225" cy="2448371"/>
            <a:chOff x="-80487" y="-2611"/>
            <a:chExt cx="3466966" cy="3264494"/>
          </a:xfrm>
        </p:grpSpPr>
        <p:sp>
          <p:nvSpPr>
            <p:cNvPr id="205" name="Google Shape;205;p24"/>
            <p:cNvSpPr txBox="1"/>
            <p:nvPr/>
          </p:nvSpPr>
          <p:spPr>
            <a:xfrm>
              <a:off x="663589" y="1055026"/>
              <a:ext cx="20628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6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43%</a:t>
              </a:r>
              <a:endParaRPr sz="5600"/>
            </a:p>
          </p:txBody>
        </p:sp>
        <p:grpSp>
          <p:nvGrpSpPr>
            <p:cNvPr id="206" name="Google Shape;206;p24"/>
            <p:cNvGrpSpPr/>
            <p:nvPr/>
          </p:nvGrpSpPr>
          <p:grpSpPr>
            <a:xfrm>
              <a:off x="-80487" y="-2611"/>
              <a:ext cx="3466966" cy="3264494"/>
              <a:chOff x="-62725" y="-2035"/>
              <a:chExt cx="2701860" cy="2544070"/>
            </a:xfrm>
          </p:grpSpPr>
          <p:sp>
            <p:nvSpPr>
              <p:cNvPr id="207" name="Google Shape;207;p24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129035"/>
                    </a:lnTo>
                    <a:cubicBezTo>
                      <a:pt x="923153" y="127203"/>
                      <a:pt x="543906" y="344656"/>
                      <a:pt x="338589" y="699054"/>
                    </a:cubicBezTo>
                    <a:cubicBezTo>
                      <a:pt x="133273" y="1053452"/>
                      <a:pt x="133273" y="1490618"/>
                      <a:pt x="338589" y="1845016"/>
                    </a:cubicBezTo>
                    <a:cubicBezTo>
                      <a:pt x="543906" y="2199414"/>
                      <a:pt x="923153" y="2416867"/>
                      <a:pt x="1332725" y="2415035"/>
                    </a:cubicBezTo>
                    <a:cubicBezTo>
                      <a:pt x="1742297" y="2416867"/>
                      <a:pt x="2121544" y="2199414"/>
                      <a:pt x="2326861" y="1845016"/>
                    </a:cubicBezTo>
                    <a:cubicBezTo>
                      <a:pt x="2532177" y="1490618"/>
                      <a:pt x="2532177" y="1053452"/>
                      <a:pt x="2326861" y="699054"/>
                    </a:cubicBezTo>
                    <a:cubicBezTo>
                      <a:pt x="2121544" y="344656"/>
                      <a:pt x="1742297" y="127203"/>
                      <a:pt x="1332725" y="1290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24"/>
              <p:cNvSpPr/>
              <p:nvPr/>
            </p:nvSpPr>
            <p:spPr>
              <a:xfrm>
                <a:off x="1270000" y="0"/>
                <a:ext cx="1369135" cy="2419131"/>
              </a:xfrm>
              <a:custGeom>
                <a:rect b="b" l="l" r="r" t="t"/>
                <a:pathLst>
                  <a:path extrusionOk="0" h="2419131" w="1369135">
                    <a:moveTo>
                      <a:pt x="0" y="0"/>
                    </a:moveTo>
                    <a:lnTo>
                      <a:pt x="0" y="0"/>
                    </a:lnTo>
                    <a:cubicBezTo>
                      <a:pt x="594656" y="0"/>
                      <a:pt x="1109694" y="412623"/>
                      <a:pt x="1239414" y="992958"/>
                    </a:cubicBezTo>
                    <a:cubicBezTo>
                      <a:pt x="1369135" y="1573293"/>
                      <a:pt x="1078801" y="2165938"/>
                      <a:pt x="540740" y="2419130"/>
                    </a:cubicBezTo>
                    <a:lnTo>
                      <a:pt x="486666" y="2304217"/>
                    </a:lnTo>
                    <a:cubicBezTo>
                      <a:pt x="970921" y="2076344"/>
                      <a:pt x="1232221" y="1542964"/>
                      <a:pt x="1115473" y="1020662"/>
                    </a:cubicBezTo>
                    <a:cubicBezTo>
                      <a:pt x="998725" y="498361"/>
                      <a:pt x="535191" y="127000"/>
                      <a:pt x="0" y="1270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9" name="Google Shape;209;p24"/>
          <p:cNvGrpSpPr/>
          <p:nvPr/>
        </p:nvGrpSpPr>
        <p:grpSpPr>
          <a:xfrm>
            <a:off x="1240670" y="6325841"/>
            <a:ext cx="2608624" cy="2524221"/>
            <a:chOff x="-80487" y="-2611"/>
            <a:chExt cx="3478164" cy="3365627"/>
          </a:xfrm>
        </p:grpSpPr>
        <p:sp>
          <p:nvSpPr>
            <p:cNvPr id="210" name="Google Shape;210;p24"/>
            <p:cNvSpPr txBox="1"/>
            <p:nvPr/>
          </p:nvSpPr>
          <p:spPr>
            <a:xfrm>
              <a:off x="492598" y="1050224"/>
              <a:ext cx="22338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6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60%</a:t>
              </a:r>
              <a:endParaRPr sz="5600"/>
            </a:p>
          </p:txBody>
        </p:sp>
        <p:grpSp>
          <p:nvGrpSpPr>
            <p:cNvPr id="211" name="Google Shape;211;p24"/>
            <p:cNvGrpSpPr/>
            <p:nvPr/>
          </p:nvGrpSpPr>
          <p:grpSpPr>
            <a:xfrm>
              <a:off x="-80487" y="-2611"/>
              <a:ext cx="3478164" cy="3365627"/>
              <a:chOff x="-62725" y="-2035"/>
              <a:chExt cx="2710587" cy="2622885"/>
            </a:xfrm>
          </p:grpSpPr>
          <p:sp>
            <p:nvSpPr>
              <p:cNvPr id="212" name="Google Shape;212;p24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129035"/>
                    </a:lnTo>
                    <a:cubicBezTo>
                      <a:pt x="923153" y="127203"/>
                      <a:pt x="543906" y="344656"/>
                      <a:pt x="338589" y="699054"/>
                    </a:cubicBezTo>
                    <a:cubicBezTo>
                      <a:pt x="133273" y="1053452"/>
                      <a:pt x="133273" y="1490618"/>
                      <a:pt x="338589" y="1845016"/>
                    </a:cubicBezTo>
                    <a:cubicBezTo>
                      <a:pt x="543906" y="2199414"/>
                      <a:pt x="923153" y="2416867"/>
                      <a:pt x="1332725" y="2415035"/>
                    </a:cubicBezTo>
                    <a:cubicBezTo>
                      <a:pt x="1742297" y="2416867"/>
                      <a:pt x="2121544" y="2199414"/>
                      <a:pt x="2326861" y="1845016"/>
                    </a:cubicBezTo>
                    <a:cubicBezTo>
                      <a:pt x="2532177" y="1490618"/>
                      <a:pt x="2532177" y="1053452"/>
                      <a:pt x="2326861" y="699054"/>
                    </a:cubicBezTo>
                    <a:cubicBezTo>
                      <a:pt x="2121544" y="344656"/>
                      <a:pt x="1742297" y="127203"/>
                      <a:pt x="1332725" y="1290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24"/>
              <p:cNvSpPr/>
              <p:nvPr/>
            </p:nvSpPr>
            <p:spPr>
              <a:xfrm>
                <a:off x="523513" y="0"/>
                <a:ext cx="2124349" cy="2620850"/>
              </a:xfrm>
              <a:custGeom>
                <a:rect b="b" l="l" r="r" t="t"/>
                <a:pathLst>
                  <a:path extrusionOk="0" h="2620850" w="2124349">
                    <a:moveTo>
                      <a:pt x="746487" y="0"/>
                    </a:moveTo>
                    <a:cubicBezTo>
                      <a:pt x="1296684" y="0"/>
                      <a:pt x="1784308" y="354280"/>
                      <a:pt x="1954329" y="877548"/>
                    </a:cubicBezTo>
                    <a:cubicBezTo>
                      <a:pt x="2124349" y="1400817"/>
                      <a:pt x="1938093" y="1974054"/>
                      <a:pt x="1492974" y="2297452"/>
                    </a:cubicBezTo>
                    <a:cubicBezTo>
                      <a:pt x="1047855" y="2620850"/>
                      <a:pt x="445119" y="2620850"/>
                      <a:pt x="0" y="2297452"/>
                    </a:cubicBezTo>
                    <a:lnTo>
                      <a:pt x="74648" y="2194706"/>
                    </a:lnTo>
                    <a:cubicBezTo>
                      <a:pt x="475256" y="2485765"/>
                      <a:pt x="1017719" y="2485765"/>
                      <a:pt x="1418326" y="2194707"/>
                    </a:cubicBezTo>
                    <a:cubicBezTo>
                      <a:pt x="1818933" y="1903648"/>
                      <a:pt x="1986563" y="1387735"/>
                      <a:pt x="1833545" y="916794"/>
                    </a:cubicBezTo>
                    <a:cubicBezTo>
                      <a:pt x="1680526" y="445852"/>
                      <a:pt x="1241665" y="127000"/>
                      <a:pt x="746487" y="1270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14" name="Google Shape;214;p24"/>
          <p:cNvSpPr txBox="1"/>
          <p:nvPr/>
        </p:nvSpPr>
        <p:spPr>
          <a:xfrm>
            <a:off x="1240675" y="1245100"/>
            <a:ext cx="16245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MARKET RESEARCH / ANALYSIS</a:t>
            </a:r>
            <a:endParaRPr/>
          </a:p>
        </p:txBody>
      </p:sp>
      <p:grpSp>
        <p:nvGrpSpPr>
          <p:cNvPr id="215" name="Google Shape;215;p24"/>
          <p:cNvGrpSpPr/>
          <p:nvPr/>
        </p:nvGrpSpPr>
        <p:grpSpPr>
          <a:xfrm>
            <a:off x="4429795" y="2976530"/>
            <a:ext cx="4278202" cy="2451598"/>
            <a:chOff x="0" y="-9525"/>
            <a:chExt cx="5704269" cy="3268796"/>
          </a:xfrm>
        </p:grpSpPr>
        <p:sp>
          <p:nvSpPr>
            <p:cNvPr id="216" name="Google Shape;216;p24"/>
            <p:cNvSpPr txBox="1"/>
            <p:nvPr/>
          </p:nvSpPr>
          <p:spPr>
            <a:xfrm>
              <a:off x="0" y="-9525"/>
              <a:ext cx="5704269" cy="56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Statistic 1</a:t>
              </a:r>
              <a:endParaRPr/>
            </a:p>
          </p:txBody>
        </p:sp>
        <p:sp>
          <p:nvSpPr>
            <p:cNvPr id="217" name="Google Shape;217;p24"/>
            <p:cNvSpPr txBox="1"/>
            <p:nvPr/>
          </p:nvSpPr>
          <p:spPr>
            <a:xfrm>
              <a:off x="0" y="806266"/>
              <a:ext cx="5704269" cy="24530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Elaborate on the featured statistic.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Adding context to your statistic can greatly increase the audience understanding.</a:t>
              </a:r>
              <a:endParaRPr/>
            </a:p>
          </p:txBody>
        </p:sp>
      </p:grpSp>
      <p:grpSp>
        <p:nvGrpSpPr>
          <p:cNvPr id="218" name="Google Shape;218;p24"/>
          <p:cNvGrpSpPr/>
          <p:nvPr/>
        </p:nvGrpSpPr>
        <p:grpSpPr>
          <a:xfrm>
            <a:off x="4429795" y="6320655"/>
            <a:ext cx="4278202" cy="2451598"/>
            <a:chOff x="0" y="-9525"/>
            <a:chExt cx="5704269" cy="3268796"/>
          </a:xfrm>
        </p:grpSpPr>
        <p:sp>
          <p:nvSpPr>
            <p:cNvPr id="219" name="Google Shape;219;p24"/>
            <p:cNvSpPr txBox="1"/>
            <p:nvPr/>
          </p:nvSpPr>
          <p:spPr>
            <a:xfrm>
              <a:off x="0" y="-9525"/>
              <a:ext cx="5704269" cy="56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Statistic 3</a:t>
              </a:r>
              <a:endParaRPr/>
            </a:p>
          </p:txBody>
        </p:sp>
        <p:sp>
          <p:nvSpPr>
            <p:cNvPr id="220" name="Google Shape;220;p24"/>
            <p:cNvSpPr txBox="1"/>
            <p:nvPr/>
          </p:nvSpPr>
          <p:spPr>
            <a:xfrm>
              <a:off x="0" y="806266"/>
              <a:ext cx="5704269" cy="24530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Elaborate on the featured statistic.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Adding context to your statistic can greatly increase the audience understanding.</a:t>
              </a:r>
              <a:endParaRPr/>
            </a:p>
          </p:txBody>
        </p:sp>
      </p:grpSp>
      <p:grpSp>
        <p:nvGrpSpPr>
          <p:cNvPr id="221" name="Google Shape;221;p24"/>
          <p:cNvGrpSpPr/>
          <p:nvPr/>
        </p:nvGrpSpPr>
        <p:grpSpPr>
          <a:xfrm>
            <a:off x="9791973" y="2981716"/>
            <a:ext cx="2565184" cy="2448371"/>
            <a:chOff x="-80487" y="-2611"/>
            <a:chExt cx="3420244" cy="3264494"/>
          </a:xfrm>
        </p:grpSpPr>
        <p:sp>
          <p:nvSpPr>
            <p:cNvPr id="222" name="Google Shape;222;p24"/>
            <p:cNvSpPr txBox="1"/>
            <p:nvPr/>
          </p:nvSpPr>
          <p:spPr>
            <a:xfrm>
              <a:off x="272626" y="1055024"/>
              <a:ext cx="27141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6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100%</a:t>
              </a:r>
              <a:endParaRPr sz="5600"/>
            </a:p>
          </p:txBody>
        </p:sp>
        <p:grpSp>
          <p:nvGrpSpPr>
            <p:cNvPr id="223" name="Google Shape;223;p24"/>
            <p:cNvGrpSpPr/>
            <p:nvPr/>
          </p:nvGrpSpPr>
          <p:grpSpPr>
            <a:xfrm>
              <a:off x="-80487" y="-2611"/>
              <a:ext cx="3420244" cy="3264494"/>
              <a:chOff x="-62725" y="-2035"/>
              <a:chExt cx="2665449" cy="2544070"/>
            </a:xfrm>
          </p:grpSpPr>
          <p:sp>
            <p:nvSpPr>
              <p:cNvPr id="224" name="Google Shape;224;p24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129035"/>
                    </a:lnTo>
                    <a:cubicBezTo>
                      <a:pt x="923153" y="127203"/>
                      <a:pt x="543906" y="344656"/>
                      <a:pt x="338589" y="699054"/>
                    </a:cubicBezTo>
                    <a:cubicBezTo>
                      <a:pt x="133273" y="1053452"/>
                      <a:pt x="133273" y="1490618"/>
                      <a:pt x="338589" y="1845016"/>
                    </a:cubicBezTo>
                    <a:cubicBezTo>
                      <a:pt x="543906" y="2199414"/>
                      <a:pt x="923153" y="2416867"/>
                      <a:pt x="1332725" y="2415035"/>
                    </a:cubicBezTo>
                    <a:cubicBezTo>
                      <a:pt x="1742297" y="2416867"/>
                      <a:pt x="2121544" y="2199414"/>
                      <a:pt x="2326861" y="1845016"/>
                    </a:cubicBezTo>
                    <a:cubicBezTo>
                      <a:pt x="2532177" y="1490618"/>
                      <a:pt x="2532177" y="1053452"/>
                      <a:pt x="2326861" y="699054"/>
                    </a:cubicBezTo>
                    <a:cubicBezTo>
                      <a:pt x="2121544" y="344656"/>
                      <a:pt x="1742297" y="127203"/>
                      <a:pt x="1332725" y="1290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24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129035"/>
                    </a:lnTo>
                    <a:cubicBezTo>
                      <a:pt x="923153" y="127203"/>
                      <a:pt x="543906" y="344656"/>
                      <a:pt x="338589" y="699054"/>
                    </a:cubicBezTo>
                    <a:cubicBezTo>
                      <a:pt x="133273" y="1053452"/>
                      <a:pt x="133273" y="1490618"/>
                      <a:pt x="338589" y="1845016"/>
                    </a:cubicBezTo>
                    <a:cubicBezTo>
                      <a:pt x="543906" y="2199414"/>
                      <a:pt x="923153" y="2416867"/>
                      <a:pt x="1332725" y="2415035"/>
                    </a:cubicBezTo>
                    <a:cubicBezTo>
                      <a:pt x="1742297" y="2416867"/>
                      <a:pt x="2121544" y="2199414"/>
                      <a:pt x="2326861" y="1845016"/>
                    </a:cubicBezTo>
                    <a:cubicBezTo>
                      <a:pt x="2532177" y="1490618"/>
                      <a:pt x="2532177" y="1053452"/>
                      <a:pt x="2326861" y="699054"/>
                    </a:cubicBezTo>
                    <a:cubicBezTo>
                      <a:pt x="2121544" y="344656"/>
                      <a:pt x="1742297" y="127203"/>
                      <a:pt x="1332725" y="1290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6" name="Google Shape;226;p24"/>
          <p:cNvGrpSpPr/>
          <p:nvPr/>
        </p:nvGrpSpPr>
        <p:grpSpPr>
          <a:xfrm>
            <a:off x="9791973" y="6325841"/>
            <a:ext cx="2565184" cy="2448371"/>
            <a:chOff x="-80487" y="-2611"/>
            <a:chExt cx="3420244" cy="3264494"/>
          </a:xfrm>
        </p:grpSpPr>
        <p:sp>
          <p:nvSpPr>
            <p:cNvPr id="227" name="Google Shape;227;p24"/>
            <p:cNvSpPr txBox="1"/>
            <p:nvPr/>
          </p:nvSpPr>
          <p:spPr>
            <a:xfrm>
              <a:off x="622100" y="1105591"/>
              <a:ext cx="20151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6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12%</a:t>
              </a:r>
              <a:endParaRPr sz="5600"/>
            </a:p>
          </p:txBody>
        </p:sp>
        <p:grpSp>
          <p:nvGrpSpPr>
            <p:cNvPr id="228" name="Google Shape;228;p24"/>
            <p:cNvGrpSpPr/>
            <p:nvPr/>
          </p:nvGrpSpPr>
          <p:grpSpPr>
            <a:xfrm>
              <a:off x="-80487" y="-2611"/>
              <a:ext cx="3420244" cy="3264494"/>
              <a:chOff x="-62725" y="-2035"/>
              <a:chExt cx="2665449" cy="2544070"/>
            </a:xfrm>
          </p:grpSpPr>
          <p:sp>
            <p:nvSpPr>
              <p:cNvPr id="229" name="Google Shape;229;p24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129035"/>
                    </a:lnTo>
                    <a:cubicBezTo>
                      <a:pt x="923153" y="127203"/>
                      <a:pt x="543906" y="344656"/>
                      <a:pt x="338589" y="699054"/>
                    </a:cubicBezTo>
                    <a:cubicBezTo>
                      <a:pt x="133273" y="1053452"/>
                      <a:pt x="133273" y="1490618"/>
                      <a:pt x="338589" y="1845016"/>
                    </a:cubicBezTo>
                    <a:cubicBezTo>
                      <a:pt x="543906" y="2199414"/>
                      <a:pt x="923153" y="2416867"/>
                      <a:pt x="1332725" y="2415035"/>
                    </a:cubicBezTo>
                    <a:cubicBezTo>
                      <a:pt x="1742297" y="2416867"/>
                      <a:pt x="2121544" y="2199414"/>
                      <a:pt x="2326861" y="1845016"/>
                    </a:cubicBezTo>
                    <a:cubicBezTo>
                      <a:pt x="2532177" y="1490618"/>
                      <a:pt x="2532177" y="1053452"/>
                      <a:pt x="2326861" y="699054"/>
                    </a:cubicBezTo>
                    <a:cubicBezTo>
                      <a:pt x="2121544" y="344656"/>
                      <a:pt x="1742297" y="127203"/>
                      <a:pt x="1332725" y="1290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24"/>
              <p:cNvSpPr/>
              <p:nvPr/>
            </p:nvSpPr>
            <p:spPr>
              <a:xfrm>
                <a:off x="1270000" y="0"/>
                <a:ext cx="869375" cy="436789"/>
              </a:xfrm>
              <a:custGeom>
                <a:rect b="b" l="l" r="r" t="t"/>
                <a:pathLst>
                  <a:path extrusionOk="0" h="436789" w="869375">
                    <a:moveTo>
                      <a:pt x="0" y="0"/>
                    </a:moveTo>
                    <a:cubicBezTo>
                      <a:pt x="323021" y="0"/>
                      <a:pt x="633903" y="123087"/>
                      <a:pt x="869375" y="344210"/>
                    </a:cubicBezTo>
                    <a:lnTo>
                      <a:pt x="782437" y="436789"/>
                    </a:lnTo>
                    <a:cubicBezTo>
                      <a:pt x="570513" y="237778"/>
                      <a:pt x="290718" y="127000"/>
                      <a:pt x="0" y="1270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31" name="Google Shape;231;p24"/>
          <p:cNvGrpSpPr/>
          <p:nvPr/>
        </p:nvGrpSpPr>
        <p:grpSpPr>
          <a:xfrm>
            <a:off x="12981098" y="2976530"/>
            <a:ext cx="4278202" cy="2451598"/>
            <a:chOff x="0" y="-9525"/>
            <a:chExt cx="5704269" cy="3268796"/>
          </a:xfrm>
        </p:grpSpPr>
        <p:sp>
          <p:nvSpPr>
            <p:cNvPr id="232" name="Google Shape;232;p24"/>
            <p:cNvSpPr txBox="1"/>
            <p:nvPr/>
          </p:nvSpPr>
          <p:spPr>
            <a:xfrm>
              <a:off x="0" y="-9525"/>
              <a:ext cx="5704269" cy="56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Statistic 2</a:t>
              </a:r>
              <a:endParaRPr/>
            </a:p>
          </p:txBody>
        </p:sp>
        <p:sp>
          <p:nvSpPr>
            <p:cNvPr id="233" name="Google Shape;233;p24"/>
            <p:cNvSpPr txBox="1"/>
            <p:nvPr/>
          </p:nvSpPr>
          <p:spPr>
            <a:xfrm>
              <a:off x="0" y="806266"/>
              <a:ext cx="5704269" cy="24530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Elaborate on the featured statistic.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Adding context to your statistic can greatly increase the audience understanding.</a:t>
              </a:r>
              <a:endParaRPr/>
            </a:p>
          </p:txBody>
        </p:sp>
      </p:grpSp>
      <p:grpSp>
        <p:nvGrpSpPr>
          <p:cNvPr id="234" name="Google Shape;234;p24"/>
          <p:cNvGrpSpPr/>
          <p:nvPr/>
        </p:nvGrpSpPr>
        <p:grpSpPr>
          <a:xfrm>
            <a:off x="12981098" y="6320655"/>
            <a:ext cx="4278202" cy="2451598"/>
            <a:chOff x="0" y="-9525"/>
            <a:chExt cx="5704269" cy="3268796"/>
          </a:xfrm>
        </p:grpSpPr>
        <p:sp>
          <p:nvSpPr>
            <p:cNvPr id="235" name="Google Shape;235;p24"/>
            <p:cNvSpPr txBox="1"/>
            <p:nvPr/>
          </p:nvSpPr>
          <p:spPr>
            <a:xfrm>
              <a:off x="0" y="-9525"/>
              <a:ext cx="5704269" cy="56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Statistic 4</a:t>
              </a:r>
              <a:endParaRPr/>
            </a:p>
          </p:txBody>
        </p:sp>
        <p:sp>
          <p:nvSpPr>
            <p:cNvPr id="236" name="Google Shape;236;p24"/>
            <p:cNvSpPr txBox="1"/>
            <p:nvPr/>
          </p:nvSpPr>
          <p:spPr>
            <a:xfrm>
              <a:off x="0" y="806266"/>
              <a:ext cx="5704269" cy="24530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Elaborate on the featured statistic.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Adding context to your statistic can greatly increase the audience understanding.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F90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25"/>
          <p:cNvGrpSpPr/>
          <p:nvPr/>
        </p:nvGrpSpPr>
        <p:grpSpPr>
          <a:xfrm>
            <a:off x="1052559" y="2610662"/>
            <a:ext cx="2823467" cy="2988905"/>
            <a:chOff x="0" y="-47625"/>
            <a:chExt cx="812800" cy="860425"/>
          </a:xfrm>
        </p:grpSpPr>
        <p:sp>
          <p:nvSpPr>
            <p:cNvPr id="242" name="Google Shape;242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139842" y="0"/>
                  </a:moveTo>
                  <a:lnTo>
                    <a:pt x="672958" y="0"/>
                  </a:lnTo>
                  <a:cubicBezTo>
                    <a:pt x="710047" y="0"/>
                    <a:pt x="745616" y="14733"/>
                    <a:pt x="771841" y="40959"/>
                  </a:cubicBezTo>
                  <a:cubicBezTo>
                    <a:pt x="798067" y="67184"/>
                    <a:pt x="812800" y="102753"/>
                    <a:pt x="812800" y="139842"/>
                  </a:cubicBezTo>
                  <a:lnTo>
                    <a:pt x="812800" y="672958"/>
                  </a:lnTo>
                  <a:cubicBezTo>
                    <a:pt x="812800" y="710047"/>
                    <a:pt x="798067" y="745616"/>
                    <a:pt x="771841" y="771841"/>
                  </a:cubicBezTo>
                  <a:cubicBezTo>
                    <a:pt x="745616" y="798067"/>
                    <a:pt x="710047" y="812800"/>
                    <a:pt x="672958" y="812800"/>
                  </a:cubicBezTo>
                  <a:lnTo>
                    <a:pt x="139842" y="812800"/>
                  </a:lnTo>
                  <a:cubicBezTo>
                    <a:pt x="102753" y="812800"/>
                    <a:pt x="67184" y="798067"/>
                    <a:pt x="40959" y="771841"/>
                  </a:cubicBezTo>
                  <a:cubicBezTo>
                    <a:pt x="14733" y="745616"/>
                    <a:pt x="0" y="710047"/>
                    <a:pt x="0" y="672958"/>
                  </a:cubicBezTo>
                  <a:lnTo>
                    <a:pt x="0" y="139842"/>
                  </a:lnTo>
                  <a:cubicBezTo>
                    <a:pt x="0" y="102753"/>
                    <a:pt x="14733" y="67184"/>
                    <a:pt x="40959" y="40959"/>
                  </a:cubicBezTo>
                  <a:cubicBezTo>
                    <a:pt x="67184" y="14733"/>
                    <a:pt x="102753" y="0"/>
                    <a:pt x="139842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25"/>
          <p:cNvSpPr txBox="1"/>
          <p:nvPr/>
        </p:nvSpPr>
        <p:spPr>
          <a:xfrm>
            <a:off x="1052550" y="1223350"/>
            <a:ext cx="16368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MARKET RESEARCH / ANALYSIS</a:t>
            </a:r>
            <a:endParaRPr/>
          </a:p>
        </p:txBody>
      </p:sp>
      <p:grpSp>
        <p:nvGrpSpPr>
          <p:cNvPr id="245" name="Google Shape;245;p25"/>
          <p:cNvGrpSpPr/>
          <p:nvPr/>
        </p:nvGrpSpPr>
        <p:grpSpPr>
          <a:xfrm>
            <a:off x="4429795" y="2976530"/>
            <a:ext cx="4278202" cy="2451598"/>
            <a:chOff x="0" y="-9525"/>
            <a:chExt cx="5704269" cy="3268796"/>
          </a:xfrm>
        </p:grpSpPr>
        <p:sp>
          <p:nvSpPr>
            <p:cNvPr id="246" name="Google Shape;246;p25"/>
            <p:cNvSpPr txBox="1"/>
            <p:nvPr/>
          </p:nvSpPr>
          <p:spPr>
            <a:xfrm>
              <a:off x="0" y="-9525"/>
              <a:ext cx="5704269" cy="56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Statistic 1</a:t>
              </a:r>
              <a:endParaRPr/>
            </a:p>
          </p:txBody>
        </p:sp>
        <p:sp>
          <p:nvSpPr>
            <p:cNvPr id="247" name="Google Shape;247;p25"/>
            <p:cNvSpPr txBox="1"/>
            <p:nvPr/>
          </p:nvSpPr>
          <p:spPr>
            <a:xfrm>
              <a:off x="0" y="806266"/>
              <a:ext cx="5704269" cy="24530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Elaborate on the featured statistic.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Adding context to your statistic can greatly increase the audience understanding.</a:t>
              </a:r>
              <a:endParaRPr/>
            </a:p>
          </p:txBody>
        </p:sp>
      </p:grpSp>
      <p:grpSp>
        <p:nvGrpSpPr>
          <p:cNvPr id="248" name="Google Shape;248;p25"/>
          <p:cNvGrpSpPr/>
          <p:nvPr/>
        </p:nvGrpSpPr>
        <p:grpSpPr>
          <a:xfrm>
            <a:off x="4429795" y="6320655"/>
            <a:ext cx="4278202" cy="2451598"/>
            <a:chOff x="0" y="-9525"/>
            <a:chExt cx="5704269" cy="3268796"/>
          </a:xfrm>
        </p:grpSpPr>
        <p:sp>
          <p:nvSpPr>
            <p:cNvPr id="249" name="Google Shape;249;p25"/>
            <p:cNvSpPr txBox="1"/>
            <p:nvPr/>
          </p:nvSpPr>
          <p:spPr>
            <a:xfrm>
              <a:off x="0" y="-9525"/>
              <a:ext cx="5704269" cy="56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Statistic 3</a:t>
              </a:r>
              <a:endParaRPr/>
            </a:p>
          </p:txBody>
        </p:sp>
        <p:sp>
          <p:nvSpPr>
            <p:cNvPr id="250" name="Google Shape;250;p25"/>
            <p:cNvSpPr txBox="1"/>
            <p:nvPr/>
          </p:nvSpPr>
          <p:spPr>
            <a:xfrm>
              <a:off x="0" y="806266"/>
              <a:ext cx="5704269" cy="24530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Elaborate on the featured statistic.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Adding context to your statistic can greatly increase the audience understanding.</a:t>
              </a:r>
              <a:endParaRPr/>
            </a:p>
          </p:txBody>
        </p:sp>
      </p:grpSp>
      <p:grpSp>
        <p:nvGrpSpPr>
          <p:cNvPr id="251" name="Google Shape;251;p25"/>
          <p:cNvGrpSpPr/>
          <p:nvPr/>
        </p:nvGrpSpPr>
        <p:grpSpPr>
          <a:xfrm>
            <a:off x="12981098" y="2976530"/>
            <a:ext cx="4278202" cy="2451598"/>
            <a:chOff x="0" y="-9525"/>
            <a:chExt cx="5704269" cy="3268796"/>
          </a:xfrm>
        </p:grpSpPr>
        <p:sp>
          <p:nvSpPr>
            <p:cNvPr id="252" name="Google Shape;252;p25"/>
            <p:cNvSpPr txBox="1"/>
            <p:nvPr/>
          </p:nvSpPr>
          <p:spPr>
            <a:xfrm>
              <a:off x="0" y="-9525"/>
              <a:ext cx="5704269" cy="56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Statistic 2</a:t>
              </a:r>
              <a:endParaRPr/>
            </a:p>
          </p:txBody>
        </p:sp>
        <p:sp>
          <p:nvSpPr>
            <p:cNvPr id="253" name="Google Shape;253;p25"/>
            <p:cNvSpPr txBox="1"/>
            <p:nvPr/>
          </p:nvSpPr>
          <p:spPr>
            <a:xfrm>
              <a:off x="0" y="806266"/>
              <a:ext cx="5704269" cy="24530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Elaborate on the featured statistic.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Adding context to your statistic can greatly increase the audience understanding.</a:t>
              </a:r>
              <a:endParaRPr/>
            </a:p>
          </p:txBody>
        </p:sp>
      </p:grpSp>
      <p:grpSp>
        <p:nvGrpSpPr>
          <p:cNvPr id="254" name="Google Shape;254;p25"/>
          <p:cNvGrpSpPr/>
          <p:nvPr/>
        </p:nvGrpSpPr>
        <p:grpSpPr>
          <a:xfrm>
            <a:off x="12981098" y="6320655"/>
            <a:ext cx="4278202" cy="2451598"/>
            <a:chOff x="0" y="-9525"/>
            <a:chExt cx="5704269" cy="3268796"/>
          </a:xfrm>
        </p:grpSpPr>
        <p:sp>
          <p:nvSpPr>
            <p:cNvPr id="255" name="Google Shape;255;p25"/>
            <p:cNvSpPr txBox="1"/>
            <p:nvPr/>
          </p:nvSpPr>
          <p:spPr>
            <a:xfrm>
              <a:off x="0" y="-9525"/>
              <a:ext cx="5704269" cy="56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Statistic 4</a:t>
              </a:r>
              <a:endParaRPr/>
            </a:p>
          </p:txBody>
        </p:sp>
        <p:sp>
          <p:nvSpPr>
            <p:cNvPr id="256" name="Google Shape;256;p25"/>
            <p:cNvSpPr txBox="1"/>
            <p:nvPr/>
          </p:nvSpPr>
          <p:spPr>
            <a:xfrm>
              <a:off x="0" y="806266"/>
              <a:ext cx="5704269" cy="24530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Elaborate on the featured statistic.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Adding context to your statistic can greatly increase the audience understanding.</a:t>
              </a:r>
              <a:endParaRPr/>
            </a:p>
          </p:txBody>
        </p:sp>
      </p:grpSp>
      <p:sp>
        <p:nvSpPr>
          <p:cNvPr id="257" name="Google Shape;257;p25"/>
          <p:cNvSpPr txBox="1"/>
          <p:nvPr/>
        </p:nvSpPr>
        <p:spPr>
          <a:xfrm>
            <a:off x="1371957" y="3547221"/>
            <a:ext cx="2184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00" u="none" cap="none" strike="noStrike">
                <a:solidFill>
                  <a:srgbClr val="F5FF90"/>
                </a:solidFill>
                <a:latin typeface="Inter"/>
                <a:ea typeface="Inter"/>
                <a:cs typeface="Inter"/>
                <a:sym typeface="Inter"/>
              </a:rPr>
              <a:t>28%</a:t>
            </a:r>
            <a:endParaRPr sz="7600"/>
          </a:p>
        </p:txBody>
      </p:sp>
      <p:grpSp>
        <p:nvGrpSpPr>
          <p:cNvPr id="258" name="Google Shape;258;p25"/>
          <p:cNvGrpSpPr/>
          <p:nvPr/>
        </p:nvGrpSpPr>
        <p:grpSpPr>
          <a:xfrm>
            <a:off x="1052559" y="5980484"/>
            <a:ext cx="2823467" cy="2981275"/>
            <a:chOff x="0" y="-47625"/>
            <a:chExt cx="852098" cy="899723"/>
          </a:xfrm>
        </p:grpSpPr>
        <p:sp>
          <p:nvSpPr>
            <p:cNvPr id="259" name="Google Shape;259;p25"/>
            <p:cNvSpPr/>
            <p:nvPr/>
          </p:nvSpPr>
          <p:spPr>
            <a:xfrm>
              <a:off x="0" y="0"/>
              <a:ext cx="852098" cy="852098"/>
            </a:xfrm>
            <a:custGeom>
              <a:rect b="b" l="l" r="r" t="t"/>
              <a:pathLst>
                <a:path extrusionOk="0" h="852098" w="852098">
                  <a:moveTo>
                    <a:pt x="139842" y="0"/>
                  </a:moveTo>
                  <a:lnTo>
                    <a:pt x="712256" y="0"/>
                  </a:lnTo>
                  <a:cubicBezTo>
                    <a:pt x="789489" y="0"/>
                    <a:pt x="852098" y="62609"/>
                    <a:pt x="852098" y="139842"/>
                  </a:cubicBezTo>
                  <a:lnTo>
                    <a:pt x="852098" y="712256"/>
                  </a:lnTo>
                  <a:cubicBezTo>
                    <a:pt x="852098" y="749345"/>
                    <a:pt x="837365" y="784914"/>
                    <a:pt x="811139" y="811139"/>
                  </a:cubicBezTo>
                  <a:cubicBezTo>
                    <a:pt x="784914" y="837365"/>
                    <a:pt x="749345" y="852098"/>
                    <a:pt x="712256" y="852098"/>
                  </a:cubicBezTo>
                  <a:lnTo>
                    <a:pt x="139842" y="852098"/>
                  </a:lnTo>
                  <a:cubicBezTo>
                    <a:pt x="102753" y="852098"/>
                    <a:pt x="67184" y="837365"/>
                    <a:pt x="40959" y="811139"/>
                  </a:cubicBezTo>
                  <a:cubicBezTo>
                    <a:pt x="14733" y="784914"/>
                    <a:pt x="0" y="749345"/>
                    <a:pt x="0" y="712256"/>
                  </a:cubicBezTo>
                  <a:lnTo>
                    <a:pt x="0" y="139842"/>
                  </a:lnTo>
                  <a:cubicBezTo>
                    <a:pt x="0" y="102753"/>
                    <a:pt x="14733" y="67184"/>
                    <a:pt x="40959" y="40959"/>
                  </a:cubicBezTo>
                  <a:cubicBezTo>
                    <a:pt x="67184" y="14733"/>
                    <a:pt x="102753" y="0"/>
                    <a:pt x="139842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" name="Google Shape;261;p25"/>
          <p:cNvSpPr txBox="1"/>
          <p:nvPr/>
        </p:nvSpPr>
        <p:spPr>
          <a:xfrm>
            <a:off x="1087695" y="6961588"/>
            <a:ext cx="2753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00" u="none" cap="none" strike="noStrike">
                <a:solidFill>
                  <a:srgbClr val="F5FF90"/>
                </a:solidFill>
                <a:latin typeface="Inter"/>
                <a:ea typeface="Inter"/>
                <a:cs typeface="Inter"/>
                <a:sym typeface="Inter"/>
              </a:rPr>
              <a:t>100%</a:t>
            </a:r>
            <a:endParaRPr sz="7600"/>
          </a:p>
        </p:txBody>
      </p:sp>
      <p:grpSp>
        <p:nvGrpSpPr>
          <p:cNvPr id="262" name="Google Shape;262;p25"/>
          <p:cNvGrpSpPr/>
          <p:nvPr/>
        </p:nvGrpSpPr>
        <p:grpSpPr>
          <a:xfrm>
            <a:off x="9671866" y="5981903"/>
            <a:ext cx="2823210" cy="2988632"/>
            <a:chOff x="0" y="-47625"/>
            <a:chExt cx="812800" cy="860425"/>
          </a:xfrm>
        </p:grpSpPr>
        <p:sp>
          <p:nvSpPr>
            <p:cNvPr id="263" name="Google Shape;263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139854" y="0"/>
                  </a:moveTo>
                  <a:lnTo>
                    <a:pt x="672946" y="0"/>
                  </a:lnTo>
                  <a:cubicBezTo>
                    <a:pt x="750185" y="0"/>
                    <a:pt x="812800" y="62615"/>
                    <a:pt x="812800" y="139854"/>
                  </a:cubicBezTo>
                  <a:lnTo>
                    <a:pt x="812800" y="672946"/>
                  </a:lnTo>
                  <a:cubicBezTo>
                    <a:pt x="812800" y="750185"/>
                    <a:pt x="750185" y="812800"/>
                    <a:pt x="672946" y="812800"/>
                  </a:cubicBezTo>
                  <a:lnTo>
                    <a:pt x="139854" y="812800"/>
                  </a:lnTo>
                  <a:cubicBezTo>
                    <a:pt x="62615" y="812800"/>
                    <a:pt x="0" y="750185"/>
                    <a:pt x="0" y="672946"/>
                  </a:cubicBezTo>
                  <a:lnTo>
                    <a:pt x="0" y="139854"/>
                  </a:lnTo>
                  <a:cubicBezTo>
                    <a:pt x="0" y="62615"/>
                    <a:pt x="62615" y="0"/>
                    <a:pt x="139854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" name="Google Shape;265;p25"/>
          <p:cNvSpPr txBox="1"/>
          <p:nvPr/>
        </p:nvSpPr>
        <p:spPr>
          <a:xfrm>
            <a:off x="9975433" y="6886243"/>
            <a:ext cx="2216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00" u="none" cap="none" strike="noStrike">
                <a:solidFill>
                  <a:srgbClr val="F5FF90"/>
                </a:solidFill>
                <a:latin typeface="Inter"/>
                <a:ea typeface="Inter"/>
                <a:cs typeface="Inter"/>
                <a:sym typeface="Inter"/>
              </a:rPr>
              <a:t>88%</a:t>
            </a:r>
            <a:endParaRPr sz="7600"/>
          </a:p>
        </p:txBody>
      </p:sp>
      <p:grpSp>
        <p:nvGrpSpPr>
          <p:cNvPr id="266" name="Google Shape;266;p25"/>
          <p:cNvGrpSpPr/>
          <p:nvPr/>
        </p:nvGrpSpPr>
        <p:grpSpPr>
          <a:xfrm>
            <a:off x="9671866" y="2637780"/>
            <a:ext cx="2823180" cy="2988600"/>
            <a:chOff x="0" y="-47625"/>
            <a:chExt cx="812800" cy="860425"/>
          </a:xfrm>
        </p:grpSpPr>
        <p:sp>
          <p:nvSpPr>
            <p:cNvPr id="267" name="Google Shape;267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139854" y="0"/>
                  </a:moveTo>
                  <a:lnTo>
                    <a:pt x="672946" y="0"/>
                  </a:lnTo>
                  <a:cubicBezTo>
                    <a:pt x="750185" y="0"/>
                    <a:pt x="812800" y="62615"/>
                    <a:pt x="812800" y="139854"/>
                  </a:cubicBezTo>
                  <a:lnTo>
                    <a:pt x="812800" y="672946"/>
                  </a:lnTo>
                  <a:cubicBezTo>
                    <a:pt x="812800" y="750185"/>
                    <a:pt x="750185" y="812800"/>
                    <a:pt x="672946" y="812800"/>
                  </a:cubicBezTo>
                  <a:lnTo>
                    <a:pt x="139854" y="812800"/>
                  </a:lnTo>
                  <a:cubicBezTo>
                    <a:pt x="62615" y="812800"/>
                    <a:pt x="0" y="750185"/>
                    <a:pt x="0" y="672946"/>
                  </a:cubicBezTo>
                  <a:lnTo>
                    <a:pt x="0" y="139854"/>
                  </a:lnTo>
                  <a:cubicBezTo>
                    <a:pt x="0" y="62615"/>
                    <a:pt x="62615" y="0"/>
                    <a:pt x="139854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25"/>
          <p:cNvSpPr txBox="1"/>
          <p:nvPr/>
        </p:nvSpPr>
        <p:spPr>
          <a:xfrm>
            <a:off x="10406068" y="3520269"/>
            <a:ext cx="1354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00" u="none" cap="none" strike="noStrike">
                <a:solidFill>
                  <a:srgbClr val="F5FF90"/>
                </a:solidFill>
                <a:latin typeface="Inter"/>
                <a:ea typeface="Inter"/>
                <a:cs typeface="Inter"/>
                <a:sym typeface="Inter"/>
              </a:rPr>
              <a:t>1%</a:t>
            </a:r>
            <a:endParaRPr sz="7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F90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26"/>
          <p:cNvGrpSpPr/>
          <p:nvPr/>
        </p:nvGrpSpPr>
        <p:grpSpPr>
          <a:xfrm>
            <a:off x="3094258" y="2388440"/>
            <a:ext cx="5852904" cy="3266926"/>
            <a:chOff x="0" y="-47625"/>
            <a:chExt cx="1541506" cy="860425"/>
          </a:xfrm>
        </p:grpSpPr>
        <p:sp>
          <p:nvSpPr>
            <p:cNvPr id="275" name="Google Shape;275;p26"/>
            <p:cNvSpPr/>
            <p:nvPr/>
          </p:nvSpPr>
          <p:spPr>
            <a:xfrm>
              <a:off x="0" y="0"/>
              <a:ext cx="1541506" cy="812800"/>
            </a:xfrm>
            <a:custGeom>
              <a:rect b="b" l="l" r="r" t="t"/>
              <a:pathLst>
                <a:path extrusionOk="0" h="812800" w="1541506">
                  <a:moveTo>
                    <a:pt x="0" y="0"/>
                  </a:moveTo>
                  <a:lnTo>
                    <a:pt x="1541506" y="0"/>
                  </a:lnTo>
                  <a:lnTo>
                    <a:pt x="154150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76" name="Google Shape;276;p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26"/>
          <p:cNvSpPr txBox="1"/>
          <p:nvPr/>
        </p:nvSpPr>
        <p:spPr>
          <a:xfrm>
            <a:off x="1028700" y="1097859"/>
            <a:ext cx="16230600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STATISTICAL ANALYSIS</a:t>
            </a:r>
            <a:endParaRPr/>
          </a:p>
        </p:txBody>
      </p:sp>
      <p:grpSp>
        <p:nvGrpSpPr>
          <p:cNvPr id="278" name="Google Shape;278;p26"/>
          <p:cNvGrpSpPr/>
          <p:nvPr/>
        </p:nvGrpSpPr>
        <p:grpSpPr>
          <a:xfrm>
            <a:off x="9343342" y="2388440"/>
            <a:ext cx="5852904" cy="3266926"/>
            <a:chOff x="0" y="-47625"/>
            <a:chExt cx="1541506" cy="860425"/>
          </a:xfrm>
        </p:grpSpPr>
        <p:sp>
          <p:nvSpPr>
            <p:cNvPr id="279" name="Google Shape;279;p26"/>
            <p:cNvSpPr/>
            <p:nvPr/>
          </p:nvSpPr>
          <p:spPr>
            <a:xfrm>
              <a:off x="0" y="0"/>
              <a:ext cx="1541506" cy="812800"/>
            </a:xfrm>
            <a:custGeom>
              <a:rect b="b" l="l" r="r" t="t"/>
              <a:pathLst>
                <a:path extrusionOk="0" h="812800" w="1541506">
                  <a:moveTo>
                    <a:pt x="0" y="0"/>
                  </a:moveTo>
                  <a:lnTo>
                    <a:pt x="1541506" y="0"/>
                  </a:lnTo>
                  <a:lnTo>
                    <a:pt x="154150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80" name="Google Shape;280;p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26"/>
          <p:cNvGrpSpPr/>
          <p:nvPr/>
        </p:nvGrpSpPr>
        <p:grpSpPr>
          <a:xfrm>
            <a:off x="9343342" y="5903165"/>
            <a:ext cx="5852904" cy="3266926"/>
            <a:chOff x="0" y="-47625"/>
            <a:chExt cx="1541506" cy="860425"/>
          </a:xfrm>
        </p:grpSpPr>
        <p:sp>
          <p:nvSpPr>
            <p:cNvPr id="282" name="Google Shape;282;p26"/>
            <p:cNvSpPr/>
            <p:nvPr/>
          </p:nvSpPr>
          <p:spPr>
            <a:xfrm>
              <a:off x="0" y="0"/>
              <a:ext cx="1541506" cy="812800"/>
            </a:xfrm>
            <a:custGeom>
              <a:rect b="b" l="l" r="r" t="t"/>
              <a:pathLst>
                <a:path extrusionOk="0" h="812800" w="1541506">
                  <a:moveTo>
                    <a:pt x="0" y="0"/>
                  </a:moveTo>
                  <a:lnTo>
                    <a:pt x="1541506" y="0"/>
                  </a:lnTo>
                  <a:lnTo>
                    <a:pt x="154150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83" name="Google Shape;283;p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26"/>
          <p:cNvSpPr txBox="1"/>
          <p:nvPr/>
        </p:nvSpPr>
        <p:spPr>
          <a:xfrm>
            <a:off x="3343975" y="2860607"/>
            <a:ext cx="5353470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5FF90"/>
                </a:solidFill>
                <a:latin typeface="Inter"/>
                <a:ea typeface="Inter"/>
                <a:cs typeface="Inter"/>
                <a:sym typeface="Inter"/>
              </a:rPr>
              <a:t>100%</a:t>
            </a:r>
            <a:endParaRPr/>
          </a:p>
        </p:txBody>
      </p:sp>
      <p:sp>
        <p:nvSpPr>
          <p:cNvPr id="285" name="Google Shape;285;p26"/>
          <p:cNvSpPr txBox="1"/>
          <p:nvPr/>
        </p:nvSpPr>
        <p:spPr>
          <a:xfrm>
            <a:off x="9593059" y="2860607"/>
            <a:ext cx="5353470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5FF90"/>
                </a:solidFill>
                <a:latin typeface="Inter"/>
                <a:ea typeface="Inter"/>
                <a:cs typeface="Inter"/>
                <a:sym typeface="Inter"/>
              </a:rPr>
              <a:t>9%</a:t>
            </a:r>
            <a:endParaRPr/>
          </a:p>
        </p:txBody>
      </p:sp>
      <p:sp>
        <p:nvSpPr>
          <p:cNvPr id="286" name="Google Shape;286;p26"/>
          <p:cNvSpPr txBox="1"/>
          <p:nvPr/>
        </p:nvSpPr>
        <p:spPr>
          <a:xfrm>
            <a:off x="3343975" y="5021124"/>
            <a:ext cx="535347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5FF90"/>
                </a:solidFill>
                <a:latin typeface="Inter"/>
                <a:ea typeface="Inter"/>
                <a:cs typeface="Inter"/>
                <a:sym typeface="Inter"/>
              </a:rPr>
              <a:t>Elaborate on the featured statistic</a:t>
            </a:r>
            <a:endParaRPr/>
          </a:p>
        </p:txBody>
      </p:sp>
      <p:sp>
        <p:nvSpPr>
          <p:cNvPr id="287" name="Google Shape;287;p26"/>
          <p:cNvSpPr txBox="1"/>
          <p:nvPr/>
        </p:nvSpPr>
        <p:spPr>
          <a:xfrm>
            <a:off x="9593059" y="5021124"/>
            <a:ext cx="535347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5FF90"/>
                </a:solidFill>
                <a:latin typeface="Inter"/>
                <a:ea typeface="Inter"/>
                <a:cs typeface="Inter"/>
                <a:sym typeface="Inter"/>
              </a:rPr>
              <a:t>Elaborate on the featured statistic</a:t>
            </a:r>
            <a:endParaRPr/>
          </a:p>
        </p:txBody>
      </p:sp>
      <p:grpSp>
        <p:nvGrpSpPr>
          <p:cNvPr id="288" name="Google Shape;288;p26"/>
          <p:cNvGrpSpPr/>
          <p:nvPr/>
        </p:nvGrpSpPr>
        <p:grpSpPr>
          <a:xfrm>
            <a:off x="3094258" y="5903165"/>
            <a:ext cx="5852904" cy="3266926"/>
            <a:chOff x="0" y="-47625"/>
            <a:chExt cx="1541506" cy="860425"/>
          </a:xfrm>
        </p:grpSpPr>
        <p:sp>
          <p:nvSpPr>
            <p:cNvPr id="289" name="Google Shape;289;p26"/>
            <p:cNvSpPr/>
            <p:nvPr/>
          </p:nvSpPr>
          <p:spPr>
            <a:xfrm>
              <a:off x="0" y="0"/>
              <a:ext cx="1541506" cy="812800"/>
            </a:xfrm>
            <a:custGeom>
              <a:rect b="b" l="l" r="r" t="t"/>
              <a:pathLst>
                <a:path extrusionOk="0" h="812800" w="1541506">
                  <a:moveTo>
                    <a:pt x="0" y="0"/>
                  </a:moveTo>
                  <a:lnTo>
                    <a:pt x="1541506" y="0"/>
                  </a:lnTo>
                  <a:lnTo>
                    <a:pt x="154150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0" name="Google Shape;290;p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1" name="Google Shape;291;p26"/>
          <p:cNvSpPr txBox="1"/>
          <p:nvPr/>
        </p:nvSpPr>
        <p:spPr>
          <a:xfrm>
            <a:off x="3343975" y="6419436"/>
            <a:ext cx="5353470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5FF90"/>
                </a:solidFill>
                <a:latin typeface="Inter"/>
                <a:ea typeface="Inter"/>
                <a:cs typeface="Inter"/>
                <a:sym typeface="Inter"/>
              </a:rPr>
              <a:t>88%</a:t>
            </a:r>
            <a:endParaRPr/>
          </a:p>
        </p:txBody>
      </p:sp>
      <p:sp>
        <p:nvSpPr>
          <p:cNvPr id="292" name="Google Shape;292;p26"/>
          <p:cNvSpPr txBox="1"/>
          <p:nvPr/>
        </p:nvSpPr>
        <p:spPr>
          <a:xfrm>
            <a:off x="3343975" y="8491745"/>
            <a:ext cx="535347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5FF90"/>
                </a:solidFill>
                <a:latin typeface="Inter"/>
                <a:ea typeface="Inter"/>
                <a:cs typeface="Inter"/>
                <a:sym typeface="Inter"/>
              </a:rPr>
              <a:t>Elaborate on the featured statistic</a:t>
            </a:r>
            <a:endParaRPr/>
          </a:p>
        </p:txBody>
      </p:sp>
      <p:sp>
        <p:nvSpPr>
          <p:cNvPr id="293" name="Google Shape;293;p26"/>
          <p:cNvSpPr txBox="1"/>
          <p:nvPr/>
        </p:nvSpPr>
        <p:spPr>
          <a:xfrm>
            <a:off x="9593059" y="6419436"/>
            <a:ext cx="5353470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5FF90"/>
                </a:solidFill>
                <a:latin typeface="Inter"/>
                <a:ea typeface="Inter"/>
                <a:cs typeface="Inter"/>
                <a:sym typeface="Inter"/>
              </a:rPr>
              <a:t>27%</a:t>
            </a:r>
            <a:endParaRPr/>
          </a:p>
        </p:txBody>
      </p:sp>
      <p:sp>
        <p:nvSpPr>
          <p:cNvPr id="294" name="Google Shape;294;p26"/>
          <p:cNvSpPr txBox="1"/>
          <p:nvPr/>
        </p:nvSpPr>
        <p:spPr>
          <a:xfrm>
            <a:off x="9593059" y="8491745"/>
            <a:ext cx="535347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5FF90"/>
                </a:solidFill>
                <a:latin typeface="Inter"/>
                <a:ea typeface="Inter"/>
                <a:cs typeface="Inter"/>
                <a:sym typeface="Inter"/>
              </a:rPr>
              <a:t>Elaborate on the featured statistic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F90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27"/>
          <p:cNvGrpSpPr/>
          <p:nvPr/>
        </p:nvGrpSpPr>
        <p:grpSpPr>
          <a:xfrm>
            <a:off x="3014040" y="2115978"/>
            <a:ext cx="6888756" cy="7142321"/>
            <a:chOff x="0" y="-47625"/>
            <a:chExt cx="9185009" cy="9523095"/>
          </a:xfrm>
        </p:grpSpPr>
        <p:sp>
          <p:nvSpPr>
            <p:cNvPr id="300" name="Google Shape;300;p27"/>
            <p:cNvSpPr txBox="1"/>
            <p:nvPr/>
          </p:nvSpPr>
          <p:spPr>
            <a:xfrm>
              <a:off x="991227" y="9003665"/>
              <a:ext cx="996652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Item 1</a:t>
              </a:r>
              <a:endParaRPr/>
            </a:p>
          </p:txBody>
        </p:sp>
        <p:sp>
          <p:nvSpPr>
            <p:cNvPr id="301" name="Google Shape;301;p27"/>
            <p:cNvSpPr txBox="1"/>
            <p:nvPr/>
          </p:nvSpPr>
          <p:spPr>
            <a:xfrm>
              <a:off x="2695797" y="9003665"/>
              <a:ext cx="1054695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Item 2</a:t>
              </a:r>
              <a:endParaRPr/>
            </a:p>
          </p:txBody>
        </p:sp>
        <p:sp>
          <p:nvSpPr>
            <p:cNvPr id="302" name="Google Shape;302;p27"/>
            <p:cNvSpPr txBox="1"/>
            <p:nvPr/>
          </p:nvSpPr>
          <p:spPr>
            <a:xfrm>
              <a:off x="4423832" y="9003665"/>
              <a:ext cx="1065808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Item 3</a:t>
              </a:r>
              <a:endParaRPr/>
            </a:p>
          </p:txBody>
        </p:sp>
        <p:sp>
          <p:nvSpPr>
            <p:cNvPr id="303" name="Google Shape;303;p27"/>
            <p:cNvSpPr txBox="1"/>
            <p:nvPr/>
          </p:nvSpPr>
          <p:spPr>
            <a:xfrm>
              <a:off x="6156382" y="9003665"/>
              <a:ext cx="1067891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Item 4</a:t>
              </a:r>
              <a:endParaRPr/>
            </a:p>
          </p:txBody>
        </p:sp>
        <p:sp>
          <p:nvSpPr>
            <p:cNvPr id="304" name="Google Shape;304;p27"/>
            <p:cNvSpPr txBox="1"/>
            <p:nvPr/>
          </p:nvSpPr>
          <p:spPr>
            <a:xfrm>
              <a:off x="7896076" y="9003665"/>
              <a:ext cx="1055687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Item 5</a:t>
              </a:r>
              <a:endParaRPr/>
            </a:p>
          </p:txBody>
        </p:sp>
        <p:grpSp>
          <p:nvGrpSpPr>
            <p:cNvPr id="305" name="Google Shape;305;p27"/>
            <p:cNvGrpSpPr/>
            <p:nvPr/>
          </p:nvGrpSpPr>
          <p:grpSpPr>
            <a:xfrm>
              <a:off x="728464" y="205740"/>
              <a:ext cx="8456544" cy="8674100"/>
              <a:chOff x="0" y="-6350"/>
              <a:chExt cx="8456544" cy="8674100"/>
            </a:xfrm>
          </p:grpSpPr>
          <p:sp>
            <p:nvSpPr>
              <p:cNvPr id="306" name="Google Shape;306;p27"/>
              <p:cNvSpPr/>
              <p:nvPr/>
            </p:nvSpPr>
            <p:spPr>
              <a:xfrm>
                <a:off x="0" y="-6350"/>
                <a:ext cx="8456544" cy="12700"/>
              </a:xfrm>
              <a:custGeom>
                <a:rect b="b" l="l" r="r" t="t"/>
                <a:pathLst>
                  <a:path extrusionOk="0" h="12700" w="8456544">
                    <a:moveTo>
                      <a:pt x="0" y="0"/>
                    </a:moveTo>
                    <a:lnTo>
                      <a:pt x="8456544" y="0"/>
                    </a:lnTo>
                    <a:lnTo>
                      <a:pt x="845654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307" name="Google Shape;307;p27"/>
              <p:cNvSpPr/>
              <p:nvPr/>
            </p:nvSpPr>
            <p:spPr>
              <a:xfrm>
                <a:off x="0" y="1725930"/>
                <a:ext cx="8456544" cy="12700"/>
              </a:xfrm>
              <a:custGeom>
                <a:rect b="b" l="l" r="r" t="t"/>
                <a:pathLst>
                  <a:path extrusionOk="0" h="12700" w="8456544">
                    <a:moveTo>
                      <a:pt x="0" y="0"/>
                    </a:moveTo>
                    <a:lnTo>
                      <a:pt x="8456544" y="0"/>
                    </a:lnTo>
                    <a:lnTo>
                      <a:pt x="845654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308" name="Google Shape;308;p27"/>
              <p:cNvSpPr/>
              <p:nvPr/>
            </p:nvSpPr>
            <p:spPr>
              <a:xfrm>
                <a:off x="0" y="3458210"/>
                <a:ext cx="8456544" cy="12700"/>
              </a:xfrm>
              <a:custGeom>
                <a:rect b="b" l="l" r="r" t="t"/>
                <a:pathLst>
                  <a:path extrusionOk="0" h="12700" w="8456544">
                    <a:moveTo>
                      <a:pt x="0" y="0"/>
                    </a:moveTo>
                    <a:lnTo>
                      <a:pt x="8456544" y="0"/>
                    </a:lnTo>
                    <a:lnTo>
                      <a:pt x="845654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309" name="Google Shape;309;p27"/>
              <p:cNvSpPr/>
              <p:nvPr/>
            </p:nvSpPr>
            <p:spPr>
              <a:xfrm>
                <a:off x="0" y="5190490"/>
                <a:ext cx="8456544" cy="12700"/>
              </a:xfrm>
              <a:custGeom>
                <a:rect b="b" l="l" r="r" t="t"/>
                <a:pathLst>
                  <a:path extrusionOk="0" h="12700" w="8456544">
                    <a:moveTo>
                      <a:pt x="0" y="0"/>
                    </a:moveTo>
                    <a:lnTo>
                      <a:pt x="8456544" y="0"/>
                    </a:lnTo>
                    <a:lnTo>
                      <a:pt x="845654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310" name="Google Shape;310;p27"/>
              <p:cNvSpPr/>
              <p:nvPr/>
            </p:nvSpPr>
            <p:spPr>
              <a:xfrm>
                <a:off x="0" y="6922770"/>
                <a:ext cx="8456544" cy="12700"/>
              </a:xfrm>
              <a:custGeom>
                <a:rect b="b" l="l" r="r" t="t"/>
                <a:pathLst>
                  <a:path extrusionOk="0" h="12700" w="8456544">
                    <a:moveTo>
                      <a:pt x="0" y="0"/>
                    </a:moveTo>
                    <a:lnTo>
                      <a:pt x="8456544" y="0"/>
                    </a:lnTo>
                    <a:lnTo>
                      <a:pt x="845654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311" name="Google Shape;311;p27"/>
              <p:cNvSpPr/>
              <p:nvPr/>
            </p:nvSpPr>
            <p:spPr>
              <a:xfrm>
                <a:off x="0" y="8655050"/>
                <a:ext cx="8456544" cy="12700"/>
              </a:xfrm>
              <a:custGeom>
                <a:rect b="b" l="l" r="r" t="t"/>
                <a:pathLst>
                  <a:path extrusionOk="0" h="12700" w="8456544">
                    <a:moveTo>
                      <a:pt x="0" y="0"/>
                    </a:moveTo>
                    <a:lnTo>
                      <a:pt x="8456544" y="0"/>
                    </a:lnTo>
                    <a:lnTo>
                      <a:pt x="845654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312" name="Google Shape;312;p27"/>
            <p:cNvSpPr txBox="1"/>
            <p:nvPr/>
          </p:nvSpPr>
          <p:spPr>
            <a:xfrm>
              <a:off x="12204" y="-47625"/>
              <a:ext cx="538460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50 </a:t>
              </a:r>
              <a:endParaRPr/>
            </a:p>
          </p:txBody>
        </p:sp>
        <p:sp>
          <p:nvSpPr>
            <p:cNvPr id="313" name="Google Shape;313;p27"/>
            <p:cNvSpPr txBox="1"/>
            <p:nvPr/>
          </p:nvSpPr>
          <p:spPr>
            <a:xfrm>
              <a:off x="0" y="1684655"/>
              <a:ext cx="550664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40 </a:t>
              </a:r>
              <a:endParaRPr/>
            </a:p>
          </p:txBody>
        </p:sp>
        <p:sp>
          <p:nvSpPr>
            <p:cNvPr id="314" name="Google Shape;314;p27"/>
            <p:cNvSpPr txBox="1"/>
            <p:nvPr/>
          </p:nvSpPr>
          <p:spPr>
            <a:xfrm>
              <a:off x="2084" y="3416935"/>
              <a:ext cx="548580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30 </a:t>
              </a:r>
              <a:endParaRPr/>
            </a:p>
          </p:txBody>
        </p:sp>
        <p:sp>
          <p:nvSpPr>
            <p:cNvPr id="315" name="Google Shape;315;p27"/>
            <p:cNvSpPr txBox="1"/>
            <p:nvPr/>
          </p:nvSpPr>
          <p:spPr>
            <a:xfrm>
              <a:off x="13196" y="5149215"/>
              <a:ext cx="537468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20 </a:t>
              </a:r>
              <a:endParaRPr/>
            </a:p>
          </p:txBody>
        </p:sp>
        <p:sp>
          <p:nvSpPr>
            <p:cNvPr id="316" name="Google Shape;316;p27"/>
            <p:cNvSpPr txBox="1"/>
            <p:nvPr/>
          </p:nvSpPr>
          <p:spPr>
            <a:xfrm>
              <a:off x="71239" y="6881495"/>
              <a:ext cx="479425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10 </a:t>
              </a:r>
              <a:endParaRPr/>
            </a:p>
          </p:txBody>
        </p:sp>
        <p:sp>
          <p:nvSpPr>
            <p:cNvPr id="317" name="Google Shape;317;p27"/>
            <p:cNvSpPr txBox="1"/>
            <p:nvPr/>
          </p:nvSpPr>
          <p:spPr>
            <a:xfrm>
              <a:off x="228402" y="8613775"/>
              <a:ext cx="322262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0 </a:t>
              </a:r>
              <a:endParaRPr/>
            </a:p>
          </p:txBody>
        </p:sp>
        <p:grpSp>
          <p:nvGrpSpPr>
            <p:cNvPr id="318" name="Google Shape;318;p27"/>
            <p:cNvGrpSpPr/>
            <p:nvPr/>
          </p:nvGrpSpPr>
          <p:grpSpPr>
            <a:xfrm>
              <a:off x="726721" y="205740"/>
              <a:ext cx="8458288" cy="8667750"/>
              <a:chOff x="-1743" y="-6350"/>
              <a:chExt cx="8458288" cy="8667750"/>
            </a:xfrm>
          </p:grpSpPr>
          <p:sp>
            <p:nvSpPr>
              <p:cNvPr id="319" name="Google Shape;319;p27"/>
              <p:cNvSpPr/>
              <p:nvPr/>
            </p:nvSpPr>
            <p:spPr>
              <a:xfrm>
                <a:off x="-1743" y="6916374"/>
                <a:ext cx="1525665" cy="1745026"/>
              </a:xfrm>
              <a:custGeom>
                <a:rect b="b" l="l" r="r" t="t"/>
                <a:pathLst>
                  <a:path extrusionOk="0" h="1745026" w="1525665">
                    <a:moveTo>
                      <a:pt x="1743" y="1745026"/>
                    </a:moveTo>
                    <a:lnTo>
                      <a:pt x="1743" y="128170"/>
                    </a:lnTo>
                    <a:cubicBezTo>
                      <a:pt x="0" y="94788"/>
                      <a:pt x="12056" y="62157"/>
                      <a:pt x="35084" y="37928"/>
                    </a:cubicBezTo>
                    <a:cubicBezTo>
                      <a:pt x="58113" y="13698"/>
                      <a:pt x="90090" y="0"/>
                      <a:pt x="123517" y="46"/>
                    </a:cubicBezTo>
                    <a:lnTo>
                      <a:pt x="1402147" y="46"/>
                    </a:lnTo>
                    <a:cubicBezTo>
                      <a:pt x="1435574" y="0"/>
                      <a:pt x="1467551" y="13698"/>
                      <a:pt x="1490580" y="37928"/>
                    </a:cubicBezTo>
                    <a:cubicBezTo>
                      <a:pt x="1513608" y="62157"/>
                      <a:pt x="1525664" y="94788"/>
                      <a:pt x="1523921" y="128170"/>
                    </a:cubicBezTo>
                    <a:lnTo>
                      <a:pt x="1523921" y="17450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27"/>
              <p:cNvSpPr/>
              <p:nvPr/>
            </p:nvSpPr>
            <p:spPr>
              <a:xfrm>
                <a:off x="1733592" y="5190490"/>
                <a:ext cx="1522178" cy="3470910"/>
              </a:xfrm>
              <a:custGeom>
                <a:rect b="b" l="l" r="r" t="t"/>
                <a:pathLst>
                  <a:path extrusionOk="0" h="3470910" w="1522178">
                    <a:moveTo>
                      <a:pt x="0" y="3470910"/>
                    </a:moveTo>
                    <a:lnTo>
                      <a:pt x="0" y="121774"/>
                    </a:lnTo>
                    <a:cubicBezTo>
                      <a:pt x="0" y="54520"/>
                      <a:pt x="54520" y="0"/>
                      <a:pt x="121774" y="0"/>
                    </a:cubicBezTo>
                    <a:lnTo>
                      <a:pt x="1400403" y="0"/>
                    </a:lnTo>
                    <a:cubicBezTo>
                      <a:pt x="1467657" y="0"/>
                      <a:pt x="1522177" y="54520"/>
                      <a:pt x="1522177" y="121774"/>
                    </a:cubicBezTo>
                    <a:lnTo>
                      <a:pt x="1522177" y="34709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27"/>
              <p:cNvSpPr/>
              <p:nvPr/>
            </p:nvSpPr>
            <p:spPr>
              <a:xfrm>
                <a:off x="3467183" y="3458210"/>
                <a:ext cx="1522178" cy="5203190"/>
              </a:xfrm>
              <a:custGeom>
                <a:rect b="b" l="l" r="r" t="t"/>
                <a:pathLst>
                  <a:path extrusionOk="0" h="5203190" w="1522178">
                    <a:moveTo>
                      <a:pt x="0" y="5203190"/>
                    </a:moveTo>
                    <a:lnTo>
                      <a:pt x="0" y="121774"/>
                    </a:lnTo>
                    <a:cubicBezTo>
                      <a:pt x="0" y="54520"/>
                      <a:pt x="54520" y="0"/>
                      <a:pt x="121774" y="0"/>
                    </a:cubicBezTo>
                    <a:lnTo>
                      <a:pt x="1400404" y="0"/>
                    </a:lnTo>
                    <a:cubicBezTo>
                      <a:pt x="1432700" y="0"/>
                      <a:pt x="1463675" y="12830"/>
                      <a:pt x="1486512" y="35667"/>
                    </a:cubicBezTo>
                    <a:cubicBezTo>
                      <a:pt x="1509349" y="58504"/>
                      <a:pt x="1522178" y="89478"/>
                      <a:pt x="1522178" y="121774"/>
                    </a:cubicBezTo>
                    <a:lnTo>
                      <a:pt x="1522178" y="52031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27"/>
              <p:cNvSpPr/>
              <p:nvPr/>
            </p:nvSpPr>
            <p:spPr>
              <a:xfrm>
                <a:off x="5200775" y="1725930"/>
                <a:ext cx="1522178" cy="6935470"/>
              </a:xfrm>
              <a:custGeom>
                <a:rect b="b" l="l" r="r" t="t"/>
                <a:pathLst>
                  <a:path extrusionOk="0" h="6935470" w="1522178">
                    <a:moveTo>
                      <a:pt x="0" y="6935470"/>
                    </a:moveTo>
                    <a:lnTo>
                      <a:pt x="0" y="121774"/>
                    </a:lnTo>
                    <a:cubicBezTo>
                      <a:pt x="0" y="89478"/>
                      <a:pt x="12830" y="58504"/>
                      <a:pt x="35667" y="35667"/>
                    </a:cubicBezTo>
                    <a:cubicBezTo>
                      <a:pt x="58504" y="12830"/>
                      <a:pt x="89478" y="0"/>
                      <a:pt x="121774" y="0"/>
                    </a:cubicBezTo>
                    <a:lnTo>
                      <a:pt x="1400403" y="0"/>
                    </a:lnTo>
                    <a:cubicBezTo>
                      <a:pt x="1432700" y="0"/>
                      <a:pt x="1463674" y="12830"/>
                      <a:pt x="1486511" y="35667"/>
                    </a:cubicBezTo>
                    <a:cubicBezTo>
                      <a:pt x="1509349" y="58504"/>
                      <a:pt x="1522178" y="89478"/>
                      <a:pt x="1522178" y="121774"/>
                    </a:cubicBezTo>
                    <a:lnTo>
                      <a:pt x="1522178" y="69354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27"/>
              <p:cNvSpPr/>
              <p:nvPr/>
            </p:nvSpPr>
            <p:spPr>
              <a:xfrm>
                <a:off x="6934367" y="-6350"/>
                <a:ext cx="1522178" cy="8667750"/>
              </a:xfrm>
              <a:custGeom>
                <a:rect b="b" l="l" r="r" t="t"/>
                <a:pathLst>
                  <a:path extrusionOk="0" h="8667750" w="1522178">
                    <a:moveTo>
                      <a:pt x="0" y="8667750"/>
                    </a:moveTo>
                    <a:lnTo>
                      <a:pt x="0" y="121774"/>
                    </a:lnTo>
                    <a:cubicBezTo>
                      <a:pt x="0" y="54520"/>
                      <a:pt x="54520" y="0"/>
                      <a:pt x="121774" y="0"/>
                    </a:cubicBezTo>
                    <a:lnTo>
                      <a:pt x="1400403" y="0"/>
                    </a:lnTo>
                    <a:cubicBezTo>
                      <a:pt x="1467657" y="0"/>
                      <a:pt x="1522177" y="54520"/>
                      <a:pt x="1522177" y="121774"/>
                    </a:cubicBezTo>
                    <a:lnTo>
                      <a:pt x="1522177" y="86677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27"/>
              <p:cNvSpPr/>
              <p:nvPr/>
            </p:nvSpPr>
            <p:spPr>
              <a:xfrm>
                <a:off x="0" y="7788910"/>
                <a:ext cx="1522178" cy="872490"/>
              </a:xfrm>
              <a:custGeom>
                <a:rect b="b" l="l" r="r" t="t"/>
                <a:pathLst>
                  <a:path extrusionOk="0" h="872490" w="1522178">
                    <a:moveTo>
                      <a:pt x="0" y="0"/>
                    </a:moveTo>
                    <a:lnTo>
                      <a:pt x="1522178" y="0"/>
                    </a:lnTo>
                    <a:lnTo>
                      <a:pt x="1522178" y="872490"/>
                    </a:lnTo>
                    <a:lnTo>
                      <a:pt x="0" y="872490"/>
                    </a:lnTo>
                    <a:close/>
                  </a:path>
                </a:pathLst>
              </a:custGeom>
              <a:solidFill>
                <a:srgbClr val="4E4650"/>
              </a:solidFill>
              <a:ln>
                <a:noFill/>
              </a:ln>
            </p:spPr>
          </p:sp>
          <p:sp>
            <p:nvSpPr>
              <p:cNvPr id="325" name="Google Shape;325;p27"/>
              <p:cNvSpPr/>
              <p:nvPr/>
            </p:nvSpPr>
            <p:spPr>
              <a:xfrm>
                <a:off x="1733592" y="5884672"/>
                <a:ext cx="1522178" cy="2776728"/>
              </a:xfrm>
              <a:custGeom>
                <a:rect b="b" l="l" r="r" t="t"/>
                <a:pathLst>
                  <a:path extrusionOk="0" h="2776728" w="1522178">
                    <a:moveTo>
                      <a:pt x="0" y="0"/>
                    </a:moveTo>
                    <a:lnTo>
                      <a:pt x="1522177" y="0"/>
                    </a:lnTo>
                    <a:lnTo>
                      <a:pt x="1522177" y="2776728"/>
                    </a:lnTo>
                    <a:lnTo>
                      <a:pt x="0" y="2776728"/>
                    </a:lnTo>
                    <a:close/>
                  </a:path>
                </a:pathLst>
              </a:custGeom>
              <a:solidFill>
                <a:srgbClr val="4E4650"/>
              </a:solidFill>
              <a:ln>
                <a:noFill/>
              </a:ln>
            </p:spPr>
          </p:sp>
          <p:sp>
            <p:nvSpPr>
              <p:cNvPr id="326" name="Google Shape;326;p27"/>
              <p:cNvSpPr/>
              <p:nvPr/>
            </p:nvSpPr>
            <p:spPr>
              <a:xfrm>
                <a:off x="3467183" y="4325408"/>
                <a:ext cx="1522178" cy="4335992"/>
              </a:xfrm>
              <a:custGeom>
                <a:rect b="b" l="l" r="r" t="t"/>
                <a:pathLst>
                  <a:path extrusionOk="0" h="4335992" w="1522178">
                    <a:moveTo>
                      <a:pt x="0" y="0"/>
                    </a:moveTo>
                    <a:lnTo>
                      <a:pt x="1522178" y="0"/>
                    </a:lnTo>
                    <a:lnTo>
                      <a:pt x="1522178" y="4335992"/>
                    </a:lnTo>
                    <a:lnTo>
                      <a:pt x="0" y="4335992"/>
                    </a:lnTo>
                    <a:close/>
                  </a:path>
                </a:pathLst>
              </a:custGeom>
              <a:solidFill>
                <a:srgbClr val="4E4650"/>
              </a:solidFill>
              <a:ln>
                <a:noFill/>
              </a:ln>
            </p:spPr>
          </p:sp>
          <p:sp>
            <p:nvSpPr>
              <p:cNvPr id="327" name="Google Shape;327;p27"/>
              <p:cNvSpPr/>
              <p:nvPr/>
            </p:nvSpPr>
            <p:spPr>
              <a:xfrm>
                <a:off x="5200775" y="3113024"/>
                <a:ext cx="1522178" cy="5548376"/>
              </a:xfrm>
              <a:custGeom>
                <a:rect b="b" l="l" r="r" t="t"/>
                <a:pathLst>
                  <a:path extrusionOk="0" h="5548376" w="1522178">
                    <a:moveTo>
                      <a:pt x="0" y="0"/>
                    </a:moveTo>
                    <a:lnTo>
                      <a:pt x="1522178" y="0"/>
                    </a:lnTo>
                    <a:lnTo>
                      <a:pt x="1522178" y="5548376"/>
                    </a:lnTo>
                    <a:lnTo>
                      <a:pt x="0" y="5548376"/>
                    </a:lnTo>
                    <a:close/>
                  </a:path>
                </a:pathLst>
              </a:custGeom>
              <a:solidFill>
                <a:srgbClr val="4E4650"/>
              </a:solidFill>
              <a:ln>
                <a:noFill/>
              </a:ln>
            </p:spPr>
          </p:sp>
          <p:sp>
            <p:nvSpPr>
              <p:cNvPr id="328" name="Google Shape;328;p27"/>
              <p:cNvSpPr/>
              <p:nvPr/>
            </p:nvSpPr>
            <p:spPr>
              <a:xfrm>
                <a:off x="6934367" y="1380490"/>
                <a:ext cx="1522178" cy="7280910"/>
              </a:xfrm>
              <a:custGeom>
                <a:rect b="b" l="l" r="r" t="t"/>
                <a:pathLst>
                  <a:path extrusionOk="0" h="7280910" w="1522178">
                    <a:moveTo>
                      <a:pt x="0" y="0"/>
                    </a:moveTo>
                    <a:lnTo>
                      <a:pt x="1522177" y="0"/>
                    </a:lnTo>
                    <a:lnTo>
                      <a:pt x="1522177" y="7280910"/>
                    </a:lnTo>
                    <a:lnTo>
                      <a:pt x="0" y="7280910"/>
                    </a:lnTo>
                    <a:close/>
                  </a:path>
                </a:pathLst>
              </a:custGeom>
              <a:solidFill>
                <a:srgbClr val="4E4650"/>
              </a:solidFill>
              <a:ln>
                <a:noFill/>
              </a:ln>
            </p:spPr>
          </p:sp>
          <p:sp>
            <p:nvSpPr>
              <p:cNvPr id="329" name="Google Shape;329;p27"/>
              <p:cNvSpPr/>
              <p:nvPr/>
            </p:nvSpPr>
            <p:spPr>
              <a:xfrm>
                <a:off x="0" y="8661400"/>
                <a:ext cx="1522178" cy="0"/>
              </a:xfrm>
              <a:custGeom>
                <a:rect b="b" l="l" r="r" t="t"/>
                <a:pathLst>
                  <a:path extrusionOk="0" h="120000" w="1522178">
                    <a:moveTo>
                      <a:pt x="0" y="0"/>
                    </a:moveTo>
                    <a:lnTo>
                      <a:pt x="1522178" y="0"/>
                    </a:lnTo>
                    <a:lnTo>
                      <a:pt x="15221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B8B8"/>
              </a:solidFill>
              <a:ln>
                <a:noFill/>
              </a:ln>
            </p:spPr>
          </p:sp>
          <p:sp>
            <p:nvSpPr>
              <p:cNvPr id="330" name="Google Shape;330;p27"/>
              <p:cNvSpPr/>
              <p:nvPr/>
            </p:nvSpPr>
            <p:spPr>
              <a:xfrm>
                <a:off x="1733592" y="7273036"/>
                <a:ext cx="1522178" cy="1388364"/>
              </a:xfrm>
              <a:custGeom>
                <a:rect b="b" l="l" r="r" t="t"/>
                <a:pathLst>
                  <a:path extrusionOk="0" h="1388364" w="1522178">
                    <a:moveTo>
                      <a:pt x="0" y="0"/>
                    </a:moveTo>
                    <a:lnTo>
                      <a:pt x="1522177" y="0"/>
                    </a:lnTo>
                    <a:lnTo>
                      <a:pt x="1522177" y="1388364"/>
                    </a:lnTo>
                    <a:lnTo>
                      <a:pt x="0" y="1388364"/>
                    </a:lnTo>
                    <a:close/>
                  </a:path>
                </a:pathLst>
              </a:custGeom>
              <a:solidFill>
                <a:srgbClr val="BBB8B8"/>
              </a:solidFill>
              <a:ln>
                <a:noFill/>
              </a:ln>
            </p:spPr>
          </p:sp>
          <p:sp>
            <p:nvSpPr>
              <p:cNvPr id="331" name="Google Shape;331;p27"/>
              <p:cNvSpPr/>
              <p:nvPr/>
            </p:nvSpPr>
            <p:spPr>
              <a:xfrm>
                <a:off x="3467183" y="6059805"/>
                <a:ext cx="1522178" cy="2601595"/>
              </a:xfrm>
              <a:custGeom>
                <a:rect b="b" l="l" r="r" t="t"/>
                <a:pathLst>
                  <a:path extrusionOk="0" h="2601595" w="1522178">
                    <a:moveTo>
                      <a:pt x="0" y="0"/>
                    </a:moveTo>
                    <a:lnTo>
                      <a:pt x="1522178" y="0"/>
                    </a:lnTo>
                    <a:lnTo>
                      <a:pt x="1522178" y="2601595"/>
                    </a:lnTo>
                    <a:lnTo>
                      <a:pt x="0" y="2601595"/>
                    </a:lnTo>
                    <a:close/>
                  </a:path>
                </a:pathLst>
              </a:custGeom>
              <a:solidFill>
                <a:srgbClr val="BBB8B8"/>
              </a:solidFill>
              <a:ln>
                <a:noFill/>
              </a:ln>
            </p:spPr>
          </p:sp>
          <p:sp>
            <p:nvSpPr>
              <p:cNvPr id="332" name="Google Shape;332;p27"/>
              <p:cNvSpPr/>
              <p:nvPr/>
            </p:nvSpPr>
            <p:spPr>
              <a:xfrm>
                <a:off x="5200775" y="5540439"/>
                <a:ext cx="1522178" cy="3120961"/>
              </a:xfrm>
              <a:custGeom>
                <a:rect b="b" l="l" r="r" t="t"/>
                <a:pathLst>
                  <a:path extrusionOk="0" h="3120961" w="1522178">
                    <a:moveTo>
                      <a:pt x="0" y="0"/>
                    </a:moveTo>
                    <a:lnTo>
                      <a:pt x="1522178" y="0"/>
                    </a:lnTo>
                    <a:lnTo>
                      <a:pt x="1522178" y="3120961"/>
                    </a:lnTo>
                    <a:lnTo>
                      <a:pt x="0" y="3120961"/>
                    </a:lnTo>
                    <a:close/>
                  </a:path>
                </a:pathLst>
              </a:custGeom>
              <a:solidFill>
                <a:srgbClr val="BBB8B8"/>
              </a:solidFill>
              <a:ln>
                <a:noFill/>
              </a:ln>
            </p:spPr>
          </p:sp>
          <p:sp>
            <p:nvSpPr>
              <p:cNvPr id="333" name="Google Shape;333;p27"/>
              <p:cNvSpPr/>
              <p:nvPr/>
            </p:nvSpPr>
            <p:spPr>
              <a:xfrm>
                <a:off x="6934367" y="4847590"/>
                <a:ext cx="1522178" cy="3813810"/>
              </a:xfrm>
              <a:custGeom>
                <a:rect b="b" l="l" r="r" t="t"/>
                <a:pathLst>
                  <a:path extrusionOk="0" h="3813810" w="1522178">
                    <a:moveTo>
                      <a:pt x="0" y="0"/>
                    </a:moveTo>
                    <a:lnTo>
                      <a:pt x="1522177" y="0"/>
                    </a:lnTo>
                    <a:lnTo>
                      <a:pt x="1522177" y="3813810"/>
                    </a:lnTo>
                    <a:lnTo>
                      <a:pt x="0" y="3813810"/>
                    </a:lnTo>
                    <a:close/>
                  </a:path>
                </a:pathLst>
              </a:custGeom>
              <a:solidFill>
                <a:srgbClr val="BBB8B8"/>
              </a:solidFill>
              <a:ln>
                <a:noFill/>
              </a:ln>
            </p:spPr>
          </p:sp>
        </p:grpSp>
      </p:grpSp>
      <p:sp>
        <p:nvSpPr>
          <p:cNvPr id="334" name="Google Shape;334;p27"/>
          <p:cNvSpPr txBox="1"/>
          <p:nvPr/>
        </p:nvSpPr>
        <p:spPr>
          <a:xfrm>
            <a:off x="1028700" y="744482"/>
            <a:ext cx="16230600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STATISTICAL ANALYSIS</a:t>
            </a:r>
            <a:endParaRPr/>
          </a:p>
        </p:txBody>
      </p:sp>
      <p:grpSp>
        <p:nvGrpSpPr>
          <p:cNvPr id="335" name="Google Shape;335;p27"/>
          <p:cNvGrpSpPr/>
          <p:nvPr/>
        </p:nvGrpSpPr>
        <p:grpSpPr>
          <a:xfrm>
            <a:off x="10341018" y="2144553"/>
            <a:ext cx="4954062" cy="965698"/>
            <a:chOff x="0" y="-9525"/>
            <a:chExt cx="6605417" cy="1287596"/>
          </a:xfrm>
        </p:grpSpPr>
        <p:sp>
          <p:nvSpPr>
            <p:cNvPr id="336" name="Google Shape;336;p27"/>
            <p:cNvSpPr txBox="1"/>
            <p:nvPr/>
          </p:nvSpPr>
          <p:spPr>
            <a:xfrm>
              <a:off x="0" y="-9525"/>
              <a:ext cx="6605417" cy="56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Item 1</a:t>
              </a:r>
              <a:endParaRPr/>
            </a:p>
          </p:txBody>
        </p:sp>
        <p:sp>
          <p:nvSpPr>
            <p:cNvPr id="337" name="Google Shape;337;p27"/>
            <p:cNvSpPr txBox="1"/>
            <p:nvPr/>
          </p:nvSpPr>
          <p:spPr>
            <a:xfrm>
              <a:off x="0" y="806266"/>
              <a:ext cx="6605417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Elaborate on the featured statistic.</a:t>
              </a:r>
              <a:endParaRPr/>
            </a:p>
          </p:txBody>
        </p:sp>
      </p:grpSp>
      <p:grpSp>
        <p:nvGrpSpPr>
          <p:cNvPr id="338" name="Google Shape;338;p27"/>
          <p:cNvGrpSpPr/>
          <p:nvPr/>
        </p:nvGrpSpPr>
        <p:grpSpPr>
          <a:xfrm>
            <a:off x="10341018" y="3582287"/>
            <a:ext cx="4954062" cy="965698"/>
            <a:chOff x="0" y="-9525"/>
            <a:chExt cx="6605417" cy="1287596"/>
          </a:xfrm>
        </p:grpSpPr>
        <p:sp>
          <p:nvSpPr>
            <p:cNvPr id="339" name="Google Shape;339;p27"/>
            <p:cNvSpPr txBox="1"/>
            <p:nvPr/>
          </p:nvSpPr>
          <p:spPr>
            <a:xfrm>
              <a:off x="0" y="-9525"/>
              <a:ext cx="6605417" cy="56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Item 2</a:t>
              </a:r>
              <a:endParaRPr/>
            </a:p>
          </p:txBody>
        </p:sp>
        <p:sp>
          <p:nvSpPr>
            <p:cNvPr id="340" name="Google Shape;340;p27"/>
            <p:cNvSpPr txBox="1"/>
            <p:nvPr/>
          </p:nvSpPr>
          <p:spPr>
            <a:xfrm>
              <a:off x="0" y="806266"/>
              <a:ext cx="6605417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Elaborate on the featured statistic.</a:t>
              </a:r>
              <a:endParaRPr/>
            </a:p>
          </p:txBody>
        </p:sp>
      </p:grpSp>
      <p:grpSp>
        <p:nvGrpSpPr>
          <p:cNvPr id="341" name="Google Shape;341;p27"/>
          <p:cNvGrpSpPr/>
          <p:nvPr/>
        </p:nvGrpSpPr>
        <p:grpSpPr>
          <a:xfrm>
            <a:off x="10341018" y="5020020"/>
            <a:ext cx="4954062" cy="965698"/>
            <a:chOff x="0" y="-9525"/>
            <a:chExt cx="6605417" cy="1287596"/>
          </a:xfrm>
        </p:grpSpPr>
        <p:sp>
          <p:nvSpPr>
            <p:cNvPr id="342" name="Google Shape;342;p27"/>
            <p:cNvSpPr txBox="1"/>
            <p:nvPr/>
          </p:nvSpPr>
          <p:spPr>
            <a:xfrm>
              <a:off x="0" y="-9525"/>
              <a:ext cx="6605417" cy="56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Item 3</a:t>
              </a:r>
              <a:endParaRPr/>
            </a:p>
          </p:txBody>
        </p:sp>
        <p:sp>
          <p:nvSpPr>
            <p:cNvPr id="343" name="Google Shape;343;p27"/>
            <p:cNvSpPr txBox="1"/>
            <p:nvPr/>
          </p:nvSpPr>
          <p:spPr>
            <a:xfrm>
              <a:off x="0" y="806266"/>
              <a:ext cx="6605417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Elaborate on the featured statistic.</a:t>
              </a:r>
              <a:endParaRPr/>
            </a:p>
          </p:txBody>
        </p:sp>
      </p:grpSp>
      <p:grpSp>
        <p:nvGrpSpPr>
          <p:cNvPr id="344" name="Google Shape;344;p27"/>
          <p:cNvGrpSpPr/>
          <p:nvPr/>
        </p:nvGrpSpPr>
        <p:grpSpPr>
          <a:xfrm>
            <a:off x="10341018" y="6457753"/>
            <a:ext cx="4954062" cy="965698"/>
            <a:chOff x="0" y="-9525"/>
            <a:chExt cx="6605417" cy="1287596"/>
          </a:xfrm>
        </p:grpSpPr>
        <p:sp>
          <p:nvSpPr>
            <p:cNvPr id="345" name="Google Shape;345;p27"/>
            <p:cNvSpPr txBox="1"/>
            <p:nvPr/>
          </p:nvSpPr>
          <p:spPr>
            <a:xfrm>
              <a:off x="0" y="-9525"/>
              <a:ext cx="6605417" cy="56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Item 4</a:t>
              </a:r>
              <a:endParaRPr/>
            </a:p>
          </p:txBody>
        </p:sp>
        <p:sp>
          <p:nvSpPr>
            <p:cNvPr id="346" name="Google Shape;346;p27"/>
            <p:cNvSpPr txBox="1"/>
            <p:nvPr/>
          </p:nvSpPr>
          <p:spPr>
            <a:xfrm>
              <a:off x="0" y="806266"/>
              <a:ext cx="6605417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Elaborate on the featured statistic.</a:t>
              </a:r>
              <a:endParaRPr/>
            </a:p>
          </p:txBody>
        </p:sp>
      </p:grpSp>
      <p:grpSp>
        <p:nvGrpSpPr>
          <p:cNvPr id="347" name="Google Shape;347;p27"/>
          <p:cNvGrpSpPr/>
          <p:nvPr/>
        </p:nvGrpSpPr>
        <p:grpSpPr>
          <a:xfrm>
            <a:off x="10341018" y="7895486"/>
            <a:ext cx="4954062" cy="965698"/>
            <a:chOff x="0" y="-9525"/>
            <a:chExt cx="6605417" cy="1287596"/>
          </a:xfrm>
        </p:grpSpPr>
        <p:sp>
          <p:nvSpPr>
            <p:cNvPr id="348" name="Google Shape;348;p27"/>
            <p:cNvSpPr txBox="1"/>
            <p:nvPr/>
          </p:nvSpPr>
          <p:spPr>
            <a:xfrm>
              <a:off x="0" y="-9525"/>
              <a:ext cx="6605417" cy="56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Item 5</a:t>
              </a:r>
              <a:endParaRPr/>
            </a:p>
          </p:txBody>
        </p:sp>
        <p:sp>
          <p:nvSpPr>
            <p:cNvPr id="349" name="Google Shape;349;p27"/>
            <p:cNvSpPr txBox="1"/>
            <p:nvPr/>
          </p:nvSpPr>
          <p:spPr>
            <a:xfrm>
              <a:off x="0" y="806266"/>
              <a:ext cx="6605417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Elaborate on the featured statistic.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21D23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8"/>
          <p:cNvSpPr/>
          <p:nvPr/>
        </p:nvSpPr>
        <p:spPr>
          <a:xfrm>
            <a:off x="9469878" y="3684547"/>
            <a:ext cx="4647105" cy="4114800"/>
          </a:xfrm>
          <a:custGeom>
            <a:rect b="b" l="l" r="r" t="t"/>
            <a:pathLst>
              <a:path extrusionOk="0" h="4114800" w="4647105">
                <a:moveTo>
                  <a:pt x="0" y="0"/>
                </a:moveTo>
                <a:lnTo>
                  <a:pt x="4647105" y="0"/>
                </a:lnTo>
                <a:lnTo>
                  <a:pt x="46471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5" name="Google Shape;355;p28"/>
          <p:cNvSpPr/>
          <p:nvPr/>
        </p:nvSpPr>
        <p:spPr>
          <a:xfrm>
            <a:off x="4210640" y="3684547"/>
            <a:ext cx="5601832" cy="4114800"/>
          </a:xfrm>
          <a:custGeom>
            <a:rect b="b" l="l" r="r" t="t"/>
            <a:pathLst>
              <a:path extrusionOk="0" h="4114800" w="5601832">
                <a:moveTo>
                  <a:pt x="0" y="0"/>
                </a:moveTo>
                <a:lnTo>
                  <a:pt x="5601831" y="0"/>
                </a:lnTo>
                <a:lnTo>
                  <a:pt x="56018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6" name="Google Shape;356;p28"/>
          <p:cNvSpPr txBox="1"/>
          <p:nvPr/>
        </p:nvSpPr>
        <p:spPr>
          <a:xfrm>
            <a:off x="3762160" y="2217697"/>
            <a:ext cx="10763680" cy="146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rgbClr val="F5FF90"/>
                </a:solidFill>
                <a:latin typeface="Inter"/>
                <a:ea typeface="Inter"/>
                <a:cs typeface="Inter"/>
                <a:sym typeface="Inter"/>
              </a:rPr>
              <a:t>MISSION VISION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F90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/>
          <p:nvPr/>
        </p:nvSpPr>
        <p:spPr>
          <a:xfrm>
            <a:off x="6211624" y="3257600"/>
            <a:ext cx="5864753" cy="6720029"/>
          </a:xfrm>
          <a:custGeom>
            <a:rect b="b" l="l" r="r" t="t"/>
            <a:pathLst>
              <a:path extrusionOk="0" h="6720029" w="5864753">
                <a:moveTo>
                  <a:pt x="0" y="0"/>
                </a:moveTo>
                <a:lnTo>
                  <a:pt x="5864752" y="0"/>
                </a:lnTo>
                <a:lnTo>
                  <a:pt x="5864752" y="6720030"/>
                </a:lnTo>
                <a:lnTo>
                  <a:pt x="0" y="6720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2" name="Google Shape;362;p29"/>
          <p:cNvSpPr txBox="1"/>
          <p:nvPr/>
        </p:nvSpPr>
        <p:spPr>
          <a:xfrm>
            <a:off x="5137656" y="1169720"/>
            <a:ext cx="8012688" cy="146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TO SUPPORT</a:t>
            </a:r>
            <a:endParaRPr/>
          </a:p>
        </p:txBody>
      </p:sp>
      <p:sp>
        <p:nvSpPr>
          <p:cNvPr id="363" name="Google Shape;363;p29"/>
          <p:cNvSpPr txBox="1"/>
          <p:nvPr/>
        </p:nvSpPr>
        <p:spPr>
          <a:xfrm>
            <a:off x="5366922" y="2760395"/>
            <a:ext cx="7554157" cy="344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Elaborate on what you want to discuss.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F90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0"/>
          <p:cNvSpPr/>
          <p:nvPr/>
        </p:nvSpPr>
        <p:spPr>
          <a:xfrm>
            <a:off x="6259357" y="3257600"/>
            <a:ext cx="5864753" cy="6324734"/>
          </a:xfrm>
          <a:custGeom>
            <a:rect b="b" l="l" r="r" t="t"/>
            <a:pathLst>
              <a:path extrusionOk="0" h="6324734" w="5864753">
                <a:moveTo>
                  <a:pt x="0" y="0"/>
                </a:moveTo>
                <a:lnTo>
                  <a:pt x="5864753" y="0"/>
                </a:lnTo>
                <a:lnTo>
                  <a:pt x="5864753" y="6324734"/>
                </a:lnTo>
                <a:lnTo>
                  <a:pt x="0" y="6324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9" name="Google Shape;369;p30"/>
          <p:cNvSpPr txBox="1"/>
          <p:nvPr/>
        </p:nvSpPr>
        <p:spPr>
          <a:xfrm>
            <a:off x="5217401" y="1169690"/>
            <a:ext cx="7853199" cy="146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TO SAVE</a:t>
            </a:r>
            <a:endParaRPr/>
          </a:p>
        </p:txBody>
      </p:sp>
      <p:sp>
        <p:nvSpPr>
          <p:cNvPr id="370" name="Google Shape;370;p30"/>
          <p:cNvSpPr txBox="1"/>
          <p:nvPr/>
        </p:nvSpPr>
        <p:spPr>
          <a:xfrm>
            <a:off x="5366922" y="2760395"/>
            <a:ext cx="7554157" cy="344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Elaborate on what you want to discuss.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F90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"/>
          <p:cNvSpPr/>
          <p:nvPr/>
        </p:nvSpPr>
        <p:spPr>
          <a:xfrm>
            <a:off x="5052327" y="3795877"/>
            <a:ext cx="8183347" cy="5133190"/>
          </a:xfrm>
          <a:custGeom>
            <a:rect b="b" l="l" r="r" t="t"/>
            <a:pathLst>
              <a:path extrusionOk="0" h="5133190" w="8183347">
                <a:moveTo>
                  <a:pt x="0" y="0"/>
                </a:moveTo>
                <a:lnTo>
                  <a:pt x="8183346" y="0"/>
                </a:lnTo>
                <a:lnTo>
                  <a:pt x="8183346" y="5133190"/>
                </a:lnTo>
                <a:lnTo>
                  <a:pt x="0" y="51331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6" name="Google Shape;376;p31"/>
          <p:cNvSpPr txBox="1"/>
          <p:nvPr/>
        </p:nvSpPr>
        <p:spPr>
          <a:xfrm>
            <a:off x="5217401" y="1169690"/>
            <a:ext cx="7853199" cy="146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TO RELIEVE</a:t>
            </a:r>
            <a:endParaRPr/>
          </a:p>
        </p:txBody>
      </p:sp>
      <p:sp>
        <p:nvSpPr>
          <p:cNvPr id="377" name="Google Shape;377;p31"/>
          <p:cNvSpPr txBox="1"/>
          <p:nvPr/>
        </p:nvSpPr>
        <p:spPr>
          <a:xfrm>
            <a:off x="5366922" y="2760395"/>
            <a:ext cx="7554157" cy="344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Elaborate on what you want to discuss.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F90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10214895" y="5192785"/>
            <a:ext cx="5059386" cy="3845133"/>
          </a:xfrm>
          <a:custGeom>
            <a:rect b="b" l="l" r="r" t="t"/>
            <a:pathLst>
              <a:path extrusionOk="0" h="3845133" w="5059386">
                <a:moveTo>
                  <a:pt x="0" y="0"/>
                </a:moveTo>
                <a:lnTo>
                  <a:pt x="5059387" y="0"/>
                </a:lnTo>
                <a:lnTo>
                  <a:pt x="5059387" y="3845133"/>
                </a:lnTo>
                <a:lnTo>
                  <a:pt x="0" y="38451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4"/>
          <p:cNvSpPr txBox="1"/>
          <p:nvPr/>
        </p:nvSpPr>
        <p:spPr>
          <a:xfrm>
            <a:off x="1721884" y="1230032"/>
            <a:ext cx="14844232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TO USE THIS PRESENTATION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1939735" y="3341125"/>
            <a:ext cx="6386735" cy="1851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Click on the "Google Slides" button below this presentation preview. </a:t>
            </a:r>
            <a:endParaRPr/>
          </a:p>
          <a:p>
            <a:pPr indent="-226695" lvl="1" marL="45339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Click on "Make a copy."</a:t>
            </a:r>
            <a:endParaRPr/>
          </a:p>
          <a:p>
            <a:pPr indent="-226695" lvl="1" marL="45339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Start editing your presentation.</a:t>
            </a:r>
            <a:endParaRPr/>
          </a:p>
          <a:p>
            <a:pPr indent="-226695" lvl="1" marL="45339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You need to sign in to your Google account.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2125418" y="2801657"/>
            <a:ext cx="3708930" cy="459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Google Slides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1939735" y="6430681"/>
            <a:ext cx="6386735" cy="1851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Click on the "PowerPoint" button below this presentation preview. </a:t>
            </a:r>
            <a:endParaRPr/>
          </a:p>
          <a:p>
            <a:pPr indent="-226695" lvl="1" marL="45339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Start editing your presentation.</a:t>
            </a:r>
            <a:endParaRPr/>
          </a:p>
          <a:p>
            <a:pPr indent="-226695" lvl="1" marL="45339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Download and install the fonts used in this presentation as listed on the next page.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2121225" y="5891213"/>
            <a:ext cx="3708930" cy="459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PowerPoint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10076811" y="3341194"/>
            <a:ext cx="6489305" cy="1480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Click on the "Canva" button under this presentation preview. </a:t>
            </a:r>
            <a:endParaRPr/>
          </a:p>
          <a:p>
            <a:pPr indent="-226695" lvl="1" marL="45339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Start editing your presentation.</a:t>
            </a:r>
            <a:endParaRPr/>
          </a:p>
          <a:p>
            <a:pPr indent="-226695" lvl="1" marL="45339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You need to sign in to your Canva account.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10214895" y="2801725"/>
            <a:ext cx="3841588" cy="459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Canva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F90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2"/>
          <p:cNvSpPr/>
          <p:nvPr/>
        </p:nvSpPr>
        <p:spPr>
          <a:xfrm>
            <a:off x="6317941" y="3257600"/>
            <a:ext cx="5652117" cy="5910009"/>
          </a:xfrm>
          <a:custGeom>
            <a:rect b="b" l="l" r="r" t="t"/>
            <a:pathLst>
              <a:path extrusionOk="0" h="5910009" w="5652117">
                <a:moveTo>
                  <a:pt x="0" y="0"/>
                </a:moveTo>
                <a:lnTo>
                  <a:pt x="5652118" y="0"/>
                </a:lnTo>
                <a:lnTo>
                  <a:pt x="5652118" y="5910009"/>
                </a:lnTo>
                <a:lnTo>
                  <a:pt x="0" y="59100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3" name="Google Shape;383;p32"/>
          <p:cNvSpPr txBox="1"/>
          <p:nvPr/>
        </p:nvSpPr>
        <p:spPr>
          <a:xfrm>
            <a:off x="5217401" y="1169690"/>
            <a:ext cx="7853199" cy="146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TO RESTORE</a:t>
            </a:r>
            <a:endParaRPr/>
          </a:p>
        </p:txBody>
      </p:sp>
      <p:sp>
        <p:nvSpPr>
          <p:cNvPr id="384" name="Google Shape;384;p32"/>
          <p:cNvSpPr txBox="1"/>
          <p:nvPr/>
        </p:nvSpPr>
        <p:spPr>
          <a:xfrm>
            <a:off x="5366922" y="2760395"/>
            <a:ext cx="7554157" cy="344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Elaborate on what you want to discuss.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F90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3"/>
          <p:cNvSpPr/>
          <p:nvPr/>
        </p:nvSpPr>
        <p:spPr>
          <a:xfrm>
            <a:off x="5366922" y="3517709"/>
            <a:ext cx="7554157" cy="5590076"/>
          </a:xfrm>
          <a:custGeom>
            <a:rect b="b" l="l" r="r" t="t"/>
            <a:pathLst>
              <a:path extrusionOk="0" h="5590076" w="7554157">
                <a:moveTo>
                  <a:pt x="0" y="0"/>
                </a:moveTo>
                <a:lnTo>
                  <a:pt x="7554156" y="0"/>
                </a:lnTo>
                <a:lnTo>
                  <a:pt x="7554156" y="5590076"/>
                </a:lnTo>
                <a:lnTo>
                  <a:pt x="0" y="55900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0" name="Google Shape;390;p33"/>
          <p:cNvSpPr txBox="1"/>
          <p:nvPr/>
        </p:nvSpPr>
        <p:spPr>
          <a:xfrm>
            <a:off x="5366922" y="1169690"/>
            <a:ext cx="7554157" cy="146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TO REBUILD</a:t>
            </a:r>
            <a:endParaRPr/>
          </a:p>
        </p:txBody>
      </p:sp>
      <p:sp>
        <p:nvSpPr>
          <p:cNvPr id="391" name="Google Shape;391;p33"/>
          <p:cNvSpPr txBox="1"/>
          <p:nvPr/>
        </p:nvSpPr>
        <p:spPr>
          <a:xfrm>
            <a:off x="5366922" y="2760395"/>
            <a:ext cx="7554157" cy="344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Elaborate on what you want to discuss.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F90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4"/>
          <p:cNvSpPr/>
          <p:nvPr/>
        </p:nvSpPr>
        <p:spPr>
          <a:xfrm>
            <a:off x="3490808" y="2673612"/>
            <a:ext cx="11306384" cy="7194972"/>
          </a:xfrm>
          <a:custGeom>
            <a:rect b="b" l="l" r="r" t="t"/>
            <a:pathLst>
              <a:path extrusionOk="0" h="7194972" w="11306384">
                <a:moveTo>
                  <a:pt x="0" y="0"/>
                </a:moveTo>
                <a:lnTo>
                  <a:pt x="11306384" y="0"/>
                </a:lnTo>
                <a:lnTo>
                  <a:pt x="11306384" y="7194972"/>
                </a:lnTo>
                <a:lnTo>
                  <a:pt x="0" y="7194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7" name="Google Shape;397;p34"/>
          <p:cNvSpPr txBox="1"/>
          <p:nvPr/>
        </p:nvSpPr>
        <p:spPr>
          <a:xfrm>
            <a:off x="3490808" y="399366"/>
            <a:ext cx="11306384" cy="2457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 PICTURE IS WORTH A THOUSAND WORDS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F90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5"/>
          <p:cNvSpPr/>
          <p:nvPr/>
        </p:nvSpPr>
        <p:spPr>
          <a:xfrm rot="-5400000">
            <a:off x="7568564" y="446873"/>
            <a:ext cx="3150871" cy="4314524"/>
          </a:xfrm>
          <a:custGeom>
            <a:rect b="b" l="l" r="r" t="t"/>
            <a:pathLst>
              <a:path extrusionOk="0" h="4314524" w="3150871">
                <a:moveTo>
                  <a:pt x="0" y="0"/>
                </a:moveTo>
                <a:lnTo>
                  <a:pt x="3150872" y="0"/>
                </a:lnTo>
                <a:lnTo>
                  <a:pt x="3150872" y="4314525"/>
                </a:lnTo>
                <a:lnTo>
                  <a:pt x="0" y="4314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1426" r="0" t="0"/>
            </a:stretch>
          </a:blipFill>
          <a:ln>
            <a:noFill/>
          </a:ln>
        </p:spPr>
      </p:sp>
      <p:sp>
        <p:nvSpPr>
          <p:cNvPr id="403" name="Google Shape;403;p35"/>
          <p:cNvSpPr txBox="1"/>
          <p:nvPr/>
        </p:nvSpPr>
        <p:spPr>
          <a:xfrm>
            <a:off x="2741618" y="4408280"/>
            <a:ext cx="12804764" cy="3676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WRITE AN ORIGINAL STATEMENT OR INSPIRING QUOTE</a:t>
            </a:r>
            <a:endParaRPr/>
          </a:p>
        </p:txBody>
      </p:sp>
      <p:sp>
        <p:nvSpPr>
          <p:cNvPr id="404" name="Google Shape;404;p35"/>
          <p:cNvSpPr txBox="1"/>
          <p:nvPr/>
        </p:nvSpPr>
        <p:spPr>
          <a:xfrm>
            <a:off x="2741618" y="8521272"/>
            <a:ext cx="12804764" cy="344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— Include a credit, citation, or supporting message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F90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6"/>
          <p:cNvSpPr txBox="1"/>
          <p:nvPr/>
        </p:nvSpPr>
        <p:spPr>
          <a:xfrm>
            <a:off x="4053364" y="4231981"/>
            <a:ext cx="580145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123 Anywhere St., Any City,ST 12345</a:t>
            </a:r>
            <a:endParaRPr/>
          </a:p>
        </p:txBody>
      </p:sp>
      <p:sp>
        <p:nvSpPr>
          <p:cNvPr id="410" name="Google Shape;410;p36"/>
          <p:cNvSpPr txBox="1"/>
          <p:nvPr/>
        </p:nvSpPr>
        <p:spPr>
          <a:xfrm>
            <a:off x="4053364" y="5056211"/>
            <a:ext cx="4892954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123-456-7890</a:t>
            </a:r>
            <a:endParaRPr/>
          </a:p>
        </p:txBody>
      </p:sp>
      <p:sp>
        <p:nvSpPr>
          <p:cNvPr id="411" name="Google Shape;411;p36"/>
          <p:cNvSpPr txBox="1"/>
          <p:nvPr/>
        </p:nvSpPr>
        <p:spPr>
          <a:xfrm>
            <a:off x="4053364" y="5880442"/>
            <a:ext cx="4892954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hello@reallygreatsite.com</a:t>
            </a:r>
            <a:endParaRPr/>
          </a:p>
        </p:txBody>
      </p:sp>
      <p:sp>
        <p:nvSpPr>
          <p:cNvPr id="412" name="Google Shape;412;p36"/>
          <p:cNvSpPr txBox="1"/>
          <p:nvPr/>
        </p:nvSpPr>
        <p:spPr>
          <a:xfrm>
            <a:off x="4053364" y="7528902"/>
            <a:ext cx="4892954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reallygreatsite.com</a:t>
            </a:r>
            <a:endParaRPr/>
          </a:p>
        </p:txBody>
      </p:sp>
      <p:sp>
        <p:nvSpPr>
          <p:cNvPr id="413" name="Google Shape;413;p36"/>
          <p:cNvSpPr txBox="1"/>
          <p:nvPr/>
        </p:nvSpPr>
        <p:spPr>
          <a:xfrm>
            <a:off x="4053364" y="6704672"/>
            <a:ext cx="4892954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@reallygreatsite</a:t>
            </a:r>
            <a:endParaRPr/>
          </a:p>
        </p:txBody>
      </p:sp>
      <p:sp>
        <p:nvSpPr>
          <p:cNvPr id="414" name="Google Shape;414;p36"/>
          <p:cNvSpPr/>
          <p:nvPr/>
        </p:nvSpPr>
        <p:spPr>
          <a:xfrm>
            <a:off x="10800330" y="2392338"/>
            <a:ext cx="3626460" cy="5722225"/>
          </a:xfrm>
          <a:custGeom>
            <a:rect b="b" l="l" r="r" t="t"/>
            <a:pathLst>
              <a:path extrusionOk="0" h="5722225" w="3626460">
                <a:moveTo>
                  <a:pt x="0" y="0"/>
                </a:moveTo>
                <a:lnTo>
                  <a:pt x="3626460" y="0"/>
                </a:lnTo>
                <a:lnTo>
                  <a:pt x="3626460" y="5722224"/>
                </a:lnTo>
                <a:lnTo>
                  <a:pt x="0" y="5722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5" name="Google Shape;415;p36"/>
          <p:cNvSpPr txBox="1"/>
          <p:nvPr/>
        </p:nvSpPr>
        <p:spPr>
          <a:xfrm>
            <a:off x="3861210" y="2373288"/>
            <a:ext cx="7078482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CONTACT US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F90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7"/>
          <p:cNvSpPr txBox="1"/>
          <p:nvPr/>
        </p:nvSpPr>
        <p:spPr>
          <a:xfrm>
            <a:off x="6669397" y="2756554"/>
            <a:ext cx="4949206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CREDITS</a:t>
            </a:r>
            <a:endParaRPr/>
          </a:p>
        </p:txBody>
      </p:sp>
      <p:sp>
        <p:nvSpPr>
          <p:cNvPr id="421" name="Google Shape;421;p37"/>
          <p:cNvSpPr txBox="1"/>
          <p:nvPr/>
        </p:nvSpPr>
        <p:spPr>
          <a:xfrm>
            <a:off x="6853262" y="4404379"/>
            <a:ext cx="4581477" cy="1030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422" name="Google Shape;422;p37"/>
          <p:cNvSpPr txBox="1"/>
          <p:nvPr/>
        </p:nvSpPr>
        <p:spPr>
          <a:xfrm>
            <a:off x="6725159" y="5648306"/>
            <a:ext cx="4709579" cy="1108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SlidesCarnival for the presentation template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Pexels for the photos</a:t>
            </a:r>
            <a:endParaRPr/>
          </a:p>
        </p:txBody>
      </p:sp>
      <p:sp>
        <p:nvSpPr>
          <p:cNvPr id="423" name="Google Shape;423;p37"/>
          <p:cNvSpPr txBox="1"/>
          <p:nvPr/>
        </p:nvSpPr>
        <p:spPr>
          <a:xfrm>
            <a:off x="6853262" y="7166591"/>
            <a:ext cx="4581477" cy="344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Happy designing!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F90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8" name="Google Shape;428;p38"/>
          <p:cNvCxnSpPr/>
          <p:nvPr/>
        </p:nvCxnSpPr>
        <p:spPr>
          <a:xfrm rot="-5400000">
            <a:off x="1792016" y="5146282"/>
            <a:ext cx="10257527" cy="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9" name="Google Shape;429;p38"/>
          <p:cNvSpPr txBox="1"/>
          <p:nvPr/>
        </p:nvSpPr>
        <p:spPr>
          <a:xfrm>
            <a:off x="1028700" y="430525"/>
            <a:ext cx="58920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RESOURCE 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PAGE</a:t>
            </a:r>
            <a:endParaRPr/>
          </a:p>
        </p:txBody>
      </p:sp>
      <p:sp>
        <p:nvSpPr>
          <p:cNvPr id="430" name="Google Shape;430;p38"/>
          <p:cNvSpPr txBox="1"/>
          <p:nvPr/>
        </p:nvSpPr>
        <p:spPr>
          <a:xfrm>
            <a:off x="1028700" y="3406854"/>
            <a:ext cx="5059131" cy="5145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Use these design resources in your Canva Presentation.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You can find these fonts online too. Happy designing!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Don't forget to delete this page before presenting. </a:t>
            </a:r>
            <a:endParaRPr/>
          </a:p>
        </p:txBody>
      </p:sp>
      <p:sp>
        <p:nvSpPr>
          <p:cNvPr id="431" name="Google Shape;431;p38"/>
          <p:cNvSpPr txBox="1"/>
          <p:nvPr/>
        </p:nvSpPr>
        <p:spPr>
          <a:xfrm>
            <a:off x="1028700" y="4455795"/>
            <a:ext cx="4676765" cy="687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This presentation template uses the following free fonts:</a:t>
            </a:r>
            <a:endParaRPr/>
          </a:p>
        </p:txBody>
      </p:sp>
      <p:sp>
        <p:nvSpPr>
          <p:cNvPr id="432" name="Google Shape;432;p38"/>
          <p:cNvSpPr txBox="1"/>
          <p:nvPr/>
        </p:nvSpPr>
        <p:spPr>
          <a:xfrm>
            <a:off x="1028700" y="5415677"/>
            <a:ext cx="5059131" cy="1108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Titles: Inter</a:t>
            </a:r>
            <a:endParaRPr/>
          </a:p>
          <a:p>
            <a:pPr indent="-226695" lvl="1" marL="45339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Headers: Inter</a:t>
            </a:r>
            <a:endParaRPr/>
          </a:p>
          <a:p>
            <a:pPr indent="-226695" lvl="1" marL="45339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Body Copy: Inter</a:t>
            </a:r>
            <a:endParaRPr/>
          </a:p>
        </p:txBody>
      </p:sp>
      <p:sp>
        <p:nvSpPr>
          <p:cNvPr id="433" name="Google Shape;433;p38"/>
          <p:cNvSpPr/>
          <p:nvPr/>
        </p:nvSpPr>
        <p:spPr>
          <a:xfrm>
            <a:off x="17007511" y="7146398"/>
            <a:ext cx="1020183" cy="1609756"/>
          </a:xfrm>
          <a:custGeom>
            <a:rect b="b" l="l" r="r" t="t"/>
            <a:pathLst>
              <a:path extrusionOk="0" h="1609756" w="1020183">
                <a:moveTo>
                  <a:pt x="0" y="0"/>
                </a:moveTo>
                <a:lnTo>
                  <a:pt x="1020183" y="0"/>
                </a:lnTo>
                <a:lnTo>
                  <a:pt x="1020183" y="1609756"/>
                </a:lnTo>
                <a:lnTo>
                  <a:pt x="0" y="1609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4" name="Google Shape;434;p38"/>
          <p:cNvSpPr/>
          <p:nvPr/>
        </p:nvSpPr>
        <p:spPr>
          <a:xfrm>
            <a:off x="7258916" y="212586"/>
            <a:ext cx="2243216" cy="1427501"/>
          </a:xfrm>
          <a:custGeom>
            <a:rect b="b" l="l" r="r" t="t"/>
            <a:pathLst>
              <a:path extrusionOk="0" h="1427501" w="2243216">
                <a:moveTo>
                  <a:pt x="0" y="0"/>
                </a:moveTo>
                <a:lnTo>
                  <a:pt x="2243217" y="0"/>
                </a:lnTo>
                <a:lnTo>
                  <a:pt x="2243217" y="1427501"/>
                </a:lnTo>
                <a:lnTo>
                  <a:pt x="0" y="1427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5" name="Google Shape;435;p38"/>
          <p:cNvSpPr/>
          <p:nvPr/>
        </p:nvSpPr>
        <p:spPr>
          <a:xfrm>
            <a:off x="7258916" y="1800563"/>
            <a:ext cx="2243216" cy="1659980"/>
          </a:xfrm>
          <a:custGeom>
            <a:rect b="b" l="l" r="r" t="t"/>
            <a:pathLst>
              <a:path extrusionOk="0" h="1659980" w="2243216">
                <a:moveTo>
                  <a:pt x="0" y="0"/>
                </a:moveTo>
                <a:lnTo>
                  <a:pt x="2243217" y="0"/>
                </a:lnTo>
                <a:lnTo>
                  <a:pt x="2243217" y="1659980"/>
                </a:lnTo>
                <a:lnTo>
                  <a:pt x="0" y="1659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6" name="Google Shape;436;p38"/>
          <p:cNvSpPr/>
          <p:nvPr/>
        </p:nvSpPr>
        <p:spPr>
          <a:xfrm>
            <a:off x="9800982" y="1800563"/>
            <a:ext cx="1587544" cy="1659980"/>
          </a:xfrm>
          <a:custGeom>
            <a:rect b="b" l="l" r="r" t="t"/>
            <a:pathLst>
              <a:path extrusionOk="0" h="1659980" w="1587544">
                <a:moveTo>
                  <a:pt x="0" y="0"/>
                </a:moveTo>
                <a:lnTo>
                  <a:pt x="1587545" y="0"/>
                </a:lnTo>
                <a:lnTo>
                  <a:pt x="1587545" y="1659980"/>
                </a:lnTo>
                <a:lnTo>
                  <a:pt x="0" y="1659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7" name="Google Shape;437;p38"/>
          <p:cNvSpPr/>
          <p:nvPr/>
        </p:nvSpPr>
        <p:spPr>
          <a:xfrm>
            <a:off x="11687377" y="1800563"/>
            <a:ext cx="2646345" cy="1659980"/>
          </a:xfrm>
          <a:custGeom>
            <a:rect b="b" l="l" r="r" t="t"/>
            <a:pathLst>
              <a:path extrusionOk="0" h="1659980" w="2646345">
                <a:moveTo>
                  <a:pt x="0" y="0"/>
                </a:moveTo>
                <a:lnTo>
                  <a:pt x="2646345" y="0"/>
                </a:lnTo>
                <a:lnTo>
                  <a:pt x="2646345" y="1659980"/>
                </a:lnTo>
                <a:lnTo>
                  <a:pt x="0" y="1659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8" name="Google Shape;438;p38"/>
          <p:cNvSpPr/>
          <p:nvPr/>
        </p:nvSpPr>
        <p:spPr>
          <a:xfrm>
            <a:off x="14632572" y="1800563"/>
            <a:ext cx="1539254" cy="1659980"/>
          </a:xfrm>
          <a:custGeom>
            <a:rect b="b" l="l" r="r" t="t"/>
            <a:pathLst>
              <a:path extrusionOk="0" h="1659980" w="1539254">
                <a:moveTo>
                  <a:pt x="0" y="0"/>
                </a:moveTo>
                <a:lnTo>
                  <a:pt x="1539254" y="0"/>
                </a:lnTo>
                <a:lnTo>
                  <a:pt x="1539254" y="1659980"/>
                </a:lnTo>
                <a:lnTo>
                  <a:pt x="0" y="1659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9" name="Google Shape;439;p38"/>
          <p:cNvSpPr/>
          <p:nvPr/>
        </p:nvSpPr>
        <p:spPr>
          <a:xfrm>
            <a:off x="16522487" y="1800563"/>
            <a:ext cx="1448710" cy="1659980"/>
          </a:xfrm>
          <a:custGeom>
            <a:rect b="b" l="l" r="r" t="t"/>
            <a:pathLst>
              <a:path extrusionOk="0" h="1659980" w="1448710">
                <a:moveTo>
                  <a:pt x="0" y="0"/>
                </a:moveTo>
                <a:lnTo>
                  <a:pt x="1448709" y="0"/>
                </a:lnTo>
                <a:lnTo>
                  <a:pt x="1448709" y="1659980"/>
                </a:lnTo>
                <a:lnTo>
                  <a:pt x="0" y="1659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0" name="Google Shape;440;p38"/>
          <p:cNvSpPr/>
          <p:nvPr/>
        </p:nvSpPr>
        <p:spPr>
          <a:xfrm>
            <a:off x="9835508" y="212586"/>
            <a:ext cx="1612168" cy="1427501"/>
          </a:xfrm>
          <a:custGeom>
            <a:rect b="b" l="l" r="r" t="t"/>
            <a:pathLst>
              <a:path extrusionOk="0" h="1427501" w="1612168">
                <a:moveTo>
                  <a:pt x="0" y="0"/>
                </a:moveTo>
                <a:lnTo>
                  <a:pt x="1612167" y="0"/>
                </a:lnTo>
                <a:lnTo>
                  <a:pt x="1612167" y="1427501"/>
                </a:lnTo>
                <a:lnTo>
                  <a:pt x="0" y="1427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1" name="Google Shape;441;p38"/>
          <p:cNvSpPr/>
          <p:nvPr/>
        </p:nvSpPr>
        <p:spPr>
          <a:xfrm>
            <a:off x="11742950" y="212586"/>
            <a:ext cx="1943380" cy="1427501"/>
          </a:xfrm>
          <a:custGeom>
            <a:rect b="b" l="l" r="r" t="t"/>
            <a:pathLst>
              <a:path extrusionOk="0" h="1427501" w="1943380">
                <a:moveTo>
                  <a:pt x="0" y="0"/>
                </a:moveTo>
                <a:lnTo>
                  <a:pt x="1943381" y="0"/>
                </a:lnTo>
                <a:lnTo>
                  <a:pt x="1943381" y="1427501"/>
                </a:lnTo>
                <a:lnTo>
                  <a:pt x="0" y="1427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2" name="Google Shape;442;p38"/>
          <p:cNvSpPr/>
          <p:nvPr/>
        </p:nvSpPr>
        <p:spPr>
          <a:xfrm>
            <a:off x="7576446" y="3622468"/>
            <a:ext cx="1413232" cy="1646775"/>
          </a:xfrm>
          <a:custGeom>
            <a:rect b="b" l="l" r="r" t="t"/>
            <a:pathLst>
              <a:path extrusionOk="0" h="1646775" w="1413232">
                <a:moveTo>
                  <a:pt x="0" y="0"/>
                </a:moveTo>
                <a:lnTo>
                  <a:pt x="1413233" y="0"/>
                </a:lnTo>
                <a:lnTo>
                  <a:pt x="1413233" y="1646775"/>
                </a:lnTo>
                <a:lnTo>
                  <a:pt x="0" y="1646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3" name="Google Shape;443;p38"/>
          <p:cNvSpPr/>
          <p:nvPr/>
        </p:nvSpPr>
        <p:spPr>
          <a:xfrm>
            <a:off x="9678229" y="3780361"/>
            <a:ext cx="1851435" cy="1407091"/>
          </a:xfrm>
          <a:custGeom>
            <a:rect b="b" l="l" r="r" t="t"/>
            <a:pathLst>
              <a:path extrusionOk="0" h="1407091" w="1851435">
                <a:moveTo>
                  <a:pt x="0" y="0"/>
                </a:moveTo>
                <a:lnTo>
                  <a:pt x="1851435" y="0"/>
                </a:lnTo>
                <a:lnTo>
                  <a:pt x="1851435" y="1407091"/>
                </a:lnTo>
                <a:lnTo>
                  <a:pt x="0" y="14070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4" name="Google Shape;444;p38"/>
          <p:cNvSpPr/>
          <p:nvPr/>
        </p:nvSpPr>
        <p:spPr>
          <a:xfrm>
            <a:off x="14019706" y="232996"/>
            <a:ext cx="1569777" cy="1407091"/>
          </a:xfrm>
          <a:custGeom>
            <a:rect b="b" l="l" r="r" t="t"/>
            <a:pathLst>
              <a:path extrusionOk="0" h="1407091" w="1569777">
                <a:moveTo>
                  <a:pt x="0" y="0"/>
                </a:moveTo>
                <a:lnTo>
                  <a:pt x="1569776" y="0"/>
                </a:lnTo>
                <a:lnTo>
                  <a:pt x="1569776" y="1407091"/>
                </a:lnTo>
                <a:lnTo>
                  <a:pt x="0" y="14070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5" name="Google Shape;445;p38"/>
          <p:cNvSpPr/>
          <p:nvPr/>
        </p:nvSpPr>
        <p:spPr>
          <a:xfrm>
            <a:off x="12177364" y="3780361"/>
            <a:ext cx="1920347" cy="1407091"/>
          </a:xfrm>
          <a:custGeom>
            <a:rect b="b" l="l" r="r" t="t"/>
            <a:pathLst>
              <a:path extrusionOk="0" h="1407091" w="1920347">
                <a:moveTo>
                  <a:pt x="0" y="0"/>
                </a:moveTo>
                <a:lnTo>
                  <a:pt x="1920348" y="0"/>
                </a:lnTo>
                <a:lnTo>
                  <a:pt x="1920348" y="1407091"/>
                </a:lnTo>
                <a:lnTo>
                  <a:pt x="0" y="14070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6" name="Google Shape;446;p38"/>
          <p:cNvSpPr/>
          <p:nvPr/>
        </p:nvSpPr>
        <p:spPr>
          <a:xfrm>
            <a:off x="15922857" y="212586"/>
            <a:ext cx="2085984" cy="1407091"/>
          </a:xfrm>
          <a:custGeom>
            <a:rect b="b" l="l" r="r" t="t"/>
            <a:pathLst>
              <a:path extrusionOk="0" h="1407091" w="2085984">
                <a:moveTo>
                  <a:pt x="0" y="0"/>
                </a:moveTo>
                <a:lnTo>
                  <a:pt x="2085984" y="0"/>
                </a:lnTo>
                <a:lnTo>
                  <a:pt x="2085984" y="1407091"/>
                </a:lnTo>
                <a:lnTo>
                  <a:pt x="0" y="14070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7" name="Google Shape;447;p38"/>
          <p:cNvSpPr/>
          <p:nvPr/>
        </p:nvSpPr>
        <p:spPr>
          <a:xfrm>
            <a:off x="7401587" y="5527010"/>
            <a:ext cx="1546615" cy="1394765"/>
          </a:xfrm>
          <a:custGeom>
            <a:rect b="b" l="l" r="r" t="t"/>
            <a:pathLst>
              <a:path extrusionOk="0" h="1394765" w="1546615">
                <a:moveTo>
                  <a:pt x="0" y="0"/>
                </a:moveTo>
                <a:lnTo>
                  <a:pt x="1546614" y="0"/>
                </a:lnTo>
                <a:lnTo>
                  <a:pt x="1546614" y="1394766"/>
                </a:lnTo>
                <a:lnTo>
                  <a:pt x="0" y="1394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8" name="Google Shape;448;p38"/>
          <p:cNvSpPr/>
          <p:nvPr/>
        </p:nvSpPr>
        <p:spPr>
          <a:xfrm>
            <a:off x="14594927" y="3622468"/>
            <a:ext cx="1711215" cy="1564984"/>
          </a:xfrm>
          <a:custGeom>
            <a:rect b="b" l="l" r="r" t="t"/>
            <a:pathLst>
              <a:path extrusionOk="0" h="1564984" w="1711215">
                <a:moveTo>
                  <a:pt x="0" y="0"/>
                </a:moveTo>
                <a:lnTo>
                  <a:pt x="1711215" y="0"/>
                </a:lnTo>
                <a:lnTo>
                  <a:pt x="1711215" y="1564984"/>
                </a:lnTo>
                <a:lnTo>
                  <a:pt x="0" y="1564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9" name="Google Shape;449;p38"/>
          <p:cNvSpPr/>
          <p:nvPr/>
        </p:nvSpPr>
        <p:spPr>
          <a:xfrm>
            <a:off x="16522283" y="3677859"/>
            <a:ext cx="1448913" cy="1454201"/>
          </a:xfrm>
          <a:custGeom>
            <a:rect b="b" l="l" r="r" t="t"/>
            <a:pathLst>
              <a:path extrusionOk="0" h="1454201" w="1448913">
                <a:moveTo>
                  <a:pt x="0" y="0"/>
                </a:moveTo>
                <a:lnTo>
                  <a:pt x="1448913" y="0"/>
                </a:lnTo>
                <a:lnTo>
                  <a:pt x="1448913" y="1454201"/>
                </a:lnTo>
                <a:lnTo>
                  <a:pt x="0" y="14542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0" name="Google Shape;450;p38"/>
          <p:cNvSpPr/>
          <p:nvPr/>
        </p:nvSpPr>
        <p:spPr>
          <a:xfrm>
            <a:off x="9280385" y="5662841"/>
            <a:ext cx="1625385" cy="1258935"/>
          </a:xfrm>
          <a:custGeom>
            <a:rect b="b" l="l" r="r" t="t"/>
            <a:pathLst>
              <a:path extrusionOk="0" h="1258935" w="1625385">
                <a:moveTo>
                  <a:pt x="0" y="0"/>
                </a:moveTo>
                <a:lnTo>
                  <a:pt x="1625386" y="0"/>
                </a:lnTo>
                <a:lnTo>
                  <a:pt x="1625386" y="1258935"/>
                </a:lnTo>
                <a:lnTo>
                  <a:pt x="0" y="1258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1" name="Google Shape;451;p38"/>
          <p:cNvSpPr/>
          <p:nvPr/>
        </p:nvSpPr>
        <p:spPr>
          <a:xfrm>
            <a:off x="11430606" y="5510946"/>
            <a:ext cx="1560396" cy="1461098"/>
          </a:xfrm>
          <a:custGeom>
            <a:rect b="b" l="l" r="r" t="t"/>
            <a:pathLst>
              <a:path extrusionOk="0" h="1461098" w="1560396">
                <a:moveTo>
                  <a:pt x="0" y="0"/>
                </a:moveTo>
                <a:lnTo>
                  <a:pt x="1560396" y="0"/>
                </a:lnTo>
                <a:lnTo>
                  <a:pt x="1560396" y="1461099"/>
                </a:lnTo>
                <a:lnTo>
                  <a:pt x="0" y="1461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2" name="Google Shape;452;p38"/>
          <p:cNvSpPr/>
          <p:nvPr/>
        </p:nvSpPr>
        <p:spPr>
          <a:xfrm>
            <a:off x="7540951" y="7246300"/>
            <a:ext cx="763089" cy="1429676"/>
          </a:xfrm>
          <a:custGeom>
            <a:rect b="b" l="l" r="r" t="t"/>
            <a:pathLst>
              <a:path extrusionOk="0" h="1429676" w="763089">
                <a:moveTo>
                  <a:pt x="0" y="0"/>
                </a:moveTo>
                <a:lnTo>
                  <a:pt x="763090" y="0"/>
                </a:lnTo>
                <a:lnTo>
                  <a:pt x="763090" y="1429676"/>
                </a:lnTo>
                <a:lnTo>
                  <a:pt x="0" y="14296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3" name="Google Shape;453;p38"/>
          <p:cNvSpPr/>
          <p:nvPr/>
        </p:nvSpPr>
        <p:spPr>
          <a:xfrm>
            <a:off x="8799341" y="7226576"/>
            <a:ext cx="782748" cy="1429676"/>
          </a:xfrm>
          <a:custGeom>
            <a:rect b="b" l="l" r="r" t="t"/>
            <a:pathLst>
              <a:path extrusionOk="0" h="1429676" w="782748">
                <a:moveTo>
                  <a:pt x="0" y="0"/>
                </a:moveTo>
                <a:lnTo>
                  <a:pt x="782747" y="0"/>
                </a:lnTo>
                <a:lnTo>
                  <a:pt x="782747" y="1429676"/>
                </a:lnTo>
                <a:lnTo>
                  <a:pt x="0" y="14296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4" name="Google Shape;454;p38"/>
          <p:cNvSpPr/>
          <p:nvPr/>
        </p:nvSpPr>
        <p:spPr>
          <a:xfrm>
            <a:off x="10060475" y="7226576"/>
            <a:ext cx="845296" cy="1429676"/>
          </a:xfrm>
          <a:custGeom>
            <a:rect b="b" l="l" r="r" t="t"/>
            <a:pathLst>
              <a:path extrusionOk="0" h="1429676" w="845296">
                <a:moveTo>
                  <a:pt x="0" y="0"/>
                </a:moveTo>
                <a:lnTo>
                  <a:pt x="845296" y="0"/>
                </a:lnTo>
                <a:lnTo>
                  <a:pt x="845296" y="1429676"/>
                </a:lnTo>
                <a:lnTo>
                  <a:pt x="0" y="14296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5" name="Google Shape;455;p38"/>
          <p:cNvSpPr/>
          <p:nvPr/>
        </p:nvSpPr>
        <p:spPr>
          <a:xfrm>
            <a:off x="11384157" y="7226576"/>
            <a:ext cx="766664" cy="1429676"/>
          </a:xfrm>
          <a:custGeom>
            <a:rect b="b" l="l" r="r" t="t"/>
            <a:pathLst>
              <a:path extrusionOk="0" h="1429676" w="766664">
                <a:moveTo>
                  <a:pt x="0" y="0"/>
                </a:moveTo>
                <a:lnTo>
                  <a:pt x="766664" y="0"/>
                </a:lnTo>
                <a:lnTo>
                  <a:pt x="766664" y="1429676"/>
                </a:lnTo>
                <a:lnTo>
                  <a:pt x="0" y="14296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6" name="Google Shape;456;p38"/>
          <p:cNvSpPr/>
          <p:nvPr/>
        </p:nvSpPr>
        <p:spPr>
          <a:xfrm>
            <a:off x="12615076" y="7226576"/>
            <a:ext cx="991838" cy="1429676"/>
          </a:xfrm>
          <a:custGeom>
            <a:rect b="b" l="l" r="r" t="t"/>
            <a:pathLst>
              <a:path extrusionOk="0" h="1429676" w="991838">
                <a:moveTo>
                  <a:pt x="0" y="0"/>
                </a:moveTo>
                <a:lnTo>
                  <a:pt x="991838" y="0"/>
                </a:lnTo>
                <a:lnTo>
                  <a:pt x="991838" y="1429676"/>
                </a:lnTo>
                <a:lnTo>
                  <a:pt x="0" y="14296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7" name="Google Shape;457;p38"/>
          <p:cNvSpPr/>
          <p:nvPr/>
        </p:nvSpPr>
        <p:spPr>
          <a:xfrm>
            <a:off x="13533927" y="5476742"/>
            <a:ext cx="1453129" cy="1461098"/>
          </a:xfrm>
          <a:custGeom>
            <a:rect b="b" l="l" r="r" t="t"/>
            <a:pathLst>
              <a:path extrusionOk="0" h="1461098" w="1453129">
                <a:moveTo>
                  <a:pt x="0" y="0"/>
                </a:moveTo>
                <a:lnTo>
                  <a:pt x="1453129" y="0"/>
                </a:lnTo>
                <a:lnTo>
                  <a:pt x="1453129" y="1461098"/>
                </a:lnTo>
                <a:lnTo>
                  <a:pt x="0" y="1461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8" name="Google Shape;458;p38"/>
          <p:cNvSpPr/>
          <p:nvPr/>
        </p:nvSpPr>
        <p:spPr>
          <a:xfrm>
            <a:off x="14101403" y="7226576"/>
            <a:ext cx="1106212" cy="1429676"/>
          </a:xfrm>
          <a:custGeom>
            <a:rect b="b" l="l" r="r" t="t"/>
            <a:pathLst>
              <a:path extrusionOk="0" h="1429676" w="1106212">
                <a:moveTo>
                  <a:pt x="0" y="0"/>
                </a:moveTo>
                <a:lnTo>
                  <a:pt x="1106212" y="0"/>
                </a:lnTo>
                <a:lnTo>
                  <a:pt x="1106212" y="1429676"/>
                </a:lnTo>
                <a:lnTo>
                  <a:pt x="0" y="14296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9" name="Google Shape;459;p38"/>
          <p:cNvSpPr/>
          <p:nvPr/>
        </p:nvSpPr>
        <p:spPr>
          <a:xfrm>
            <a:off x="16650203" y="5718315"/>
            <a:ext cx="1228209" cy="1172382"/>
          </a:xfrm>
          <a:custGeom>
            <a:rect b="b" l="l" r="r" t="t"/>
            <a:pathLst>
              <a:path extrusionOk="0" h="1172382" w="1228209">
                <a:moveTo>
                  <a:pt x="0" y="0"/>
                </a:moveTo>
                <a:lnTo>
                  <a:pt x="1228209" y="0"/>
                </a:lnTo>
                <a:lnTo>
                  <a:pt x="1228209" y="1172382"/>
                </a:lnTo>
                <a:lnTo>
                  <a:pt x="0" y="11723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0" name="Google Shape;460;p38"/>
          <p:cNvSpPr/>
          <p:nvPr/>
        </p:nvSpPr>
        <p:spPr>
          <a:xfrm>
            <a:off x="15087108" y="5604015"/>
            <a:ext cx="1451818" cy="1274960"/>
          </a:xfrm>
          <a:custGeom>
            <a:rect b="b" l="l" r="r" t="t"/>
            <a:pathLst>
              <a:path extrusionOk="0" h="1274960" w="1451818">
                <a:moveTo>
                  <a:pt x="0" y="0"/>
                </a:moveTo>
                <a:lnTo>
                  <a:pt x="1451819" y="0"/>
                </a:lnTo>
                <a:lnTo>
                  <a:pt x="1451819" y="1274961"/>
                </a:lnTo>
                <a:lnTo>
                  <a:pt x="0" y="12749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1" name="Google Shape;461;p38"/>
          <p:cNvSpPr/>
          <p:nvPr/>
        </p:nvSpPr>
        <p:spPr>
          <a:xfrm>
            <a:off x="15407789" y="7246300"/>
            <a:ext cx="1399697" cy="1409951"/>
          </a:xfrm>
          <a:custGeom>
            <a:rect b="b" l="l" r="r" t="t"/>
            <a:pathLst>
              <a:path extrusionOk="0" h="1409951" w="1399697">
                <a:moveTo>
                  <a:pt x="0" y="0"/>
                </a:moveTo>
                <a:lnTo>
                  <a:pt x="1399697" y="0"/>
                </a:lnTo>
                <a:lnTo>
                  <a:pt x="1399697" y="1409952"/>
                </a:lnTo>
                <a:lnTo>
                  <a:pt x="0" y="1409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2" name="Google Shape;462;p38"/>
          <p:cNvSpPr/>
          <p:nvPr/>
        </p:nvSpPr>
        <p:spPr>
          <a:xfrm>
            <a:off x="7355665" y="8933151"/>
            <a:ext cx="1472728" cy="1119273"/>
          </a:xfrm>
          <a:custGeom>
            <a:rect b="b" l="l" r="r" t="t"/>
            <a:pathLst>
              <a:path extrusionOk="0" h="1119273" w="1472728">
                <a:moveTo>
                  <a:pt x="0" y="0"/>
                </a:moveTo>
                <a:lnTo>
                  <a:pt x="1472727" y="0"/>
                </a:lnTo>
                <a:lnTo>
                  <a:pt x="1472727" y="1119273"/>
                </a:lnTo>
                <a:lnTo>
                  <a:pt x="0" y="11192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3" name="Google Shape;463;p38"/>
          <p:cNvSpPr/>
          <p:nvPr/>
        </p:nvSpPr>
        <p:spPr>
          <a:xfrm>
            <a:off x="9026282" y="8832830"/>
            <a:ext cx="1484335" cy="1252239"/>
          </a:xfrm>
          <a:custGeom>
            <a:rect b="b" l="l" r="r" t="t"/>
            <a:pathLst>
              <a:path extrusionOk="0" h="1252239" w="1484335">
                <a:moveTo>
                  <a:pt x="0" y="0"/>
                </a:moveTo>
                <a:lnTo>
                  <a:pt x="1484335" y="0"/>
                </a:lnTo>
                <a:lnTo>
                  <a:pt x="1484335" y="1252239"/>
                </a:lnTo>
                <a:lnTo>
                  <a:pt x="0" y="12522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4" name="Google Shape;464;p38"/>
          <p:cNvSpPr/>
          <p:nvPr/>
        </p:nvSpPr>
        <p:spPr>
          <a:xfrm>
            <a:off x="10887276" y="8675976"/>
            <a:ext cx="1357853" cy="1409092"/>
          </a:xfrm>
          <a:custGeom>
            <a:rect b="b" l="l" r="r" t="t"/>
            <a:pathLst>
              <a:path extrusionOk="0" h="1409092" w="1357853">
                <a:moveTo>
                  <a:pt x="0" y="0"/>
                </a:moveTo>
                <a:lnTo>
                  <a:pt x="1357853" y="0"/>
                </a:lnTo>
                <a:lnTo>
                  <a:pt x="1357853" y="1409093"/>
                </a:lnTo>
                <a:lnTo>
                  <a:pt x="0" y="1409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5" name="Google Shape;465;p38"/>
          <p:cNvSpPr/>
          <p:nvPr/>
        </p:nvSpPr>
        <p:spPr>
          <a:xfrm>
            <a:off x="12415610" y="8791605"/>
            <a:ext cx="1685793" cy="1293463"/>
          </a:xfrm>
          <a:custGeom>
            <a:rect b="b" l="l" r="r" t="t"/>
            <a:pathLst>
              <a:path extrusionOk="0" h="1293463" w="1685793">
                <a:moveTo>
                  <a:pt x="0" y="0"/>
                </a:moveTo>
                <a:lnTo>
                  <a:pt x="1685793" y="0"/>
                </a:lnTo>
                <a:lnTo>
                  <a:pt x="1685793" y="1293464"/>
                </a:lnTo>
                <a:lnTo>
                  <a:pt x="0" y="12934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F90"/>
        </a:soli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9"/>
          <p:cNvSpPr txBox="1"/>
          <p:nvPr/>
        </p:nvSpPr>
        <p:spPr>
          <a:xfrm>
            <a:off x="1037912" y="3518812"/>
            <a:ext cx="16230600" cy="2457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FREE TEMPLATES FOR ALL YOUR PRESENTATION NEEDS</a:t>
            </a:r>
            <a:endParaRPr/>
          </a:p>
        </p:txBody>
      </p:sp>
      <p:sp>
        <p:nvSpPr>
          <p:cNvPr id="471" name="Google Shape;471;p39"/>
          <p:cNvSpPr/>
          <p:nvPr/>
        </p:nvSpPr>
        <p:spPr>
          <a:xfrm>
            <a:off x="6332719" y="1550803"/>
            <a:ext cx="5130948" cy="1292837"/>
          </a:xfrm>
          <a:custGeom>
            <a:rect b="b" l="l" r="r" t="t"/>
            <a:pathLst>
              <a:path extrusionOk="0" h="1292837" w="5130948">
                <a:moveTo>
                  <a:pt x="0" y="0"/>
                </a:moveTo>
                <a:lnTo>
                  <a:pt x="5130948" y="0"/>
                </a:lnTo>
                <a:lnTo>
                  <a:pt x="5130948" y="1292838"/>
                </a:lnTo>
                <a:lnTo>
                  <a:pt x="0" y="12928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2" name="Google Shape;472;p39"/>
          <p:cNvSpPr txBox="1"/>
          <p:nvPr/>
        </p:nvSpPr>
        <p:spPr>
          <a:xfrm>
            <a:off x="1028700" y="6662062"/>
            <a:ext cx="3839042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For PowerPoint, Google Slides, and Canva</a:t>
            </a:r>
            <a:endParaRPr/>
          </a:p>
        </p:txBody>
      </p:sp>
      <p:sp>
        <p:nvSpPr>
          <p:cNvPr id="473" name="Google Shape;473;p39"/>
          <p:cNvSpPr txBox="1"/>
          <p:nvPr/>
        </p:nvSpPr>
        <p:spPr>
          <a:xfrm>
            <a:off x="5059151" y="6662062"/>
            <a:ext cx="3839042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100% free for personal or commercial use</a:t>
            </a:r>
            <a:endParaRPr/>
          </a:p>
        </p:txBody>
      </p:sp>
      <p:sp>
        <p:nvSpPr>
          <p:cNvPr id="474" name="Google Shape;474;p39"/>
          <p:cNvSpPr txBox="1"/>
          <p:nvPr/>
        </p:nvSpPr>
        <p:spPr>
          <a:xfrm>
            <a:off x="9153212" y="6662062"/>
            <a:ext cx="3839042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Ready to use, professional, and customizable</a:t>
            </a:r>
            <a:endParaRPr/>
          </a:p>
        </p:txBody>
      </p:sp>
      <p:sp>
        <p:nvSpPr>
          <p:cNvPr id="475" name="Google Shape;475;p39"/>
          <p:cNvSpPr txBox="1"/>
          <p:nvPr/>
        </p:nvSpPr>
        <p:spPr>
          <a:xfrm>
            <a:off x="13467017" y="6662062"/>
            <a:ext cx="3839042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Blow your audience away with attractive visuals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F90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/>
          <p:nvPr/>
        </p:nvSpPr>
        <p:spPr>
          <a:xfrm>
            <a:off x="9898945" y="3464705"/>
            <a:ext cx="4385737" cy="4417867"/>
          </a:xfrm>
          <a:custGeom>
            <a:rect b="b" l="l" r="r" t="t"/>
            <a:pathLst>
              <a:path extrusionOk="0" h="4417867" w="4385737">
                <a:moveTo>
                  <a:pt x="0" y="0"/>
                </a:moveTo>
                <a:lnTo>
                  <a:pt x="4385737" y="0"/>
                </a:lnTo>
                <a:lnTo>
                  <a:pt x="4385737" y="4417867"/>
                </a:lnTo>
                <a:lnTo>
                  <a:pt x="0" y="4417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5" name="Google Shape;105;p15"/>
          <p:cNvGrpSpPr/>
          <p:nvPr/>
        </p:nvGrpSpPr>
        <p:grpSpPr>
          <a:xfrm>
            <a:off x="4155236" y="3341517"/>
            <a:ext cx="5374765" cy="899637"/>
            <a:chOff x="0" y="-9525"/>
            <a:chExt cx="7166353" cy="1199515"/>
          </a:xfrm>
        </p:grpSpPr>
        <p:sp>
          <p:nvSpPr>
            <p:cNvPr id="106" name="Google Shape;106;p15"/>
            <p:cNvSpPr txBox="1"/>
            <p:nvPr/>
          </p:nvSpPr>
          <p:spPr>
            <a:xfrm>
              <a:off x="0" y="-9525"/>
              <a:ext cx="4408098" cy="56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1. Introduction</a:t>
              </a:r>
              <a:endParaRPr/>
            </a:p>
          </p:txBody>
        </p:sp>
        <p:sp>
          <p:nvSpPr>
            <p:cNvPr id="107" name="Google Shape;107;p15"/>
            <p:cNvSpPr txBox="1"/>
            <p:nvPr/>
          </p:nvSpPr>
          <p:spPr>
            <a:xfrm>
              <a:off x="0" y="718185"/>
              <a:ext cx="7166353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Elaborate on what you want to discuss. </a:t>
              </a:r>
              <a:endParaRPr/>
            </a:p>
          </p:txBody>
        </p:sp>
      </p:grpSp>
      <p:sp>
        <p:nvSpPr>
          <p:cNvPr id="108" name="Google Shape;108;p15"/>
          <p:cNvSpPr txBox="1"/>
          <p:nvPr/>
        </p:nvSpPr>
        <p:spPr>
          <a:xfrm>
            <a:off x="3469649" y="1807925"/>
            <a:ext cx="11348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TABLE OF CONTENTS</a:t>
            </a:r>
            <a:endParaRPr/>
          </a:p>
        </p:txBody>
      </p:sp>
      <p:grpSp>
        <p:nvGrpSpPr>
          <p:cNvPr id="109" name="Google Shape;109;p15"/>
          <p:cNvGrpSpPr/>
          <p:nvPr/>
        </p:nvGrpSpPr>
        <p:grpSpPr>
          <a:xfrm>
            <a:off x="4155236" y="5158416"/>
            <a:ext cx="5374765" cy="896779"/>
            <a:chOff x="0" y="-9525"/>
            <a:chExt cx="7166353" cy="1195705"/>
          </a:xfrm>
        </p:grpSpPr>
        <p:sp>
          <p:nvSpPr>
            <p:cNvPr id="110" name="Google Shape;110;p15"/>
            <p:cNvSpPr txBox="1"/>
            <p:nvPr/>
          </p:nvSpPr>
          <p:spPr>
            <a:xfrm>
              <a:off x="0" y="-9525"/>
              <a:ext cx="4408098" cy="56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2. Our Projects</a:t>
              </a:r>
              <a:endParaRPr/>
            </a:p>
          </p:txBody>
        </p:sp>
        <p:sp>
          <p:nvSpPr>
            <p:cNvPr id="111" name="Google Shape;111;p15"/>
            <p:cNvSpPr txBox="1"/>
            <p:nvPr/>
          </p:nvSpPr>
          <p:spPr>
            <a:xfrm>
              <a:off x="0" y="714375"/>
              <a:ext cx="7166353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112" name="Google Shape;112;p15"/>
          <p:cNvGrpSpPr/>
          <p:nvPr/>
        </p:nvGrpSpPr>
        <p:grpSpPr>
          <a:xfrm>
            <a:off x="4155236" y="6972458"/>
            <a:ext cx="5374765" cy="896779"/>
            <a:chOff x="0" y="-9525"/>
            <a:chExt cx="7166353" cy="1195705"/>
          </a:xfrm>
        </p:grpSpPr>
        <p:sp>
          <p:nvSpPr>
            <p:cNvPr id="113" name="Google Shape;113;p15"/>
            <p:cNvSpPr txBox="1"/>
            <p:nvPr/>
          </p:nvSpPr>
          <p:spPr>
            <a:xfrm>
              <a:off x="0" y="-9525"/>
              <a:ext cx="4408098" cy="56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3. Mission Vision</a:t>
              </a:r>
              <a:endParaRPr/>
            </a:p>
          </p:txBody>
        </p:sp>
        <p:sp>
          <p:nvSpPr>
            <p:cNvPr id="114" name="Google Shape;114;p15"/>
            <p:cNvSpPr txBox="1"/>
            <p:nvPr/>
          </p:nvSpPr>
          <p:spPr>
            <a:xfrm>
              <a:off x="0" y="714375"/>
              <a:ext cx="7166353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Elaborate on what you want to discuss. 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21D23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/>
          <p:nvPr/>
        </p:nvSpPr>
        <p:spPr>
          <a:xfrm>
            <a:off x="9686623" y="3684547"/>
            <a:ext cx="4310743" cy="4114800"/>
          </a:xfrm>
          <a:custGeom>
            <a:rect b="b" l="l" r="r" t="t"/>
            <a:pathLst>
              <a:path extrusionOk="0" h="4114800" w="4310743">
                <a:moveTo>
                  <a:pt x="0" y="0"/>
                </a:moveTo>
                <a:lnTo>
                  <a:pt x="4310743" y="0"/>
                </a:lnTo>
                <a:lnTo>
                  <a:pt x="43107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16"/>
          <p:cNvSpPr/>
          <p:nvPr/>
        </p:nvSpPr>
        <p:spPr>
          <a:xfrm>
            <a:off x="4420310" y="3684547"/>
            <a:ext cx="4685590" cy="4114800"/>
          </a:xfrm>
          <a:custGeom>
            <a:rect b="b" l="l" r="r" t="t"/>
            <a:pathLst>
              <a:path extrusionOk="0" h="4114800" w="4685590">
                <a:moveTo>
                  <a:pt x="0" y="0"/>
                </a:moveTo>
                <a:lnTo>
                  <a:pt x="4685590" y="0"/>
                </a:lnTo>
                <a:lnTo>
                  <a:pt x="46855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16"/>
          <p:cNvSpPr txBox="1"/>
          <p:nvPr/>
        </p:nvSpPr>
        <p:spPr>
          <a:xfrm>
            <a:off x="3762160" y="2217697"/>
            <a:ext cx="10763680" cy="146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rgbClr val="F5FF90"/>
                </a:solidFill>
                <a:latin typeface="Inter"/>
                <a:ea typeface="Inter"/>
                <a:cs typeface="Inter"/>
                <a:sym typeface="Inter"/>
              </a:rPr>
              <a:t>INTRODUCTION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F90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>
            <a:off x="11243202" y="2334442"/>
            <a:ext cx="4347018" cy="5618117"/>
          </a:xfrm>
          <a:custGeom>
            <a:rect b="b" l="l" r="r" t="t"/>
            <a:pathLst>
              <a:path extrusionOk="0" h="5618117" w="4347018">
                <a:moveTo>
                  <a:pt x="0" y="0"/>
                </a:moveTo>
                <a:lnTo>
                  <a:pt x="4347018" y="0"/>
                </a:lnTo>
                <a:lnTo>
                  <a:pt x="4347018" y="5618116"/>
                </a:lnTo>
                <a:lnTo>
                  <a:pt x="0" y="56181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7" name="Google Shape;127;p17"/>
          <p:cNvGrpSpPr/>
          <p:nvPr/>
        </p:nvGrpSpPr>
        <p:grpSpPr>
          <a:xfrm>
            <a:off x="2478789" y="2334450"/>
            <a:ext cx="8764436" cy="5376995"/>
            <a:chOff x="0" y="-494200"/>
            <a:chExt cx="11685915" cy="7169327"/>
          </a:xfrm>
        </p:grpSpPr>
        <p:sp>
          <p:nvSpPr>
            <p:cNvPr id="128" name="Google Shape;128;p17"/>
            <p:cNvSpPr txBox="1"/>
            <p:nvPr/>
          </p:nvSpPr>
          <p:spPr>
            <a:xfrm>
              <a:off x="15" y="-494200"/>
              <a:ext cx="11685900" cy="36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WELCOME TO PRESENTATION</a:t>
              </a:r>
              <a:endParaRPr/>
            </a:p>
          </p:txBody>
        </p:sp>
        <p:sp>
          <p:nvSpPr>
            <p:cNvPr id="129" name="Google Shape;129;p17"/>
            <p:cNvSpPr txBox="1"/>
            <p:nvPr/>
          </p:nvSpPr>
          <p:spPr>
            <a:xfrm>
              <a:off x="0" y="3481712"/>
              <a:ext cx="10820400" cy="31934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I'm Rain, and I'll be sharing with you my beautiful ideas. Follow me at @reallygreatsite to learn more. 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Presentations are communication tools that can be used as demonstrations, lectures, speeches, reports, and more. It is mostly presented before an audience.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F90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/>
        </p:nvSpPr>
        <p:spPr>
          <a:xfrm>
            <a:off x="9214250" y="1916856"/>
            <a:ext cx="6418089" cy="6453288"/>
          </a:xfrm>
          <a:custGeom>
            <a:rect b="b" l="l" r="r" t="t"/>
            <a:pathLst>
              <a:path extrusionOk="0" h="6453288" w="6418089">
                <a:moveTo>
                  <a:pt x="0" y="0"/>
                </a:moveTo>
                <a:lnTo>
                  <a:pt x="6418089" y="0"/>
                </a:lnTo>
                <a:lnTo>
                  <a:pt x="6418089" y="6453288"/>
                </a:lnTo>
                <a:lnTo>
                  <a:pt x="0" y="64532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18"/>
          <p:cNvSpPr txBox="1"/>
          <p:nvPr/>
        </p:nvSpPr>
        <p:spPr>
          <a:xfrm>
            <a:off x="2525446" y="2211969"/>
            <a:ext cx="6385770" cy="2457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OUR COMPANY</a:t>
            </a:r>
            <a:endParaRPr/>
          </a:p>
        </p:txBody>
      </p:sp>
      <p:grpSp>
        <p:nvGrpSpPr>
          <p:cNvPr id="136" name="Google Shape;136;p18"/>
          <p:cNvGrpSpPr/>
          <p:nvPr/>
        </p:nvGrpSpPr>
        <p:grpSpPr>
          <a:xfrm>
            <a:off x="2655661" y="4986125"/>
            <a:ext cx="5777767" cy="1337173"/>
            <a:chOff x="0" y="-9525"/>
            <a:chExt cx="7703690" cy="1782896"/>
          </a:xfrm>
        </p:grpSpPr>
        <p:sp>
          <p:nvSpPr>
            <p:cNvPr id="137" name="Google Shape;137;p18"/>
            <p:cNvSpPr txBox="1"/>
            <p:nvPr/>
          </p:nvSpPr>
          <p:spPr>
            <a:xfrm>
              <a:off x="0" y="-9525"/>
              <a:ext cx="7703690" cy="56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Who we are?</a:t>
              </a:r>
              <a:endParaRPr/>
            </a:p>
          </p:txBody>
        </p:sp>
        <p:sp>
          <p:nvSpPr>
            <p:cNvPr id="138" name="Google Shape;138;p18"/>
            <p:cNvSpPr txBox="1"/>
            <p:nvPr/>
          </p:nvSpPr>
          <p:spPr>
            <a:xfrm>
              <a:off x="0" y="806266"/>
              <a:ext cx="7703690" cy="9671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Briefly elaborate on what you want to discuss. </a:t>
              </a:r>
              <a:endParaRPr/>
            </a:p>
          </p:txBody>
        </p:sp>
      </p:grpSp>
      <p:grpSp>
        <p:nvGrpSpPr>
          <p:cNvPr id="139" name="Google Shape;139;p18"/>
          <p:cNvGrpSpPr/>
          <p:nvPr/>
        </p:nvGrpSpPr>
        <p:grpSpPr>
          <a:xfrm>
            <a:off x="2655661" y="6640003"/>
            <a:ext cx="5777767" cy="1337173"/>
            <a:chOff x="0" y="-9525"/>
            <a:chExt cx="7703690" cy="1782896"/>
          </a:xfrm>
        </p:grpSpPr>
        <p:sp>
          <p:nvSpPr>
            <p:cNvPr id="140" name="Google Shape;140;p18"/>
            <p:cNvSpPr txBox="1"/>
            <p:nvPr/>
          </p:nvSpPr>
          <p:spPr>
            <a:xfrm>
              <a:off x="0" y="-9525"/>
              <a:ext cx="7703690" cy="56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What we do?</a:t>
              </a:r>
              <a:endParaRPr/>
            </a:p>
          </p:txBody>
        </p:sp>
        <p:sp>
          <p:nvSpPr>
            <p:cNvPr id="141" name="Google Shape;141;p18"/>
            <p:cNvSpPr txBox="1"/>
            <p:nvPr/>
          </p:nvSpPr>
          <p:spPr>
            <a:xfrm>
              <a:off x="0" y="806266"/>
              <a:ext cx="7703690" cy="9671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Briefly elaborate on what you want to discuss. 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F90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9"/>
          <p:cNvGrpSpPr/>
          <p:nvPr/>
        </p:nvGrpSpPr>
        <p:grpSpPr>
          <a:xfrm>
            <a:off x="7433480" y="2846068"/>
            <a:ext cx="8764413" cy="4580576"/>
            <a:chOff x="0" y="-19050"/>
            <a:chExt cx="11685884" cy="6107434"/>
          </a:xfrm>
        </p:grpSpPr>
        <p:sp>
          <p:nvSpPr>
            <p:cNvPr id="147" name="Google Shape;147;p19"/>
            <p:cNvSpPr txBox="1"/>
            <p:nvPr/>
          </p:nvSpPr>
          <p:spPr>
            <a:xfrm>
              <a:off x="0" y="-19050"/>
              <a:ext cx="11685884" cy="1644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OUR FOUNDER</a:t>
              </a:r>
              <a:endParaRPr/>
            </a:p>
          </p:txBody>
        </p:sp>
        <p:sp>
          <p:nvSpPr>
            <p:cNvPr id="148" name="Google Shape;148;p19"/>
            <p:cNvSpPr txBox="1"/>
            <p:nvPr/>
          </p:nvSpPr>
          <p:spPr>
            <a:xfrm>
              <a:off x="173621" y="3352169"/>
              <a:ext cx="10820400" cy="27362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Elaborate on your topic here.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Presentations are communication tools that can be used as demonstrations, lectures, speeches, reports, and more. It is mostly presented before an audience.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9" name="Google Shape;149;p19"/>
            <p:cNvSpPr txBox="1"/>
            <p:nvPr/>
          </p:nvSpPr>
          <p:spPr>
            <a:xfrm>
              <a:off x="173621" y="2215519"/>
              <a:ext cx="9500975" cy="56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Jane Doe</a:t>
              </a:r>
              <a:endParaRPr/>
            </a:p>
          </p:txBody>
        </p:sp>
      </p:grpSp>
      <p:sp>
        <p:nvSpPr>
          <p:cNvPr id="150" name="Google Shape;150;p19"/>
          <p:cNvSpPr/>
          <p:nvPr/>
        </p:nvSpPr>
        <p:spPr>
          <a:xfrm>
            <a:off x="2414146" y="2334442"/>
            <a:ext cx="3897568" cy="5618117"/>
          </a:xfrm>
          <a:custGeom>
            <a:rect b="b" l="l" r="r" t="t"/>
            <a:pathLst>
              <a:path extrusionOk="0" h="5618117" w="3897568">
                <a:moveTo>
                  <a:pt x="0" y="0"/>
                </a:moveTo>
                <a:lnTo>
                  <a:pt x="3897568" y="0"/>
                </a:lnTo>
                <a:lnTo>
                  <a:pt x="3897568" y="5618116"/>
                </a:lnTo>
                <a:lnTo>
                  <a:pt x="0" y="56181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F90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/>
          <p:nvPr/>
        </p:nvSpPr>
        <p:spPr>
          <a:xfrm>
            <a:off x="2665960" y="3715475"/>
            <a:ext cx="2196274" cy="4114800"/>
          </a:xfrm>
          <a:custGeom>
            <a:rect b="b" l="l" r="r" t="t"/>
            <a:pathLst>
              <a:path extrusionOk="0" h="4114800" w="2196274">
                <a:moveTo>
                  <a:pt x="0" y="0"/>
                </a:moveTo>
                <a:lnTo>
                  <a:pt x="2196274" y="0"/>
                </a:lnTo>
                <a:lnTo>
                  <a:pt x="21962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20"/>
          <p:cNvSpPr/>
          <p:nvPr/>
        </p:nvSpPr>
        <p:spPr>
          <a:xfrm>
            <a:off x="6239096" y="3715475"/>
            <a:ext cx="2252853" cy="4114800"/>
          </a:xfrm>
          <a:custGeom>
            <a:rect b="b" l="l" r="r" t="t"/>
            <a:pathLst>
              <a:path extrusionOk="0" h="4114800" w="2252853">
                <a:moveTo>
                  <a:pt x="0" y="0"/>
                </a:moveTo>
                <a:lnTo>
                  <a:pt x="2252853" y="0"/>
                </a:lnTo>
                <a:lnTo>
                  <a:pt x="22528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20"/>
          <p:cNvSpPr/>
          <p:nvPr/>
        </p:nvSpPr>
        <p:spPr>
          <a:xfrm>
            <a:off x="9868810" y="3715475"/>
            <a:ext cx="2432876" cy="4114800"/>
          </a:xfrm>
          <a:custGeom>
            <a:rect b="b" l="l" r="r" t="t"/>
            <a:pathLst>
              <a:path extrusionOk="0" h="4114800" w="2432876">
                <a:moveTo>
                  <a:pt x="0" y="0"/>
                </a:moveTo>
                <a:lnTo>
                  <a:pt x="2432876" y="0"/>
                </a:lnTo>
                <a:lnTo>
                  <a:pt x="24328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20"/>
          <p:cNvSpPr/>
          <p:nvPr/>
        </p:nvSpPr>
        <p:spPr>
          <a:xfrm>
            <a:off x="13678548" y="3715475"/>
            <a:ext cx="2206561" cy="4114800"/>
          </a:xfrm>
          <a:custGeom>
            <a:rect b="b" l="l" r="r" t="t"/>
            <a:pathLst>
              <a:path extrusionOk="0" h="4114800" w="2206561">
                <a:moveTo>
                  <a:pt x="0" y="0"/>
                </a:moveTo>
                <a:lnTo>
                  <a:pt x="2206561" y="0"/>
                </a:lnTo>
                <a:lnTo>
                  <a:pt x="22065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20"/>
          <p:cNvSpPr txBox="1"/>
          <p:nvPr/>
        </p:nvSpPr>
        <p:spPr>
          <a:xfrm>
            <a:off x="1535941" y="1009650"/>
            <a:ext cx="15216118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MEET OUR RESCUE TEAM</a:t>
            </a:r>
            <a:endParaRPr/>
          </a:p>
        </p:txBody>
      </p:sp>
      <p:sp>
        <p:nvSpPr>
          <p:cNvPr id="160" name="Google Shape;160;p20"/>
          <p:cNvSpPr txBox="1"/>
          <p:nvPr/>
        </p:nvSpPr>
        <p:spPr>
          <a:xfrm>
            <a:off x="2665960" y="2370646"/>
            <a:ext cx="13219150" cy="344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Elaborate on what you want to discuss. </a:t>
            </a:r>
            <a:endParaRPr/>
          </a:p>
        </p:txBody>
      </p:sp>
      <p:grpSp>
        <p:nvGrpSpPr>
          <p:cNvPr id="161" name="Google Shape;161;p20"/>
          <p:cNvGrpSpPr/>
          <p:nvPr/>
        </p:nvGrpSpPr>
        <p:grpSpPr>
          <a:xfrm>
            <a:off x="2317235" y="8280331"/>
            <a:ext cx="2893724" cy="744379"/>
            <a:chOff x="0" y="-9525"/>
            <a:chExt cx="3858299" cy="992505"/>
          </a:xfrm>
        </p:grpSpPr>
        <p:sp>
          <p:nvSpPr>
            <p:cNvPr id="162" name="Google Shape;162;p20"/>
            <p:cNvSpPr txBox="1"/>
            <p:nvPr/>
          </p:nvSpPr>
          <p:spPr>
            <a:xfrm>
              <a:off x="0" y="-9525"/>
              <a:ext cx="3858299" cy="56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John Doe</a:t>
              </a:r>
              <a:endParaRPr/>
            </a:p>
          </p:txBody>
        </p:sp>
        <p:sp>
          <p:nvSpPr>
            <p:cNvPr id="163" name="Google Shape;163;p20"/>
            <p:cNvSpPr txBox="1"/>
            <p:nvPr/>
          </p:nvSpPr>
          <p:spPr>
            <a:xfrm>
              <a:off x="0" y="511175"/>
              <a:ext cx="3858299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Rescue Lead</a:t>
              </a:r>
              <a:endParaRPr/>
            </a:p>
          </p:txBody>
        </p:sp>
      </p:grpSp>
      <p:grpSp>
        <p:nvGrpSpPr>
          <p:cNvPr id="164" name="Google Shape;164;p20"/>
          <p:cNvGrpSpPr/>
          <p:nvPr/>
        </p:nvGrpSpPr>
        <p:grpSpPr>
          <a:xfrm>
            <a:off x="5989812" y="8280331"/>
            <a:ext cx="2893724" cy="744379"/>
            <a:chOff x="0" y="-9525"/>
            <a:chExt cx="3858299" cy="992505"/>
          </a:xfrm>
        </p:grpSpPr>
        <p:sp>
          <p:nvSpPr>
            <p:cNvPr id="165" name="Google Shape;165;p20"/>
            <p:cNvSpPr txBox="1"/>
            <p:nvPr/>
          </p:nvSpPr>
          <p:spPr>
            <a:xfrm>
              <a:off x="0" y="-9525"/>
              <a:ext cx="3858299" cy="56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Jane Doe</a:t>
              </a:r>
              <a:endParaRPr/>
            </a:p>
          </p:txBody>
        </p:sp>
        <p:sp>
          <p:nvSpPr>
            <p:cNvPr id="166" name="Google Shape;166;p20"/>
            <p:cNvSpPr txBox="1"/>
            <p:nvPr/>
          </p:nvSpPr>
          <p:spPr>
            <a:xfrm>
              <a:off x="0" y="511175"/>
              <a:ext cx="3858299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Medical Specialist</a:t>
              </a:r>
              <a:endParaRPr/>
            </a:p>
          </p:txBody>
        </p:sp>
      </p:grpSp>
      <p:grpSp>
        <p:nvGrpSpPr>
          <p:cNvPr id="167" name="Google Shape;167;p20"/>
          <p:cNvGrpSpPr/>
          <p:nvPr/>
        </p:nvGrpSpPr>
        <p:grpSpPr>
          <a:xfrm>
            <a:off x="9662389" y="8280331"/>
            <a:ext cx="2893724" cy="744379"/>
            <a:chOff x="0" y="-9525"/>
            <a:chExt cx="3858299" cy="992505"/>
          </a:xfrm>
        </p:grpSpPr>
        <p:sp>
          <p:nvSpPr>
            <p:cNvPr id="168" name="Google Shape;168;p20"/>
            <p:cNvSpPr txBox="1"/>
            <p:nvPr/>
          </p:nvSpPr>
          <p:spPr>
            <a:xfrm>
              <a:off x="0" y="-9525"/>
              <a:ext cx="3858299" cy="56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Jane Doe</a:t>
              </a:r>
              <a:endParaRPr/>
            </a:p>
          </p:txBody>
        </p:sp>
        <p:sp>
          <p:nvSpPr>
            <p:cNvPr id="169" name="Google Shape;169;p20"/>
            <p:cNvSpPr txBox="1"/>
            <p:nvPr/>
          </p:nvSpPr>
          <p:spPr>
            <a:xfrm>
              <a:off x="0" y="511175"/>
              <a:ext cx="3858299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Rescue Lead</a:t>
              </a:r>
              <a:endParaRPr/>
            </a:p>
          </p:txBody>
        </p:sp>
      </p:grpSp>
      <p:grpSp>
        <p:nvGrpSpPr>
          <p:cNvPr id="170" name="Google Shape;170;p20"/>
          <p:cNvGrpSpPr/>
          <p:nvPr/>
        </p:nvGrpSpPr>
        <p:grpSpPr>
          <a:xfrm>
            <a:off x="13334966" y="8280331"/>
            <a:ext cx="2893724" cy="744379"/>
            <a:chOff x="0" y="-9525"/>
            <a:chExt cx="3858299" cy="992505"/>
          </a:xfrm>
        </p:grpSpPr>
        <p:sp>
          <p:nvSpPr>
            <p:cNvPr id="171" name="Google Shape;171;p20"/>
            <p:cNvSpPr txBox="1"/>
            <p:nvPr/>
          </p:nvSpPr>
          <p:spPr>
            <a:xfrm>
              <a:off x="0" y="-9525"/>
              <a:ext cx="3858299" cy="56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John Doe</a:t>
              </a:r>
              <a:endParaRPr/>
            </a:p>
          </p:txBody>
        </p:sp>
        <p:sp>
          <p:nvSpPr>
            <p:cNvPr id="172" name="Google Shape;172;p20"/>
            <p:cNvSpPr txBox="1"/>
            <p:nvPr/>
          </p:nvSpPr>
          <p:spPr>
            <a:xfrm>
              <a:off x="0" y="511175"/>
              <a:ext cx="3858299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Hotline Operator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21D23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/>
          <p:nvPr/>
        </p:nvSpPr>
        <p:spPr>
          <a:xfrm>
            <a:off x="4420310" y="3684547"/>
            <a:ext cx="5312535" cy="4114800"/>
          </a:xfrm>
          <a:custGeom>
            <a:rect b="b" l="l" r="r" t="t"/>
            <a:pathLst>
              <a:path extrusionOk="0" h="4114800" w="5312535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21"/>
          <p:cNvSpPr/>
          <p:nvPr/>
        </p:nvSpPr>
        <p:spPr>
          <a:xfrm>
            <a:off x="9602919" y="3684547"/>
            <a:ext cx="4394447" cy="4114800"/>
          </a:xfrm>
          <a:custGeom>
            <a:rect b="b" l="l" r="r" t="t"/>
            <a:pathLst>
              <a:path extrusionOk="0" h="4114800" w="4394447">
                <a:moveTo>
                  <a:pt x="0" y="0"/>
                </a:moveTo>
                <a:lnTo>
                  <a:pt x="4394447" y="0"/>
                </a:lnTo>
                <a:lnTo>
                  <a:pt x="43944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21"/>
          <p:cNvSpPr txBox="1"/>
          <p:nvPr/>
        </p:nvSpPr>
        <p:spPr>
          <a:xfrm>
            <a:off x="3762160" y="2217697"/>
            <a:ext cx="10763680" cy="146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rgbClr val="F5FF90"/>
                </a:solidFill>
                <a:latin typeface="Inter"/>
                <a:ea typeface="Inter"/>
                <a:cs typeface="Inter"/>
                <a:sym typeface="Inter"/>
              </a:rPr>
              <a:t>OUR PROJECTS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