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10287000" cx="18288000"/>
  <p:notesSz cx="6858000" cy="9144000"/>
  <p:embeddedFontLst>
    <p:embeddedFont>
      <p:font typeface="Arimo"/>
      <p:bold r:id="rId22"/>
      <p:boldItalic r:id="rId23"/>
    </p:embeddedFont>
    <p:embeddedFont>
      <p:font typeface="Sawarabi Mincho"/>
      <p:regular r:id="rId24"/>
    </p:embeddedFont>
    <p:embeddedFont>
      <p:font typeface="Questrial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0674944-C6F7-42EE-B3B3-2FF10FE2C746}">
  <a:tblStyle styleId="{F0674944-C6F7-42EE-B3B3-2FF10FE2C74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Arimo-bold.fntdata"/><Relationship Id="rId21" Type="http://schemas.openxmlformats.org/officeDocument/2006/relationships/slide" Target="slides/slide15.xml"/><Relationship Id="rId24" Type="http://schemas.openxmlformats.org/officeDocument/2006/relationships/font" Target="fonts/SawarabiMincho-regular.fntdata"/><Relationship Id="rId23" Type="http://schemas.openxmlformats.org/officeDocument/2006/relationships/font" Target="fonts/Arim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Questrial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C4D68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683233" y="439546"/>
            <a:ext cx="3364601" cy="4105349"/>
            <a:chOff x="0" y="-47625"/>
            <a:chExt cx="1012245" cy="1235100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1012245" cy="1187388"/>
            </a:xfrm>
            <a:custGeom>
              <a:rect b="b" l="l" r="r" t="t"/>
              <a:pathLst>
                <a:path extrusionOk="0" h="1187388" w="1012245">
                  <a:moveTo>
                    <a:pt x="0" y="0"/>
                  </a:moveTo>
                  <a:lnTo>
                    <a:pt x="1012245" y="0"/>
                  </a:lnTo>
                  <a:lnTo>
                    <a:pt x="1012245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F6EBA5"/>
            </a:solidFill>
            <a:ln>
              <a:noFill/>
            </a:ln>
          </p:spPr>
        </p:sp>
        <p:sp>
          <p:nvSpPr>
            <p:cNvPr id="18" name="Google Shape;18;p3"/>
            <p:cNvSpPr txBox="1"/>
            <p:nvPr/>
          </p:nvSpPr>
          <p:spPr>
            <a:xfrm>
              <a:off x="0" y="-47625"/>
              <a:ext cx="1012200" cy="12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4507443" y="1290343"/>
            <a:ext cx="3364601" cy="4105349"/>
            <a:chOff x="0" y="-47625"/>
            <a:chExt cx="1012245" cy="1235100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1012245" cy="1187388"/>
            </a:xfrm>
            <a:custGeom>
              <a:rect b="b" l="l" r="r" t="t"/>
              <a:pathLst>
                <a:path extrusionOk="0" h="1187388" w="1012245">
                  <a:moveTo>
                    <a:pt x="0" y="0"/>
                  </a:moveTo>
                  <a:lnTo>
                    <a:pt x="1012245" y="0"/>
                  </a:lnTo>
                  <a:lnTo>
                    <a:pt x="1012245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FACAD3"/>
            </a:solidFill>
            <a:ln>
              <a:noFill/>
            </a:ln>
          </p:spPr>
        </p:sp>
        <p:sp>
          <p:nvSpPr>
            <p:cNvPr id="21" name="Google Shape;21;p3"/>
            <p:cNvSpPr txBox="1"/>
            <p:nvPr/>
          </p:nvSpPr>
          <p:spPr>
            <a:xfrm>
              <a:off x="0" y="-47625"/>
              <a:ext cx="1012200" cy="12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4476342" y="5601255"/>
            <a:ext cx="3364601" cy="4105349"/>
            <a:chOff x="0" y="-47625"/>
            <a:chExt cx="1012245" cy="1235100"/>
          </a:xfrm>
        </p:grpSpPr>
        <p:sp>
          <p:nvSpPr>
            <p:cNvPr id="23" name="Google Shape;23;p3"/>
            <p:cNvSpPr/>
            <p:nvPr/>
          </p:nvSpPr>
          <p:spPr>
            <a:xfrm>
              <a:off x="0" y="0"/>
              <a:ext cx="1012245" cy="1187388"/>
            </a:xfrm>
            <a:custGeom>
              <a:rect b="b" l="l" r="r" t="t"/>
              <a:pathLst>
                <a:path extrusionOk="0" h="1187388" w="1012245">
                  <a:moveTo>
                    <a:pt x="0" y="0"/>
                  </a:moveTo>
                  <a:lnTo>
                    <a:pt x="1012245" y="0"/>
                  </a:lnTo>
                  <a:lnTo>
                    <a:pt x="1012245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F6EBA5"/>
            </a:solidFill>
            <a:ln>
              <a:noFill/>
            </a:ln>
          </p:spPr>
        </p:sp>
        <p:sp>
          <p:nvSpPr>
            <p:cNvPr id="24" name="Google Shape;24;p3"/>
            <p:cNvSpPr txBox="1"/>
            <p:nvPr/>
          </p:nvSpPr>
          <p:spPr>
            <a:xfrm>
              <a:off x="0" y="-47625"/>
              <a:ext cx="1012200" cy="12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634388" y="4833622"/>
            <a:ext cx="3364601" cy="4105349"/>
            <a:chOff x="0" y="-47625"/>
            <a:chExt cx="1012245" cy="1235100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1012245" cy="1187388"/>
            </a:xfrm>
            <a:custGeom>
              <a:rect b="b" l="l" r="r" t="t"/>
              <a:pathLst>
                <a:path extrusionOk="0" h="1187388" w="1012245">
                  <a:moveTo>
                    <a:pt x="0" y="0"/>
                  </a:moveTo>
                  <a:lnTo>
                    <a:pt x="1012245" y="0"/>
                  </a:lnTo>
                  <a:lnTo>
                    <a:pt x="1012245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FACAD3"/>
            </a:solidFill>
            <a:ln>
              <a:noFill/>
            </a:ln>
          </p:spPr>
        </p:sp>
        <p:sp>
          <p:nvSpPr>
            <p:cNvPr id="27" name="Google Shape;27;p3"/>
            <p:cNvSpPr txBox="1"/>
            <p:nvPr/>
          </p:nvSpPr>
          <p:spPr>
            <a:xfrm>
              <a:off x="0" y="-47625"/>
              <a:ext cx="1012200" cy="12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Google Shape;28;p3"/>
          <p:cNvSpPr/>
          <p:nvPr/>
        </p:nvSpPr>
        <p:spPr>
          <a:xfrm rot="10800000">
            <a:off x="4406014" y="5673214"/>
            <a:ext cx="3482894" cy="4065939"/>
          </a:xfrm>
          <a:custGeom>
            <a:rect b="b" l="l" r="r" t="t"/>
            <a:pathLst>
              <a:path extrusionOk="0" h="6505502" w="5572631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3756977" y="39370"/>
                </a:cubicBezTo>
                <a:cubicBezTo>
                  <a:pt x="4183251" y="43180"/>
                  <a:pt x="4662041" y="34290"/>
                  <a:pt x="5139561" y="30480"/>
                </a:cubicBezTo>
                <a:cubicBezTo>
                  <a:pt x="5257671" y="29210"/>
                  <a:pt x="5377051" y="25400"/>
                  <a:pt x="5495161" y="24130"/>
                </a:cubicBezTo>
                <a:cubicBezTo>
                  <a:pt x="5561201" y="22860"/>
                  <a:pt x="5572631" y="34290"/>
                  <a:pt x="5572631" y="101600"/>
                </a:cubicBezTo>
                <a:cubicBezTo>
                  <a:pt x="5533261" y="962660"/>
                  <a:pt x="5451981" y="1822450"/>
                  <a:pt x="5468491" y="3686102"/>
                </a:cubicBezTo>
                <a:cubicBezTo>
                  <a:pt x="5468491" y="4321102"/>
                  <a:pt x="5482461" y="4956102"/>
                  <a:pt x="5463411" y="5591102"/>
                </a:cubicBezTo>
                <a:cubicBezTo>
                  <a:pt x="5435471" y="5880663"/>
                  <a:pt x="5463411" y="6184193"/>
                  <a:pt x="5384671" y="6464862"/>
                </a:cubicBezTo>
                <a:cubicBezTo>
                  <a:pt x="5379591" y="6440732"/>
                  <a:pt x="5375781" y="6416602"/>
                  <a:pt x="5370701" y="6392472"/>
                </a:cubicBezTo>
                <a:cubicBezTo>
                  <a:pt x="4618861" y="6412793"/>
                  <a:pt x="3867021" y="6416602"/>
                  <a:pt x="3248660" y="6393743"/>
                </a:cubicBezTo>
                <a:cubicBezTo>
                  <a:pt x="2880360" y="6391202"/>
                  <a:pt x="2505710" y="6452162"/>
                  <a:pt x="2139950" y="6408982"/>
                </a:cubicBezTo>
                <a:cubicBezTo>
                  <a:pt x="2141220" y="6403902"/>
                  <a:pt x="2141220" y="6400093"/>
                  <a:pt x="2142490" y="6395012"/>
                </a:cubicBezTo>
                <a:cubicBezTo>
                  <a:pt x="2382520" y="6374693"/>
                  <a:pt x="2622550" y="6355643"/>
                  <a:pt x="2863850" y="6335322"/>
                </a:cubicBezTo>
                <a:cubicBezTo>
                  <a:pt x="2863850" y="6334052"/>
                  <a:pt x="2863850" y="6332782"/>
                  <a:pt x="2863850" y="6330243"/>
                </a:cubicBezTo>
                <a:cubicBezTo>
                  <a:pt x="2258060" y="6350562"/>
                  <a:pt x="1652270" y="6379772"/>
                  <a:pt x="1046480" y="6410252"/>
                </a:cubicBezTo>
                <a:cubicBezTo>
                  <a:pt x="706120" y="6408982"/>
                  <a:pt x="340360" y="6505502"/>
                  <a:pt x="10160" y="6431843"/>
                </a:cubicBezTo>
                <a:cubicBezTo>
                  <a:pt x="87630" y="6374693"/>
                  <a:pt x="25400" y="6261662"/>
                  <a:pt x="36830" y="6180382"/>
                </a:cubicBezTo>
                <a:cubicBezTo>
                  <a:pt x="34290" y="6077512"/>
                  <a:pt x="35560" y="5974643"/>
                  <a:pt x="35560" y="5871773"/>
                </a:cubicBezTo>
                <a:cubicBezTo>
                  <a:pt x="33020" y="5325673"/>
                  <a:pt x="0" y="4779573"/>
                  <a:pt x="11430" y="4232202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6397552"/>
                </a:moveTo>
                <a:cubicBezTo>
                  <a:pt x="938530" y="6367072"/>
                  <a:pt x="1786890" y="6311193"/>
                  <a:pt x="2637790" y="6297222"/>
                </a:cubicBezTo>
                <a:cubicBezTo>
                  <a:pt x="3041650" y="6284522"/>
                  <a:pt x="3442970" y="6320082"/>
                  <a:pt x="3758209" y="6325162"/>
                </a:cubicBezTo>
                <a:cubicBezTo>
                  <a:pt x="4265801" y="6339132"/>
                  <a:pt x="4819521" y="6307382"/>
                  <a:pt x="5371971" y="6318812"/>
                </a:cubicBezTo>
                <a:cubicBezTo>
                  <a:pt x="5421501" y="5253282"/>
                  <a:pt x="5389751" y="4189023"/>
                  <a:pt x="5411341" y="2123440"/>
                </a:cubicBezTo>
                <a:cubicBezTo>
                  <a:pt x="5418961" y="1438910"/>
                  <a:pt x="5481191" y="754380"/>
                  <a:pt x="5525641" y="72390"/>
                </a:cubicBezTo>
                <a:cubicBezTo>
                  <a:pt x="4411851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4011223"/>
                </a:cubicBezTo>
                <a:cubicBezTo>
                  <a:pt x="82550" y="4806243"/>
                  <a:pt x="173990" y="5603802"/>
                  <a:pt x="88900" y="63975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4725469" y="5918503"/>
            <a:ext cx="2928593" cy="3764117"/>
          </a:xfrm>
          <a:custGeom>
            <a:rect b="b" l="l" r="r" t="t"/>
            <a:pathLst>
              <a:path extrusionOk="0" h="3764117" w="2928593">
                <a:moveTo>
                  <a:pt x="0" y="0"/>
                </a:moveTo>
                <a:lnTo>
                  <a:pt x="2928593" y="0"/>
                </a:lnTo>
                <a:lnTo>
                  <a:pt x="2928593" y="3764117"/>
                </a:lnTo>
                <a:lnTo>
                  <a:pt x="0" y="37641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4618" l="0" r="-32518" t="0"/>
            </a:stretch>
          </a:blipFill>
          <a:ln>
            <a:noFill/>
          </a:ln>
        </p:spPr>
      </p:sp>
      <p:sp>
        <p:nvSpPr>
          <p:cNvPr id="30" name="Google Shape;30;p3"/>
          <p:cNvSpPr/>
          <p:nvPr/>
        </p:nvSpPr>
        <p:spPr>
          <a:xfrm>
            <a:off x="570289" y="537124"/>
            <a:ext cx="3524993" cy="4069812"/>
          </a:xfrm>
          <a:custGeom>
            <a:rect b="b" l="l" r="r" t="t"/>
            <a:pathLst>
              <a:path extrusionOk="0" h="6409153" w="5551170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3743960" y="39370"/>
                </a:cubicBezTo>
                <a:cubicBezTo>
                  <a:pt x="4161790" y="43180"/>
                  <a:pt x="4640580" y="34290"/>
                  <a:pt x="5118100" y="30480"/>
                </a:cubicBezTo>
                <a:cubicBezTo>
                  <a:pt x="5236210" y="29210"/>
                  <a:pt x="5355590" y="25400"/>
                  <a:pt x="5473700" y="24130"/>
                </a:cubicBezTo>
                <a:cubicBezTo>
                  <a:pt x="5539740" y="22860"/>
                  <a:pt x="5551170" y="34290"/>
                  <a:pt x="5551170" y="101600"/>
                </a:cubicBezTo>
                <a:cubicBezTo>
                  <a:pt x="5511800" y="962660"/>
                  <a:pt x="5430520" y="1822450"/>
                  <a:pt x="5447030" y="3589753"/>
                </a:cubicBezTo>
                <a:cubicBezTo>
                  <a:pt x="5447030" y="4224753"/>
                  <a:pt x="5461000" y="4859753"/>
                  <a:pt x="5441950" y="5494753"/>
                </a:cubicBezTo>
                <a:cubicBezTo>
                  <a:pt x="5414010" y="5784313"/>
                  <a:pt x="5441950" y="6087843"/>
                  <a:pt x="5363210" y="6368512"/>
                </a:cubicBezTo>
                <a:cubicBezTo>
                  <a:pt x="5358130" y="6344382"/>
                  <a:pt x="5354320" y="6320253"/>
                  <a:pt x="5349240" y="6296122"/>
                </a:cubicBezTo>
                <a:cubicBezTo>
                  <a:pt x="4597400" y="6316443"/>
                  <a:pt x="3845560" y="6320253"/>
                  <a:pt x="3248660" y="6297393"/>
                </a:cubicBezTo>
                <a:cubicBezTo>
                  <a:pt x="2880360" y="6294853"/>
                  <a:pt x="2505710" y="6355812"/>
                  <a:pt x="2139950" y="6312632"/>
                </a:cubicBezTo>
                <a:cubicBezTo>
                  <a:pt x="2141220" y="6307553"/>
                  <a:pt x="2141220" y="6303743"/>
                  <a:pt x="2142490" y="6298662"/>
                </a:cubicBezTo>
                <a:cubicBezTo>
                  <a:pt x="2382520" y="6278343"/>
                  <a:pt x="2622550" y="6259293"/>
                  <a:pt x="2863850" y="6238972"/>
                </a:cubicBezTo>
                <a:cubicBezTo>
                  <a:pt x="2863850" y="6237703"/>
                  <a:pt x="2863850" y="6236432"/>
                  <a:pt x="2863850" y="6233893"/>
                </a:cubicBezTo>
                <a:cubicBezTo>
                  <a:pt x="2258060" y="6254212"/>
                  <a:pt x="1652270" y="6283422"/>
                  <a:pt x="1046480" y="6313903"/>
                </a:cubicBezTo>
                <a:cubicBezTo>
                  <a:pt x="706120" y="6312632"/>
                  <a:pt x="340360" y="6409153"/>
                  <a:pt x="10160" y="6335493"/>
                </a:cubicBezTo>
                <a:cubicBezTo>
                  <a:pt x="87630" y="6278343"/>
                  <a:pt x="25400" y="6165312"/>
                  <a:pt x="36830" y="6084032"/>
                </a:cubicBezTo>
                <a:cubicBezTo>
                  <a:pt x="34290" y="5981163"/>
                  <a:pt x="35560" y="5878293"/>
                  <a:pt x="35560" y="5775423"/>
                </a:cubicBezTo>
                <a:cubicBezTo>
                  <a:pt x="33020" y="5229323"/>
                  <a:pt x="0" y="4683223"/>
                  <a:pt x="11430" y="4135853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6301203"/>
                </a:moveTo>
                <a:cubicBezTo>
                  <a:pt x="938530" y="6270722"/>
                  <a:pt x="1786890" y="6214843"/>
                  <a:pt x="2637790" y="6200872"/>
                </a:cubicBezTo>
                <a:cubicBezTo>
                  <a:pt x="3041650" y="6188172"/>
                  <a:pt x="3442970" y="6223732"/>
                  <a:pt x="3743960" y="6228812"/>
                </a:cubicBezTo>
                <a:cubicBezTo>
                  <a:pt x="4244340" y="6242782"/>
                  <a:pt x="4798060" y="6211032"/>
                  <a:pt x="5350510" y="6222462"/>
                </a:cubicBezTo>
                <a:cubicBezTo>
                  <a:pt x="5400040" y="5156932"/>
                  <a:pt x="5368290" y="4092673"/>
                  <a:pt x="5389880" y="2123440"/>
                </a:cubicBezTo>
                <a:cubicBezTo>
                  <a:pt x="5397500" y="1438910"/>
                  <a:pt x="5459730" y="754380"/>
                  <a:pt x="5504180" y="72390"/>
                </a:cubicBezTo>
                <a:cubicBezTo>
                  <a:pt x="4390390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3914873"/>
                </a:cubicBezTo>
                <a:cubicBezTo>
                  <a:pt x="82550" y="4709893"/>
                  <a:pt x="173990" y="5507453"/>
                  <a:pt x="88900" y="63012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4428423" y="1384025"/>
            <a:ext cx="3482894" cy="4065939"/>
          </a:xfrm>
          <a:custGeom>
            <a:rect b="b" l="l" r="r" t="t"/>
            <a:pathLst>
              <a:path extrusionOk="0" h="6505502" w="5572631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3756977" y="39370"/>
                </a:cubicBezTo>
                <a:cubicBezTo>
                  <a:pt x="4183251" y="43180"/>
                  <a:pt x="4662041" y="34290"/>
                  <a:pt x="5139561" y="30480"/>
                </a:cubicBezTo>
                <a:cubicBezTo>
                  <a:pt x="5257671" y="29210"/>
                  <a:pt x="5377051" y="25400"/>
                  <a:pt x="5495161" y="24130"/>
                </a:cubicBezTo>
                <a:cubicBezTo>
                  <a:pt x="5561201" y="22860"/>
                  <a:pt x="5572631" y="34290"/>
                  <a:pt x="5572631" y="101600"/>
                </a:cubicBezTo>
                <a:cubicBezTo>
                  <a:pt x="5533261" y="962660"/>
                  <a:pt x="5451981" y="1822450"/>
                  <a:pt x="5468491" y="3686102"/>
                </a:cubicBezTo>
                <a:cubicBezTo>
                  <a:pt x="5468491" y="4321102"/>
                  <a:pt x="5482461" y="4956102"/>
                  <a:pt x="5463411" y="5591102"/>
                </a:cubicBezTo>
                <a:cubicBezTo>
                  <a:pt x="5435471" y="5880663"/>
                  <a:pt x="5463411" y="6184193"/>
                  <a:pt x="5384671" y="6464862"/>
                </a:cubicBezTo>
                <a:cubicBezTo>
                  <a:pt x="5379591" y="6440732"/>
                  <a:pt x="5375781" y="6416602"/>
                  <a:pt x="5370701" y="6392472"/>
                </a:cubicBezTo>
                <a:cubicBezTo>
                  <a:pt x="4618861" y="6412793"/>
                  <a:pt x="3867021" y="6416602"/>
                  <a:pt x="3248660" y="6393743"/>
                </a:cubicBezTo>
                <a:cubicBezTo>
                  <a:pt x="2880360" y="6391202"/>
                  <a:pt x="2505710" y="6452162"/>
                  <a:pt x="2139950" y="6408982"/>
                </a:cubicBezTo>
                <a:cubicBezTo>
                  <a:pt x="2141220" y="6403902"/>
                  <a:pt x="2141220" y="6400093"/>
                  <a:pt x="2142490" y="6395012"/>
                </a:cubicBezTo>
                <a:cubicBezTo>
                  <a:pt x="2382520" y="6374693"/>
                  <a:pt x="2622550" y="6355643"/>
                  <a:pt x="2863850" y="6335322"/>
                </a:cubicBezTo>
                <a:cubicBezTo>
                  <a:pt x="2863850" y="6334052"/>
                  <a:pt x="2863850" y="6332782"/>
                  <a:pt x="2863850" y="6330243"/>
                </a:cubicBezTo>
                <a:cubicBezTo>
                  <a:pt x="2258060" y="6350562"/>
                  <a:pt x="1652270" y="6379772"/>
                  <a:pt x="1046480" y="6410252"/>
                </a:cubicBezTo>
                <a:cubicBezTo>
                  <a:pt x="706120" y="6408982"/>
                  <a:pt x="340360" y="6505502"/>
                  <a:pt x="10160" y="6431843"/>
                </a:cubicBezTo>
                <a:cubicBezTo>
                  <a:pt x="87630" y="6374693"/>
                  <a:pt x="25400" y="6261662"/>
                  <a:pt x="36830" y="6180382"/>
                </a:cubicBezTo>
                <a:cubicBezTo>
                  <a:pt x="34290" y="6077512"/>
                  <a:pt x="35560" y="5974643"/>
                  <a:pt x="35560" y="5871773"/>
                </a:cubicBezTo>
                <a:cubicBezTo>
                  <a:pt x="33020" y="5325673"/>
                  <a:pt x="0" y="4779573"/>
                  <a:pt x="11430" y="4232202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6397552"/>
                </a:moveTo>
                <a:cubicBezTo>
                  <a:pt x="938530" y="6367072"/>
                  <a:pt x="1786890" y="6311193"/>
                  <a:pt x="2637790" y="6297222"/>
                </a:cubicBezTo>
                <a:cubicBezTo>
                  <a:pt x="3041650" y="6284522"/>
                  <a:pt x="3442970" y="6320082"/>
                  <a:pt x="3758209" y="6325162"/>
                </a:cubicBezTo>
                <a:cubicBezTo>
                  <a:pt x="4265801" y="6339132"/>
                  <a:pt x="4819521" y="6307382"/>
                  <a:pt x="5371971" y="6318812"/>
                </a:cubicBezTo>
                <a:cubicBezTo>
                  <a:pt x="5421501" y="5253282"/>
                  <a:pt x="5389751" y="4189023"/>
                  <a:pt x="5411341" y="2123440"/>
                </a:cubicBezTo>
                <a:cubicBezTo>
                  <a:pt x="5418961" y="1438910"/>
                  <a:pt x="5481191" y="754380"/>
                  <a:pt x="5525641" y="72390"/>
                </a:cubicBezTo>
                <a:cubicBezTo>
                  <a:pt x="4411851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4011223"/>
                </a:cubicBezTo>
                <a:cubicBezTo>
                  <a:pt x="82550" y="4806243"/>
                  <a:pt x="173990" y="5603802"/>
                  <a:pt x="88900" y="63975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3"/>
          <p:cNvSpPr/>
          <p:nvPr/>
        </p:nvSpPr>
        <p:spPr>
          <a:xfrm rot="10800000">
            <a:off x="538139" y="4897814"/>
            <a:ext cx="3524993" cy="4069812"/>
          </a:xfrm>
          <a:custGeom>
            <a:rect b="b" l="l" r="r" t="t"/>
            <a:pathLst>
              <a:path extrusionOk="0" h="6409153" w="5551170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3743960" y="39370"/>
                </a:cubicBezTo>
                <a:cubicBezTo>
                  <a:pt x="4161790" y="43180"/>
                  <a:pt x="4640580" y="34290"/>
                  <a:pt x="5118100" y="30480"/>
                </a:cubicBezTo>
                <a:cubicBezTo>
                  <a:pt x="5236210" y="29210"/>
                  <a:pt x="5355590" y="25400"/>
                  <a:pt x="5473700" y="24130"/>
                </a:cubicBezTo>
                <a:cubicBezTo>
                  <a:pt x="5539740" y="22860"/>
                  <a:pt x="5551170" y="34290"/>
                  <a:pt x="5551170" y="101600"/>
                </a:cubicBezTo>
                <a:cubicBezTo>
                  <a:pt x="5511800" y="962660"/>
                  <a:pt x="5430520" y="1822450"/>
                  <a:pt x="5447030" y="3589753"/>
                </a:cubicBezTo>
                <a:cubicBezTo>
                  <a:pt x="5447030" y="4224753"/>
                  <a:pt x="5461000" y="4859753"/>
                  <a:pt x="5441950" y="5494753"/>
                </a:cubicBezTo>
                <a:cubicBezTo>
                  <a:pt x="5414010" y="5784313"/>
                  <a:pt x="5441950" y="6087843"/>
                  <a:pt x="5363210" y="6368512"/>
                </a:cubicBezTo>
                <a:cubicBezTo>
                  <a:pt x="5358130" y="6344382"/>
                  <a:pt x="5354320" y="6320253"/>
                  <a:pt x="5349240" y="6296122"/>
                </a:cubicBezTo>
                <a:cubicBezTo>
                  <a:pt x="4597400" y="6316443"/>
                  <a:pt x="3845560" y="6320253"/>
                  <a:pt x="3248660" y="6297393"/>
                </a:cubicBezTo>
                <a:cubicBezTo>
                  <a:pt x="2880360" y="6294853"/>
                  <a:pt x="2505710" y="6355812"/>
                  <a:pt x="2139950" y="6312632"/>
                </a:cubicBezTo>
                <a:cubicBezTo>
                  <a:pt x="2141220" y="6307553"/>
                  <a:pt x="2141220" y="6303743"/>
                  <a:pt x="2142490" y="6298662"/>
                </a:cubicBezTo>
                <a:cubicBezTo>
                  <a:pt x="2382520" y="6278343"/>
                  <a:pt x="2622550" y="6259293"/>
                  <a:pt x="2863850" y="6238972"/>
                </a:cubicBezTo>
                <a:cubicBezTo>
                  <a:pt x="2863850" y="6237703"/>
                  <a:pt x="2863850" y="6236432"/>
                  <a:pt x="2863850" y="6233893"/>
                </a:cubicBezTo>
                <a:cubicBezTo>
                  <a:pt x="2258060" y="6254212"/>
                  <a:pt x="1652270" y="6283422"/>
                  <a:pt x="1046480" y="6313903"/>
                </a:cubicBezTo>
                <a:cubicBezTo>
                  <a:pt x="706120" y="6312632"/>
                  <a:pt x="340360" y="6409153"/>
                  <a:pt x="10160" y="6335493"/>
                </a:cubicBezTo>
                <a:cubicBezTo>
                  <a:pt x="87630" y="6278343"/>
                  <a:pt x="25400" y="6165312"/>
                  <a:pt x="36830" y="6084032"/>
                </a:cubicBezTo>
                <a:cubicBezTo>
                  <a:pt x="34290" y="5981163"/>
                  <a:pt x="35560" y="5878293"/>
                  <a:pt x="35560" y="5775423"/>
                </a:cubicBezTo>
                <a:cubicBezTo>
                  <a:pt x="33020" y="5229323"/>
                  <a:pt x="0" y="4683223"/>
                  <a:pt x="11430" y="4135853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6301203"/>
                </a:moveTo>
                <a:cubicBezTo>
                  <a:pt x="938530" y="6270722"/>
                  <a:pt x="1786890" y="6214843"/>
                  <a:pt x="2637790" y="6200872"/>
                </a:cubicBezTo>
                <a:cubicBezTo>
                  <a:pt x="3041650" y="6188172"/>
                  <a:pt x="3442970" y="6223732"/>
                  <a:pt x="3743960" y="6228812"/>
                </a:cubicBezTo>
                <a:cubicBezTo>
                  <a:pt x="4244340" y="6242782"/>
                  <a:pt x="4798060" y="6211032"/>
                  <a:pt x="5350510" y="6222462"/>
                </a:cubicBezTo>
                <a:cubicBezTo>
                  <a:pt x="5400040" y="5156932"/>
                  <a:pt x="5368290" y="4092673"/>
                  <a:pt x="5389880" y="2123440"/>
                </a:cubicBezTo>
                <a:cubicBezTo>
                  <a:pt x="5397500" y="1438910"/>
                  <a:pt x="5459730" y="754380"/>
                  <a:pt x="5504180" y="72390"/>
                </a:cubicBezTo>
                <a:cubicBezTo>
                  <a:pt x="4390390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3914873"/>
                </a:cubicBezTo>
                <a:cubicBezTo>
                  <a:pt x="82550" y="4709893"/>
                  <a:pt x="173990" y="5507453"/>
                  <a:pt x="88900" y="63012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242095" y="5369389"/>
            <a:ext cx="2036999" cy="3191880"/>
          </a:xfrm>
          <a:custGeom>
            <a:rect b="b" l="l" r="r" t="t"/>
            <a:pathLst>
              <a:path extrusionOk="0" h="3191880" w="2036999">
                <a:moveTo>
                  <a:pt x="0" y="0"/>
                </a:moveTo>
                <a:lnTo>
                  <a:pt x="2037000" y="0"/>
                </a:lnTo>
                <a:lnTo>
                  <a:pt x="2037000" y="3191879"/>
                </a:lnTo>
                <a:lnTo>
                  <a:pt x="0" y="3191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4" name="Google Shape;34;p3"/>
          <p:cNvGrpSpPr/>
          <p:nvPr/>
        </p:nvGrpSpPr>
        <p:grpSpPr>
          <a:xfrm>
            <a:off x="8955572" y="6231496"/>
            <a:ext cx="7918982" cy="1257902"/>
            <a:chOff x="0" y="-47625"/>
            <a:chExt cx="2085644" cy="331297"/>
          </a:xfrm>
        </p:grpSpPr>
        <p:sp>
          <p:nvSpPr>
            <p:cNvPr id="35" name="Google Shape;35;p3"/>
            <p:cNvSpPr/>
            <p:nvPr/>
          </p:nvSpPr>
          <p:spPr>
            <a:xfrm>
              <a:off x="0" y="0"/>
              <a:ext cx="2085644" cy="283672"/>
            </a:xfrm>
            <a:custGeom>
              <a:rect b="b" l="l" r="r" t="t"/>
              <a:pathLst>
                <a:path extrusionOk="0" h="283672" w="2085644">
                  <a:moveTo>
                    <a:pt x="65502" y="0"/>
                  </a:moveTo>
                  <a:lnTo>
                    <a:pt x="2020142" y="0"/>
                  </a:lnTo>
                  <a:cubicBezTo>
                    <a:pt x="2037514" y="0"/>
                    <a:pt x="2054175" y="6901"/>
                    <a:pt x="2066459" y="19185"/>
                  </a:cubicBezTo>
                  <a:cubicBezTo>
                    <a:pt x="2078743" y="31469"/>
                    <a:pt x="2085644" y="48130"/>
                    <a:pt x="2085644" y="65502"/>
                  </a:cubicBezTo>
                  <a:lnTo>
                    <a:pt x="2085644" y="218169"/>
                  </a:lnTo>
                  <a:cubicBezTo>
                    <a:pt x="2085644" y="235542"/>
                    <a:pt x="2078743" y="252202"/>
                    <a:pt x="2066459" y="264486"/>
                  </a:cubicBezTo>
                  <a:cubicBezTo>
                    <a:pt x="2054175" y="276770"/>
                    <a:pt x="2037514" y="283672"/>
                    <a:pt x="2020142" y="283672"/>
                  </a:cubicBezTo>
                  <a:lnTo>
                    <a:pt x="65502" y="283672"/>
                  </a:lnTo>
                  <a:cubicBezTo>
                    <a:pt x="48130" y="283672"/>
                    <a:pt x="31469" y="276770"/>
                    <a:pt x="19185" y="264486"/>
                  </a:cubicBezTo>
                  <a:cubicBezTo>
                    <a:pt x="6901" y="252202"/>
                    <a:pt x="0" y="235542"/>
                    <a:pt x="0" y="218169"/>
                  </a:cubicBezTo>
                  <a:lnTo>
                    <a:pt x="0" y="65502"/>
                  </a:lnTo>
                  <a:cubicBezTo>
                    <a:pt x="0" y="48130"/>
                    <a:pt x="6901" y="31469"/>
                    <a:pt x="19185" y="19185"/>
                  </a:cubicBezTo>
                  <a:cubicBezTo>
                    <a:pt x="31469" y="6901"/>
                    <a:pt x="48130" y="0"/>
                    <a:pt x="65502" y="0"/>
                  </a:cubicBezTo>
                  <a:close/>
                </a:path>
              </a:pathLst>
            </a:custGeom>
            <a:solidFill>
              <a:srgbClr val="FFFC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 txBox="1"/>
            <p:nvPr/>
          </p:nvSpPr>
          <p:spPr>
            <a:xfrm>
              <a:off x="0" y="-47625"/>
              <a:ext cx="2085600" cy="3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37;p3"/>
          <p:cNvSpPr/>
          <p:nvPr/>
        </p:nvSpPr>
        <p:spPr>
          <a:xfrm>
            <a:off x="8920142" y="6387815"/>
            <a:ext cx="7985471" cy="1121898"/>
          </a:xfrm>
          <a:custGeom>
            <a:rect b="b" l="l" r="r" t="t"/>
            <a:pathLst>
              <a:path extrusionOk="0" h="3052783" w="21729172">
                <a:moveTo>
                  <a:pt x="18888181" y="3052783"/>
                </a:moveTo>
                <a:cubicBezTo>
                  <a:pt x="2750820" y="3048973"/>
                  <a:pt x="2301240" y="3045163"/>
                  <a:pt x="1851660" y="3040083"/>
                </a:cubicBezTo>
                <a:cubicBezTo>
                  <a:pt x="1617980" y="3037543"/>
                  <a:pt x="1384300" y="3028653"/>
                  <a:pt x="1151890" y="2993093"/>
                </a:cubicBezTo>
                <a:cubicBezTo>
                  <a:pt x="971550" y="2965153"/>
                  <a:pt x="795020" y="2923243"/>
                  <a:pt x="628650" y="2850853"/>
                </a:cubicBezTo>
                <a:cubicBezTo>
                  <a:pt x="274320" y="2697183"/>
                  <a:pt x="68580" y="2430483"/>
                  <a:pt x="35560" y="2044403"/>
                </a:cubicBezTo>
                <a:cubicBezTo>
                  <a:pt x="0" y="1629113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19126941" y="0"/>
                  <a:pt x="19816550" y="25400"/>
                  <a:pt x="20503622" y="87630"/>
                </a:cubicBezTo>
                <a:cubicBezTo>
                  <a:pt x="20645861" y="100330"/>
                  <a:pt x="20788100" y="118110"/>
                  <a:pt x="20929072" y="142240"/>
                </a:cubicBezTo>
                <a:cubicBezTo>
                  <a:pt x="21308800" y="208280"/>
                  <a:pt x="21538672" y="440690"/>
                  <a:pt x="21645350" y="803910"/>
                </a:cubicBezTo>
                <a:cubicBezTo>
                  <a:pt x="21697422" y="982980"/>
                  <a:pt x="21715200" y="1165860"/>
                  <a:pt x="21720281" y="1351280"/>
                </a:cubicBezTo>
                <a:cubicBezTo>
                  <a:pt x="21729172" y="1574503"/>
                  <a:pt x="21697422" y="1941533"/>
                  <a:pt x="21619950" y="2302213"/>
                </a:cubicBezTo>
                <a:cubicBezTo>
                  <a:pt x="21604711" y="2374603"/>
                  <a:pt x="21580581" y="2446993"/>
                  <a:pt x="21551372" y="2515573"/>
                </a:cubicBezTo>
                <a:cubicBezTo>
                  <a:pt x="21462472" y="2727663"/>
                  <a:pt x="21293561" y="2852123"/>
                  <a:pt x="21081472" y="2925783"/>
                </a:cubicBezTo>
                <a:cubicBezTo>
                  <a:pt x="20941772" y="2974043"/>
                  <a:pt x="20796991" y="2993093"/>
                  <a:pt x="20650941" y="2999443"/>
                </a:cubicBezTo>
                <a:cubicBezTo>
                  <a:pt x="20438850" y="3008333"/>
                  <a:pt x="20226761" y="3005793"/>
                  <a:pt x="20013400" y="3010873"/>
                </a:cubicBezTo>
                <a:cubicBezTo>
                  <a:pt x="19778450" y="3015953"/>
                  <a:pt x="19543500" y="3022303"/>
                  <a:pt x="19309822" y="3029923"/>
                </a:cubicBezTo>
                <a:cubicBezTo>
                  <a:pt x="19168850" y="3035003"/>
                  <a:pt x="19027881" y="3042623"/>
                  <a:pt x="18888181" y="3048973"/>
                </a:cubicBezTo>
                <a:cubicBezTo>
                  <a:pt x="18888181" y="3050243"/>
                  <a:pt x="18888181" y="3051513"/>
                  <a:pt x="18888181" y="3052783"/>
                </a:cubicBezTo>
                <a:close/>
                <a:moveTo>
                  <a:pt x="18775150" y="2974043"/>
                </a:moveTo>
                <a:cubicBezTo>
                  <a:pt x="19012641" y="2962613"/>
                  <a:pt x="19171391" y="2953723"/>
                  <a:pt x="19330141" y="2948643"/>
                </a:cubicBezTo>
                <a:cubicBezTo>
                  <a:pt x="19571441" y="2941023"/>
                  <a:pt x="19812741" y="2934673"/>
                  <a:pt x="20054041" y="2929593"/>
                </a:cubicBezTo>
                <a:cubicBezTo>
                  <a:pt x="20257241" y="2924513"/>
                  <a:pt x="20461711" y="2925783"/>
                  <a:pt x="20664911" y="2916893"/>
                </a:cubicBezTo>
                <a:cubicBezTo>
                  <a:pt x="20819850" y="2910543"/>
                  <a:pt x="20972250" y="2883873"/>
                  <a:pt x="21117031" y="2820373"/>
                </a:cubicBezTo>
                <a:cubicBezTo>
                  <a:pt x="21297372" y="2740363"/>
                  <a:pt x="21425641" y="2613363"/>
                  <a:pt x="21487872" y="2424133"/>
                </a:cubicBezTo>
                <a:cubicBezTo>
                  <a:pt x="21509461" y="2356823"/>
                  <a:pt x="21529781" y="2289513"/>
                  <a:pt x="21543750" y="2220933"/>
                </a:cubicBezTo>
                <a:cubicBezTo>
                  <a:pt x="21600900" y="1935183"/>
                  <a:pt x="21627572" y="1646893"/>
                  <a:pt x="21632650" y="1502410"/>
                </a:cubicBezTo>
                <a:cubicBezTo>
                  <a:pt x="21636461" y="1273810"/>
                  <a:pt x="21626300" y="1045210"/>
                  <a:pt x="21564072" y="822960"/>
                </a:cubicBezTo>
                <a:cubicBezTo>
                  <a:pt x="21472631" y="491490"/>
                  <a:pt x="21265622" y="279400"/>
                  <a:pt x="20918911" y="220980"/>
                </a:cubicBezTo>
                <a:cubicBezTo>
                  <a:pt x="20790641" y="199390"/>
                  <a:pt x="20661100" y="184150"/>
                  <a:pt x="20531561" y="170180"/>
                </a:cubicBezTo>
                <a:cubicBezTo>
                  <a:pt x="20127700" y="128270"/>
                  <a:pt x="19722572" y="106680"/>
                  <a:pt x="19317441" y="99060"/>
                </a:cubicBezTo>
                <a:cubicBezTo>
                  <a:pt x="18949141" y="91440"/>
                  <a:pt x="11537345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1520323"/>
                  <a:pt x="97790" y="1724363"/>
                  <a:pt x="124460" y="2026623"/>
                </a:cubicBezTo>
                <a:cubicBezTo>
                  <a:pt x="147320" y="2288243"/>
                  <a:pt x="260350" y="2501603"/>
                  <a:pt x="473710" y="2659083"/>
                </a:cubicBezTo>
                <a:cubicBezTo>
                  <a:pt x="581660" y="2739093"/>
                  <a:pt x="703580" y="2788623"/>
                  <a:pt x="830580" y="2829263"/>
                </a:cubicBezTo>
                <a:cubicBezTo>
                  <a:pt x="1080770" y="2909273"/>
                  <a:pt x="1339850" y="2942293"/>
                  <a:pt x="1600200" y="2948643"/>
                </a:cubicBezTo>
                <a:cubicBezTo>
                  <a:pt x="2122170" y="2960073"/>
                  <a:pt x="2644140" y="2966423"/>
                  <a:pt x="18775150" y="29740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961328" y="874144"/>
            <a:ext cx="2710767" cy="3625024"/>
          </a:xfrm>
          <a:custGeom>
            <a:rect b="b" l="l" r="r" t="t"/>
            <a:pathLst>
              <a:path extrusionOk="0" h="3625024" w="2710767">
                <a:moveTo>
                  <a:pt x="0" y="0"/>
                </a:moveTo>
                <a:lnTo>
                  <a:pt x="2710767" y="0"/>
                </a:lnTo>
                <a:lnTo>
                  <a:pt x="2710767" y="3625024"/>
                </a:lnTo>
                <a:lnTo>
                  <a:pt x="0" y="3625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3969" l="0" r="0" t="0"/>
            </a:stretch>
          </a:blipFill>
          <a:ln>
            <a:noFill/>
          </a:ln>
        </p:spPr>
      </p:sp>
      <p:sp>
        <p:nvSpPr>
          <p:cNvPr id="39" name="Google Shape;39;p3"/>
          <p:cNvSpPr/>
          <p:nvPr/>
        </p:nvSpPr>
        <p:spPr>
          <a:xfrm>
            <a:off x="4613290" y="2024803"/>
            <a:ext cx="3090750" cy="2967120"/>
          </a:xfrm>
          <a:custGeom>
            <a:rect b="b" l="l" r="r" t="t"/>
            <a:pathLst>
              <a:path extrusionOk="0" h="2967120" w="3090750">
                <a:moveTo>
                  <a:pt x="0" y="0"/>
                </a:moveTo>
                <a:lnTo>
                  <a:pt x="3090750" y="0"/>
                </a:lnTo>
                <a:lnTo>
                  <a:pt x="3090750" y="2967120"/>
                </a:lnTo>
                <a:lnTo>
                  <a:pt x="0" y="29671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" name="Google Shape;40;p3"/>
          <p:cNvSpPr txBox="1"/>
          <p:nvPr>
            <p:ph type="title"/>
          </p:nvPr>
        </p:nvSpPr>
        <p:spPr>
          <a:xfrm>
            <a:off x="8955575" y="1939800"/>
            <a:ext cx="7985400" cy="40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0"/>
              <a:buFont typeface="Sawarabi Mincho"/>
              <a:buNone/>
              <a:defRPr i="0" sz="13000" u="none" cap="none" strike="noStrike">
                <a:solidFill>
                  <a:schemeClr val="dk1"/>
                </a:solidFill>
                <a:latin typeface="Sawarabi Mincho"/>
                <a:ea typeface="Sawarabi Mincho"/>
                <a:cs typeface="Sawarabi Mincho"/>
                <a:sym typeface="Sawarabi Minch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9pPr>
          </a:lstStyle>
          <a:p/>
        </p:txBody>
      </p:sp>
      <p:sp>
        <p:nvSpPr>
          <p:cNvPr id="41" name="Google Shape;41;p3"/>
          <p:cNvSpPr txBox="1"/>
          <p:nvPr>
            <p:ph idx="2" type="title"/>
          </p:nvPr>
        </p:nvSpPr>
        <p:spPr>
          <a:xfrm>
            <a:off x="9954800" y="1176100"/>
            <a:ext cx="63279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estrial"/>
              <a:buNone/>
              <a:defRPr i="0" sz="3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Font typeface="Questrial"/>
              <a:buNone/>
              <a:defRPr sz="3500">
                <a:latin typeface="Questrial"/>
                <a:ea typeface="Questrial"/>
                <a:cs typeface="Questrial"/>
                <a:sym typeface="Quest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Font typeface="Questrial"/>
              <a:buNone/>
              <a:defRPr sz="3500">
                <a:latin typeface="Questrial"/>
                <a:ea typeface="Questrial"/>
                <a:cs typeface="Questrial"/>
                <a:sym typeface="Quest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Font typeface="Questrial"/>
              <a:buNone/>
              <a:defRPr sz="3500">
                <a:latin typeface="Questrial"/>
                <a:ea typeface="Questrial"/>
                <a:cs typeface="Questrial"/>
                <a:sym typeface="Quest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Font typeface="Questrial"/>
              <a:buNone/>
              <a:defRPr sz="3500">
                <a:latin typeface="Questrial"/>
                <a:ea typeface="Questrial"/>
                <a:cs typeface="Questrial"/>
                <a:sym typeface="Questrial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Font typeface="Questrial"/>
              <a:buNone/>
              <a:defRPr sz="3500">
                <a:latin typeface="Questrial"/>
                <a:ea typeface="Questrial"/>
                <a:cs typeface="Questrial"/>
                <a:sym typeface="Questrial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Font typeface="Questrial"/>
              <a:buNone/>
              <a:defRPr sz="3500">
                <a:latin typeface="Questrial"/>
                <a:ea typeface="Questrial"/>
                <a:cs typeface="Questrial"/>
                <a:sym typeface="Questrial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Font typeface="Questrial"/>
              <a:buNone/>
              <a:defRPr sz="3500">
                <a:latin typeface="Questrial"/>
                <a:ea typeface="Questrial"/>
                <a:cs typeface="Questrial"/>
                <a:sym typeface="Questrial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Font typeface="Questrial"/>
              <a:buNone/>
              <a:defRPr sz="3500"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2" name="Google Shape;42;p3"/>
          <p:cNvSpPr txBox="1"/>
          <p:nvPr>
            <p:ph idx="3" type="title"/>
          </p:nvPr>
        </p:nvSpPr>
        <p:spPr>
          <a:xfrm>
            <a:off x="9954800" y="6707425"/>
            <a:ext cx="63279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Questrial"/>
              <a:buNone/>
              <a:defRPr sz="3000">
                <a:latin typeface="Questrial"/>
                <a:ea typeface="Questrial"/>
                <a:cs typeface="Questrial"/>
                <a:sym typeface="Quest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Questrial"/>
              <a:buNone/>
              <a:defRPr sz="3000">
                <a:latin typeface="Questrial"/>
                <a:ea typeface="Questrial"/>
                <a:cs typeface="Questrial"/>
                <a:sym typeface="Quest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Questrial"/>
              <a:buNone/>
              <a:defRPr sz="3000">
                <a:latin typeface="Questrial"/>
                <a:ea typeface="Questrial"/>
                <a:cs typeface="Questrial"/>
                <a:sym typeface="Quest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Questrial"/>
              <a:buNone/>
              <a:defRPr sz="3000">
                <a:latin typeface="Questrial"/>
                <a:ea typeface="Questrial"/>
                <a:cs typeface="Questrial"/>
                <a:sym typeface="Questrial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Questrial"/>
              <a:buNone/>
              <a:defRPr sz="3000">
                <a:latin typeface="Questrial"/>
                <a:ea typeface="Questrial"/>
                <a:cs typeface="Questrial"/>
                <a:sym typeface="Questrial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Questrial"/>
              <a:buNone/>
              <a:defRPr sz="3000">
                <a:latin typeface="Questrial"/>
                <a:ea typeface="Questrial"/>
                <a:cs typeface="Questrial"/>
                <a:sym typeface="Questrial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Questrial"/>
              <a:buNone/>
              <a:defRPr sz="3000">
                <a:latin typeface="Questrial"/>
                <a:ea typeface="Questrial"/>
                <a:cs typeface="Questrial"/>
                <a:sym typeface="Questrial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Questrial"/>
              <a:buNone/>
              <a:defRPr sz="3000"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3" name="Google Shape;43;p3"/>
          <p:cNvSpPr txBox="1"/>
          <p:nvPr>
            <p:ph idx="4" type="title"/>
          </p:nvPr>
        </p:nvSpPr>
        <p:spPr>
          <a:xfrm>
            <a:off x="9954800" y="8401900"/>
            <a:ext cx="63279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>
                <a:latin typeface="Questrial"/>
                <a:ea typeface="Questrial"/>
                <a:cs typeface="Questrial"/>
                <a:sym typeface="Quest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>
                <a:latin typeface="Questrial"/>
                <a:ea typeface="Questrial"/>
                <a:cs typeface="Questrial"/>
                <a:sym typeface="Quest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>
                <a:latin typeface="Questrial"/>
                <a:ea typeface="Questrial"/>
                <a:cs typeface="Questrial"/>
                <a:sym typeface="Quest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>
                <a:latin typeface="Questrial"/>
                <a:ea typeface="Questrial"/>
                <a:cs typeface="Questrial"/>
                <a:sym typeface="Questrial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>
                <a:latin typeface="Questrial"/>
                <a:ea typeface="Questrial"/>
                <a:cs typeface="Questrial"/>
                <a:sym typeface="Questrial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>
                <a:latin typeface="Questrial"/>
                <a:ea typeface="Questrial"/>
                <a:cs typeface="Questrial"/>
                <a:sym typeface="Questrial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>
                <a:latin typeface="Questrial"/>
                <a:ea typeface="Questrial"/>
                <a:cs typeface="Questrial"/>
                <a:sym typeface="Questrial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FFFCEB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4"/>
          <p:cNvGrpSpPr/>
          <p:nvPr/>
        </p:nvGrpSpPr>
        <p:grpSpPr>
          <a:xfrm>
            <a:off x="8061057" y="997050"/>
            <a:ext cx="4272856" cy="3990485"/>
            <a:chOff x="0" y="-47625"/>
            <a:chExt cx="1322497" cy="1235100"/>
          </a:xfrm>
        </p:grpSpPr>
        <p:sp>
          <p:nvSpPr>
            <p:cNvPr id="46" name="Google Shape;46;p4"/>
            <p:cNvSpPr/>
            <p:nvPr/>
          </p:nvSpPr>
          <p:spPr>
            <a:xfrm>
              <a:off x="0" y="0"/>
              <a:ext cx="1322497" cy="1187388"/>
            </a:xfrm>
            <a:custGeom>
              <a:rect b="b" l="l" r="r" t="t"/>
              <a:pathLst>
                <a:path extrusionOk="0" h="1187388" w="1322497">
                  <a:moveTo>
                    <a:pt x="0" y="0"/>
                  </a:moveTo>
                  <a:lnTo>
                    <a:pt x="1322497" y="0"/>
                  </a:lnTo>
                  <a:lnTo>
                    <a:pt x="1322497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FACAD3"/>
            </a:solidFill>
            <a:ln>
              <a:noFill/>
            </a:ln>
          </p:spPr>
        </p:sp>
        <p:sp>
          <p:nvSpPr>
            <p:cNvPr id="47" name="Google Shape;47;p4"/>
            <p:cNvSpPr txBox="1"/>
            <p:nvPr/>
          </p:nvSpPr>
          <p:spPr>
            <a:xfrm>
              <a:off x="0" y="-47625"/>
              <a:ext cx="1322400" cy="12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Google Shape;48;p4"/>
          <p:cNvSpPr/>
          <p:nvPr/>
        </p:nvSpPr>
        <p:spPr>
          <a:xfrm>
            <a:off x="8032518" y="1088112"/>
            <a:ext cx="4407301" cy="3952092"/>
          </a:xfrm>
          <a:custGeom>
            <a:rect b="b" l="l" r="r" t="t"/>
            <a:pathLst>
              <a:path extrusionOk="0" h="6505502" w="7254816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4777316" y="39370"/>
                </a:cubicBezTo>
                <a:cubicBezTo>
                  <a:pt x="5865435" y="43180"/>
                  <a:pt x="6344225" y="34290"/>
                  <a:pt x="6821745" y="30480"/>
                </a:cubicBezTo>
                <a:cubicBezTo>
                  <a:pt x="6939855" y="29210"/>
                  <a:pt x="7059235" y="25400"/>
                  <a:pt x="7177345" y="24130"/>
                </a:cubicBezTo>
                <a:cubicBezTo>
                  <a:pt x="7243385" y="22860"/>
                  <a:pt x="7254815" y="34290"/>
                  <a:pt x="7254815" y="101600"/>
                </a:cubicBezTo>
                <a:cubicBezTo>
                  <a:pt x="7215445" y="962660"/>
                  <a:pt x="7134165" y="1822450"/>
                  <a:pt x="7150675" y="3686102"/>
                </a:cubicBezTo>
                <a:cubicBezTo>
                  <a:pt x="7150675" y="4321102"/>
                  <a:pt x="7164645" y="4956102"/>
                  <a:pt x="7145595" y="5591102"/>
                </a:cubicBezTo>
                <a:cubicBezTo>
                  <a:pt x="7117655" y="5880663"/>
                  <a:pt x="7145595" y="6184193"/>
                  <a:pt x="7066855" y="6464862"/>
                </a:cubicBezTo>
                <a:cubicBezTo>
                  <a:pt x="7061775" y="6440732"/>
                  <a:pt x="7057965" y="6416602"/>
                  <a:pt x="7052885" y="6392472"/>
                </a:cubicBezTo>
                <a:cubicBezTo>
                  <a:pt x="6301045" y="6412793"/>
                  <a:pt x="5549205" y="6416602"/>
                  <a:pt x="3248660" y="6393743"/>
                </a:cubicBezTo>
                <a:cubicBezTo>
                  <a:pt x="2880360" y="6391202"/>
                  <a:pt x="2505710" y="6452162"/>
                  <a:pt x="2139950" y="6408982"/>
                </a:cubicBezTo>
                <a:cubicBezTo>
                  <a:pt x="2141220" y="6403902"/>
                  <a:pt x="2141220" y="6400093"/>
                  <a:pt x="2142490" y="6395012"/>
                </a:cubicBezTo>
                <a:cubicBezTo>
                  <a:pt x="2382520" y="6374693"/>
                  <a:pt x="2622550" y="6355643"/>
                  <a:pt x="2863850" y="6335322"/>
                </a:cubicBezTo>
                <a:cubicBezTo>
                  <a:pt x="2863850" y="6334052"/>
                  <a:pt x="2863850" y="6332782"/>
                  <a:pt x="2863850" y="6330243"/>
                </a:cubicBezTo>
                <a:cubicBezTo>
                  <a:pt x="2258060" y="6350562"/>
                  <a:pt x="1652270" y="6379772"/>
                  <a:pt x="1046480" y="6410252"/>
                </a:cubicBezTo>
                <a:cubicBezTo>
                  <a:pt x="706120" y="6408982"/>
                  <a:pt x="340360" y="6505502"/>
                  <a:pt x="10160" y="6431843"/>
                </a:cubicBezTo>
                <a:cubicBezTo>
                  <a:pt x="87630" y="6374693"/>
                  <a:pt x="25400" y="6261662"/>
                  <a:pt x="36830" y="6180382"/>
                </a:cubicBezTo>
                <a:cubicBezTo>
                  <a:pt x="34290" y="6077512"/>
                  <a:pt x="35560" y="5974643"/>
                  <a:pt x="35560" y="5871773"/>
                </a:cubicBezTo>
                <a:cubicBezTo>
                  <a:pt x="33020" y="5325673"/>
                  <a:pt x="0" y="4779573"/>
                  <a:pt x="11430" y="4232202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6397552"/>
                </a:moveTo>
                <a:cubicBezTo>
                  <a:pt x="938530" y="6367072"/>
                  <a:pt x="1786890" y="6311193"/>
                  <a:pt x="2637790" y="6297222"/>
                </a:cubicBezTo>
                <a:cubicBezTo>
                  <a:pt x="3041650" y="6284522"/>
                  <a:pt x="3442970" y="6320082"/>
                  <a:pt x="4875068" y="6325162"/>
                </a:cubicBezTo>
                <a:cubicBezTo>
                  <a:pt x="5947985" y="6339132"/>
                  <a:pt x="6501705" y="6307382"/>
                  <a:pt x="7054155" y="6318812"/>
                </a:cubicBezTo>
                <a:cubicBezTo>
                  <a:pt x="7103685" y="5253282"/>
                  <a:pt x="7071935" y="4189023"/>
                  <a:pt x="7093525" y="2123440"/>
                </a:cubicBezTo>
                <a:cubicBezTo>
                  <a:pt x="7101146" y="1438910"/>
                  <a:pt x="7163375" y="754380"/>
                  <a:pt x="7207825" y="72390"/>
                </a:cubicBezTo>
                <a:cubicBezTo>
                  <a:pt x="6094035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4011223"/>
                </a:cubicBezTo>
                <a:cubicBezTo>
                  <a:pt x="82550" y="4806243"/>
                  <a:pt x="173990" y="5603802"/>
                  <a:pt x="88900" y="63975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4"/>
          <p:cNvGrpSpPr/>
          <p:nvPr/>
        </p:nvGrpSpPr>
        <p:grpSpPr>
          <a:xfrm>
            <a:off x="12896686" y="966108"/>
            <a:ext cx="4272856" cy="3990485"/>
            <a:chOff x="0" y="-47625"/>
            <a:chExt cx="1322497" cy="1235100"/>
          </a:xfrm>
        </p:grpSpPr>
        <p:sp>
          <p:nvSpPr>
            <p:cNvPr id="50" name="Google Shape;50;p4"/>
            <p:cNvSpPr/>
            <p:nvPr/>
          </p:nvSpPr>
          <p:spPr>
            <a:xfrm>
              <a:off x="0" y="0"/>
              <a:ext cx="1322497" cy="1187388"/>
            </a:xfrm>
            <a:custGeom>
              <a:rect b="b" l="l" r="r" t="t"/>
              <a:pathLst>
                <a:path extrusionOk="0" h="1187388" w="1322497">
                  <a:moveTo>
                    <a:pt x="0" y="0"/>
                  </a:moveTo>
                  <a:lnTo>
                    <a:pt x="1322497" y="0"/>
                  </a:lnTo>
                  <a:lnTo>
                    <a:pt x="1322497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F6EBA5"/>
            </a:solidFill>
            <a:ln>
              <a:noFill/>
            </a:ln>
          </p:spPr>
        </p:sp>
        <p:sp>
          <p:nvSpPr>
            <p:cNvPr id="51" name="Google Shape;51;p4"/>
            <p:cNvSpPr txBox="1"/>
            <p:nvPr/>
          </p:nvSpPr>
          <p:spPr>
            <a:xfrm>
              <a:off x="0" y="-47625"/>
              <a:ext cx="1322400" cy="12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4"/>
          <p:cNvSpPr/>
          <p:nvPr/>
        </p:nvSpPr>
        <p:spPr>
          <a:xfrm rot="114932">
            <a:off x="12756806" y="1032547"/>
            <a:ext cx="4481440" cy="4011241"/>
          </a:xfrm>
          <a:custGeom>
            <a:rect b="b" l="l" r="r" t="t"/>
            <a:pathLst>
              <a:path extrusionOk="0" h="5363210" w="5991887">
                <a:moveTo>
                  <a:pt x="232410" y="5298440"/>
                </a:moveTo>
                <a:cubicBezTo>
                  <a:pt x="228600" y="5313680"/>
                  <a:pt x="226060" y="5325110"/>
                  <a:pt x="219710" y="5347970"/>
                </a:cubicBezTo>
                <a:cubicBezTo>
                  <a:pt x="175260" y="5247640"/>
                  <a:pt x="191770" y="5323840"/>
                  <a:pt x="123190" y="5259070"/>
                </a:cubicBezTo>
                <a:cubicBezTo>
                  <a:pt x="144780" y="5246370"/>
                  <a:pt x="160020" y="5237480"/>
                  <a:pt x="186690" y="5234940"/>
                </a:cubicBezTo>
                <a:cubicBezTo>
                  <a:pt x="0" y="3581400"/>
                  <a:pt x="182880" y="1917700"/>
                  <a:pt x="120650" y="392430"/>
                </a:cubicBezTo>
                <a:cubicBezTo>
                  <a:pt x="157480" y="217170"/>
                  <a:pt x="394970" y="276860"/>
                  <a:pt x="527050" y="241300"/>
                </a:cubicBezTo>
                <a:cubicBezTo>
                  <a:pt x="713740" y="220980"/>
                  <a:pt x="900430" y="201930"/>
                  <a:pt x="1087120" y="182880"/>
                </a:cubicBezTo>
                <a:cubicBezTo>
                  <a:pt x="1586230" y="132080"/>
                  <a:pt x="2106957" y="85090"/>
                  <a:pt x="2608607" y="57150"/>
                </a:cubicBezTo>
                <a:cubicBezTo>
                  <a:pt x="3568727" y="0"/>
                  <a:pt x="4532657" y="1270"/>
                  <a:pt x="5494047" y="45720"/>
                </a:cubicBezTo>
                <a:cubicBezTo>
                  <a:pt x="5612157" y="71120"/>
                  <a:pt x="5880127" y="34290"/>
                  <a:pt x="5890287" y="193040"/>
                </a:cubicBezTo>
                <a:cubicBezTo>
                  <a:pt x="5887747" y="1800860"/>
                  <a:pt x="5976647" y="3432810"/>
                  <a:pt x="5991887" y="5118100"/>
                </a:cubicBezTo>
                <a:cubicBezTo>
                  <a:pt x="5991887" y="5153660"/>
                  <a:pt x="5991887" y="5203190"/>
                  <a:pt x="5944897" y="5205730"/>
                </a:cubicBezTo>
                <a:cubicBezTo>
                  <a:pt x="5665497" y="5253990"/>
                  <a:pt x="5383557" y="5226050"/>
                  <a:pt x="5101617" y="5236210"/>
                </a:cubicBezTo>
                <a:cubicBezTo>
                  <a:pt x="4484397" y="5267960"/>
                  <a:pt x="3870987" y="5363210"/>
                  <a:pt x="3251227" y="5316220"/>
                </a:cubicBezTo>
                <a:cubicBezTo>
                  <a:pt x="2253007" y="5255260"/>
                  <a:pt x="1231900" y="5275580"/>
                  <a:pt x="232410" y="5298440"/>
                </a:cubicBezTo>
                <a:close/>
                <a:moveTo>
                  <a:pt x="5949977" y="5175250"/>
                </a:moveTo>
                <a:cubicBezTo>
                  <a:pt x="5852187" y="3500120"/>
                  <a:pt x="5769637" y="1816100"/>
                  <a:pt x="5844567" y="270510"/>
                </a:cubicBezTo>
                <a:cubicBezTo>
                  <a:pt x="5848377" y="171450"/>
                  <a:pt x="5840757" y="158750"/>
                  <a:pt x="5741697" y="149860"/>
                </a:cubicBezTo>
                <a:cubicBezTo>
                  <a:pt x="4326917" y="39370"/>
                  <a:pt x="2899437" y="67310"/>
                  <a:pt x="1466850" y="199390"/>
                </a:cubicBezTo>
                <a:cubicBezTo>
                  <a:pt x="1056640" y="246380"/>
                  <a:pt x="641350" y="271780"/>
                  <a:pt x="233680" y="339090"/>
                </a:cubicBezTo>
                <a:cubicBezTo>
                  <a:pt x="151130" y="365760"/>
                  <a:pt x="193040" y="439420"/>
                  <a:pt x="195580" y="497840"/>
                </a:cubicBezTo>
                <a:cubicBezTo>
                  <a:pt x="214630" y="1102360"/>
                  <a:pt x="229870" y="1705610"/>
                  <a:pt x="248920" y="2179320"/>
                </a:cubicBezTo>
                <a:cubicBezTo>
                  <a:pt x="300990" y="3166110"/>
                  <a:pt x="299720" y="4156710"/>
                  <a:pt x="349250" y="5143500"/>
                </a:cubicBezTo>
                <a:cubicBezTo>
                  <a:pt x="350520" y="5165090"/>
                  <a:pt x="358140" y="5179060"/>
                  <a:pt x="383540" y="5180330"/>
                </a:cubicBezTo>
                <a:cubicBezTo>
                  <a:pt x="868680" y="5218430"/>
                  <a:pt x="1353820" y="5166360"/>
                  <a:pt x="1838960" y="5157470"/>
                </a:cubicBezTo>
                <a:cubicBezTo>
                  <a:pt x="2909597" y="5090160"/>
                  <a:pt x="3959887" y="5171440"/>
                  <a:pt x="5010177" y="5143500"/>
                </a:cubicBezTo>
                <a:cubicBezTo>
                  <a:pt x="5265447" y="5132070"/>
                  <a:pt x="5521988" y="5104130"/>
                  <a:pt x="5777257" y="5120640"/>
                </a:cubicBezTo>
                <a:cubicBezTo>
                  <a:pt x="5777257" y="5125720"/>
                  <a:pt x="5778527" y="5129530"/>
                  <a:pt x="5778527" y="5134610"/>
                </a:cubicBezTo>
                <a:cubicBezTo>
                  <a:pt x="5728997" y="5146040"/>
                  <a:pt x="5680738" y="5157470"/>
                  <a:pt x="5631207" y="5167630"/>
                </a:cubicBezTo>
                <a:cubicBezTo>
                  <a:pt x="5631207" y="5170170"/>
                  <a:pt x="5631207" y="5171440"/>
                  <a:pt x="5631207" y="5173980"/>
                </a:cubicBezTo>
                <a:cubicBezTo>
                  <a:pt x="5736617" y="5175250"/>
                  <a:pt x="5842027" y="5175250"/>
                  <a:pt x="5949977" y="5175250"/>
                </a:cubicBezTo>
                <a:close/>
                <a:moveTo>
                  <a:pt x="205740" y="2275840"/>
                </a:moveTo>
                <a:cubicBezTo>
                  <a:pt x="142240" y="3261360"/>
                  <a:pt x="189230" y="4245610"/>
                  <a:pt x="234950" y="5231130"/>
                </a:cubicBezTo>
                <a:cubicBezTo>
                  <a:pt x="259080" y="5228590"/>
                  <a:pt x="281940" y="5227320"/>
                  <a:pt x="304800" y="5224780"/>
                </a:cubicBezTo>
                <a:cubicBezTo>
                  <a:pt x="261620" y="4243070"/>
                  <a:pt x="283210" y="3257550"/>
                  <a:pt x="205740" y="2275840"/>
                </a:cubicBezTo>
                <a:close/>
                <a:moveTo>
                  <a:pt x="4144037" y="5214620"/>
                </a:moveTo>
                <a:cubicBezTo>
                  <a:pt x="3629687" y="5193030"/>
                  <a:pt x="3116607" y="5176520"/>
                  <a:pt x="2602257" y="5191760"/>
                </a:cubicBezTo>
                <a:cubicBezTo>
                  <a:pt x="3116607" y="5210810"/>
                  <a:pt x="3629687" y="5264150"/>
                  <a:pt x="4144037" y="52146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" name="Google Shape;53;p4"/>
          <p:cNvGrpSpPr/>
          <p:nvPr/>
        </p:nvGrpSpPr>
        <p:grpSpPr>
          <a:xfrm>
            <a:off x="8089427" y="5251573"/>
            <a:ext cx="4272856" cy="3990485"/>
            <a:chOff x="0" y="-47625"/>
            <a:chExt cx="1322497" cy="1235100"/>
          </a:xfrm>
        </p:grpSpPr>
        <p:sp>
          <p:nvSpPr>
            <p:cNvPr id="54" name="Google Shape;54;p4"/>
            <p:cNvSpPr/>
            <p:nvPr/>
          </p:nvSpPr>
          <p:spPr>
            <a:xfrm>
              <a:off x="0" y="0"/>
              <a:ext cx="1322497" cy="1187388"/>
            </a:xfrm>
            <a:custGeom>
              <a:rect b="b" l="l" r="r" t="t"/>
              <a:pathLst>
                <a:path extrusionOk="0" h="1187388" w="1322497">
                  <a:moveTo>
                    <a:pt x="0" y="0"/>
                  </a:moveTo>
                  <a:lnTo>
                    <a:pt x="1322497" y="0"/>
                  </a:lnTo>
                  <a:lnTo>
                    <a:pt x="1322497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FA984C"/>
            </a:solidFill>
            <a:ln>
              <a:noFill/>
            </a:ln>
          </p:spPr>
        </p:sp>
        <p:sp>
          <p:nvSpPr>
            <p:cNvPr id="55" name="Google Shape;55;p4"/>
            <p:cNvSpPr txBox="1"/>
            <p:nvPr/>
          </p:nvSpPr>
          <p:spPr>
            <a:xfrm>
              <a:off x="0" y="-47625"/>
              <a:ext cx="1322400" cy="12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" name="Google Shape;56;p4"/>
          <p:cNvGrpSpPr/>
          <p:nvPr/>
        </p:nvGrpSpPr>
        <p:grpSpPr>
          <a:xfrm>
            <a:off x="12906730" y="5329987"/>
            <a:ext cx="4272856" cy="3990485"/>
            <a:chOff x="0" y="-47625"/>
            <a:chExt cx="1322497" cy="1235100"/>
          </a:xfrm>
        </p:grpSpPr>
        <p:sp>
          <p:nvSpPr>
            <p:cNvPr id="57" name="Google Shape;57;p4"/>
            <p:cNvSpPr/>
            <p:nvPr/>
          </p:nvSpPr>
          <p:spPr>
            <a:xfrm>
              <a:off x="0" y="0"/>
              <a:ext cx="1322497" cy="1187388"/>
            </a:xfrm>
            <a:custGeom>
              <a:rect b="b" l="l" r="r" t="t"/>
              <a:pathLst>
                <a:path extrusionOk="0" h="1187388" w="1322497">
                  <a:moveTo>
                    <a:pt x="0" y="0"/>
                  </a:moveTo>
                  <a:lnTo>
                    <a:pt x="1322497" y="0"/>
                  </a:lnTo>
                  <a:lnTo>
                    <a:pt x="1322497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C4D682"/>
            </a:solidFill>
            <a:ln>
              <a:noFill/>
            </a:ln>
          </p:spPr>
        </p:sp>
        <p:sp>
          <p:nvSpPr>
            <p:cNvPr id="58" name="Google Shape;58;p4"/>
            <p:cNvSpPr txBox="1"/>
            <p:nvPr/>
          </p:nvSpPr>
          <p:spPr>
            <a:xfrm>
              <a:off x="0" y="-47625"/>
              <a:ext cx="1322400" cy="12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59;p4"/>
          <p:cNvSpPr/>
          <p:nvPr/>
        </p:nvSpPr>
        <p:spPr>
          <a:xfrm rot="10800000">
            <a:off x="12815761" y="5385595"/>
            <a:ext cx="4407301" cy="3952092"/>
          </a:xfrm>
          <a:custGeom>
            <a:rect b="b" l="l" r="r" t="t"/>
            <a:pathLst>
              <a:path extrusionOk="0" h="6505502" w="7254816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4777316" y="39370"/>
                </a:cubicBezTo>
                <a:cubicBezTo>
                  <a:pt x="5865435" y="43180"/>
                  <a:pt x="6344225" y="34290"/>
                  <a:pt x="6821745" y="30480"/>
                </a:cubicBezTo>
                <a:cubicBezTo>
                  <a:pt x="6939855" y="29210"/>
                  <a:pt x="7059235" y="25400"/>
                  <a:pt x="7177345" y="24130"/>
                </a:cubicBezTo>
                <a:cubicBezTo>
                  <a:pt x="7243385" y="22860"/>
                  <a:pt x="7254815" y="34290"/>
                  <a:pt x="7254815" y="101600"/>
                </a:cubicBezTo>
                <a:cubicBezTo>
                  <a:pt x="7215445" y="962660"/>
                  <a:pt x="7134165" y="1822450"/>
                  <a:pt x="7150675" y="3686102"/>
                </a:cubicBezTo>
                <a:cubicBezTo>
                  <a:pt x="7150675" y="4321102"/>
                  <a:pt x="7164645" y="4956102"/>
                  <a:pt x="7145595" y="5591102"/>
                </a:cubicBezTo>
                <a:cubicBezTo>
                  <a:pt x="7117655" y="5880663"/>
                  <a:pt x="7145595" y="6184193"/>
                  <a:pt x="7066855" y="6464862"/>
                </a:cubicBezTo>
                <a:cubicBezTo>
                  <a:pt x="7061775" y="6440732"/>
                  <a:pt x="7057965" y="6416602"/>
                  <a:pt x="7052885" y="6392472"/>
                </a:cubicBezTo>
                <a:cubicBezTo>
                  <a:pt x="6301045" y="6412793"/>
                  <a:pt x="5549205" y="6416602"/>
                  <a:pt x="3248660" y="6393743"/>
                </a:cubicBezTo>
                <a:cubicBezTo>
                  <a:pt x="2880360" y="6391202"/>
                  <a:pt x="2505710" y="6452162"/>
                  <a:pt x="2139950" y="6408982"/>
                </a:cubicBezTo>
                <a:cubicBezTo>
                  <a:pt x="2141220" y="6403902"/>
                  <a:pt x="2141220" y="6400093"/>
                  <a:pt x="2142490" y="6395012"/>
                </a:cubicBezTo>
                <a:cubicBezTo>
                  <a:pt x="2382520" y="6374693"/>
                  <a:pt x="2622550" y="6355643"/>
                  <a:pt x="2863850" y="6335322"/>
                </a:cubicBezTo>
                <a:cubicBezTo>
                  <a:pt x="2863850" y="6334052"/>
                  <a:pt x="2863850" y="6332782"/>
                  <a:pt x="2863850" y="6330243"/>
                </a:cubicBezTo>
                <a:cubicBezTo>
                  <a:pt x="2258060" y="6350562"/>
                  <a:pt x="1652270" y="6379772"/>
                  <a:pt x="1046480" y="6410252"/>
                </a:cubicBezTo>
                <a:cubicBezTo>
                  <a:pt x="706120" y="6408982"/>
                  <a:pt x="340360" y="6505502"/>
                  <a:pt x="10160" y="6431843"/>
                </a:cubicBezTo>
                <a:cubicBezTo>
                  <a:pt x="87630" y="6374693"/>
                  <a:pt x="25400" y="6261662"/>
                  <a:pt x="36830" y="6180382"/>
                </a:cubicBezTo>
                <a:cubicBezTo>
                  <a:pt x="34290" y="6077512"/>
                  <a:pt x="35560" y="5974643"/>
                  <a:pt x="35560" y="5871773"/>
                </a:cubicBezTo>
                <a:cubicBezTo>
                  <a:pt x="33020" y="5325673"/>
                  <a:pt x="0" y="4779573"/>
                  <a:pt x="11430" y="4232202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6397552"/>
                </a:moveTo>
                <a:cubicBezTo>
                  <a:pt x="938530" y="6367072"/>
                  <a:pt x="1786890" y="6311193"/>
                  <a:pt x="2637790" y="6297222"/>
                </a:cubicBezTo>
                <a:cubicBezTo>
                  <a:pt x="3041650" y="6284522"/>
                  <a:pt x="3442970" y="6320082"/>
                  <a:pt x="4875068" y="6325162"/>
                </a:cubicBezTo>
                <a:cubicBezTo>
                  <a:pt x="5947985" y="6339132"/>
                  <a:pt x="6501705" y="6307382"/>
                  <a:pt x="7054155" y="6318812"/>
                </a:cubicBezTo>
                <a:cubicBezTo>
                  <a:pt x="7103685" y="5253282"/>
                  <a:pt x="7071935" y="4189023"/>
                  <a:pt x="7093525" y="2123440"/>
                </a:cubicBezTo>
                <a:cubicBezTo>
                  <a:pt x="7101146" y="1438910"/>
                  <a:pt x="7163375" y="754380"/>
                  <a:pt x="7207825" y="72390"/>
                </a:cubicBezTo>
                <a:cubicBezTo>
                  <a:pt x="6094035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4011223"/>
                </a:cubicBezTo>
                <a:cubicBezTo>
                  <a:pt x="82550" y="4806243"/>
                  <a:pt x="173990" y="5603802"/>
                  <a:pt x="88900" y="63975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4"/>
          <p:cNvSpPr/>
          <p:nvPr/>
        </p:nvSpPr>
        <p:spPr>
          <a:xfrm rot="5400000">
            <a:off x="8289977" y="5111468"/>
            <a:ext cx="3853326" cy="4453979"/>
          </a:xfrm>
          <a:custGeom>
            <a:rect b="b" l="l" r="r" t="t"/>
            <a:pathLst>
              <a:path extrusionOk="0" h="7331652" w="6342924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4224203" y="39370"/>
                </a:cubicBezTo>
                <a:cubicBezTo>
                  <a:pt x="4953544" y="43180"/>
                  <a:pt x="5432334" y="34290"/>
                  <a:pt x="5909854" y="30480"/>
                </a:cubicBezTo>
                <a:cubicBezTo>
                  <a:pt x="6027964" y="29210"/>
                  <a:pt x="6147344" y="25400"/>
                  <a:pt x="6265453" y="24130"/>
                </a:cubicBezTo>
                <a:cubicBezTo>
                  <a:pt x="6331493" y="22860"/>
                  <a:pt x="6342924" y="34290"/>
                  <a:pt x="6342924" y="101600"/>
                </a:cubicBezTo>
                <a:cubicBezTo>
                  <a:pt x="6303553" y="962660"/>
                  <a:pt x="6222274" y="1822450"/>
                  <a:pt x="6238784" y="4512252"/>
                </a:cubicBezTo>
                <a:cubicBezTo>
                  <a:pt x="6238784" y="5147252"/>
                  <a:pt x="6252753" y="5782252"/>
                  <a:pt x="6233703" y="6417252"/>
                </a:cubicBezTo>
                <a:cubicBezTo>
                  <a:pt x="6205764" y="6706813"/>
                  <a:pt x="6233703" y="7010342"/>
                  <a:pt x="6154964" y="7291013"/>
                </a:cubicBezTo>
                <a:cubicBezTo>
                  <a:pt x="6149884" y="7266882"/>
                  <a:pt x="6146074" y="7242752"/>
                  <a:pt x="6140994" y="7218622"/>
                </a:cubicBezTo>
                <a:cubicBezTo>
                  <a:pt x="5389154" y="7238942"/>
                  <a:pt x="4637314" y="7242752"/>
                  <a:pt x="3248660" y="7219892"/>
                </a:cubicBezTo>
                <a:cubicBezTo>
                  <a:pt x="2880360" y="7217352"/>
                  <a:pt x="2505710" y="7278313"/>
                  <a:pt x="2139950" y="7235132"/>
                </a:cubicBezTo>
                <a:cubicBezTo>
                  <a:pt x="2141220" y="7230052"/>
                  <a:pt x="2141220" y="7226242"/>
                  <a:pt x="2142490" y="7221163"/>
                </a:cubicBezTo>
                <a:cubicBezTo>
                  <a:pt x="2382520" y="7200842"/>
                  <a:pt x="2622550" y="7181792"/>
                  <a:pt x="2863850" y="7161472"/>
                </a:cubicBezTo>
                <a:cubicBezTo>
                  <a:pt x="2863850" y="7160202"/>
                  <a:pt x="2863850" y="7158932"/>
                  <a:pt x="2863850" y="7156392"/>
                </a:cubicBezTo>
                <a:cubicBezTo>
                  <a:pt x="2258060" y="7176713"/>
                  <a:pt x="1652270" y="7205922"/>
                  <a:pt x="1046480" y="7236402"/>
                </a:cubicBezTo>
                <a:cubicBezTo>
                  <a:pt x="706120" y="7235132"/>
                  <a:pt x="340360" y="7331652"/>
                  <a:pt x="10160" y="7257992"/>
                </a:cubicBezTo>
                <a:cubicBezTo>
                  <a:pt x="87630" y="7200842"/>
                  <a:pt x="25400" y="7087813"/>
                  <a:pt x="36830" y="7006532"/>
                </a:cubicBezTo>
                <a:cubicBezTo>
                  <a:pt x="34290" y="6903663"/>
                  <a:pt x="35560" y="6800792"/>
                  <a:pt x="35560" y="6697922"/>
                </a:cubicBezTo>
                <a:cubicBezTo>
                  <a:pt x="33020" y="6151822"/>
                  <a:pt x="0" y="5605722"/>
                  <a:pt x="11430" y="5058352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7223702"/>
                </a:moveTo>
                <a:cubicBezTo>
                  <a:pt x="938530" y="7193222"/>
                  <a:pt x="1786890" y="7137342"/>
                  <a:pt x="2637790" y="7123372"/>
                </a:cubicBezTo>
                <a:cubicBezTo>
                  <a:pt x="3041650" y="7110672"/>
                  <a:pt x="3442970" y="7146232"/>
                  <a:pt x="4269632" y="7151312"/>
                </a:cubicBezTo>
                <a:cubicBezTo>
                  <a:pt x="5036094" y="7165282"/>
                  <a:pt x="5589814" y="7133532"/>
                  <a:pt x="6142264" y="7144962"/>
                </a:cubicBezTo>
                <a:cubicBezTo>
                  <a:pt x="6191793" y="6079432"/>
                  <a:pt x="6160043" y="5015172"/>
                  <a:pt x="6181634" y="2123440"/>
                </a:cubicBezTo>
                <a:cubicBezTo>
                  <a:pt x="6189254" y="1438910"/>
                  <a:pt x="6251484" y="754380"/>
                  <a:pt x="6295934" y="72390"/>
                </a:cubicBezTo>
                <a:cubicBezTo>
                  <a:pt x="5182144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4837372"/>
                </a:cubicBezTo>
                <a:cubicBezTo>
                  <a:pt x="82550" y="5632393"/>
                  <a:pt x="173990" y="6429952"/>
                  <a:pt x="88900" y="72237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4"/>
          <p:cNvGrpSpPr/>
          <p:nvPr/>
        </p:nvGrpSpPr>
        <p:grpSpPr>
          <a:xfrm>
            <a:off x="757765" y="2075071"/>
            <a:ext cx="5824444" cy="5824444"/>
            <a:chOff x="0" y="0"/>
            <a:chExt cx="812800" cy="812800"/>
          </a:xfrm>
        </p:grpSpPr>
        <p:sp>
          <p:nvSpPr>
            <p:cNvPr id="62" name="Google Shape;62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3DB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Google Shape;64;p4"/>
          <p:cNvSpPr/>
          <p:nvPr/>
        </p:nvSpPr>
        <p:spPr>
          <a:xfrm>
            <a:off x="756829" y="2276829"/>
            <a:ext cx="5769785" cy="5445620"/>
          </a:xfrm>
          <a:custGeom>
            <a:rect b="b" l="l" r="r" t="t"/>
            <a:pathLst>
              <a:path extrusionOk="0" h="5287010" w="5601733">
                <a:moveTo>
                  <a:pt x="2506980" y="0"/>
                </a:moveTo>
                <a:cubicBezTo>
                  <a:pt x="2729200" y="16510"/>
                  <a:pt x="3002043" y="29210"/>
                  <a:pt x="3304303" y="50800"/>
                </a:cubicBezTo>
                <a:cubicBezTo>
                  <a:pt x="3620533" y="73660"/>
                  <a:pt x="3935493" y="114300"/>
                  <a:pt x="4232673" y="229870"/>
                </a:cubicBezTo>
                <a:cubicBezTo>
                  <a:pt x="4612403" y="375920"/>
                  <a:pt x="4936253" y="598170"/>
                  <a:pt x="5161043" y="946150"/>
                </a:cubicBezTo>
                <a:cubicBezTo>
                  <a:pt x="5249943" y="1083310"/>
                  <a:pt x="5313443" y="1233170"/>
                  <a:pt x="5362973" y="1388110"/>
                </a:cubicBezTo>
                <a:cubicBezTo>
                  <a:pt x="5451873" y="1662430"/>
                  <a:pt x="5521723" y="1940560"/>
                  <a:pt x="5562363" y="2225040"/>
                </a:cubicBezTo>
                <a:cubicBezTo>
                  <a:pt x="5601733" y="2508250"/>
                  <a:pt x="5595383" y="2791460"/>
                  <a:pt x="5561093" y="3074670"/>
                </a:cubicBezTo>
                <a:cubicBezTo>
                  <a:pt x="5525533" y="3378200"/>
                  <a:pt x="5470923" y="3677920"/>
                  <a:pt x="5379483" y="3970020"/>
                </a:cubicBezTo>
                <a:cubicBezTo>
                  <a:pt x="5211843" y="4505960"/>
                  <a:pt x="4858783" y="4864100"/>
                  <a:pt x="4336813" y="5062220"/>
                </a:cubicBezTo>
                <a:cubicBezTo>
                  <a:pt x="4068843" y="5163820"/>
                  <a:pt x="3791983" y="5219700"/>
                  <a:pt x="3508773" y="5248910"/>
                </a:cubicBezTo>
                <a:cubicBezTo>
                  <a:pt x="3137933" y="5287010"/>
                  <a:pt x="2765823" y="5287010"/>
                  <a:pt x="2522220" y="5240020"/>
                </a:cubicBezTo>
                <a:cubicBezTo>
                  <a:pt x="2002790" y="5172710"/>
                  <a:pt x="1501140" y="5045710"/>
                  <a:pt x="1029970" y="4809490"/>
                </a:cubicBezTo>
                <a:cubicBezTo>
                  <a:pt x="814070" y="4701540"/>
                  <a:pt x="615950" y="4569460"/>
                  <a:pt x="452120" y="4390390"/>
                </a:cubicBezTo>
                <a:cubicBezTo>
                  <a:pt x="255270" y="4175760"/>
                  <a:pt x="146050" y="3917950"/>
                  <a:pt x="83820" y="3637280"/>
                </a:cubicBezTo>
                <a:cubicBezTo>
                  <a:pt x="19050" y="3348990"/>
                  <a:pt x="0" y="3055620"/>
                  <a:pt x="1270" y="2760980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2704785" y="83820"/>
                </a:moveTo>
                <a:cubicBezTo>
                  <a:pt x="2676979" y="83820"/>
                  <a:pt x="2649173" y="82550"/>
                  <a:pt x="2620688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2861310"/>
                  <a:pt x="101600" y="3211830"/>
                  <a:pt x="179070" y="3558540"/>
                </a:cubicBezTo>
                <a:cubicBezTo>
                  <a:pt x="227330" y="3775710"/>
                  <a:pt x="295910" y="3983990"/>
                  <a:pt x="421640" y="4169410"/>
                </a:cubicBezTo>
                <a:cubicBezTo>
                  <a:pt x="571500" y="4392930"/>
                  <a:pt x="774700" y="4558030"/>
                  <a:pt x="1007110" y="4686300"/>
                </a:cubicBezTo>
                <a:cubicBezTo>
                  <a:pt x="1532890" y="4978400"/>
                  <a:pt x="2103120" y="5124450"/>
                  <a:pt x="2661380" y="5181600"/>
                </a:cubicBezTo>
                <a:cubicBezTo>
                  <a:pt x="2849643" y="5208270"/>
                  <a:pt x="3129043" y="5203190"/>
                  <a:pt x="3407173" y="5175250"/>
                </a:cubicBezTo>
                <a:cubicBezTo>
                  <a:pt x="3719593" y="5144770"/>
                  <a:pt x="4024393" y="5085080"/>
                  <a:pt x="4315223" y="4965700"/>
                </a:cubicBezTo>
                <a:cubicBezTo>
                  <a:pt x="4764803" y="4781550"/>
                  <a:pt x="5092463" y="4474210"/>
                  <a:pt x="5263913" y="4013200"/>
                </a:cubicBezTo>
                <a:cubicBezTo>
                  <a:pt x="5346463" y="3792220"/>
                  <a:pt x="5395993" y="3562350"/>
                  <a:pt x="5434093" y="3329940"/>
                </a:cubicBezTo>
                <a:cubicBezTo>
                  <a:pt x="5477273" y="3069590"/>
                  <a:pt x="5503943" y="2809240"/>
                  <a:pt x="5493783" y="2545080"/>
                </a:cubicBezTo>
                <a:cubicBezTo>
                  <a:pt x="5477273" y="2115820"/>
                  <a:pt x="5368053" y="1706880"/>
                  <a:pt x="5225813" y="1305560"/>
                </a:cubicBezTo>
                <a:cubicBezTo>
                  <a:pt x="5106433" y="969010"/>
                  <a:pt x="4891803" y="706120"/>
                  <a:pt x="4594623" y="506730"/>
                </a:cubicBezTo>
                <a:cubicBezTo>
                  <a:pt x="4353323" y="345440"/>
                  <a:pt x="4089163" y="245110"/>
                  <a:pt x="3805953" y="191770"/>
                </a:cubicBezTo>
                <a:cubicBezTo>
                  <a:pt x="3426223" y="119380"/>
                  <a:pt x="3038873" y="102870"/>
                  <a:pt x="2704785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4"/>
          <p:cNvSpPr txBox="1"/>
          <p:nvPr>
            <p:ph type="title"/>
          </p:nvPr>
        </p:nvSpPr>
        <p:spPr>
          <a:xfrm>
            <a:off x="1609875" y="3439350"/>
            <a:ext cx="4063800" cy="3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Sawarabi Mincho"/>
              <a:buNone/>
              <a:defRPr i="0" sz="8000" u="none" cap="none" strike="noStrike">
                <a:solidFill>
                  <a:schemeClr val="dk1"/>
                </a:solidFill>
                <a:latin typeface="Sawarabi Mincho"/>
                <a:ea typeface="Sawarabi Mincho"/>
                <a:cs typeface="Sawarabi Mincho"/>
                <a:sym typeface="Sawarabi Minch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66" name="Google Shape;66;p4"/>
          <p:cNvSpPr txBox="1"/>
          <p:nvPr>
            <p:ph idx="1" type="body"/>
          </p:nvPr>
        </p:nvSpPr>
        <p:spPr>
          <a:xfrm>
            <a:off x="8427600" y="1524875"/>
            <a:ext cx="35094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»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7" name="Google Shape;67;p4"/>
          <p:cNvSpPr txBox="1"/>
          <p:nvPr>
            <p:ph idx="2" type="body"/>
          </p:nvPr>
        </p:nvSpPr>
        <p:spPr>
          <a:xfrm>
            <a:off x="13288450" y="1524875"/>
            <a:ext cx="35094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»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8" name="Google Shape;68;p4"/>
          <p:cNvSpPr txBox="1"/>
          <p:nvPr>
            <p:ph idx="3" type="body"/>
          </p:nvPr>
        </p:nvSpPr>
        <p:spPr>
          <a:xfrm>
            <a:off x="8427600" y="5770925"/>
            <a:ext cx="35094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»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9" name="Google Shape;69;p4"/>
          <p:cNvSpPr txBox="1"/>
          <p:nvPr>
            <p:ph idx="4" type="body"/>
          </p:nvPr>
        </p:nvSpPr>
        <p:spPr>
          <a:xfrm>
            <a:off x="13288450" y="5770925"/>
            <a:ext cx="35094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»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C3DBFD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5"/>
          <p:cNvGrpSpPr/>
          <p:nvPr/>
        </p:nvGrpSpPr>
        <p:grpSpPr>
          <a:xfrm>
            <a:off x="8996695" y="2094779"/>
            <a:ext cx="7818576" cy="3801077"/>
            <a:chOff x="0" y="-47625"/>
            <a:chExt cx="2059200" cy="1001100"/>
          </a:xfrm>
        </p:grpSpPr>
        <p:sp>
          <p:nvSpPr>
            <p:cNvPr id="72" name="Google Shape;72;p5"/>
            <p:cNvSpPr/>
            <p:nvPr/>
          </p:nvSpPr>
          <p:spPr>
            <a:xfrm>
              <a:off x="0" y="0"/>
              <a:ext cx="2059084" cy="953450"/>
            </a:xfrm>
            <a:custGeom>
              <a:rect b="b" l="l" r="r" t="t"/>
              <a:pathLst>
                <a:path extrusionOk="0" h="953450" w="2059084">
                  <a:moveTo>
                    <a:pt x="99026" y="0"/>
                  </a:moveTo>
                  <a:lnTo>
                    <a:pt x="1960059" y="0"/>
                  </a:lnTo>
                  <a:cubicBezTo>
                    <a:pt x="2014749" y="0"/>
                    <a:pt x="2059084" y="44335"/>
                    <a:pt x="2059084" y="99026"/>
                  </a:cubicBezTo>
                  <a:lnTo>
                    <a:pt x="2059084" y="854424"/>
                  </a:lnTo>
                  <a:cubicBezTo>
                    <a:pt x="2059084" y="909115"/>
                    <a:pt x="2014749" y="953450"/>
                    <a:pt x="1960059" y="953450"/>
                  </a:cubicBezTo>
                  <a:lnTo>
                    <a:pt x="99026" y="953450"/>
                  </a:lnTo>
                  <a:cubicBezTo>
                    <a:pt x="44335" y="953450"/>
                    <a:pt x="0" y="909115"/>
                    <a:pt x="0" y="854424"/>
                  </a:cubicBezTo>
                  <a:lnTo>
                    <a:pt x="0" y="99026"/>
                  </a:lnTo>
                  <a:cubicBezTo>
                    <a:pt x="0" y="44335"/>
                    <a:pt x="44335" y="0"/>
                    <a:pt x="99026" y="0"/>
                  </a:cubicBezTo>
                  <a:close/>
                </a:path>
              </a:pathLst>
            </a:custGeom>
            <a:solidFill>
              <a:srgbClr val="C4D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 txBox="1"/>
            <p:nvPr/>
          </p:nvSpPr>
          <p:spPr>
            <a:xfrm>
              <a:off x="0" y="-47625"/>
              <a:ext cx="20592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5"/>
          <p:cNvSpPr/>
          <p:nvPr/>
        </p:nvSpPr>
        <p:spPr>
          <a:xfrm>
            <a:off x="9049801" y="2303137"/>
            <a:ext cx="7818472" cy="3594315"/>
          </a:xfrm>
          <a:custGeom>
            <a:rect b="b" l="l" r="r" t="t"/>
            <a:pathLst>
              <a:path extrusionOk="0" h="6656139" w="14478652">
                <a:moveTo>
                  <a:pt x="2506980" y="0"/>
                </a:moveTo>
                <a:cubicBezTo>
                  <a:pt x="9376568" y="16510"/>
                  <a:pt x="11878962" y="29210"/>
                  <a:pt x="12181223" y="50800"/>
                </a:cubicBezTo>
                <a:cubicBezTo>
                  <a:pt x="12497453" y="73660"/>
                  <a:pt x="12812413" y="114300"/>
                  <a:pt x="13109593" y="229870"/>
                </a:cubicBezTo>
                <a:cubicBezTo>
                  <a:pt x="13489322" y="375920"/>
                  <a:pt x="13813174" y="598170"/>
                  <a:pt x="14037963" y="946150"/>
                </a:cubicBezTo>
                <a:cubicBezTo>
                  <a:pt x="14126863" y="1083310"/>
                  <a:pt x="14190363" y="1233170"/>
                  <a:pt x="14239893" y="1388110"/>
                </a:cubicBezTo>
                <a:cubicBezTo>
                  <a:pt x="14328793" y="1662430"/>
                  <a:pt x="14398643" y="1940560"/>
                  <a:pt x="14439283" y="2225040"/>
                </a:cubicBezTo>
                <a:cubicBezTo>
                  <a:pt x="14478652" y="2508250"/>
                  <a:pt x="14472302" y="4160588"/>
                  <a:pt x="14438013" y="4443798"/>
                </a:cubicBezTo>
                <a:cubicBezTo>
                  <a:pt x="14402452" y="4747328"/>
                  <a:pt x="14347843" y="5047048"/>
                  <a:pt x="14256402" y="5339148"/>
                </a:cubicBezTo>
                <a:cubicBezTo>
                  <a:pt x="14088763" y="5875088"/>
                  <a:pt x="13735702" y="6233228"/>
                  <a:pt x="13213733" y="6431349"/>
                </a:cubicBezTo>
                <a:cubicBezTo>
                  <a:pt x="12945763" y="6532949"/>
                  <a:pt x="12668902" y="6588828"/>
                  <a:pt x="12385693" y="6618039"/>
                </a:cubicBezTo>
                <a:cubicBezTo>
                  <a:pt x="12014852" y="6656139"/>
                  <a:pt x="11642740" y="6656139"/>
                  <a:pt x="2522220" y="6609149"/>
                </a:cubicBezTo>
                <a:cubicBezTo>
                  <a:pt x="2002790" y="6541839"/>
                  <a:pt x="1501140" y="6414839"/>
                  <a:pt x="1029970" y="6178618"/>
                </a:cubicBezTo>
                <a:cubicBezTo>
                  <a:pt x="814070" y="6070668"/>
                  <a:pt x="615950" y="5938588"/>
                  <a:pt x="452120" y="5759518"/>
                </a:cubicBezTo>
                <a:cubicBezTo>
                  <a:pt x="255270" y="5544888"/>
                  <a:pt x="146050" y="5287078"/>
                  <a:pt x="83820" y="5006408"/>
                </a:cubicBezTo>
                <a:cubicBezTo>
                  <a:pt x="19050" y="4718118"/>
                  <a:pt x="0" y="4424748"/>
                  <a:pt x="1270" y="4039586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7865782" y="83820"/>
                </a:moveTo>
                <a:cubicBezTo>
                  <a:pt x="6145166" y="83820"/>
                  <a:pt x="4424555" y="82550"/>
                  <a:pt x="2661976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4230438"/>
                  <a:pt x="101600" y="4580958"/>
                  <a:pt x="179070" y="4927668"/>
                </a:cubicBezTo>
                <a:cubicBezTo>
                  <a:pt x="227330" y="5144838"/>
                  <a:pt x="295910" y="5353118"/>
                  <a:pt x="421640" y="5538538"/>
                </a:cubicBezTo>
                <a:cubicBezTo>
                  <a:pt x="571500" y="5762058"/>
                  <a:pt x="774700" y="5927158"/>
                  <a:pt x="1007110" y="6055428"/>
                </a:cubicBezTo>
                <a:cubicBezTo>
                  <a:pt x="1532890" y="6347528"/>
                  <a:pt x="2103120" y="6493578"/>
                  <a:pt x="5179948" y="6550728"/>
                </a:cubicBezTo>
                <a:cubicBezTo>
                  <a:pt x="11726562" y="6577399"/>
                  <a:pt x="12005962" y="6572318"/>
                  <a:pt x="12284093" y="6544378"/>
                </a:cubicBezTo>
                <a:cubicBezTo>
                  <a:pt x="12596513" y="6513899"/>
                  <a:pt x="12901313" y="6454208"/>
                  <a:pt x="13192143" y="6334828"/>
                </a:cubicBezTo>
                <a:cubicBezTo>
                  <a:pt x="13641724" y="6150678"/>
                  <a:pt x="13969383" y="5843338"/>
                  <a:pt x="14140833" y="5382328"/>
                </a:cubicBezTo>
                <a:cubicBezTo>
                  <a:pt x="14223383" y="5161348"/>
                  <a:pt x="14272913" y="4931478"/>
                  <a:pt x="14311013" y="4699068"/>
                </a:cubicBezTo>
                <a:cubicBezTo>
                  <a:pt x="14354193" y="4438718"/>
                  <a:pt x="14380863" y="4178368"/>
                  <a:pt x="14370702" y="2545080"/>
                </a:cubicBezTo>
                <a:cubicBezTo>
                  <a:pt x="14354193" y="2115820"/>
                  <a:pt x="14244972" y="1706880"/>
                  <a:pt x="14102733" y="1305560"/>
                </a:cubicBezTo>
                <a:cubicBezTo>
                  <a:pt x="13983352" y="969010"/>
                  <a:pt x="13768722" y="706120"/>
                  <a:pt x="13471543" y="506730"/>
                </a:cubicBezTo>
                <a:cubicBezTo>
                  <a:pt x="13230243" y="345440"/>
                  <a:pt x="12966083" y="245110"/>
                  <a:pt x="12682872" y="191770"/>
                </a:cubicBezTo>
                <a:cubicBezTo>
                  <a:pt x="12303143" y="119380"/>
                  <a:pt x="11915793" y="102870"/>
                  <a:pt x="7865782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" name="Google Shape;75;p5"/>
          <p:cNvGrpSpPr/>
          <p:nvPr/>
        </p:nvGrpSpPr>
        <p:grpSpPr>
          <a:xfrm>
            <a:off x="1396181" y="3207539"/>
            <a:ext cx="5519237" cy="5519237"/>
            <a:chOff x="0" y="0"/>
            <a:chExt cx="812800" cy="812800"/>
          </a:xfrm>
        </p:grpSpPr>
        <p:sp>
          <p:nvSpPr>
            <p:cNvPr id="76" name="Google Shape;76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C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" name="Google Shape;78;p5"/>
          <p:cNvSpPr/>
          <p:nvPr/>
        </p:nvSpPr>
        <p:spPr>
          <a:xfrm>
            <a:off x="1559042" y="3387230"/>
            <a:ext cx="5349655" cy="5049095"/>
          </a:xfrm>
          <a:custGeom>
            <a:rect b="b" l="l" r="r" t="t"/>
            <a:pathLst>
              <a:path extrusionOk="0" h="5287010" w="5601733">
                <a:moveTo>
                  <a:pt x="2506980" y="0"/>
                </a:moveTo>
                <a:cubicBezTo>
                  <a:pt x="2729200" y="16510"/>
                  <a:pt x="3002043" y="29210"/>
                  <a:pt x="3304303" y="50800"/>
                </a:cubicBezTo>
                <a:cubicBezTo>
                  <a:pt x="3620533" y="73660"/>
                  <a:pt x="3935493" y="114300"/>
                  <a:pt x="4232673" y="229870"/>
                </a:cubicBezTo>
                <a:cubicBezTo>
                  <a:pt x="4612403" y="375920"/>
                  <a:pt x="4936253" y="598170"/>
                  <a:pt x="5161043" y="946150"/>
                </a:cubicBezTo>
                <a:cubicBezTo>
                  <a:pt x="5249943" y="1083310"/>
                  <a:pt x="5313443" y="1233170"/>
                  <a:pt x="5362973" y="1388110"/>
                </a:cubicBezTo>
                <a:cubicBezTo>
                  <a:pt x="5451873" y="1662430"/>
                  <a:pt x="5521723" y="1940560"/>
                  <a:pt x="5562363" y="2225040"/>
                </a:cubicBezTo>
                <a:cubicBezTo>
                  <a:pt x="5601733" y="2508250"/>
                  <a:pt x="5595383" y="2791460"/>
                  <a:pt x="5561093" y="3074670"/>
                </a:cubicBezTo>
                <a:cubicBezTo>
                  <a:pt x="5525533" y="3378200"/>
                  <a:pt x="5470923" y="3677920"/>
                  <a:pt x="5379483" y="3970020"/>
                </a:cubicBezTo>
                <a:cubicBezTo>
                  <a:pt x="5211843" y="4505960"/>
                  <a:pt x="4858783" y="4864100"/>
                  <a:pt x="4336813" y="5062220"/>
                </a:cubicBezTo>
                <a:cubicBezTo>
                  <a:pt x="4068843" y="5163820"/>
                  <a:pt x="3791983" y="5219700"/>
                  <a:pt x="3508773" y="5248910"/>
                </a:cubicBezTo>
                <a:cubicBezTo>
                  <a:pt x="3137933" y="5287010"/>
                  <a:pt x="2765823" y="5287010"/>
                  <a:pt x="2522220" y="5240020"/>
                </a:cubicBezTo>
                <a:cubicBezTo>
                  <a:pt x="2002790" y="5172710"/>
                  <a:pt x="1501140" y="5045710"/>
                  <a:pt x="1029970" y="4809490"/>
                </a:cubicBezTo>
                <a:cubicBezTo>
                  <a:pt x="814070" y="4701540"/>
                  <a:pt x="615950" y="4569460"/>
                  <a:pt x="452120" y="4390390"/>
                </a:cubicBezTo>
                <a:cubicBezTo>
                  <a:pt x="255270" y="4175760"/>
                  <a:pt x="146050" y="3917950"/>
                  <a:pt x="83820" y="3637280"/>
                </a:cubicBezTo>
                <a:cubicBezTo>
                  <a:pt x="19050" y="3348990"/>
                  <a:pt x="0" y="3055620"/>
                  <a:pt x="1270" y="2760980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2704785" y="83820"/>
                </a:moveTo>
                <a:cubicBezTo>
                  <a:pt x="2676979" y="83820"/>
                  <a:pt x="2649173" y="82550"/>
                  <a:pt x="2620688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2861310"/>
                  <a:pt x="101600" y="3211830"/>
                  <a:pt x="179070" y="3558540"/>
                </a:cubicBezTo>
                <a:cubicBezTo>
                  <a:pt x="227330" y="3775710"/>
                  <a:pt x="295910" y="3983990"/>
                  <a:pt x="421640" y="4169410"/>
                </a:cubicBezTo>
                <a:cubicBezTo>
                  <a:pt x="571500" y="4392930"/>
                  <a:pt x="774700" y="4558030"/>
                  <a:pt x="1007110" y="4686300"/>
                </a:cubicBezTo>
                <a:cubicBezTo>
                  <a:pt x="1532890" y="4978400"/>
                  <a:pt x="2103120" y="5124450"/>
                  <a:pt x="2661380" y="5181600"/>
                </a:cubicBezTo>
                <a:cubicBezTo>
                  <a:pt x="2849643" y="5208270"/>
                  <a:pt x="3129043" y="5203190"/>
                  <a:pt x="3407173" y="5175250"/>
                </a:cubicBezTo>
                <a:cubicBezTo>
                  <a:pt x="3719593" y="5144770"/>
                  <a:pt x="4024393" y="5085080"/>
                  <a:pt x="4315223" y="4965700"/>
                </a:cubicBezTo>
                <a:cubicBezTo>
                  <a:pt x="4764803" y="4781550"/>
                  <a:pt x="5092463" y="4474210"/>
                  <a:pt x="5263913" y="4013200"/>
                </a:cubicBezTo>
                <a:cubicBezTo>
                  <a:pt x="5346463" y="3792220"/>
                  <a:pt x="5395993" y="3562350"/>
                  <a:pt x="5434093" y="3329940"/>
                </a:cubicBezTo>
                <a:cubicBezTo>
                  <a:pt x="5477273" y="3069590"/>
                  <a:pt x="5503943" y="2809240"/>
                  <a:pt x="5493783" y="2545080"/>
                </a:cubicBezTo>
                <a:cubicBezTo>
                  <a:pt x="5477273" y="2115820"/>
                  <a:pt x="5368053" y="1706880"/>
                  <a:pt x="5225813" y="1305560"/>
                </a:cubicBezTo>
                <a:cubicBezTo>
                  <a:pt x="5106433" y="969010"/>
                  <a:pt x="4891803" y="706120"/>
                  <a:pt x="4594623" y="506730"/>
                </a:cubicBezTo>
                <a:cubicBezTo>
                  <a:pt x="4353323" y="345440"/>
                  <a:pt x="4089163" y="245110"/>
                  <a:pt x="3805953" y="191770"/>
                </a:cubicBezTo>
                <a:cubicBezTo>
                  <a:pt x="3426223" y="119380"/>
                  <a:pt x="3038873" y="102870"/>
                  <a:pt x="2704785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60491" y="1137129"/>
            <a:ext cx="6696857" cy="7798377"/>
          </a:xfrm>
          <a:custGeom>
            <a:rect b="b" l="l" r="r" t="t"/>
            <a:pathLst>
              <a:path extrusionOk="0" h="7798377" w="6696857">
                <a:moveTo>
                  <a:pt x="0" y="0"/>
                </a:moveTo>
                <a:lnTo>
                  <a:pt x="6696857" y="0"/>
                </a:lnTo>
                <a:lnTo>
                  <a:pt x="6696857" y="7798378"/>
                </a:lnTo>
                <a:lnTo>
                  <a:pt x="0" y="7798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" name="Google Shape;80;p5"/>
          <p:cNvSpPr txBox="1"/>
          <p:nvPr>
            <p:ph type="title"/>
          </p:nvPr>
        </p:nvSpPr>
        <p:spPr>
          <a:xfrm>
            <a:off x="9610625" y="2763350"/>
            <a:ext cx="6696900" cy="25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Sawarabi Mincho"/>
              <a:buNone/>
              <a:defRPr i="0" sz="8000" u="none" cap="none" strike="noStrike">
                <a:solidFill>
                  <a:schemeClr val="dk1"/>
                </a:solidFill>
                <a:latin typeface="Sawarabi Mincho"/>
                <a:ea typeface="Sawarabi Mincho"/>
                <a:cs typeface="Sawarabi Mincho"/>
                <a:sym typeface="Sawarabi Minch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81" name="Google Shape;81;p5"/>
          <p:cNvSpPr txBox="1"/>
          <p:nvPr>
            <p:ph idx="1" type="body"/>
          </p:nvPr>
        </p:nvSpPr>
        <p:spPr>
          <a:xfrm>
            <a:off x="9049800" y="6507950"/>
            <a:ext cx="7656900" cy="21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55600" lvl="1" marL="914400" marR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55600" lvl="2" marL="1371600" marR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55600" lvl="3" marL="1828800" marR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55600" lvl="4" marL="2286000" marR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»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55600" lvl="5" marL="2743200" marR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55600" lvl="6" marL="3200400" marR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55600" lvl="7" marL="3657600" marR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55600" lvl="8" marL="4114800" marR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rgbClr val="FACAD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6"/>
          <p:cNvGrpSpPr/>
          <p:nvPr/>
        </p:nvGrpSpPr>
        <p:grpSpPr>
          <a:xfrm>
            <a:off x="1111323" y="547031"/>
            <a:ext cx="7234234" cy="2882986"/>
            <a:chOff x="0" y="-47625"/>
            <a:chExt cx="1905300" cy="759300"/>
          </a:xfrm>
        </p:grpSpPr>
        <p:sp>
          <p:nvSpPr>
            <p:cNvPr id="84" name="Google Shape;84;p6"/>
            <p:cNvSpPr/>
            <p:nvPr/>
          </p:nvSpPr>
          <p:spPr>
            <a:xfrm>
              <a:off x="0" y="0"/>
              <a:ext cx="1905271" cy="711527"/>
            </a:xfrm>
            <a:custGeom>
              <a:rect b="b" l="l" r="r" t="t"/>
              <a:pathLst>
                <a:path extrusionOk="0" h="711527" w="1905271">
                  <a:moveTo>
                    <a:pt x="107020" y="0"/>
                  </a:moveTo>
                  <a:lnTo>
                    <a:pt x="1798251" y="0"/>
                  </a:lnTo>
                  <a:cubicBezTo>
                    <a:pt x="1826634" y="0"/>
                    <a:pt x="1853855" y="11275"/>
                    <a:pt x="1873925" y="31345"/>
                  </a:cubicBezTo>
                  <a:cubicBezTo>
                    <a:pt x="1893995" y="51416"/>
                    <a:pt x="1905271" y="78637"/>
                    <a:pt x="1905271" y="107020"/>
                  </a:cubicBezTo>
                  <a:lnTo>
                    <a:pt x="1905271" y="604507"/>
                  </a:lnTo>
                  <a:cubicBezTo>
                    <a:pt x="1905271" y="632890"/>
                    <a:pt x="1893995" y="660111"/>
                    <a:pt x="1873925" y="680181"/>
                  </a:cubicBezTo>
                  <a:cubicBezTo>
                    <a:pt x="1853855" y="700251"/>
                    <a:pt x="1826634" y="711527"/>
                    <a:pt x="1798251" y="711527"/>
                  </a:cubicBezTo>
                  <a:lnTo>
                    <a:pt x="107020" y="711527"/>
                  </a:lnTo>
                  <a:cubicBezTo>
                    <a:pt x="78637" y="711527"/>
                    <a:pt x="51416" y="700251"/>
                    <a:pt x="31345" y="680181"/>
                  </a:cubicBezTo>
                  <a:cubicBezTo>
                    <a:pt x="11275" y="660111"/>
                    <a:pt x="0" y="632890"/>
                    <a:pt x="0" y="604507"/>
                  </a:cubicBezTo>
                  <a:lnTo>
                    <a:pt x="0" y="107020"/>
                  </a:lnTo>
                  <a:cubicBezTo>
                    <a:pt x="0" y="78637"/>
                    <a:pt x="11275" y="51416"/>
                    <a:pt x="31345" y="31345"/>
                  </a:cubicBezTo>
                  <a:cubicBezTo>
                    <a:pt x="51416" y="11275"/>
                    <a:pt x="78637" y="0"/>
                    <a:pt x="107020" y="0"/>
                  </a:cubicBezTo>
                  <a:close/>
                </a:path>
              </a:pathLst>
            </a:custGeom>
            <a:solidFill>
              <a:srgbClr val="FA98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6"/>
            <p:cNvSpPr txBox="1"/>
            <p:nvPr/>
          </p:nvSpPr>
          <p:spPr>
            <a:xfrm>
              <a:off x="0" y="-47625"/>
              <a:ext cx="1905300" cy="75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6"/>
          <p:cNvSpPr/>
          <p:nvPr/>
        </p:nvSpPr>
        <p:spPr>
          <a:xfrm>
            <a:off x="1042772" y="718139"/>
            <a:ext cx="7345946" cy="2772004"/>
          </a:xfrm>
          <a:custGeom>
            <a:rect b="b" l="l" r="r" t="t"/>
            <a:pathLst>
              <a:path extrusionOk="0" h="5133340" w="13603603">
                <a:moveTo>
                  <a:pt x="2506980" y="0"/>
                </a:moveTo>
                <a:cubicBezTo>
                  <a:pt x="8721298" y="16510"/>
                  <a:pt x="11003913" y="29210"/>
                  <a:pt x="11306173" y="50800"/>
                </a:cubicBezTo>
                <a:cubicBezTo>
                  <a:pt x="11622403" y="73660"/>
                  <a:pt x="11937363" y="114300"/>
                  <a:pt x="12234543" y="229870"/>
                </a:cubicBezTo>
                <a:cubicBezTo>
                  <a:pt x="12614273" y="375920"/>
                  <a:pt x="12938123" y="598170"/>
                  <a:pt x="13162914" y="946150"/>
                </a:cubicBezTo>
                <a:cubicBezTo>
                  <a:pt x="13251814" y="1083310"/>
                  <a:pt x="13315314" y="1233170"/>
                  <a:pt x="13364843" y="1388110"/>
                </a:cubicBezTo>
                <a:cubicBezTo>
                  <a:pt x="13453743" y="1662430"/>
                  <a:pt x="13523593" y="1940560"/>
                  <a:pt x="13564234" y="2225040"/>
                </a:cubicBezTo>
                <a:cubicBezTo>
                  <a:pt x="13603603" y="2508250"/>
                  <a:pt x="13597253" y="2637790"/>
                  <a:pt x="13562964" y="2921000"/>
                </a:cubicBezTo>
                <a:cubicBezTo>
                  <a:pt x="13527403" y="3224530"/>
                  <a:pt x="13472793" y="3524250"/>
                  <a:pt x="13381353" y="3816350"/>
                </a:cubicBezTo>
                <a:cubicBezTo>
                  <a:pt x="13213714" y="4352290"/>
                  <a:pt x="12860653" y="4710430"/>
                  <a:pt x="12338683" y="4908550"/>
                </a:cubicBezTo>
                <a:cubicBezTo>
                  <a:pt x="12070713" y="5010150"/>
                  <a:pt x="11793853" y="5066030"/>
                  <a:pt x="11510643" y="5095240"/>
                </a:cubicBezTo>
                <a:cubicBezTo>
                  <a:pt x="11139803" y="5133340"/>
                  <a:pt x="10767691" y="5133340"/>
                  <a:pt x="2522220" y="5086350"/>
                </a:cubicBezTo>
                <a:cubicBezTo>
                  <a:pt x="2002790" y="5019040"/>
                  <a:pt x="1501140" y="4892040"/>
                  <a:pt x="1029970" y="4655820"/>
                </a:cubicBezTo>
                <a:cubicBezTo>
                  <a:pt x="814070" y="4547870"/>
                  <a:pt x="615950" y="4415790"/>
                  <a:pt x="452120" y="4236720"/>
                </a:cubicBezTo>
                <a:cubicBezTo>
                  <a:pt x="255270" y="4022090"/>
                  <a:pt x="146050" y="3764280"/>
                  <a:pt x="83820" y="3483610"/>
                </a:cubicBezTo>
                <a:cubicBezTo>
                  <a:pt x="19050" y="3195320"/>
                  <a:pt x="0" y="2901950"/>
                  <a:pt x="1270" y="2617470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7357033" y="83820"/>
                </a:moveTo>
                <a:cubicBezTo>
                  <a:pt x="5803286" y="83820"/>
                  <a:pt x="4249545" y="82550"/>
                  <a:pt x="2657906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2707640"/>
                  <a:pt x="101600" y="3058160"/>
                  <a:pt x="179070" y="3404870"/>
                </a:cubicBezTo>
                <a:cubicBezTo>
                  <a:pt x="227330" y="3622040"/>
                  <a:pt x="295910" y="3830320"/>
                  <a:pt x="421640" y="4015740"/>
                </a:cubicBezTo>
                <a:cubicBezTo>
                  <a:pt x="571500" y="4239260"/>
                  <a:pt x="774700" y="4404360"/>
                  <a:pt x="1007110" y="4532630"/>
                </a:cubicBezTo>
                <a:cubicBezTo>
                  <a:pt x="1532890" y="4824730"/>
                  <a:pt x="2103120" y="4970780"/>
                  <a:pt x="4931678" y="5027930"/>
                </a:cubicBezTo>
                <a:cubicBezTo>
                  <a:pt x="10851513" y="5054600"/>
                  <a:pt x="11130913" y="5049520"/>
                  <a:pt x="11409043" y="5021580"/>
                </a:cubicBezTo>
                <a:cubicBezTo>
                  <a:pt x="11721463" y="4991100"/>
                  <a:pt x="12026263" y="4931410"/>
                  <a:pt x="12317094" y="4812030"/>
                </a:cubicBezTo>
                <a:cubicBezTo>
                  <a:pt x="12766673" y="4627880"/>
                  <a:pt x="13094334" y="4320540"/>
                  <a:pt x="13265784" y="3859530"/>
                </a:cubicBezTo>
                <a:cubicBezTo>
                  <a:pt x="13348334" y="3638550"/>
                  <a:pt x="13397864" y="3408680"/>
                  <a:pt x="13435964" y="3176270"/>
                </a:cubicBezTo>
                <a:cubicBezTo>
                  <a:pt x="13479143" y="2915920"/>
                  <a:pt x="13505814" y="2655570"/>
                  <a:pt x="13495653" y="2545080"/>
                </a:cubicBezTo>
                <a:cubicBezTo>
                  <a:pt x="13479143" y="2115820"/>
                  <a:pt x="13369923" y="1706880"/>
                  <a:pt x="13227684" y="1305560"/>
                </a:cubicBezTo>
                <a:cubicBezTo>
                  <a:pt x="13108303" y="969010"/>
                  <a:pt x="12893673" y="706120"/>
                  <a:pt x="12596494" y="506730"/>
                </a:cubicBezTo>
                <a:cubicBezTo>
                  <a:pt x="12355194" y="345440"/>
                  <a:pt x="12091033" y="245110"/>
                  <a:pt x="11807823" y="191770"/>
                </a:cubicBezTo>
                <a:cubicBezTo>
                  <a:pt x="11428093" y="119380"/>
                  <a:pt x="11040743" y="102870"/>
                  <a:pt x="7357033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6"/>
          <p:cNvPicPr preferRelativeResize="0"/>
          <p:nvPr/>
        </p:nvPicPr>
        <p:blipFill rotWithShape="1">
          <a:blip r:embed="rId2">
            <a:alphaModFix/>
          </a:blip>
          <a:srcRect b="53699" l="0" r="0" t="0"/>
          <a:stretch/>
        </p:blipFill>
        <p:spPr>
          <a:xfrm>
            <a:off x="4572000" y="4333325"/>
            <a:ext cx="9543799" cy="595367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6"/>
          <p:cNvSpPr txBox="1"/>
          <p:nvPr>
            <p:ph type="title"/>
          </p:nvPr>
        </p:nvSpPr>
        <p:spPr>
          <a:xfrm>
            <a:off x="1648650" y="1119050"/>
            <a:ext cx="6183900" cy="20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awarabi Mincho"/>
              <a:buNone/>
              <a:defRPr i="0" sz="6000" u="none" cap="none" strike="noStrike">
                <a:solidFill>
                  <a:schemeClr val="dk1"/>
                </a:solidFill>
                <a:latin typeface="Sawarabi Mincho"/>
                <a:ea typeface="Sawarabi Mincho"/>
                <a:cs typeface="Sawarabi Mincho"/>
                <a:sym typeface="Sawarabi Minch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89" name="Google Shape;89;p6"/>
          <p:cNvSpPr txBox="1"/>
          <p:nvPr>
            <p:ph idx="1" type="body"/>
          </p:nvPr>
        </p:nvSpPr>
        <p:spPr>
          <a:xfrm>
            <a:off x="10066500" y="936275"/>
            <a:ext cx="7346100" cy="25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7350" lvl="0" marL="457200" marR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Char char="•"/>
              <a:defRPr i="0" sz="2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87350" lvl="1" marL="914400" marR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Char char="–"/>
              <a:defRPr i="0" sz="2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87350" lvl="2" marL="1371600" marR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Char char="•"/>
              <a:defRPr i="0" sz="2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87350" lvl="3" marL="1828800" marR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Char char="–"/>
              <a:defRPr i="0" sz="2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87350" lvl="4" marL="2286000" marR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Char char="»"/>
              <a:defRPr i="0" sz="2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87350" lvl="5" marL="2743200" marR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Char char="•"/>
              <a:defRPr i="0" sz="2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87350" lvl="6" marL="3200400" marR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Char char="•"/>
              <a:defRPr i="0" sz="2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87350" lvl="7" marL="3657600" marR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Char char="•"/>
              <a:defRPr i="0" sz="2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87350" lvl="8" marL="4114800" marR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Char char="•"/>
              <a:defRPr i="0" sz="2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solidFill>
          <a:srgbClr val="FA984C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7"/>
          <p:cNvGrpSpPr/>
          <p:nvPr/>
        </p:nvGrpSpPr>
        <p:grpSpPr>
          <a:xfrm>
            <a:off x="946518" y="864585"/>
            <a:ext cx="5712895" cy="2275603"/>
            <a:chOff x="0" y="-47625"/>
            <a:chExt cx="1937100" cy="771600"/>
          </a:xfrm>
        </p:grpSpPr>
        <p:sp>
          <p:nvSpPr>
            <p:cNvPr id="92" name="Google Shape;92;p7"/>
            <p:cNvSpPr/>
            <p:nvPr/>
          </p:nvSpPr>
          <p:spPr>
            <a:xfrm>
              <a:off x="0" y="0"/>
              <a:ext cx="1937038" cy="723869"/>
            </a:xfrm>
            <a:custGeom>
              <a:rect b="b" l="l" r="r" t="t"/>
              <a:pathLst>
                <a:path extrusionOk="0" h="723869" w="1937038">
                  <a:moveTo>
                    <a:pt x="135522" y="0"/>
                  </a:moveTo>
                  <a:lnTo>
                    <a:pt x="1801515" y="0"/>
                  </a:lnTo>
                  <a:cubicBezTo>
                    <a:pt x="1837458" y="0"/>
                    <a:pt x="1871929" y="14278"/>
                    <a:pt x="1897344" y="39694"/>
                  </a:cubicBezTo>
                  <a:cubicBezTo>
                    <a:pt x="1922760" y="65109"/>
                    <a:pt x="1937038" y="99580"/>
                    <a:pt x="1937038" y="135522"/>
                  </a:cubicBezTo>
                  <a:lnTo>
                    <a:pt x="1937038" y="588346"/>
                  </a:lnTo>
                  <a:cubicBezTo>
                    <a:pt x="1937038" y="624289"/>
                    <a:pt x="1922760" y="658760"/>
                    <a:pt x="1897344" y="684175"/>
                  </a:cubicBezTo>
                  <a:cubicBezTo>
                    <a:pt x="1871929" y="709591"/>
                    <a:pt x="1837458" y="723869"/>
                    <a:pt x="1801515" y="723869"/>
                  </a:cubicBezTo>
                  <a:lnTo>
                    <a:pt x="135522" y="723869"/>
                  </a:lnTo>
                  <a:cubicBezTo>
                    <a:pt x="99580" y="723869"/>
                    <a:pt x="65109" y="709591"/>
                    <a:pt x="39694" y="684175"/>
                  </a:cubicBezTo>
                  <a:cubicBezTo>
                    <a:pt x="14278" y="658760"/>
                    <a:pt x="0" y="624289"/>
                    <a:pt x="0" y="588346"/>
                  </a:cubicBezTo>
                  <a:lnTo>
                    <a:pt x="0" y="135522"/>
                  </a:lnTo>
                  <a:cubicBezTo>
                    <a:pt x="0" y="99580"/>
                    <a:pt x="14278" y="65109"/>
                    <a:pt x="39694" y="39694"/>
                  </a:cubicBezTo>
                  <a:cubicBezTo>
                    <a:pt x="65109" y="14278"/>
                    <a:pt x="99580" y="0"/>
                    <a:pt x="135522" y="0"/>
                  </a:cubicBezTo>
                  <a:close/>
                </a:path>
              </a:pathLst>
            </a:custGeom>
            <a:solidFill>
              <a:srgbClr val="F6EB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7"/>
            <p:cNvSpPr txBox="1"/>
            <p:nvPr/>
          </p:nvSpPr>
          <p:spPr>
            <a:xfrm>
              <a:off x="0" y="-47625"/>
              <a:ext cx="1937100" cy="77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7"/>
          <p:cNvSpPr/>
          <p:nvPr/>
        </p:nvSpPr>
        <p:spPr>
          <a:xfrm>
            <a:off x="995144" y="993386"/>
            <a:ext cx="5705137" cy="2181797"/>
          </a:xfrm>
          <a:custGeom>
            <a:rect b="b" l="l" r="r" t="t"/>
            <a:pathLst>
              <a:path extrusionOk="0" h="5194755" w="13583660">
                <a:moveTo>
                  <a:pt x="2506980" y="0"/>
                </a:moveTo>
                <a:cubicBezTo>
                  <a:pt x="8706364" y="16510"/>
                  <a:pt x="10983970" y="29210"/>
                  <a:pt x="11286230" y="50800"/>
                </a:cubicBezTo>
                <a:cubicBezTo>
                  <a:pt x="11602460" y="73660"/>
                  <a:pt x="11917420" y="114300"/>
                  <a:pt x="12214600" y="229870"/>
                </a:cubicBezTo>
                <a:cubicBezTo>
                  <a:pt x="12594330" y="375920"/>
                  <a:pt x="12918180" y="598170"/>
                  <a:pt x="13142970" y="946150"/>
                </a:cubicBezTo>
                <a:cubicBezTo>
                  <a:pt x="13231870" y="1083310"/>
                  <a:pt x="13295370" y="1233170"/>
                  <a:pt x="13344900" y="1388110"/>
                </a:cubicBezTo>
                <a:cubicBezTo>
                  <a:pt x="13433800" y="1662430"/>
                  <a:pt x="13503650" y="1940560"/>
                  <a:pt x="13544291" y="2225040"/>
                </a:cubicBezTo>
                <a:cubicBezTo>
                  <a:pt x="13583660" y="2508250"/>
                  <a:pt x="13577310" y="2699205"/>
                  <a:pt x="13543020" y="2982415"/>
                </a:cubicBezTo>
                <a:cubicBezTo>
                  <a:pt x="13507460" y="3285945"/>
                  <a:pt x="13452850" y="3585665"/>
                  <a:pt x="13361410" y="3877765"/>
                </a:cubicBezTo>
                <a:cubicBezTo>
                  <a:pt x="13193770" y="4413705"/>
                  <a:pt x="12840710" y="4771845"/>
                  <a:pt x="12318740" y="4969965"/>
                </a:cubicBezTo>
                <a:cubicBezTo>
                  <a:pt x="12050770" y="5071565"/>
                  <a:pt x="11773910" y="5127445"/>
                  <a:pt x="11490700" y="5156655"/>
                </a:cubicBezTo>
                <a:cubicBezTo>
                  <a:pt x="11119860" y="5194755"/>
                  <a:pt x="10747748" y="5194755"/>
                  <a:pt x="2522220" y="5147765"/>
                </a:cubicBezTo>
                <a:cubicBezTo>
                  <a:pt x="2002790" y="5080455"/>
                  <a:pt x="1501140" y="4953455"/>
                  <a:pt x="1029970" y="4717235"/>
                </a:cubicBezTo>
                <a:cubicBezTo>
                  <a:pt x="814070" y="4609285"/>
                  <a:pt x="615950" y="4477205"/>
                  <a:pt x="452120" y="4298135"/>
                </a:cubicBezTo>
                <a:cubicBezTo>
                  <a:pt x="255270" y="4083505"/>
                  <a:pt x="146050" y="3825695"/>
                  <a:pt x="83820" y="3545025"/>
                </a:cubicBezTo>
                <a:cubicBezTo>
                  <a:pt x="19050" y="3256735"/>
                  <a:pt x="0" y="2963365"/>
                  <a:pt x="1270" y="2674825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7345438" y="83820"/>
                </a:moveTo>
                <a:cubicBezTo>
                  <a:pt x="5795494" y="83820"/>
                  <a:pt x="4245557" y="82550"/>
                  <a:pt x="2657813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2769055"/>
                  <a:pt x="101600" y="3119575"/>
                  <a:pt x="179070" y="3466285"/>
                </a:cubicBezTo>
                <a:cubicBezTo>
                  <a:pt x="227330" y="3683455"/>
                  <a:pt x="295910" y="3891735"/>
                  <a:pt x="421640" y="4077155"/>
                </a:cubicBezTo>
                <a:cubicBezTo>
                  <a:pt x="571500" y="4300675"/>
                  <a:pt x="774700" y="4465775"/>
                  <a:pt x="1007110" y="4594045"/>
                </a:cubicBezTo>
                <a:cubicBezTo>
                  <a:pt x="1532890" y="4886145"/>
                  <a:pt x="2103120" y="5032195"/>
                  <a:pt x="4926020" y="5089345"/>
                </a:cubicBezTo>
                <a:cubicBezTo>
                  <a:pt x="10831570" y="5116015"/>
                  <a:pt x="11110970" y="5110935"/>
                  <a:pt x="11389100" y="5082995"/>
                </a:cubicBezTo>
                <a:cubicBezTo>
                  <a:pt x="11701520" y="5052515"/>
                  <a:pt x="12006320" y="4992825"/>
                  <a:pt x="12297150" y="4873445"/>
                </a:cubicBezTo>
                <a:cubicBezTo>
                  <a:pt x="12746730" y="4689295"/>
                  <a:pt x="13074391" y="4381955"/>
                  <a:pt x="13245841" y="3920945"/>
                </a:cubicBezTo>
                <a:cubicBezTo>
                  <a:pt x="13328391" y="3699965"/>
                  <a:pt x="13377920" y="3470095"/>
                  <a:pt x="13416020" y="3237685"/>
                </a:cubicBezTo>
                <a:cubicBezTo>
                  <a:pt x="13459200" y="2977335"/>
                  <a:pt x="13485870" y="2716985"/>
                  <a:pt x="13475710" y="2545080"/>
                </a:cubicBezTo>
                <a:cubicBezTo>
                  <a:pt x="13459200" y="2115820"/>
                  <a:pt x="13349980" y="1706880"/>
                  <a:pt x="13207741" y="1305560"/>
                </a:cubicBezTo>
                <a:cubicBezTo>
                  <a:pt x="13088360" y="969010"/>
                  <a:pt x="12873730" y="706120"/>
                  <a:pt x="12576550" y="506730"/>
                </a:cubicBezTo>
                <a:cubicBezTo>
                  <a:pt x="12335250" y="345440"/>
                  <a:pt x="12071090" y="245110"/>
                  <a:pt x="11787880" y="191770"/>
                </a:cubicBezTo>
                <a:cubicBezTo>
                  <a:pt x="11408150" y="119380"/>
                  <a:pt x="11020800" y="102870"/>
                  <a:pt x="7345438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" name="Google Shape;95;p7"/>
          <p:cNvGrpSpPr/>
          <p:nvPr/>
        </p:nvGrpSpPr>
        <p:grpSpPr>
          <a:xfrm>
            <a:off x="8795000" y="1082087"/>
            <a:ext cx="6559691" cy="2176167"/>
            <a:chOff x="0" y="-47625"/>
            <a:chExt cx="2571117" cy="852964"/>
          </a:xfrm>
        </p:grpSpPr>
        <p:sp>
          <p:nvSpPr>
            <p:cNvPr id="96" name="Google Shape;96;p7"/>
            <p:cNvSpPr/>
            <p:nvPr/>
          </p:nvSpPr>
          <p:spPr>
            <a:xfrm>
              <a:off x="0" y="0"/>
              <a:ext cx="2571117" cy="805339"/>
            </a:xfrm>
            <a:custGeom>
              <a:rect b="b" l="l" r="r" t="t"/>
              <a:pathLst>
                <a:path extrusionOk="0" h="805339" w="2571117">
                  <a:moveTo>
                    <a:pt x="118021" y="0"/>
                  </a:moveTo>
                  <a:lnTo>
                    <a:pt x="2453097" y="0"/>
                  </a:lnTo>
                  <a:cubicBezTo>
                    <a:pt x="2484398" y="0"/>
                    <a:pt x="2514417" y="12434"/>
                    <a:pt x="2536550" y="34568"/>
                  </a:cubicBezTo>
                  <a:cubicBezTo>
                    <a:pt x="2558683" y="56701"/>
                    <a:pt x="2571117" y="86720"/>
                    <a:pt x="2571117" y="118021"/>
                  </a:cubicBezTo>
                  <a:lnTo>
                    <a:pt x="2571117" y="687318"/>
                  </a:lnTo>
                  <a:cubicBezTo>
                    <a:pt x="2571117" y="718619"/>
                    <a:pt x="2558683" y="748638"/>
                    <a:pt x="2536550" y="770771"/>
                  </a:cubicBezTo>
                  <a:cubicBezTo>
                    <a:pt x="2514417" y="792905"/>
                    <a:pt x="2484398" y="805339"/>
                    <a:pt x="2453097" y="805339"/>
                  </a:cubicBezTo>
                  <a:lnTo>
                    <a:pt x="118021" y="805339"/>
                  </a:lnTo>
                  <a:cubicBezTo>
                    <a:pt x="86720" y="805339"/>
                    <a:pt x="56701" y="792905"/>
                    <a:pt x="34568" y="770771"/>
                  </a:cubicBezTo>
                  <a:cubicBezTo>
                    <a:pt x="12434" y="748638"/>
                    <a:pt x="0" y="718619"/>
                    <a:pt x="0" y="687318"/>
                  </a:cubicBezTo>
                  <a:lnTo>
                    <a:pt x="0" y="118021"/>
                  </a:lnTo>
                  <a:cubicBezTo>
                    <a:pt x="0" y="86720"/>
                    <a:pt x="12434" y="56701"/>
                    <a:pt x="34568" y="34568"/>
                  </a:cubicBezTo>
                  <a:cubicBezTo>
                    <a:pt x="56701" y="12434"/>
                    <a:pt x="86720" y="0"/>
                    <a:pt x="118021" y="0"/>
                  </a:cubicBezTo>
                  <a:close/>
                </a:path>
              </a:pathLst>
            </a:custGeom>
            <a:solidFill>
              <a:srgbClr val="C4D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7"/>
            <p:cNvSpPr txBox="1"/>
            <p:nvPr/>
          </p:nvSpPr>
          <p:spPr>
            <a:xfrm>
              <a:off x="0" y="-47625"/>
              <a:ext cx="2571000" cy="85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7"/>
          <p:cNvSpPr/>
          <p:nvPr/>
        </p:nvSpPr>
        <p:spPr>
          <a:xfrm>
            <a:off x="8803912" y="1250007"/>
            <a:ext cx="6609642" cy="1978174"/>
          </a:xfrm>
          <a:custGeom>
            <a:rect b="b" l="l" r="r" t="t"/>
            <a:pathLst>
              <a:path extrusionOk="0" h="5457033" w="18233494">
                <a:moveTo>
                  <a:pt x="2506980" y="0"/>
                </a:moveTo>
                <a:cubicBezTo>
                  <a:pt x="12188333" y="16510"/>
                  <a:pt x="15633805" y="29210"/>
                  <a:pt x="15936066" y="50800"/>
                </a:cubicBezTo>
                <a:cubicBezTo>
                  <a:pt x="16252294" y="73660"/>
                  <a:pt x="16567255" y="114300"/>
                  <a:pt x="16864435" y="229870"/>
                </a:cubicBezTo>
                <a:cubicBezTo>
                  <a:pt x="17244164" y="375920"/>
                  <a:pt x="17568016" y="598170"/>
                  <a:pt x="17792805" y="946150"/>
                </a:cubicBezTo>
                <a:cubicBezTo>
                  <a:pt x="17881705" y="1083310"/>
                  <a:pt x="17945205" y="1233170"/>
                  <a:pt x="17994735" y="1388110"/>
                </a:cubicBezTo>
                <a:cubicBezTo>
                  <a:pt x="18083635" y="1662430"/>
                  <a:pt x="18153485" y="1940560"/>
                  <a:pt x="18194125" y="2225040"/>
                </a:cubicBezTo>
                <a:cubicBezTo>
                  <a:pt x="18233494" y="2508250"/>
                  <a:pt x="18227144" y="2961483"/>
                  <a:pt x="18192855" y="3244693"/>
                </a:cubicBezTo>
                <a:cubicBezTo>
                  <a:pt x="18157294" y="3548223"/>
                  <a:pt x="18102685" y="3847943"/>
                  <a:pt x="18011244" y="4140043"/>
                </a:cubicBezTo>
                <a:cubicBezTo>
                  <a:pt x="17843605" y="4675983"/>
                  <a:pt x="17490544" y="5034123"/>
                  <a:pt x="16968575" y="5232243"/>
                </a:cubicBezTo>
                <a:cubicBezTo>
                  <a:pt x="16700605" y="5333843"/>
                  <a:pt x="16423744" y="5389723"/>
                  <a:pt x="16140535" y="5418933"/>
                </a:cubicBezTo>
                <a:cubicBezTo>
                  <a:pt x="15769694" y="5457033"/>
                  <a:pt x="15397581" y="5457033"/>
                  <a:pt x="2522220" y="5410043"/>
                </a:cubicBezTo>
                <a:cubicBezTo>
                  <a:pt x="2002790" y="5342733"/>
                  <a:pt x="1501140" y="5215733"/>
                  <a:pt x="1029970" y="4979513"/>
                </a:cubicBezTo>
                <a:cubicBezTo>
                  <a:pt x="814070" y="4871563"/>
                  <a:pt x="615950" y="4739483"/>
                  <a:pt x="452120" y="4560413"/>
                </a:cubicBezTo>
                <a:cubicBezTo>
                  <a:pt x="255270" y="4345783"/>
                  <a:pt x="146050" y="4087973"/>
                  <a:pt x="83820" y="3807303"/>
                </a:cubicBezTo>
                <a:cubicBezTo>
                  <a:pt x="19050" y="3519013"/>
                  <a:pt x="0" y="3225643"/>
                  <a:pt x="1270" y="2919762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10048829" y="83820"/>
                </a:moveTo>
                <a:cubicBezTo>
                  <a:pt x="7612171" y="83820"/>
                  <a:pt x="5175523" y="82550"/>
                  <a:pt x="2679441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3031333"/>
                  <a:pt x="101600" y="3381853"/>
                  <a:pt x="179070" y="3728563"/>
                </a:cubicBezTo>
                <a:cubicBezTo>
                  <a:pt x="227330" y="3945733"/>
                  <a:pt x="295910" y="4154013"/>
                  <a:pt x="421640" y="4339433"/>
                </a:cubicBezTo>
                <a:cubicBezTo>
                  <a:pt x="571500" y="4562953"/>
                  <a:pt x="774700" y="4728053"/>
                  <a:pt x="1007110" y="4856323"/>
                </a:cubicBezTo>
                <a:cubicBezTo>
                  <a:pt x="1532890" y="5148423"/>
                  <a:pt x="2103120" y="5294473"/>
                  <a:pt x="6245275" y="5351623"/>
                </a:cubicBezTo>
                <a:cubicBezTo>
                  <a:pt x="15481405" y="5378293"/>
                  <a:pt x="15760805" y="5373213"/>
                  <a:pt x="16038935" y="5345273"/>
                </a:cubicBezTo>
                <a:cubicBezTo>
                  <a:pt x="16351355" y="5314793"/>
                  <a:pt x="16656155" y="5255103"/>
                  <a:pt x="16946985" y="5135723"/>
                </a:cubicBezTo>
                <a:cubicBezTo>
                  <a:pt x="17396566" y="4951573"/>
                  <a:pt x="17724225" y="4644233"/>
                  <a:pt x="17895675" y="4183223"/>
                </a:cubicBezTo>
                <a:cubicBezTo>
                  <a:pt x="17978225" y="3962243"/>
                  <a:pt x="18027755" y="3732373"/>
                  <a:pt x="18065855" y="3499963"/>
                </a:cubicBezTo>
                <a:cubicBezTo>
                  <a:pt x="18109035" y="3239613"/>
                  <a:pt x="18135705" y="2979263"/>
                  <a:pt x="18125544" y="2545080"/>
                </a:cubicBezTo>
                <a:cubicBezTo>
                  <a:pt x="18109035" y="2115820"/>
                  <a:pt x="17999814" y="1706880"/>
                  <a:pt x="17857575" y="1305560"/>
                </a:cubicBezTo>
                <a:cubicBezTo>
                  <a:pt x="17738194" y="969010"/>
                  <a:pt x="17523564" y="706120"/>
                  <a:pt x="17226385" y="506730"/>
                </a:cubicBezTo>
                <a:cubicBezTo>
                  <a:pt x="16985085" y="345440"/>
                  <a:pt x="16720925" y="245110"/>
                  <a:pt x="16437714" y="191770"/>
                </a:cubicBezTo>
                <a:cubicBezTo>
                  <a:pt x="16057985" y="119380"/>
                  <a:pt x="15670635" y="102870"/>
                  <a:pt x="10048829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" name="Google Shape;99;p7"/>
          <p:cNvGrpSpPr/>
          <p:nvPr/>
        </p:nvGrpSpPr>
        <p:grpSpPr>
          <a:xfrm>
            <a:off x="8787868" y="3743209"/>
            <a:ext cx="6559691" cy="2176167"/>
            <a:chOff x="0" y="-47625"/>
            <a:chExt cx="2571117" cy="852964"/>
          </a:xfrm>
        </p:grpSpPr>
        <p:sp>
          <p:nvSpPr>
            <p:cNvPr id="100" name="Google Shape;100;p7"/>
            <p:cNvSpPr/>
            <p:nvPr/>
          </p:nvSpPr>
          <p:spPr>
            <a:xfrm>
              <a:off x="0" y="0"/>
              <a:ext cx="2571117" cy="805339"/>
            </a:xfrm>
            <a:custGeom>
              <a:rect b="b" l="l" r="r" t="t"/>
              <a:pathLst>
                <a:path extrusionOk="0" h="805339" w="2571117">
                  <a:moveTo>
                    <a:pt x="118021" y="0"/>
                  </a:moveTo>
                  <a:lnTo>
                    <a:pt x="2453097" y="0"/>
                  </a:lnTo>
                  <a:cubicBezTo>
                    <a:pt x="2484398" y="0"/>
                    <a:pt x="2514417" y="12434"/>
                    <a:pt x="2536550" y="34568"/>
                  </a:cubicBezTo>
                  <a:cubicBezTo>
                    <a:pt x="2558683" y="56701"/>
                    <a:pt x="2571117" y="86720"/>
                    <a:pt x="2571117" y="118021"/>
                  </a:cubicBezTo>
                  <a:lnTo>
                    <a:pt x="2571117" y="687318"/>
                  </a:lnTo>
                  <a:cubicBezTo>
                    <a:pt x="2571117" y="718619"/>
                    <a:pt x="2558683" y="748638"/>
                    <a:pt x="2536550" y="770771"/>
                  </a:cubicBezTo>
                  <a:cubicBezTo>
                    <a:pt x="2514417" y="792905"/>
                    <a:pt x="2484398" y="805339"/>
                    <a:pt x="2453097" y="805339"/>
                  </a:cubicBezTo>
                  <a:lnTo>
                    <a:pt x="118021" y="805339"/>
                  </a:lnTo>
                  <a:cubicBezTo>
                    <a:pt x="86720" y="805339"/>
                    <a:pt x="56701" y="792905"/>
                    <a:pt x="34568" y="770771"/>
                  </a:cubicBezTo>
                  <a:cubicBezTo>
                    <a:pt x="12434" y="748638"/>
                    <a:pt x="0" y="718619"/>
                    <a:pt x="0" y="687318"/>
                  </a:cubicBezTo>
                  <a:lnTo>
                    <a:pt x="0" y="118021"/>
                  </a:lnTo>
                  <a:cubicBezTo>
                    <a:pt x="0" y="86720"/>
                    <a:pt x="12434" y="56701"/>
                    <a:pt x="34568" y="34568"/>
                  </a:cubicBezTo>
                  <a:cubicBezTo>
                    <a:pt x="56701" y="12434"/>
                    <a:pt x="86720" y="0"/>
                    <a:pt x="118021" y="0"/>
                  </a:cubicBezTo>
                  <a:close/>
                </a:path>
              </a:pathLst>
            </a:custGeom>
            <a:solidFill>
              <a:srgbClr val="D5E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7"/>
            <p:cNvSpPr txBox="1"/>
            <p:nvPr/>
          </p:nvSpPr>
          <p:spPr>
            <a:xfrm>
              <a:off x="0" y="-47625"/>
              <a:ext cx="2571000" cy="85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7"/>
          <p:cNvSpPr/>
          <p:nvPr/>
        </p:nvSpPr>
        <p:spPr>
          <a:xfrm>
            <a:off x="8796780" y="3911129"/>
            <a:ext cx="6609642" cy="1978174"/>
          </a:xfrm>
          <a:custGeom>
            <a:rect b="b" l="l" r="r" t="t"/>
            <a:pathLst>
              <a:path extrusionOk="0" h="5457033" w="18233494">
                <a:moveTo>
                  <a:pt x="2506980" y="0"/>
                </a:moveTo>
                <a:cubicBezTo>
                  <a:pt x="12188333" y="16510"/>
                  <a:pt x="15633805" y="29210"/>
                  <a:pt x="15936066" y="50800"/>
                </a:cubicBezTo>
                <a:cubicBezTo>
                  <a:pt x="16252294" y="73660"/>
                  <a:pt x="16567255" y="114300"/>
                  <a:pt x="16864435" y="229870"/>
                </a:cubicBezTo>
                <a:cubicBezTo>
                  <a:pt x="17244164" y="375920"/>
                  <a:pt x="17568016" y="598170"/>
                  <a:pt x="17792805" y="946150"/>
                </a:cubicBezTo>
                <a:cubicBezTo>
                  <a:pt x="17881705" y="1083310"/>
                  <a:pt x="17945205" y="1233170"/>
                  <a:pt x="17994735" y="1388110"/>
                </a:cubicBezTo>
                <a:cubicBezTo>
                  <a:pt x="18083635" y="1662430"/>
                  <a:pt x="18153485" y="1940560"/>
                  <a:pt x="18194125" y="2225040"/>
                </a:cubicBezTo>
                <a:cubicBezTo>
                  <a:pt x="18233494" y="2508250"/>
                  <a:pt x="18227144" y="2961483"/>
                  <a:pt x="18192855" y="3244693"/>
                </a:cubicBezTo>
                <a:cubicBezTo>
                  <a:pt x="18157294" y="3548223"/>
                  <a:pt x="18102685" y="3847943"/>
                  <a:pt x="18011244" y="4140043"/>
                </a:cubicBezTo>
                <a:cubicBezTo>
                  <a:pt x="17843605" y="4675983"/>
                  <a:pt x="17490544" y="5034123"/>
                  <a:pt x="16968575" y="5232243"/>
                </a:cubicBezTo>
                <a:cubicBezTo>
                  <a:pt x="16700605" y="5333843"/>
                  <a:pt x="16423744" y="5389723"/>
                  <a:pt x="16140535" y="5418933"/>
                </a:cubicBezTo>
                <a:cubicBezTo>
                  <a:pt x="15769694" y="5457033"/>
                  <a:pt x="15397581" y="5457033"/>
                  <a:pt x="2522220" y="5410043"/>
                </a:cubicBezTo>
                <a:cubicBezTo>
                  <a:pt x="2002790" y="5342733"/>
                  <a:pt x="1501140" y="5215733"/>
                  <a:pt x="1029970" y="4979513"/>
                </a:cubicBezTo>
                <a:cubicBezTo>
                  <a:pt x="814070" y="4871563"/>
                  <a:pt x="615950" y="4739483"/>
                  <a:pt x="452120" y="4560413"/>
                </a:cubicBezTo>
                <a:cubicBezTo>
                  <a:pt x="255270" y="4345783"/>
                  <a:pt x="146050" y="4087973"/>
                  <a:pt x="83820" y="3807303"/>
                </a:cubicBezTo>
                <a:cubicBezTo>
                  <a:pt x="19050" y="3519013"/>
                  <a:pt x="0" y="3225643"/>
                  <a:pt x="1270" y="2919762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10048829" y="83820"/>
                </a:moveTo>
                <a:cubicBezTo>
                  <a:pt x="7612171" y="83820"/>
                  <a:pt x="5175523" y="82550"/>
                  <a:pt x="2679441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3031333"/>
                  <a:pt x="101600" y="3381853"/>
                  <a:pt x="179070" y="3728563"/>
                </a:cubicBezTo>
                <a:cubicBezTo>
                  <a:pt x="227330" y="3945733"/>
                  <a:pt x="295910" y="4154013"/>
                  <a:pt x="421640" y="4339433"/>
                </a:cubicBezTo>
                <a:cubicBezTo>
                  <a:pt x="571500" y="4562953"/>
                  <a:pt x="774700" y="4728053"/>
                  <a:pt x="1007110" y="4856323"/>
                </a:cubicBezTo>
                <a:cubicBezTo>
                  <a:pt x="1532890" y="5148423"/>
                  <a:pt x="2103120" y="5294473"/>
                  <a:pt x="6245275" y="5351623"/>
                </a:cubicBezTo>
                <a:cubicBezTo>
                  <a:pt x="15481405" y="5378293"/>
                  <a:pt x="15760805" y="5373213"/>
                  <a:pt x="16038935" y="5345273"/>
                </a:cubicBezTo>
                <a:cubicBezTo>
                  <a:pt x="16351355" y="5314793"/>
                  <a:pt x="16656155" y="5255103"/>
                  <a:pt x="16946985" y="5135723"/>
                </a:cubicBezTo>
                <a:cubicBezTo>
                  <a:pt x="17396566" y="4951573"/>
                  <a:pt x="17724225" y="4644233"/>
                  <a:pt x="17895675" y="4183223"/>
                </a:cubicBezTo>
                <a:cubicBezTo>
                  <a:pt x="17978225" y="3962243"/>
                  <a:pt x="18027755" y="3732373"/>
                  <a:pt x="18065855" y="3499963"/>
                </a:cubicBezTo>
                <a:cubicBezTo>
                  <a:pt x="18109035" y="3239613"/>
                  <a:pt x="18135705" y="2979263"/>
                  <a:pt x="18125544" y="2545080"/>
                </a:cubicBezTo>
                <a:cubicBezTo>
                  <a:pt x="18109035" y="2115820"/>
                  <a:pt x="17999814" y="1706880"/>
                  <a:pt x="17857575" y="1305560"/>
                </a:cubicBezTo>
                <a:cubicBezTo>
                  <a:pt x="17738194" y="969010"/>
                  <a:pt x="17523564" y="706120"/>
                  <a:pt x="17226385" y="506730"/>
                </a:cubicBezTo>
                <a:cubicBezTo>
                  <a:pt x="16985085" y="345440"/>
                  <a:pt x="16720925" y="245110"/>
                  <a:pt x="16437714" y="191770"/>
                </a:cubicBezTo>
                <a:cubicBezTo>
                  <a:pt x="16057985" y="119380"/>
                  <a:pt x="15670635" y="102870"/>
                  <a:pt x="10048829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" name="Google Shape;103;p7"/>
          <p:cNvGrpSpPr/>
          <p:nvPr/>
        </p:nvGrpSpPr>
        <p:grpSpPr>
          <a:xfrm>
            <a:off x="8780736" y="6404812"/>
            <a:ext cx="6559691" cy="2176167"/>
            <a:chOff x="0" y="-47625"/>
            <a:chExt cx="2571117" cy="852964"/>
          </a:xfrm>
        </p:grpSpPr>
        <p:sp>
          <p:nvSpPr>
            <p:cNvPr id="104" name="Google Shape;104;p7"/>
            <p:cNvSpPr/>
            <p:nvPr/>
          </p:nvSpPr>
          <p:spPr>
            <a:xfrm>
              <a:off x="0" y="0"/>
              <a:ext cx="2571117" cy="805339"/>
            </a:xfrm>
            <a:custGeom>
              <a:rect b="b" l="l" r="r" t="t"/>
              <a:pathLst>
                <a:path extrusionOk="0" h="805339" w="2571117">
                  <a:moveTo>
                    <a:pt x="118021" y="0"/>
                  </a:moveTo>
                  <a:lnTo>
                    <a:pt x="2453097" y="0"/>
                  </a:lnTo>
                  <a:cubicBezTo>
                    <a:pt x="2484398" y="0"/>
                    <a:pt x="2514417" y="12434"/>
                    <a:pt x="2536550" y="34568"/>
                  </a:cubicBezTo>
                  <a:cubicBezTo>
                    <a:pt x="2558683" y="56701"/>
                    <a:pt x="2571117" y="86720"/>
                    <a:pt x="2571117" y="118021"/>
                  </a:cubicBezTo>
                  <a:lnTo>
                    <a:pt x="2571117" y="687318"/>
                  </a:lnTo>
                  <a:cubicBezTo>
                    <a:pt x="2571117" y="718619"/>
                    <a:pt x="2558683" y="748638"/>
                    <a:pt x="2536550" y="770771"/>
                  </a:cubicBezTo>
                  <a:cubicBezTo>
                    <a:pt x="2514417" y="792905"/>
                    <a:pt x="2484398" y="805339"/>
                    <a:pt x="2453097" y="805339"/>
                  </a:cubicBezTo>
                  <a:lnTo>
                    <a:pt x="118021" y="805339"/>
                  </a:lnTo>
                  <a:cubicBezTo>
                    <a:pt x="86720" y="805339"/>
                    <a:pt x="56701" y="792905"/>
                    <a:pt x="34568" y="770771"/>
                  </a:cubicBezTo>
                  <a:cubicBezTo>
                    <a:pt x="12434" y="748638"/>
                    <a:pt x="0" y="718619"/>
                    <a:pt x="0" y="687318"/>
                  </a:cubicBezTo>
                  <a:lnTo>
                    <a:pt x="0" y="118021"/>
                  </a:lnTo>
                  <a:cubicBezTo>
                    <a:pt x="0" y="86720"/>
                    <a:pt x="12434" y="56701"/>
                    <a:pt x="34568" y="34568"/>
                  </a:cubicBezTo>
                  <a:cubicBezTo>
                    <a:pt x="56701" y="12434"/>
                    <a:pt x="86720" y="0"/>
                    <a:pt x="118021" y="0"/>
                  </a:cubicBezTo>
                  <a:close/>
                </a:path>
              </a:pathLst>
            </a:custGeom>
            <a:solidFill>
              <a:srgbClr val="FA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7"/>
            <p:cNvSpPr txBox="1"/>
            <p:nvPr/>
          </p:nvSpPr>
          <p:spPr>
            <a:xfrm>
              <a:off x="0" y="-47625"/>
              <a:ext cx="2571000" cy="85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7"/>
          <p:cNvSpPr/>
          <p:nvPr/>
        </p:nvSpPr>
        <p:spPr>
          <a:xfrm>
            <a:off x="8789648" y="6572732"/>
            <a:ext cx="6609642" cy="1978174"/>
          </a:xfrm>
          <a:custGeom>
            <a:rect b="b" l="l" r="r" t="t"/>
            <a:pathLst>
              <a:path extrusionOk="0" h="5457033" w="18233494">
                <a:moveTo>
                  <a:pt x="2506980" y="0"/>
                </a:moveTo>
                <a:cubicBezTo>
                  <a:pt x="12188333" y="16510"/>
                  <a:pt x="15633805" y="29210"/>
                  <a:pt x="15936066" y="50800"/>
                </a:cubicBezTo>
                <a:cubicBezTo>
                  <a:pt x="16252294" y="73660"/>
                  <a:pt x="16567255" y="114300"/>
                  <a:pt x="16864435" y="229870"/>
                </a:cubicBezTo>
                <a:cubicBezTo>
                  <a:pt x="17244164" y="375920"/>
                  <a:pt x="17568016" y="598170"/>
                  <a:pt x="17792805" y="946150"/>
                </a:cubicBezTo>
                <a:cubicBezTo>
                  <a:pt x="17881705" y="1083310"/>
                  <a:pt x="17945205" y="1233170"/>
                  <a:pt x="17994735" y="1388110"/>
                </a:cubicBezTo>
                <a:cubicBezTo>
                  <a:pt x="18083635" y="1662430"/>
                  <a:pt x="18153485" y="1940560"/>
                  <a:pt x="18194125" y="2225040"/>
                </a:cubicBezTo>
                <a:cubicBezTo>
                  <a:pt x="18233494" y="2508250"/>
                  <a:pt x="18227144" y="2961483"/>
                  <a:pt x="18192855" y="3244693"/>
                </a:cubicBezTo>
                <a:cubicBezTo>
                  <a:pt x="18157294" y="3548223"/>
                  <a:pt x="18102685" y="3847943"/>
                  <a:pt x="18011244" y="4140043"/>
                </a:cubicBezTo>
                <a:cubicBezTo>
                  <a:pt x="17843605" y="4675983"/>
                  <a:pt x="17490544" y="5034123"/>
                  <a:pt x="16968575" y="5232243"/>
                </a:cubicBezTo>
                <a:cubicBezTo>
                  <a:pt x="16700605" y="5333843"/>
                  <a:pt x="16423744" y="5389723"/>
                  <a:pt x="16140535" y="5418933"/>
                </a:cubicBezTo>
                <a:cubicBezTo>
                  <a:pt x="15769694" y="5457033"/>
                  <a:pt x="15397581" y="5457033"/>
                  <a:pt x="2522220" y="5410043"/>
                </a:cubicBezTo>
                <a:cubicBezTo>
                  <a:pt x="2002790" y="5342733"/>
                  <a:pt x="1501140" y="5215733"/>
                  <a:pt x="1029970" y="4979513"/>
                </a:cubicBezTo>
                <a:cubicBezTo>
                  <a:pt x="814070" y="4871563"/>
                  <a:pt x="615950" y="4739483"/>
                  <a:pt x="452120" y="4560413"/>
                </a:cubicBezTo>
                <a:cubicBezTo>
                  <a:pt x="255270" y="4345783"/>
                  <a:pt x="146050" y="4087973"/>
                  <a:pt x="83820" y="3807303"/>
                </a:cubicBezTo>
                <a:cubicBezTo>
                  <a:pt x="19050" y="3519013"/>
                  <a:pt x="0" y="3225643"/>
                  <a:pt x="1270" y="2919762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10048829" y="83820"/>
                </a:moveTo>
                <a:cubicBezTo>
                  <a:pt x="7612171" y="83820"/>
                  <a:pt x="5175523" y="82550"/>
                  <a:pt x="2679441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3031333"/>
                  <a:pt x="101600" y="3381853"/>
                  <a:pt x="179070" y="3728563"/>
                </a:cubicBezTo>
                <a:cubicBezTo>
                  <a:pt x="227330" y="3945733"/>
                  <a:pt x="295910" y="4154013"/>
                  <a:pt x="421640" y="4339433"/>
                </a:cubicBezTo>
                <a:cubicBezTo>
                  <a:pt x="571500" y="4562953"/>
                  <a:pt x="774700" y="4728053"/>
                  <a:pt x="1007110" y="4856323"/>
                </a:cubicBezTo>
                <a:cubicBezTo>
                  <a:pt x="1532890" y="5148423"/>
                  <a:pt x="2103120" y="5294473"/>
                  <a:pt x="6245275" y="5351623"/>
                </a:cubicBezTo>
                <a:cubicBezTo>
                  <a:pt x="15481405" y="5378293"/>
                  <a:pt x="15760805" y="5373213"/>
                  <a:pt x="16038935" y="5345273"/>
                </a:cubicBezTo>
                <a:cubicBezTo>
                  <a:pt x="16351355" y="5314793"/>
                  <a:pt x="16656155" y="5255103"/>
                  <a:pt x="16946985" y="5135723"/>
                </a:cubicBezTo>
                <a:cubicBezTo>
                  <a:pt x="17396566" y="4951573"/>
                  <a:pt x="17724225" y="4644233"/>
                  <a:pt x="17895675" y="4183223"/>
                </a:cubicBezTo>
                <a:cubicBezTo>
                  <a:pt x="17978225" y="3962243"/>
                  <a:pt x="18027755" y="3732373"/>
                  <a:pt x="18065855" y="3499963"/>
                </a:cubicBezTo>
                <a:cubicBezTo>
                  <a:pt x="18109035" y="3239613"/>
                  <a:pt x="18135705" y="2979263"/>
                  <a:pt x="18125544" y="2545080"/>
                </a:cubicBezTo>
                <a:cubicBezTo>
                  <a:pt x="18109035" y="2115820"/>
                  <a:pt x="17999814" y="1706880"/>
                  <a:pt x="17857575" y="1305560"/>
                </a:cubicBezTo>
                <a:cubicBezTo>
                  <a:pt x="17738194" y="969010"/>
                  <a:pt x="17523564" y="706120"/>
                  <a:pt x="17226385" y="506730"/>
                </a:cubicBezTo>
                <a:cubicBezTo>
                  <a:pt x="16985085" y="345440"/>
                  <a:pt x="16720925" y="245110"/>
                  <a:pt x="16437714" y="191770"/>
                </a:cubicBezTo>
                <a:cubicBezTo>
                  <a:pt x="16057985" y="119380"/>
                  <a:pt x="15670635" y="102870"/>
                  <a:pt x="10048829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13740201" y="6776427"/>
            <a:ext cx="4911092" cy="3928873"/>
          </a:xfrm>
          <a:custGeom>
            <a:rect b="b" l="l" r="r" t="t"/>
            <a:pathLst>
              <a:path extrusionOk="0" h="3928873" w="4911092">
                <a:moveTo>
                  <a:pt x="0" y="0"/>
                </a:moveTo>
                <a:lnTo>
                  <a:pt x="4911091" y="0"/>
                </a:lnTo>
                <a:lnTo>
                  <a:pt x="4911091" y="3928873"/>
                </a:lnTo>
                <a:lnTo>
                  <a:pt x="0" y="39288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7"/>
          <p:cNvSpPr/>
          <p:nvPr/>
        </p:nvSpPr>
        <p:spPr>
          <a:xfrm flipH="1">
            <a:off x="107504" y="7178061"/>
            <a:ext cx="4989367" cy="3311125"/>
          </a:xfrm>
          <a:custGeom>
            <a:rect b="b" l="l" r="r" t="t"/>
            <a:pathLst>
              <a:path extrusionOk="0" h="3311125" w="4989367">
                <a:moveTo>
                  <a:pt x="4989367" y="0"/>
                </a:moveTo>
                <a:lnTo>
                  <a:pt x="0" y="0"/>
                </a:lnTo>
                <a:lnTo>
                  <a:pt x="0" y="3311125"/>
                </a:lnTo>
                <a:lnTo>
                  <a:pt x="4989367" y="3311125"/>
                </a:lnTo>
                <a:lnTo>
                  <a:pt x="498936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7"/>
          <p:cNvSpPr txBox="1"/>
          <p:nvPr>
            <p:ph type="title"/>
          </p:nvPr>
        </p:nvSpPr>
        <p:spPr>
          <a:xfrm>
            <a:off x="1405950" y="1332425"/>
            <a:ext cx="4911000" cy="15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awarabi Mincho"/>
              <a:buNone/>
              <a:defRPr i="0" sz="6000" u="none" cap="none" strike="noStrike">
                <a:solidFill>
                  <a:schemeClr val="dk1"/>
                </a:solidFill>
                <a:latin typeface="Sawarabi Mincho"/>
                <a:ea typeface="Sawarabi Mincho"/>
                <a:cs typeface="Sawarabi Mincho"/>
                <a:sym typeface="Sawarabi Minch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9288300" y="1526200"/>
            <a:ext cx="5705100" cy="14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55600" lvl="1" marL="914400" marR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55600" lvl="2" marL="1371600" marR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55600" lvl="3" marL="1828800" marR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55600" lvl="4" marL="2286000" marR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»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55600" lvl="5" marL="2743200" marR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55600" lvl="6" marL="3200400" marR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55600" lvl="7" marL="3657600" marR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55600" lvl="8" marL="4114800" marR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1" name="Google Shape;111;p7"/>
          <p:cNvSpPr txBox="1"/>
          <p:nvPr>
            <p:ph idx="2" type="body"/>
          </p:nvPr>
        </p:nvSpPr>
        <p:spPr>
          <a:xfrm>
            <a:off x="9288300" y="4125025"/>
            <a:ext cx="5705100" cy="14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55600" lvl="1" marL="91440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55600" lvl="2" marL="13716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55600" lvl="3" marL="1828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55600" lvl="4" marL="2286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»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55600" lvl="5" marL="2743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55600" lvl="6" marL="3200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55600" lvl="7" marL="3657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55600" lvl="8" marL="4114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2" name="Google Shape;112;p7"/>
          <p:cNvSpPr txBox="1"/>
          <p:nvPr>
            <p:ph idx="3" type="body"/>
          </p:nvPr>
        </p:nvSpPr>
        <p:spPr>
          <a:xfrm>
            <a:off x="9288300" y="6861225"/>
            <a:ext cx="5705100" cy="14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55600" lvl="1" marL="91440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55600" lvl="2" marL="13716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55600" lvl="3" marL="1828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55600" lvl="4" marL="2286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»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55600" lvl="5" marL="2743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55600" lvl="6" marL="3200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55600" lvl="7" marL="3657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55600" lvl="8" marL="4114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3" name="Google Shape;113;p7"/>
          <p:cNvSpPr txBox="1"/>
          <p:nvPr>
            <p:ph idx="4" type="body"/>
          </p:nvPr>
        </p:nvSpPr>
        <p:spPr>
          <a:xfrm>
            <a:off x="1405950" y="4470125"/>
            <a:ext cx="4989300" cy="25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55600" lvl="1" marL="91440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55600" lvl="2" marL="13716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55600" lvl="3" marL="1828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55600" lvl="4" marL="2286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»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55600" lvl="5" marL="2743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55600" lvl="6" marL="3200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55600" lvl="7" marL="3657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55600" lvl="8" marL="4114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FFFCEB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8"/>
          <p:cNvGrpSpPr/>
          <p:nvPr/>
        </p:nvGrpSpPr>
        <p:grpSpPr>
          <a:xfrm>
            <a:off x="2365555" y="-1348930"/>
            <a:ext cx="3364601" cy="4105349"/>
            <a:chOff x="0" y="-47625"/>
            <a:chExt cx="1012245" cy="1235100"/>
          </a:xfrm>
        </p:grpSpPr>
        <p:sp>
          <p:nvSpPr>
            <p:cNvPr id="116" name="Google Shape;116;p8"/>
            <p:cNvSpPr/>
            <p:nvPr/>
          </p:nvSpPr>
          <p:spPr>
            <a:xfrm>
              <a:off x="0" y="0"/>
              <a:ext cx="1012245" cy="1187388"/>
            </a:xfrm>
            <a:custGeom>
              <a:rect b="b" l="l" r="r" t="t"/>
              <a:pathLst>
                <a:path extrusionOk="0" h="1187388" w="1012245">
                  <a:moveTo>
                    <a:pt x="0" y="0"/>
                  </a:moveTo>
                  <a:lnTo>
                    <a:pt x="1012245" y="0"/>
                  </a:lnTo>
                  <a:lnTo>
                    <a:pt x="1012245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FACAD3"/>
            </a:solidFill>
            <a:ln>
              <a:noFill/>
            </a:ln>
          </p:spPr>
        </p:sp>
        <p:sp>
          <p:nvSpPr>
            <p:cNvPr id="117" name="Google Shape;117;p8"/>
            <p:cNvSpPr txBox="1"/>
            <p:nvPr/>
          </p:nvSpPr>
          <p:spPr>
            <a:xfrm>
              <a:off x="0" y="-47625"/>
              <a:ext cx="1012200" cy="12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8"/>
          <p:cNvGrpSpPr/>
          <p:nvPr/>
        </p:nvGrpSpPr>
        <p:grpSpPr>
          <a:xfrm>
            <a:off x="14304116" y="2566049"/>
            <a:ext cx="3364601" cy="4105349"/>
            <a:chOff x="0" y="-47625"/>
            <a:chExt cx="1012245" cy="1235100"/>
          </a:xfrm>
        </p:grpSpPr>
        <p:sp>
          <p:nvSpPr>
            <p:cNvPr id="119" name="Google Shape;119;p8"/>
            <p:cNvSpPr/>
            <p:nvPr/>
          </p:nvSpPr>
          <p:spPr>
            <a:xfrm>
              <a:off x="0" y="0"/>
              <a:ext cx="1012245" cy="1187388"/>
            </a:xfrm>
            <a:custGeom>
              <a:rect b="b" l="l" r="r" t="t"/>
              <a:pathLst>
                <a:path extrusionOk="0" h="1187388" w="1012245">
                  <a:moveTo>
                    <a:pt x="0" y="0"/>
                  </a:moveTo>
                  <a:lnTo>
                    <a:pt x="1012245" y="0"/>
                  </a:lnTo>
                  <a:lnTo>
                    <a:pt x="1012245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FA984C"/>
            </a:solidFill>
            <a:ln>
              <a:noFill/>
            </a:ln>
          </p:spPr>
        </p:sp>
        <p:sp>
          <p:nvSpPr>
            <p:cNvPr id="120" name="Google Shape;120;p8"/>
            <p:cNvSpPr txBox="1"/>
            <p:nvPr/>
          </p:nvSpPr>
          <p:spPr>
            <a:xfrm>
              <a:off x="0" y="-47625"/>
              <a:ext cx="1012200" cy="12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8"/>
          <p:cNvGrpSpPr/>
          <p:nvPr/>
        </p:nvGrpSpPr>
        <p:grpSpPr>
          <a:xfrm>
            <a:off x="7461677" y="7270672"/>
            <a:ext cx="3364601" cy="4105349"/>
            <a:chOff x="0" y="-47625"/>
            <a:chExt cx="1012245" cy="1235100"/>
          </a:xfrm>
        </p:grpSpPr>
        <p:sp>
          <p:nvSpPr>
            <p:cNvPr id="122" name="Google Shape;122;p8"/>
            <p:cNvSpPr/>
            <p:nvPr/>
          </p:nvSpPr>
          <p:spPr>
            <a:xfrm>
              <a:off x="0" y="0"/>
              <a:ext cx="1012245" cy="1187388"/>
            </a:xfrm>
            <a:custGeom>
              <a:rect b="b" l="l" r="r" t="t"/>
              <a:pathLst>
                <a:path extrusionOk="0" h="1187388" w="1012245">
                  <a:moveTo>
                    <a:pt x="0" y="0"/>
                  </a:moveTo>
                  <a:lnTo>
                    <a:pt x="1012245" y="0"/>
                  </a:lnTo>
                  <a:lnTo>
                    <a:pt x="1012245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C3DBFD"/>
            </a:solidFill>
            <a:ln>
              <a:noFill/>
            </a:ln>
          </p:spPr>
        </p:sp>
        <p:sp>
          <p:nvSpPr>
            <p:cNvPr id="123" name="Google Shape;123;p8"/>
            <p:cNvSpPr txBox="1"/>
            <p:nvPr/>
          </p:nvSpPr>
          <p:spPr>
            <a:xfrm>
              <a:off x="0" y="-47625"/>
              <a:ext cx="1012200" cy="12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8"/>
          <p:cNvGrpSpPr/>
          <p:nvPr/>
        </p:nvGrpSpPr>
        <p:grpSpPr>
          <a:xfrm>
            <a:off x="634388" y="4833622"/>
            <a:ext cx="3364601" cy="4105349"/>
            <a:chOff x="0" y="-47625"/>
            <a:chExt cx="1012245" cy="1235100"/>
          </a:xfrm>
        </p:grpSpPr>
        <p:sp>
          <p:nvSpPr>
            <p:cNvPr id="125" name="Google Shape;125;p8"/>
            <p:cNvSpPr/>
            <p:nvPr/>
          </p:nvSpPr>
          <p:spPr>
            <a:xfrm>
              <a:off x="0" y="0"/>
              <a:ext cx="1012245" cy="1187388"/>
            </a:xfrm>
            <a:custGeom>
              <a:rect b="b" l="l" r="r" t="t"/>
              <a:pathLst>
                <a:path extrusionOk="0" h="1187388" w="1012245">
                  <a:moveTo>
                    <a:pt x="0" y="0"/>
                  </a:moveTo>
                  <a:lnTo>
                    <a:pt x="1012245" y="0"/>
                  </a:lnTo>
                  <a:lnTo>
                    <a:pt x="1012245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F6EBA5"/>
            </a:solidFill>
            <a:ln>
              <a:noFill/>
            </a:ln>
          </p:spPr>
        </p:sp>
        <p:sp>
          <p:nvSpPr>
            <p:cNvPr id="126" name="Google Shape;126;p8"/>
            <p:cNvSpPr txBox="1"/>
            <p:nvPr/>
          </p:nvSpPr>
          <p:spPr>
            <a:xfrm>
              <a:off x="0" y="-47625"/>
              <a:ext cx="1012200" cy="12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8"/>
          <p:cNvSpPr/>
          <p:nvPr/>
        </p:nvSpPr>
        <p:spPr>
          <a:xfrm rot="10800000">
            <a:off x="7391348" y="7342632"/>
            <a:ext cx="3482894" cy="4065939"/>
          </a:xfrm>
          <a:custGeom>
            <a:rect b="b" l="l" r="r" t="t"/>
            <a:pathLst>
              <a:path extrusionOk="0" h="6505502" w="5572631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3756977" y="39370"/>
                </a:cubicBezTo>
                <a:cubicBezTo>
                  <a:pt x="4183251" y="43180"/>
                  <a:pt x="4662041" y="34290"/>
                  <a:pt x="5139561" y="30480"/>
                </a:cubicBezTo>
                <a:cubicBezTo>
                  <a:pt x="5257671" y="29210"/>
                  <a:pt x="5377051" y="25400"/>
                  <a:pt x="5495161" y="24130"/>
                </a:cubicBezTo>
                <a:cubicBezTo>
                  <a:pt x="5561201" y="22860"/>
                  <a:pt x="5572631" y="34290"/>
                  <a:pt x="5572631" y="101600"/>
                </a:cubicBezTo>
                <a:cubicBezTo>
                  <a:pt x="5533261" y="962660"/>
                  <a:pt x="5451981" y="1822450"/>
                  <a:pt x="5468491" y="3686102"/>
                </a:cubicBezTo>
                <a:cubicBezTo>
                  <a:pt x="5468491" y="4321102"/>
                  <a:pt x="5482461" y="4956102"/>
                  <a:pt x="5463411" y="5591102"/>
                </a:cubicBezTo>
                <a:cubicBezTo>
                  <a:pt x="5435471" y="5880663"/>
                  <a:pt x="5463411" y="6184193"/>
                  <a:pt x="5384671" y="6464862"/>
                </a:cubicBezTo>
                <a:cubicBezTo>
                  <a:pt x="5379591" y="6440732"/>
                  <a:pt x="5375781" y="6416602"/>
                  <a:pt x="5370701" y="6392472"/>
                </a:cubicBezTo>
                <a:cubicBezTo>
                  <a:pt x="4618861" y="6412793"/>
                  <a:pt x="3867021" y="6416602"/>
                  <a:pt x="3248660" y="6393743"/>
                </a:cubicBezTo>
                <a:cubicBezTo>
                  <a:pt x="2880360" y="6391202"/>
                  <a:pt x="2505710" y="6452162"/>
                  <a:pt x="2139950" y="6408982"/>
                </a:cubicBezTo>
                <a:cubicBezTo>
                  <a:pt x="2141220" y="6403902"/>
                  <a:pt x="2141220" y="6400093"/>
                  <a:pt x="2142490" y="6395012"/>
                </a:cubicBezTo>
                <a:cubicBezTo>
                  <a:pt x="2382520" y="6374693"/>
                  <a:pt x="2622550" y="6355643"/>
                  <a:pt x="2863850" y="6335322"/>
                </a:cubicBezTo>
                <a:cubicBezTo>
                  <a:pt x="2863850" y="6334052"/>
                  <a:pt x="2863850" y="6332782"/>
                  <a:pt x="2863850" y="6330243"/>
                </a:cubicBezTo>
                <a:cubicBezTo>
                  <a:pt x="2258060" y="6350562"/>
                  <a:pt x="1652270" y="6379772"/>
                  <a:pt x="1046480" y="6410252"/>
                </a:cubicBezTo>
                <a:cubicBezTo>
                  <a:pt x="706120" y="6408982"/>
                  <a:pt x="340360" y="6505502"/>
                  <a:pt x="10160" y="6431843"/>
                </a:cubicBezTo>
                <a:cubicBezTo>
                  <a:pt x="87630" y="6374693"/>
                  <a:pt x="25400" y="6261662"/>
                  <a:pt x="36830" y="6180382"/>
                </a:cubicBezTo>
                <a:cubicBezTo>
                  <a:pt x="34290" y="6077512"/>
                  <a:pt x="35560" y="5974643"/>
                  <a:pt x="35560" y="5871773"/>
                </a:cubicBezTo>
                <a:cubicBezTo>
                  <a:pt x="33020" y="5325673"/>
                  <a:pt x="0" y="4779573"/>
                  <a:pt x="11430" y="4232202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6397552"/>
                </a:moveTo>
                <a:cubicBezTo>
                  <a:pt x="938530" y="6367072"/>
                  <a:pt x="1786890" y="6311193"/>
                  <a:pt x="2637790" y="6297222"/>
                </a:cubicBezTo>
                <a:cubicBezTo>
                  <a:pt x="3041650" y="6284522"/>
                  <a:pt x="3442970" y="6320082"/>
                  <a:pt x="3758209" y="6325162"/>
                </a:cubicBezTo>
                <a:cubicBezTo>
                  <a:pt x="4265801" y="6339132"/>
                  <a:pt x="4819521" y="6307382"/>
                  <a:pt x="5371971" y="6318812"/>
                </a:cubicBezTo>
                <a:cubicBezTo>
                  <a:pt x="5421501" y="5253282"/>
                  <a:pt x="5389751" y="4189023"/>
                  <a:pt x="5411341" y="2123440"/>
                </a:cubicBezTo>
                <a:cubicBezTo>
                  <a:pt x="5418961" y="1438910"/>
                  <a:pt x="5481191" y="754380"/>
                  <a:pt x="5525641" y="72390"/>
                </a:cubicBezTo>
                <a:cubicBezTo>
                  <a:pt x="4411851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4011223"/>
                </a:cubicBezTo>
                <a:cubicBezTo>
                  <a:pt x="82550" y="4806243"/>
                  <a:pt x="173990" y="5603802"/>
                  <a:pt x="88900" y="63975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2252612" y="-1251353"/>
            <a:ext cx="3524993" cy="4069812"/>
          </a:xfrm>
          <a:custGeom>
            <a:rect b="b" l="l" r="r" t="t"/>
            <a:pathLst>
              <a:path extrusionOk="0" h="6409153" w="5551170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3743960" y="39370"/>
                </a:cubicBezTo>
                <a:cubicBezTo>
                  <a:pt x="4161790" y="43180"/>
                  <a:pt x="4640580" y="34290"/>
                  <a:pt x="5118100" y="30480"/>
                </a:cubicBezTo>
                <a:cubicBezTo>
                  <a:pt x="5236210" y="29210"/>
                  <a:pt x="5355590" y="25400"/>
                  <a:pt x="5473700" y="24130"/>
                </a:cubicBezTo>
                <a:cubicBezTo>
                  <a:pt x="5539740" y="22860"/>
                  <a:pt x="5551170" y="34290"/>
                  <a:pt x="5551170" y="101600"/>
                </a:cubicBezTo>
                <a:cubicBezTo>
                  <a:pt x="5511800" y="962660"/>
                  <a:pt x="5430520" y="1822450"/>
                  <a:pt x="5447030" y="3589753"/>
                </a:cubicBezTo>
                <a:cubicBezTo>
                  <a:pt x="5447030" y="4224753"/>
                  <a:pt x="5461000" y="4859753"/>
                  <a:pt x="5441950" y="5494753"/>
                </a:cubicBezTo>
                <a:cubicBezTo>
                  <a:pt x="5414010" y="5784313"/>
                  <a:pt x="5441950" y="6087843"/>
                  <a:pt x="5363210" y="6368512"/>
                </a:cubicBezTo>
                <a:cubicBezTo>
                  <a:pt x="5358130" y="6344382"/>
                  <a:pt x="5354320" y="6320253"/>
                  <a:pt x="5349240" y="6296122"/>
                </a:cubicBezTo>
                <a:cubicBezTo>
                  <a:pt x="4597400" y="6316443"/>
                  <a:pt x="3845560" y="6320253"/>
                  <a:pt x="3248660" y="6297393"/>
                </a:cubicBezTo>
                <a:cubicBezTo>
                  <a:pt x="2880360" y="6294853"/>
                  <a:pt x="2505710" y="6355812"/>
                  <a:pt x="2139950" y="6312632"/>
                </a:cubicBezTo>
                <a:cubicBezTo>
                  <a:pt x="2141220" y="6307553"/>
                  <a:pt x="2141220" y="6303743"/>
                  <a:pt x="2142490" y="6298662"/>
                </a:cubicBezTo>
                <a:cubicBezTo>
                  <a:pt x="2382520" y="6278343"/>
                  <a:pt x="2622550" y="6259293"/>
                  <a:pt x="2863850" y="6238972"/>
                </a:cubicBezTo>
                <a:cubicBezTo>
                  <a:pt x="2863850" y="6237703"/>
                  <a:pt x="2863850" y="6236432"/>
                  <a:pt x="2863850" y="6233893"/>
                </a:cubicBezTo>
                <a:cubicBezTo>
                  <a:pt x="2258060" y="6254212"/>
                  <a:pt x="1652270" y="6283422"/>
                  <a:pt x="1046480" y="6313903"/>
                </a:cubicBezTo>
                <a:cubicBezTo>
                  <a:pt x="706120" y="6312632"/>
                  <a:pt x="340360" y="6409153"/>
                  <a:pt x="10160" y="6335493"/>
                </a:cubicBezTo>
                <a:cubicBezTo>
                  <a:pt x="87630" y="6278343"/>
                  <a:pt x="25400" y="6165312"/>
                  <a:pt x="36830" y="6084032"/>
                </a:cubicBezTo>
                <a:cubicBezTo>
                  <a:pt x="34290" y="5981163"/>
                  <a:pt x="35560" y="5878293"/>
                  <a:pt x="35560" y="5775423"/>
                </a:cubicBezTo>
                <a:cubicBezTo>
                  <a:pt x="33020" y="5229323"/>
                  <a:pt x="0" y="4683223"/>
                  <a:pt x="11430" y="4135853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6301203"/>
                </a:moveTo>
                <a:cubicBezTo>
                  <a:pt x="938530" y="6270722"/>
                  <a:pt x="1786890" y="6214843"/>
                  <a:pt x="2637790" y="6200872"/>
                </a:cubicBezTo>
                <a:cubicBezTo>
                  <a:pt x="3041650" y="6188172"/>
                  <a:pt x="3442970" y="6223732"/>
                  <a:pt x="3743960" y="6228812"/>
                </a:cubicBezTo>
                <a:cubicBezTo>
                  <a:pt x="4244340" y="6242782"/>
                  <a:pt x="4798060" y="6211032"/>
                  <a:pt x="5350510" y="6222462"/>
                </a:cubicBezTo>
                <a:cubicBezTo>
                  <a:pt x="5400040" y="5156932"/>
                  <a:pt x="5368290" y="4092673"/>
                  <a:pt x="5389880" y="2123440"/>
                </a:cubicBezTo>
                <a:cubicBezTo>
                  <a:pt x="5397500" y="1438910"/>
                  <a:pt x="5459730" y="754380"/>
                  <a:pt x="5504180" y="72390"/>
                </a:cubicBezTo>
                <a:cubicBezTo>
                  <a:pt x="4390390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3914873"/>
                </a:cubicBezTo>
                <a:cubicBezTo>
                  <a:pt x="82550" y="4709893"/>
                  <a:pt x="173990" y="5507453"/>
                  <a:pt x="88900" y="63012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14225096" y="2659731"/>
            <a:ext cx="3482894" cy="4065939"/>
          </a:xfrm>
          <a:custGeom>
            <a:rect b="b" l="l" r="r" t="t"/>
            <a:pathLst>
              <a:path extrusionOk="0" h="6505502" w="5572631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3756977" y="39370"/>
                </a:cubicBezTo>
                <a:cubicBezTo>
                  <a:pt x="4183251" y="43180"/>
                  <a:pt x="4662041" y="34290"/>
                  <a:pt x="5139561" y="30480"/>
                </a:cubicBezTo>
                <a:cubicBezTo>
                  <a:pt x="5257671" y="29210"/>
                  <a:pt x="5377051" y="25400"/>
                  <a:pt x="5495161" y="24130"/>
                </a:cubicBezTo>
                <a:cubicBezTo>
                  <a:pt x="5561201" y="22860"/>
                  <a:pt x="5572631" y="34290"/>
                  <a:pt x="5572631" y="101600"/>
                </a:cubicBezTo>
                <a:cubicBezTo>
                  <a:pt x="5533261" y="962660"/>
                  <a:pt x="5451981" y="1822450"/>
                  <a:pt x="5468491" y="3686102"/>
                </a:cubicBezTo>
                <a:cubicBezTo>
                  <a:pt x="5468491" y="4321102"/>
                  <a:pt x="5482461" y="4956102"/>
                  <a:pt x="5463411" y="5591102"/>
                </a:cubicBezTo>
                <a:cubicBezTo>
                  <a:pt x="5435471" y="5880663"/>
                  <a:pt x="5463411" y="6184193"/>
                  <a:pt x="5384671" y="6464862"/>
                </a:cubicBezTo>
                <a:cubicBezTo>
                  <a:pt x="5379591" y="6440732"/>
                  <a:pt x="5375781" y="6416602"/>
                  <a:pt x="5370701" y="6392472"/>
                </a:cubicBezTo>
                <a:cubicBezTo>
                  <a:pt x="4618861" y="6412793"/>
                  <a:pt x="3867021" y="6416602"/>
                  <a:pt x="3248660" y="6393743"/>
                </a:cubicBezTo>
                <a:cubicBezTo>
                  <a:pt x="2880360" y="6391202"/>
                  <a:pt x="2505710" y="6452162"/>
                  <a:pt x="2139950" y="6408982"/>
                </a:cubicBezTo>
                <a:cubicBezTo>
                  <a:pt x="2141220" y="6403902"/>
                  <a:pt x="2141220" y="6400093"/>
                  <a:pt x="2142490" y="6395012"/>
                </a:cubicBezTo>
                <a:cubicBezTo>
                  <a:pt x="2382520" y="6374693"/>
                  <a:pt x="2622550" y="6355643"/>
                  <a:pt x="2863850" y="6335322"/>
                </a:cubicBezTo>
                <a:cubicBezTo>
                  <a:pt x="2863850" y="6334052"/>
                  <a:pt x="2863850" y="6332782"/>
                  <a:pt x="2863850" y="6330243"/>
                </a:cubicBezTo>
                <a:cubicBezTo>
                  <a:pt x="2258060" y="6350562"/>
                  <a:pt x="1652270" y="6379772"/>
                  <a:pt x="1046480" y="6410252"/>
                </a:cubicBezTo>
                <a:cubicBezTo>
                  <a:pt x="706120" y="6408982"/>
                  <a:pt x="340360" y="6505502"/>
                  <a:pt x="10160" y="6431843"/>
                </a:cubicBezTo>
                <a:cubicBezTo>
                  <a:pt x="87630" y="6374693"/>
                  <a:pt x="25400" y="6261662"/>
                  <a:pt x="36830" y="6180382"/>
                </a:cubicBezTo>
                <a:cubicBezTo>
                  <a:pt x="34290" y="6077512"/>
                  <a:pt x="35560" y="5974643"/>
                  <a:pt x="35560" y="5871773"/>
                </a:cubicBezTo>
                <a:cubicBezTo>
                  <a:pt x="33020" y="5325673"/>
                  <a:pt x="0" y="4779573"/>
                  <a:pt x="11430" y="4232202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6397552"/>
                </a:moveTo>
                <a:cubicBezTo>
                  <a:pt x="938530" y="6367072"/>
                  <a:pt x="1786890" y="6311193"/>
                  <a:pt x="2637790" y="6297222"/>
                </a:cubicBezTo>
                <a:cubicBezTo>
                  <a:pt x="3041650" y="6284522"/>
                  <a:pt x="3442970" y="6320082"/>
                  <a:pt x="3758209" y="6325162"/>
                </a:cubicBezTo>
                <a:cubicBezTo>
                  <a:pt x="4265801" y="6339132"/>
                  <a:pt x="4819521" y="6307382"/>
                  <a:pt x="5371971" y="6318812"/>
                </a:cubicBezTo>
                <a:cubicBezTo>
                  <a:pt x="5421501" y="5253282"/>
                  <a:pt x="5389751" y="4189023"/>
                  <a:pt x="5411341" y="2123440"/>
                </a:cubicBezTo>
                <a:cubicBezTo>
                  <a:pt x="5418961" y="1438910"/>
                  <a:pt x="5481191" y="754380"/>
                  <a:pt x="5525641" y="72390"/>
                </a:cubicBezTo>
                <a:cubicBezTo>
                  <a:pt x="4411851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4011223"/>
                </a:cubicBezTo>
                <a:cubicBezTo>
                  <a:pt x="82550" y="4806243"/>
                  <a:pt x="173990" y="5603802"/>
                  <a:pt x="88900" y="63975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"/>
          <p:cNvSpPr/>
          <p:nvPr/>
        </p:nvSpPr>
        <p:spPr>
          <a:xfrm rot="10800000">
            <a:off x="538139" y="4897814"/>
            <a:ext cx="3524993" cy="4069812"/>
          </a:xfrm>
          <a:custGeom>
            <a:rect b="b" l="l" r="r" t="t"/>
            <a:pathLst>
              <a:path extrusionOk="0" h="6409153" w="5551170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3743960" y="39370"/>
                </a:cubicBezTo>
                <a:cubicBezTo>
                  <a:pt x="4161790" y="43180"/>
                  <a:pt x="4640580" y="34290"/>
                  <a:pt x="5118100" y="30480"/>
                </a:cubicBezTo>
                <a:cubicBezTo>
                  <a:pt x="5236210" y="29210"/>
                  <a:pt x="5355590" y="25400"/>
                  <a:pt x="5473700" y="24130"/>
                </a:cubicBezTo>
                <a:cubicBezTo>
                  <a:pt x="5539740" y="22860"/>
                  <a:pt x="5551170" y="34290"/>
                  <a:pt x="5551170" y="101600"/>
                </a:cubicBezTo>
                <a:cubicBezTo>
                  <a:pt x="5511800" y="962660"/>
                  <a:pt x="5430520" y="1822450"/>
                  <a:pt x="5447030" y="3589753"/>
                </a:cubicBezTo>
                <a:cubicBezTo>
                  <a:pt x="5447030" y="4224753"/>
                  <a:pt x="5461000" y="4859753"/>
                  <a:pt x="5441950" y="5494753"/>
                </a:cubicBezTo>
                <a:cubicBezTo>
                  <a:pt x="5414010" y="5784313"/>
                  <a:pt x="5441950" y="6087843"/>
                  <a:pt x="5363210" y="6368512"/>
                </a:cubicBezTo>
                <a:cubicBezTo>
                  <a:pt x="5358130" y="6344382"/>
                  <a:pt x="5354320" y="6320253"/>
                  <a:pt x="5349240" y="6296122"/>
                </a:cubicBezTo>
                <a:cubicBezTo>
                  <a:pt x="4597400" y="6316443"/>
                  <a:pt x="3845560" y="6320253"/>
                  <a:pt x="3248660" y="6297393"/>
                </a:cubicBezTo>
                <a:cubicBezTo>
                  <a:pt x="2880360" y="6294853"/>
                  <a:pt x="2505710" y="6355812"/>
                  <a:pt x="2139950" y="6312632"/>
                </a:cubicBezTo>
                <a:cubicBezTo>
                  <a:pt x="2141220" y="6307553"/>
                  <a:pt x="2141220" y="6303743"/>
                  <a:pt x="2142490" y="6298662"/>
                </a:cubicBezTo>
                <a:cubicBezTo>
                  <a:pt x="2382520" y="6278343"/>
                  <a:pt x="2622550" y="6259293"/>
                  <a:pt x="2863850" y="6238972"/>
                </a:cubicBezTo>
                <a:cubicBezTo>
                  <a:pt x="2863850" y="6237703"/>
                  <a:pt x="2863850" y="6236432"/>
                  <a:pt x="2863850" y="6233893"/>
                </a:cubicBezTo>
                <a:cubicBezTo>
                  <a:pt x="2258060" y="6254212"/>
                  <a:pt x="1652270" y="6283422"/>
                  <a:pt x="1046480" y="6313903"/>
                </a:cubicBezTo>
                <a:cubicBezTo>
                  <a:pt x="706120" y="6312632"/>
                  <a:pt x="340360" y="6409153"/>
                  <a:pt x="10160" y="6335493"/>
                </a:cubicBezTo>
                <a:cubicBezTo>
                  <a:pt x="87630" y="6278343"/>
                  <a:pt x="25400" y="6165312"/>
                  <a:pt x="36830" y="6084032"/>
                </a:cubicBezTo>
                <a:cubicBezTo>
                  <a:pt x="34290" y="5981163"/>
                  <a:pt x="35560" y="5878293"/>
                  <a:pt x="35560" y="5775423"/>
                </a:cubicBezTo>
                <a:cubicBezTo>
                  <a:pt x="33020" y="5229323"/>
                  <a:pt x="0" y="4683223"/>
                  <a:pt x="11430" y="4135853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6301203"/>
                </a:moveTo>
                <a:cubicBezTo>
                  <a:pt x="938530" y="6270722"/>
                  <a:pt x="1786890" y="6214843"/>
                  <a:pt x="2637790" y="6200872"/>
                </a:cubicBezTo>
                <a:cubicBezTo>
                  <a:pt x="3041650" y="6188172"/>
                  <a:pt x="3442970" y="6223732"/>
                  <a:pt x="3743960" y="6228812"/>
                </a:cubicBezTo>
                <a:cubicBezTo>
                  <a:pt x="4244340" y="6242782"/>
                  <a:pt x="4798060" y="6211032"/>
                  <a:pt x="5350510" y="6222462"/>
                </a:cubicBezTo>
                <a:cubicBezTo>
                  <a:pt x="5400040" y="5156932"/>
                  <a:pt x="5368290" y="4092673"/>
                  <a:pt x="5389880" y="2123440"/>
                </a:cubicBezTo>
                <a:cubicBezTo>
                  <a:pt x="5397500" y="1438910"/>
                  <a:pt x="5459730" y="754380"/>
                  <a:pt x="5504180" y="72390"/>
                </a:cubicBezTo>
                <a:cubicBezTo>
                  <a:pt x="4390390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3914873"/>
                </a:cubicBezTo>
                <a:cubicBezTo>
                  <a:pt x="82550" y="4709893"/>
                  <a:pt x="173990" y="5507453"/>
                  <a:pt x="88900" y="63012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" name="Google Shape;131;p8"/>
          <p:cNvGrpSpPr/>
          <p:nvPr/>
        </p:nvGrpSpPr>
        <p:grpSpPr>
          <a:xfrm>
            <a:off x="9860802" y="-3290504"/>
            <a:ext cx="3364601" cy="4105349"/>
            <a:chOff x="0" y="-47625"/>
            <a:chExt cx="1012245" cy="1235100"/>
          </a:xfrm>
        </p:grpSpPr>
        <p:sp>
          <p:nvSpPr>
            <p:cNvPr id="132" name="Google Shape;132;p8"/>
            <p:cNvSpPr/>
            <p:nvPr/>
          </p:nvSpPr>
          <p:spPr>
            <a:xfrm>
              <a:off x="0" y="0"/>
              <a:ext cx="1012245" cy="1187388"/>
            </a:xfrm>
            <a:custGeom>
              <a:rect b="b" l="l" r="r" t="t"/>
              <a:pathLst>
                <a:path extrusionOk="0" h="1187388" w="1012245">
                  <a:moveTo>
                    <a:pt x="0" y="0"/>
                  </a:moveTo>
                  <a:lnTo>
                    <a:pt x="1012245" y="0"/>
                  </a:lnTo>
                  <a:lnTo>
                    <a:pt x="1012245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C4D682"/>
            </a:solidFill>
            <a:ln>
              <a:noFill/>
            </a:ln>
          </p:spPr>
        </p:sp>
        <p:sp>
          <p:nvSpPr>
            <p:cNvPr id="133" name="Google Shape;133;p8"/>
            <p:cNvSpPr txBox="1"/>
            <p:nvPr/>
          </p:nvSpPr>
          <p:spPr>
            <a:xfrm>
              <a:off x="0" y="-47625"/>
              <a:ext cx="1012200" cy="12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8"/>
          <p:cNvSpPr/>
          <p:nvPr/>
        </p:nvSpPr>
        <p:spPr>
          <a:xfrm>
            <a:off x="9747859" y="-3192926"/>
            <a:ext cx="3524993" cy="4069812"/>
          </a:xfrm>
          <a:custGeom>
            <a:rect b="b" l="l" r="r" t="t"/>
            <a:pathLst>
              <a:path extrusionOk="0" h="6409153" w="5551170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3743960" y="39370"/>
                </a:cubicBezTo>
                <a:cubicBezTo>
                  <a:pt x="4161790" y="43180"/>
                  <a:pt x="4640580" y="34290"/>
                  <a:pt x="5118100" y="30480"/>
                </a:cubicBezTo>
                <a:cubicBezTo>
                  <a:pt x="5236210" y="29210"/>
                  <a:pt x="5355590" y="25400"/>
                  <a:pt x="5473700" y="24130"/>
                </a:cubicBezTo>
                <a:cubicBezTo>
                  <a:pt x="5539740" y="22860"/>
                  <a:pt x="5551170" y="34290"/>
                  <a:pt x="5551170" y="101600"/>
                </a:cubicBezTo>
                <a:cubicBezTo>
                  <a:pt x="5511800" y="962660"/>
                  <a:pt x="5430520" y="1822450"/>
                  <a:pt x="5447030" y="3589753"/>
                </a:cubicBezTo>
                <a:cubicBezTo>
                  <a:pt x="5447030" y="4224753"/>
                  <a:pt x="5461000" y="4859753"/>
                  <a:pt x="5441950" y="5494753"/>
                </a:cubicBezTo>
                <a:cubicBezTo>
                  <a:pt x="5414010" y="5784313"/>
                  <a:pt x="5441950" y="6087843"/>
                  <a:pt x="5363210" y="6368512"/>
                </a:cubicBezTo>
                <a:cubicBezTo>
                  <a:pt x="5358130" y="6344382"/>
                  <a:pt x="5354320" y="6320253"/>
                  <a:pt x="5349240" y="6296122"/>
                </a:cubicBezTo>
                <a:cubicBezTo>
                  <a:pt x="4597400" y="6316443"/>
                  <a:pt x="3845560" y="6320253"/>
                  <a:pt x="3248660" y="6297393"/>
                </a:cubicBezTo>
                <a:cubicBezTo>
                  <a:pt x="2880360" y="6294853"/>
                  <a:pt x="2505710" y="6355812"/>
                  <a:pt x="2139950" y="6312632"/>
                </a:cubicBezTo>
                <a:cubicBezTo>
                  <a:pt x="2141220" y="6307553"/>
                  <a:pt x="2141220" y="6303743"/>
                  <a:pt x="2142490" y="6298662"/>
                </a:cubicBezTo>
                <a:cubicBezTo>
                  <a:pt x="2382520" y="6278343"/>
                  <a:pt x="2622550" y="6259293"/>
                  <a:pt x="2863850" y="6238972"/>
                </a:cubicBezTo>
                <a:cubicBezTo>
                  <a:pt x="2863850" y="6237703"/>
                  <a:pt x="2863850" y="6236432"/>
                  <a:pt x="2863850" y="6233893"/>
                </a:cubicBezTo>
                <a:cubicBezTo>
                  <a:pt x="2258060" y="6254212"/>
                  <a:pt x="1652270" y="6283422"/>
                  <a:pt x="1046480" y="6313903"/>
                </a:cubicBezTo>
                <a:cubicBezTo>
                  <a:pt x="706120" y="6312632"/>
                  <a:pt x="340360" y="6409153"/>
                  <a:pt x="10160" y="6335493"/>
                </a:cubicBezTo>
                <a:cubicBezTo>
                  <a:pt x="87630" y="6278343"/>
                  <a:pt x="25400" y="6165312"/>
                  <a:pt x="36830" y="6084032"/>
                </a:cubicBezTo>
                <a:cubicBezTo>
                  <a:pt x="34290" y="5981163"/>
                  <a:pt x="35560" y="5878293"/>
                  <a:pt x="35560" y="5775423"/>
                </a:cubicBezTo>
                <a:cubicBezTo>
                  <a:pt x="33020" y="5229323"/>
                  <a:pt x="0" y="4683223"/>
                  <a:pt x="11430" y="4135853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6301203"/>
                </a:moveTo>
                <a:cubicBezTo>
                  <a:pt x="938530" y="6270722"/>
                  <a:pt x="1786890" y="6214843"/>
                  <a:pt x="2637790" y="6200872"/>
                </a:cubicBezTo>
                <a:cubicBezTo>
                  <a:pt x="3041650" y="6188172"/>
                  <a:pt x="3442970" y="6223732"/>
                  <a:pt x="3743960" y="6228812"/>
                </a:cubicBezTo>
                <a:cubicBezTo>
                  <a:pt x="4244340" y="6242782"/>
                  <a:pt x="4798060" y="6211032"/>
                  <a:pt x="5350510" y="6222462"/>
                </a:cubicBezTo>
                <a:cubicBezTo>
                  <a:pt x="5400040" y="5156932"/>
                  <a:pt x="5368290" y="4092673"/>
                  <a:pt x="5389880" y="2123440"/>
                </a:cubicBezTo>
                <a:cubicBezTo>
                  <a:pt x="5397500" y="1438910"/>
                  <a:pt x="5459730" y="754380"/>
                  <a:pt x="5504180" y="72390"/>
                </a:cubicBezTo>
                <a:cubicBezTo>
                  <a:pt x="4390390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3914873"/>
                </a:cubicBezTo>
                <a:cubicBezTo>
                  <a:pt x="82550" y="4709893"/>
                  <a:pt x="173990" y="5507453"/>
                  <a:pt x="88900" y="63012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"/>
          <p:cNvSpPr/>
          <p:nvPr/>
        </p:nvSpPr>
        <p:spPr>
          <a:xfrm>
            <a:off x="755081" y="5251860"/>
            <a:ext cx="3302322" cy="3426937"/>
          </a:xfrm>
          <a:custGeom>
            <a:rect b="b" l="l" r="r" t="t"/>
            <a:pathLst>
              <a:path extrusionOk="0" h="3426937" w="3302322">
                <a:moveTo>
                  <a:pt x="0" y="0"/>
                </a:moveTo>
                <a:lnTo>
                  <a:pt x="3302322" y="0"/>
                </a:lnTo>
                <a:lnTo>
                  <a:pt x="3302322" y="3426937"/>
                </a:lnTo>
                <a:lnTo>
                  <a:pt x="0" y="3426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8"/>
          <p:cNvSpPr/>
          <p:nvPr/>
        </p:nvSpPr>
        <p:spPr>
          <a:xfrm>
            <a:off x="14169709" y="2970473"/>
            <a:ext cx="3499053" cy="3390900"/>
          </a:xfrm>
          <a:custGeom>
            <a:rect b="b" l="l" r="r" t="t"/>
            <a:pathLst>
              <a:path extrusionOk="0" h="3390900" w="3499053">
                <a:moveTo>
                  <a:pt x="0" y="0"/>
                </a:moveTo>
                <a:lnTo>
                  <a:pt x="3499053" y="0"/>
                </a:lnTo>
                <a:lnTo>
                  <a:pt x="3499053" y="3390900"/>
                </a:lnTo>
                <a:lnTo>
                  <a:pt x="0" y="3390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8"/>
          <p:cNvSpPr/>
          <p:nvPr/>
        </p:nvSpPr>
        <p:spPr>
          <a:xfrm>
            <a:off x="2479592" y="-560070"/>
            <a:ext cx="3038883" cy="3177539"/>
          </a:xfrm>
          <a:custGeom>
            <a:rect b="b" l="l" r="r" t="t"/>
            <a:pathLst>
              <a:path extrusionOk="0" h="3177539" w="3038883">
                <a:moveTo>
                  <a:pt x="0" y="0"/>
                </a:moveTo>
                <a:lnTo>
                  <a:pt x="3038883" y="0"/>
                </a:lnTo>
                <a:lnTo>
                  <a:pt x="3038883" y="3177540"/>
                </a:lnTo>
                <a:lnTo>
                  <a:pt x="0" y="3177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8"/>
          <p:cNvSpPr/>
          <p:nvPr/>
        </p:nvSpPr>
        <p:spPr>
          <a:xfrm flipH="1">
            <a:off x="7618940" y="7610107"/>
            <a:ext cx="3050120" cy="3584543"/>
          </a:xfrm>
          <a:custGeom>
            <a:rect b="b" l="l" r="r" t="t"/>
            <a:pathLst>
              <a:path extrusionOk="0" h="3584543" w="3050120">
                <a:moveTo>
                  <a:pt x="3050120" y="0"/>
                </a:moveTo>
                <a:lnTo>
                  <a:pt x="0" y="0"/>
                </a:lnTo>
                <a:lnTo>
                  <a:pt x="0" y="3584543"/>
                </a:lnTo>
                <a:lnTo>
                  <a:pt x="3050120" y="3584543"/>
                </a:lnTo>
                <a:lnTo>
                  <a:pt x="305012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8"/>
          <p:cNvSpPr/>
          <p:nvPr/>
        </p:nvSpPr>
        <p:spPr>
          <a:xfrm>
            <a:off x="9920370" y="-2178225"/>
            <a:ext cx="3305078" cy="2770256"/>
          </a:xfrm>
          <a:custGeom>
            <a:rect b="b" l="l" r="r" t="t"/>
            <a:pathLst>
              <a:path extrusionOk="0" h="2770256" w="3305078">
                <a:moveTo>
                  <a:pt x="0" y="0"/>
                </a:moveTo>
                <a:lnTo>
                  <a:pt x="3305078" y="0"/>
                </a:lnTo>
                <a:lnTo>
                  <a:pt x="3305078" y="2770256"/>
                </a:lnTo>
                <a:lnTo>
                  <a:pt x="0" y="2770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8"/>
          <p:cNvSpPr txBox="1"/>
          <p:nvPr>
            <p:ph type="title"/>
          </p:nvPr>
        </p:nvSpPr>
        <p:spPr>
          <a:xfrm>
            <a:off x="4906775" y="3487824"/>
            <a:ext cx="8474700" cy="31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Sawarabi Mincho"/>
              <a:buNone/>
              <a:defRPr i="0" sz="8000" u="none" cap="none" strike="noStrike">
                <a:solidFill>
                  <a:schemeClr val="dk1"/>
                </a:solidFill>
                <a:latin typeface="Sawarabi Mincho"/>
                <a:ea typeface="Sawarabi Mincho"/>
                <a:cs typeface="Sawarabi Mincho"/>
                <a:sym typeface="Sawarabi Minch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bg>
      <p:bgPr>
        <a:solidFill>
          <a:srgbClr val="C4D68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9"/>
          <p:cNvGrpSpPr/>
          <p:nvPr/>
        </p:nvGrpSpPr>
        <p:grpSpPr>
          <a:xfrm>
            <a:off x="1068747" y="4146876"/>
            <a:ext cx="3699130" cy="4647448"/>
            <a:chOff x="0" y="-47625"/>
            <a:chExt cx="1449900" cy="1821600"/>
          </a:xfrm>
        </p:grpSpPr>
        <p:sp>
          <p:nvSpPr>
            <p:cNvPr id="143" name="Google Shape;143;p9"/>
            <p:cNvSpPr/>
            <p:nvPr/>
          </p:nvSpPr>
          <p:spPr>
            <a:xfrm>
              <a:off x="0" y="0"/>
              <a:ext cx="1449749" cy="1773889"/>
            </a:xfrm>
            <a:custGeom>
              <a:rect b="b" l="l" r="r" t="t"/>
              <a:pathLst>
                <a:path extrusionOk="0" h="1773889" w="1449749">
                  <a:moveTo>
                    <a:pt x="209309" y="0"/>
                  </a:moveTo>
                  <a:lnTo>
                    <a:pt x="1240440" y="0"/>
                  </a:lnTo>
                  <a:cubicBezTo>
                    <a:pt x="1295953" y="0"/>
                    <a:pt x="1349191" y="22052"/>
                    <a:pt x="1388444" y="61305"/>
                  </a:cubicBezTo>
                  <a:cubicBezTo>
                    <a:pt x="1427697" y="100558"/>
                    <a:pt x="1449749" y="153797"/>
                    <a:pt x="1449749" y="209309"/>
                  </a:cubicBezTo>
                  <a:lnTo>
                    <a:pt x="1449749" y="1564579"/>
                  </a:lnTo>
                  <a:cubicBezTo>
                    <a:pt x="1449749" y="1680178"/>
                    <a:pt x="1356039" y="1773889"/>
                    <a:pt x="1240440" y="1773889"/>
                  </a:cubicBezTo>
                  <a:lnTo>
                    <a:pt x="209309" y="1773889"/>
                  </a:lnTo>
                  <a:cubicBezTo>
                    <a:pt x="153797" y="1773889"/>
                    <a:pt x="100558" y="1751836"/>
                    <a:pt x="61305" y="1712583"/>
                  </a:cubicBezTo>
                  <a:cubicBezTo>
                    <a:pt x="22052" y="1673330"/>
                    <a:pt x="0" y="1620092"/>
                    <a:pt x="0" y="1564579"/>
                  </a:cubicBezTo>
                  <a:lnTo>
                    <a:pt x="0" y="209309"/>
                  </a:lnTo>
                  <a:cubicBezTo>
                    <a:pt x="0" y="93711"/>
                    <a:pt x="93711" y="0"/>
                    <a:pt x="209309" y="0"/>
                  </a:cubicBezTo>
                  <a:close/>
                </a:path>
              </a:pathLst>
            </a:custGeom>
            <a:solidFill>
              <a:srgbClr val="FA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9"/>
            <p:cNvSpPr txBox="1"/>
            <p:nvPr/>
          </p:nvSpPr>
          <p:spPr>
            <a:xfrm>
              <a:off x="0" y="-47625"/>
              <a:ext cx="1449900" cy="182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9"/>
          <p:cNvSpPr/>
          <p:nvPr/>
        </p:nvSpPr>
        <p:spPr>
          <a:xfrm>
            <a:off x="1052446" y="4281576"/>
            <a:ext cx="3744956" cy="4486651"/>
          </a:xfrm>
          <a:custGeom>
            <a:rect b="b" l="l" r="r" t="t"/>
            <a:pathLst>
              <a:path extrusionOk="0" h="12376969" w="10330912">
                <a:moveTo>
                  <a:pt x="2506980" y="0"/>
                </a:moveTo>
                <a:cubicBezTo>
                  <a:pt x="6270585" y="16510"/>
                  <a:pt x="7731222" y="29210"/>
                  <a:pt x="8033481" y="50800"/>
                </a:cubicBezTo>
                <a:cubicBezTo>
                  <a:pt x="8349712" y="73660"/>
                  <a:pt x="8664672" y="114300"/>
                  <a:pt x="8961851" y="229870"/>
                </a:cubicBezTo>
                <a:cubicBezTo>
                  <a:pt x="9341581" y="375920"/>
                  <a:pt x="9665431" y="598170"/>
                  <a:pt x="9890222" y="946150"/>
                </a:cubicBezTo>
                <a:cubicBezTo>
                  <a:pt x="9979122" y="1083310"/>
                  <a:pt x="10042622" y="1233170"/>
                  <a:pt x="10092151" y="1388110"/>
                </a:cubicBezTo>
                <a:cubicBezTo>
                  <a:pt x="10181051" y="1662430"/>
                  <a:pt x="10250901" y="1940560"/>
                  <a:pt x="10291541" y="2225040"/>
                </a:cubicBezTo>
                <a:cubicBezTo>
                  <a:pt x="10330912" y="2508250"/>
                  <a:pt x="10324562" y="9881418"/>
                  <a:pt x="10290272" y="10164628"/>
                </a:cubicBezTo>
                <a:cubicBezTo>
                  <a:pt x="10254712" y="10468158"/>
                  <a:pt x="10200101" y="10767878"/>
                  <a:pt x="10108662" y="11059978"/>
                </a:cubicBezTo>
                <a:cubicBezTo>
                  <a:pt x="9941022" y="11595919"/>
                  <a:pt x="9587962" y="11954058"/>
                  <a:pt x="9065991" y="12152178"/>
                </a:cubicBezTo>
                <a:cubicBezTo>
                  <a:pt x="8798022" y="12253778"/>
                  <a:pt x="8521162" y="12309658"/>
                  <a:pt x="8237951" y="12338869"/>
                </a:cubicBezTo>
                <a:cubicBezTo>
                  <a:pt x="7867112" y="12376969"/>
                  <a:pt x="7495000" y="12376969"/>
                  <a:pt x="2522220" y="12329978"/>
                </a:cubicBezTo>
                <a:cubicBezTo>
                  <a:pt x="2002790" y="12262669"/>
                  <a:pt x="1501140" y="12135669"/>
                  <a:pt x="1029970" y="11899448"/>
                </a:cubicBezTo>
                <a:cubicBezTo>
                  <a:pt x="814070" y="11791498"/>
                  <a:pt x="615950" y="11659418"/>
                  <a:pt x="452120" y="11480348"/>
                </a:cubicBezTo>
                <a:cubicBezTo>
                  <a:pt x="255270" y="11265718"/>
                  <a:pt x="146050" y="11007908"/>
                  <a:pt x="83820" y="10727238"/>
                </a:cubicBezTo>
                <a:cubicBezTo>
                  <a:pt x="19050" y="10438948"/>
                  <a:pt x="0" y="10145578"/>
                  <a:pt x="1270" y="9382177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5454306" y="83820"/>
                </a:moveTo>
                <a:cubicBezTo>
                  <a:pt x="4524655" y="83820"/>
                  <a:pt x="3595008" y="82550"/>
                  <a:pt x="2642684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9951268"/>
                  <a:pt x="101600" y="10301788"/>
                  <a:pt x="179070" y="10648498"/>
                </a:cubicBezTo>
                <a:cubicBezTo>
                  <a:pt x="227330" y="10865668"/>
                  <a:pt x="295910" y="11073948"/>
                  <a:pt x="421640" y="11259368"/>
                </a:cubicBezTo>
                <a:cubicBezTo>
                  <a:pt x="571500" y="11482888"/>
                  <a:pt x="774700" y="11647988"/>
                  <a:pt x="1007110" y="11776258"/>
                </a:cubicBezTo>
                <a:cubicBezTo>
                  <a:pt x="1532890" y="12068358"/>
                  <a:pt x="2103120" y="12214408"/>
                  <a:pt x="4003147" y="12271558"/>
                </a:cubicBezTo>
                <a:cubicBezTo>
                  <a:pt x="7578822" y="12298228"/>
                  <a:pt x="7858222" y="12293148"/>
                  <a:pt x="8136351" y="12265208"/>
                </a:cubicBezTo>
                <a:cubicBezTo>
                  <a:pt x="8448772" y="12234728"/>
                  <a:pt x="8753572" y="12175038"/>
                  <a:pt x="9044401" y="12055658"/>
                </a:cubicBezTo>
                <a:cubicBezTo>
                  <a:pt x="9493981" y="11871508"/>
                  <a:pt x="9821641" y="11564168"/>
                  <a:pt x="9993091" y="11103158"/>
                </a:cubicBezTo>
                <a:cubicBezTo>
                  <a:pt x="10075641" y="10882178"/>
                  <a:pt x="10125172" y="10652308"/>
                  <a:pt x="10163272" y="10419898"/>
                </a:cubicBezTo>
                <a:cubicBezTo>
                  <a:pt x="10206451" y="10159548"/>
                  <a:pt x="10233122" y="9899198"/>
                  <a:pt x="10222962" y="2545080"/>
                </a:cubicBezTo>
                <a:cubicBezTo>
                  <a:pt x="10206451" y="2115820"/>
                  <a:pt x="10097231" y="1706880"/>
                  <a:pt x="9954991" y="1305560"/>
                </a:cubicBezTo>
                <a:cubicBezTo>
                  <a:pt x="9835612" y="969010"/>
                  <a:pt x="9620981" y="706120"/>
                  <a:pt x="9323801" y="506730"/>
                </a:cubicBezTo>
                <a:cubicBezTo>
                  <a:pt x="9082501" y="345440"/>
                  <a:pt x="8818341" y="245110"/>
                  <a:pt x="8535131" y="191770"/>
                </a:cubicBezTo>
                <a:cubicBezTo>
                  <a:pt x="8155401" y="119380"/>
                  <a:pt x="7768051" y="102870"/>
                  <a:pt x="5454306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6" name="Google Shape;146;p9"/>
          <p:cNvGrpSpPr/>
          <p:nvPr/>
        </p:nvGrpSpPr>
        <p:grpSpPr>
          <a:xfrm>
            <a:off x="5234101" y="4146876"/>
            <a:ext cx="3699130" cy="4647448"/>
            <a:chOff x="0" y="-47625"/>
            <a:chExt cx="1449900" cy="1821600"/>
          </a:xfrm>
        </p:grpSpPr>
        <p:sp>
          <p:nvSpPr>
            <p:cNvPr id="147" name="Google Shape;147;p9"/>
            <p:cNvSpPr/>
            <p:nvPr/>
          </p:nvSpPr>
          <p:spPr>
            <a:xfrm>
              <a:off x="0" y="0"/>
              <a:ext cx="1449749" cy="1773889"/>
            </a:xfrm>
            <a:custGeom>
              <a:rect b="b" l="l" r="r" t="t"/>
              <a:pathLst>
                <a:path extrusionOk="0" h="1773889" w="1449749">
                  <a:moveTo>
                    <a:pt x="209309" y="0"/>
                  </a:moveTo>
                  <a:lnTo>
                    <a:pt x="1240440" y="0"/>
                  </a:lnTo>
                  <a:cubicBezTo>
                    <a:pt x="1295953" y="0"/>
                    <a:pt x="1349191" y="22052"/>
                    <a:pt x="1388444" y="61305"/>
                  </a:cubicBezTo>
                  <a:cubicBezTo>
                    <a:pt x="1427697" y="100558"/>
                    <a:pt x="1449749" y="153797"/>
                    <a:pt x="1449749" y="209309"/>
                  </a:cubicBezTo>
                  <a:lnTo>
                    <a:pt x="1449749" y="1564579"/>
                  </a:lnTo>
                  <a:cubicBezTo>
                    <a:pt x="1449749" y="1680178"/>
                    <a:pt x="1356039" y="1773889"/>
                    <a:pt x="1240440" y="1773889"/>
                  </a:cubicBezTo>
                  <a:lnTo>
                    <a:pt x="209309" y="1773889"/>
                  </a:lnTo>
                  <a:cubicBezTo>
                    <a:pt x="153797" y="1773889"/>
                    <a:pt x="100558" y="1751836"/>
                    <a:pt x="61305" y="1712583"/>
                  </a:cubicBezTo>
                  <a:cubicBezTo>
                    <a:pt x="22052" y="1673330"/>
                    <a:pt x="0" y="1620092"/>
                    <a:pt x="0" y="1564579"/>
                  </a:cubicBezTo>
                  <a:lnTo>
                    <a:pt x="0" y="209309"/>
                  </a:lnTo>
                  <a:cubicBezTo>
                    <a:pt x="0" y="93711"/>
                    <a:pt x="93711" y="0"/>
                    <a:pt x="209309" y="0"/>
                  </a:cubicBezTo>
                  <a:close/>
                </a:path>
              </a:pathLst>
            </a:custGeom>
            <a:solidFill>
              <a:srgbClr val="C3DB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9"/>
            <p:cNvSpPr txBox="1"/>
            <p:nvPr/>
          </p:nvSpPr>
          <p:spPr>
            <a:xfrm>
              <a:off x="0" y="-47625"/>
              <a:ext cx="1449900" cy="182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9"/>
          <p:cNvSpPr/>
          <p:nvPr/>
        </p:nvSpPr>
        <p:spPr>
          <a:xfrm>
            <a:off x="5217799" y="4281576"/>
            <a:ext cx="3744956" cy="4486651"/>
          </a:xfrm>
          <a:custGeom>
            <a:rect b="b" l="l" r="r" t="t"/>
            <a:pathLst>
              <a:path extrusionOk="0" h="12376969" w="10330912">
                <a:moveTo>
                  <a:pt x="2506980" y="0"/>
                </a:moveTo>
                <a:cubicBezTo>
                  <a:pt x="6270585" y="16510"/>
                  <a:pt x="7731222" y="29210"/>
                  <a:pt x="8033481" y="50800"/>
                </a:cubicBezTo>
                <a:cubicBezTo>
                  <a:pt x="8349712" y="73660"/>
                  <a:pt x="8664672" y="114300"/>
                  <a:pt x="8961851" y="229870"/>
                </a:cubicBezTo>
                <a:cubicBezTo>
                  <a:pt x="9341581" y="375920"/>
                  <a:pt x="9665431" y="598170"/>
                  <a:pt x="9890222" y="946150"/>
                </a:cubicBezTo>
                <a:cubicBezTo>
                  <a:pt x="9979122" y="1083310"/>
                  <a:pt x="10042622" y="1233170"/>
                  <a:pt x="10092151" y="1388110"/>
                </a:cubicBezTo>
                <a:cubicBezTo>
                  <a:pt x="10181051" y="1662430"/>
                  <a:pt x="10250901" y="1940560"/>
                  <a:pt x="10291541" y="2225040"/>
                </a:cubicBezTo>
                <a:cubicBezTo>
                  <a:pt x="10330912" y="2508250"/>
                  <a:pt x="10324562" y="9881418"/>
                  <a:pt x="10290272" y="10164628"/>
                </a:cubicBezTo>
                <a:cubicBezTo>
                  <a:pt x="10254712" y="10468158"/>
                  <a:pt x="10200101" y="10767878"/>
                  <a:pt x="10108662" y="11059978"/>
                </a:cubicBezTo>
                <a:cubicBezTo>
                  <a:pt x="9941022" y="11595919"/>
                  <a:pt x="9587962" y="11954058"/>
                  <a:pt x="9065991" y="12152178"/>
                </a:cubicBezTo>
                <a:cubicBezTo>
                  <a:pt x="8798022" y="12253778"/>
                  <a:pt x="8521162" y="12309658"/>
                  <a:pt x="8237951" y="12338869"/>
                </a:cubicBezTo>
                <a:cubicBezTo>
                  <a:pt x="7867112" y="12376969"/>
                  <a:pt x="7495000" y="12376969"/>
                  <a:pt x="2522220" y="12329978"/>
                </a:cubicBezTo>
                <a:cubicBezTo>
                  <a:pt x="2002790" y="12262669"/>
                  <a:pt x="1501140" y="12135669"/>
                  <a:pt x="1029970" y="11899448"/>
                </a:cubicBezTo>
                <a:cubicBezTo>
                  <a:pt x="814070" y="11791498"/>
                  <a:pt x="615950" y="11659418"/>
                  <a:pt x="452120" y="11480348"/>
                </a:cubicBezTo>
                <a:cubicBezTo>
                  <a:pt x="255270" y="11265718"/>
                  <a:pt x="146050" y="11007908"/>
                  <a:pt x="83820" y="10727238"/>
                </a:cubicBezTo>
                <a:cubicBezTo>
                  <a:pt x="19050" y="10438948"/>
                  <a:pt x="0" y="10145578"/>
                  <a:pt x="1270" y="9382177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5454306" y="83820"/>
                </a:moveTo>
                <a:cubicBezTo>
                  <a:pt x="4524655" y="83820"/>
                  <a:pt x="3595008" y="82550"/>
                  <a:pt x="2642684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9951268"/>
                  <a:pt x="101600" y="10301788"/>
                  <a:pt x="179070" y="10648498"/>
                </a:cubicBezTo>
                <a:cubicBezTo>
                  <a:pt x="227330" y="10865668"/>
                  <a:pt x="295910" y="11073948"/>
                  <a:pt x="421640" y="11259368"/>
                </a:cubicBezTo>
                <a:cubicBezTo>
                  <a:pt x="571500" y="11482888"/>
                  <a:pt x="774700" y="11647988"/>
                  <a:pt x="1007110" y="11776258"/>
                </a:cubicBezTo>
                <a:cubicBezTo>
                  <a:pt x="1532890" y="12068358"/>
                  <a:pt x="2103120" y="12214408"/>
                  <a:pt x="4003147" y="12271558"/>
                </a:cubicBezTo>
                <a:cubicBezTo>
                  <a:pt x="7578822" y="12298228"/>
                  <a:pt x="7858222" y="12293148"/>
                  <a:pt x="8136351" y="12265208"/>
                </a:cubicBezTo>
                <a:cubicBezTo>
                  <a:pt x="8448772" y="12234728"/>
                  <a:pt x="8753572" y="12175038"/>
                  <a:pt x="9044401" y="12055658"/>
                </a:cubicBezTo>
                <a:cubicBezTo>
                  <a:pt x="9493981" y="11871508"/>
                  <a:pt x="9821641" y="11564168"/>
                  <a:pt x="9993091" y="11103158"/>
                </a:cubicBezTo>
                <a:cubicBezTo>
                  <a:pt x="10075641" y="10882178"/>
                  <a:pt x="10125172" y="10652308"/>
                  <a:pt x="10163272" y="10419898"/>
                </a:cubicBezTo>
                <a:cubicBezTo>
                  <a:pt x="10206451" y="10159548"/>
                  <a:pt x="10233122" y="9899198"/>
                  <a:pt x="10222962" y="2545080"/>
                </a:cubicBezTo>
                <a:cubicBezTo>
                  <a:pt x="10206451" y="2115820"/>
                  <a:pt x="10097231" y="1706880"/>
                  <a:pt x="9954991" y="1305560"/>
                </a:cubicBezTo>
                <a:cubicBezTo>
                  <a:pt x="9835612" y="969010"/>
                  <a:pt x="9620981" y="706120"/>
                  <a:pt x="9323801" y="506730"/>
                </a:cubicBezTo>
                <a:cubicBezTo>
                  <a:pt x="9082501" y="345440"/>
                  <a:pt x="8818341" y="245110"/>
                  <a:pt x="8535131" y="191770"/>
                </a:cubicBezTo>
                <a:cubicBezTo>
                  <a:pt x="8155401" y="119380"/>
                  <a:pt x="7768051" y="102870"/>
                  <a:pt x="5454306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" name="Google Shape;150;p9"/>
          <p:cNvGrpSpPr/>
          <p:nvPr/>
        </p:nvGrpSpPr>
        <p:grpSpPr>
          <a:xfrm>
            <a:off x="9398381" y="4146876"/>
            <a:ext cx="3699130" cy="4647448"/>
            <a:chOff x="0" y="-47625"/>
            <a:chExt cx="1449900" cy="1821600"/>
          </a:xfrm>
        </p:grpSpPr>
        <p:sp>
          <p:nvSpPr>
            <p:cNvPr id="151" name="Google Shape;151;p9"/>
            <p:cNvSpPr/>
            <p:nvPr/>
          </p:nvSpPr>
          <p:spPr>
            <a:xfrm>
              <a:off x="0" y="0"/>
              <a:ext cx="1449749" cy="1773889"/>
            </a:xfrm>
            <a:custGeom>
              <a:rect b="b" l="l" r="r" t="t"/>
              <a:pathLst>
                <a:path extrusionOk="0" h="1773889" w="1449749">
                  <a:moveTo>
                    <a:pt x="209309" y="0"/>
                  </a:moveTo>
                  <a:lnTo>
                    <a:pt x="1240440" y="0"/>
                  </a:lnTo>
                  <a:cubicBezTo>
                    <a:pt x="1295953" y="0"/>
                    <a:pt x="1349191" y="22052"/>
                    <a:pt x="1388444" y="61305"/>
                  </a:cubicBezTo>
                  <a:cubicBezTo>
                    <a:pt x="1427697" y="100558"/>
                    <a:pt x="1449749" y="153797"/>
                    <a:pt x="1449749" y="209309"/>
                  </a:cubicBezTo>
                  <a:lnTo>
                    <a:pt x="1449749" y="1564579"/>
                  </a:lnTo>
                  <a:cubicBezTo>
                    <a:pt x="1449749" y="1680178"/>
                    <a:pt x="1356039" y="1773889"/>
                    <a:pt x="1240440" y="1773889"/>
                  </a:cubicBezTo>
                  <a:lnTo>
                    <a:pt x="209309" y="1773889"/>
                  </a:lnTo>
                  <a:cubicBezTo>
                    <a:pt x="153797" y="1773889"/>
                    <a:pt x="100558" y="1751836"/>
                    <a:pt x="61305" y="1712583"/>
                  </a:cubicBezTo>
                  <a:cubicBezTo>
                    <a:pt x="22052" y="1673330"/>
                    <a:pt x="0" y="1620092"/>
                    <a:pt x="0" y="1564579"/>
                  </a:cubicBezTo>
                  <a:lnTo>
                    <a:pt x="0" y="209309"/>
                  </a:lnTo>
                  <a:cubicBezTo>
                    <a:pt x="0" y="93711"/>
                    <a:pt x="93711" y="0"/>
                    <a:pt x="209309" y="0"/>
                  </a:cubicBezTo>
                  <a:close/>
                </a:path>
              </a:pathLst>
            </a:custGeom>
            <a:solidFill>
              <a:srgbClr val="FA98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9"/>
            <p:cNvSpPr txBox="1"/>
            <p:nvPr/>
          </p:nvSpPr>
          <p:spPr>
            <a:xfrm>
              <a:off x="0" y="-47625"/>
              <a:ext cx="1449900" cy="182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p9"/>
          <p:cNvSpPr/>
          <p:nvPr/>
        </p:nvSpPr>
        <p:spPr>
          <a:xfrm>
            <a:off x="9382079" y="4281576"/>
            <a:ext cx="3744956" cy="4486651"/>
          </a:xfrm>
          <a:custGeom>
            <a:rect b="b" l="l" r="r" t="t"/>
            <a:pathLst>
              <a:path extrusionOk="0" h="12376969" w="10330912">
                <a:moveTo>
                  <a:pt x="2506980" y="0"/>
                </a:moveTo>
                <a:cubicBezTo>
                  <a:pt x="6270585" y="16510"/>
                  <a:pt x="7731222" y="29210"/>
                  <a:pt x="8033481" y="50800"/>
                </a:cubicBezTo>
                <a:cubicBezTo>
                  <a:pt x="8349712" y="73660"/>
                  <a:pt x="8664672" y="114300"/>
                  <a:pt x="8961851" y="229870"/>
                </a:cubicBezTo>
                <a:cubicBezTo>
                  <a:pt x="9341581" y="375920"/>
                  <a:pt x="9665431" y="598170"/>
                  <a:pt x="9890222" y="946150"/>
                </a:cubicBezTo>
                <a:cubicBezTo>
                  <a:pt x="9979122" y="1083310"/>
                  <a:pt x="10042622" y="1233170"/>
                  <a:pt x="10092151" y="1388110"/>
                </a:cubicBezTo>
                <a:cubicBezTo>
                  <a:pt x="10181051" y="1662430"/>
                  <a:pt x="10250901" y="1940560"/>
                  <a:pt x="10291541" y="2225040"/>
                </a:cubicBezTo>
                <a:cubicBezTo>
                  <a:pt x="10330912" y="2508250"/>
                  <a:pt x="10324562" y="9881418"/>
                  <a:pt x="10290272" y="10164628"/>
                </a:cubicBezTo>
                <a:cubicBezTo>
                  <a:pt x="10254712" y="10468158"/>
                  <a:pt x="10200101" y="10767878"/>
                  <a:pt x="10108662" y="11059978"/>
                </a:cubicBezTo>
                <a:cubicBezTo>
                  <a:pt x="9941022" y="11595919"/>
                  <a:pt x="9587962" y="11954058"/>
                  <a:pt x="9065991" y="12152178"/>
                </a:cubicBezTo>
                <a:cubicBezTo>
                  <a:pt x="8798022" y="12253778"/>
                  <a:pt x="8521162" y="12309658"/>
                  <a:pt x="8237951" y="12338869"/>
                </a:cubicBezTo>
                <a:cubicBezTo>
                  <a:pt x="7867112" y="12376969"/>
                  <a:pt x="7495000" y="12376969"/>
                  <a:pt x="2522220" y="12329978"/>
                </a:cubicBezTo>
                <a:cubicBezTo>
                  <a:pt x="2002790" y="12262669"/>
                  <a:pt x="1501140" y="12135669"/>
                  <a:pt x="1029970" y="11899448"/>
                </a:cubicBezTo>
                <a:cubicBezTo>
                  <a:pt x="814070" y="11791498"/>
                  <a:pt x="615950" y="11659418"/>
                  <a:pt x="452120" y="11480348"/>
                </a:cubicBezTo>
                <a:cubicBezTo>
                  <a:pt x="255270" y="11265718"/>
                  <a:pt x="146050" y="11007908"/>
                  <a:pt x="83820" y="10727238"/>
                </a:cubicBezTo>
                <a:cubicBezTo>
                  <a:pt x="19050" y="10438948"/>
                  <a:pt x="0" y="10145578"/>
                  <a:pt x="1270" y="9382177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5454306" y="83820"/>
                </a:moveTo>
                <a:cubicBezTo>
                  <a:pt x="4524655" y="83820"/>
                  <a:pt x="3595008" y="82550"/>
                  <a:pt x="2642684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9951268"/>
                  <a:pt x="101600" y="10301788"/>
                  <a:pt x="179070" y="10648498"/>
                </a:cubicBezTo>
                <a:cubicBezTo>
                  <a:pt x="227330" y="10865668"/>
                  <a:pt x="295910" y="11073948"/>
                  <a:pt x="421640" y="11259368"/>
                </a:cubicBezTo>
                <a:cubicBezTo>
                  <a:pt x="571500" y="11482888"/>
                  <a:pt x="774700" y="11647988"/>
                  <a:pt x="1007110" y="11776258"/>
                </a:cubicBezTo>
                <a:cubicBezTo>
                  <a:pt x="1532890" y="12068358"/>
                  <a:pt x="2103120" y="12214408"/>
                  <a:pt x="4003147" y="12271558"/>
                </a:cubicBezTo>
                <a:cubicBezTo>
                  <a:pt x="7578822" y="12298228"/>
                  <a:pt x="7858222" y="12293148"/>
                  <a:pt x="8136351" y="12265208"/>
                </a:cubicBezTo>
                <a:cubicBezTo>
                  <a:pt x="8448772" y="12234728"/>
                  <a:pt x="8753572" y="12175038"/>
                  <a:pt x="9044401" y="12055658"/>
                </a:cubicBezTo>
                <a:cubicBezTo>
                  <a:pt x="9493981" y="11871508"/>
                  <a:pt x="9821641" y="11564168"/>
                  <a:pt x="9993091" y="11103158"/>
                </a:cubicBezTo>
                <a:cubicBezTo>
                  <a:pt x="10075641" y="10882178"/>
                  <a:pt x="10125172" y="10652308"/>
                  <a:pt x="10163272" y="10419898"/>
                </a:cubicBezTo>
                <a:cubicBezTo>
                  <a:pt x="10206451" y="10159548"/>
                  <a:pt x="10233122" y="9899198"/>
                  <a:pt x="10222962" y="2545080"/>
                </a:cubicBezTo>
                <a:cubicBezTo>
                  <a:pt x="10206451" y="2115820"/>
                  <a:pt x="10097231" y="1706880"/>
                  <a:pt x="9954991" y="1305560"/>
                </a:cubicBezTo>
                <a:cubicBezTo>
                  <a:pt x="9835612" y="969010"/>
                  <a:pt x="9620981" y="706120"/>
                  <a:pt x="9323801" y="506730"/>
                </a:cubicBezTo>
                <a:cubicBezTo>
                  <a:pt x="9082501" y="345440"/>
                  <a:pt x="8818341" y="245110"/>
                  <a:pt x="8535131" y="191770"/>
                </a:cubicBezTo>
                <a:cubicBezTo>
                  <a:pt x="8155401" y="119380"/>
                  <a:pt x="7768051" y="102870"/>
                  <a:pt x="5454306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4" name="Google Shape;154;p9"/>
          <p:cNvGrpSpPr/>
          <p:nvPr/>
        </p:nvGrpSpPr>
        <p:grpSpPr>
          <a:xfrm>
            <a:off x="13563735" y="4146876"/>
            <a:ext cx="3699130" cy="4647448"/>
            <a:chOff x="0" y="-47625"/>
            <a:chExt cx="1449900" cy="1821600"/>
          </a:xfrm>
        </p:grpSpPr>
        <p:sp>
          <p:nvSpPr>
            <p:cNvPr id="155" name="Google Shape;155;p9"/>
            <p:cNvSpPr/>
            <p:nvPr/>
          </p:nvSpPr>
          <p:spPr>
            <a:xfrm>
              <a:off x="0" y="0"/>
              <a:ext cx="1449749" cy="1773889"/>
            </a:xfrm>
            <a:custGeom>
              <a:rect b="b" l="l" r="r" t="t"/>
              <a:pathLst>
                <a:path extrusionOk="0" h="1773889" w="1449749">
                  <a:moveTo>
                    <a:pt x="209309" y="0"/>
                  </a:moveTo>
                  <a:lnTo>
                    <a:pt x="1240440" y="0"/>
                  </a:lnTo>
                  <a:cubicBezTo>
                    <a:pt x="1295953" y="0"/>
                    <a:pt x="1349191" y="22052"/>
                    <a:pt x="1388444" y="61305"/>
                  </a:cubicBezTo>
                  <a:cubicBezTo>
                    <a:pt x="1427697" y="100558"/>
                    <a:pt x="1449749" y="153797"/>
                    <a:pt x="1449749" y="209309"/>
                  </a:cubicBezTo>
                  <a:lnTo>
                    <a:pt x="1449749" y="1564579"/>
                  </a:lnTo>
                  <a:cubicBezTo>
                    <a:pt x="1449749" y="1680178"/>
                    <a:pt x="1356039" y="1773889"/>
                    <a:pt x="1240440" y="1773889"/>
                  </a:cubicBezTo>
                  <a:lnTo>
                    <a:pt x="209309" y="1773889"/>
                  </a:lnTo>
                  <a:cubicBezTo>
                    <a:pt x="153797" y="1773889"/>
                    <a:pt x="100558" y="1751836"/>
                    <a:pt x="61305" y="1712583"/>
                  </a:cubicBezTo>
                  <a:cubicBezTo>
                    <a:pt x="22052" y="1673330"/>
                    <a:pt x="0" y="1620092"/>
                    <a:pt x="0" y="1564579"/>
                  </a:cubicBezTo>
                  <a:lnTo>
                    <a:pt x="0" y="209309"/>
                  </a:lnTo>
                  <a:cubicBezTo>
                    <a:pt x="0" y="93711"/>
                    <a:pt x="93711" y="0"/>
                    <a:pt x="209309" y="0"/>
                  </a:cubicBezTo>
                  <a:close/>
                </a:path>
              </a:pathLst>
            </a:custGeom>
            <a:solidFill>
              <a:srgbClr val="F6EB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9"/>
            <p:cNvSpPr txBox="1"/>
            <p:nvPr/>
          </p:nvSpPr>
          <p:spPr>
            <a:xfrm>
              <a:off x="0" y="-47625"/>
              <a:ext cx="1449900" cy="182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9"/>
          <p:cNvSpPr/>
          <p:nvPr/>
        </p:nvSpPr>
        <p:spPr>
          <a:xfrm>
            <a:off x="13547433" y="4281576"/>
            <a:ext cx="3744956" cy="4486651"/>
          </a:xfrm>
          <a:custGeom>
            <a:rect b="b" l="l" r="r" t="t"/>
            <a:pathLst>
              <a:path extrusionOk="0" h="12376969" w="10330912">
                <a:moveTo>
                  <a:pt x="2506980" y="0"/>
                </a:moveTo>
                <a:cubicBezTo>
                  <a:pt x="6270585" y="16510"/>
                  <a:pt x="7731222" y="29210"/>
                  <a:pt x="8033481" y="50800"/>
                </a:cubicBezTo>
                <a:cubicBezTo>
                  <a:pt x="8349712" y="73660"/>
                  <a:pt x="8664672" y="114300"/>
                  <a:pt x="8961851" y="229870"/>
                </a:cubicBezTo>
                <a:cubicBezTo>
                  <a:pt x="9341581" y="375920"/>
                  <a:pt x="9665431" y="598170"/>
                  <a:pt x="9890222" y="946150"/>
                </a:cubicBezTo>
                <a:cubicBezTo>
                  <a:pt x="9979122" y="1083310"/>
                  <a:pt x="10042622" y="1233170"/>
                  <a:pt x="10092151" y="1388110"/>
                </a:cubicBezTo>
                <a:cubicBezTo>
                  <a:pt x="10181051" y="1662430"/>
                  <a:pt x="10250901" y="1940560"/>
                  <a:pt x="10291541" y="2225040"/>
                </a:cubicBezTo>
                <a:cubicBezTo>
                  <a:pt x="10330912" y="2508250"/>
                  <a:pt x="10324562" y="9881418"/>
                  <a:pt x="10290272" y="10164628"/>
                </a:cubicBezTo>
                <a:cubicBezTo>
                  <a:pt x="10254712" y="10468158"/>
                  <a:pt x="10200101" y="10767878"/>
                  <a:pt x="10108662" y="11059978"/>
                </a:cubicBezTo>
                <a:cubicBezTo>
                  <a:pt x="9941022" y="11595919"/>
                  <a:pt x="9587962" y="11954058"/>
                  <a:pt x="9065991" y="12152178"/>
                </a:cubicBezTo>
                <a:cubicBezTo>
                  <a:pt x="8798022" y="12253778"/>
                  <a:pt x="8521162" y="12309658"/>
                  <a:pt x="8237951" y="12338869"/>
                </a:cubicBezTo>
                <a:cubicBezTo>
                  <a:pt x="7867112" y="12376969"/>
                  <a:pt x="7495000" y="12376969"/>
                  <a:pt x="2522220" y="12329978"/>
                </a:cubicBezTo>
                <a:cubicBezTo>
                  <a:pt x="2002790" y="12262669"/>
                  <a:pt x="1501140" y="12135669"/>
                  <a:pt x="1029970" y="11899448"/>
                </a:cubicBezTo>
                <a:cubicBezTo>
                  <a:pt x="814070" y="11791498"/>
                  <a:pt x="615950" y="11659418"/>
                  <a:pt x="452120" y="11480348"/>
                </a:cubicBezTo>
                <a:cubicBezTo>
                  <a:pt x="255270" y="11265718"/>
                  <a:pt x="146050" y="11007908"/>
                  <a:pt x="83820" y="10727238"/>
                </a:cubicBezTo>
                <a:cubicBezTo>
                  <a:pt x="19050" y="10438948"/>
                  <a:pt x="0" y="10145578"/>
                  <a:pt x="1270" y="9382177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5454306" y="83820"/>
                </a:moveTo>
                <a:cubicBezTo>
                  <a:pt x="4524655" y="83820"/>
                  <a:pt x="3595008" y="82550"/>
                  <a:pt x="2642684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9951268"/>
                  <a:pt x="101600" y="10301788"/>
                  <a:pt x="179070" y="10648498"/>
                </a:cubicBezTo>
                <a:cubicBezTo>
                  <a:pt x="227330" y="10865668"/>
                  <a:pt x="295910" y="11073948"/>
                  <a:pt x="421640" y="11259368"/>
                </a:cubicBezTo>
                <a:cubicBezTo>
                  <a:pt x="571500" y="11482888"/>
                  <a:pt x="774700" y="11647988"/>
                  <a:pt x="1007110" y="11776258"/>
                </a:cubicBezTo>
                <a:cubicBezTo>
                  <a:pt x="1532890" y="12068358"/>
                  <a:pt x="2103120" y="12214408"/>
                  <a:pt x="4003147" y="12271558"/>
                </a:cubicBezTo>
                <a:cubicBezTo>
                  <a:pt x="7578822" y="12298228"/>
                  <a:pt x="7858222" y="12293148"/>
                  <a:pt x="8136351" y="12265208"/>
                </a:cubicBezTo>
                <a:cubicBezTo>
                  <a:pt x="8448772" y="12234728"/>
                  <a:pt x="8753572" y="12175038"/>
                  <a:pt x="9044401" y="12055658"/>
                </a:cubicBezTo>
                <a:cubicBezTo>
                  <a:pt x="9493981" y="11871508"/>
                  <a:pt x="9821641" y="11564168"/>
                  <a:pt x="9993091" y="11103158"/>
                </a:cubicBezTo>
                <a:cubicBezTo>
                  <a:pt x="10075641" y="10882178"/>
                  <a:pt x="10125172" y="10652308"/>
                  <a:pt x="10163272" y="10419898"/>
                </a:cubicBezTo>
                <a:cubicBezTo>
                  <a:pt x="10206451" y="10159548"/>
                  <a:pt x="10233122" y="9899198"/>
                  <a:pt x="10222962" y="2545080"/>
                </a:cubicBezTo>
                <a:cubicBezTo>
                  <a:pt x="10206451" y="2115820"/>
                  <a:pt x="10097231" y="1706880"/>
                  <a:pt x="9954991" y="1305560"/>
                </a:cubicBezTo>
                <a:cubicBezTo>
                  <a:pt x="9835612" y="969010"/>
                  <a:pt x="9620981" y="706120"/>
                  <a:pt x="9323801" y="506730"/>
                </a:cubicBezTo>
                <a:cubicBezTo>
                  <a:pt x="9082501" y="345440"/>
                  <a:pt x="8818341" y="245110"/>
                  <a:pt x="8535131" y="191770"/>
                </a:cubicBezTo>
                <a:cubicBezTo>
                  <a:pt x="8155401" y="119380"/>
                  <a:pt x="7768051" y="102870"/>
                  <a:pt x="5454306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8" name="Google Shape;158;p9"/>
          <p:cNvGrpSpPr/>
          <p:nvPr/>
        </p:nvGrpSpPr>
        <p:grpSpPr>
          <a:xfrm>
            <a:off x="5984191" y="1117551"/>
            <a:ext cx="6509524" cy="2343030"/>
            <a:chOff x="0" y="-47625"/>
            <a:chExt cx="1962000" cy="706200"/>
          </a:xfrm>
        </p:grpSpPr>
        <p:sp>
          <p:nvSpPr>
            <p:cNvPr id="159" name="Google Shape;159;p9"/>
            <p:cNvSpPr/>
            <p:nvPr/>
          </p:nvSpPr>
          <p:spPr>
            <a:xfrm>
              <a:off x="0" y="0"/>
              <a:ext cx="1961883" cy="658431"/>
            </a:xfrm>
            <a:custGeom>
              <a:rect b="b" l="l" r="r" t="t"/>
              <a:pathLst>
                <a:path extrusionOk="0" h="658431" w="1961883">
                  <a:moveTo>
                    <a:pt x="118940" y="0"/>
                  </a:moveTo>
                  <a:lnTo>
                    <a:pt x="1842943" y="0"/>
                  </a:lnTo>
                  <a:cubicBezTo>
                    <a:pt x="1874488" y="0"/>
                    <a:pt x="1904741" y="12531"/>
                    <a:pt x="1927046" y="34837"/>
                  </a:cubicBezTo>
                  <a:cubicBezTo>
                    <a:pt x="1949352" y="57142"/>
                    <a:pt x="1961883" y="87395"/>
                    <a:pt x="1961883" y="118940"/>
                  </a:cubicBezTo>
                  <a:lnTo>
                    <a:pt x="1961883" y="539491"/>
                  </a:lnTo>
                  <a:cubicBezTo>
                    <a:pt x="1961883" y="571036"/>
                    <a:pt x="1949352" y="601289"/>
                    <a:pt x="1927046" y="623594"/>
                  </a:cubicBezTo>
                  <a:cubicBezTo>
                    <a:pt x="1904741" y="645900"/>
                    <a:pt x="1874488" y="658431"/>
                    <a:pt x="1842943" y="658431"/>
                  </a:cubicBezTo>
                  <a:lnTo>
                    <a:pt x="118940" y="658431"/>
                  </a:lnTo>
                  <a:cubicBezTo>
                    <a:pt x="87395" y="658431"/>
                    <a:pt x="57142" y="645900"/>
                    <a:pt x="34837" y="623594"/>
                  </a:cubicBezTo>
                  <a:cubicBezTo>
                    <a:pt x="12531" y="601289"/>
                    <a:pt x="0" y="571036"/>
                    <a:pt x="0" y="539491"/>
                  </a:cubicBezTo>
                  <a:lnTo>
                    <a:pt x="0" y="118940"/>
                  </a:lnTo>
                  <a:cubicBezTo>
                    <a:pt x="0" y="87395"/>
                    <a:pt x="12531" y="57142"/>
                    <a:pt x="34837" y="34837"/>
                  </a:cubicBezTo>
                  <a:cubicBezTo>
                    <a:pt x="57142" y="12531"/>
                    <a:pt x="87395" y="0"/>
                    <a:pt x="118940" y="0"/>
                  </a:cubicBezTo>
                  <a:close/>
                </a:path>
              </a:pathLst>
            </a:custGeom>
            <a:solidFill>
              <a:srgbClr val="FFFC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9"/>
            <p:cNvSpPr txBox="1"/>
            <p:nvPr/>
          </p:nvSpPr>
          <p:spPr>
            <a:xfrm>
              <a:off x="0" y="-47625"/>
              <a:ext cx="1962000" cy="70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9"/>
          <p:cNvSpPr/>
          <p:nvPr/>
        </p:nvSpPr>
        <p:spPr>
          <a:xfrm>
            <a:off x="5981085" y="1267600"/>
            <a:ext cx="6589709" cy="2245836"/>
          </a:xfrm>
          <a:custGeom>
            <a:rect b="b" l="l" r="r" t="t"/>
            <a:pathLst>
              <a:path extrusionOk="0" h="5133340" w="15062193">
                <a:moveTo>
                  <a:pt x="2506980" y="0"/>
                </a:moveTo>
                <a:cubicBezTo>
                  <a:pt x="9813545" y="16510"/>
                  <a:pt x="12462503" y="29210"/>
                  <a:pt x="12764763" y="50800"/>
                </a:cubicBezTo>
                <a:cubicBezTo>
                  <a:pt x="13080993" y="73660"/>
                  <a:pt x="13395953" y="114300"/>
                  <a:pt x="13693133" y="229870"/>
                </a:cubicBezTo>
                <a:cubicBezTo>
                  <a:pt x="14072863" y="375920"/>
                  <a:pt x="14396713" y="598170"/>
                  <a:pt x="14621503" y="946150"/>
                </a:cubicBezTo>
                <a:cubicBezTo>
                  <a:pt x="14710403" y="1083310"/>
                  <a:pt x="14773903" y="1233170"/>
                  <a:pt x="14823433" y="1388110"/>
                </a:cubicBezTo>
                <a:cubicBezTo>
                  <a:pt x="14912333" y="1662430"/>
                  <a:pt x="14982183" y="1940560"/>
                  <a:pt x="15022824" y="2225040"/>
                </a:cubicBezTo>
                <a:cubicBezTo>
                  <a:pt x="15062193" y="2508250"/>
                  <a:pt x="15055843" y="2637790"/>
                  <a:pt x="15021553" y="2921000"/>
                </a:cubicBezTo>
                <a:cubicBezTo>
                  <a:pt x="14985993" y="3224530"/>
                  <a:pt x="14931383" y="3524250"/>
                  <a:pt x="14839943" y="3816350"/>
                </a:cubicBezTo>
                <a:cubicBezTo>
                  <a:pt x="14672303" y="4352290"/>
                  <a:pt x="14319243" y="4710430"/>
                  <a:pt x="13797274" y="4908550"/>
                </a:cubicBezTo>
                <a:cubicBezTo>
                  <a:pt x="13529303" y="5010150"/>
                  <a:pt x="13252443" y="5066030"/>
                  <a:pt x="12969233" y="5095240"/>
                </a:cubicBezTo>
                <a:cubicBezTo>
                  <a:pt x="12598393" y="5133340"/>
                  <a:pt x="12226281" y="5133340"/>
                  <a:pt x="2522220" y="5086350"/>
                </a:cubicBezTo>
                <a:cubicBezTo>
                  <a:pt x="2002790" y="5019040"/>
                  <a:pt x="1501140" y="4892040"/>
                  <a:pt x="1029970" y="4655820"/>
                </a:cubicBezTo>
                <a:cubicBezTo>
                  <a:pt x="814070" y="4547870"/>
                  <a:pt x="615950" y="4415790"/>
                  <a:pt x="452120" y="4236720"/>
                </a:cubicBezTo>
                <a:cubicBezTo>
                  <a:pt x="255270" y="4022090"/>
                  <a:pt x="146050" y="3764280"/>
                  <a:pt x="83820" y="3483610"/>
                </a:cubicBezTo>
                <a:cubicBezTo>
                  <a:pt x="19050" y="3195320"/>
                  <a:pt x="0" y="2901950"/>
                  <a:pt x="1270" y="2617470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8205050" y="83820"/>
                </a:moveTo>
                <a:cubicBezTo>
                  <a:pt x="6373153" y="83820"/>
                  <a:pt x="4541263" y="82550"/>
                  <a:pt x="2664690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2707640"/>
                  <a:pt x="101600" y="3058160"/>
                  <a:pt x="179070" y="3404870"/>
                </a:cubicBezTo>
                <a:cubicBezTo>
                  <a:pt x="227330" y="3622040"/>
                  <a:pt x="295910" y="3830320"/>
                  <a:pt x="421640" y="4015740"/>
                </a:cubicBezTo>
                <a:cubicBezTo>
                  <a:pt x="571500" y="4239260"/>
                  <a:pt x="774700" y="4404360"/>
                  <a:pt x="1007110" y="4532630"/>
                </a:cubicBezTo>
                <a:cubicBezTo>
                  <a:pt x="1532890" y="4824730"/>
                  <a:pt x="2103120" y="4970780"/>
                  <a:pt x="5345511" y="5027930"/>
                </a:cubicBezTo>
                <a:cubicBezTo>
                  <a:pt x="12310103" y="5054600"/>
                  <a:pt x="12589503" y="5049520"/>
                  <a:pt x="12867633" y="5021580"/>
                </a:cubicBezTo>
                <a:cubicBezTo>
                  <a:pt x="13180053" y="4991100"/>
                  <a:pt x="13484853" y="4931410"/>
                  <a:pt x="13775683" y="4812030"/>
                </a:cubicBezTo>
                <a:cubicBezTo>
                  <a:pt x="14225263" y="4627880"/>
                  <a:pt x="14552924" y="4320540"/>
                  <a:pt x="14724374" y="3859530"/>
                </a:cubicBezTo>
                <a:cubicBezTo>
                  <a:pt x="14806924" y="3638550"/>
                  <a:pt x="14856453" y="3408680"/>
                  <a:pt x="14894553" y="3176270"/>
                </a:cubicBezTo>
                <a:cubicBezTo>
                  <a:pt x="14937733" y="2915920"/>
                  <a:pt x="14964403" y="2655570"/>
                  <a:pt x="14954243" y="2545080"/>
                </a:cubicBezTo>
                <a:cubicBezTo>
                  <a:pt x="14937733" y="2115820"/>
                  <a:pt x="14828513" y="1706880"/>
                  <a:pt x="14686274" y="1305560"/>
                </a:cubicBezTo>
                <a:cubicBezTo>
                  <a:pt x="14566893" y="969010"/>
                  <a:pt x="14352263" y="706120"/>
                  <a:pt x="14055083" y="506730"/>
                </a:cubicBezTo>
                <a:cubicBezTo>
                  <a:pt x="13813783" y="345440"/>
                  <a:pt x="13549624" y="245110"/>
                  <a:pt x="13266413" y="191770"/>
                </a:cubicBezTo>
                <a:cubicBezTo>
                  <a:pt x="12886683" y="119380"/>
                  <a:pt x="12499333" y="102870"/>
                  <a:pt x="8205050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9"/>
          <p:cNvSpPr txBox="1"/>
          <p:nvPr>
            <p:ph type="title"/>
          </p:nvPr>
        </p:nvSpPr>
        <p:spPr>
          <a:xfrm>
            <a:off x="6820438" y="1637363"/>
            <a:ext cx="4911000" cy="15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awarabi Mincho"/>
              <a:buNone/>
              <a:defRPr i="0" sz="6000" u="none" cap="none" strike="noStrike">
                <a:solidFill>
                  <a:schemeClr val="dk1"/>
                </a:solidFill>
                <a:latin typeface="Sawarabi Mincho"/>
                <a:ea typeface="Sawarabi Mincho"/>
                <a:cs typeface="Sawarabi Mincho"/>
                <a:sym typeface="Sawarabi Minch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63" name="Google Shape;163;p9"/>
          <p:cNvSpPr txBox="1"/>
          <p:nvPr>
            <p:ph idx="1" type="body"/>
          </p:nvPr>
        </p:nvSpPr>
        <p:spPr>
          <a:xfrm>
            <a:off x="1405950" y="4733975"/>
            <a:ext cx="3037500" cy="36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55600" lvl="1" marL="914400" marR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55600" lvl="2" marL="1371600" marR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55600" lvl="3" marL="1828800" marR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55600" lvl="4" marL="2286000" marR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»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55600" lvl="5" marL="2743200" marR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55600" lvl="6" marL="3200400" marR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55600" lvl="7" marL="3657600" marR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55600" lvl="8" marL="4114800" marR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4" name="Google Shape;164;p9"/>
          <p:cNvSpPr txBox="1"/>
          <p:nvPr>
            <p:ph idx="2" type="body"/>
          </p:nvPr>
        </p:nvSpPr>
        <p:spPr>
          <a:xfrm>
            <a:off x="5556225" y="4733975"/>
            <a:ext cx="3037500" cy="36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55600" lvl="1" marL="91440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55600" lvl="2" marL="13716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55600" lvl="3" marL="1828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55600" lvl="4" marL="2286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»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55600" lvl="5" marL="2743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55600" lvl="6" marL="3200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55600" lvl="7" marL="3657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55600" lvl="8" marL="4114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5" name="Google Shape;165;p9"/>
          <p:cNvSpPr txBox="1"/>
          <p:nvPr>
            <p:ph idx="3" type="body"/>
          </p:nvPr>
        </p:nvSpPr>
        <p:spPr>
          <a:xfrm>
            <a:off x="9744488" y="4733975"/>
            <a:ext cx="3037500" cy="36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55600" lvl="1" marL="91440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55600" lvl="2" marL="13716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55600" lvl="3" marL="1828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55600" lvl="4" marL="2286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»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55600" lvl="5" marL="2743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55600" lvl="6" marL="3200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55600" lvl="7" marL="3657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55600" lvl="8" marL="4114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6" name="Google Shape;166;p9"/>
          <p:cNvSpPr txBox="1"/>
          <p:nvPr>
            <p:ph idx="4" type="body"/>
          </p:nvPr>
        </p:nvSpPr>
        <p:spPr>
          <a:xfrm>
            <a:off x="13915363" y="4733975"/>
            <a:ext cx="3037500" cy="36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55600" lvl="1" marL="91440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55600" lvl="2" marL="13716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55600" lvl="3" marL="1828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55600" lvl="4" marL="2286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»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55600" lvl="5" marL="2743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55600" lvl="6" marL="3200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55600" lvl="7" marL="3657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55600" lvl="8" marL="4114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awarabi Mincho"/>
              <a:buNone/>
              <a:defRPr i="0" sz="4400" u="none" cap="none" strike="noStrike">
                <a:solidFill>
                  <a:schemeClr val="dk1"/>
                </a:solidFill>
                <a:latin typeface="Sawarabi Mincho"/>
                <a:ea typeface="Sawarabi Mincho"/>
                <a:cs typeface="Sawarabi Mincho"/>
                <a:sym typeface="Sawarabi Minch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–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»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10" Type="http://schemas.openxmlformats.org/officeDocument/2006/relationships/image" Target="../media/image27.png"/><Relationship Id="rId9" Type="http://schemas.openxmlformats.org/officeDocument/2006/relationships/image" Target="../media/image25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D682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0"/>
          <p:cNvGrpSpPr/>
          <p:nvPr/>
        </p:nvGrpSpPr>
        <p:grpSpPr>
          <a:xfrm>
            <a:off x="683233" y="439544"/>
            <a:ext cx="3364646" cy="4105114"/>
            <a:chOff x="0" y="-47625"/>
            <a:chExt cx="1012245" cy="1235013"/>
          </a:xfrm>
        </p:grpSpPr>
        <p:sp>
          <p:nvSpPr>
            <p:cNvPr id="172" name="Google Shape;172;p10"/>
            <p:cNvSpPr/>
            <p:nvPr/>
          </p:nvSpPr>
          <p:spPr>
            <a:xfrm>
              <a:off x="0" y="0"/>
              <a:ext cx="1012245" cy="1187388"/>
            </a:xfrm>
            <a:custGeom>
              <a:rect b="b" l="l" r="r" t="t"/>
              <a:pathLst>
                <a:path extrusionOk="0" h="1187388" w="1012245">
                  <a:moveTo>
                    <a:pt x="0" y="0"/>
                  </a:moveTo>
                  <a:lnTo>
                    <a:pt x="1012245" y="0"/>
                  </a:lnTo>
                  <a:lnTo>
                    <a:pt x="1012245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F6EBA5"/>
            </a:solidFill>
            <a:ln>
              <a:noFill/>
            </a:ln>
          </p:spPr>
        </p:sp>
        <p:sp>
          <p:nvSpPr>
            <p:cNvPr id="173" name="Google Shape;173;p10"/>
            <p:cNvSpPr txBox="1"/>
            <p:nvPr/>
          </p:nvSpPr>
          <p:spPr>
            <a:xfrm>
              <a:off x="0" y="-47625"/>
              <a:ext cx="1012245" cy="12350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10"/>
          <p:cNvGrpSpPr/>
          <p:nvPr/>
        </p:nvGrpSpPr>
        <p:grpSpPr>
          <a:xfrm>
            <a:off x="4507443" y="1290341"/>
            <a:ext cx="3364646" cy="4105114"/>
            <a:chOff x="0" y="-47625"/>
            <a:chExt cx="1012245" cy="1235013"/>
          </a:xfrm>
        </p:grpSpPr>
        <p:sp>
          <p:nvSpPr>
            <p:cNvPr id="175" name="Google Shape;175;p10"/>
            <p:cNvSpPr/>
            <p:nvPr/>
          </p:nvSpPr>
          <p:spPr>
            <a:xfrm>
              <a:off x="0" y="0"/>
              <a:ext cx="1012245" cy="1187388"/>
            </a:xfrm>
            <a:custGeom>
              <a:rect b="b" l="l" r="r" t="t"/>
              <a:pathLst>
                <a:path extrusionOk="0" h="1187388" w="1012245">
                  <a:moveTo>
                    <a:pt x="0" y="0"/>
                  </a:moveTo>
                  <a:lnTo>
                    <a:pt x="1012245" y="0"/>
                  </a:lnTo>
                  <a:lnTo>
                    <a:pt x="1012245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FACAD3"/>
            </a:solidFill>
            <a:ln>
              <a:noFill/>
            </a:ln>
          </p:spPr>
        </p:sp>
        <p:sp>
          <p:nvSpPr>
            <p:cNvPr id="176" name="Google Shape;176;p10"/>
            <p:cNvSpPr txBox="1"/>
            <p:nvPr/>
          </p:nvSpPr>
          <p:spPr>
            <a:xfrm>
              <a:off x="0" y="-47625"/>
              <a:ext cx="1012245" cy="12350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10"/>
          <p:cNvGrpSpPr/>
          <p:nvPr/>
        </p:nvGrpSpPr>
        <p:grpSpPr>
          <a:xfrm>
            <a:off x="4476342" y="5601253"/>
            <a:ext cx="3364646" cy="4105114"/>
            <a:chOff x="0" y="-47625"/>
            <a:chExt cx="1012245" cy="1235013"/>
          </a:xfrm>
        </p:grpSpPr>
        <p:sp>
          <p:nvSpPr>
            <p:cNvPr id="178" name="Google Shape;178;p10"/>
            <p:cNvSpPr/>
            <p:nvPr/>
          </p:nvSpPr>
          <p:spPr>
            <a:xfrm>
              <a:off x="0" y="0"/>
              <a:ext cx="1012245" cy="1187388"/>
            </a:xfrm>
            <a:custGeom>
              <a:rect b="b" l="l" r="r" t="t"/>
              <a:pathLst>
                <a:path extrusionOk="0" h="1187388" w="1012245">
                  <a:moveTo>
                    <a:pt x="0" y="0"/>
                  </a:moveTo>
                  <a:lnTo>
                    <a:pt x="1012245" y="0"/>
                  </a:lnTo>
                  <a:lnTo>
                    <a:pt x="1012245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F6EBA5"/>
            </a:solidFill>
            <a:ln>
              <a:noFill/>
            </a:ln>
          </p:spPr>
        </p:sp>
        <p:sp>
          <p:nvSpPr>
            <p:cNvPr id="179" name="Google Shape;179;p10"/>
            <p:cNvSpPr txBox="1"/>
            <p:nvPr/>
          </p:nvSpPr>
          <p:spPr>
            <a:xfrm>
              <a:off x="0" y="-47625"/>
              <a:ext cx="1012245" cy="12350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10"/>
          <p:cNvGrpSpPr/>
          <p:nvPr/>
        </p:nvGrpSpPr>
        <p:grpSpPr>
          <a:xfrm>
            <a:off x="634388" y="4833620"/>
            <a:ext cx="3364646" cy="4105114"/>
            <a:chOff x="0" y="-47625"/>
            <a:chExt cx="1012245" cy="1235013"/>
          </a:xfrm>
        </p:grpSpPr>
        <p:sp>
          <p:nvSpPr>
            <p:cNvPr id="181" name="Google Shape;181;p10"/>
            <p:cNvSpPr/>
            <p:nvPr/>
          </p:nvSpPr>
          <p:spPr>
            <a:xfrm>
              <a:off x="0" y="0"/>
              <a:ext cx="1012245" cy="1187388"/>
            </a:xfrm>
            <a:custGeom>
              <a:rect b="b" l="l" r="r" t="t"/>
              <a:pathLst>
                <a:path extrusionOk="0" h="1187388" w="1012245">
                  <a:moveTo>
                    <a:pt x="0" y="0"/>
                  </a:moveTo>
                  <a:lnTo>
                    <a:pt x="1012245" y="0"/>
                  </a:lnTo>
                  <a:lnTo>
                    <a:pt x="1012245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FACAD3"/>
            </a:solidFill>
            <a:ln>
              <a:noFill/>
            </a:ln>
          </p:spPr>
        </p:sp>
        <p:sp>
          <p:nvSpPr>
            <p:cNvPr id="182" name="Google Shape;182;p10"/>
            <p:cNvSpPr txBox="1"/>
            <p:nvPr/>
          </p:nvSpPr>
          <p:spPr>
            <a:xfrm>
              <a:off x="0" y="-47625"/>
              <a:ext cx="1012245" cy="12350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10"/>
          <p:cNvSpPr/>
          <p:nvPr/>
        </p:nvSpPr>
        <p:spPr>
          <a:xfrm rot="10800000">
            <a:off x="4402201" y="5668762"/>
            <a:ext cx="3486707" cy="4070390"/>
          </a:xfrm>
          <a:custGeom>
            <a:rect b="b" l="l" r="r" t="t"/>
            <a:pathLst>
              <a:path extrusionOk="0" h="6505502" w="5572631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3756977" y="39370"/>
                </a:cubicBezTo>
                <a:cubicBezTo>
                  <a:pt x="4183251" y="43180"/>
                  <a:pt x="4662041" y="34290"/>
                  <a:pt x="5139561" y="30480"/>
                </a:cubicBezTo>
                <a:cubicBezTo>
                  <a:pt x="5257671" y="29210"/>
                  <a:pt x="5377051" y="25400"/>
                  <a:pt x="5495161" y="24130"/>
                </a:cubicBezTo>
                <a:cubicBezTo>
                  <a:pt x="5561201" y="22860"/>
                  <a:pt x="5572631" y="34290"/>
                  <a:pt x="5572631" y="101600"/>
                </a:cubicBezTo>
                <a:cubicBezTo>
                  <a:pt x="5533261" y="962660"/>
                  <a:pt x="5451981" y="1822450"/>
                  <a:pt x="5468491" y="3686102"/>
                </a:cubicBezTo>
                <a:cubicBezTo>
                  <a:pt x="5468491" y="4321102"/>
                  <a:pt x="5482461" y="4956102"/>
                  <a:pt x="5463411" y="5591102"/>
                </a:cubicBezTo>
                <a:cubicBezTo>
                  <a:pt x="5435471" y="5880663"/>
                  <a:pt x="5463411" y="6184193"/>
                  <a:pt x="5384671" y="6464862"/>
                </a:cubicBezTo>
                <a:cubicBezTo>
                  <a:pt x="5379591" y="6440732"/>
                  <a:pt x="5375781" y="6416602"/>
                  <a:pt x="5370701" y="6392472"/>
                </a:cubicBezTo>
                <a:cubicBezTo>
                  <a:pt x="4618861" y="6412793"/>
                  <a:pt x="3867021" y="6416602"/>
                  <a:pt x="3248660" y="6393743"/>
                </a:cubicBezTo>
                <a:cubicBezTo>
                  <a:pt x="2880360" y="6391202"/>
                  <a:pt x="2505710" y="6452162"/>
                  <a:pt x="2139950" y="6408982"/>
                </a:cubicBezTo>
                <a:cubicBezTo>
                  <a:pt x="2141220" y="6403902"/>
                  <a:pt x="2141220" y="6400093"/>
                  <a:pt x="2142490" y="6395012"/>
                </a:cubicBezTo>
                <a:cubicBezTo>
                  <a:pt x="2382520" y="6374693"/>
                  <a:pt x="2622550" y="6355643"/>
                  <a:pt x="2863850" y="6335322"/>
                </a:cubicBezTo>
                <a:cubicBezTo>
                  <a:pt x="2863850" y="6334052"/>
                  <a:pt x="2863850" y="6332782"/>
                  <a:pt x="2863850" y="6330243"/>
                </a:cubicBezTo>
                <a:cubicBezTo>
                  <a:pt x="2258060" y="6350562"/>
                  <a:pt x="1652270" y="6379772"/>
                  <a:pt x="1046480" y="6410252"/>
                </a:cubicBezTo>
                <a:cubicBezTo>
                  <a:pt x="706120" y="6408982"/>
                  <a:pt x="340360" y="6505502"/>
                  <a:pt x="10160" y="6431843"/>
                </a:cubicBezTo>
                <a:cubicBezTo>
                  <a:pt x="87630" y="6374693"/>
                  <a:pt x="25400" y="6261662"/>
                  <a:pt x="36830" y="6180382"/>
                </a:cubicBezTo>
                <a:cubicBezTo>
                  <a:pt x="34290" y="6077512"/>
                  <a:pt x="35560" y="5974643"/>
                  <a:pt x="35560" y="5871773"/>
                </a:cubicBezTo>
                <a:cubicBezTo>
                  <a:pt x="33020" y="5325673"/>
                  <a:pt x="0" y="4779573"/>
                  <a:pt x="11430" y="4232202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6397552"/>
                </a:moveTo>
                <a:cubicBezTo>
                  <a:pt x="938530" y="6367072"/>
                  <a:pt x="1786890" y="6311193"/>
                  <a:pt x="2637790" y="6297222"/>
                </a:cubicBezTo>
                <a:cubicBezTo>
                  <a:pt x="3041650" y="6284522"/>
                  <a:pt x="3442970" y="6320082"/>
                  <a:pt x="3758209" y="6325162"/>
                </a:cubicBezTo>
                <a:cubicBezTo>
                  <a:pt x="4265801" y="6339132"/>
                  <a:pt x="4819521" y="6307382"/>
                  <a:pt x="5371971" y="6318812"/>
                </a:cubicBezTo>
                <a:cubicBezTo>
                  <a:pt x="5421501" y="5253282"/>
                  <a:pt x="5389751" y="4189023"/>
                  <a:pt x="5411341" y="2123440"/>
                </a:cubicBezTo>
                <a:cubicBezTo>
                  <a:pt x="5418961" y="1438910"/>
                  <a:pt x="5481191" y="754380"/>
                  <a:pt x="5525641" y="72390"/>
                </a:cubicBezTo>
                <a:cubicBezTo>
                  <a:pt x="4411851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4011223"/>
                </a:cubicBezTo>
                <a:cubicBezTo>
                  <a:pt x="82550" y="4806243"/>
                  <a:pt x="173990" y="5603802"/>
                  <a:pt x="88900" y="63975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0"/>
          <p:cNvSpPr/>
          <p:nvPr/>
        </p:nvSpPr>
        <p:spPr>
          <a:xfrm>
            <a:off x="4725469" y="5918503"/>
            <a:ext cx="2928593" cy="3764117"/>
          </a:xfrm>
          <a:custGeom>
            <a:rect b="b" l="l" r="r" t="t"/>
            <a:pathLst>
              <a:path extrusionOk="0" h="3764117" w="2928593">
                <a:moveTo>
                  <a:pt x="0" y="0"/>
                </a:moveTo>
                <a:lnTo>
                  <a:pt x="2928593" y="0"/>
                </a:lnTo>
                <a:lnTo>
                  <a:pt x="2928593" y="3764117"/>
                </a:lnTo>
                <a:lnTo>
                  <a:pt x="0" y="37641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621" l="0" r="-32515" t="0"/>
            </a:stretch>
          </a:blipFill>
          <a:ln>
            <a:noFill/>
          </a:ln>
        </p:spPr>
      </p:sp>
      <p:sp>
        <p:nvSpPr>
          <p:cNvPr id="185" name="Google Shape;185;p10"/>
          <p:cNvSpPr/>
          <p:nvPr/>
        </p:nvSpPr>
        <p:spPr>
          <a:xfrm>
            <a:off x="570289" y="537124"/>
            <a:ext cx="3519414" cy="4063371"/>
          </a:xfrm>
          <a:custGeom>
            <a:rect b="b" l="l" r="r" t="t"/>
            <a:pathLst>
              <a:path extrusionOk="0" h="6409153" w="5551170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3743960" y="39370"/>
                </a:cubicBezTo>
                <a:cubicBezTo>
                  <a:pt x="4161790" y="43180"/>
                  <a:pt x="4640580" y="34290"/>
                  <a:pt x="5118100" y="30480"/>
                </a:cubicBezTo>
                <a:cubicBezTo>
                  <a:pt x="5236210" y="29210"/>
                  <a:pt x="5355590" y="25400"/>
                  <a:pt x="5473700" y="24130"/>
                </a:cubicBezTo>
                <a:cubicBezTo>
                  <a:pt x="5539740" y="22860"/>
                  <a:pt x="5551170" y="34290"/>
                  <a:pt x="5551170" y="101600"/>
                </a:cubicBezTo>
                <a:cubicBezTo>
                  <a:pt x="5511800" y="962660"/>
                  <a:pt x="5430520" y="1822450"/>
                  <a:pt x="5447030" y="3589753"/>
                </a:cubicBezTo>
                <a:cubicBezTo>
                  <a:pt x="5447030" y="4224753"/>
                  <a:pt x="5461000" y="4859753"/>
                  <a:pt x="5441950" y="5494753"/>
                </a:cubicBezTo>
                <a:cubicBezTo>
                  <a:pt x="5414010" y="5784313"/>
                  <a:pt x="5441950" y="6087843"/>
                  <a:pt x="5363210" y="6368512"/>
                </a:cubicBezTo>
                <a:cubicBezTo>
                  <a:pt x="5358130" y="6344382"/>
                  <a:pt x="5354320" y="6320253"/>
                  <a:pt x="5349240" y="6296122"/>
                </a:cubicBezTo>
                <a:cubicBezTo>
                  <a:pt x="4597400" y="6316443"/>
                  <a:pt x="3845560" y="6320253"/>
                  <a:pt x="3248660" y="6297393"/>
                </a:cubicBezTo>
                <a:cubicBezTo>
                  <a:pt x="2880360" y="6294853"/>
                  <a:pt x="2505710" y="6355812"/>
                  <a:pt x="2139950" y="6312632"/>
                </a:cubicBezTo>
                <a:cubicBezTo>
                  <a:pt x="2141220" y="6307553"/>
                  <a:pt x="2141220" y="6303743"/>
                  <a:pt x="2142490" y="6298662"/>
                </a:cubicBezTo>
                <a:cubicBezTo>
                  <a:pt x="2382520" y="6278343"/>
                  <a:pt x="2622550" y="6259293"/>
                  <a:pt x="2863850" y="6238972"/>
                </a:cubicBezTo>
                <a:cubicBezTo>
                  <a:pt x="2863850" y="6237703"/>
                  <a:pt x="2863850" y="6236432"/>
                  <a:pt x="2863850" y="6233893"/>
                </a:cubicBezTo>
                <a:cubicBezTo>
                  <a:pt x="2258060" y="6254212"/>
                  <a:pt x="1652270" y="6283422"/>
                  <a:pt x="1046480" y="6313903"/>
                </a:cubicBezTo>
                <a:cubicBezTo>
                  <a:pt x="706120" y="6312632"/>
                  <a:pt x="340360" y="6409153"/>
                  <a:pt x="10160" y="6335493"/>
                </a:cubicBezTo>
                <a:cubicBezTo>
                  <a:pt x="87630" y="6278343"/>
                  <a:pt x="25400" y="6165312"/>
                  <a:pt x="36830" y="6084032"/>
                </a:cubicBezTo>
                <a:cubicBezTo>
                  <a:pt x="34290" y="5981163"/>
                  <a:pt x="35560" y="5878293"/>
                  <a:pt x="35560" y="5775423"/>
                </a:cubicBezTo>
                <a:cubicBezTo>
                  <a:pt x="33020" y="5229323"/>
                  <a:pt x="0" y="4683223"/>
                  <a:pt x="11430" y="4135853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6301203"/>
                </a:moveTo>
                <a:cubicBezTo>
                  <a:pt x="938530" y="6270722"/>
                  <a:pt x="1786890" y="6214843"/>
                  <a:pt x="2637790" y="6200872"/>
                </a:cubicBezTo>
                <a:cubicBezTo>
                  <a:pt x="3041650" y="6188172"/>
                  <a:pt x="3442970" y="6223732"/>
                  <a:pt x="3743960" y="6228812"/>
                </a:cubicBezTo>
                <a:cubicBezTo>
                  <a:pt x="4244340" y="6242782"/>
                  <a:pt x="4798060" y="6211032"/>
                  <a:pt x="5350510" y="6222462"/>
                </a:cubicBezTo>
                <a:cubicBezTo>
                  <a:pt x="5400040" y="5156932"/>
                  <a:pt x="5368290" y="4092673"/>
                  <a:pt x="5389880" y="2123440"/>
                </a:cubicBezTo>
                <a:cubicBezTo>
                  <a:pt x="5397500" y="1438910"/>
                  <a:pt x="5459730" y="754380"/>
                  <a:pt x="5504180" y="72390"/>
                </a:cubicBezTo>
                <a:cubicBezTo>
                  <a:pt x="4390390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3914873"/>
                </a:cubicBezTo>
                <a:cubicBezTo>
                  <a:pt x="82550" y="4709893"/>
                  <a:pt x="173990" y="5507453"/>
                  <a:pt x="88900" y="63012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0"/>
          <p:cNvSpPr/>
          <p:nvPr/>
        </p:nvSpPr>
        <p:spPr>
          <a:xfrm>
            <a:off x="4428423" y="1384025"/>
            <a:ext cx="3486707" cy="4070390"/>
          </a:xfrm>
          <a:custGeom>
            <a:rect b="b" l="l" r="r" t="t"/>
            <a:pathLst>
              <a:path extrusionOk="0" h="6505502" w="5572631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3756977" y="39370"/>
                </a:cubicBezTo>
                <a:cubicBezTo>
                  <a:pt x="4183251" y="43180"/>
                  <a:pt x="4662041" y="34290"/>
                  <a:pt x="5139561" y="30480"/>
                </a:cubicBezTo>
                <a:cubicBezTo>
                  <a:pt x="5257671" y="29210"/>
                  <a:pt x="5377051" y="25400"/>
                  <a:pt x="5495161" y="24130"/>
                </a:cubicBezTo>
                <a:cubicBezTo>
                  <a:pt x="5561201" y="22860"/>
                  <a:pt x="5572631" y="34290"/>
                  <a:pt x="5572631" y="101600"/>
                </a:cubicBezTo>
                <a:cubicBezTo>
                  <a:pt x="5533261" y="962660"/>
                  <a:pt x="5451981" y="1822450"/>
                  <a:pt x="5468491" y="3686102"/>
                </a:cubicBezTo>
                <a:cubicBezTo>
                  <a:pt x="5468491" y="4321102"/>
                  <a:pt x="5482461" y="4956102"/>
                  <a:pt x="5463411" y="5591102"/>
                </a:cubicBezTo>
                <a:cubicBezTo>
                  <a:pt x="5435471" y="5880663"/>
                  <a:pt x="5463411" y="6184193"/>
                  <a:pt x="5384671" y="6464862"/>
                </a:cubicBezTo>
                <a:cubicBezTo>
                  <a:pt x="5379591" y="6440732"/>
                  <a:pt x="5375781" y="6416602"/>
                  <a:pt x="5370701" y="6392472"/>
                </a:cubicBezTo>
                <a:cubicBezTo>
                  <a:pt x="4618861" y="6412793"/>
                  <a:pt x="3867021" y="6416602"/>
                  <a:pt x="3248660" y="6393743"/>
                </a:cubicBezTo>
                <a:cubicBezTo>
                  <a:pt x="2880360" y="6391202"/>
                  <a:pt x="2505710" y="6452162"/>
                  <a:pt x="2139950" y="6408982"/>
                </a:cubicBezTo>
                <a:cubicBezTo>
                  <a:pt x="2141220" y="6403902"/>
                  <a:pt x="2141220" y="6400093"/>
                  <a:pt x="2142490" y="6395012"/>
                </a:cubicBezTo>
                <a:cubicBezTo>
                  <a:pt x="2382520" y="6374693"/>
                  <a:pt x="2622550" y="6355643"/>
                  <a:pt x="2863850" y="6335322"/>
                </a:cubicBezTo>
                <a:cubicBezTo>
                  <a:pt x="2863850" y="6334052"/>
                  <a:pt x="2863850" y="6332782"/>
                  <a:pt x="2863850" y="6330243"/>
                </a:cubicBezTo>
                <a:cubicBezTo>
                  <a:pt x="2258060" y="6350562"/>
                  <a:pt x="1652270" y="6379772"/>
                  <a:pt x="1046480" y="6410252"/>
                </a:cubicBezTo>
                <a:cubicBezTo>
                  <a:pt x="706120" y="6408982"/>
                  <a:pt x="340360" y="6505502"/>
                  <a:pt x="10160" y="6431843"/>
                </a:cubicBezTo>
                <a:cubicBezTo>
                  <a:pt x="87630" y="6374693"/>
                  <a:pt x="25400" y="6261662"/>
                  <a:pt x="36830" y="6180382"/>
                </a:cubicBezTo>
                <a:cubicBezTo>
                  <a:pt x="34290" y="6077512"/>
                  <a:pt x="35560" y="5974643"/>
                  <a:pt x="35560" y="5871773"/>
                </a:cubicBezTo>
                <a:cubicBezTo>
                  <a:pt x="33020" y="5325673"/>
                  <a:pt x="0" y="4779573"/>
                  <a:pt x="11430" y="4232202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6397552"/>
                </a:moveTo>
                <a:cubicBezTo>
                  <a:pt x="938530" y="6367072"/>
                  <a:pt x="1786890" y="6311193"/>
                  <a:pt x="2637790" y="6297222"/>
                </a:cubicBezTo>
                <a:cubicBezTo>
                  <a:pt x="3041650" y="6284522"/>
                  <a:pt x="3442970" y="6320082"/>
                  <a:pt x="3758209" y="6325162"/>
                </a:cubicBezTo>
                <a:cubicBezTo>
                  <a:pt x="4265801" y="6339132"/>
                  <a:pt x="4819521" y="6307382"/>
                  <a:pt x="5371971" y="6318812"/>
                </a:cubicBezTo>
                <a:cubicBezTo>
                  <a:pt x="5421501" y="5253282"/>
                  <a:pt x="5389751" y="4189023"/>
                  <a:pt x="5411341" y="2123440"/>
                </a:cubicBezTo>
                <a:cubicBezTo>
                  <a:pt x="5418961" y="1438910"/>
                  <a:pt x="5481191" y="754380"/>
                  <a:pt x="5525641" y="72390"/>
                </a:cubicBezTo>
                <a:cubicBezTo>
                  <a:pt x="4411851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4011223"/>
                </a:cubicBezTo>
                <a:cubicBezTo>
                  <a:pt x="82550" y="4806243"/>
                  <a:pt x="173990" y="5603802"/>
                  <a:pt x="88900" y="63975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"/>
          <p:cNvSpPr/>
          <p:nvPr/>
        </p:nvSpPr>
        <p:spPr>
          <a:xfrm rot="10800000">
            <a:off x="543718" y="4904254"/>
            <a:ext cx="3519414" cy="4063371"/>
          </a:xfrm>
          <a:custGeom>
            <a:rect b="b" l="l" r="r" t="t"/>
            <a:pathLst>
              <a:path extrusionOk="0" h="6409153" w="5551170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3743960" y="39370"/>
                </a:cubicBezTo>
                <a:cubicBezTo>
                  <a:pt x="4161790" y="43180"/>
                  <a:pt x="4640580" y="34290"/>
                  <a:pt x="5118100" y="30480"/>
                </a:cubicBezTo>
                <a:cubicBezTo>
                  <a:pt x="5236210" y="29210"/>
                  <a:pt x="5355590" y="25400"/>
                  <a:pt x="5473700" y="24130"/>
                </a:cubicBezTo>
                <a:cubicBezTo>
                  <a:pt x="5539740" y="22860"/>
                  <a:pt x="5551170" y="34290"/>
                  <a:pt x="5551170" y="101600"/>
                </a:cubicBezTo>
                <a:cubicBezTo>
                  <a:pt x="5511800" y="962660"/>
                  <a:pt x="5430520" y="1822450"/>
                  <a:pt x="5447030" y="3589753"/>
                </a:cubicBezTo>
                <a:cubicBezTo>
                  <a:pt x="5447030" y="4224753"/>
                  <a:pt x="5461000" y="4859753"/>
                  <a:pt x="5441950" y="5494753"/>
                </a:cubicBezTo>
                <a:cubicBezTo>
                  <a:pt x="5414010" y="5784313"/>
                  <a:pt x="5441950" y="6087843"/>
                  <a:pt x="5363210" y="6368512"/>
                </a:cubicBezTo>
                <a:cubicBezTo>
                  <a:pt x="5358130" y="6344382"/>
                  <a:pt x="5354320" y="6320253"/>
                  <a:pt x="5349240" y="6296122"/>
                </a:cubicBezTo>
                <a:cubicBezTo>
                  <a:pt x="4597400" y="6316443"/>
                  <a:pt x="3845560" y="6320253"/>
                  <a:pt x="3248660" y="6297393"/>
                </a:cubicBezTo>
                <a:cubicBezTo>
                  <a:pt x="2880360" y="6294853"/>
                  <a:pt x="2505710" y="6355812"/>
                  <a:pt x="2139950" y="6312632"/>
                </a:cubicBezTo>
                <a:cubicBezTo>
                  <a:pt x="2141220" y="6307553"/>
                  <a:pt x="2141220" y="6303743"/>
                  <a:pt x="2142490" y="6298662"/>
                </a:cubicBezTo>
                <a:cubicBezTo>
                  <a:pt x="2382520" y="6278343"/>
                  <a:pt x="2622550" y="6259293"/>
                  <a:pt x="2863850" y="6238972"/>
                </a:cubicBezTo>
                <a:cubicBezTo>
                  <a:pt x="2863850" y="6237703"/>
                  <a:pt x="2863850" y="6236432"/>
                  <a:pt x="2863850" y="6233893"/>
                </a:cubicBezTo>
                <a:cubicBezTo>
                  <a:pt x="2258060" y="6254212"/>
                  <a:pt x="1652270" y="6283422"/>
                  <a:pt x="1046480" y="6313903"/>
                </a:cubicBezTo>
                <a:cubicBezTo>
                  <a:pt x="706120" y="6312632"/>
                  <a:pt x="340360" y="6409153"/>
                  <a:pt x="10160" y="6335493"/>
                </a:cubicBezTo>
                <a:cubicBezTo>
                  <a:pt x="87630" y="6278343"/>
                  <a:pt x="25400" y="6165312"/>
                  <a:pt x="36830" y="6084032"/>
                </a:cubicBezTo>
                <a:cubicBezTo>
                  <a:pt x="34290" y="5981163"/>
                  <a:pt x="35560" y="5878293"/>
                  <a:pt x="35560" y="5775423"/>
                </a:cubicBezTo>
                <a:cubicBezTo>
                  <a:pt x="33020" y="5229323"/>
                  <a:pt x="0" y="4683223"/>
                  <a:pt x="11430" y="4135853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6301203"/>
                </a:moveTo>
                <a:cubicBezTo>
                  <a:pt x="938530" y="6270722"/>
                  <a:pt x="1786890" y="6214843"/>
                  <a:pt x="2637790" y="6200872"/>
                </a:cubicBezTo>
                <a:cubicBezTo>
                  <a:pt x="3041650" y="6188172"/>
                  <a:pt x="3442970" y="6223732"/>
                  <a:pt x="3743960" y="6228812"/>
                </a:cubicBezTo>
                <a:cubicBezTo>
                  <a:pt x="4244340" y="6242782"/>
                  <a:pt x="4798060" y="6211032"/>
                  <a:pt x="5350510" y="6222462"/>
                </a:cubicBezTo>
                <a:cubicBezTo>
                  <a:pt x="5400040" y="5156932"/>
                  <a:pt x="5368290" y="4092673"/>
                  <a:pt x="5389880" y="2123440"/>
                </a:cubicBezTo>
                <a:cubicBezTo>
                  <a:pt x="5397500" y="1438910"/>
                  <a:pt x="5459730" y="754380"/>
                  <a:pt x="5504180" y="72390"/>
                </a:cubicBezTo>
                <a:cubicBezTo>
                  <a:pt x="4390390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3914873"/>
                </a:cubicBezTo>
                <a:cubicBezTo>
                  <a:pt x="82550" y="4709893"/>
                  <a:pt x="173990" y="5507453"/>
                  <a:pt x="88900" y="63012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0"/>
          <p:cNvSpPr/>
          <p:nvPr/>
        </p:nvSpPr>
        <p:spPr>
          <a:xfrm>
            <a:off x="1242095" y="5369389"/>
            <a:ext cx="2036999" cy="3191880"/>
          </a:xfrm>
          <a:custGeom>
            <a:rect b="b" l="l" r="r" t="t"/>
            <a:pathLst>
              <a:path extrusionOk="0" h="3191880" w="2036999">
                <a:moveTo>
                  <a:pt x="0" y="0"/>
                </a:moveTo>
                <a:lnTo>
                  <a:pt x="2037000" y="0"/>
                </a:lnTo>
                <a:lnTo>
                  <a:pt x="2037000" y="3191879"/>
                </a:lnTo>
                <a:lnTo>
                  <a:pt x="0" y="3191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9" name="Google Shape;189;p10"/>
          <p:cNvGrpSpPr/>
          <p:nvPr/>
        </p:nvGrpSpPr>
        <p:grpSpPr>
          <a:xfrm>
            <a:off x="8955572" y="6231497"/>
            <a:ext cx="7918931" cy="1257892"/>
            <a:chOff x="0" y="-47625"/>
            <a:chExt cx="2085644" cy="331297"/>
          </a:xfrm>
        </p:grpSpPr>
        <p:sp>
          <p:nvSpPr>
            <p:cNvPr id="190" name="Google Shape;190;p10"/>
            <p:cNvSpPr/>
            <p:nvPr/>
          </p:nvSpPr>
          <p:spPr>
            <a:xfrm>
              <a:off x="0" y="0"/>
              <a:ext cx="2085644" cy="283672"/>
            </a:xfrm>
            <a:custGeom>
              <a:rect b="b" l="l" r="r" t="t"/>
              <a:pathLst>
                <a:path extrusionOk="0" h="283672" w="2085644">
                  <a:moveTo>
                    <a:pt x="65502" y="0"/>
                  </a:moveTo>
                  <a:lnTo>
                    <a:pt x="2020142" y="0"/>
                  </a:lnTo>
                  <a:cubicBezTo>
                    <a:pt x="2037514" y="0"/>
                    <a:pt x="2054175" y="6901"/>
                    <a:pt x="2066459" y="19185"/>
                  </a:cubicBezTo>
                  <a:cubicBezTo>
                    <a:pt x="2078743" y="31469"/>
                    <a:pt x="2085644" y="48130"/>
                    <a:pt x="2085644" y="65502"/>
                  </a:cubicBezTo>
                  <a:lnTo>
                    <a:pt x="2085644" y="218169"/>
                  </a:lnTo>
                  <a:cubicBezTo>
                    <a:pt x="2085644" y="235542"/>
                    <a:pt x="2078743" y="252202"/>
                    <a:pt x="2066459" y="264486"/>
                  </a:cubicBezTo>
                  <a:cubicBezTo>
                    <a:pt x="2054175" y="276770"/>
                    <a:pt x="2037514" y="283672"/>
                    <a:pt x="2020142" y="283672"/>
                  </a:cubicBezTo>
                  <a:lnTo>
                    <a:pt x="65502" y="283672"/>
                  </a:lnTo>
                  <a:cubicBezTo>
                    <a:pt x="48130" y="283672"/>
                    <a:pt x="31469" y="276770"/>
                    <a:pt x="19185" y="264486"/>
                  </a:cubicBezTo>
                  <a:cubicBezTo>
                    <a:pt x="6901" y="252202"/>
                    <a:pt x="0" y="235542"/>
                    <a:pt x="0" y="218169"/>
                  </a:cubicBezTo>
                  <a:lnTo>
                    <a:pt x="0" y="65502"/>
                  </a:lnTo>
                  <a:cubicBezTo>
                    <a:pt x="0" y="48130"/>
                    <a:pt x="6901" y="31469"/>
                    <a:pt x="19185" y="19185"/>
                  </a:cubicBezTo>
                  <a:cubicBezTo>
                    <a:pt x="31469" y="6901"/>
                    <a:pt x="48130" y="0"/>
                    <a:pt x="65502" y="0"/>
                  </a:cubicBezTo>
                  <a:close/>
                </a:path>
              </a:pathLst>
            </a:custGeom>
            <a:solidFill>
              <a:srgbClr val="FFFC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0"/>
            <p:cNvSpPr txBox="1"/>
            <p:nvPr/>
          </p:nvSpPr>
          <p:spPr>
            <a:xfrm>
              <a:off x="0" y="-47625"/>
              <a:ext cx="2085644" cy="3312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" name="Google Shape;192;p10"/>
          <p:cNvSpPr/>
          <p:nvPr/>
        </p:nvSpPr>
        <p:spPr>
          <a:xfrm>
            <a:off x="8920142" y="6387815"/>
            <a:ext cx="7986673" cy="1122067"/>
          </a:xfrm>
          <a:custGeom>
            <a:rect b="b" l="l" r="r" t="t"/>
            <a:pathLst>
              <a:path extrusionOk="0" h="3052783" w="21729172">
                <a:moveTo>
                  <a:pt x="18888181" y="3052783"/>
                </a:moveTo>
                <a:cubicBezTo>
                  <a:pt x="2750820" y="3048973"/>
                  <a:pt x="2301240" y="3045163"/>
                  <a:pt x="1851660" y="3040083"/>
                </a:cubicBezTo>
                <a:cubicBezTo>
                  <a:pt x="1617980" y="3037543"/>
                  <a:pt x="1384300" y="3028653"/>
                  <a:pt x="1151890" y="2993093"/>
                </a:cubicBezTo>
                <a:cubicBezTo>
                  <a:pt x="971550" y="2965153"/>
                  <a:pt x="795020" y="2923243"/>
                  <a:pt x="628650" y="2850853"/>
                </a:cubicBezTo>
                <a:cubicBezTo>
                  <a:pt x="274320" y="2697183"/>
                  <a:pt x="68580" y="2430483"/>
                  <a:pt x="35560" y="2044403"/>
                </a:cubicBezTo>
                <a:cubicBezTo>
                  <a:pt x="0" y="1629113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19126941" y="0"/>
                  <a:pt x="19816550" y="25400"/>
                  <a:pt x="20503622" y="87630"/>
                </a:cubicBezTo>
                <a:cubicBezTo>
                  <a:pt x="20645861" y="100330"/>
                  <a:pt x="20788100" y="118110"/>
                  <a:pt x="20929072" y="142240"/>
                </a:cubicBezTo>
                <a:cubicBezTo>
                  <a:pt x="21308800" y="208280"/>
                  <a:pt x="21538672" y="440690"/>
                  <a:pt x="21645350" y="803910"/>
                </a:cubicBezTo>
                <a:cubicBezTo>
                  <a:pt x="21697422" y="982980"/>
                  <a:pt x="21715200" y="1165860"/>
                  <a:pt x="21720281" y="1351280"/>
                </a:cubicBezTo>
                <a:cubicBezTo>
                  <a:pt x="21729172" y="1574503"/>
                  <a:pt x="21697422" y="1941533"/>
                  <a:pt x="21619950" y="2302213"/>
                </a:cubicBezTo>
                <a:cubicBezTo>
                  <a:pt x="21604711" y="2374603"/>
                  <a:pt x="21580581" y="2446993"/>
                  <a:pt x="21551372" y="2515573"/>
                </a:cubicBezTo>
                <a:cubicBezTo>
                  <a:pt x="21462472" y="2727663"/>
                  <a:pt x="21293561" y="2852123"/>
                  <a:pt x="21081472" y="2925783"/>
                </a:cubicBezTo>
                <a:cubicBezTo>
                  <a:pt x="20941772" y="2974043"/>
                  <a:pt x="20796991" y="2993093"/>
                  <a:pt x="20650941" y="2999443"/>
                </a:cubicBezTo>
                <a:cubicBezTo>
                  <a:pt x="20438850" y="3008333"/>
                  <a:pt x="20226761" y="3005793"/>
                  <a:pt x="20013400" y="3010873"/>
                </a:cubicBezTo>
                <a:cubicBezTo>
                  <a:pt x="19778450" y="3015953"/>
                  <a:pt x="19543500" y="3022303"/>
                  <a:pt x="19309822" y="3029923"/>
                </a:cubicBezTo>
                <a:cubicBezTo>
                  <a:pt x="19168850" y="3035003"/>
                  <a:pt x="19027881" y="3042623"/>
                  <a:pt x="18888181" y="3048973"/>
                </a:cubicBezTo>
                <a:cubicBezTo>
                  <a:pt x="18888181" y="3050243"/>
                  <a:pt x="18888181" y="3051513"/>
                  <a:pt x="18888181" y="3052783"/>
                </a:cubicBezTo>
                <a:close/>
                <a:moveTo>
                  <a:pt x="18775150" y="2974043"/>
                </a:moveTo>
                <a:cubicBezTo>
                  <a:pt x="19012641" y="2962613"/>
                  <a:pt x="19171391" y="2953723"/>
                  <a:pt x="19330141" y="2948643"/>
                </a:cubicBezTo>
                <a:cubicBezTo>
                  <a:pt x="19571441" y="2941023"/>
                  <a:pt x="19812741" y="2934673"/>
                  <a:pt x="20054041" y="2929593"/>
                </a:cubicBezTo>
                <a:cubicBezTo>
                  <a:pt x="20257241" y="2924513"/>
                  <a:pt x="20461711" y="2925783"/>
                  <a:pt x="20664911" y="2916893"/>
                </a:cubicBezTo>
                <a:cubicBezTo>
                  <a:pt x="20819850" y="2910543"/>
                  <a:pt x="20972250" y="2883873"/>
                  <a:pt x="21117031" y="2820373"/>
                </a:cubicBezTo>
                <a:cubicBezTo>
                  <a:pt x="21297372" y="2740363"/>
                  <a:pt x="21425641" y="2613363"/>
                  <a:pt x="21487872" y="2424133"/>
                </a:cubicBezTo>
                <a:cubicBezTo>
                  <a:pt x="21509461" y="2356823"/>
                  <a:pt x="21529781" y="2289513"/>
                  <a:pt x="21543750" y="2220933"/>
                </a:cubicBezTo>
                <a:cubicBezTo>
                  <a:pt x="21600900" y="1935183"/>
                  <a:pt x="21627572" y="1646893"/>
                  <a:pt x="21632650" y="1502410"/>
                </a:cubicBezTo>
                <a:cubicBezTo>
                  <a:pt x="21636461" y="1273810"/>
                  <a:pt x="21626300" y="1045210"/>
                  <a:pt x="21564072" y="822960"/>
                </a:cubicBezTo>
                <a:cubicBezTo>
                  <a:pt x="21472631" y="491490"/>
                  <a:pt x="21265622" y="279400"/>
                  <a:pt x="20918911" y="220980"/>
                </a:cubicBezTo>
                <a:cubicBezTo>
                  <a:pt x="20790641" y="199390"/>
                  <a:pt x="20661100" y="184150"/>
                  <a:pt x="20531561" y="170180"/>
                </a:cubicBezTo>
                <a:cubicBezTo>
                  <a:pt x="20127700" y="128270"/>
                  <a:pt x="19722572" y="106680"/>
                  <a:pt x="19317441" y="99060"/>
                </a:cubicBezTo>
                <a:cubicBezTo>
                  <a:pt x="18949141" y="91440"/>
                  <a:pt x="11537345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1520323"/>
                  <a:pt x="97790" y="1724363"/>
                  <a:pt x="124460" y="2026623"/>
                </a:cubicBezTo>
                <a:cubicBezTo>
                  <a:pt x="147320" y="2288243"/>
                  <a:pt x="260350" y="2501603"/>
                  <a:pt x="473710" y="2659083"/>
                </a:cubicBezTo>
                <a:cubicBezTo>
                  <a:pt x="581660" y="2739093"/>
                  <a:pt x="703580" y="2788623"/>
                  <a:pt x="830580" y="2829263"/>
                </a:cubicBezTo>
                <a:cubicBezTo>
                  <a:pt x="1080770" y="2909273"/>
                  <a:pt x="1339850" y="2942293"/>
                  <a:pt x="1600200" y="2948643"/>
                </a:cubicBezTo>
                <a:cubicBezTo>
                  <a:pt x="2122170" y="2960073"/>
                  <a:pt x="2644140" y="2966423"/>
                  <a:pt x="18775150" y="29740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0"/>
          <p:cNvSpPr/>
          <p:nvPr/>
        </p:nvSpPr>
        <p:spPr>
          <a:xfrm>
            <a:off x="961328" y="874144"/>
            <a:ext cx="2710767" cy="3625024"/>
          </a:xfrm>
          <a:custGeom>
            <a:rect b="b" l="l" r="r" t="t"/>
            <a:pathLst>
              <a:path extrusionOk="0" h="3625024" w="2710767">
                <a:moveTo>
                  <a:pt x="0" y="0"/>
                </a:moveTo>
                <a:lnTo>
                  <a:pt x="2710767" y="0"/>
                </a:lnTo>
                <a:lnTo>
                  <a:pt x="2710767" y="3625024"/>
                </a:lnTo>
                <a:lnTo>
                  <a:pt x="0" y="3625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3967" l="0" r="0" t="0"/>
            </a:stretch>
          </a:blipFill>
          <a:ln>
            <a:noFill/>
          </a:ln>
        </p:spPr>
      </p:sp>
      <p:sp>
        <p:nvSpPr>
          <p:cNvPr id="194" name="Google Shape;194;p10"/>
          <p:cNvSpPr/>
          <p:nvPr/>
        </p:nvSpPr>
        <p:spPr>
          <a:xfrm>
            <a:off x="4613290" y="2024803"/>
            <a:ext cx="3090750" cy="2967120"/>
          </a:xfrm>
          <a:custGeom>
            <a:rect b="b" l="l" r="r" t="t"/>
            <a:pathLst>
              <a:path extrusionOk="0" h="2967120" w="3090750">
                <a:moveTo>
                  <a:pt x="0" y="0"/>
                </a:moveTo>
                <a:lnTo>
                  <a:pt x="3090750" y="0"/>
                </a:lnTo>
                <a:lnTo>
                  <a:pt x="3090750" y="2967120"/>
                </a:lnTo>
                <a:lnTo>
                  <a:pt x="0" y="29671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10"/>
          <p:cNvSpPr txBox="1"/>
          <p:nvPr/>
        </p:nvSpPr>
        <p:spPr>
          <a:xfrm>
            <a:off x="8560655" y="2295297"/>
            <a:ext cx="86985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9" u="none" cap="none" strike="noStrike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Food and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9" u="none" cap="none" strike="noStrike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Nutrition</a:t>
            </a:r>
            <a:endParaRPr/>
          </a:p>
        </p:txBody>
      </p:sp>
      <p:sp>
        <p:nvSpPr>
          <p:cNvPr id="196" name="Google Shape;196;p10"/>
          <p:cNvSpPr txBox="1"/>
          <p:nvPr/>
        </p:nvSpPr>
        <p:spPr>
          <a:xfrm>
            <a:off x="9084674" y="6640868"/>
            <a:ext cx="7650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Understanding what fuels your body</a:t>
            </a:r>
            <a:endParaRPr/>
          </a:p>
        </p:txBody>
      </p:sp>
      <p:sp>
        <p:nvSpPr>
          <p:cNvPr id="197" name="Google Shape;197;p10"/>
          <p:cNvSpPr txBox="1"/>
          <p:nvPr/>
        </p:nvSpPr>
        <p:spPr>
          <a:xfrm>
            <a:off x="8808305" y="998122"/>
            <a:ext cx="8369463" cy="615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Grade Level</a:t>
            </a:r>
            <a:endParaRPr/>
          </a:p>
        </p:txBody>
      </p:sp>
      <p:sp>
        <p:nvSpPr>
          <p:cNvPr id="198" name="Google Shape;198;p10"/>
          <p:cNvSpPr txBox="1"/>
          <p:nvPr/>
        </p:nvSpPr>
        <p:spPr>
          <a:xfrm>
            <a:off x="8808305" y="8534628"/>
            <a:ext cx="8450995" cy="615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Teacher Name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EB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19"/>
          <p:cNvGrpSpPr/>
          <p:nvPr/>
        </p:nvGrpSpPr>
        <p:grpSpPr>
          <a:xfrm>
            <a:off x="2365555" y="-1348932"/>
            <a:ext cx="3364646" cy="4105114"/>
            <a:chOff x="0" y="-47625"/>
            <a:chExt cx="1012245" cy="1235013"/>
          </a:xfrm>
        </p:grpSpPr>
        <p:sp>
          <p:nvSpPr>
            <p:cNvPr id="376" name="Google Shape;376;p19"/>
            <p:cNvSpPr/>
            <p:nvPr/>
          </p:nvSpPr>
          <p:spPr>
            <a:xfrm>
              <a:off x="0" y="0"/>
              <a:ext cx="1012245" cy="1187388"/>
            </a:xfrm>
            <a:custGeom>
              <a:rect b="b" l="l" r="r" t="t"/>
              <a:pathLst>
                <a:path extrusionOk="0" h="1187388" w="1012245">
                  <a:moveTo>
                    <a:pt x="0" y="0"/>
                  </a:moveTo>
                  <a:lnTo>
                    <a:pt x="1012245" y="0"/>
                  </a:lnTo>
                  <a:lnTo>
                    <a:pt x="1012245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FACAD3"/>
            </a:solidFill>
            <a:ln>
              <a:noFill/>
            </a:ln>
          </p:spPr>
        </p:sp>
        <p:sp>
          <p:nvSpPr>
            <p:cNvPr id="377" name="Google Shape;377;p19"/>
            <p:cNvSpPr txBox="1"/>
            <p:nvPr/>
          </p:nvSpPr>
          <p:spPr>
            <a:xfrm>
              <a:off x="0" y="-47625"/>
              <a:ext cx="1012245" cy="12350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19"/>
          <p:cNvGrpSpPr/>
          <p:nvPr/>
        </p:nvGrpSpPr>
        <p:grpSpPr>
          <a:xfrm>
            <a:off x="14304116" y="2566047"/>
            <a:ext cx="3364646" cy="4105114"/>
            <a:chOff x="0" y="-47625"/>
            <a:chExt cx="1012245" cy="1235013"/>
          </a:xfrm>
        </p:grpSpPr>
        <p:sp>
          <p:nvSpPr>
            <p:cNvPr id="379" name="Google Shape;379;p19"/>
            <p:cNvSpPr/>
            <p:nvPr/>
          </p:nvSpPr>
          <p:spPr>
            <a:xfrm>
              <a:off x="0" y="0"/>
              <a:ext cx="1012245" cy="1187388"/>
            </a:xfrm>
            <a:custGeom>
              <a:rect b="b" l="l" r="r" t="t"/>
              <a:pathLst>
                <a:path extrusionOk="0" h="1187388" w="1012245">
                  <a:moveTo>
                    <a:pt x="0" y="0"/>
                  </a:moveTo>
                  <a:lnTo>
                    <a:pt x="1012245" y="0"/>
                  </a:lnTo>
                  <a:lnTo>
                    <a:pt x="1012245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FA984C"/>
            </a:solidFill>
            <a:ln>
              <a:noFill/>
            </a:ln>
          </p:spPr>
        </p:sp>
        <p:sp>
          <p:nvSpPr>
            <p:cNvPr id="380" name="Google Shape;380;p19"/>
            <p:cNvSpPr txBox="1"/>
            <p:nvPr/>
          </p:nvSpPr>
          <p:spPr>
            <a:xfrm>
              <a:off x="0" y="-47625"/>
              <a:ext cx="1012245" cy="12350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" name="Google Shape;381;p19"/>
          <p:cNvGrpSpPr/>
          <p:nvPr/>
        </p:nvGrpSpPr>
        <p:grpSpPr>
          <a:xfrm>
            <a:off x="7461677" y="7270670"/>
            <a:ext cx="3364646" cy="4105114"/>
            <a:chOff x="0" y="-47625"/>
            <a:chExt cx="1012245" cy="1235013"/>
          </a:xfrm>
        </p:grpSpPr>
        <p:sp>
          <p:nvSpPr>
            <p:cNvPr id="382" name="Google Shape;382;p19"/>
            <p:cNvSpPr/>
            <p:nvPr/>
          </p:nvSpPr>
          <p:spPr>
            <a:xfrm>
              <a:off x="0" y="0"/>
              <a:ext cx="1012245" cy="1187388"/>
            </a:xfrm>
            <a:custGeom>
              <a:rect b="b" l="l" r="r" t="t"/>
              <a:pathLst>
                <a:path extrusionOk="0" h="1187388" w="1012245">
                  <a:moveTo>
                    <a:pt x="0" y="0"/>
                  </a:moveTo>
                  <a:lnTo>
                    <a:pt x="1012245" y="0"/>
                  </a:lnTo>
                  <a:lnTo>
                    <a:pt x="1012245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C3DBFD"/>
            </a:solidFill>
            <a:ln>
              <a:noFill/>
            </a:ln>
          </p:spPr>
        </p:sp>
        <p:sp>
          <p:nvSpPr>
            <p:cNvPr id="383" name="Google Shape;383;p19"/>
            <p:cNvSpPr txBox="1"/>
            <p:nvPr/>
          </p:nvSpPr>
          <p:spPr>
            <a:xfrm>
              <a:off x="0" y="-47625"/>
              <a:ext cx="1012245" cy="12350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4" name="Google Shape;384;p19"/>
          <p:cNvGrpSpPr/>
          <p:nvPr/>
        </p:nvGrpSpPr>
        <p:grpSpPr>
          <a:xfrm>
            <a:off x="634388" y="4833620"/>
            <a:ext cx="3364646" cy="4105114"/>
            <a:chOff x="0" y="-47625"/>
            <a:chExt cx="1012245" cy="1235013"/>
          </a:xfrm>
        </p:grpSpPr>
        <p:sp>
          <p:nvSpPr>
            <p:cNvPr id="385" name="Google Shape;385;p19"/>
            <p:cNvSpPr/>
            <p:nvPr/>
          </p:nvSpPr>
          <p:spPr>
            <a:xfrm>
              <a:off x="0" y="0"/>
              <a:ext cx="1012245" cy="1187388"/>
            </a:xfrm>
            <a:custGeom>
              <a:rect b="b" l="l" r="r" t="t"/>
              <a:pathLst>
                <a:path extrusionOk="0" h="1187388" w="1012245">
                  <a:moveTo>
                    <a:pt x="0" y="0"/>
                  </a:moveTo>
                  <a:lnTo>
                    <a:pt x="1012245" y="0"/>
                  </a:lnTo>
                  <a:lnTo>
                    <a:pt x="1012245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F6EBA5"/>
            </a:solidFill>
            <a:ln>
              <a:noFill/>
            </a:ln>
          </p:spPr>
        </p:sp>
        <p:sp>
          <p:nvSpPr>
            <p:cNvPr id="386" name="Google Shape;386;p19"/>
            <p:cNvSpPr txBox="1"/>
            <p:nvPr/>
          </p:nvSpPr>
          <p:spPr>
            <a:xfrm>
              <a:off x="0" y="-47625"/>
              <a:ext cx="1012245" cy="12350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7" name="Google Shape;387;p19"/>
          <p:cNvSpPr/>
          <p:nvPr/>
        </p:nvSpPr>
        <p:spPr>
          <a:xfrm rot="10800000">
            <a:off x="7387535" y="7338180"/>
            <a:ext cx="3486707" cy="4070390"/>
          </a:xfrm>
          <a:custGeom>
            <a:rect b="b" l="l" r="r" t="t"/>
            <a:pathLst>
              <a:path extrusionOk="0" h="6505502" w="5572631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3756977" y="39370"/>
                </a:cubicBezTo>
                <a:cubicBezTo>
                  <a:pt x="4183251" y="43180"/>
                  <a:pt x="4662041" y="34290"/>
                  <a:pt x="5139561" y="30480"/>
                </a:cubicBezTo>
                <a:cubicBezTo>
                  <a:pt x="5257671" y="29210"/>
                  <a:pt x="5377051" y="25400"/>
                  <a:pt x="5495161" y="24130"/>
                </a:cubicBezTo>
                <a:cubicBezTo>
                  <a:pt x="5561201" y="22860"/>
                  <a:pt x="5572631" y="34290"/>
                  <a:pt x="5572631" y="101600"/>
                </a:cubicBezTo>
                <a:cubicBezTo>
                  <a:pt x="5533261" y="962660"/>
                  <a:pt x="5451981" y="1822450"/>
                  <a:pt x="5468491" y="3686102"/>
                </a:cubicBezTo>
                <a:cubicBezTo>
                  <a:pt x="5468491" y="4321102"/>
                  <a:pt x="5482461" y="4956102"/>
                  <a:pt x="5463411" y="5591102"/>
                </a:cubicBezTo>
                <a:cubicBezTo>
                  <a:pt x="5435471" y="5880663"/>
                  <a:pt x="5463411" y="6184193"/>
                  <a:pt x="5384671" y="6464862"/>
                </a:cubicBezTo>
                <a:cubicBezTo>
                  <a:pt x="5379591" y="6440732"/>
                  <a:pt x="5375781" y="6416602"/>
                  <a:pt x="5370701" y="6392472"/>
                </a:cubicBezTo>
                <a:cubicBezTo>
                  <a:pt x="4618861" y="6412793"/>
                  <a:pt x="3867021" y="6416602"/>
                  <a:pt x="3248660" y="6393743"/>
                </a:cubicBezTo>
                <a:cubicBezTo>
                  <a:pt x="2880360" y="6391202"/>
                  <a:pt x="2505710" y="6452162"/>
                  <a:pt x="2139950" y="6408982"/>
                </a:cubicBezTo>
                <a:cubicBezTo>
                  <a:pt x="2141220" y="6403902"/>
                  <a:pt x="2141220" y="6400093"/>
                  <a:pt x="2142490" y="6395012"/>
                </a:cubicBezTo>
                <a:cubicBezTo>
                  <a:pt x="2382520" y="6374693"/>
                  <a:pt x="2622550" y="6355643"/>
                  <a:pt x="2863850" y="6335322"/>
                </a:cubicBezTo>
                <a:cubicBezTo>
                  <a:pt x="2863850" y="6334052"/>
                  <a:pt x="2863850" y="6332782"/>
                  <a:pt x="2863850" y="6330243"/>
                </a:cubicBezTo>
                <a:cubicBezTo>
                  <a:pt x="2258060" y="6350562"/>
                  <a:pt x="1652270" y="6379772"/>
                  <a:pt x="1046480" y="6410252"/>
                </a:cubicBezTo>
                <a:cubicBezTo>
                  <a:pt x="706120" y="6408982"/>
                  <a:pt x="340360" y="6505502"/>
                  <a:pt x="10160" y="6431843"/>
                </a:cubicBezTo>
                <a:cubicBezTo>
                  <a:pt x="87630" y="6374693"/>
                  <a:pt x="25400" y="6261662"/>
                  <a:pt x="36830" y="6180382"/>
                </a:cubicBezTo>
                <a:cubicBezTo>
                  <a:pt x="34290" y="6077512"/>
                  <a:pt x="35560" y="5974643"/>
                  <a:pt x="35560" y="5871773"/>
                </a:cubicBezTo>
                <a:cubicBezTo>
                  <a:pt x="33020" y="5325673"/>
                  <a:pt x="0" y="4779573"/>
                  <a:pt x="11430" y="4232202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6397552"/>
                </a:moveTo>
                <a:cubicBezTo>
                  <a:pt x="938530" y="6367072"/>
                  <a:pt x="1786890" y="6311193"/>
                  <a:pt x="2637790" y="6297222"/>
                </a:cubicBezTo>
                <a:cubicBezTo>
                  <a:pt x="3041650" y="6284522"/>
                  <a:pt x="3442970" y="6320082"/>
                  <a:pt x="3758209" y="6325162"/>
                </a:cubicBezTo>
                <a:cubicBezTo>
                  <a:pt x="4265801" y="6339132"/>
                  <a:pt x="4819521" y="6307382"/>
                  <a:pt x="5371971" y="6318812"/>
                </a:cubicBezTo>
                <a:cubicBezTo>
                  <a:pt x="5421501" y="5253282"/>
                  <a:pt x="5389751" y="4189023"/>
                  <a:pt x="5411341" y="2123440"/>
                </a:cubicBezTo>
                <a:cubicBezTo>
                  <a:pt x="5418961" y="1438910"/>
                  <a:pt x="5481191" y="754380"/>
                  <a:pt x="5525641" y="72390"/>
                </a:cubicBezTo>
                <a:cubicBezTo>
                  <a:pt x="4411851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4011223"/>
                </a:cubicBezTo>
                <a:cubicBezTo>
                  <a:pt x="82550" y="4806243"/>
                  <a:pt x="173990" y="5603802"/>
                  <a:pt x="88900" y="63975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9"/>
          <p:cNvSpPr/>
          <p:nvPr/>
        </p:nvSpPr>
        <p:spPr>
          <a:xfrm>
            <a:off x="2252612" y="-1251353"/>
            <a:ext cx="3519414" cy="4063371"/>
          </a:xfrm>
          <a:custGeom>
            <a:rect b="b" l="l" r="r" t="t"/>
            <a:pathLst>
              <a:path extrusionOk="0" h="6409153" w="5551170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3743960" y="39370"/>
                </a:cubicBezTo>
                <a:cubicBezTo>
                  <a:pt x="4161790" y="43180"/>
                  <a:pt x="4640580" y="34290"/>
                  <a:pt x="5118100" y="30480"/>
                </a:cubicBezTo>
                <a:cubicBezTo>
                  <a:pt x="5236210" y="29210"/>
                  <a:pt x="5355590" y="25400"/>
                  <a:pt x="5473700" y="24130"/>
                </a:cubicBezTo>
                <a:cubicBezTo>
                  <a:pt x="5539740" y="22860"/>
                  <a:pt x="5551170" y="34290"/>
                  <a:pt x="5551170" y="101600"/>
                </a:cubicBezTo>
                <a:cubicBezTo>
                  <a:pt x="5511800" y="962660"/>
                  <a:pt x="5430520" y="1822450"/>
                  <a:pt x="5447030" y="3589753"/>
                </a:cubicBezTo>
                <a:cubicBezTo>
                  <a:pt x="5447030" y="4224753"/>
                  <a:pt x="5461000" y="4859753"/>
                  <a:pt x="5441950" y="5494753"/>
                </a:cubicBezTo>
                <a:cubicBezTo>
                  <a:pt x="5414010" y="5784313"/>
                  <a:pt x="5441950" y="6087843"/>
                  <a:pt x="5363210" y="6368512"/>
                </a:cubicBezTo>
                <a:cubicBezTo>
                  <a:pt x="5358130" y="6344382"/>
                  <a:pt x="5354320" y="6320253"/>
                  <a:pt x="5349240" y="6296122"/>
                </a:cubicBezTo>
                <a:cubicBezTo>
                  <a:pt x="4597400" y="6316443"/>
                  <a:pt x="3845560" y="6320253"/>
                  <a:pt x="3248660" y="6297393"/>
                </a:cubicBezTo>
                <a:cubicBezTo>
                  <a:pt x="2880360" y="6294853"/>
                  <a:pt x="2505710" y="6355812"/>
                  <a:pt x="2139950" y="6312632"/>
                </a:cubicBezTo>
                <a:cubicBezTo>
                  <a:pt x="2141220" y="6307553"/>
                  <a:pt x="2141220" y="6303743"/>
                  <a:pt x="2142490" y="6298662"/>
                </a:cubicBezTo>
                <a:cubicBezTo>
                  <a:pt x="2382520" y="6278343"/>
                  <a:pt x="2622550" y="6259293"/>
                  <a:pt x="2863850" y="6238972"/>
                </a:cubicBezTo>
                <a:cubicBezTo>
                  <a:pt x="2863850" y="6237703"/>
                  <a:pt x="2863850" y="6236432"/>
                  <a:pt x="2863850" y="6233893"/>
                </a:cubicBezTo>
                <a:cubicBezTo>
                  <a:pt x="2258060" y="6254212"/>
                  <a:pt x="1652270" y="6283422"/>
                  <a:pt x="1046480" y="6313903"/>
                </a:cubicBezTo>
                <a:cubicBezTo>
                  <a:pt x="706120" y="6312632"/>
                  <a:pt x="340360" y="6409153"/>
                  <a:pt x="10160" y="6335493"/>
                </a:cubicBezTo>
                <a:cubicBezTo>
                  <a:pt x="87630" y="6278343"/>
                  <a:pt x="25400" y="6165312"/>
                  <a:pt x="36830" y="6084032"/>
                </a:cubicBezTo>
                <a:cubicBezTo>
                  <a:pt x="34290" y="5981163"/>
                  <a:pt x="35560" y="5878293"/>
                  <a:pt x="35560" y="5775423"/>
                </a:cubicBezTo>
                <a:cubicBezTo>
                  <a:pt x="33020" y="5229323"/>
                  <a:pt x="0" y="4683223"/>
                  <a:pt x="11430" y="4135853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6301203"/>
                </a:moveTo>
                <a:cubicBezTo>
                  <a:pt x="938530" y="6270722"/>
                  <a:pt x="1786890" y="6214843"/>
                  <a:pt x="2637790" y="6200872"/>
                </a:cubicBezTo>
                <a:cubicBezTo>
                  <a:pt x="3041650" y="6188172"/>
                  <a:pt x="3442970" y="6223732"/>
                  <a:pt x="3743960" y="6228812"/>
                </a:cubicBezTo>
                <a:cubicBezTo>
                  <a:pt x="4244340" y="6242782"/>
                  <a:pt x="4798060" y="6211032"/>
                  <a:pt x="5350510" y="6222462"/>
                </a:cubicBezTo>
                <a:cubicBezTo>
                  <a:pt x="5400040" y="5156932"/>
                  <a:pt x="5368290" y="4092673"/>
                  <a:pt x="5389880" y="2123440"/>
                </a:cubicBezTo>
                <a:cubicBezTo>
                  <a:pt x="5397500" y="1438910"/>
                  <a:pt x="5459730" y="754380"/>
                  <a:pt x="5504180" y="72390"/>
                </a:cubicBezTo>
                <a:cubicBezTo>
                  <a:pt x="4390390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3914873"/>
                </a:cubicBezTo>
                <a:cubicBezTo>
                  <a:pt x="82550" y="4709893"/>
                  <a:pt x="173990" y="5507453"/>
                  <a:pt x="88900" y="63012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9"/>
          <p:cNvSpPr/>
          <p:nvPr/>
        </p:nvSpPr>
        <p:spPr>
          <a:xfrm>
            <a:off x="14225096" y="2659731"/>
            <a:ext cx="3486707" cy="4070390"/>
          </a:xfrm>
          <a:custGeom>
            <a:rect b="b" l="l" r="r" t="t"/>
            <a:pathLst>
              <a:path extrusionOk="0" h="6505502" w="5572631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3756977" y="39370"/>
                </a:cubicBezTo>
                <a:cubicBezTo>
                  <a:pt x="4183251" y="43180"/>
                  <a:pt x="4662041" y="34290"/>
                  <a:pt x="5139561" y="30480"/>
                </a:cubicBezTo>
                <a:cubicBezTo>
                  <a:pt x="5257671" y="29210"/>
                  <a:pt x="5377051" y="25400"/>
                  <a:pt x="5495161" y="24130"/>
                </a:cubicBezTo>
                <a:cubicBezTo>
                  <a:pt x="5561201" y="22860"/>
                  <a:pt x="5572631" y="34290"/>
                  <a:pt x="5572631" y="101600"/>
                </a:cubicBezTo>
                <a:cubicBezTo>
                  <a:pt x="5533261" y="962660"/>
                  <a:pt x="5451981" y="1822450"/>
                  <a:pt x="5468491" y="3686102"/>
                </a:cubicBezTo>
                <a:cubicBezTo>
                  <a:pt x="5468491" y="4321102"/>
                  <a:pt x="5482461" y="4956102"/>
                  <a:pt x="5463411" y="5591102"/>
                </a:cubicBezTo>
                <a:cubicBezTo>
                  <a:pt x="5435471" y="5880663"/>
                  <a:pt x="5463411" y="6184193"/>
                  <a:pt x="5384671" y="6464862"/>
                </a:cubicBezTo>
                <a:cubicBezTo>
                  <a:pt x="5379591" y="6440732"/>
                  <a:pt x="5375781" y="6416602"/>
                  <a:pt x="5370701" y="6392472"/>
                </a:cubicBezTo>
                <a:cubicBezTo>
                  <a:pt x="4618861" y="6412793"/>
                  <a:pt x="3867021" y="6416602"/>
                  <a:pt x="3248660" y="6393743"/>
                </a:cubicBezTo>
                <a:cubicBezTo>
                  <a:pt x="2880360" y="6391202"/>
                  <a:pt x="2505710" y="6452162"/>
                  <a:pt x="2139950" y="6408982"/>
                </a:cubicBezTo>
                <a:cubicBezTo>
                  <a:pt x="2141220" y="6403902"/>
                  <a:pt x="2141220" y="6400093"/>
                  <a:pt x="2142490" y="6395012"/>
                </a:cubicBezTo>
                <a:cubicBezTo>
                  <a:pt x="2382520" y="6374693"/>
                  <a:pt x="2622550" y="6355643"/>
                  <a:pt x="2863850" y="6335322"/>
                </a:cubicBezTo>
                <a:cubicBezTo>
                  <a:pt x="2863850" y="6334052"/>
                  <a:pt x="2863850" y="6332782"/>
                  <a:pt x="2863850" y="6330243"/>
                </a:cubicBezTo>
                <a:cubicBezTo>
                  <a:pt x="2258060" y="6350562"/>
                  <a:pt x="1652270" y="6379772"/>
                  <a:pt x="1046480" y="6410252"/>
                </a:cubicBezTo>
                <a:cubicBezTo>
                  <a:pt x="706120" y="6408982"/>
                  <a:pt x="340360" y="6505502"/>
                  <a:pt x="10160" y="6431843"/>
                </a:cubicBezTo>
                <a:cubicBezTo>
                  <a:pt x="87630" y="6374693"/>
                  <a:pt x="25400" y="6261662"/>
                  <a:pt x="36830" y="6180382"/>
                </a:cubicBezTo>
                <a:cubicBezTo>
                  <a:pt x="34290" y="6077512"/>
                  <a:pt x="35560" y="5974643"/>
                  <a:pt x="35560" y="5871773"/>
                </a:cubicBezTo>
                <a:cubicBezTo>
                  <a:pt x="33020" y="5325673"/>
                  <a:pt x="0" y="4779573"/>
                  <a:pt x="11430" y="4232202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6397552"/>
                </a:moveTo>
                <a:cubicBezTo>
                  <a:pt x="938530" y="6367072"/>
                  <a:pt x="1786890" y="6311193"/>
                  <a:pt x="2637790" y="6297222"/>
                </a:cubicBezTo>
                <a:cubicBezTo>
                  <a:pt x="3041650" y="6284522"/>
                  <a:pt x="3442970" y="6320082"/>
                  <a:pt x="3758209" y="6325162"/>
                </a:cubicBezTo>
                <a:cubicBezTo>
                  <a:pt x="4265801" y="6339132"/>
                  <a:pt x="4819521" y="6307382"/>
                  <a:pt x="5371971" y="6318812"/>
                </a:cubicBezTo>
                <a:cubicBezTo>
                  <a:pt x="5421501" y="5253282"/>
                  <a:pt x="5389751" y="4189023"/>
                  <a:pt x="5411341" y="2123440"/>
                </a:cubicBezTo>
                <a:cubicBezTo>
                  <a:pt x="5418961" y="1438910"/>
                  <a:pt x="5481191" y="754380"/>
                  <a:pt x="5525641" y="72390"/>
                </a:cubicBezTo>
                <a:cubicBezTo>
                  <a:pt x="4411851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4011223"/>
                </a:cubicBezTo>
                <a:cubicBezTo>
                  <a:pt x="82550" y="4806243"/>
                  <a:pt x="173990" y="5603802"/>
                  <a:pt x="88900" y="63975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9"/>
          <p:cNvSpPr/>
          <p:nvPr/>
        </p:nvSpPr>
        <p:spPr>
          <a:xfrm rot="10800000">
            <a:off x="543718" y="4904254"/>
            <a:ext cx="3519414" cy="4063371"/>
          </a:xfrm>
          <a:custGeom>
            <a:rect b="b" l="l" r="r" t="t"/>
            <a:pathLst>
              <a:path extrusionOk="0" h="6409153" w="5551170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3743960" y="39370"/>
                </a:cubicBezTo>
                <a:cubicBezTo>
                  <a:pt x="4161790" y="43180"/>
                  <a:pt x="4640580" y="34290"/>
                  <a:pt x="5118100" y="30480"/>
                </a:cubicBezTo>
                <a:cubicBezTo>
                  <a:pt x="5236210" y="29210"/>
                  <a:pt x="5355590" y="25400"/>
                  <a:pt x="5473700" y="24130"/>
                </a:cubicBezTo>
                <a:cubicBezTo>
                  <a:pt x="5539740" y="22860"/>
                  <a:pt x="5551170" y="34290"/>
                  <a:pt x="5551170" y="101600"/>
                </a:cubicBezTo>
                <a:cubicBezTo>
                  <a:pt x="5511800" y="962660"/>
                  <a:pt x="5430520" y="1822450"/>
                  <a:pt x="5447030" y="3589753"/>
                </a:cubicBezTo>
                <a:cubicBezTo>
                  <a:pt x="5447030" y="4224753"/>
                  <a:pt x="5461000" y="4859753"/>
                  <a:pt x="5441950" y="5494753"/>
                </a:cubicBezTo>
                <a:cubicBezTo>
                  <a:pt x="5414010" y="5784313"/>
                  <a:pt x="5441950" y="6087843"/>
                  <a:pt x="5363210" y="6368512"/>
                </a:cubicBezTo>
                <a:cubicBezTo>
                  <a:pt x="5358130" y="6344382"/>
                  <a:pt x="5354320" y="6320253"/>
                  <a:pt x="5349240" y="6296122"/>
                </a:cubicBezTo>
                <a:cubicBezTo>
                  <a:pt x="4597400" y="6316443"/>
                  <a:pt x="3845560" y="6320253"/>
                  <a:pt x="3248660" y="6297393"/>
                </a:cubicBezTo>
                <a:cubicBezTo>
                  <a:pt x="2880360" y="6294853"/>
                  <a:pt x="2505710" y="6355812"/>
                  <a:pt x="2139950" y="6312632"/>
                </a:cubicBezTo>
                <a:cubicBezTo>
                  <a:pt x="2141220" y="6307553"/>
                  <a:pt x="2141220" y="6303743"/>
                  <a:pt x="2142490" y="6298662"/>
                </a:cubicBezTo>
                <a:cubicBezTo>
                  <a:pt x="2382520" y="6278343"/>
                  <a:pt x="2622550" y="6259293"/>
                  <a:pt x="2863850" y="6238972"/>
                </a:cubicBezTo>
                <a:cubicBezTo>
                  <a:pt x="2863850" y="6237703"/>
                  <a:pt x="2863850" y="6236432"/>
                  <a:pt x="2863850" y="6233893"/>
                </a:cubicBezTo>
                <a:cubicBezTo>
                  <a:pt x="2258060" y="6254212"/>
                  <a:pt x="1652270" y="6283422"/>
                  <a:pt x="1046480" y="6313903"/>
                </a:cubicBezTo>
                <a:cubicBezTo>
                  <a:pt x="706120" y="6312632"/>
                  <a:pt x="340360" y="6409153"/>
                  <a:pt x="10160" y="6335493"/>
                </a:cubicBezTo>
                <a:cubicBezTo>
                  <a:pt x="87630" y="6278343"/>
                  <a:pt x="25400" y="6165312"/>
                  <a:pt x="36830" y="6084032"/>
                </a:cubicBezTo>
                <a:cubicBezTo>
                  <a:pt x="34290" y="5981163"/>
                  <a:pt x="35560" y="5878293"/>
                  <a:pt x="35560" y="5775423"/>
                </a:cubicBezTo>
                <a:cubicBezTo>
                  <a:pt x="33020" y="5229323"/>
                  <a:pt x="0" y="4683223"/>
                  <a:pt x="11430" y="4135853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6301203"/>
                </a:moveTo>
                <a:cubicBezTo>
                  <a:pt x="938530" y="6270722"/>
                  <a:pt x="1786890" y="6214843"/>
                  <a:pt x="2637790" y="6200872"/>
                </a:cubicBezTo>
                <a:cubicBezTo>
                  <a:pt x="3041650" y="6188172"/>
                  <a:pt x="3442970" y="6223732"/>
                  <a:pt x="3743960" y="6228812"/>
                </a:cubicBezTo>
                <a:cubicBezTo>
                  <a:pt x="4244340" y="6242782"/>
                  <a:pt x="4798060" y="6211032"/>
                  <a:pt x="5350510" y="6222462"/>
                </a:cubicBezTo>
                <a:cubicBezTo>
                  <a:pt x="5400040" y="5156932"/>
                  <a:pt x="5368290" y="4092673"/>
                  <a:pt x="5389880" y="2123440"/>
                </a:cubicBezTo>
                <a:cubicBezTo>
                  <a:pt x="5397500" y="1438910"/>
                  <a:pt x="5459730" y="754380"/>
                  <a:pt x="5504180" y="72390"/>
                </a:cubicBezTo>
                <a:cubicBezTo>
                  <a:pt x="4390390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3914873"/>
                </a:cubicBezTo>
                <a:cubicBezTo>
                  <a:pt x="82550" y="4709893"/>
                  <a:pt x="173990" y="5507453"/>
                  <a:pt x="88900" y="63012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1" name="Google Shape;391;p19"/>
          <p:cNvGrpSpPr/>
          <p:nvPr/>
        </p:nvGrpSpPr>
        <p:grpSpPr>
          <a:xfrm>
            <a:off x="9860802" y="-3290506"/>
            <a:ext cx="3364646" cy="4105114"/>
            <a:chOff x="0" y="-47625"/>
            <a:chExt cx="1012245" cy="1235013"/>
          </a:xfrm>
        </p:grpSpPr>
        <p:sp>
          <p:nvSpPr>
            <p:cNvPr id="392" name="Google Shape;392;p19"/>
            <p:cNvSpPr/>
            <p:nvPr/>
          </p:nvSpPr>
          <p:spPr>
            <a:xfrm>
              <a:off x="0" y="0"/>
              <a:ext cx="1012245" cy="1187388"/>
            </a:xfrm>
            <a:custGeom>
              <a:rect b="b" l="l" r="r" t="t"/>
              <a:pathLst>
                <a:path extrusionOk="0" h="1187388" w="1012245">
                  <a:moveTo>
                    <a:pt x="0" y="0"/>
                  </a:moveTo>
                  <a:lnTo>
                    <a:pt x="1012245" y="0"/>
                  </a:lnTo>
                  <a:lnTo>
                    <a:pt x="1012245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C4D682"/>
            </a:solidFill>
            <a:ln>
              <a:noFill/>
            </a:ln>
          </p:spPr>
        </p:sp>
        <p:sp>
          <p:nvSpPr>
            <p:cNvPr id="393" name="Google Shape;393;p19"/>
            <p:cNvSpPr txBox="1"/>
            <p:nvPr/>
          </p:nvSpPr>
          <p:spPr>
            <a:xfrm>
              <a:off x="0" y="-47625"/>
              <a:ext cx="1012245" cy="12350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4" name="Google Shape;394;p19"/>
          <p:cNvSpPr/>
          <p:nvPr/>
        </p:nvSpPr>
        <p:spPr>
          <a:xfrm>
            <a:off x="9747859" y="-3192926"/>
            <a:ext cx="3519414" cy="4063371"/>
          </a:xfrm>
          <a:custGeom>
            <a:rect b="b" l="l" r="r" t="t"/>
            <a:pathLst>
              <a:path extrusionOk="0" h="6409153" w="5551170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3743960" y="39370"/>
                </a:cubicBezTo>
                <a:cubicBezTo>
                  <a:pt x="4161790" y="43180"/>
                  <a:pt x="4640580" y="34290"/>
                  <a:pt x="5118100" y="30480"/>
                </a:cubicBezTo>
                <a:cubicBezTo>
                  <a:pt x="5236210" y="29210"/>
                  <a:pt x="5355590" y="25400"/>
                  <a:pt x="5473700" y="24130"/>
                </a:cubicBezTo>
                <a:cubicBezTo>
                  <a:pt x="5539740" y="22860"/>
                  <a:pt x="5551170" y="34290"/>
                  <a:pt x="5551170" y="101600"/>
                </a:cubicBezTo>
                <a:cubicBezTo>
                  <a:pt x="5511800" y="962660"/>
                  <a:pt x="5430520" y="1822450"/>
                  <a:pt x="5447030" y="3589753"/>
                </a:cubicBezTo>
                <a:cubicBezTo>
                  <a:pt x="5447030" y="4224753"/>
                  <a:pt x="5461000" y="4859753"/>
                  <a:pt x="5441950" y="5494753"/>
                </a:cubicBezTo>
                <a:cubicBezTo>
                  <a:pt x="5414010" y="5784313"/>
                  <a:pt x="5441950" y="6087843"/>
                  <a:pt x="5363210" y="6368512"/>
                </a:cubicBezTo>
                <a:cubicBezTo>
                  <a:pt x="5358130" y="6344382"/>
                  <a:pt x="5354320" y="6320253"/>
                  <a:pt x="5349240" y="6296122"/>
                </a:cubicBezTo>
                <a:cubicBezTo>
                  <a:pt x="4597400" y="6316443"/>
                  <a:pt x="3845560" y="6320253"/>
                  <a:pt x="3248660" y="6297393"/>
                </a:cubicBezTo>
                <a:cubicBezTo>
                  <a:pt x="2880360" y="6294853"/>
                  <a:pt x="2505710" y="6355812"/>
                  <a:pt x="2139950" y="6312632"/>
                </a:cubicBezTo>
                <a:cubicBezTo>
                  <a:pt x="2141220" y="6307553"/>
                  <a:pt x="2141220" y="6303743"/>
                  <a:pt x="2142490" y="6298662"/>
                </a:cubicBezTo>
                <a:cubicBezTo>
                  <a:pt x="2382520" y="6278343"/>
                  <a:pt x="2622550" y="6259293"/>
                  <a:pt x="2863850" y="6238972"/>
                </a:cubicBezTo>
                <a:cubicBezTo>
                  <a:pt x="2863850" y="6237703"/>
                  <a:pt x="2863850" y="6236432"/>
                  <a:pt x="2863850" y="6233893"/>
                </a:cubicBezTo>
                <a:cubicBezTo>
                  <a:pt x="2258060" y="6254212"/>
                  <a:pt x="1652270" y="6283422"/>
                  <a:pt x="1046480" y="6313903"/>
                </a:cubicBezTo>
                <a:cubicBezTo>
                  <a:pt x="706120" y="6312632"/>
                  <a:pt x="340360" y="6409153"/>
                  <a:pt x="10160" y="6335493"/>
                </a:cubicBezTo>
                <a:cubicBezTo>
                  <a:pt x="87630" y="6278343"/>
                  <a:pt x="25400" y="6165312"/>
                  <a:pt x="36830" y="6084032"/>
                </a:cubicBezTo>
                <a:cubicBezTo>
                  <a:pt x="34290" y="5981163"/>
                  <a:pt x="35560" y="5878293"/>
                  <a:pt x="35560" y="5775423"/>
                </a:cubicBezTo>
                <a:cubicBezTo>
                  <a:pt x="33020" y="5229323"/>
                  <a:pt x="0" y="4683223"/>
                  <a:pt x="11430" y="4135853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6301203"/>
                </a:moveTo>
                <a:cubicBezTo>
                  <a:pt x="938530" y="6270722"/>
                  <a:pt x="1786890" y="6214843"/>
                  <a:pt x="2637790" y="6200872"/>
                </a:cubicBezTo>
                <a:cubicBezTo>
                  <a:pt x="3041650" y="6188172"/>
                  <a:pt x="3442970" y="6223732"/>
                  <a:pt x="3743960" y="6228812"/>
                </a:cubicBezTo>
                <a:cubicBezTo>
                  <a:pt x="4244340" y="6242782"/>
                  <a:pt x="4798060" y="6211032"/>
                  <a:pt x="5350510" y="6222462"/>
                </a:cubicBezTo>
                <a:cubicBezTo>
                  <a:pt x="5400040" y="5156932"/>
                  <a:pt x="5368290" y="4092673"/>
                  <a:pt x="5389880" y="2123440"/>
                </a:cubicBezTo>
                <a:cubicBezTo>
                  <a:pt x="5397500" y="1438910"/>
                  <a:pt x="5459730" y="754380"/>
                  <a:pt x="5504180" y="72390"/>
                </a:cubicBezTo>
                <a:cubicBezTo>
                  <a:pt x="4390390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3914873"/>
                </a:cubicBezTo>
                <a:cubicBezTo>
                  <a:pt x="82550" y="4709893"/>
                  <a:pt x="173990" y="5507453"/>
                  <a:pt x="88900" y="63012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9"/>
          <p:cNvSpPr/>
          <p:nvPr/>
        </p:nvSpPr>
        <p:spPr>
          <a:xfrm>
            <a:off x="755081" y="5251860"/>
            <a:ext cx="3302322" cy="3426937"/>
          </a:xfrm>
          <a:custGeom>
            <a:rect b="b" l="l" r="r" t="t"/>
            <a:pathLst>
              <a:path extrusionOk="0" h="3426937" w="3302322">
                <a:moveTo>
                  <a:pt x="0" y="0"/>
                </a:moveTo>
                <a:lnTo>
                  <a:pt x="3302322" y="0"/>
                </a:lnTo>
                <a:lnTo>
                  <a:pt x="3302322" y="3426937"/>
                </a:lnTo>
                <a:lnTo>
                  <a:pt x="0" y="3426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6" name="Google Shape;396;p19"/>
          <p:cNvSpPr/>
          <p:nvPr/>
        </p:nvSpPr>
        <p:spPr>
          <a:xfrm>
            <a:off x="14169709" y="2970473"/>
            <a:ext cx="3499053" cy="3390900"/>
          </a:xfrm>
          <a:custGeom>
            <a:rect b="b" l="l" r="r" t="t"/>
            <a:pathLst>
              <a:path extrusionOk="0" h="3390900" w="3499053">
                <a:moveTo>
                  <a:pt x="0" y="0"/>
                </a:moveTo>
                <a:lnTo>
                  <a:pt x="3499053" y="0"/>
                </a:lnTo>
                <a:lnTo>
                  <a:pt x="3499053" y="3390900"/>
                </a:lnTo>
                <a:lnTo>
                  <a:pt x="0" y="3390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7" name="Google Shape;397;p19"/>
          <p:cNvSpPr/>
          <p:nvPr/>
        </p:nvSpPr>
        <p:spPr>
          <a:xfrm>
            <a:off x="2479592" y="-560070"/>
            <a:ext cx="3038883" cy="3177539"/>
          </a:xfrm>
          <a:custGeom>
            <a:rect b="b" l="l" r="r" t="t"/>
            <a:pathLst>
              <a:path extrusionOk="0" h="3177539" w="3038883">
                <a:moveTo>
                  <a:pt x="0" y="0"/>
                </a:moveTo>
                <a:lnTo>
                  <a:pt x="3038883" y="0"/>
                </a:lnTo>
                <a:lnTo>
                  <a:pt x="3038883" y="3177540"/>
                </a:lnTo>
                <a:lnTo>
                  <a:pt x="0" y="3177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8" name="Google Shape;398;p19"/>
          <p:cNvSpPr/>
          <p:nvPr/>
        </p:nvSpPr>
        <p:spPr>
          <a:xfrm flipH="1">
            <a:off x="7618940" y="7610107"/>
            <a:ext cx="3050120" cy="3584543"/>
          </a:xfrm>
          <a:custGeom>
            <a:rect b="b" l="l" r="r" t="t"/>
            <a:pathLst>
              <a:path extrusionOk="0" h="3584543" w="3050120">
                <a:moveTo>
                  <a:pt x="3050120" y="0"/>
                </a:moveTo>
                <a:lnTo>
                  <a:pt x="0" y="0"/>
                </a:lnTo>
                <a:lnTo>
                  <a:pt x="0" y="3584543"/>
                </a:lnTo>
                <a:lnTo>
                  <a:pt x="3050120" y="3584543"/>
                </a:lnTo>
                <a:lnTo>
                  <a:pt x="305012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9" name="Google Shape;399;p19"/>
          <p:cNvSpPr/>
          <p:nvPr/>
        </p:nvSpPr>
        <p:spPr>
          <a:xfrm>
            <a:off x="9920370" y="-2178225"/>
            <a:ext cx="3305078" cy="2770256"/>
          </a:xfrm>
          <a:custGeom>
            <a:rect b="b" l="l" r="r" t="t"/>
            <a:pathLst>
              <a:path extrusionOk="0" h="2770256" w="3305078">
                <a:moveTo>
                  <a:pt x="0" y="0"/>
                </a:moveTo>
                <a:lnTo>
                  <a:pt x="3305078" y="0"/>
                </a:lnTo>
                <a:lnTo>
                  <a:pt x="3305078" y="2770256"/>
                </a:lnTo>
                <a:lnTo>
                  <a:pt x="0" y="2770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0" name="Google Shape;400;p19"/>
          <p:cNvSpPr txBox="1"/>
          <p:nvPr/>
        </p:nvSpPr>
        <p:spPr>
          <a:xfrm>
            <a:off x="5106976" y="3429002"/>
            <a:ext cx="8628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Tips for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healthy eating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BA5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20"/>
          <p:cNvGrpSpPr/>
          <p:nvPr/>
        </p:nvGrpSpPr>
        <p:grpSpPr>
          <a:xfrm>
            <a:off x="1171261" y="2053098"/>
            <a:ext cx="6225703" cy="6233719"/>
            <a:chOff x="0" y="-47625"/>
            <a:chExt cx="745602" cy="746562"/>
          </a:xfrm>
        </p:grpSpPr>
        <p:sp>
          <p:nvSpPr>
            <p:cNvPr id="406" name="Google Shape;406;p20"/>
            <p:cNvSpPr/>
            <p:nvPr/>
          </p:nvSpPr>
          <p:spPr>
            <a:xfrm>
              <a:off x="0" y="0"/>
              <a:ext cx="745602" cy="698937"/>
            </a:xfrm>
            <a:custGeom>
              <a:rect b="b" l="l" r="r" t="t"/>
              <a:pathLst>
                <a:path extrusionOk="0" h="698937" w="745602">
                  <a:moveTo>
                    <a:pt x="138446" y="0"/>
                  </a:moveTo>
                  <a:lnTo>
                    <a:pt x="607156" y="0"/>
                  </a:lnTo>
                  <a:cubicBezTo>
                    <a:pt x="683618" y="0"/>
                    <a:pt x="745602" y="61984"/>
                    <a:pt x="745602" y="138446"/>
                  </a:cubicBezTo>
                  <a:lnTo>
                    <a:pt x="745602" y="560492"/>
                  </a:lnTo>
                  <a:cubicBezTo>
                    <a:pt x="745602" y="636953"/>
                    <a:pt x="683618" y="698937"/>
                    <a:pt x="607156" y="698937"/>
                  </a:cubicBezTo>
                  <a:lnTo>
                    <a:pt x="138446" y="698937"/>
                  </a:lnTo>
                  <a:cubicBezTo>
                    <a:pt x="61984" y="698937"/>
                    <a:pt x="0" y="636953"/>
                    <a:pt x="0" y="560492"/>
                  </a:cubicBezTo>
                  <a:lnTo>
                    <a:pt x="0" y="138446"/>
                  </a:lnTo>
                  <a:cubicBezTo>
                    <a:pt x="0" y="61984"/>
                    <a:pt x="61984" y="0"/>
                    <a:pt x="138446" y="0"/>
                  </a:cubicBezTo>
                  <a:close/>
                </a:path>
              </a:pathLst>
            </a:custGeom>
            <a:solidFill>
              <a:srgbClr val="FA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0"/>
            <p:cNvSpPr txBox="1"/>
            <p:nvPr/>
          </p:nvSpPr>
          <p:spPr>
            <a:xfrm>
              <a:off x="0" y="-47625"/>
              <a:ext cx="745602" cy="7465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8" name="Google Shape;408;p20"/>
          <p:cNvSpPr/>
          <p:nvPr/>
        </p:nvSpPr>
        <p:spPr>
          <a:xfrm>
            <a:off x="1065535" y="2372913"/>
            <a:ext cx="6430832" cy="5992771"/>
          </a:xfrm>
          <a:custGeom>
            <a:rect b="b" l="l" r="r" t="t"/>
            <a:pathLst>
              <a:path extrusionOk="0" h="9848711" w="10568634">
                <a:moveTo>
                  <a:pt x="2506980" y="0"/>
                </a:moveTo>
                <a:cubicBezTo>
                  <a:pt x="6448601" y="16510"/>
                  <a:pt x="7968944" y="29210"/>
                  <a:pt x="8271205" y="50800"/>
                </a:cubicBezTo>
                <a:cubicBezTo>
                  <a:pt x="8587434" y="73660"/>
                  <a:pt x="8902394" y="114300"/>
                  <a:pt x="9199575" y="229870"/>
                </a:cubicBezTo>
                <a:cubicBezTo>
                  <a:pt x="9579304" y="375920"/>
                  <a:pt x="9903155" y="598170"/>
                  <a:pt x="10127944" y="946150"/>
                </a:cubicBezTo>
                <a:cubicBezTo>
                  <a:pt x="10216844" y="1083310"/>
                  <a:pt x="10280344" y="1233170"/>
                  <a:pt x="10329875" y="1388110"/>
                </a:cubicBezTo>
                <a:cubicBezTo>
                  <a:pt x="10418775" y="1662430"/>
                  <a:pt x="10488625" y="1940560"/>
                  <a:pt x="10529265" y="2225040"/>
                </a:cubicBezTo>
                <a:cubicBezTo>
                  <a:pt x="10568634" y="2508250"/>
                  <a:pt x="10562284" y="7353160"/>
                  <a:pt x="10527994" y="7636371"/>
                </a:cubicBezTo>
                <a:cubicBezTo>
                  <a:pt x="10492434" y="7939901"/>
                  <a:pt x="10437825" y="8239621"/>
                  <a:pt x="10346384" y="8531721"/>
                </a:cubicBezTo>
                <a:cubicBezTo>
                  <a:pt x="10178744" y="9067661"/>
                  <a:pt x="9825684" y="9425801"/>
                  <a:pt x="9303715" y="9623921"/>
                </a:cubicBezTo>
                <a:cubicBezTo>
                  <a:pt x="9035744" y="9725521"/>
                  <a:pt x="8758884" y="9781401"/>
                  <a:pt x="8475675" y="9810611"/>
                </a:cubicBezTo>
                <a:cubicBezTo>
                  <a:pt x="8104834" y="9848711"/>
                  <a:pt x="7732723" y="9848711"/>
                  <a:pt x="2522220" y="9801721"/>
                </a:cubicBezTo>
                <a:cubicBezTo>
                  <a:pt x="2002790" y="9734411"/>
                  <a:pt x="1501140" y="9607411"/>
                  <a:pt x="1029970" y="9371191"/>
                </a:cubicBezTo>
                <a:cubicBezTo>
                  <a:pt x="814070" y="9263241"/>
                  <a:pt x="615950" y="9131160"/>
                  <a:pt x="452120" y="8952091"/>
                </a:cubicBezTo>
                <a:cubicBezTo>
                  <a:pt x="255270" y="8737460"/>
                  <a:pt x="146050" y="8479651"/>
                  <a:pt x="83820" y="8198981"/>
                </a:cubicBezTo>
                <a:cubicBezTo>
                  <a:pt x="19050" y="7910691"/>
                  <a:pt x="0" y="7617321"/>
                  <a:pt x="1270" y="7021078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5592517" y="83820"/>
                </a:moveTo>
                <a:cubicBezTo>
                  <a:pt x="4617533" y="83820"/>
                  <a:pt x="3642552" y="82550"/>
                  <a:pt x="2643790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7423010"/>
                  <a:pt x="101600" y="7773531"/>
                  <a:pt x="179070" y="8120241"/>
                </a:cubicBezTo>
                <a:cubicBezTo>
                  <a:pt x="227330" y="8337410"/>
                  <a:pt x="295910" y="8545691"/>
                  <a:pt x="421640" y="8731110"/>
                </a:cubicBezTo>
                <a:cubicBezTo>
                  <a:pt x="571500" y="8954631"/>
                  <a:pt x="774700" y="9119731"/>
                  <a:pt x="1007110" y="9248001"/>
                </a:cubicBezTo>
                <a:cubicBezTo>
                  <a:pt x="1532890" y="9540101"/>
                  <a:pt x="2103120" y="9686151"/>
                  <a:pt x="4070594" y="9743301"/>
                </a:cubicBezTo>
                <a:cubicBezTo>
                  <a:pt x="7816544" y="9769971"/>
                  <a:pt x="8095944" y="9764891"/>
                  <a:pt x="8374075" y="9736951"/>
                </a:cubicBezTo>
                <a:cubicBezTo>
                  <a:pt x="8686494" y="9706471"/>
                  <a:pt x="8991294" y="9646781"/>
                  <a:pt x="9282125" y="9527401"/>
                </a:cubicBezTo>
                <a:cubicBezTo>
                  <a:pt x="9731705" y="9343251"/>
                  <a:pt x="10059365" y="9035910"/>
                  <a:pt x="10230815" y="8574901"/>
                </a:cubicBezTo>
                <a:cubicBezTo>
                  <a:pt x="10313365" y="8353921"/>
                  <a:pt x="10362894" y="8124051"/>
                  <a:pt x="10400994" y="7891641"/>
                </a:cubicBezTo>
                <a:cubicBezTo>
                  <a:pt x="10444175" y="7631291"/>
                  <a:pt x="10470844" y="7370941"/>
                  <a:pt x="10460684" y="2545080"/>
                </a:cubicBezTo>
                <a:cubicBezTo>
                  <a:pt x="10444175" y="2115820"/>
                  <a:pt x="10334954" y="1706880"/>
                  <a:pt x="10192715" y="1305560"/>
                </a:cubicBezTo>
                <a:cubicBezTo>
                  <a:pt x="10073334" y="969010"/>
                  <a:pt x="9858704" y="706120"/>
                  <a:pt x="9561525" y="506730"/>
                </a:cubicBezTo>
                <a:cubicBezTo>
                  <a:pt x="9320225" y="345440"/>
                  <a:pt x="9056065" y="245110"/>
                  <a:pt x="8772854" y="191770"/>
                </a:cubicBezTo>
                <a:cubicBezTo>
                  <a:pt x="8393125" y="119380"/>
                  <a:pt x="8005775" y="102870"/>
                  <a:pt x="5592517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0"/>
          <p:cNvSpPr/>
          <p:nvPr/>
        </p:nvSpPr>
        <p:spPr>
          <a:xfrm>
            <a:off x="1028700" y="1606797"/>
            <a:ext cx="6044548" cy="7073407"/>
          </a:xfrm>
          <a:custGeom>
            <a:rect b="b" l="l" r="r" t="t"/>
            <a:pathLst>
              <a:path extrusionOk="0" h="7073407" w="6044548">
                <a:moveTo>
                  <a:pt x="0" y="0"/>
                </a:moveTo>
                <a:lnTo>
                  <a:pt x="6044548" y="0"/>
                </a:lnTo>
                <a:lnTo>
                  <a:pt x="6044548" y="7073406"/>
                </a:lnTo>
                <a:lnTo>
                  <a:pt x="0" y="7073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10" name="Google Shape;410;p20"/>
          <p:cNvGrpSpPr/>
          <p:nvPr/>
        </p:nvGrpSpPr>
        <p:grpSpPr>
          <a:xfrm>
            <a:off x="9876484" y="2888507"/>
            <a:ext cx="6509084" cy="2720905"/>
            <a:chOff x="0" y="-47625"/>
            <a:chExt cx="1961883" cy="820100"/>
          </a:xfrm>
        </p:grpSpPr>
        <p:sp>
          <p:nvSpPr>
            <p:cNvPr id="411" name="Google Shape;411;p20"/>
            <p:cNvSpPr/>
            <p:nvPr/>
          </p:nvSpPr>
          <p:spPr>
            <a:xfrm>
              <a:off x="0" y="0"/>
              <a:ext cx="1961883" cy="772475"/>
            </a:xfrm>
            <a:custGeom>
              <a:rect b="b" l="l" r="r" t="t"/>
              <a:pathLst>
                <a:path extrusionOk="0" h="772475" w="1961883">
                  <a:moveTo>
                    <a:pt x="118940" y="0"/>
                  </a:moveTo>
                  <a:lnTo>
                    <a:pt x="1842943" y="0"/>
                  </a:lnTo>
                  <a:cubicBezTo>
                    <a:pt x="1874488" y="0"/>
                    <a:pt x="1904741" y="12531"/>
                    <a:pt x="1927046" y="34837"/>
                  </a:cubicBezTo>
                  <a:cubicBezTo>
                    <a:pt x="1949352" y="57142"/>
                    <a:pt x="1961883" y="87395"/>
                    <a:pt x="1961883" y="118940"/>
                  </a:cubicBezTo>
                  <a:lnTo>
                    <a:pt x="1961883" y="653534"/>
                  </a:lnTo>
                  <a:cubicBezTo>
                    <a:pt x="1961883" y="685079"/>
                    <a:pt x="1949352" y="715332"/>
                    <a:pt x="1927046" y="737638"/>
                  </a:cubicBezTo>
                  <a:cubicBezTo>
                    <a:pt x="1904741" y="759943"/>
                    <a:pt x="1874488" y="772475"/>
                    <a:pt x="1842943" y="772475"/>
                  </a:cubicBezTo>
                  <a:lnTo>
                    <a:pt x="118940" y="772475"/>
                  </a:lnTo>
                  <a:cubicBezTo>
                    <a:pt x="87395" y="772475"/>
                    <a:pt x="57142" y="759943"/>
                    <a:pt x="34837" y="737638"/>
                  </a:cubicBezTo>
                  <a:cubicBezTo>
                    <a:pt x="12531" y="715332"/>
                    <a:pt x="0" y="685079"/>
                    <a:pt x="0" y="653534"/>
                  </a:cubicBezTo>
                  <a:lnTo>
                    <a:pt x="0" y="118940"/>
                  </a:lnTo>
                  <a:cubicBezTo>
                    <a:pt x="0" y="87395"/>
                    <a:pt x="12531" y="57142"/>
                    <a:pt x="34837" y="34837"/>
                  </a:cubicBezTo>
                  <a:cubicBezTo>
                    <a:pt x="57142" y="12531"/>
                    <a:pt x="87395" y="0"/>
                    <a:pt x="118940" y="0"/>
                  </a:cubicBezTo>
                  <a:close/>
                </a:path>
              </a:pathLst>
            </a:custGeom>
            <a:solidFill>
              <a:srgbClr val="C4D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0"/>
            <p:cNvSpPr txBox="1"/>
            <p:nvPr/>
          </p:nvSpPr>
          <p:spPr>
            <a:xfrm>
              <a:off x="0" y="-47625"/>
              <a:ext cx="1961883" cy="82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3" name="Google Shape;413;p20"/>
          <p:cNvSpPr/>
          <p:nvPr/>
        </p:nvSpPr>
        <p:spPr>
          <a:xfrm>
            <a:off x="9860969" y="3079072"/>
            <a:ext cx="6619833" cy="2520762"/>
          </a:xfrm>
          <a:custGeom>
            <a:rect b="b" l="l" r="r" t="t"/>
            <a:pathLst>
              <a:path extrusionOk="0" h="5341053" w="14026267">
                <a:moveTo>
                  <a:pt x="2506980" y="0"/>
                </a:moveTo>
                <a:cubicBezTo>
                  <a:pt x="9037805" y="16510"/>
                  <a:pt x="11426577" y="29210"/>
                  <a:pt x="11728838" y="50800"/>
                </a:cubicBezTo>
                <a:cubicBezTo>
                  <a:pt x="12045068" y="73660"/>
                  <a:pt x="12360027" y="114300"/>
                  <a:pt x="12657209" y="229870"/>
                </a:cubicBezTo>
                <a:cubicBezTo>
                  <a:pt x="13036937" y="375920"/>
                  <a:pt x="13360787" y="598170"/>
                  <a:pt x="13585578" y="946150"/>
                </a:cubicBezTo>
                <a:cubicBezTo>
                  <a:pt x="13674478" y="1083310"/>
                  <a:pt x="13737978" y="1233170"/>
                  <a:pt x="13787509" y="1388110"/>
                </a:cubicBezTo>
                <a:cubicBezTo>
                  <a:pt x="13876409" y="1662430"/>
                  <a:pt x="13946259" y="1940560"/>
                  <a:pt x="13986898" y="2225040"/>
                </a:cubicBezTo>
                <a:cubicBezTo>
                  <a:pt x="14026268" y="2508250"/>
                  <a:pt x="14019918" y="2845503"/>
                  <a:pt x="13985628" y="3128713"/>
                </a:cubicBezTo>
                <a:cubicBezTo>
                  <a:pt x="13950068" y="3432243"/>
                  <a:pt x="13895459" y="3731963"/>
                  <a:pt x="13804018" y="4024063"/>
                </a:cubicBezTo>
                <a:cubicBezTo>
                  <a:pt x="13636378" y="4560003"/>
                  <a:pt x="13283318" y="4918143"/>
                  <a:pt x="12761348" y="5116263"/>
                </a:cubicBezTo>
                <a:cubicBezTo>
                  <a:pt x="12493377" y="5217863"/>
                  <a:pt x="12216518" y="5273743"/>
                  <a:pt x="11933308" y="5302953"/>
                </a:cubicBezTo>
                <a:cubicBezTo>
                  <a:pt x="11562468" y="5341053"/>
                  <a:pt x="11190355" y="5341053"/>
                  <a:pt x="2522220" y="5294063"/>
                </a:cubicBezTo>
                <a:cubicBezTo>
                  <a:pt x="2002790" y="5226753"/>
                  <a:pt x="1501140" y="5099753"/>
                  <a:pt x="1029970" y="4863533"/>
                </a:cubicBezTo>
                <a:cubicBezTo>
                  <a:pt x="814070" y="4755583"/>
                  <a:pt x="615950" y="4623503"/>
                  <a:pt x="452120" y="4444433"/>
                </a:cubicBezTo>
                <a:cubicBezTo>
                  <a:pt x="255270" y="4229803"/>
                  <a:pt x="146050" y="3971993"/>
                  <a:pt x="83820" y="3691323"/>
                </a:cubicBezTo>
                <a:cubicBezTo>
                  <a:pt x="19050" y="3403033"/>
                  <a:pt x="0" y="3109663"/>
                  <a:pt x="1270" y="2811450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7602768" y="83820"/>
                </a:moveTo>
                <a:cubicBezTo>
                  <a:pt x="5968420" y="83820"/>
                  <a:pt x="4334078" y="82550"/>
                  <a:pt x="2659872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2915353"/>
                  <a:pt x="101600" y="3265873"/>
                  <a:pt x="179070" y="3612583"/>
                </a:cubicBezTo>
                <a:cubicBezTo>
                  <a:pt x="227330" y="3829753"/>
                  <a:pt x="295910" y="4038033"/>
                  <a:pt x="421640" y="4223453"/>
                </a:cubicBezTo>
                <a:cubicBezTo>
                  <a:pt x="571500" y="4446973"/>
                  <a:pt x="774700" y="4612073"/>
                  <a:pt x="1007110" y="4740343"/>
                </a:cubicBezTo>
                <a:cubicBezTo>
                  <a:pt x="1532890" y="5032443"/>
                  <a:pt x="2103120" y="5178493"/>
                  <a:pt x="5051597" y="5235643"/>
                </a:cubicBezTo>
                <a:cubicBezTo>
                  <a:pt x="11274177" y="5262313"/>
                  <a:pt x="11553577" y="5257233"/>
                  <a:pt x="11831708" y="5229293"/>
                </a:cubicBezTo>
                <a:cubicBezTo>
                  <a:pt x="12144127" y="5198813"/>
                  <a:pt x="12448927" y="5139123"/>
                  <a:pt x="12739759" y="5019743"/>
                </a:cubicBezTo>
                <a:cubicBezTo>
                  <a:pt x="13189337" y="4835593"/>
                  <a:pt x="13516998" y="4528253"/>
                  <a:pt x="13688448" y="4067243"/>
                </a:cubicBezTo>
                <a:cubicBezTo>
                  <a:pt x="13770998" y="3846263"/>
                  <a:pt x="13820528" y="3616393"/>
                  <a:pt x="13858628" y="3383983"/>
                </a:cubicBezTo>
                <a:cubicBezTo>
                  <a:pt x="13901809" y="3123633"/>
                  <a:pt x="13928478" y="2863283"/>
                  <a:pt x="13918318" y="2545080"/>
                </a:cubicBezTo>
                <a:cubicBezTo>
                  <a:pt x="13901809" y="2115820"/>
                  <a:pt x="13792587" y="1706880"/>
                  <a:pt x="13650348" y="1305560"/>
                </a:cubicBezTo>
                <a:cubicBezTo>
                  <a:pt x="13530968" y="969010"/>
                  <a:pt x="13316337" y="706120"/>
                  <a:pt x="13019159" y="506730"/>
                </a:cubicBezTo>
                <a:cubicBezTo>
                  <a:pt x="12777859" y="345440"/>
                  <a:pt x="12513698" y="245110"/>
                  <a:pt x="12230487" y="191770"/>
                </a:cubicBezTo>
                <a:cubicBezTo>
                  <a:pt x="11850758" y="119380"/>
                  <a:pt x="11463408" y="102870"/>
                  <a:pt x="7602768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0"/>
          <p:cNvSpPr txBox="1"/>
          <p:nvPr/>
        </p:nvSpPr>
        <p:spPr>
          <a:xfrm>
            <a:off x="9775522" y="6408390"/>
            <a:ext cx="6711009" cy="1057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Introduce an easy, realistic habit learners can apply right away. </a:t>
            </a:r>
            <a:endParaRPr/>
          </a:p>
        </p:txBody>
      </p:sp>
      <p:sp>
        <p:nvSpPr>
          <p:cNvPr id="415" name="Google Shape;415;p20"/>
          <p:cNvSpPr txBox="1"/>
          <p:nvPr/>
        </p:nvSpPr>
        <p:spPr>
          <a:xfrm>
            <a:off x="10030794" y="3746772"/>
            <a:ext cx="6200464" cy="1114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Tip 1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984C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1"/>
          <p:cNvGrpSpPr/>
          <p:nvPr/>
        </p:nvGrpSpPr>
        <p:grpSpPr>
          <a:xfrm>
            <a:off x="10456454" y="1138529"/>
            <a:ext cx="4057162" cy="3788777"/>
            <a:chOff x="0" y="-47625"/>
            <a:chExt cx="1322497" cy="1235013"/>
          </a:xfrm>
        </p:grpSpPr>
        <p:sp>
          <p:nvSpPr>
            <p:cNvPr id="421" name="Google Shape;421;p21"/>
            <p:cNvSpPr/>
            <p:nvPr/>
          </p:nvSpPr>
          <p:spPr>
            <a:xfrm>
              <a:off x="0" y="0"/>
              <a:ext cx="1322497" cy="1187388"/>
            </a:xfrm>
            <a:custGeom>
              <a:rect b="b" l="l" r="r" t="t"/>
              <a:pathLst>
                <a:path extrusionOk="0" h="1187388" w="1322497">
                  <a:moveTo>
                    <a:pt x="0" y="0"/>
                  </a:moveTo>
                  <a:lnTo>
                    <a:pt x="1322497" y="0"/>
                  </a:lnTo>
                  <a:lnTo>
                    <a:pt x="1322497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F6EBA5"/>
            </a:solidFill>
            <a:ln>
              <a:noFill/>
            </a:ln>
          </p:spPr>
        </p:sp>
        <p:sp>
          <p:nvSpPr>
            <p:cNvPr id="422" name="Google Shape;422;p21"/>
            <p:cNvSpPr txBox="1"/>
            <p:nvPr/>
          </p:nvSpPr>
          <p:spPr>
            <a:xfrm>
              <a:off x="0" y="-47625"/>
              <a:ext cx="1322497" cy="12350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3" name="Google Shape;423;p21"/>
          <p:cNvGrpSpPr/>
          <p:nvPr/>
        </p:nvGrpSpPr>
        <p:grpSpPr>
          <a:xfrm>
            <a:off x="12295702" y="5147764"/>
            <a:ext cx="4057162" cy="3788777"/>
            <a:chOff x="0" y="-47625"/>
            <a:chExt cx="1322497" cy="1235013"/>
          </a:xfrm>
        </p:grpSpPr>
        <p:sp>
          <p:nvSpPr>
            <p:cNvPr id="424" name="Google Shape;424;p21"/>
            <p:cNvSpPr/>
            <p:nvPr/>
          </p:nvSpPr>
          <p:spPr>
            <a:xfrm>
              <a:off x="0" y="0"/>
              <a:ext cx="1322497" cy="1187388"/>
            </a:xfrm>
            <a:custGeom>
              <a:rect b="b" l="l" r="r" t="t"/>
              <a:pathLst>
                <a:path extrusionOk="0" h="1187388" w="1322497">
                  <a:moveTo>
                    <a:pt x="0" y="0"/>
                  </a:moveTo>
                  <a:lnTo>
                    <a:pt x="1322497" y="0"/>
                  </a:lnTo>
                  <a:lnTo>
                    <a:pt x="1322497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F6EBA5"/>
            </a:solidFill>
            <a:ln>
              <a:noFill/>
            </a:ln>
          </p:spPr>
        </p:sp>
        <p:sp>
          <p:nvSpPr>
            <p:cNvPr id="425" name="Google Shape;425;p21"/>
            <p:cNvSpPr txBox="1"/>
            <p:nvPr/>
          </p:nvSpPr>
          <p:spPr>
            <a:xfrm>
              <a:off x="0" y="-47625"/>
              <a:ext cx="1322497" cy="12350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6" name="Google Shape;426;p21"/>
          <p:cNvSpPr/>
          <p:nvPr/>
        </p:nvSpPr>
        <p:spPr>
          <a:xfrm rot="112800">
            <a:off x="12164046" y="5209638"/>
            <a:ext cx="4259400" cy="3812499"/>
          </a:xfrm>
          <a:custGeom>
            <a:rect b="b" l="l" r="r" t="t"/>
            <a:pathLst>
              <a:path extrusionOk="0" h="5363210" w="5991887">
                <a:moveTo>
                  <a:pt x="232410" y="5298440"/>
                </a:moveTo>
                <a:cubicBezTo>
                  <a:pt x="228600" y="5313680"/>
                  <a:pt x="226060" y="5325110"/>
                  <a:pt x="219710" y="5347970"/>
                </a:cubicBezTo>
                <a:cubicBezTo>
                  <a:pt x="175260" y="5247640"/>
                  <a:pt x="191770" y="5323840"/>
                  <a:pt x="123190" y="5259070"/>
                </a:cubicBezTo>
                <a:cubicBezTo>
                  <a:pt x="144780" y="5246370"/>
                  <a:pt x="160020" y="5237480"/>
                  <a:pt x="186690" y="5234940"/>
                </a:cubicBezTo>
                <a:cubicBezTo>
                  <a:pt x="0" y="3581400"/>
                  <a:pt x="182880" y="1917700"/>
                  <a:pt x="120650" y="392430"/>
                </a:cubicBezTo>
                <a:cubicBezTo>
                  <a:pt x="157480" y="217170"/>
                  <a:pt x="394970" y="276860"/>
                  <a:pt x="527050" y="241300"/>
                </a:cubicBezTo>
                <a:cubicBezTo>
                  <a:pt x="713740" y="220980"/>
                  <a:pt x="900430" y="201930"/>
                  <a:pt x="1087120" y="182880"/>
                </a:cubicBezTo>
                <a:cubicBezTo>
                  <a:pt x="1586230" y="132080"/>
                  <a:pt x="2106957" y="85090"/>
                  <a:pt x="2608607" y="57150"/>
                </a:cubicBezTo>
                <a:cubicBezTo>
                  <a:pt x="3568727" y="0"/>
                  <a:pt x="4532657" y="1270"/>
                  <a:pt x="5494047" y="45720"/>
                </a:cubicBezTo>
                <a:cubicBezTo>
                  <a:pt x="5612157" y="71120"/>
                  <a:pt x="5880127" y="34290"/>
                  <a:pt x="5890287" y="193040"/>
                </a:cubicBezTo>
                <a:cubicBezTo>
                  <a:pt x="5887747" y="1800860"/>
                  <a:pt x="5976647" y="3432810"/>
                  <a:pt x="5991887" y="5118100"/>
                </a:cubicBezTo>
                <a:cubicBezTo>
                  <a:pt x="5991887" y="5153660"/>
                  <a:pt x="5991887" y="5203190"/>
                  <a:pt x="5944897" y="5205730"/>
                </a:cubicBezTo>
                <a:cubicBezTo>
                  <a:pt x="5665497" y="5253990"/>
                  <a:pt x="5383557" y="5226050"/>
                  <a:pt x="5101617" y="5236210"/>
                </a:cubicBezTo>
                <a:cubicBezTo>
                  <a:pt x="4484397" y="5267960"/>
                  <a:pt x="3870987" y="5363210"/>
                  <a:pt x="3251227" y="5316220"/>
                </a:cubicBezTo>
                <a:cubicBezTo>
                  <a:pt x="2253007" y="5255260"/>
                  <a:pt x="1231900" y="5275580"/>
                  <a:pt x="232410" y="5298440"/>
                </a:cubicBezTo>
                <a:close/>
                <a:moveTo>
                  <a:pt x="5949977" y="5175250"/>
                </a:moveTo>
                <a:cubicBezTo>
                  <a:pt x="5852187" y="3500120"/>
                  <a:pt x="5769637" y="1816100"/>
                  <a:pt x="5844567" y="270510"/>
                </a:cubicBezTo>
                <a:cubicBezTo>
                  <a:pt x="5848377" y="171450"/>
                  <a:pt x="5840757" y="158750"/>
                  <a:pt x="5741697" y="149860"/>
                </a:cubicBezTo>
                <a:cubicBezTo>
                  <a:pt x="4326917" y="39370"/>
                  <a:pt x="2899437" y="67310"/>
                  <a:pt x="1466850" y="199390"/>
                </a:cubicBezTo>
                <a:cubicBezTo>
                  <a:pt x="1056640" y="246380"/>
                  <a:pt x="641350" y="271780"/>
                  <a:pt x="233680" y="339090"/>
                </a:cubicBezTo>
                <a:cubicBezTo>
                  <a:pt x="151130" y="365760"/>
                  <a:pt x="193040" y="439420"/>
                  <a:pt x="195580" y="497840"/>
                </a:cubicBezTo>
                <a:cubicBezTo>
                  <a:pt x="214630" y="1102360"/>
                  <a:pt x="229870" y="1705610"/>
                  <a:pt x="248920" y="2179320"/>
                </a:cubicBezTo>
                <a:cubicBezTo>
                  <a:pt x="300990" y="3166110"/>
                  <a:pt x="299720" y="4156710"/>
                  <a:pt x="349250" y="5143500"/>
                </a:cubicBezTo>
                <a:cubicBezTo>
                  <a:pt x="350520" y="5165090"/>
                  <a:pt x="358140" y="5179060"/>
                  <a:pt x="383540" y="5180330"/>
                </a:cubicBezTo>
                <a:cubicBezTo>
                  <a:pt x="868680" y="5218430"/>
                  <a:pt x="1353820" y="5166360"/>
                  <a:pt x="1838960" y="5157470"/>
                </a:cubicBezTo>
                <a:cubicBezTo>
                  <a:pt x="2909597" y="5090160"/>
                  <a:pt x="3959887" y="5171440"/>
                  <a:pt x="5010177" y="5143500"/>
                </a:cubicBezTo>
                <a:cubicBezTo>
                  <a:pt x="5265447" y="5132070"/>
                  <a:pt x="5521988" y="5104130"/>
                  <a:pt x="5777257" y="5120640"/>
                </a:cubicBezTo>
                <a:cubicBezTo>
                  <a:pt x="5777257" y="5125720"/>
                  <a:pt x="5778527" y="5129530"/>
                  <a:pt x="5778527" y="5134610"/>
                </a:cubicBezTo>
                <a:cubicBezTo>
                  <a:pt x="5728997" y="5146040"/>
                  <a:pt x="5680738" y="5157470"/>
                  <a:pt x="5631207" y="5167630"/>
                </a:cubicBezTo>
                <a:cubicBezTo>
                  <a:pt x="5631207" y="5170170"/>
                  <a:pt x="5631207" y="5171440"/>
                  <a:pt x="5631207" y="5173980"/>
                </a:cubicBezTo>
                <a:cubicBezTo>
                  <a:pt x="5736617" y="5175250"/>
                  <a:pt x="5842027" y="5175250"/>
                  <a:pt x="5949977" y="5175250"/>
                </a:cubicBezTo>
                <a:close/>
                <a:moveTo>
                  <a:pt x="205740" y="2275840"/>
                </a:moveTo>
                <a:cubicBezTo>
                  <a:pt x="142240" y="3261360"/>
                  <a:pt x="189230" y="4245610"/>
                  <a:pt x="234950" y="5231130"/>
                </a:cubicBezTo>
                <a:cubicBezTo>
                  <a:pt x="259080" y="5228590"/>
                  <a:pt x="281940" y="5227320"/>
                  <a:pt x="304800" y="5224780"/>
                </a:cubicBezTo>
                <a:cubicBezTo>
                  <a:pt x="261620" y="4243070"/>
                  <a:pt x="283210" y="3257550"/>
                  <a:pt x="205740" y="2275840"/>
                </a:cubicBezTo>
                <a:close/>
                <a:moveTo>
                  <a:pt x="4144037" y="5214620"/>
                </a:moveTo>
                <a:cubicBezTo>
                  <a:pt x="3629687" y="5193030"/>
                  <a:pt x="3116607" y="5176520"/>
                  <a:pt x="2602257" y="5191760"/>
                </a:cubicBezTo>
                <a:cubicBezTo>
                  <a:pt x="3116607" y="5210810"/>
                  <a:pt x="3629687" y="5264150"/>
                  <a:pt x="4144037" y="52146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21"/>
          <p:cNvSpPr/>
          <p:nvPr/>
        </p:nvSpPr>
        <p:spPr>
          <a:xfrm rot="112800">
            <a:off x="10324798" y="1200404"/>
            <a:ext cx="4259400" cy="3812499"/>
          </a:xfrm>
          <a:custGeom>
            <a:rect b="b" l="l" r="r" t="t"/>
            <a:pathLst>
              <a:path extrusionOk="0" h="5363210" w="5991887">
                <a:moveTo>
                  <a:pt x="232410" y="5298440"/>
                </a:moveTo>
                <a:cubicBezTo>
                  <a:pt x="228600" y="5313680"/>
                  <a:pt x="226060" y="5325110"/>
                  <a:pt x="219710" y="5347970"/>
                </a:cubicBezTo>
                <a:cubicBezTo>
                  <a:pt x="175260" y="5247640"/>
                  <a:pt x="191770" y="5323840"/>
                  <a:pt x="123190" y="5259070"/>
                </a:cubicBezTo>
                <a:cubicBezTo>
                  <a:pt x="144780" y="5246370"/>
                  <a:pt x="160020" y="5237480"/>
                  <a:pt x="186690" y="5234940"/>
                </a:cubicBezTo>
                <a:cubicBezTo>
                  <a:pt x="0" y="3581400"/>
                  <a:pt x="182880" y="1917700"/>
                  <a:pt x="120650" y="392430"/>
                </a:cubicBezTo>
                <a:cubicBezTo>
                  <a:pt x="157480" y="217170"/>
                  <a:pt x="394970" y="276860"/>
                  <a:pt x="527050" y="241300"/>
                </a:cubicBezTo>
                <a:cubicBezTo>
                  <a:pt x="713740" y="220980"/>
                  <a:pt x="900430" y="201930"/>
                  <a:pt x="1087120" y="182880"/>
                </a:cubicBezTo>
                <a:cubicBezTo>
                  <a:pt x="1586230" y="132080"/>
                  <a:pt x="2106957" y="85090"/>
                  <a:pt x="2608607" y="57150"/>
                </a:cubicBezTo>
                <a:cubicBezTo>
                  <a:pt x="3568727" y="0"/>
                  <a:pt x="4532657" y="1270"/>
                  <a:pt x="5494047" y="45720"/>
                </a:cubicBezTo>
                <a:cubicBezTo>
                  <a:pt x="5612157" y="71120"/>
                  <a:pt x="5880127" y="34290"/>
                  <a:pt x="5890287" y="193040"/>
                </a:cubicBezTo>
                <a:cubicBezTo>
                  <a:pt x="5887747" y="1800860"/>
                  <a:pt x="5976647" y="3432810"/>
                  <a:pt x="5991887" y="5118100"/>
                </a:cubicBezTo>
                <a:cubicBezTo>
                  <a:pt x="5991887" y="5153660"/>
                  <a:pt x="5991887" y="5203190"/>
                  <a:pt x="5944897" y="5205730"/>
                </a:cubicBezTo>
                <a:cubicBezTo>
                  <a:pt x="5665497" y="5253990"/>
                  <a:pt x="5383557" y="5226050"/>
                  <a:pt x="5101617" y="5236210"/>
                </a:cubicBezTo>
                <a:cubicBezTo>
                  <a:pt x="4484397" y="5267960"/>
                  <a:pt x="3870987" y="5363210"/>
                  <a:pt x="3251227" y="5316220"/>
                </a:cubicBezTo>
                <a:cubicBezTo>
                  <a:pt x="2253007" y="5255260"/>
                  <a:pt x="1231900" y="5275580"/>
                  <a:pt x="232410" y="5298440"/>
                </a:cubicBezTo>
                <a:close/>
                <a:moveTo>
                  <a:pt x="5949977" y="5175250"/>
                </a:moveTo>
                <a:cubicBezTo>
                  <a:pt x="5852187" y="3500120"/>
                  <a:pt x="5769637" y="1816100"/>
                  <a:pt x="5844567" y="270510"/>
                </a:cubicBezTo>
                <a:cubicBezTo>
                  <a:pt x="5848377" y="171450"/>
                  <a:pt x="5840757" y="158750"/>
                  <a:pt x="5741697" y="149860"/>
                </a:cubicBezTo>
                <a:cubicBezTo>
                  <a:pt x="4326917" y="39370"/>
                  <a:pt x="2899437" y="67310"/>
                  <a:pt x="1466850" y="199390"/>
                </a:cubicBezTo>
                <a:cubicBezTo>
                  <a:pt x="1056640" y="246380"/>
                  <a:pt x="641350" y="271780"/>
                  <a:pt x="233680" y="339090"/>
                </a:cubicBezTo>
                <a:cubicBezTo>
                  <a:pt x="151130" y="365760"/>
                  <a:pt x="193040" y="439420"/>
                  <a:pt x="195580" y="497840"/>
                </a:cubicBezTo>
                <a:cubicBezTo>
                  <a:pt x="214630" y="1102360"/>
                  <a:pt x="229870" y="1705610"/>
                  <a:pt x="248920" y="2179320"/>
                </a:cubicBezTo>
                <a:cubicBezTo>
                  <a:pt x="300990" y="3166110"/>
                  <a:pt x="299720" y="4156710"/>
                  <a:pt x="349250" y="5143500"/>
                </a:cubicBezTo>
                <a:cubicBezTo>
                  <a:pt x="350520" y="5165090"/>
                  <a:pt x="358140" y="5179060"/>
                  <a:pt x="383540" y="5180330"/>
                </a:cubicBezTo>
                <a:cubicBezTo>
                  <a:pt x="868680" y="5218430"/>
                  <a:pt x="1353820" y="5166360"/>
                  <a:pt x="1838960" y="5157470"/>
                </a:cubicBezTo>
                <a:cubicBezTo>
                  <a:pt x="2909597" y="5090160"/>
                  <a:pt x="3959887" y="5171440"/>
                  <a:pt x="5010177" y="5143500"/>
                </a:cubicBezTo>
                <a:cubicBezTo>
                  <a:pt x="5265447" y="5132070"/>
                  <a:pt x="5521988" y="5104130"/>
                  <a:pt x="5777257" y="5120640"/>
                </a:cubicBezTo>
                <a:cubicBezTo>
                  <a:pt x="5777257" y="5125720"/>
                  <a:pt x="5778527" y="5129530"/>
                  <a:pt x="5778527" y="5134610"/>
                </a:cubicBezTo>
                <a:cubicBezTo>
                  <a:pt x="5728997" y="5146040"/>
                  <a:pt x="5680738" y="5157470"/>
                  <a:pt x="5631207" y="5167630"/>
                </a:cubicBezTo>
                <a:cubicBezTo>
                  <a:pt x="5631207" y="5170170"/>
                  <a:pt x="5631207" y="5171440"/>
                  <a:pt x="5631207" y="5173980"/>
                </a:cubicBezTo>
                <a:cubicBezTo>
                  <a:pt x="5736617" y="5175250"/>
                  <a:pt x="5842027" y="5175250"/>
                  <a:pt x="5949977" y="5175250"/>
                </a:cubicBezTo>
                <a:close/>
                <a:moveTo>
                  <a:pt x="205740" y="2275840"/>
                </a:moveTo>
                <a:cubicBezTo>
                  <a:pt x="142240" y="3261360"/>
                  <a:pt x="189230" y="4245610"/>
                  <a:pt x="234950" y="5231130"/>
                </a:cubicBezTo>
                <a:cubicBezTo>
                  <a:pt x="259080" y="5228590"/>
                  <a:pt x="281940" y="5227320"/>
                  <a:pt x="304800" y="5224780"/>
                </a:cubicBezTo>
                <a:cubicBezTo>
                  <a:pt x="261620" y="4243070"/>
                  <a:pt x="283210" y="3257550"/>
                  <a:pt x="205740" y="2275840"/>
                </a:cubicBezTo>
                <a:close/>
                <a:moveTo>
                  <a:pt x="4144037" y="5214620"/>
                </a:moveTo>
                <a:cubicBezTo>
                  <a:pt x="3629687" y="5193030"/>
                  <a:pt x="3116607" y="5176520"/>
                  <a:pt x="2602257" y="5191760"/>
                </a:cubicBezTo>
                <a:cubicBezTo>
                  <a:pt x="3116607" y="5210810"/>
                  <a:pt x="3629687" y="5264150"/>
                  <a:pt x="4144037" y="52146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1"/>
          <p:cNvSpPr/>
          <p:nvPr/>
        </p:nvSpPr>
        <p:spPr>
          <a:xfrm>
            <a:off x="10799805" y="851963"/>
            <a:ext cx="3945889" cy="3694787"/>
          </a:xfrm>
          <a:custGeom>
            <a:rect b="b" l="l" r="r" t="t"/>
            <a:pathLst>
              <a:path extrusionOk="0" h="3694787" w="3945889">
                <a:moveTo>
                  <a:pt x="0" y="0"/>
                </a:moveTo>
                <a:lnTo>
                  <a:pt x="3945888" y="0"/>
                </a:lnTo>
                <a:lnTo>
                  <a:pt x="3945888" y="3694787"/>
                </a:lnTo>
                <a:lnTo>
                  <a:pt x="0" y="3694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9" name="Google Shape;429;p21"/>
          <p:cNvSpPr txBox="1"/>
          <p:nvPr/>
        </p:nvSpPr>
        <p:spPr>
          <a:xfrm>
            <a:off x="1157423" y="5874821"/>
            <a:ext cx="69129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Focus on what learners can add to their daily meals, instead of what to avoid.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Add more slides if needed.</a:t>
            </a:r>
            <a:endParaRPr/>
          </a:p>
        </p:txBody>
      </p:sp>
      <p:sp>
        <p:nvSpPr>
          <p:cNvPr id="430" name="Google Shape;430;p21"/>
          <p:cNvSpPr/>
          <p:nvPr/>
        </p:nvSpPr>
        <p:spPr>
          <a:xfrm flipH="1">
            <a:off x="12002283" y="5762106"/>
            <a:ext cx="4129497" cy="3874219"/>
          </a:xfrm>
          <a:custGeom>
            <a:rect b="b" l="l" r="r" t="t"/>
            <a:pathLst>
              <a:path extrusionOk="0" h="3874219" w="4129497">
                <a:moveTo>
                  <a:pt x="4129497" y="0"/>
                </a:moveTo>
                <a:lnTo>
                  <a:pt x="0" y="0"/>
                </a:lnTo>
                <a:lnTo>
                  <a:pt x="0" y="3874219"/>
                </a:lnTo>
                <a:lnTo>
                  <a:pt x="4129497" y="3874219"/>
                </a:lnTo>
                <a:lnTo>
                  <a:pt x="412949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31" name="Google Shape;431;p21"/>
          <p:cNvGrpSpPr/>
          <p:nvPr/>
        </p:nvGrpSpPr>
        <p:grpSpPr>
          <a:xfrm>
            <a:off x="1359349" y="2635156"/>
            <a:ext cx="6509084" cy="2720905"/>
            <a:chOff x="0" y="-47625"/>
            <a:chExt cx="1961883" cy="820100"/>
          </a:xfrm>
        </p:grpSpPr>
        <p:sp>
          <p:nvSpPr>
            <p:cNvPr id="432" name="Google Shape;432;p21"/>
            <p:cNvSpPr/>
            <p:nvPr/>
          </p:nvSpPr>
          <p:spPr>
            <a:xfrm>
              <a:off x="0" y="0"/>
              <a:ext cx="1961883" cy="772475"/>
            </a:xfrm>
            <a:custGeom>
              <a:rect b="b" l="l" r="r" t="t"/>
              <a:pathLst>
                <a:path extrusionOk="0" h="772475" w="1961883">
                  <a:moveTo>
                    <a:pt x="118940" y="0"/>
                  </a:moveTo>
                  <a:lnTo>
                    <a:pt x="1842943" y="0"/>
                  </a:lnTo>
                  <a:cubicBezTo>
                    <a:pt x="1874488" y="0"/>
                    <a:pt x="1904741" y="12531"/>
                    <a:pt x="1927046" y="34837"/>
                  </a:cubicBezTo>
                  <a:cubicBezTo>
                    <a:pt x="1949352" y="57142"/>
                    <a:pt x="1961883" y="87395"/>
                    <a:pt x="1961883" y="118940"/>
                  </a:cubicBezTo>
                  <a:lnTo>
                    <a:pt x="1961883" y="653534"/>
                  </a:lnTo>
                  <a:cubicBezTo>
                    <a:pt x="1961883" y="685079"/>
                    <a:pt x="1949352" y="715332"/>
                    <a:pt x="1927046" y="737638"/>
                  </a:cubicBezTo>
                  <a:cubicBezTo>
                    <a:pt x="1904741" y="759943"/>
                    <a:pt x="1874488" y="772475"/>
                    <a:pt x="1842943" y="772475"/>
                  </a:cubicBezTo>
                  <a:lnTo>
                    <a:pt x="118940" y="772475"/>
                  </a:lnTo>
                  <a:cubicBezTo>
                    <a:pt x="87395" y="772475"/>
                    <a:pt x="57142" y="759943"/>
                    <a:pt x="34837" y="737638"/>
                  </a:cubicBezTo>
                  <a:cubicBezTo>
                    <a:pt x="12531" y="715332"/>
                    <a:pt x="0" y="685079"/>
                    <a:pt x="0" y="653534"/>
                  </a:cubicBezTo>
                  <a:lnTo>
                    <a:pt x="0" y="118940"/>
                  </a:lnTo>
                  <a:cubicBezTo>
                    <a:pt x="0" y="87395"/>
                    <a:pt x="12531" y="57142"/>
                    <a:pt x="34837" y="34837"/>
                  </a:cubicBezTo>
                  <a:cubicBezTo>
                    <a:pt x="57142" y="12531"/>
                    <a:pt x="87395" y="0"/>
                    <a:pt x="118940" y="0"/>
                  </a:cubicBezTo>
                  <a:close/>
                </a:path>
              </a:pathLst>
            </a:custGeom>
            <a:solidFill>
              <a:srgbClr val="FA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1"/>
            <p:cNvSpPr txBox="1"/>
            <p:nvPr/>
          </p:nvSpPr>
          <p:spPr>
            <a:xfrm>
              <a:off x="0" y="-47625"/>
              <a:ext cx="1961883" cy="82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4" name="Google Shape;434;p21"/>
          <p:cNvSpPr/>
          <p:nvPr/>
        </p:nvSpPr>
        <p:spPr>
          <a:xfrm>
            <a:off x="1343833" y="2825721"/>
            <a:ext cx="6619833" cy="2520762"/>
          </a:xfrm>
          <a:custGeom>
            <a:rect b="b" l="l" r="r" t="t"/>
            <a:pathLst>
              <a:path extrusionOk="0" h="5341053" w="14026267">
                <a:moveTo>
                  <a:pt x="2506980" y="0"/>
                </a:moveTo>
                <a:cubicBezTo>
                  <a:pt x="9037805" y="16510"/>
                  <a:pt x="11426577" y="29210"/>
                  <a:pt x="11728838" y="50800"/>
                </a:cubicBezTo>
                <a:cubicBezTo>
                  <a:pt x="12045068" y="73660"/>
                  <a:pt x="12360027" y="114300"/>
                  <a:pt x="12657209" y="229870"/>
                </a:cubicBezTo>
                <a:cubicBezTo>
                  <a:pt x="13036937" y="375920"/>
                  <a:pt x="13360787" y="598170"/>
                  <a:pt x="13585578" y="946150"/>
                </a:cubicBezTo>
                <a:cubicBezTo>
                  <a:pt x="13674478" y="1083310"/>
                  <a:pt x="13737978" y="1233170"/>
                  <a:pt x="13787509" y="1388110"/>
                </a:cubicBezTo>
                <a:cubicBezTo>
                  <a:pt x="13876409" y="1662430"/>
                  <a:pt x="13946259" y="1940560"/>
                  <a:pt x="13986898" y="2225040"/>
                </a:cubicBezTo>
                <a:cubicBezTo>
                  <a:pt x="14026268" y="2508250"/>
                  <a:pt x="14019918" y="2845503"/>
                  <a:pt x="13985628" y="3128713"/>
                </a:cubicBezTo>
                <a:cubicBezTo>
                  <a:pt x="13950068" y="3432243"/>
                  <a:pt x="13895459" y="3731963"/>
                  <a:pt x="13804018" y="4024063"/>
                </a:cubicBezTo>
                <a:cubicBezTo>
                  <a:pt x="13636378" y="4560003"/>
                  <a:pt x="13283318" y="4918143"/>
                  <a:pt x="12761348" y="5116263"/>
                </a:cubicBezTo>
                <a:cubicBezTo>
                  <a:pt x="12493377" y="5217863"/>
                  <a:pt x="12216518" y="5273743"/>
                  <a:pt x="11933308" y="5302953"/>
                </a:cubicBezTo>
                <a:cubicBezTo>
                  <a:pt x="11562468" y="5341053"/>
                  <a:pt x="11190355" y="5341053"/>
                  <a:pt x="2522220" y="5294063"/>
                </a:cubicBezTo>
                <a:cubicBezTo>
                  <a:pt x="2002790" y="5226753"/>
                  <a:pt x="1501140" y="5099753"/>
                  <a:pt x="1029970" y="4863533"/>
                </a:cubicBezTo>
                <a:cubicBezTo>
                  <a:pt x="814070" y="4755583"/>
                  <a:pt x="615950" y="4623503"/>
                  <a:pt x="452120" y="4444433"/>
                </a:cubicBezTo>
                <a:cubicBezTo>
                  <a:pt x="255270" y="4229803"/>
                  <a:pt x="146050" y="3971993"/>
                  <a:pt x="83820" y="3691323"/>
                </a:cubicBezTo>
                <a:cubicBezTo>
                  <a:pt x="19050" y="3403033"/>
                  <a:pt x="0" y="3109663"/>
                  <a:pt x="1270" y="2811450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7602768" y="83820"/>
                </a:moveTo>
                <a:cubicBezTo>
                  <a:pt x="5968420" y="83820"/>
                  <a:pt x="4334078" y="82550"/>
                  <a:pt x="2659872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2915353"/>
                  <a:pt x="101600" y="3265873"/>
                  <a:pt x="179070" y="3612583"/>
                </a:cubicBezTo>
                <a:cubicBezTo>
                  <a:pt x="227330" y="3829753"/>
                  <a:pt x="295910" y="4038033"/>
                  <a:pt x="421640" y="4223453"/>
                </a:cubicBezTo>
                <a:cubicBezTo>
                  <a:pt x="571500" y="4446973"/>
                  <a:pt x="774700" y="4612073"/>
                  <a:pt x="1007110" y="4740343"/>
                </a:cubicBezTo>
                <a:cubicBezTo>
                  <a:pt x="1532890" y="5032443"/>
                  <a:pt x="2103120" y="5178493"/>
                  <a:pt x="5051597" y="5235643"/>
                </a:cubicBezTo>
                <a:cubicBezTo>
                  <a:pt x="11274177" y="5262313"/>
                  <a:pt x="11553577" y="5257233"/>
                  <a:pt x="11831708" y="5229293"/>
                </a:cubicBezTo>
                <a:cubicBezTo>
                  <a:pt x="12144127" y="5198813"/>
                  <a:pt x="12448927" y="5139123"/>
                  <a:pt x="12739759" y="5019743"/>
                </a:cubicBezTo>
                <a:cubicBezTo>
                  <a:pt x="13189337" y="4835593"/>
                  <a:pt x="13516998" y="4528253"/>
                  <a:pt x="13688448" y="4067243"/>
                </a:cubicBezTo>
                <a:cubicBezTo>
                  <a:pt x="13770998" y="3846263"/>
                  <a:pt x="13820528" y="3616393"/>
                  <a:pt x="13858628" y="3383983"/>
                </a:cubicBezTo>
                <a:cubicBezTo>
                  <a:pt x="13901809" y="3123633"/>
                  <a:pt x="13928478" y="2863283"/>
                  <a:pt x="13918318" y="2545080"/>
                </a:cubicBezTo>
                <a:cubicBezTo>
                  <a:pt x="13901809" y="2115820"/>
                  <a:pt x="13792587" y="1706880"/>
                  <a:pt x="13650348" y="1305560"/>
                </a:cubicBezTo>
                <a:cubicBezTo>
                  <a:pt x="13530968" y="969010"/>
                  <a:pt x="13316337" y="706120"/>
                  <a:pt x="13019159" y="506730"/>
                </a:cubicBezTo>
                <a:cubicBezTo>
                  <a:pt x="12777859" y="345440"/>
                  <a:pt x="12513698" y="245110"/>
                  <a:pt x="12230487" y="191770"/>
                </a:cubicBezTo>
                <a:cubicBezTo>
                  <a:pt x="11850758" y="119380"/>
                  <a:pt x="11463408" y="102870"/>
                  <a:pt x="7602768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1"/>
          <p:cNvSpPr txBox="1"/>
          <p:nvPr/>
        </p:nvSpPr>
        <p:spPr>
          <a:xfrm>
            <a:off x="1513659" y="3488826"/>
            <a:ext cx="6200464" cy="1114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Tip 1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D682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oogle Shape;440;p22"/>
          <p:cNvGrpSpPr/>
          <p:nvPr/>
        </p:nvGrpSpPr>
        <p:grpSpPr>
          <a:xfrm>
            <a:off x="1068747" y="4146875"/>
            <a:ext cx="3698798" cy="4647293"/>
            <a:chOff x="0" y="-47625"/>
            <a:chExt cx="1449750" cy="1821514"/>
          </a:xfrm>
        </p:grpSpPr>
        <p:sp>
          <p:nvSpPr>
            <p:cNvPr id="441" name="Google Shape;441;p22"/>
            <p:cNvSpPr/>
            <p:nvPr/>
          </p:nvSpPr>
          <p:spPr>
            <a:xfrm>
              <a:off x="0" y="0"/>
              <a:ext cx="1449749" cy="1773889"/>
            </a:xfrm>
            <a:custGeom>
              <a:rect b="b" l="l" r="r" t="t"/>
              <a:pathLst>
                <a:path extrusionOk="0" h="1773889" w="1449749">
                  <a:moveTo>
                    <a:pt x="209309" y="0"/>
                  </a:moveTo>
                  <a:lnTo>
                    <a:pt x="1240440" y="0"/>
                  </a:lnTo>
                  <a:cubicBezTo>
                    <a:pt x="1295953" y="0"/>
                    <a:pt x="1349191" y="22052"/>
                    <a:pt x="1388444" y="61305"/>
                  </a:cubicBezTo>
                  <a:cubicBezTo>
                    <a:pt x="1427697" y="100558"/>
                    <a:pt x="1449749" y="153797"/>
                    <a:pt x="1449749" y="209309"/>
                  </a:cubicBezTo>
                  <a:lnTo>
                    <a:pt x="1449749" y="1564579"/>
                  </a:lnTo>
                  <a:cubicBezTo>
                    <a:pt x="1449749" y="1680178"/>
                    <a:pt x="1356039" y="1773889"/>
                    <a:pt x="1240440" y="1773889"/>
                  </a:cubicBezTo>
                  <a:lnTo>
                    <a:pt x="209309" y="1773889"/>
                  </a:lnTo>
                  <a:cubicBezTo>
                    <a:pt x="153797" y="1773889"/>
                    <a:pt x="100558" y="1751836"/>
                    <a:pt x="61305" y="1712583"/>
                  </a:cubicBezTo>
                  <a:cubicBezTo>
                    <a:pt x="22052" y="1673330"/>
                    <a:pt x="0" y="1620092"/>
                    <a:pt x="0" y="1564579"/>
                  </a:cubicBezTo>
                  <a:lnTo>
                    <a:pt x="0" y="209309"/>
                  </a:lnTo>
                  <a:cubicBezTo>
                    <a:pt x="0" y="93711"/>
                    <a:pt x="93711" y="0"/>
                    <a:pt x="209309" y="0"/>
                  </a:cubicBezTo>
                  <a:close/>
                </a:path>
              </a:pathLst>
            </a:custGeom>
            <a:solidFill>
              <a:srgbClr val="FA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2"/>
            <p:cNvSpPr txBox="1"/>
            <p:nvPr/>
          </p:nvSpPr>
          <p:spPr>
            <a:xfrm>
              <a:off x="0" y="-47625"/>
              <a:ext cx="1449750" cy="1821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3" name="Google Shape;443;p22"/>
          <p:cNvSpPr/>
          <p:nvPr/>
        </p:nvSpPr>
        <p:spPr>
          <a:xfrm>
            <a:off x="1052446" y="4281576"/>
            <a:ext cx="3749423" cy="4492004"/>
          </a:xfrm>
          <a:custGeom>
            <a:rect b="b" l="l" r="r" t="t"/>
            <a:pathLst>
              <a:path extrusionOk="0" h="12376969" w="10330912">
                <a:moveTo>
                  <a:pt x="2506980" y="0"/>
                </a:moveTo>
                <a:cubicBezTo>
                  <a:pt x="6270585" y="16510"/>
                  <a:pt x="7731222" y="29210"/>
                  <a:pt x="8033481" y="50800"/>
                </a:cubicBezTo>
                <a:cubicBezTo>
                  <a:pt x="8349712" y="73660"/>
                  <a:pt x="8664672" y="114300"/>
                  <a:pt x="8961851" y="229870"/>
                </a:cubicBezTo>
                <a:cubicBezTo>
                  <a:pt x="9341581" y="375920"/>
                  <a:pt x="9665431" y="598170"/>
                  <a:pt x="9890222" y="946150"/>
                </a:cubicBezTo>
                <a:cubicBezTo>
                  <a:pt x="9979122" y="1083310"/>
                  <a:pt x="10042622" y="1233170"/>
                  <a:pt x="10092151" y="1388110"/>
                </a:cubicBezTo>
                <a:cubicBezTo>
                  <a:pt x="10181051" y="1662430"/>
                  <a:pt x="10250901" y="1940560"/>
                  <a:pt x="10291541" y="2225040"/>
                </a:cubicBezTo>
                <a:cubicBezTo>
                  <a:pt x="10330912" y="2508250"/>
                  <a:pt x="10324562" y="9881418"/>
                  <a:pt x="10290272" y="10164628"/>
                </a:cubicBezTo>
                <a:cubicBezTo>
                  <a:pt x="10254712" y="10468158"/>
                  <a:pt x="10200101" y="10767878"/>
                  <a:pt x="10108662" y="11059978"/>
                </a:cubicBezTo>
                <a:cubicBezTo>
                  <a:pt x="9941022" y="11595919"/>
                  <a:pt x="9587962" y="11954058"/>
                  <a:pt x="9065991" y="12152178"/>
                </a:cubicBezTo>
                <a:cubicBezTo>
                  <a:pt x="8798022" y="12253778"/>
                  <a:pt x="8521162" y="12309658"/>
                  <a:pt x="8237951" y="12338869"/>
                </a:cubicBezTo>
                <a:cubicBezTo>
                  <a:pt x="7867112" y="12376969"/>
                  <a:pt x="7495000" y="12376969"/>
                  <a:pt x="2522220" y="12329978"/>
                </a:cubicBezTo>
                <a:cubicBezTo>
                  <a:pt x="2002790" y="12262669"/>
                  <a:pt x="1501140" y="12135669"/>
                  <a:pt x="1029970" y="11899448"/>
                </a:cubicBezTo>
                <a:cubicBezTo>
                  <a:pt x="814070" y="11791498"/>
                  <a:pt x="615950" y="11659418"/>
                  <a:pt x="452120" y="11480348"/>
                </a:cubicBezTo>
                <a:cubicBezTo>
                  <a:pt x="255270" y="11265718"/>
                  <a:pt x="146050" y="11007908"/>
                  <a:pt x="83820" y="10727238"/>
                </a:cubicBezTo>
                <a:cubicBezTo>
                  <a:pt x="19050" y="10438948"/>
                  <a:pt x="0" y="10145578"/>
                  <a:pt x="1270" y="9382177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5454306" y="83820"/>
                </a:moveTo>
                <a:cubicBezTo>
                  <a:pt x="4524655" y="83820"/>
                  <a:pt x="3595008" y="82550"/>
                  <a:pt x="2642684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9951268"/>
                  <a:pt x="101600" y="10301788"/>
                  <a:pt x="179070" y="10648498"/>
                </a:cubicBezTo>
                <a:cubicBezTo>
                  <a:pt x="227330" y="10865668"/>
                  <a:pt x="295910" y="11073948"/>
                  <a:pt x="421640" y="11259368"/>
                </a:cubicBezTo>
                <a:cubicBezTo>
                  <a:pt x="571500" y="11482888"/>
                  <a:pt x="774700" y="11647988"/>
                  <a:pt x="1007110" y="11776258"/>
                </a:cubicBezTo>
                <a:cubicBezTo>
                  <a:pt x="1532890" y="12068358"/>
                  <a:pt x="2103120" y="12214408"/>
                  <a:pt x="4003147" y="12271558"/>
                </a:cubicBezTo>
                <a:cubicBezTo>
                  <a:pt x="7578822" y="12298228"/>
                  <a:pt x="7858222" y="12293148"/>
                  <a:pt x="8136351" y="12265208"/>
                </a:cubicBezTo>
                <a:cubicBezTo>
                  <a:pt x="8448772" y="12234728"/>
                  <a:pt x="8753572" y="12175038"/>
                  <a:pt x="9044401" y="12055658"/>
                </a:cubicBezTo>
                <a:cubicBezTo>
                  <a:pt x="9493981" y="11871508"/>
                  <a:pt x="9821641" y="11564168"/>
                  <a:pt x="9993091" y="11103158"/>
                </a:cubicBezTo>
                <a:cubicBezTo>
                  <a:pt x="10075641" y="10882178"/>
                  <a:pt x="10125172" y="10652308"/>
                  <a:pt x="10163272" y="10419898"/>
                </a:cubicBezTo>
                <a:cubicBezTo>
                  <a:pt x="10206451" y="10159548"/>
                  <a:pt x="10233122" y="9899198"/>
                  <a:pt x="10222962" y="2545080"/>
                </a:cubicBezTo>
                <a:cubicBezTo>
                  <a:pt x="10206451" y="2115820"/>
                  <a:pt x="10097231" y="1706880"/>
                  <a:pt x="9954991" y="1305560"/>
                </a:cubicBezTo>
                <a:cubicBezTo>
                  <a:pt x="9835612" y="969010"/>
                  <a:pt x="9620981" y="706120"/>
                  <a:pt x="9323801" y="506730"/>
                </a:cubicBezTo>
                <a:cubicBezTo>
                  <a:pt x="9082501" y="345440"/>
                  <a:pt x="8818341" y="245110"/>
                  <a:pt x="8535131" y="191770"/>
                </a:cubicBezTo>
                <a:cubicBezTo>
                  <a:pt x="8155401" y="119380"/>
                  <a:pt x="7768051" y="102870"/>
                  <a:pt x="5454306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4" name="Google Shape;444;p22"/>
          <p:cNvGrpSpPr/>
          <p:nvPr/>
        </p:nvGrpSpPr>
        <p:grpSpPr>
          <a:xfrm>
            <a:off x="1204988" y="5520042"/>
            <a:ext cx="3426299" cy="1978618"/>
            <a:chOff x="0" y="-9525"/>
            <a:chExt cx="4568400" cy="2638157"/>
          </a:xfrm>
        </p:grpSpPr>
        <p:sp>
          <p:nvSpPr>
            <p:cNvPr id="445" name="Google Shape;445;p22"/>
            <p:cNvSpPr txBox="1"/>
            <p:nvPr/>
          </p:nvSpPr>
          <p:spPr>
            <a:xfrm>
              <a:off x="0" y="-9525"/>
              <a:ext cx="45684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What is</a:t>
              </a:r>
              <a:endParaRPr/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nutrition?</a:t>
              </a:r>
              <a:endParaRPr/>
            </a:p>
          </p:txBody>
        </p:sp>
        <p:sp>
          <p:nvSpPr>
            <p:cNvPr id="446" name="Google Shape;446;p22"/>
            <p:cNvSpPr txBox="1"/>
            <p:nvPr/>
          </p:nvSpPr>
          <p:spPr>
            <a:xfrm>
              <a:off x="0" y="1569632"/>
              <a:ext cx="45684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A quick definition and why it matters</a:t>
              </a:r>
              <a:endParaRPr/>
            </a:p>
          </p:txBody>
        </p:sp>
      </p:grpSp>
      <p:grpSp>
        <p:nvGrpSpPr>
          <p:cNvPr id="447" name="Google Shape;447;p22"/>
          <p:cNvGrpSpPr/>
          <p:nvPr/>
        </p:nvGrpSpPr>
        <p:grpSpPr>
          <a:xfrm>
            <a:off x="5234101" y="4146875"/>
            <a:ext cx="3698798" cy="4647293"/>
            <a:chOff x="0" y="-47625"/>
            <a:chExt cx="1449750" cy="1821514"/>
          </a:xfrm>
        </p:grpSpPr>
        <p:sp>
          <p:nvSpPr>
            <p:cNvPr id="448" name="Google Shape;448;p22"/>
            <p:cNvSpPr/>
            <p:nvPr/>
          </p:nvSpPr>
          <p:spPr>
            <a:xfrm>
              <a:off x="0" y="0"/>
              <a:ext cx="1449749" cy="1773889"/>
            </a:xfrm>
            <a:custGeom>
              <a:rect b="b" l="l" r="r" t="t"/>
              <a:pathLst>
                <a:path extrusionOk="0" h="1773889" w="1449749">
                  <a:moveTo>
                    <a:pt x="209309" y="0"/>
                  </a:moveTo>
                  <a:lnTo>
                    <a:pt x="1240440" y="0"/>
                  </a:lnTo>
                  <a:cubicBezTo>
                    <a:pt x="1295953" y="0"/>
                    <a:pt x="1349191" y="22052"/>
                    <a:pt x="1388444" y="61305"/>
                  </a:cubicBezTo>
                  <a:cubicBezTo>
                    <a:pt x="1427697" y="100558"/>
                    <a:pt x="1449749" y="153797"/>
                    <a:pt x="1449749" y="209309"/>
                  </a:cubicBezTo>
                  <a:lnTo>
                    <a:pt x="1449749" y="1564579"/>
                  </a:lnTo>
                  <a:cubicBezTo>
                    <a:pt x="1449749" y="1680178"/>
                    <a:pt x="1356039" y="1773889"/>
                    <a:pt x="1240440" y="1773889"/>
                  </a:cubicBezTo>
                  <a:lnTo>
                    <a:pt x="209309" y="1773889"/>
                  </a:lnTo>
                  <a:cubicBezTo>
                    <a:pt x="153797" y="1773889"/>
                    <a:pt x="100558" y="1751836"/>
                    <a:pt x="61305" y="1712583"/>
                  </a:cubicBezTo>
                  <a:cubicBezTo>
                    <a:pt x="22052" y="1673330"/>
                    <a:pt x="0" y="1620092"/>
                    <a:pt x="0" y="1564579"/>
                  </a:cubicBezTo>
                  <a:lnTo>
                    <a:pt x="0" y="209309"/>
                  </a:lnTo>
                  <a:cubicBezTo>
                    <a:pt x="0" y="93711"/>
                    <a:pt x="93711" y="0"/>
                    <a:pt x="209309" y="0"/>
                  </a:cubicBezTo>
                  <a:close/>
                </a:path>
              </a:pathLst>
            </a:custGeom>
            <a:solidFill>
              <a:srgbClr val="C3DB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2"/>
            <p:cNvSpPr txBox="1"/>
            <p:nvPr/>
          </p:nvSpPr>
          <p:spPr>
            <a:xfrm>
              <a:off x="0" y="-47625"/>
              <a:ext cx="1449750" cy="1821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0" name="Google Shape;450;p22"/>
          <p:cNvSpPr/>
          <p:nvPr/>
        </p:nvSpPr>
        <p:spPr>
          <a:xfrm>
            <a:off x="5217799" y="4281576"/>
            <a:ext cx="3749423" cy="4492004"/>
          </a:xfrm>
          <a:custGeom>
            <a:rect b="b" l="l" r="r" t="t"/>
            <a:pathLst>
              <a:path extrusionOk="0" h="12376969" w="10330912">
                <a:moveTo>
                  <a:pt x="2506980" y="0"/>
                </a:moveTo>
                <a:cubicBezTo>
                  <a:pt x="6270585" y="16510"/>
                  <a:pt x="7731222" y="29210"/>
                  <a:pt x="8033481" y="50800"/>
                </a:cubicBezTo>
                <a:cubicBezTo>
                  <a:pt x="8349712" y="73660"/>
                  <a:pt x="8664672" y="114300"/>
                  <a:pt x="8961851" y="229870"/>
                </a:cubicBezTo>
                <a:cubicBezTo>
                  <a:pt x="9341581" y="375920"/>
                  <a:pt x="9665431" y="598170"/>
                  <a:pt x="9890222" y="946150"/>
                </a:cubicBezTo>
                <a:cubicBezTo>
                  <a:pt x="9979122" y="1083310"/>
                  <a:pt x="10042622" y="1233170"/>
                  <a:pt x="10092151" y="1388110"/>
                </a:cubicBezTo>
                <a:cubicBezTo>
                  <a:pt x="10181051" y="1662430"/>
                  <a:pt x="10250901" y="1940560"/>
                  <a:pt x="10291541" y="2225040"/>
                </a:cubicBezTo>
                <a:cubicBezTo>
                  <a:pt x="10330912" y="2508250"/>
                  <a:pt x="10324562" y="9881418"/>
                  <a:pt x="10290272" y="10164628"/>
                </a:cubicBezTo>
                <a:cubicBezTo>
                  <a:pt x="10254712" y="10468158"/>
                  <a:pt x="10200101" y="10767878"/>
                  <a:pt x="10108662" y="11059978"/>
                </a:cubicBezTo>
                <a:cubicBezTo>
                  <a:pt x="9941022" y="11595919"/>
                  <a:pt x="9587962" y="11954058"/>
                  <a:pt x="9065991" y="12152178"/>
                </a:cubicBezTo>
                <a:cubicBezTo>
                  <a:pt x="8798022" y="12253778"/>
                  <a:pt x="8521162" y="12309658"/>
                  <a:pt x="8237951" y="12338869"/>
                </a:cubicBezTo>
                <a:cubicBezTo>
                  <a:pt x="7867112" y="12376969"/>
                  <a:pt x="7495000" y="12376969"/>
                  <a:pt x="2522220" y="12329978"/>
                </a:cubicBezTo>
                <a:cubicBezTo>
                  <a:pt x="2002790" y="12262669"/>
                  <a:pt x="1501140" y="12135669"/>
                  <a:pt x="1029970" y="11899448"/>
                </a:cubicBezTo>
                <a:cubicBezTo>
                  <a:pt x="814070" y="11791498"/>
                  <a:pt x="615950" y="11659418"/>
                  <a:pt x="452120" y="11480348"/>
                </a:cubicBezTo>
                <a:cubicBezTo>
                  <a:pt x="255270" y="11265718"/>
                  <a:pt x="146050" y="11007908"/>
                  <a:pt x="83820" y="10727238"/>
                </a:cubicBezTo>
                <a:cubicBezTo>
                  <a:pt x="19050" y="10438948"/>
                  <a:pt x="0" y="10145578"/>
                  <a:pt x="1270" y="9382177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5454306" y="83820"/>
                </a:moveTo>
                <a:cubicBezTo>
                  <a:pt x="4524655" y="83820"/>
                  <a:pt x="3595008" y="82550"/>
                  <a:pt x="2642684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9951268"/>
                  <a:pt x="101600" y="10301788"/>
                  <a:pt x="179070" y="10648498"/>
                </a:cubicBezTo>
                <a:cubicBezTo>
                  <a:pt x="227330" y="10865668"/>
                  <a:pt x="295910" y="11073948"/>
                  <a:pt x="421640" y="11259368"/>
                </a:cubicBezTo>
                <a:cubicBezTo>
                  <a:pt x="571500" y="11482888"/>
                  <a:pt x="774700" y="11647988"/>
                  <a:pt x="1007110" y="11776258"/>
                </a:cubicBezTo>
                <a:cubicBezTo>
                  <a:pt x="1532890" y="12068358"/>
                  <a:pt x="2103120" y="12214408"/>
                  <a:pt x="4003147" y="12271558"/>
                </a:cubicBezTo>
                <a:cubicBezTo>
                  <a:pt x="7578822" y="12298228"/>
                  <a:pt x="7858222" y="12293148"/>
                  <a:pt x="8136351" y="12265208"/>
                </a:cubicBezTo>
                <a:cubicBezTo>
                  <a:pt x="8448772" y="12234728"/>
                  <a:pt x="8753572" y="12175038"/>
                  <a:pt x="9044401" y="12055658"/>
                </a:cubicBezTo>
                <a:cubicBezTo>
                  <a:pt x="9493981" y="11871508"/>
                  <a:pt x="9821641" y="11564168"/>
                  <a:pt x="9993091" y="11103158"/>
                </a:cubicBezTo>
                <a:cubicBezTo>
                  <a:pt x="10075641" y="10882178"/>
                  <a:pt x="10125172" y="10652308"/>
                  <a:pt x="10163272" y="10419898"/>
                </a:cubicBezTo>
                <a:cubicBezTo>
                  <a:pt x="10206451" y="10159548"/>
                  <a:pt x="10233122" y="9899198"/>
                  <a:pt x="10222962" y="2545080"/>
                </a:cubicBezTo>
                <a:cubicBezTo>
                  <a:pt x="10206451" y="2115820"/>
                  <a:pt x="10097231" y="1706880"/>
                  <a:pt x="9954991" y="1305560"/>
                </a:cubicBezTo>
                <a:cubicBezTo>
                  <a:pt x="9835612" y="969010"/>
                  <a:pt x="9620981" y="706120"/>
                  <a:pt x="9323801" y="506730"/>
                </a:cubicBezTo>
                <a:cubicBezTo>
                  <a:pt x="9082501" y="345440"/>
                  <a:pt x="8818341" y="245110"/>
                  <a:pt x="8535131" y="191770"/>
                </a:cubicBezTo>
                <a:cubicBezTo>
                  <a:pt x="8155401" y="119380"/>
                  <a:pt x="7768051" y="102870"/>
                  <a:pt x="5454306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1" name="Google Shape;451;p22"/>
          <p:cNvGrpSpPr/>
          <p:nvPr/>
        </p:nvGrpSpPr>
        <p:grpSpPr>
          <a:xfrm>
            <a:off x="5370342" y="5310492"/>
            <a:ext cx="3426299" cy="2403418"/>
            <a:chOff x="0" y="-9525"/>
            <a:chExt cx="4568400" cy="3204557"/>
          </a:xfrm>
        </p:grpSpPr>
        <p:sp>
          <p:nvSpPr>
            <p:cNvPr id="452" name="Google Shape;452;p22"/>
            <p:cNvSpPr txBox="1"/>
            <p:nvPr/>
          </p:nvSpPr>
          <p:spPr>
            <a:xfrm>
              <a:off x="0" y="-9525"/>
              <a:ext cx="45684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What’s a</a:t>
              </a:r>
              <a:endParaRPr/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balanced plate?</a:t>
              </a:r>
              <a:endParaRPr/>
            </a:p>
          </p:txBody>
        </p:sp>
        <p:sp>
          <p:nvSpPr>
            <p:cNvPr id="453" name="Google Shape;453;p22"/>
            <p:cNvSpPr txBox="1"/>
            <p:nvPr/>
          </p:nvSpPr>
          <p:spPr>
            <a:xfrm>
              <a:off x="0" y="1569632"/>
              <a:ext cx="45684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The key components and how to portion food groups</a:t>
              </a:r>
              <a:endParaRPr/>
            </a:p>
          </p:txBody>
        </p:sp>
      </p:grpSp>
      <p:grpSp>
        <p:nvGrpSpPr>
          <p:cNvPr id="454" name="Google Shape;454;p22"/>
          <p:cNvGrpSpPr/>
          <p:nvPr/>
        </p:nvGrpSpPr>
        <p:grpSpPr>
          <a:xfrm>
            <a:off x="9398381" y="4146875"/>
            <a:ext cx="3698798" cy="4647293"/>
            <a:chOff x="0" y="-47625"/>
            <a:chExt cx="1449750" cy="1821514"/>
          </a:xfrm>
        </p:grpSpPr>
        <p:sp>
          <p:nvSpPr>
            <p:cNvPr id="455" name="Google Shape;455;p22"/>
            <p:cNvSpPr/>
            <p:nvPr/>
          </p:nvSpPr>
          <p:spPr>
            <a:xfrm>
              <a:off x="0" y="0"/>
              <a:ext cx="1449749" cy="1773889"/>
            </a:xfrm>
            <a:custGeom>
              <a:rect b="b" l="l" r="r" t="t"/>
              <a:pathLst>
                <a:path extrusionOk="0" h="1773889" w="1449749">
                  <a:moveTo>
                    <a:pt x="209309" y="0"/>
                  </a:moveTo>
                  <a:lnTo>
                    <a:pt x="1240440" y="0"/>
                  </a:lnTo>
                  <a:cubicBezTo>
                    <a:pt x="1295953" y="0"/>
                    <a:pt x="1349191" y="22052"/>
                    <a:pt x="1388444" y="61305"/>
                  </a:cubicBezTo>
                  <a:cubicBezTo>
                    <a:pt x="1427697" y="100558"/>
                    <a:pt x="1449749" y="153797"/>
                    <a:pt x="1449749" y="209309"/>
                  </a:cubicBezTo>
                  <a:lnTo>
                    <a:pt x="1449749" y="1564579"/>
                  </a:lnTo>
                  <a:cubicBezTo>
                    <a:pt x="1449749" y="1680178"/>
                    <a:pt x="1356039" y="1773889"/>
                    <a:pt x="1240440" y="1773889"/>
                  </a:cubicBezTo>
                  <a:lnTo>
                    <a:pt x="209309" y="1773889"/>
                  </a:lnTo>
                  <a:cubicBezTo>
                    <a:pt x="153797" y="1773889"/>
                    <a:pt x="100558" y="1751836"/>
                    <a:pt x="61305" y="1712583"/>
                  </a:cubicBezTo>
                  <a:cubicBezTo>
                    <a:pt x="22052" y="1673330"/>
                    <a:pt x="0" y="1620092"/>
                    <a:pt x="0" y="1564579"/>
                  </a:cubicBezTo>
                  <a:lnTo>
                    <a:pt x="0" y="209309"/>
                  </a:lnTo>
                  <a:cubicBezTo>
                    <a:pt x="0" y="93711"/>
                    <a:pt x="93711" y="0"/>
                    <a:pt x="209309" y="0"/>
                  </a:cubicBezTo>
                  <a:close/>
                </a:path>
              </a:pathLst>
            </a:custGeom>
            <a:solidFill>
              <a:srgbClr val="FA98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2"/>
            <p:cNvSpPr txBox="1"/>
            <p:nvPr/>
          </p:nvSpPr>
          <p:spPr>
            <a:xfrm>
              <a:off x="0" y="-47625"/>
              <a:ext cx="1449750" cy="1821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22"/>
          <p:cNvSpPr/>
          <p:nvPr/>
        </p:nvSpPr>
        <p:spPr>
          <a:xfrm>
            <a:off x="9382079" y="4281576"/>
            <a:ext cx="3749423" cy="4492004"/>
          </a:xfrm>
          <a:custGeom>
            <a:rect b="b" l="l" r="r" t="t"/>
            <a:pathLst>
              <a:path extrusionOk="0" h="12376969" w="10330912">
                <a:moveTo>
                  <a:pt x="2506980" y="0"/>
                </a:moveTo>
                <a:cubicBezTo>
                  <a:pt x="6270585" y="16510"/>
                  <a:pt x="7731222" y="29210"/>
                  <a:pt x="8033481" y="50800"/>
                </a:cubicBezTo>
                <a:cubicBezTo>
                  <a:pt x="8349712" y="73660"/>
                  <a:pt x="8664672" y="114300"/>
                  <a:pt x="8961851" y="229870"/>
                </a:cubicBezTo>
                <a:cubicBezTo>
                  <a:pt x="9341581" y="375920"/>
                  <a:pt x="9665431" y="598170"/>
                  <a:pt x="9890222" y="946150"/>
                </a:cubicBezTo>
                <a:cubicBezTo>
                  <a:pt x="9979122" y="1083310"/>
                  <a:pt x="10042622" y="1233170"/>
                  <a:pt x="10092151" y="1388110"/>
                </a:cubicBezTo>
                <a:cubicBezTo>
                  <a:pt x="10181051" y="1662430"/>
                  <a:pt x="10250901" y="1940560"/>
                  <a:pt x="10291541" y="2225040"/>
                </a:cubicBezTo>
                <a:cubicBezTo>
                  <a:pt x="10330912" y="2508250"/>
                  <a:pt x="10324562" y="9881418"/>
                  <a:pt x="10290272" y="10164628"/>
                </a:cubicBezTo>
                <a:cubicBezTo>
                  <a:pt x="10254712" y="10468158"/>
                  <a:pt x="10200101" y="10767878"/>
                  <a:pt x="10108662" y="11059978"/>
                </a:cubicBezTo>
                <a:cubicBezTo>
                  <a:pt x="9941022" y="11595919"/>
                  <a:pt x="9587962" y="11954058"/>
                  <a:pt x="9065991" y="12152178"/>
                </a:cubicBezTo>
                <a:cubicBezTo>
                  <a:pt x="8798022" y="12253778"/>
                  <a:pt x="8521162" y="12309658"/>
                  <a:pt x="8237951" y="12338869"/>
                </a:cubicBezTo>
                <a:cubicBezTo>
                  <a:pt x="7867112" y="12376969"/>
                  <a:pt x="7495000" y="12376969"/>
                  <a:pt x="2522220" y="12329978"/>
                </a:cubicBezTo>
                <a:cubicBezTo>
                  <a:pt x="2002790" y="12262669"/>
                  <a:pt x="1501140" y="12135669"/>
                  <a:pt x="1029970" y="11899448"/>
                </a:cubicBezTo>
                <a:cubicBezTo>
                  <a:pt x="814070" y="11791498"/>
                  <a:pt x="615950" y="11659418"/>
                  <a:pt x="452120" y="11480348"/>
                </a:cubicBezTo>
                <a:cubicBezTo>
                  <a:pt x="255270" y="11265718"/>
                  <a:pt x="146050" y="11007908"/>
                  <a:pt x="83820" y="10727238"/>
                </a:cubicBezTo>
                <a:cubicBezTo>
                  <a:pt x="19050" y="10438948"/>
                  <a:pt x="0" y="10145578"/>
                  <a:pt x="1270" y="9382177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5454306" y="83820"/>
                </a:moveTo>
                <a:cubicBezTo>
                  <a:pt x="4524655" y="83820"/>
                  <a:pt x="3595008" y="82550"/>
                  <a:pt x="2642684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9951268"/>
                  <a:pt x="101600" y="10301788"/>
                  <a:pt x="179070" y="10648498"/>
                </a:cubicBezTo>
                <a:cubicBezTo>
                  <a:pt x="227330" y="10865668"/>
                  <a:pt x="295910" y="11073948"/>
                  <a:pt x="421640" y="11259368"/>
                </a:cubicBezTo>
                <a:cubicBezTo>
                  <a:pt x="571500" y="11482888"/>
                  <a:pt x="774700" y="11647988"/>
                  <a:pt x="1007110" y="11776258"/>
                </a:cubicBezTo>
                <a:cubicBezTo>
                  <a:pt x="1532890" y="12068358"/>
                  <a:pt x="2103120" y="12214408"/>
                  <a:pt x="4003147" y="12271558"/>
                </a:cubicBezTo>
                <a:cubicBezTo>
                  <a:pt x="7578822" y="12298228"/>
                  <a:pt x="7858222" y="12293148"/>
                  <a:pt x="8136351" y="12265208"/>
                </a:cubicBezTo>
                <a:cubicBezTo>
                  <a:pt x="8448772" y="12234728"/>
                  <a:pt x="8753572" y="12175038"/>
                  <a:pt x="9044401" y="12055658"/>
                </a:cubicBezTo>
                <a:cubicBezTo>
                  <a:pt x="9493981" y="11871508"/>
                  <a:pt x="9821641" y="11564168"/>
                  <a:pt x="9993091" y="11103158"/>
                </a:cubicBezTo>
                <a:cubicBezTo>
                  <a:pt x="10075641" y="10882178"/>
                  <a:pt x="10125172" y="10652308"/>
                  <a:pt x="10163272" y="10419898"/>
                </a:cubicBezTo>
                <a:cubicBezTo>
                  <a:pt x="10206451" y="10159548"/>
                  <a:pt x="10233122" y="9899198"/>
                  <a:pt x="10222962" y="2545080"/>
                </a:cubicBezTo>
                <a:cubicBezTo>
                  <a:pt x="10206451" y="2115820"/>
                  <a:pt x="10097231" y="1706880"/>
                  <a:pt x="9954991" y="1305560"/>
                </a:cubicBezTo>
                <a:cubicBezTo>
                  <a:pt x="9835612" y="969010"/>
                  <a:pt x="9620981" y="706120"/>
                  <a:pt x="9323801" y="506730"/>
                </a:cubicBezTo>
                <a:cubicBezTo>
                  <a:pt x="9082501" y="345440"/>
                  <a:pt x="8818341" y="245110"/>
                  <a:pt x="8535131" y="191770"/>
                </a:cubicBezTo>
                <a:cubicBezTo>
                  <a:pt x="8155401" y="119380"/>
                  <a:pt x="7768051" y="102870"/>
                  <a:pt x="5454306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8" name="Google Shape;458;p22"/>
          <p:cNvGrpSpPr/>
          <p:nvPr/>
        </p:nvGrpSpPr>
        <p:grpSpPr>
          <a:xfrm>
            <a:off x="9534622" y="5520042"/>
            <a:ext cx="3426299" cy="1978618"/>
            <a:chOff x="0" y="-9525"/>
            <a:chExt cx="4568400" cy="2638157"/>
          </a:xfrm>
        </p:grpSpPr>
        <p:sp>
          <p:nvSpPr>
            <p:cNvPr id="459" name="Google Shape;459;p22"/>
            <p:cNvSpPr txBox="1"/>
            <p:nvPr/>
          </p:nvSpPr>
          <p:spPr>
            <a:xfrm>
              <a:off x="0" y="-9525"/>
              <a:ext cx="45684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How to read</a:t>
              </a:r>
              <a:endParaRPr/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food labels</a:t>
              </a:r>
              <a:endParaRPr/>
            </a:p>
          </p:txBody>
        </p:sp>
        <p:sp>
          <p:nvSpPr>
            <p:cNvPr id="460" name="Google Shape;460;p22"/>
            <p:cNvSpPr txBox="1"/>
            <p:nvPr/>
          </p:nvSpPr>
          <p:spPr>
            <a:xfrm>
              <a:off x="0" y="1569632"/>
              <a:ext cx="45684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What to look for and why it’s helpful</a:t>
              </a:r>
              <a:endParaRPr/>
            </a:p>
          </p:txBody>
        </p:sp>
      </p:grpSp>
      <p:grpSp>
        <p:nvGrpSpPr>
          <p:cNvPr id="461" name="Google Shape;461;p22"/>
          <p:cNvGrpSpPr/>
          <p:nvPr/>
        </p:nvGrpSpPr>
        <p:grpSpPr>
          <a:xfrm>
            <a:off x="13563735" y="4146875"/>
            <a:ext cx="3698798" cy="4647293"/>
            <a:chOff x="0" y="-47625"/>
            <a:chExt cx="1449750" cy="1821514"/>
          </a:xfrm>
        </p:grpSpPr>
        <p:sp>
          <p:nvSpPr>
            <p:cNvPr id="462" name="Google Shape;462;p22"/>
            <p:cNvSpPr/>
            <p:nvPr/>
          </p:nvSpPr>
          <p:spPr>
            <a:xfrm>
              <a:off x="0" y="0"/>
              <a:ext cx="1449749" cy="1773889"/>
            </a:xfrm>
            <a:custGeom>
              <a:rect b="b" l="l" r="r" t="t"/>
              <a:pathLst>
                <a:path extrusionOk="0" h="1773889" w="1449749">
                  <a:moveTo>
                    <a:pt x="209309" y="0"/>
                  </a:moveTo>
                  <a:lnTo>
                    <a:pt x="1240440" y="0"/>
                  </a:lnTo>
                  <a:cubicBezTo>
                    <a:pt x="1295953" y="0"/>
                    <a:pt x="1349191" y="22052"/>
                    <a:pt x="1388444" y="61305"/>
                  </a:cubicBezTo>
                  <a:cubicBezTo>
                    <a:pt x="1427697" y="100558"/>
                    <a:pt x="1449749" y="153797"/>
                    <a:pt x="1449749" y="209309"/>
                  </a:cubicBezTo>
                  <a:lnTo>
                    <a:pt x="1449749" y="1564579"/>
                  </a:lnTo>
                  <a:cubicBezTo>
                    <a:pt x="1449749" y="1680178"/>
                    <a:pt x="1356039" y="1773889"/>
                    <a:pt x="1240440" y="1773889"/>
                  </a:cubicBezTo>
                  <a:lnTo>
                    <a:pt x="209309" y="1773889"/>
                  </a:lnTo>
                  <a:cubicBezTo>
                    <a:pt x="153797" y="1773889"/>
                    <a:pt x="100558" y="1751836"/>
                    <a:pt x="61305" y="1712583"/>
                  </a:cubicBezTo>
                  <a:cubicBezTo>
                    <a:pt x="22052" y="1673330"/>
                    <a:pt x="0" y="1620092"/>
                    <a:pt x="0" y="1564579"/>
                  </a:cubicBezTo>
                  <a:lnTo>
                    <a:pt x="0" y="209309"/>
                  </a:lnTo>
                  <a:cubicBezTo>
                    <a:pt x="0" y="93711"/>
                    <a:pt x="93711" y="0"/>
                    <a:pt x="209309" y="0"/>
                  </a:cubicBezTo>
                  <a:close/>
                </a:path>
              </a:pathLst>
            </a:custGeom>
            <a:solidFill>
              <a:srgbClr val="F6EB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2"/>
            <p:cNvSpPr txBox="1"/>
            <p:nvPr/>
          </p:nvSpPr>
          <p:spPr>
            <a:xfrm>
              <a:off x="0" y="-47625"/>
              <a:ext cx="1449750" cy="1821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4" name="Google Shape;464;p22"/>
          <p:cNvSpPr/>
          <p:nvPr/>
        </p:nvSpPr>
        <p:spPr>
          <a:xfrm>
            <a:off x="13547433" y="4281576"/>
            <a:ext cx="3749423" cy="4492004"/>
          </a:xfrm>
          <a:custGeom>
            <a:rect b="b" l="l" r="r" t="t"/>
            <a:pathLst>
              <a:path extrusionOk="0" h="12376969" w="10330912">
                <a:moveTo>
                  <a:pt x="2506980" y="0"/>
                </a:moveTo>
                <a:cubicBezTo>
                  <a:pt x="6270585" y="16510"/>
                  <a:pt x="7731222" y="29210"/>
                  <a:pt x="8033481" y="50800"/>
                </a:cubicBezTo>
                <a:cubicBezTo>
                  <a:pt x="8349712" y="73660"/>
                  <a:pt x="8664672" y="114300"/>
                  <a:pt x="8961851" y="229870"/>
                </a:cubicBezTo>
                <a:cubicBezTo>
                  <a:pt x="9341581" y="375920"/>
                  <a:pt x="9665431" y="598170"/>
                  <a:pt x="9890222" y="946150"/>
                </a:cubicBezTo>
                <a:cubicBezTo>
                  <a:pt x="9979122" y="1083310"/>
                  <a:pt x="10042622" y="1233170"/>
                  <a:pt x="10092151" y="1388110"/>
                </a:cubicBezTo>
                <a:cubicBezTo>
                  <a:pt x="10181051" y="1662430"/>
                  <a:pt x="10250901" y="1940560"/>
                  <a:pt x="10291541" y="2225040"/>
                </a:cubicBezTo>
                <a:cubicBezTo>
                  <a:pt x="10330912" y="2508250"/>
                  <a:pt x="10324562" y="9881418"/>
                  <a:pt x="10290272" y="10164628"/>
                </a:cubicBezTo>
                <a:cubicBezTo>
                  <a:pt x="10254712" y="10468158"/>
                  <a:pt x="10200101" y="10767878"/>
                  <a:pt x="10108662" y="11059978"/>
                </a:cubicBezTo>
                <a:cubicBezTo>
                  <a:pt x="9941022" y="11595919"/>
                  <a:pt x="9587962" y="11954058"/>
                  <a:pt x="9065991" y="12152178"/>
                </a:cubicBezTo>
                <a:cubicBezTo>
                  <a:pt x="8798022" y="12253778"/>
                  <a:pt x="8521162" y="12309658"/>
                  <a:pt x="8237951" y="12338869"/>
                </a:cubicBezTo>
                <a:cubicBezTo>
                  <a:pt x="7867112" y="12376969"/>
                  <a:pt x="7495000" y="12376969"/>
                  <a:pt x="2522220" y="12329978"/>
                </a:cubicBezTo>
                <a:cubicBezTo>
                  <a:pt x="2002790" y="12262669"/>
                  <a:pt x="1501140" y="12135669"/>
                  <a:pt x="1029970" y="11899448"/>
                </a:cubicBezTo>
                <a:cubicBezTo>
                  <a:pt x="814070" y="11791498"/>
                  <a:pt x="615950" y="11659418"/>
                  <a:pt x="452120" y="11480348"/>
                </a:cubicBezTo>
                <a:cubicBezTo>
                  <a:pt x="255270" y="11265718"/>
                  <a:pt x="146050" y="11007908"/>
                  <a:pt x="83820" y="10727238"/>
                </a:cubicBezTo>
                <a:cubicBezTo>
                  <a:pt x="19050" y="10438948"/>
                  <a:pt x="0" y="10145578"/>
                  <a:pt x="1270" y="9382177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5454306" y="83820"/>
                </a:moveTo>
                <a:cubicBezTo>
                  <a:pt x="4524655" y="83820"/>
                  <a:pt x="3595008" y="82550"/>
                  <a:pt x="2642684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9951268"/>
                  <a:pt x="101600" y="10301788"/>
                  <a:pt x="179070" y="10648498"/>
                </a:cubicBezTo>
                <a:cubicBezTo>
                  <a:pt x="227330" y="10865668"/>
                  <a:pt x="295910" y="11073948"/>
                  <a:pt x="421640" y="11259368"/>
                </a:cubicBezTo>
                <a:cubicBezTo>
                  <a:pt x="571500" y="11482888"/>
                  <a:pt x="774700" y="11647988"/>
                  <a:pt x="1007110" y="11776258"/>
                </a:cubicBezTo>
                <a:cubicBezTo>
                  <a:pt x="1532890" y="12068358"/>
                  <a:pt x="2103120" y="12214408"/>
                  <a:pt x="4003147" y="12271558"/>
                </a:cubicBezTo>
                <a:cubicBezTo>
                  <a:pt x="7578822" y="12298228"/>
                  <a:pt x="7858222" y="12293148"/>
                  <a:pt x="8136351" y="12265208"/>
                </a:cubicBezTo>
                <a:cubicBezTo>
                  <a:pt x="8448772" y="12234728"/>
                  <a:pt x="8753572" y="12175038"/>
                  <a:pt x="9044401" y="12055658"/>
                </a:cubicBezTo>
                <a:cubicBezTo>
                  <a:pt x="9493981" y="11871508"/>
                  <a:pt x="9821641" y="11564168"/>
                  <a:pt x="9993091" y="11103158"/>
                </a:cubicBezTo>
                <a:cubicBezTo>
                  <a:pt x="10075641" y="10882178"/>
                  <a:pt x="10125172" y="10652308"/>
                  <a:pt x="10163272" y="10419898"/>
                </a:cubicBezTo>
                <a:cubicBezTo>
                  <a:pt x="10206451" y="10159548"/>
                  <a:pt x="10233122" y="9899198"/>
                  <a:pt x="10222962" y="2545080"/>
                </a:cubicBezTo>
                <a:cubicBezTo>
                  <a:pt x="10206451" y="2115820"/>
                  <a:pt x="10097231" y="1706880"/>
                  <a:pt x="9954991" y="1305560"/>
                </a:cubicBezTo>
                <a:cubicBezTo>
                  <a:pt x="9835612" y="969010"/>
                  <a:pt x="9620981" y="706120"/>
                  <a:pt x="9323801" y="506730"/>
                </a:cubicBezTo>
                <a:cubicBezTo>
                  <a:pt x="9082501" y="345440"/>
                  <a:pt x="8818341" y="245110"/>
                  <a:pt x="8535131" y="191770"/>
                </a:cubicBezTo>
                <a:cubicBezTo>
                  <a:pt x="8155401" y="119380"/>
                  <a:pt x="7768051" y="102870"/>
                  <a:pt x="5454306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5" name="Google Shape;465;p22"/>
          <p:cNvGrpSpPr/>
          <p:nvPr/>
        </p:nvGrpSpPr>
        <p:grpSpPr>
          <a:xfrm>
            <a:off x="13699976" y="5310492"/>
            <a:ext cx="3426299" cy="2403418"/>
            <a:chOff x="0" y="-9525"/>
            <a:chExt cx="4568400" cy="3204557"/>
          </a:xfrm>
        </p:grpSpPr>
        <p:sp>
          <p:nvSpPr>
            <p:cNvPr id="466" name="Google Shape;466;p22"/>
            <p:cNvSpPr txBox="1"/>
            <p:nvPr/>
          </p:nvSpPr>
          <p:spPr>
            <a:xfrm>
              <a:off x="0" y="-9525"/>
              <a:ext cx="45684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Tips for</a:t>
              </a:r>
              <a:endParaRPr/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healthy eating</a:t>
              </a:r>
              <a:endParaRPr/>
            </a:p>
          </p:txBody>
        </p:sp>
        <p:sp>
          <p:nvSpPr>
            <p:cNvPr id="467" name="Google Shape;467;p22"/>
            <p:cNvSpPr txBox="1"/>
            <p:nvPr/>
          </p:nvSpPr>
          <p:spPr>
            <a:xfrm>
              <a:off x="0" y="1569632"/>
              <a:ext cx="45684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Two or three practical ideas learners can use right away</a:t>
              </a:r>
              <a:endParaRPr/>
            </a:p>
          </p:txBody>
        </p:sp>
      </p:grpSp>
      <p:grpSp>
        <p:nvGrpSpPr>
          <p:cNvPr id="468" name="Google Shape;468;p22"/>
          <p:cNvGrpSpPr/>
          <p:nvPr/>
        </p:nvGrpSpPr>
        <p:grpSpPr>
          <a:xfrm>
            <a:off x="5984191" y="1117552"/>
            <a:ext cx="6509084" cy="2342534"/>
            <a:chOff x="0" y="-47625"/>
            <a:chExt cx="1961883" cy="706056"/>
          </a:xfrm>
        </p:grpSpPr>
        <p:sp>
          <p:nvSpPr>
            <p:cNvPr id="469" name="Google Shape;469;p22"/>
            <p:cNvSpPr/>
            <p:nvPr/>
          </p:nvSpPr>
          <p:spPr>
            <a:xfrm>
              <a:off x="0" y="0"/>
              <a:ext cx="1961883" cy="658431"/>
            </a:xfrm>
            <a:custGeom>
              <a:rect b="b" l="l" r="r" t="t"/>
              <a:pathLst>
                <a:path extrusionOk="0" h="658431" w="1961883">
                  <a:moveTo>
                    <a:pt x="118940" y="0"/>
                  </a:moveTo>
                  <a:lnTo>
                    <a:pt x="1842943" y="0"/>
                  </a:lnTo>
                  <a:cubicBezTo>
                    <a:pt x="1874488" y="0"/>
                    <a:pt x="1904741" y="12531"/>
                    <a:pt x="1927046" y="34837"/>
                  </a:cubicBezTo>
                  <a:cubicBezTo>
                    <a:pt x="1949352" y="57142"/>
                    <a:pt x="1961883" y="87395"/>
                    <a:pt x="1961883" y="118940"/>
                  </a:cubicBezTo>
                  <a:lnTo>
                    <a:pt x="1961883" y="539491"/>
                  </a:lnTo>
                  <a:cubicBezTo>
                    <a:pt x="1961883" y="571036"/>
                    <a:pt x="1949352" y="601289"/>
                    <a:pt x="1927046" y="623594"/>
                  </a:cubicBezTo>
                  <a:cubicBezTo>
                    <a:pt x="1904741" y="645900"/>
                    <a:pt x="1874488" y="658431"/>
                    <a:pt x="1842943" y="658431"/>
                  </a:cubicBezTo>
                  <a:lnTo>
                    <a:pt x="118940" y="658431"/>
                  </a:lnTo>
                  <a:cubicBezTo>
                    <a:pt x="87395" y="658431"/>
                    <a:pt x="57142" y="645900"/>
                    <a:pt x="34837" y="623594"/>
                  </a:cubicBezTo>
                  <a:cubicBezTo>
                    <a:pt x="12531" y="601289"/>
                    <a:pt x="0" y="571036"/>
                    <a:pt x="0" y="539491"/>
                  </a:cubicBezTo>
                  <a:lnTo>
                    <a:pt x="0" y="118940"/>
                  </a:lnTo>
                  <a:cubicBezTo>
                    <a:pt x="0" y="87395"/>
                    <a:pt x="12531" y="57142"/>
                    <a:pt x="34837" y="34837"/>
                  </a:cubicBezTo>
                  <a:cubicBezTo>
                    <a:pt x="57142" y="12531"/>
                    <a:pt x="87395" y="0"/>
                    <a:pt x="118940" y="0"/>
                  </a:cubicBezTo>
                  <a:close/>
                </a:path>
              </a:pathLst>
            </a:custGeom>
            <a:solidFill>
              <a:srgbClr val="FFFC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2"/>
            <p:cNvSpPr txBox="1"/>
            <p:nvPr/>
          </p:nvSpPr>
          <p:spPr>
            <a:xfrm>
              <a:off x="0" y="-47625"/>
              <a:ext cx="1961883" cy="706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1" name="Google Shape;471;p22"/>
          <p:cNvSpPr/>
          <p:nvPr/>
        </p:nvSpPr>
        <p:spPr>
          <a:xfrm>
            <a:off x="5981085" y="1267600"/>
            <a:ext cx="6589187" cy="2245659"/>
          </a:xfrm>
          <a:custGeom>
            <a:rect b="b" l="l" r="r" t="t"/>
            <a:pathLst>
              <a:path extrusionOk="0" h="5133340" w="15062193">
                <a:moveTo>
                  <a:pt x="2506980" y="0"/>
                </a:moveTo>
                <a:cubicBezTo>
                  <a:pt x="9813545" y="16510"/>
                  <a:pt x="12462503" y="29210"/>
                  <a:pt x="12764763" y="50800"/>
                </a:cubicBezTo>
                <a:cubicBezTo>
                  <a:pt x="13080993" y="73660"/>
                  <a:pt x="13395953" y="114300"/>
                  <a:pt x="13693133" y="229870"/>
                </a:cubicBezTo>
                <a:cubicBezTo>
                  <a:pt x="14072863" y="375920"/>
                  <a:pt x="14396713" y="598170"/>
                  <a:pt x="14621503" y="946150"/>
                </a:cubicBezTo>
                <a:cubicBezTo>
                  <a:pt x="14710403" y="1083310"/>
                  <a:pt x="14773903" y="1233170"/>
                  <a:pt x="14823433" y="1388110"/>
                </a:cubicBezTo>
                <a:cubicBezTo>
                  <a:pt x="14912333" y="1662430"/>
                  <a:pt x="14982183" y="1940560"/>
                  <a:pt x="15022824" y="2225040"/>
                </a:cubicBezTo>
                <a:cubicBezTo>
                  <a:pt x="15062193" y="2508250"/>
                  <a:pt x="15055843" y="2637790"/>
                  <a:pt x="15021553" y="2921000"/>
                </a:cubicBezTo>
                <a:cubicBezTo>
                  <a:pt x="14985993" y="3224530"/>
                  <a:pt x="14931383" y="3524250"/>
                  <a:pt x="14839943" y="3816350"/>
                </a:cubicBezTo>
                <a:cubicBezTo>
                  <a:pt x="14672303" y="4352290"/>
                  <a:pt x="14319243" y="4710430"/>
                  <a:pt x="13797274" y="4908550"/>
                </a:cubicBezTo>
                <a:cubicBezTo>
                  <a:pt x="13529303" y="5010150"/>
                  <a:pt x="13252443" y="5066030"/>
                  <a:pt x="12969233" y="5095240"/>
                </a:cubicBezTo>
                <a:cubicBezTo>
                  <a:pt x="12598393" y="5133340"/>
                  <a:pt x="12226281" y="5133340"/>
                  <a:pt x="2522220" y="5086350"/>
                </a:cubicBezTo>
                <a:cubicBezTo>
                  <a:pt x="2002790" y="5019040"/>
                  <a:pt x="1501140" y="4892040"/>
                  <a:pt x="1029970" y="4655820"/>
                </a:cubicBezTo>
                <a:cubicBezTo>
                  <a:pt x="814070" y="4547870"/>
                  <a:pt x="615950" y="4415790"/>
                  <a:pt x="452120" y="4236720"/>
                </a:cubicBezTo>
                <a:cubicBezTo>
                  <a:pt x="255270" y="4022090"/>
                  <a:pt x="146050" y="3764280"/>
                  <a:pt x="83820" y="3483610"/>
                </a:cubicBezTo>
                <a:cubicBezTo>
                  <a:pt x="19050" y="3195320"/>
                  <a:pt x="0" y="2901950"/>
                  <a:pt x="1270" y="2617470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8205050" y="83820"/>
                </a:moveTo>
                <a:cubicBezTo>
                  <a:pt x="6373153" y="83820"/>
                  <a:pt x="4541263" y="82550"/>
                  <a:pt x="2664690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2707640"/>
                  <a:pt x="101600" y="3058160"/>
                  <a:pt x="179070" y="3404870"/>
                </a:cubicBezTo>
                <a:cubicBezTo>
                  <a:pt x="227330" y="3622040"/>
                  <a:pt x="295910" y="3830320"/>
                  <a:pt x="421640" y="4015740"/>
                </a:cubicBezTo>
                <a:cubicBezTo>
                  <a:pt x="571500" y="4239260"/>
                  <a:pt x="774700" y="4404360"/>
                  <a:pt x="1007110" y="4532630"/>
                </a:cubicBezTo>
                <a:cubicBezTo>
                  <a:pt x="1532890" y="4824730"/>
                  <a:pt x="2103120" y="4970780"/>
                  <a:pt x="5345511" y="5027930"/>
                </a:cubicBezTo>
                <a:cubicBezTo>
                  <a:pt x="12310103" y="5054600"/>
                  <a:pt x="12589503" y="5049520"/>
                  <a:pt x="12867633" y="5021580"/>
                </a:cubicBezTo>
                <a:cubicBezTo>
                  <a:pt x="13180053" y="4991100"/>
                  <a:pt x="13484853" y="4931410"/>
                  <a:pt x="13775683" y="4812030"/>
                </a:cubicBezTo>
                <a:cubicBezTo>
                  <a:pt x="14225263" y="4627880"/>
                  <a:pt x="14552924" y="4320540"/>
                  <a:pt x="14724374" y="3859530"/>
                </a:cubicBezTo>
                <a:cubicBezTo>
                  <a:pt x="14806924" y="3638550"/>
                  <a:pt x="14856453" y="3408680"/>
                  <a:pt x="14894553" y="3176270"/>
                </a:cubicBezTo>
                <a:cubicBezTo>
                  <a:pt x="14937733" y="2915920"/>
                  <a:pt x="14964403" y="2655570"/>
                  <a:pt x="14954243" y="2545080"/>
                </a:cubicBezTo>
                <a:cubicBezTo>
                  <a:pt x="14937733" y="2115820"/>
                  <a:pt x="14828513" y="1706880"/>
                  <a:pt x="14686274" y="1305560"/>
                </a:cubicBezTo>
                <a:cubicBezTo>
                  <a:pt x="14566893" y="969010"/>
                  <a:pt x="14352263" y="706120"/>
                  <a:pt x="14055083" y="506730"/>
                </a:cubicBezTo>
                <a:cubicBezTo>
                  <a:pt x="13813783" y="345440"/>
                  <a:pt x="13549624" y="245110"/>
                  <a:pt x="13266413" y="191770"/>
                </a:cubicBezTo>
                <a:cubicBezTo>
                  <a:pt x="12886683" y="119380"/>
                  <a:pt x="12499333" y="102870"/>
                  <a:pt x="8205050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2"/>
          <p:cNvSpPr txBox="1"/>
          <p:nvPr/>
        </p:nvSpPr>
        <p:spPr>
          <a:xfrm>
            <a:off x="6157580" y="1798252"/>
            <a:ext cx="62004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Let</a:t>
            </a:r>
            <a:r>
              <a:rPr b="0" i="0" lang="en-US" sz="6999" u="none" cap="none" strike="noStrike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'</a:t>
            </a:r>
            <a:r>
              <a:rPr b="0" i="0" lang="en-US" sz="6999" u="none" cap="none" strike="noStrike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s Review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DBFD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23"/>
          <p:cNvGrpSpPr/>
          <p:nvPr/>
        </p:nvGrpSpPr>
        <p:grpSpPr>
          <a:xfrm>
            <a:off x="714865" y="2155876"/>
            <a:ext cx="5097641" cy="7544983"/>
            <a:chOff x="0" y="-38100"/>
            <a:chExt cx="1342589" cy="1987156"/>
          </a:xfrm>
        </p:grpSpPr>
        <p:sp>
          <p:nvSpPr>
            <p:cNvPr id="478" name="Google Shape;478;p23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FFFC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3"/>
            <p:cNvSpPr txBox="1"/>
            <p:nvPr/>
          </p:nvSpPr>
          <p:spPr>
            <a:xfrm>
              <a:off x="0" y="-38100"/>
              <a:ext cx="1342589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0" name="Google Shape;480;p23"/>
          <p:cNvSpPr/>
          <p:nvPr/>
        </p:nvSpPr>
        <p:spPr>
          <a:xfrm>
            <a:off x="591058" y="2241178"/>
            <a:ext cx="5312844" cy="7497778"/>
          </a:xfrm>
          <a:custGeom>
            <a:rect b="b" l="l" r="r" t="t"/>
            <a:pathLst>
              <a:path extrusionOk="0" h="14442902" w="10234083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6584409" y="39370"/>
                </a:cubicBezTo>
                <a:cubicBezTo>
                  <a:pt x="8844704" y="43180"/>
                  <a:pt x="9323494" y="34290"/>
                  <a:pt x="9801013" y="30480"/>
                </a:cubicBezTo>
                <a:cubicBezTo>
                  <a:pt x="9919123" y="29210"/>
                  <a:pt x="10038504" y="25400"/>
                  <a:pt x="10156613" y="24130"/>
                </a:cubicBezTo>
                <a:cubicBezTo>
                  <a:pt x="10222654" y="22860"/>
                  <a:pt x="10234083" y="34290"/>
                  <a:pt x="10234083" y="101600"/>
                </a:cubicBezTo>
                <a:cubicBezTo>
                  <a:pt x="10194713" y="962660"/>
                  <a:pt x="10113433" y="1822450"/>
                  <a:pt x="10129944" y="11623502"/>
                </a:cubicBezTo>
                <a:cubicBezTo>
                  <a:pt x="10129944" y="12258502"/>
                  <a:pt x="10143913" y="12893502"/>
                  <a:pt x="10124863" y="13528502"/>
                </a:cubicBezTo>
                <a:cubicBezTo>
                  <a:pt x="10096923" y="13818062"/>
                  <a:pt x="10124863" y="14121593"/>
                  <a:pt x="10046123" y="14402262"/>
                </a:cubicBezTo>
                <a:cubicBezTo>
                  <a:pt x="10041044" y="14378132"/>
                  <a:pt x="10037233" y="14354002"/>
                  <a:pt x="10032154" y="14329871"/>
                </a:cubicBezTo>
                <a:cubicBezTo>
                  <a:pt x="9280313" y="14350193"/>
                  <a:pt x="8528473" y="14354002"/>
                  <a:pt x="3248660" y="14331143"/>
                </a:cubicBezTo>
                <a:cubicBezTo>
                  <a:pt x="2880360" y="14328602"/>
                  <a:pt x="2505710" y="14389562"/>
                  <a:pt x="2139950" y="14346382"/>
                </a:cubicBezTo>
                <a:cubicBezTo>
                  <a:pt x="2141220" y="14341302"/>
                  <a:pt x="2141220" y="14337493"/>
                  <a:pt x="2142490" y="14332412"/>
                </a:cubicBezTo>
                <a:cubicBezTo>
                  <a:pt x="2382520" y="14312093"/>
                  <a:pt x="2622550" y="14293043"/>
                  <a:pt x="2863850" y="14272721"/>
                </a:cubicBezTo>
                <a:cubicBezTo>
                  <a:pt x="2863850" y="14271452"/>
                  <a:pt x="2863850" y="14270182"/>
                  <a:pt x="2863850" y="14267643"/>
                </a:cubicBezTo>
                <a:cubicBezTo>
                  <a:pt x="2258060" y="14287962"/>
                  <a:pt x="1652270" y="14317171"/>
                  <a:pt x="1046480" y="14347652"/>
                </a:cubicBezTo>
                <a:cubicBezTo>
                  <a:pt x="706120" y="14346382"/>
                  <a:pt x="340360" y="14442902"/>
                  <a:pt x="10160" y="14369243"/>
                </a:cubicBezTo>
                <a:cubicBezTo>
                  <a:pt x="87630" y="14312093"/>
                  <a:pt x="25400" y="14199062"/>
                  <a:pt x="36830" y="14117782"/>
                </a:cubicBezTo>
                <a:cubicBezTo>
                  <a:pt x="34290" y="14014912"/>
                  <a:pt x="35560" y="13912043"/>
                  <a:pt x="35560" y="13809171"/>
                </a:cubicBezTo>
                <a:cubicBezTo>
                  <a:pt x="33020" y="13263071"/>
                  <a:pt x="0" y="12716971"/>
                  <a:pt x="11430" y="12169602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14334952"/>
                </a:moveTo>
                <a:cubicBezTo>
                  <a:pt x="938530" y="14304471"/>
                  <a:pt x="1786890" y="14248593"/>
                  <a:pt x="2637790" y="14234621"/>
                </a:cubicBezTo>
                <a:cubicBezTo>
                  <a:pt x="3041650" y="14221921"/>
                  <a:pt x="3442970" y="14257482"/>
                  <a:pt x="6853105" y="14262562"/>
                </a:cubicBezTo>
                <a:cubicBezTo>
                  <a:pt x="8927254" y="14276532"/>
                  <a:pt x="9480973" y="14244782"/>
                  <a:pt x="10033423" y="14256212"/>
                </a:cubicBezTo>
                <a:cubicBezTo>
                  <a:pt x="10082954" y="13190682"/>
                  <a:pt x="10051204" y="12126422"/>
                  <a:pt x="10072794" y="2123440"/>
                </a:cubicBezTo>
                <a:cubicBezTo>
                  <a:pt x="10080413" y="1438910"/>
                  <a:pt x="10142644" y="754380"/>
                  <a:pt x="10187094" y="72390"/>
                </a:cubicBezTo>
                <a:cubicBezTo>
                  <a:pt x="9073304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11948622"/>
                </a:cubicBezTo>
                <a:cubicBezTo>
                  <a:pt x="82550" y="12743643"/>
                  <a:pt x="173990" y="13541202"/>
                  <a:pt x="88900" y="143349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1" name="Google Shape;481;p23"/>
          <p:cNvGrpSpPr/>
          <p:nvPr/>
        </p:nvGrpSpPr>
        <p:grpSpPr>
          <a:xfrm>
            <a:off x="6060156" y="2155876"/>
            <a:ext cx="11512980" cy="7544983"/>
            <a:chOff x="0" y="-38100"/>
            <a:chExt cx="3032225" cy="1987156"/>
          </a:xfrm>
        </p:grpSpPr>
        <p:sp>
          <p:nvSpPr>
            <p:cNvPr id="482" name="Google Shape;482;p23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FFFC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3"/>
            <p:cNvSpPr txBox="1"/>
            <p:nvPr/>
          </p:nvSpPr>
          <p:spPr>
            <a:xfrm>
              <a:off x="0" y="-38100"/>
              <a:ext cx="3032225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4" name="Google Shape;484;p23"/>
          <p:cNvSpPr/>
          <p:nvPr/>
        </p:nvSpPr>
        <p:spPr>
          <a:xfrm>
            <a:off x="6021999" y="2277118"/>
            <a:ext cx="11630099" cy="7497778"/>
          </a:xfrm>
          <a:custGeom>
            <a:rect b="b" l="l" r="r" t="t"/>
            <a:pathLst>
              <a:path extrusionOk="0" h="14442902" w="22402955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13965510" y="39370"/>
                </a:cubicBezTo>
                <a:cubicBezTo>
                  <a:pt x="21013576" y="43180"/>
                  <a:pt x="21492366" y="34290"/>
                  <a:pt x="21969885" y="30480"/>
                </a:cubicBezTo>
                <a:cubicBezTo>
                  <a:pt x="22087996" y="29210"/>
                  <a:pt x="22207376" y="25400"/>
                  <a:pt x="22325485" y="24130"/>
                </a:cubicBezTo>
                <a:cubicBezTo>
                  <a:pt x="22391526" y="22860"/>
                  <a:pt x="22402955" y="34290"/>
                  <a:pt x="22402955" y="101600"/>
                </a:cubicBezTo>
                <a:cubicBezTo>
                  <a:pt x="22363585" y="962660"/>
                  <a:pt x="22282305" y="1822450"/>
                  <a:pt x="22298816" y="11623502"/>
                </a:cubicBezTo>
                <a:cubicBezTo>
                  <a:pt x="22298816" y="12258502"/>
                  <a:pt x="22312785" y="12893502"/>
                  <a:pt x="22293735" y="13528502"/>
                </a:cubicBezTo>
                <a:cubicBezTo>
                  <a:pt x="22265796" y="13818062"/>
                  <a:pt x="22293735" y="14121593"/>
                  <a:pt x="22214996" y="14402262"/>
                </a:cubicBezTo>
                <a:cubicBezTo>
                  <a:pt x="22209916" y="14378132"/>
                  <a:pt x="22206105" y="14354002"/>
                  <a:pt x="22201026" y="14329871"/>
                </a:cubicBezTo>
                <a:cubicBezTo>
                  <a:pt x="21449185" y="14350193"/>
                  <a:pt x="20697346" y="14354002"/>
                  <a:pt x="3248660" y="14331143"/>
                </a:cubicBezTo>
                <a:cubicBezTo>
                  <a:pt x="2880360" y="14328602"/>
                  <a:pt x="2505710" y="14389562"/>
                  <a:pt x="2139950" y="14346382"/>
                </a:cubicBezTo>
                <a:cubicBezTo>
                  <a:pt x="2141220" y="14341302"/>
                  <a:pt x="2141220" y="14337493"/>
                  <a:pt x="2142490" y="14332412"/>
                </a:cubicBezTo>
                <a:cubicBezTo>
                  <a:pt x="2382520" y="14312093"/>
                  <a:pt x="2622550" y="14293043"/>
                  <a:pt x="2863850" y="14272721"/>
                </a:cubicBezTo>
                <a:cubicBezTo>
                  <a:pt x="2863850" y="14271452"/>
                  <a:pt x="2863850" y="14270182"/>
                  <a:pt x="2863850" y="14267643"/>
                </a:cubicBezTo>
                <a:cubicBezTo>
                  <a:pt x="2258060" y="14287962"/>
                  <a:pt x="1652270" y="14317171"/>
                  <a:pt x="1046480" y="14347652"/>
                </a:cubicBezTo>
                <a:cubicBezTo>
                  <a:pt x="706120" y="14346382"/>
                  <a:pt x="340360" y="14442902"/>
                  <a:pt x="10160" y="14369243"/>
                </a:cubicBezTo>
                <a:cubicBezTo>
                  <a:pt x="87630" y="14312093"/>
                  <a:pt x="25400" y="14199062"/>
                  <a:pt x="36830" y="14117782"/>
                </a:cubicBezTo>
                <a:cubicBezTo>
                  <a:pt x="34290" y="14014912"/>
                  <a:pt x="35560" y="13912043"/>
                  <a:pt x="35560" y="13809171"/>
                </a:cubicBezTo>
                <a:cubicBezTo>
                  <a:pt x="33020" y="13263071"/>
                  <a:pt x="0" y="12716971"/>
                  <a:pt x="11430" y="12169602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14334952"/>
                </a:moveTo>
                <a:cubicBezTo>
                  <a:pt x="938530" y="14304471"/>
                  <a:pt x="1786890" y="14248593"/>
                  <a:pt x="2637790" y="14234621"/>
                </a:cubicBezTo>
                <a:cubicBezTo>
                  <a:pt x="3041650" y="14221921"/>
                  <a:pt x="3442970" y="14257482"/>
                  <a:pt x="14932433" y="14262562"/>
                </a:cubicBezTo>
                <a:cubicBezTo>
                  <a:pt x="21096126" y="14276532"/>
                  <a:pt x="21649846" y="14244782"/>
                  <a:pt x="22202296" y="14256212"/>
                </a:cubicBezTo>
                <a:cubicBezTo>
                  <a:pt x="22251826" y="13190682"/>
                  <a:pt x="22220076" y="12126422"/>
                  <a:pt x="22241666" y="2123440"/>
                </a:cubicBezTo>
                <a:cubicBezTo>
                  <a:pt x="22249285" y="1438910"/>
                  <a:pt x="22311516" y="754380"/>
                  <a:pt x="22355966" y="72390"/>
                </a:cubicBezTo>
                <a:cubicBezTo>
                  <a:pt x="21242176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11948622"/>
                </a:cubicBezTo>
                <a:cubicBezTo>
                  <a:pt x="82550" y="12743643"/>
                  <a:pt x="173990" y="13541202"/>
                  <a:pt x="88900" y="143349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5" name="Google Shape;485;p23"/>
          <p:cNvGrpSpPr/>
          <p:nvPr/>
        </p:nvGrpSpPr>
        <p:grpSpPr>
          <a:xfrm>
            <a:off x="1104558" y="2712744"/>
            <a:ext cx="4318255" cy="647237"/>
            <a:chOff x="0" y="0"/>
            <a:chExt cx="1137318" cy="170466"/>
          </a:xfrm>
        </p:grpSpPr>
        <p:sp>
          <p:nvSpPr>
            <p:cNvPr id="486" name="Google Shape;486;p23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C4D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3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Fonts</a:t>
              </a:r>
              <a:endParaRPr/>
            </a:p>
          </p:txBody>
        </p:sp>
      </p:grpSp>
      <p:grpSp>
        <p:nvGrpSpPr>
          <p:cNvPr id="488" name="Google Shape;488;p23"/>
          <p:cNvGrpSpPr/>
          <p:nvPr/>
        </p:nvGrpSpPr>
        <p:grpSpPr>
          <a:xfrm>
            <a:off x="9623087" y="2712744"/>
            <a:ext cx="4368067" cy="647237"/>
            <a:chOff x="0" y="0"/>
            <a:chExt cx="1150437" cy="170466"/>
          </a:xfrm>
        </p:grpSpPr>
        <p:sp>
          <p:nvSpPr>
            <p:cNvPr id="489" name="Google Shape;489;p23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C4D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3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Design Elements / Icons</a:t>
              </a:r>
              <a:endParaRPr/>
            </a:p>
          </p:txBody>
        </p:sp>
      </p:grpSp>
      <p:grpSp>
        <p:nvGrpSpPr>
          <p:cNvPr id="491" name="Google Shape;491;p23"/>
          <p:cNvGrpSpPr/>
          <p:nvPr/>
        </p:nvGrpSpPr>
        <p:grpSpPr>
          <a:xfrm>
            <a:off x="1104558" y="7347143"/>
            <a:ext cx="4318255" cy="647237"/>
            <a:chOff x="0" y="0"/>
            <a:chExt cx="1137318" cy="170466"/>
          </a:xfrm>
        </p:grpSpPr>
        <p:sp>
          <p:nvSpPr>
            <p:cNvPr id="492" name="Google Shape;492;p23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C4D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3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Colors</a:t>
              </a:r>
              <a:endParaRPr/>
            </a:p>
          </p:txBody>
        </p:sp>
      </p:grpSp>
      <p:grpSp>
        <p:nvGrpSpPr>
          <p:cNvPr id="494" name="Google Shape;494;p23"/>
          <p:cNvGrpSpPr/>
          <p:nvPr/>
        </p:nvGrpSpPr>
        <p:grpSpPr>
          <a:xfrm>
            <a:off x="1249355" y="8261080"/>
            <a:ext cx="725897" cy="725897"/>
            <a:chOff x="0" y="0"/>
            <a:chExt cx="812800" cy="812800"/>
          </a:xfrm>
        </p:grpSpPr>
        <p:sp>
          <p:nvSpPr>
            <p:cNvPr id="495" name="Google Shape;495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3DBFD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7" name="Google Shape;497;p23"/>
          <p:cNvGrpSpPr/>
          <p:nvPr/>
        </p:nvGrpSpPr>
        <p:grpSpPr>
          <a:xfrm>
            <a:off x="2111246" y="8261080"/>
            <a:ext cx="725897" cy="725897"/>
            <a:chOff x="0" y="0"/>
            <a:chExt cx="812800" cy="812800"/>
          </a:xfrm>
        </p:grpSpPr>
        <p:sp>
          <p:nvSpPr>
            <p:cNvPr id="498" name="Google Shape;498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CAD3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0" name="Google Shape;500;p23"/>
          <p:cNvGrpSpPr/>
          <p:nvPr/>
        </p:nvGrpSpPr>
        <p:grpSpPr>
          <a:xfrm>
            <a:off x="2973136" y="8261080"/>
            <a:ext cx="725897" cy="725897"/>
            <a:chOff x="0" y="0"/>
            <a:chExt cx="812800" cy="812800"/>
          </a:xfrm>
        </p:grpSpPr>
        <p:sp>
          <p:nvSpPr>
            <p:cNvPr id="501" name="Google Shape;501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984C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" name="Google Shape;503;p23"/>
          <p:cNvGrpSpPr/>
          <p:nvPr/>
        </p:nvGrpSpPr>
        <p:grpSpPr>
          <a:xfrm>
            <a:off x="3835026" y="8261080"/>
            <a:ext cx="725897" cy="725897"/>
            <a:chOff x="0" y="0"/>
            <a:chExt cx="812800" cy="812800"/>
          </a:xfrm>
        </p:grpSpPr>
        <p:sp>
          <p:nvSpPr>
            <p:cNvPr id="504" name="Google Shape;504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4D682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6" name="Google Shape;506;p23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507" name="Google Shape;507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EBA5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9" name="Google Shape;509;p23"/>
          <p:cNvSpPr/>
          <p:nvPr/>
        </p:nvSpPr>
        <p:spPr>
          <a:xfrm>
            <a:off x="6590371" y="3563738"/>
            <a:ext cx="2309380" cy="2019658"/>
          </a:xfrm>
          <a:custGeom>
            <a:rect b="b" l="l" r="r" t="t"/>
            <a:pathLst>
              <a:path extrusionOk="0" h="2019658" w="2309380">
                <a:moveTo>
                  <a:pt x="0" y="0"/>
                </a:moveTo>
                <a:lnTo>
                  <a:pt x="2309380" y="0"/>
                </a:lnTo>
                <a:lnTo>
                  <a:pt x="2309380" y="2019658"/>
                </a:lnTo>
                <a:lnTo>
                  <a:pt x="0" y="2019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0" name="Google Shape;510;p23"/>
          <p:cNvSpPr/>
          <p:nvPr/>
        </p:nvSpPr>
        <p:spPr>
          <a:xfrm>
            <a:off x="9144000" y="3816101"/>
            <a:ext cx="2783921" cy="1867758"/>
          </a:xfrm>
          <a:custGeom>
            <a:rect b="b" l="l" r="r" t="t"/>
            <a:pathLst>
              <a:path extrusionOk="0" h="1867758" w="2783921">
                <a:moveTo>
                  <a:pt x="0" y="0"/>
                </a:moveTo>
                <a:lnTo>
                  <a:pt x="2783921" y="0"/>
                </a:lnTo>
                <a:lnTo>
                  <a:pt x="2783921" y="1867757"/>
                </a:lnTo>
                <a:lnTo>
                  <a:pt x="0" y="18677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1" name="Google Shape;511;p23"/>
          <p:cNvSpPr/>
          <p:nvPr/>
        </p:nvSpPr>
        <p:spPr>
          <a:xfrm>
            <a:off x="12197548" y="3816101"/>
            <a:ext cx="2020270" cy="1799877"/>
          </a:xfrm>
          <a:custGeom>
            <a:rect b="b" l="l" r="r" t="t"/>
            <a:pathLst>
              <a:path extrusionOk="0" h="1799877" w="2020270">
                <a:moveTo>
                  <a:pt x="0" y="0"/>
                </a:moveTo>
                <a:lnTo>
                  <a:pt x="2020269" y="0"/>
                </a:lnTo>
                <a:lnTo>
                  <a:pt x="2020269" y="1799876"/>
                </a:lnTo>
                <a:lnTo>
                  <a:pt x="0" y="17998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2" name="Google Shape;512;p23"/>
          <p:cNvSpPr/>
          <p:nvPr/>
        </p:nvSpPr>
        <p:spPr>
          <a:xfrm>
            <a:off x="6543769" y="6320910"/>
            <a:ext cx="2402583" cy="2415760"/>
          </a:xfrm>
          <a:custGeom>
            <a:rect b="b" l="l" r="r" t="t"/>
            <a:pathLst>
              <a:path extrusionOk="0" h="2415760" w="2402583">
                <a:moveTo>
                  <a:pt x="0" y="0"/>
                </a:moveTo>
                <a:lnTo>
                  <a:pt x="2402583" y="0"/>
                </a:lnTo>
                <a:lnTo>
                  <a:pt x="2402583" y="2415760"/>
                </a:lnTo>
                <a:lnTo>
                  <a:pt x="0" y="2415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3" name="Google Shape;513;p23"/>
          <p:cNvSpPr/>
          <p:nvPr/>
        </p:nvSpPr>
        <p:spPr>
          <a:xfrm>
            <a:off x="14487067" y="3874414"/>
            <a:ext cx="2632034" cy="1617504"/>
          </a:xfrm>
          <a:custGeom>
            <a:rect b="b" l="l" r="r" t="t"/>
            <a:pathLst>
              <a:path extrusionOk="0" h="1617504" w="2632034">
                <a:moveTo>
                  <a:pt x="0" y="0"/>
                </a:moveTo>
                <a:lnTo>
                  <a:pt x="2632033" y="0"/>
                </a:lnTo>
                <a:lnTo>
                  <a:pt x="2632033" y="1617504"/>
                </a:lnTo>
                <a:lnTo>
                  <a:pt x="0" y="1617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4" name="Google Shape;514;p23"/>
          <p:cNvSpPr/>
          <p:nvPr/>
        </p:nvSpPr>
        <p:spPr>
          <a:xfrm>
            <a:off x="14694423" y="6057887"/>
            <a:ext cx="2564877" cy="2622086"/>
          </a:xfrm>
          <a:custGeom>
            <a:rect b="b" l="l" r="r" t="t"/>
            <a:pathLst>
              <a:path extrusionOk="0" h="2622086" w="2564877">
                <a:moveTo>
                  <a:pt x="0" y="0"/>
                </a:moveTo>
                <a:lnTo>
                  <a:pt x="2564877" y="0"/>
                </a:lnTo>
                <a:lnTo>
                  <a:pt x="2564877" y="2622086"/>
                </a:lnTo>
                <a:lnTo>
                  <a:pt x="0" y="2622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5" name="Google Shape;515;p23"/>
          <p:cNvSpPr/>
          <p:nvPr/>
        </p:nvSpPr>
        <p:spPr>
          <a:xfrm>
            <a:off x="12243591" y="6139704"/>
            <a:ext cx="1928184" cy="2631517"/>
          </a:xfrm>
          <a:custGeom>
            <a:rect b="b" l="l" r="r" t="t"/>
            <a:pathLst>
              <a:path extrusionOk="0" h="2631517" w="1928184">
                <a:moveTo>
                  <a:pt x="0" y="0"/>
                </a:moveTo>
                <a:lnTo>
                  <a:pt x="1928184" y="0"/>
                </a:lnTo>
                <a:lnTo>
                  <a:pt x="1928184" y="2631517"/>
                </a:lnTo>
                <a:lnTo>
                  <a:pt x="0" y="2631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6" name="Google Shape;516;p23"/>
          <p:cNvSpPr/>
          <p:nvPr/>
        </p:nvSpPr>
        <p:spPr>
          <a:xfrm>
            <a:off x="9320695" y="6286360"/>
            <a:ext cx="2399020" cy="2484861"/>
          </a:xfrm>
          <a:custGeom>
            <a:rect b="b" l="l" r="r" t="t"/>
            <a:pathLst>
              <a:path extrusionOk="0" h="2484861" w="2399020">
                <a:moveTo>
                  <a:pt x="0" y="0"/>
                </a:moveTo>
                <a:lnTo>
                  <a:pt x="2399021" y="0"/>
                </a:lnTo>
                <a:lnTo>
                  <a:pt x="2399021" y="2484861"/>
                </a:lnTo>
                <a:lnTo>
                  <a:pt x="0" y="24848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7" name="Google Shape;517;p23"/>
          <p:cNvSpPr txBox="1"/>
          <p:nvPr/>
        </p:nvSpPr>
        <p:spPr>
          <a:xfrm>
            <a:off x="1173043" y="3658503"/>
            <a:ext cx="4181285" cy="529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uses the following free fonts:</a:t>
            </a:r>
            <a:endParaRPr/>
          </a:p>
        </p:txBody>
      </p:sp>
      <p:sp>
        <p:nvSpPr>
          <p:cNvPr id="518" name="Google Shape;518;p23"/>
          <p:cNvSpPr txBox="1"/>
          <p:nvPr/>
        </p:nvSpPr>
        <p:spPr>
          <a:xfrm>
            <a:off x="1116102" y="6751314"/>
            <a:ext cx="4368067" cy="271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You can find these fonts online too.</a:t>
            </a:r>
            <a:endParaRPr/>
          </a:p>
        </p:txBody>
      </p:sp>
      <p:sp>
        <p:nvSpPr>
          <p:cNvPr id="519" name="Google Shape;519;p23"/>
          <p:cNvSpPr txBox="1"/>
          <p:nvPr/>
        </p:nvSpPr>
        <p:spPr>
          <a:xfrm>
            <a:off x="1688417" y="4986685"/>
            <a:ext cx="3150536" cy="3916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7" u="none" cap="none" strike="noStrike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Sawarabi Mincho</a:t>
            </a:r>
            <a:endParaRPr/>
          </a:p>
        </p:txBody>
      </p:sp>
      <p:sp>
        <p:nvSpPr>
          <p:cNvPr id="520" name="Google Shape;520;p23"/>
          <p:cNvSpPr txBox="1"/>
          <p:nvPr/>
        </p:nvSpPr>
        <p:spPr>
          <a:xfrm>
            <a:off x="1523971" y="6004102"/>
            <a:ext cx="3479429" cy="351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7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Questrial</a:t>
            </a:r>
            <a:endParaRPr/>
          </a:p>
        </p:txBody>
      </p:sp>
      <p:sp>
        <p:nvSpPr>
          <p:cNvPr id="521" name="Google Shape;521;p23"/>
          <p:cNvSpPr txBox="1"/>
          <p:nvPr/>
        </p:nvSpPr>
        <p:spPr>
          <a:xfrm>
            <a:off x="2319155" y="4702216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7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TITLES:</a:t>
            </a:r>
            <a:endParaRPr/>
          </a:p>
        </p:txBody>
      </p:sp>
      <p:sp>
        <p:nvSpPr>
          <p:cNvPr id="522" name="Google Shape;522;p23"/>
          <p:cNvSpPr txBox="1"/>
          <p:nvPr/>
        </p:nvSpPr>
        <p:spPr>
          <a:xfrm>
            <a:off x="2319155" y="5702908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7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BODY TEXT:</a:t>
            </a:r>
            <a:endParaRPr/>
          </a:p>
        </p:txBody>
      </p:sp>
      <p:sp>
        <p:nvSpPr>
          <p:cNvPr id="523" name="Google Shape;523;p23"/>
          <p:cNvSpPr txBox="1"/>
          <p:nvPr/>
        </p:nvSpPr>
        <p:spPr>
          <a:xfrm>
            <a:off x="1249355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#C3DBFD</a:t>
            </a:r>
            <a:endParaRPr/>
          </a:p>
        </p:txBody>
      </p:sp>
      <p:sp>
        <p:nvSpPr>
          <p:cNvPr id="524" name="Google Shape;524;p23"/>
          <p:cNvSpPr txBox="1"/>
          <p:nvPr/>
        </p:nvSpPr>
        <p:spPr>
          <a:xfrm>
            <a:off x="2111246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#FACAD3</a:t>
            </a:r>
            <a:endParaRPr/>
          </a:p>
        </p:txBody>
      </p:sp>
      <p:sp>
        <p:nvSpPr>
          <p:cNvPr id="525" name="Google Shape;525;p23"/>
          <p:cNvSpPr txBox="1"/>
          <p:nvPr/>
        </p:nvSpPr>
        <p:spPr>
          <a:xfrm>
            <a:off x="2973136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#FA984C</a:t>
            </a:r>
            <a:endParaRPr/>
          </a:p>
        </p:txBody>
      </p:sp>
      <p:sp>
        <p:nvSpPr>
          <p:cNvPr id="526" name="Google Shape;526;p23"/>
          <p:cNvSpPr txBox="1"/>
          <p:nvPr/>
        </p:nvSpPr>
        <p:spPr>
          <a:xfrm>
            <a:off x="3835026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#C4D682</a:t>
            </a:r>
            <a:endParaRPr/>
          </a:p>
        </p:txBody>
      </p:sp>
      <p:sp>
        <p:nvSpPr>
          <p:cNvPr id="527" name="Google Shape;527;p23"/>
          <p:cNvSpPr txBox="1"/>
          <p:nvPr/>
        </p:nvSpPr>
        <p:spPr>
          <a:xfrm>
            <a:off x="4696916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#F6EBA5</a:t>
            </a:r>
            <a:endParaRPr/>
          </a:p>
        </p:txBody>
      </p:sp>
      <p:sp>
        <p:nvSpPr>
          <p:cNvPr id="528" name="Google Shape;528;p23"/>
          <p:cNvSpPr txBox="1"/>
          <p:nvPr/>
        </p:nvSpPr>
        <p:spPr>
          <a:xfrm>
            <a:off x="3800933" y="1524216"/>
            <a:ext cx="10686133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529" name="Google Shape;529;p23"/>
          <p:cNvSpPr txBox="1"/>
          <p:nvPr/>
        </p:nvSpPr>
        <p:spPr>
          <a:xfrm>
            <a:off x="5469973" y="419316"/>
            <a:ext cx="7348055" cy="962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Resource Page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CAD3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4"/>
          <p:cNvSpPr txBox="1"/>
          <p:nvPr/>
        </p:nvSpPr>
        <p:spPr>
          <a:xfrm>
            <a:off x="3377480" y="3053998"/>
            <a:ext cx="11533039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This presentation template is free for everyone to use, thanks to the following:</a:t>
            </a:r>
            <a:endParaRPr/>
          </a:p>
        </p:txBody>
      </p:sp>
      <p:grpSp>
        <p:nvGrpSpPr>
          <p:cNvPr id="535" name="Google Shape;535;p24"/>
          <p:cNvGrpSpPr/>
          <p:nvPr/>
        </p:nvGrpSpPr>
        <p:grpSpPr>
          <a:xfrm>
            <a:off x="1531564" y="4253270"/>
            <a:ext cx="6670342" cy="3389338"/>
            <a:chOff x="0" y="-47625"/>
            <a:chExt cx="2430551" cy="1235013"/>
          </a:xfrm>
        </p:grpSpPr>
        <p:sp>
          <p:nvSpPr>
            <p:cNvPr id="536" name="Google Shape;536;p24"/>
            <p:cNvSpPr/>
            <p:nvPr/>
          </p:nvSpPr>
          <p:spPr>
            <a:xfrm>
              <a:off x="0" y="0"/>
              <a:ext cx="2430551" cy="1187388"/>
            </a:xfrm>
            <a:custGeom>
              <a:rect b="b" l="l" r="r" t="t"/>
              <a:pathLst>
                <a:path extrusionOk="0" h="1187388" w="2430551">
                  <a:moveTo>
                    <a:pt x="0" y="0"/>
                  </a:moveTo>
                  <a:lnTo>
                    <a:pt x="2430551" y="0"/>
                  </a:lnTo>
                  <a:lnTo>
                    <a:pt x="2430551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F6EBA5"/>
            </a:solidFill>
            <a:ln>
              <a:noFill/>
            </a:ln>
          </p:spPr>
        </p:sp>
        <p:sp>
          <p:nvSpPr>
            <p:cNvPr id="537" name="Google Shape;537;p24"/>
            <p:cNvSpPr txBox="1"/>
            <p:nvPr/>
          </p:nvSpPr>
          <p:spPr>
            <a:xfrm>
              <a:off x="0" y="-47625"/>
              <a:ext cx="2430551" cy="12350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8" name="Google Shape;538;p24"/>
          <p:cNvSpPr/>
          <p:nvPr/>
        </p:nvSpPr>
        <p:spPr>
          <a:xfrm rot="5400000">
            <a:off x="3237466" y="2659417"/>
            <a:ext cx="3276682" cy="6736578"/>
          </a:xfrm>
          <a:custGeom>
            <a:rect b="b" l="l" r="r" t="t"/>
            <a:pathLst>
              <a:path extrusionOk="0" h="13040508" w="6342924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4224203" y="39370"/>
                </a:cubicBezTo>
                <a:cubicBezTo>
                  <a:pt x="4953544" y="43180"/>
                  <a:pt x="5432334" y="34290"/>
                  <a:pt x="5909854" y="30480"/>
                </a:cubicBezTo>
                <a:cubicBezTo>
                  <a:pt x="6027964" y="29210"/>
                  <a:pt x="6147344" y="25400"/>
                  <a:pt x="6265453" y="24130"/>
                </a:cubicBezTo>
                <a:cubicBezTo>
                  <a:pt x="6331493" y="22860"/>
                  <a:pt x="6342924" y="34290"/>
                  <a:pt x="6342924" y="101600"/>
                </a:cubicBezTo>
                <a:cubicBezTo>
                  <a:pt x="6303553" y="962660"/>
                  <a:pt x="6222274" y="1822450"/>
                  <a:pt x="6238784" y="10221109"/>
                </a:cubicBezTo>
                <a:cubicBezTo>
                  <a:pt x="6238784" y="10856109"/>
                  <a:pt x="6252753" y="11491109"/>
                  <a:pt x="6233703" y="12126109"/>
                </a:cubicBezTo>
                <a:cubicBezTo>
                  <a:pt x="6205764" y="12415669"/>
                  <a:pt x="6233703" y="12719199"/>
                  <a:pt x="6154964" y="12999869"/>
                </a:cubicBezTo>
                <a:cubicBezTo>
                  <a:pt x="6149884" y="12975739"/>
                  <a:pt x="6146074" y="12951608"/>
                  <a:pt x="6140994" y="12927479"/>
                </a:cubicBezTo>
                <a:cubicBezTo>
                  <a:pt x="5389154" y="12947799"/>
                  <a:pt x="4637314" y="12951608"/>
                  <a:pt x="3248660" y="12928749"/>
                </a:cubicBezTo>
                <a:cubicBezTo>
                  <a:pt x="2880360" y="12926208"/>
                  <a:pt x="2505710" y="12987169"/>
                  <a:pt x="2139950" y="12943989"/>
                </a:cubicBezTo>
                <a:cubicBezTo>
                  <a:pt x="2141220" y="12938908"/>
                  <a:pt x="2141220" y="12935099"/>
                  <a:pt x="2142490" y="12930019"/>
                </a:cubicBezTo>
                <a:cubicBezTo>
                  <a:pt x="2382520" y="12909699"/>
                  <a:pt x="2622550" y="12890649"/>
                  <a:pt x="2863850" y="12870329"/>
                </a:cubicBezTo>
                <a:cubicBezTo>
                  <a:pt x="2863850" y="12869058"/>
                  <a:pt x="2863850" y="12867789"/>
                  <a:pt x="2863850" y="12865249"/>
                </a:cubicBezTo>
                <a:cubicBezTo>
                  <a:pt x="2258060" y="12885569"/>
                  <a:pt x="1652270" y="12914779"/>
                  <a:pt x="1046480" y="12945258"/>
                </a:cubicBezTo>
                <a:cubicBezTo>
                  <a:pt x="706120" y="12943989"/>
                  <a:pt x="340360" y="13040508"/>
                  <a:pt x="10160" y="12966849"/>
                </a:cubicBezTo>
                <a:cubicBezTo>
                  <a:pt x="87630" y="12909699"/>
                  <a:pt x="25400" y="12796669"/>
                  <a:pt x="36830" y="12715389"/>
                </a:cubicBezTo>
                <a:cubicBezTo>
                  <a:pt x="34290" y="12612519"/>
                  <a:pt x="35560" y="12509649"/>
                  <a:pt x="35560" y="12406779"/>
                </a:cubicBezTo>
                <a:cubicBezTo>
                  <a:pt x="33020" y="11860679"/>
                  <a:pt x="0" y="11314579"/>
                  <a:pt x="11430" y="10767209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12932558"/>
                </a:moveTo>
                <a:cubicBezTo>
                  <a:pt x="938530" y="12902079"/>
                  <a:pt x="1786890" y="12846199"/>
                  <a:pt x="2637790" y="12832229"/>
                </a:cubicBezTo>
                <a:cubicBezTo>
                  <a:pt x="3041650" y="12819529"/>
                  <a:pt x="3442970" y="12855089"/>
                  <a:pt x="4269632" y="12860169"/>
                </a:cubicBezTo>
                <a:cubicBezTo>
                  <a:pt x="5036094" y="12874139"/>
                  <a:pt x="5589814" y="12842389"/>
                  <a:pt x="6142264" y="12853819"/>
                </a:cubicBezTo>
                <a:cubicBezTo>
                  <a:pt x="6191793" y="11788289"/>
                  <a:pt x="6160043" y="10724029"/>
                  <a:pt x="6181634" y="2123440"/>
                </a:cubicBezTo>
                <a:cubicBezTo>
                  <a:pt x="6189254" y="1438910"/>
                  <a:pt x="6251484" y="754380"/>
                  <a:pt x="6295934" y="72390"/>
                </a:cubicBezTo>
                <a:cubicBezTo>
                  <a:pt x="5182144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10546229"/>
                </a:cubicBezTo>
                <a:cubicBezTo>
                  <a:pt x="82550" y="11341249"/>
                  <a:pt x="173990" y="12138809"/>
                  <a:pt x="88900" y="129325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9" name="Google Shape;539;p24"/>
          <p:cNvGrpSpPr/>
          <p:nvPr/>
        </p:nvGrpSpPr>
        <p:grpSpPr>
          <a:xfrm>
            <a:off x="10020058" y="4253270"/>
            <a:ext cx="6670342" cy="3389338"/>
            <a:chOff x="0" y="-47625"/>
            <a:chExt cx="2430551" cy="1235013"/>
          </a:xfrm>
        </p:grpSpPr>
        <p:sp>
          <p:nvSpPr>
            <p:cNvPr id="540" name="Google Shape;540;p24"/>
            <p:cNvSpPr/>
            <p:nvPr/>
          </p:nvSpPr>
          <p:spPr>
            <a:xfrm>
              <a:off x="0" y="0"/>
              <a:ext cx="2430551" cy="1187388"/>
            </a:xfrm>
            <a:custGeom>
              <a:rect b="b" l="l" r="r" t="t"/>
              <a:pathLst>
                <a:path extrusionOk="0" h="1187388" w="2430551">
                  <a:moveTo>
                    <a:pt x="0" y="0"/>
                  </a:moveTo>
                  <a:lnTo>
                    <a:pt x="2430551" y="0"/>
                  </a:lnTo>
                  <a:lnTo>
                    <a:pt x="2430551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F6EBA5"/>
            </a:solidFill>
            <a:ln>
              <a:noFill/>
            </a:ln>
          </p:spPr>
        </p:sp>
        <p:sp>
          <p:nvSpPr>
            <p:cNvPr id="541" name="Google Shape;541;p24"/>
            <p:cNvSpPr txBox="1"/>
            <p:nvPr/>
          </p:nvSpPr>
          <p:spPr>
            <a:xfrm>
              <a:off x="0" y="-47625"/>
              <a:ext cx="2430551" cy="12350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2" name="Google Shape;542;p24"/>
          <p:cNvSpPr/>
          <p:nvPr/>
        </p:nvSpPr>
        <p:spPr>
          <a:xfrm rot="5400000">
            <a:off x="11725960" y="2659417"/>
            <a:ext cx="3276682" cy="6736578"/>
          </a:xfrm>
          <a:custGeom>
            <a:rect b="b" l="l" r="r" t="t"/>
            <a:pathLst>
              <a:path extrusionOk="0" h="13040508" w="6342924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4224203" y="39370"/>
                </a:cubicBezTo>
                <a:cubicBezTo>
                  <a:pt x="4953544" y="43180"/>
                  <a:pt x="5432334" y="34290"/>
                  <a:pt x="5909854" y="30480"/>
                </a:cubicBezTo>
                <a:cubicBezTo>
                  <a:pt x="6027964" y="29210"/>
                  <a:pt x="6147344" y="25400"/>
                  <a:pt x="6265453" y="24130"/>
                </a:cubicBezTo>
                <a:cubicBezTo>
                  <a:pt x="6331493" y="22860"/>
                  <a:pt x="6342924" y="34290"/>
                  <a:pt x="6342924" y="101600"/>
                </a:cubicBezTo>
                <a:cubicBezTo>
                  <a:pt x="6303553" y="962660"/>
                  <a:pt x="6222274" y="1822450"/>
                  <a:pt x="6238784" y="10221109"/>
                </a:cubicBezTo>
                <a:cubicBezTo>
                  <a:pt x="6238784" y="10856109"/>
                  <a:pt x="6252753" y="11491109"/>
                  <a:pt x="6233703" y="12126109"/>
                </a:cubicBezTo>
                <a:cubicBezTo>
                  <a:pt x="6205764" y="12415669"/>
                  <a:pt x="6233703" y="12719199"/>
                  <a:pt x="6154964" y="12999869"/>
                </a:cubicBezTo>
                <a:cubicBezTo>
                  <a:pt x="6149884" y="12975739"/>
                  <a:pt x="6146074" y="12951608"/>
                  <a:pt x="6140994" y="12927479"/>
                </a:cubicBezTo>
                <a:cubicBezTo>
                  <a:pt x="5389154" y="12947799"/>
                  <a:pt x="4637314" y="12951608"/>
                  <a:pt x="3248660" y="12928749"/>
                </a:cubicBezTo>
                <a:cubicBezTo>
                  <a:pt x="2880360" y="12926208"/>
                  <a:pt x="2505710" y="12987169"/>
                  <a:pt x="2139950" y="12943989"/>
                </a:cubicBezTo>
                <a:cubicBezTo>
                  <a:pt x="2141220" y="12938908"/>
                  <a:pt x="2141220" y="12935099"/>
                  <a:pt x="2142490" y="12930019"/>
                </a:cubicBezTo>
                <a:cubicBezTo>
                  <a:pt x="2382520" y="12909699"/>
                  <a:pt x="2622550" y="12890649"/>
                  <a:pt x="2863850" y="12870329"/>
                </a:cubicBezTo>
                <a:cubicBezTo>
                  <a:pt x="2863850" y="12869058"/>
                  <a:pt x="2863850" y="12867789"/>
                  <a:pt x="2863850" y="12865249"/>
                </a:cubicBezTo>
                <a:cubicBezTo>
                  <a:pt x="2258060" y="12885569"/>
                  <a:pt x="1652270" y="12914779"/>
                  <a:pt x="1046480" y="12945258"/>
                </a:cubicBezTo>
                <a:cubicBezTo>
                  <a:pt x="706120" y="12943989"/>
                  <a:pt x="340360" y="13040508"/>
                  <a:pt x="10160" y="12966849"/>
                </a:cubicBezTo>
                <a:cubicBezTo>
                  <a:pt x="87630" y="12909699"/>
                  <a:pt x="25400" y="12796669"/>
                  <a:pt x="36830" y="12715389"/>
                </a:cubicBezTo>
                <a:cubicBezTo>
                  <a:pt x="34290" y="12612519"/>
                  <a:pt x="35560" y="12509649"/>
                  <a:pt x="35560" y="12406779"/>
                </a:cubicBezTo>
                <a:cubicBezTo>
                  <a:pt x="33020" y="11860679"/>
                  <a:pt x="0" y="11314579"/>
                  <a:pt x="11430" y="10767209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12932558"/>
                </a:moveTo>
                <a:cubicBezTo>
                  <a:pt x="938530" y="12902079"/>
                  <a:pt x="1786890" y="12846199"/>
                  <a:pt x="2637790" y="12832229"/>
                </a:cubicBezTo>
                <a:cubicBezTo>
                  <a:pt x="3041650" y="12819529"/>
                  <a:pt x="3442970" y="12855089"/>
                  <a:pt x="4269632" y="12860169"/>
                </a:cubicBezTo>
                <a:cubicBezTo>
                  <a:pt x="5036094" y="12874139"/>
                  <a:pt x="5589814" y="12842389"/>
                  <a:pt x="6142264" y="12853819"/>
                </a:cubicBezTo>
                <a:cubicBezTo>
                  <a:pt x="6191793" y="11788289"/>
                  <a:pt x="6160043" y="10724029"/>
                  <a:pt x="6181634" y="2123440"/>
                </a:cubicBezTo>
                <a:cubicBezTo>
                  <a:pt x="6189254" y="1438910"/>
                  <a:pt x="6251484" y="754380"/>
                  <a:pt x="6295934" y="72390"/>
                </a:cubicBezTo>
                <a:cubicBezTo>
                  <a:pt x="5182144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10546229"/>
                </a:cubicBezTo>
                <a:cubicBezTo>
                  <a:pt x="82550" y="11341249"/>
                  <a:pt x="173990" y="12138809"/>
                  <a:pt x="88900" y="129325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24"/>
          <p:cNvSpPr txBox="1"/>
          <p:nvPr/>
        </p:nvSpPr>
        <p:spPr>
          <a:xfrm>
            <a:off x="10446639" y="6609850"/>
            <a:ext cx="5883216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for the photos, graphics, and elements</a:t>
            </a:r>
            <a:endParaRPr/>
          </a:p>
        </p:txBody>
      </p:sp>
      <p:sp>
        <p:nvSpPr>
          <p:cNvPr id="544" name="Google Shape;544;p24"/>
          <p:cNvSpPr txBox="1"/>
          <p:nvPr/>
        </p:nvSpPr>
        <p:spPr>
          <a:xfrm>
            <a:off x="11185021" y="4964477"/>
            <a:ext cx="4406452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Pexels, Pixabay, Sketchify</a:t>
            </a:r>
            <a:endParaRPr/>
          </a:p>
        </p:txBody>
      </p:sp>
      <p:sp>
        <p:nvSpPr>
          <p:cNvPr id="545" name="Google Shape;545;p24"/>
          <p:cNvSpPr txBox="1"/>
          <p:nvPr/>
        </p:nvSpPr>
        <p:spPr>
          <a:xfrm>
            <a:off x="2194680" y="6609850"/>
            <a:ext cx="5481957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for this presentation template</a:t>
            </a:r>
            <a:endParaRPr/>
          </a:p>
        </p:txBody>
      </p:sp>
      <p:grpSp>
        <p:nvGrpSpPr>
          <p:cNvPr id="546" name="Google Shape;546;p24"/>
          <p:cNvGrpSpPr/>
          <p:nvPr/>
        </p:nvGrpSpPr>
        <p:grpSpPr>
          <a:xfrm>
            <a:off x="6485365" y="794566"/>
            <a:ext cx="5317270" cy="1913615"/>
            <a:chOff x="0" y="-47625"/>
            <a:chExt cx="1961883" cy="706056"/>
          </a:xfrm>
        </p:grpSpPr>
        <p:sp>
          <p:nvSpPr>
            <p:cNvPr id="547" name="Google Shape;547;p24"/>
            <p:cNvSpPr/>
            <p:nvPr/>
          </p:nvSpPr>
          <p:spPr>
            <a:xfrm>
              <a:off x="0" y="0"/>
              <a:ext cx="1961883" cy="658431"/>
            </a:xfrm>
            <a:custGeom>
              <a:rect b="b" l="l" r="r" t="t"/>
              <a:pathLst>
                <a:path extrusionOk="0" h="658431" w="1961883">
                  <a:moveTo>
                    <a:pt x="145600" y="0"/>
                  </a:moveTo>
                  <a:lnTo>
                    <a:pt x="1816284" y="0"/>
                  </a:lnTo>
                  <a:cubicBezTo>
                    <a:pt x="1854899" y="0"/>
                    <a:pt x="1891933" y="15340"/>
                    <a:pt x="1919238" y="42645"/>
                  </a:cubicBezTo>
                  <a:cubicBezTo>
                    <a:pt x="1946543" y="69950"/>
                    <a:pt x="1961883" y="106984"/>
                    <a:pt x="1961883" y="145600"/>
                  </a:cubicBezTo>
                  <a:lnTo>
                    <a:pt x="1961883" y="512831"/>
                  </a:lnTo>
                  <a:cubicBezTo>
                    <a:pt x="1961883" y="593244"/>
                    <a:pt x="1896696" y="658431"/>
                    <a:pt x="1816284" y="658431"/>
                  </a:cubicBezTo>
                  <a:lnTo>
                    <a:pt x="145600" y="658431"/>
                  </a:lnTo>
                  <a:cubicBezTo>
                    <a:pt x="106984" y="658431"/>
                    <a:pt x="69950" y="643091"/>
                    <a:pt x="42645" y="615786"/>
                  </a:cubicBezTo>
                  <a:cubicBezTo>
                    <a:pt x="15340" y="588481"/>
                    <a:pt x="0" y="551447"/>
                    <a:pt x="0" y="512831"/>
                  </a:cubicBezTo>
                  <a:lnTo>
                    <a:pt x="0" y="145600"/>
                  </a:lnTo>
                  <a:cubicBezTo>
                    <a:pt x="0" y="106984"/>
                    <a:pt x="15340" y="69950"/>
                    <a:pt x="42645" y="42645"/>
                  </a:cubicBezTo>
                  <a:cubicBezTo>
                    <a:pt x="69950" y="15340"/>
                    <a:pt x="106984" y="0"/>
                    <a:pt x="145600" y="0"/>
                  </a:cubicBezTo>
                  <a:close/>
                </a:path>
              </a:pathLst>
            </a:custGeom>
            <a:solidFill>
              <a:srgbClr val="FFFC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4"/>
            <p:cNvSpPr txBox="1"/>
            <p:nvPr/>
          </p:nvSpPr>
          <p:spPr>
            <a:xfrm>
              <a:off x="0" y="-47625"/>
              <a:ext cx="1961883" cy="706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4"/>
          <p:cNvSpPr/>
          <p:nvPr/>
        </p:nvSpPr>
        <p:spPr>
          <a:xfrm>
            <a:off x="6482828" y="917139"/>
            <a:ext cx="5382706" cy="1834478"/>
          </a:xfrm>
          <a:custGeom>
            <a:rect b="b" l="l" r="r" t="t"/>
            <a:pathLst>
              <a:path extrusionOk="0" h="5133340" w="15062193">
                <a:moveTo>
                  <a:pt x="2506980" y="0"/>
                </a:moveTo>
                <a:cubicBezTo>
                  <a:pt x="9813545" y="16510"/>
                  <a:pt x="12462503" y="29210"/>
                  <a:pt x="12764763" y="50800"/>
                </a:cubicBezTo>
                <a:cubicBezTo>
                  <a:pt x="13080993" y="73660"/>
                  <a:pt x="13395953" y="114300"/>
                  <a:pt x="13693133" y="229870"/>
                </a:cubicBezTo>
                <a:cubicBezTo>
                  <a:pt x="14072863" y="375920"/>
                  <a:pt x="14396713" y="598170"/>
                  <a:pt x="14621503" y="946150"/>
                </a:cubicBezTo>
                <a:cubicBezTo>
                  <a:pt x="14710403" y="1083310"/>
                  <a:pt x="14773903" y="1233170"/>
                  <a:pt x="14823433" y="1388110"/>
                </a:cubicBezTo>
                <a:cubicBezTo>
                  <a:pt x="14912333" y="1662430"/>
                  <a:pt x="14982183" y="1940560"/>
                  <a:pt x="15022824" y="2225040"/>
                </a:cubicBezTo>
                <a:cubicBezTo>
                  <a:pt x="15062193" y="2508250"/>
                  <a:pt x="15055843" y="2637790"/>
                  <a:pt x="15021553" y="2921000"/>
                </a:cubicBezTo>
                <a:cubicBezTo>
                  <a:pt x="14985993" y="3224530"/>
                  <a:pt x="14931383" y="3524250"/>
                  <a:pt x="14839943" y="3816350"/>
                </a:cubicBezTo>
                <a:cubicBezTo>
                  <a:pt x="14672303" y="4352290"/>
                  <a:pt x="14319243" y="4710430"/>
                  <a:pt x="13797274" y="4908550"/>
                </a:cubicBezTo>
                <a:cubicBezTo>
                  <a:pt x="13529303" y="5010150"/>
                  <a:pt x="13252443" y="5066030"/>
                  <a:pt x="12969233" y="5095240"/>
                </a:cubicBezTo>
                <a:cubicBezTo>
                  <a:pt x="12598393" y="5133340"/>
                  <a:pt x="12226281" y="5133340"/>
                  <a:pt x="2522220" y="5086350"/>
                </a:cubicBezTo>
                <a:cubicBezTo>
                  <a:pt x="2002790" y="5019040"/>
                  <a:pt x="1501140" y="4892040"/>
                  <a:pt x="1029970" y="4655820"/>
                </a:cubicBezTo>
                <a:cubicBezTo>
                  <a:pt x="814070" y="4547870"/>
                  <a:pt x="615950" y="4415790"/>
                  <a:pt x="452120" y="4236720"/>
                </a:cubicBezTo>
                <a:cubicBezTo>
                  <a:pt x="255270" y="4022090"/>
                  <a:pt x="146050" y="3764280"/>
                  <a:pt x="83820" y="3483610"/>
                </a:cubicBezTo>
                <a:cubicBezTo>
                  <a:pt x="19050" y="3195320"/>
                  <a:pt x="0" y="2901950"/>
                  <a:pt x="1270" y="2617470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8205050" y="83820"/>
                </a:moveTo>
                <a:cubicBezTo>
                  <a:pt x="6373153" y="83820"/>
                  <a:pt x="4541263" y="82550"/>
                  <a:pt x="2664690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2707640"/>
                  <a:pt x="101600" y="3058160"/>
                  <a:pt x="179070" y="3404870"/>
                </a:cubicBezTo>
                <a:cubicBezTo>
                  <a:pt x="227330" y="3622040"/>
                  <a:pt x="295910" y="3830320"/>
                  <a:pt x="421640" y="4015740"/>
                </a:cubicBezTo>
                <a:cubicBezTo>
                  <a:pt x="571500" y="4239260"/>
                  <a:pt x="774700" y="4404360"/>
                  <a:pt x="1007110" y="4532630"/>
                </a:cubicBezTo>
                <a:cubicBezTo>
                  <a:pt x="1532890" y="4824730"/>
                  <a:pt x="2103120" y="4970780"/>
                  <a:pt x="5345511" y="5027930"/>
                </a:cubicBezTo>
                <a:cubicBezTo>
                  <a:pt x="12310103" y="5054600"/>
                  <a:pt x="12589503" y="5049520"/>
                  <a:pt x="12867633" y="5021580"/>
                </a:cubicBezTo>
                <a:cubicBezTo>
                  <a:pt x="13180053" y="4991100"/>
                  <a:pt x="13484853" y="4931410"/>
                  <a:pt x="13775683" y="4812030"/>
                </a:cubicBezTo>
                <a:cubicBezTo>
                  <a:pt x="14225263" y="4627880"/>
                  <a:pt x="14552924" y="4320540"/>
                  <a:pt x="14724374" y="3859530"/>
                </a:cubicBezTo>
                <a:cubicBezTo>
                  <a:pt x="14806924" y="3638550"/>
                  <a:pt x="14856453" y="3408680"/>
                  <a:pt x="14894553" y="3176270"/>
                </a:cubicBezTo>
                <a:cubicBezTo>
                  <a:pt x="14937733" y="2915920"/>
                  <a:pt x="14964403" y="2655570"/>
                  <a:pt x="14954243" y="2545080"/>
                </a:cubicBezTo>
                <a:cubicBezTo>
                  <a:pt x="14937733" y="2115820"/>
                  <a:pt x="14828513" y="1706880"/>
                  <a:pt x="14686274" y="1305560"/>
                </a:cubicBezTo>
                <a:cubicBezTo>
                  <a:pt x="14566893" y="969010"/>
                  <a:pt x="14352263" y="706120"/>
                  <a:pt x="14055083" y="506730"/>
                </a:cubicBezTo>
                <a:cubicBezTo>
                  <a:pt x="13813783" y="345440"/>
                  <a:pt x="13549624" y="245110"/>
                  <a:pt x="13266413" y="191770"/>
                </a:cubicBezTo>
                <a:cubicBezTo>
                  <a:pt x="12886683" y="119380"/>
                  <a:pt x="12499333" y="102870"/>
                  <a:pt x="8205050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4"/>
          <p:cNvSpPr txBox="1"/>
          <p:nvPr/>
        </p:nvSpPr>
        <p:spPr>
          <a:xfrm>
            <a:off x="6919987" y="1243371"/>
            <a:ext cx="4448027" cy="1114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Credits</a:t>
            </a:r>
            <a:endParaRPr/>
          </a:p>
        </p:txBody>
      </p:sp>
      <p:grpSp>
        <p:nvGrpSpPr>
          <p:cNvPr id="551" name="Google Shape;551;p24"/>
          <p:cNvGrpSpPr/>
          <p:nvPr/>
        </p:nvGrpSpPr>
        <p:grpSpPr>
          <a:xfrm>
            <a:off x="6590588" y="8644128"/>
            <a:ext cx="5132621" cy="811886"/>
            <a:chOff x="0" y="-47625"/>
            <a:chExt cx="4157488" cy="657638"/>
          </a:xfrm>
        </p:grpSpPr>
        <p:sp>
          <p:nvSpPr>
            <p:cNvPr id="552" name="Google Shape;552;p24"/>
            <p:cNvSpPr/>
            <p:nvPr/>
          </p:nvSpPr>
          <p:spPr>
            <a:xfrm>
              <a:off x="0" y="0"/>
              <a:ext cx="4157488" cy="610013"/>
            </a:xfrm>
            <a:custGeom>
              <a:rect b="b" l="l" r="r" t="t"/>
              <a:pathLst>
                <a:path extrusionOk="0" h="610013" w="4157488">
                  <a:moveTo>
                    <a:pt x="150838" y="0"/>
                  </a:moveTo>
                  <a:lnTo>
                    <a:pt x="4006650" y="0"/>
                  </a:lnTo>
                  <a:cubicBezTo>
                    <a:pt x="4046655" y="0"/>
                    <a:pt x="4085021" y="15892"/>
                    <a:pt x="4113309" y="44179"/>
                  </a:cubicBezTo>
                  <a:cubicBezTo>
                    <a:pt x="4141596" y="72467"/>
                    <a:pt x="4157488" y="110833"/>
                    <a:pt x="4157488" y="150838"/>
                  </a:cubicBezTo>
                  <a:lnTo>
                    <a:pt x="4157488" y="459175"/>
                  </a:lnTo>
                  <a:cubicBezTo>
                    <a:pt x="4157488" y="499180"/>
                    <a:pt x="4141596" y="537546"/>
                    <a:pt x="4113309" y="565834"/>
                  </a:cubicBezTo>
                  <a:cubicBezTo>
                    <a:pt x="4085021" y="594121"/>
                    <a:pt x="4046655" y="610013"/>
                    <a:pt x="4006650" y="610013"/>
                  </a:cubicBezTo>
                  <a:lnTo>
                    <a:pt x="150838" y="610013"/>
                  </a:lnTo>
                  <a:cubicBezTo>
                    <a:pt x="110833" y="610013"/>
                    <a:pt x="72467" y="594121"/>
                    <a:pt x="44179" y="565834"/>
                  </a:cubicBezTo>
                  <a:cubicBezTo>
                    <a:pt x="15892" y="537546"/>
                    <a:pt x="0" y="499180"/>
                    <a:pt x="0" y="459175"/>
                  </a:cubicBezTo>
                  <a:lnTo>
                    <a:pt x="0" y="150838"/>
                  </a:lnTo>
                  <a:cubicBezTo>
                    <a:pt x="0" y="110833"/>
                    <a:pt x="15892" y="72467"/>
                    <a:pt x="44179" y="44179"/>
                  </a:cubicBezTo>
                  <a:cubicBezTo>
                    <a:pt x="72467" y="15892"/>
                    <a:pt x="110833" y="0"/>
                    <a:pt x="150838" y="0"/>
                  </a:cubicBezTo>
                  <a:close/>
                </a:path>
              </a:pathLst>
            </a:custGeom>
            <a:solidFill>
              <a:srgbClr val="C4D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4"/>
            <p:cNvSpPr txBox="1"/>
            <p:nvPr/>
          </p:nvSpPr>
          <p:spPr>
            <a:xfrm>
              <a:off x="0" y="-47625"/>
              <a:ext cx="4157488" cy="6576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4" name="Google Shape;554;p24"/>
          <p:cNvSpPr/>
          <p:nvPr/>
        </p:nvSpPr>
        <p:spPr>
          <a:xfrm>
            <a:off x="6596658" y="8702993"/>
            <a:ext cx="5092873" cy="764764"/>
          </a:xfrm>
          <a:custGeom>
            <a:rect b="b" l="l" r="r" t="t"/>
            <a:pathLst>
              <a:path extrusionOk="0" h="5133340" w="34184975">
                <a:moveTo>
                  <a:pt x="2506980" y="0"/>
                </a:moveTo>
                <a:cubicBezTo>
                  <a:pt x="24133395" y="16510"/>
                  <a:pt x="31585283" y="29210"/>
                  <a:pt x="31887543" y="50800"/>
                </a:cubicBezTo>
                <a:cubicBezTo>
                  <a:pt x="32203775" y="73660"/>
                  <a:pt x="32518733" y="114300"/>
                  <a:pt x="32815914" y="229870"/>
                </a:cubicBezTo>
                <a:cubicBezTo>
                  <a:pt x="33195643" y="375920"/>
                  <a:pt x="33519493" y="598170"/>
                  <a:pt x="33744283" y="946150"/>
                </a:cubicBezTo>
                <a:cubicBezTo>
                  <a:pt x="33833183" y="1083310"/>
                  <a:pt x="33896683" y="1233170"/>
                  <a:pt x="33946214" y="1388110"/>
                </a:cubicBezTo>
                <a:cubicBezTo>
                  <a:pt x="34035114" y="1662430"/>
                  <a:pt x="34104964" y="1940560"/>
                  <a:pt x="34145604" y="2225040"/>
                </a:cubicBezTo>
                <a:cubicBezTo>
                  <a:pt x="34184975" y="2508250"/>
                  <a:pt x="34178625" y="2637790"/>
                  <a:pt x="34144333" y="2921000"/>
                </a:cubicBezTo>
                <a:cubicBezTo>
                  <a:pt x="34108775" y="3224530"/>
                  <a:pt x="34054164" y="3524250"/>
                  <a:pt x="33962725" y="3816350"/>
                </a:cubicBezTo>
                <a:cubicBezTo>
                  <a:pt x="33795083" y="4352290"/>
                  <a:pt x="33442025" y="4710430"/>
                  <a:pt x="32920054" y="4908550"/>
                </a:cubicBezTo>
                <a:cubicBezTo>
                  <a:pt x="32652083" y="5010150"/>
                  <a:pt x="32375225" y="5066030"/>
                  <a:pt x="32092014" y="5095240"/>
                </a:cubicBezTo>
                <a:cubicBezTo>
                  <a:pt x="31721175" y="5133340"/>
                  <a:pt x="31349055" y="5133340"/>
                  <a:pt x="2522220" y="5086350"/>
                </a:cubicBezTo>
                <a:cubicBezTo>
                  <a:pt x="2002790" y="5019040"/>
                  <a:pt x="1501140" y="4892040"/>
                  <a:pt x="1029970" y="4655820"/>
                </a:cubicBezTo>
                <a:cubicBezTo>
                  <a:pt x="814070" y="4547870"/>
                  <a:pt x="615950" y="4415790"/>
                  <a:pt x="452120" y="4236720"/>
                </a:cubicBezTo>
                <a:cubicBezTo>
                  <a:pt x="255270" y="4022090"/>
                  <a:pt x="146050" y="3764280"/>
                  <a:pt x="83820" y="3483610"/>
                </a:cubicBezTo>
                <a:cubicBezTo>
                  <a:pt x="19050" y="3195320"/>
                  <a:pt x="0" y="2901950"/>
                  <a:pt x="1270" y="2617470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19322940" y="83820"/>
                </a:moveTo>
                <a:cubicBezTo>
                  <a:pt x="13844369" y="83820"/>
                  <a:pt x="8365817" y="82550"/>
                  <a:pt x="2753634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2707640"/>
                  <a:pt x="101600" y="3058160"/>
                  <a:pt x="179070" y="3404870"/>
                </a:cubicBezTo>
                <a:cubicBezTo>
                  <a:pt x="227330" y="3622040"/>
                  <a:pt x="295910" y="3830320"/>
                  <a:pt x="421640" y="4015740"/>
                </a:cubicBezTo>
                <a:cubicBezTo>
                  <a:pt x="571500" y="4239260"/>
                  <a:pt x="774700" y="4404360"/>
                  <a:pt x="1007110" y="4532630"/>
                </a:cubicBezTo>
                <a:cubicBezTo>
                  <a:pt x="1532890" y="4824730"/>
                  <a:pt x="2103120" y="4970780"/>
                  <a:pt x="10771044" y="5027930"/>
                </a:cubicBezTo>
                <a:cubicBezTo>
                  <a:pt x="31432883" y="5054600"/>
                  <a:pt x="31712283" y="5049520"/>
                  <a:pt x="31990414" y="5021580"/>
                </a:cubicBezTo>
                <a:cubicBezTo>
                  <a:pt x="32302833" y="4991100"/>
                  <a:pt x="32607633" y="4931410"/>
                  <a:pt x="32898464" y="4812030"/>
                </a:cubicBezTo>
                <a:cubicBezTo>
                  <a:pt x="33348043" y="4627880"/>
                  <a:pt x="33675704" y="4320540"/>
                  <a:pt x="33847154" y="3859530"/>
                </a:cubicBezTo>
                <a:cubicBezTo>
                  <a:pt x="33929704" y="3638550"/>
                  <a:pt x="33979233" y="3408680"/>
                  <a:pt x="34017333" y="3176270"/>
                </a:cubicBezTo>
                <a:cubicBezTo>
                  <a:pt x="34060514" y="2915920"/>
                  <a:pt x="34087183" y="2655570"/>
                  <a:pt x="34077025" y="2545080"/>
                </a:cubicBezTo>
                <a:cubicBezTo>
                  <a:pt x="34060514" y="2115820"/>
                  <a:pt x="33951293" y="1706880"/>
                  <a:pt x="33809054" y="1305560"/>
                </a:cubicBezTo>
                <a:cubicBezTo>
                  <a:pt x="33689675" y="969010"/>
                  <a:pt x="33475043" y="706120"/>
                  <a:pt x="33177864" y="506730"/>
                </a:cubicBezTo>
                <a:cubicBezTo>
                  <a:pt x="32936564" y="345440"/>
                  <a:pt x="32672404" y="245110"/>
                  <a:pt x="32389193" y="191770"/>
                </a:cubicBezTo>
                <a:cubicBezTo>
                  <a:pt x="32009464" y="119380"/>
                  <a:pt x="31622114" y="102870"/>
                  <a:pt x="19322940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4"/>
          <p:cNvSpPr txBox="1"/>
          <p:nvPr/>
        </p:nvSpPr>
        <p:spPr>
          <a:xfrm>
            <a:off x="6804963" y="8845074"/>
            <a:ext cx="470387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Happy designing!</a:t>
            </a:r>
            <a:endParaRPr/>
          </a:p>
        </p:txBody>
      </p:sp>
      <p:pic>
        <p:nvPicPr>
          <p:cNvPr id="556" name="Google Shape;5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850" y="5209045"/>
            <a:ext cx="4703849" cy="1178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EB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11"/>
          <p:cNvGrpSpPr/>
          <p:nvPr/>
        </p:nvGrpSpPr>
        <p:grpSpPr>
          <a:xfrm>
            <a:off x="8061057" y="997048"/>
            <a:ext cx="4272911" cy="3990255"/>
            <a:chOff x="0" y="-47625"/>
            <a:chExt cx="1322497" cy="1235013"/>
          </a:xfrm>
        </p:grpSpPr>
        <p:sp>
          <p:nvSpPr>
            <p:cNvPr id="204" name="Google Shape;204;p11"/>
            <p:cNvSpPr/>
            <p:nvPr/>
          </p:nvSpPr>
          <p:spPr>
            <a:xfrm>
              <a:off x="0" y="0"/>
              <a:ext cx="1322497" cy="1187388"/>
            </a:xfrm>
            <a:custGeom>
              <a:rect b="b" l="l" r="r" t="t"/>
              <a:pathLst>
                <a:path extrusionOk="0" h="1187388" w="1322497">
                  <a:moveTo>
                    <a:pt x="0" y="0"/>
                  </a:moveTo>
                  <a:lnTo>
                    <a:pt x="1322497" y="0"/>
                  </a:lnTo>
                  <a:lnTo>
                    <a:pt x="1322497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FACAD3"/>
            </a:solidFill>
            <a:ln>
              <a:noFill/>
            </a:ln>
          </p:spPr>
        </p:sp>
        <p:sp>
          <p:nvSpPr>
            <p:cNvPr id="205" name="Google Shape;205;p11"/>
            <p:cNvSpPr txBox="1"/>
            <p:nvPr/>
          </p:nvSpPr>
          <p:spPr>
            <a:xfrm>
              <a:off x="0" y="-47625"/>
              <a:ext cx="1322497" cy="12350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11"/>
          <p:cNvSpPr/>
          <p:nvPr/>
        </p:nvSpPr>
        <p:spPr>
          <a:xfrm>
            <a:off x="8032518" y="1088112"/>
            <a:ext cx="4412217" cy="3956501"/>
          </a:xfrm>
          <a:custGeom>
            <a:rect b="b" l="l" r="r" t="t"/>
            <a:pathLst>
              <a:path extrusionOk="0" h="6505502" w="7254816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4777316" y="39370"/>
                </a:cubicBezTo>
                <a:cubicBezTo>
                  <a:pt x="5865435" y="43180"/>
                  <a:pt x="6344225" y="34290"/>
                  <a:pt x="6821745" y="30480"/>
                </a:cubicBezTo>
                <a:cubicBezTo>
                  <a:pt x="6939855" y="29210"/>
                  <a:pt x="7059235" y="25400"/>
                  <a:pt x="7177345" y="24130"/>
                </a:cubicBezTo>
                <a:cubicBezTo>
                  <a:pt x="7243385" y="22860"/>
                  <a:pt x="7254815" y="34290"/>
                  <a:pt x="7254815" y="101600"/>
                </a:cubicBezTo>
                <a:cubicBezTo>
                  <a:pt x="7215445" y="962660"/>
                  <a:pt x="7134165" y="1822450"/>
                  <a:pt x="7150675" y="3686102"/>
                </a:cubicBezTo>
                <a:cubicBezTo>
                  <a:pt x="7150675" y="4321102"/>
                  <a:pt x="7164645" y="4956102"/>
                  <a:pt x="7145595" y="5591102"/>
                </a:cubicBezTo>
                <a:cubicBezTo>
                  <a:pt x="7117655" y="5880663"/>
                  <a:pt x="7145595" y="6184193"/>
                  <a:pt x="7066855" y="6464862"/>
                </a:cubicBezTo>
                <a:cubicBezTo>
                  <a:pt x="7061775" y="6440732"/>
                  <a:pt x="7057965" y="6416602"/>
                  <a:pt x="7052885" y="6392472"/>
                </a:cubicBezTo>
                <a:cubicBezTo>
                  <a:pt x="6301045" y="6412793"/>
                  <a:pt x="5549205" y="6416602"/>
                  <a:pt x="3248660" y="6393743"/>
                </a:cubicBezTo>
                <a:cubicBezTo>
                  <a:pt x="2880360" y="6391202"/>
                  <a:pt x="2505710" y="6452162"/>
                  <a:pt x="2139950" y="6408982"/>
                </a:cubicBezTo>
                <a:cubicBezTo>
                  <a:pt x="2141220" y="6403902"/>
                  <a:pt x="2141220" y="6400093"/>
                  <a:pt x="2142490" y="6395012"/>
                </a:cubicBezTo>
                <a:cubicBezTo>
                  <a:pt x="2382520" y="6374693"/>
                  <a:pt x="2622550" y="6355643"/>
                  <a:pt x="2863850" y="6335322"/>
                </a:cubicBezTo>
                <a:cubicBezTo>
                  <a:pt x="2863850" y="6334052"/>
                  <a:pt x="2863850" y="6332782"/>
                  <a:pt x="2863850" y="6330243"/>
                </a:cubicBezTo>
                <a:cubicBezTo>
                  <a:pt x="2258060" y="6350562"/>
                  <a:pt x="1652270" y="6379772"/>
                  <a:pt x="1046480" y="6410252"/>
                </a:cubicBezTo>
                <a:cubicBezTo>
                  <a:pt x="706120" y="6408982"/>
                  <a:pt x="340360" y="6505502"/>
                  <a:pt x="10160" y="6431843"/>
                </a:cubicBezTo>
                <a:cubicBezTo>
                  <a:pt x="87630" y="6374693"/>
                  <a:pt x="25400" y="6261662"/>
                  <a:pt x="36830" y="6180382"/>
                </a:cubicBezTo>
                <a:cubicBezTo>
                  <a:pt x="34290" y="6077512"/>
                  <a:pt x="35560" y="5974643"/>
                  <a:pt x="35560" y="5871773"/>
                </a:cubicBezTo>
                <a:cubicBezTo>
                  <a:pt x="33020" y="5325673"/>
                  <a:pt x="0" y="4779573"/>
                  <a:pt x="11430" y="4232202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6397552"/>
                </a:moveTo>
                <a:cubicBezTo>
                  <a:pt x="938530" y="6367072"/>
                  <a:pt x="1786890" y="6311193"/>
                  <a:pt x="2637790" y="6297222"/>
                </a:cubicBezTo>
                <a:cubicBezTo>
                  <a:pt x="3041650" y="6284522"/>
                  <a:pt x="3442970" y="6320082"/>
                  <a:pt x="4875068" y="6325162"/>
                </a:cubicBezTo>
                <a:cubicBezTo>
                  <a:pt x="5947985" y="6339132"/>
                  <a:pt x="6501705" y="6307382"/>
                  <a:pt x="7054155" y="6318812"/>
                </a:cubicBezTo>
                <a:cubicBezTo>
                  <a:pt x="7103685" y="5253282"/>
                  <a:pt x="7071935" y="4189023"/>
                  <a:pt x="7093525" y="2123440"/>
                </a:cubicBezTo>
                <a:cubicBezTo>
                  <a:pt x="7101146" y="1438910"/>
                  <a:pt x="7163375" y="754380"/>
                  <a:pt x="7207825" y="72390"/>
                </a:cubicBezTo>
                <a:cubicBezTo>
                  <a:pt x="6094035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4011223"/>
                </a:cubicBezTo>
                <a:cubicBezTo>
                  <a:pt x="82550" y="4806243"/>
                  <a:pt x="173990" y="5603802"/>
                  <a:pt x="88900" y="63975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7" name="Google Shape;207;p11"/>
          <p:cNvGrpSpPr/>
          <p:nvPr/>
        </p:nvGrpSpPr>
        <p:grpSpPr>
          <a:xfrm>
            <a:off x="12896686" y="966106"/>
            <a:ext cx="4272911" cy="3990255"/>
            <a:chOff x="0" y="-47625"/>
            <a:chExt cx="1322497" cy="1235013"/>
          </a:xfrm>
        </p:grpSpPr>
        <p:sp>
          <p:nvSpPr>
            <p:cNvPr id="208" name="Google Shape;208;p11"/>
            <p:cNvSpPr/>
            <p:nvPr/>
          </p:nvSpPr>
          <p:spPr>
            <a:xfrm>
              <a:off x="0" y="0"/>
              <a:ext cx="1322497" cy="1187388"/>
            </a:xfrm>
            <a:custGeom>
              <a:rect b="b" l="l" r="r" t="t"/>
              <a:pathLst>
                <a:path extrusionOk="0" h="1187388" w="1322497">
                  <a:moveTo>
                    <a:pt x="0" y="0"/>
                  </a:moveTo>
                  <a:lnTo>
                    <a:pt x="1322497" y="0"/>
                  </a:lnTo>
                  <a:lnTo>
                    <a:pt x="1322497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F6EBA5"/>
            </a:solidFill>
            <a:ln>
              <a:noFill/>
            </a:ln>
          </p:spPr>
        </p:sp>
        <p:sp>
          <p:nvSpPr>
            <p:cNvPr id="209" name="Google Shape;209;p11"/>
            <p:cNvSpPr txBox="1"/>
            <p:nvPr/>
          </p:nvSpPr>
          <p:spPr>
            <a:xfrm>
              <a:off x="0" y="-47625"/>
              <a:ext cx="1322497" cy="12350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1"/>
          <p:cNvSpPr/>
          <p:nvPr/>
        </p:nvSpPr>
        <p:spPr>
          <a:xfrm rot="112800">
            <a:off x="12758028" y="1031271"/>
            <a:ext cx="4485904" cy="4015237"/>
          </a:xfrm>
          <a:custGeom>
            <a:rect b="b" l="l" r="r" t="t"/>
            <a:pathLst>
              <a:path extrusionOk="0" h="5363210" w="5991887">
                <a:moveTo>
                  <a:pt x="232410" y="5298440"/>
                </a:moveTo>
                <a:cubicBezTo>
                  <a:pt x="228600" y="5313680"/>
                  <a:pt x="226060" y="5325110"/>
                  <a:pt x="219710" y="5347970"/>
                </a:cubicBezTo>
                <a:cubicBezTo>
                  <a:pt x="175260" y="5247640"/>
                  <a:pt x="191770" y="5323840"/>
                  <a:pt x="123190" y="5259070"/>
                </a:cubicBezTo>
                <a:cubicBezTo>
                  <a:pt x="144780" y="5246370"/>
                  <a:pt x="160020" y="5237480"/>
                  <a:pt x="186690" y="5234940"/>
                </a:cubicBezTo>
                <a:cubicBezTo>
                  <a:pt x="0" y="3581400"/>
                  <a:pt x="182880" y="1917700"/>
                  <a:pt x="120650" y="392430"/>
                </a:cubicBezTo>
                <a:cubicBezTo>
                  <a:pt x="157480" y="217170"/>
                  <a:pt x="394970" y="276860"/>
                  <a:pt x="527050" y="241300"/>
                </a:cubicBezTo>
                <a:cubicBezTo>
                  <a:pt x="713740" y="220980"/>
                  <a:pt x="900430" y="201930"/>
                  <a:pt x="1087120" y="182880"/>
                </a:cubicBezTo>
                <a:cubicBezTo>
                  <a:pt x="1586230" y="132080"/>
                  <a:pt x="2106957" y="85090"/>
                  <a:pt x="2608607" y="57150"/>
                </a:cubicBezTo>
                <a:cubicBezTo>
                  <a:pt x="3568727" y="0"/>
                  <a:pt x="4532657" y="1270"/>
                  <a:pt x="5494047" y="45720"/>
                </a:cubicBezTo>
                <a:cubicBezTo>
                  <a:pt x="5612157" y="71120"/>
                  <a:pt x="5880127" y="34290"/>
                  <a:pt x="5890287" y="193040"/>
                </a:cubicBezTo>
                <a:cubicBezTo>
                  <a:pt x="5887747" y="1800860"/>
                  <a:pt x="5976647" y="3432810"/>
                  <a:pt x="5991887" y="5118100"/>
                </a:cubicBezTo>
                <a:cubicBezTo>
                  <a:pt x="5991887" y="5153660"/>
                  <a:pt x="5991887" y="5203190"/>
                  <a:pt x="5944897" y="5205730"/>
                </a:cubicBezTo>
                <a:cubicBezTo>
                  <a:pt x="5665497" y="5253990"/>
                  <a:pt x="5383557" y="5226050"/>
                  <a:pt x="5101617" y="5236210"/>
                </a:cubicBezTo>
                <a:cubicBezTo>
                  <a:pt x="4484397" y="5267960"/>
                  <a:pt x="3870987" y="5363210"/>
                  <a:pt x="3251227" y="5316220"/>
                </a:cubicBezTo>
                <a:cubicBezTo>
                  <a:pt x="2253007" y="5255260"/>
                  <a:pt x="1231900" y="5275580"/>
                  <a:pt x="232410" y="5298440"/>
                </a:cubicBezTo>
                <a:close/>
                <a:moveTo>
                  <a:pt x="5949977" y="5175250"/>
                </a:moveTo>
                <a:cubicBezTo>
                  <a:pt x="5852187" y="3500120"/>
                  <a:pt x="5769637" y="1816100"/>
                  <a:pt x="5844567" y="270510"/>
                </a:cubicBezTo>
                <a:cubicBezTo>
                  <a:pt x="5848377" y="171450"/>
                  <a:pt x="5840757" y="158750"/>
                  <a:pt x="5741697" y="149860"/>
                </a:cubicBezTo>
                <a:cubicBezTo>
                  <a:pt x="4326917" y="39370"/>
                  <a:pt x="2899437" y="67310"/>
                  <a:pt x="1466850" y="199390"/>
                </a:cubicBezTo>
                <a:cubicBezTo>
                  <a:pt x="1056640" y="246380"/>
                  <a:pt x="641350" y="271780"/>
                  <a:pt x="233680" y="339090"/>
                </a:cubicBezTo>
                <a:cubicBezTo>
                  <a:pt x="151130" y="365760"/>
                  <a:pt x="193040" y="439420"/>
                  <a:pt x="195580" y="497840"/>
                </a:cubicBezTo>
                <a:cubicBezTo>
                  <a:pt x="214630" y="1102360"/>
                  <a:pt x="229870" y="1705610"/>
                  <a:pt x="248920" y="2179320"/>
                </a:cubicBezTo>
                <a:cubicBezTo>
                  <a:pt x="300990" y="3166110"/>
                  <a:pt x="299720" y="4156710"/>
                  <a:pt x="349250" y="5143500"/>
                </a:cubicBezTo>
                <a:cubicBezTo>
                  <a:pt x="350520" y="5165090"/>
                  <a:pt x="358140" y="5179060"/>
                  <a:pt x="383540" y="5180330"/>
                </a:cubicBezTo>
                <a:cubicBezTo>
                  <a:pt x="868680" y="5218430"/>
                  <a:pt x="1353820" y="5166360"/>
                  <a:pt x="1838960" y="5157470"/>
                </a:cubicBezTo>
                <a:cubicBezTo>
                  <a:pt x="2909597" y="5090160"/>
                  <a:pt x="3959887" y="5171440"/>
                  <a:pt x="5010177" y="5143500"/>
                </a:cubicBezTo>
                <a:cubicBezTo>
                  <a:pt x="5265447" y="5132070"/>
                  <a:pt x="5521988" y="5104130"/>
                  <a:pt x="5777257" y="5120640"/>
                </a:cubicBezTo>
                <a:cubicBezTo>
                  <a:pt x="5777257" y="5125720"/>
                  <a:pt x="5778527" y="5129530"/>
                  <a:pt x="5778527" y="5134610"/>
                </a:cubicBezTo>
                <a:cubicBezTo>
                  <a:pt x="5728997" y="5146040"/>
                  <a:pt x="5680738" y="5157470"/>
                  <a:pt x="5631207" y="5167630"/>
                </a:cubicBezTo>
                <a:cubicBezTo>
                  <a:pt x="5631207" y="5170170"/>
                  <a:pt x="5631207" y="5171440"/>
                  <a:pt x="5631207" y="5173980"/>
                </a:cubicBezTo>
                <a:cubicBezTo>
                  <a:pt x="5736617" y="5175250"/>
                  <a:pt x="5842027" y="5175250"/>
                  <a:pt x="5949977" y="5175250"/>
                </a:cubicBezTo>
                <a:close/>
                <a:moveTo>
                  <a:pt x="205740" y="2275840"/>
                </a:moveTo>
                <a:cubicBezTo>
                  <a:pt x="142240" y="3261360"/>
                  <a:pt x="189230" y="4245610"/>
                  <a:pt x="234950" y="5231130"/>
                </a:cubicBezTo>
                <a:cubicBezTo>
                  <a:pt x="259080" y="5228590"/>
                  <a:pt x="281940" y="5227320"/>
                  <a:pt x="304800" y="5224780"/>
                </a:cubicBezTo>
                <a:cubicBezTo>
                  <a:pt x="261620" y="4243070"/>
                  <a:pt x="283210" y="3257550"/>
                  <a:pt x="205740" y="2275840"/>
                </a:cubicBezTo>
                <a:close/>
                <a:moveTo>
                  <a:pt x="4144037" y="5214620"/>
                </a:moveTo>
                <a:cubicBezTo>
                  <a:pt x="3629687" y="5193030"/>
                  <a:pt x="3116607" y="5176520"/>
                  <a:pt x="2602257" y="5191760"/>
                </a:cubicBezTo>
                <a:cubicBezTo>
                  <a:pt x="3116607" y="5210810"/>
                  <a:pt x="3629687" y="5264150"/>
                  <a:pt x="4144037" y="52146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1" name="Google Shape;211;p11"/>
          <p:cNvGrpSpPr/>
          <p:nvPr/>
        </p:nvGrpSpPr>
        <p:grpSpPr>
          <a:xfrm>
            <a:off x="8089427" y="5251571"/>
            <a:ext cx="4272911" cy="3990255"/>
            <a:chOff x="0" y="-47625"/>
            <a:chExt cx="1322497" cy="1235013"/>
          </a:xfrm>
        </p:grpSpPr>
        <p:sp>
          <p:nvSpPr>
            <p:cNvPr id="212" name="Google Shape;212;p11"/>
            <p:cNvSpPr/>
            <p:nvPr/>
          </p:nvSpPr>
          <p:spPr>
            <a:xfrm>
              <a:off x="0" y="0"/>
              <a:ext cx="1322497" cy="1187388"/>
            </a:xfrm>
            <a:custGeom>
              <a:rect b="b" l="l" r="r" t="t"/>
              <a:pathLst>
                <a:path extrusionOk="0" h="1187388" w="1322497">
                  <a:moveTo>
                    <a:pt x="0" y="0"/>
                  </a:moveTo>
                  <a:lnTo>
                    <a:pt x="1322497" y="0"/>
                  </a:lnTo>
                  <a:lnTo>
                    <a:pt x="1322497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FA984C"/>
            </a:solidFill>
            <a:ln>
              <a:noFill/>
            </a:ln>
          </p:spPr>
        </p:sp>
        <p:sp>
          <p:nvSpPr>
            <p:cNvPr id="213" name="Google Shape;213;p11"/>
            <p:cNvSpPr txBox="1"/>
            <p:nvPr/>
          </p:nvSpPr>
          <p:spPr>
            <a:xfrm>
              <a:off x="0" y="-47625"/>
              <a:ext cx="1322497" cy="12350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11"/>
          <p:cNvGrpSpPr/>
          <p:nvPr/>
        </p:nvGrpSpPr>
        <p:grpSpPr>
          <a:xfrm>
            <a:off x="12906730" y="5329985"/>
            <a:ext cx="4272911" cy="3990255"/>
            <a:chOff x="0" y="-47625"/>
            <a:chExt cx="1322497" cy="1235013"/>
          </a:xfrm>
        </p:grpSpPr>
        <p:sp>
          <p:nvSpPr>
            <p:cNvPr id="215" name="Google Shape;215;p11"/>
            <p:cNvSpPr/>
            <p:nvPr/>
          </p:nvSpPr>
          <p:spPr>
            <a:xfrm>
              <a:off x="0" y="0"/>
              <a:ext cx="1322497" cy="1187388"/>
            </a:xfrm>
            <a:custGeom>
              <a:rect b="b" l="l" r="r" t="t"/>
              <a:pathLst>
                <a:path extrusionOk="0" h="1187388" w="1322497">
                  <a:moveTo>
                    <a:pt x="0" y="0"/>
                  </a:moveTo>
                  <a:lnTo>
                    <a:pt x="1322497" y="0"/>
                  </a:lnTo>
                  <a:lnTo>
                    <a:pt x="1322497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C4D682"/>
            </a:solidFill>
            <a:ln>
              <a:noFill/>
            </a:ln>
          </p:spPr>
        </p:sp>
        <p:sp>
          <p:nvSpPr>
            <p:cNvPr id="216" name="Google Shape;216;p11"/>
            <p:cNvSpPr txBox="1"/>
            <p:nvPr/>
          </p:nvSpPr>
          <p:spPr>
            <a:xfrm>
              <a:off x="0" y="-47625"/>
              <a:ext cx="1322497" cy="12350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217;p11"/>
          <p:cNvSpPr/>
          <p:nvPr/>
        </p:nvSpPr>
        <p:spPr>
          <a:xfrm rot="10800000">
            <a:off x="12810845" y="5381186"/>
            <a:ext cx="4412217" cy="3956501"/>
          </a:xfrm>
          <a:custGeom>
            <a:rect b="b" l="l" r="r" t="t"/>
            <a:pathLst>
              <a:path extrusionOk="0" h="6505502" w="7254816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4777316" y="39370"/>
                </a:cubicBezTo>
                <a:cubicBezTo>
                  <a:pt x="5865435" y="43180"/>
                  <a:pt x="6344225" y="34290"/>
                  <a:pt x="6821745" y="30480"/>
                </a:cubicBezTo>
                <a:cubicBezTo>
                  <a:pt x="6939855" y="29210"/>
                  <a:pt x="7059235" y="25400"/>
                  <a:pt x="7177345" y="24130"/>
                </a:cubicBezTo>
                <a:cubicBezTo>
                  <a:pt x="7243385" y="22860"/>
                  <a:pt x="7254815" y="34290"/>
                  <a:pt x="7254815" y="101600"/>
                </a:cubicBezTo>
                <a:cubicBezTo>
                  <a:pt x="7215445" y="962660"/>
                  <a:pt x="7134165" y="1822450"/>
                  <a:pt x="7150675" y="3686102"/>
                </a:cubicBezTo>
                <a:cubicBezTo>
                  <a:pt x="7150675" y="4321102"/>
                  <a:pt x="7164645" y="4956102"/>
                  <a:pt x="7145595" y="5591102"/>
                </a:cubicBezTo>
                <a:cubicBezTo>
                  <a:pt x="7117655" y="5880663"/>
                  <a:pt x="7145595" y="6184193"/>
                  <a:pt x="7066855" y="6464862"/>
                </a:cubicBezTo>
                <a:cubicBezTo>
                  <a:pt x="7061775" y="6440732"/>
                  <a:pt x="7057965" y="6416602"/>
                  <a:pt x="7052885" y="6392472"/>
                </a:cubicBezTo>
                <a:cubicBezTo>
                  <a:pt x="6301045" y="6412793"/>
                  <a:pt x="5549205" y="6416602"/>
                  <a:pt x="3248660" y="6393743"/>
                </a:cubicBezTo>
                <a:cubicBezTo>
                  <a:pt x="2880360" y="6391202"/>
                  <a:pt x="2505710" y="6452162"/>
                  <a:pt x="2139950" y="6408982"/>
                </a:cubicBezTo>
                <a:cubicBezTo>
                  <a:pt x="2141220" y="6403902"/>
                  <a:pt x="2141220" y="6400093"/>
                  <a:pt x="2142490" y="6395012"/>
                </a:cubicBezTo>
                <a:cubicBezTo>
                  <a:pt x="2382520" y="6374693"/>
                  <a:pt x="2622550" y="6355643"/>
                  <a:pt x="2863850" y="6335322"/>
                </a:cubicBezTo>
                <a:cubicBezTo>
                  <a:pt x="2863850" y="6334052"/>
                  <a:pt x="2863850" y="6332782"/>
                  <a:pt x="2863850" y="6330243"/>
                </a:cubicBezTo>
                <a:cubicBezTo>
                  <a:pt x="2258060" y="6350562"/>
                  <a:pt x="1652270" y="6379772"/>
                  <a:pt x="1046480" y="6410252"/>
                </a:cubicBezTo>
                <a:cubicBezTo>
                  <a:pt x="706120" y="6408982"/>
                  <a:pt x="340360" y="6505502"/>
                  <a:pt x="10160" y="6431843"/>
                </a:cubicBezTo>
                <a:cubicBezTo>
                  <a:pt x="87630" y="6374693"/>
                  <a:pt x="25400" y="6261662"/>
                  <a:pt x="36830" y="6180382"/>
                </a:cubicBezTo>
                <a:cubicBezTo>
                  <a:pt x="34290" y="6077512"/>
                  <a:pt x="35560" y="5974643"/>
                  <a:pt x="35560" y="5871773"/>
                </a:cubicBezTo>
                <a:cubicBezTo>
                  <a:pt x="33020" y="5325673"/>
                  <a:pt x="0" y="4779573"/>
                  <a:pt x="11430" y="4232202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6397552"/>
                </a:moveTo>
                <a:cubicBezTo>
                  <a:pt x="938530" y="6367072"/>
                  <a:pt x="1786890" y="6311193"/>
                  <a:pt x="2637790" y="6297222"/>
                </a:cubicBezTo>
                <a:cubicBezTo>
                  <a:pt x="3041650" y="6284522"/>
                  <a:pt x="3442970" y="6320082"/>
                  <a:pt x="4875068" y="6325162"/>
                </a:cubicBezTo>
                <a:cubicBezTo>
                  <a:pt x="5947985" y="6339132"/>
                  <a:pt x="6501705" y="6307382"/>
                  <a:pt x="7054155" y="6318812"/>
                </a:cubicBezTo>
                <a:cubicBezTo>
                  <a:pt x="7103685" y="5253282"/>
                  <a:pt x="7071935" y="4189023"/>
                  <a:pt x="7093525" y="2123440"/>
                </a:cubicBezTo>
                <a:cubicBezTo>
                  <a:pt x="7101146" y="1438910"/>
                  <a:pt x="7163375" y="754380"/>
                  <a:pt x="7207825" y="72390"/>
                </a:cubicBezTo>
                <a:cubicBezTo>
                  <a:pt x="6094035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4011223"/>
                </a:cubicBezTo>
                <a:cubicBezTo>
                  <a:pt x="82550" y="4806243"/>
                  <a:pt x="173990" y="5603802"/>
                  <a:pt x="88900" y="63975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1"/>
          <p:cNvSpPr/>
          <p:nvPr/>
        </p:nvSpPr>
        <p:spPr>
          <a:xfrm rot="5400000">
            <a:off x="8285344" y="5111133"/>
            <a:ext cx="3857625" cy="4458947"/>
          </a:xfrm>
          <a:custGeom>
            <a:rect b="b" l="l" r="r" t="t"/>
            <a:pathLst>
              <a:path extrusionOk="0" h="7331652" w="6342924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4224203" y="39370"/>
                </a:cubicBezTo>
                <a:cubicBezTo>
                  <a:pt x="4953544" y="43180"/>
                  <a:pt x="5432334" y="34290"/>
                  <a:pt x="5909854" y="30480"/>
                </a:cubicBezTo>
                <a:cubicBezTo>
                  <a:pt x="6027964" y="29210"/>
                  <a:pt x="6147344" y="25400"/>
                  <a:pt x="6265453" y="24130"/>
                </a:cubicBezTo>
                <a:cubicBezTo>
                  <a:pt x="6331493" y="22860"/>
                  <a:pt x="6342924" y="34290"/>
                  <a:pt x="6342924" y="101600"/>
                </a:cubicBezTo>
                <a:cubicBezTo>
                  <a:pt x="6303553" y="962660"/>
                  <a:pt x="6222274" y="1822450"/>
                  <a:pt x="6238784" y="4512252"/>
                </a:cubicBezTo>
                <a:cubicBezTo>
                  <a:pt x="6238784" y="5147252"/>
                  <a:pt x="6252753" y="5782252"/>
                  <a:pt x="6233703" y="6417252"/>
                </a:cubicBezTo>
                <a:cubicBezTo>
                  <a:pt x="6205764" y="6706813"/>
                  <a:pt x="6233703" y="7010342"/>
                  <a:pt x="6154964" y="7291013"/>
                </a:cubicBezTo>
                <a:cubicBezTo>
                  <a:pt x="6149884" y="7266882"/>
                  <a:pt x="6146074" y="7242752"/>
                  <a:pt x="6140994" y="7218622"/>
                </a:cubicBezTo>
                <a:cubicBezTo>
                  <a:pt x="5389154" y="7238942"/>
                  <a:pt x="4637314" y="7242752"/>
                  <a:pt x="3248660" y="7219892"/>
                </a:cubicBezTo>
                <a:cubicBezTo>
                  <a:pt x="2880360" y="7217352"/>
                  <a:pt x="2505710" y="7278313"/>
                  <a:pt x="2139950" y="7235132"/>
                </a:cubicBezTo>
                <a:cubicBezTo>
                  <a:pt x="2141220" y="7230052"/>
                  <a:pt x="2141220" y="7226242"/>
                  <a:pt x="2142490" y="7221163"/>
                </a:cubicBezTo>
                <a:cubicBezTo>
                  <a:pt x="2382520" y="7200842"/>
                  <a:pt x="2622550" y="7181792"/>
                  <a:pt x="2863850" y="7161472"/>
                </a:cubicBezTo>
                <a:cubicBezTo>
                  <a:pt x="2863850" y="7160202"/>
                  <a:pt x="2863850" y="7158932"/>
                  <a:pt x="2863850" y="7156392"/>
                </a:cubicBezTo>
                <a:cubicBezTo>
                  <a:pt x="2258060" y="7176713"/>
                  <a:pt x="1652270" y="7205922"/>
                  <a:pt x="1046480" y="7236402"/>
                </a:cubicBezTo>
                <a:cubicBezTo>
                  <a:pt x="706120" y="7235132"/>
                  <a:pt x="340360" y="7331652"/>
                  <a:pt x="10160" y="7257992"/>
                </a:cubicBezTo>
                <a:cubicBezTo>
                  <a:pt x="87630" y="7200842"/>
                  <a:pt x="25400" y="7087813"/>
                  <a:pt x="36830" y="7006532"/>
                </a:cubicBezTo>
                <a:cubicBezTo>
                  <a:pt x="34290" y="6903663"/>
                  <a:pt x="35560" y="6800792"/>
                  <a:pt x="35560" y="6697922"/>
                </a:cubicBezTo>
                <a:cubicBezTo>
                  <a:pt x="33020" y="6151822"/>
                  <a:pt x="0" y="5605722"/>
                  <a:pt x="11430" y="5058352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7223702"/>
                </a:moveTo>
                <a:cubicBezTo>
                  <a:pt x="938530" y="7193222"/>
                  <a:pt x="1786890" y="7137342"/>
                  <a:pt x="2637790" y="7123372"/>
                </a:cubicBezTo>
                <a:cubicBezTo>
                  <a:pt x="3041650" y="7110672"/>
                  <a:pt x="3442970" y="7146232"/>
                  <a:pt x="4269632" y="7151312"/>
                </a:cubicBezTo>
                <a:cubicBezTo>
                  <a:pt x="5036094" y="7165282"/>
                  <a:pt x="5589814" y="7133532"/>
                  <a:pt x="6142264" y="7144962"/>
                </a:cubicBezTo>
                <a:cubicBezTo>
                  <a:pt x="6191793" y="6079432"/>
                  <a:pt x="6160043" y="5015172"/>
                  <a:pt x="6181634" y="2123440"/>
                </a:cubicBezTo>
                <a:cubicBezTo>
                  <a:pt x="6189254" y="1438910"/>
                  <a:pt x="6251484" y="754380"/>
                  <a:pt x="6295934" y="72390"/>
                </a:cubicBezTo>
                <a:cubicBezTo>
                  <a:pt x="5182144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4837372"/>
                </a:cubicBezTo>
                <a:cubicBezTo>
                  <a:pt x="82550" y="5632393"/>
                  <a:pt x="173990" y="6429952"/>
                  <a:pt x="88900" y="72237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9" name="Google Shape;219;p11"/>
          <p:cNvGrpSpPr/>
          <p:nvPr/>
        </p:nvGrpSpPr>
        <p:grpSpPr>
          <a:xfrm>
            <a:off x="757765" y="2075071"/>
            <a:ext cx="5824462" cy="5824462"/>
            <a:chOff x="0" y="0"/>
            <a:chExt cx="812800" cy="812800"/>
          </a:xfrm>
        </p:grpSpPr>
        <p:sp>
          <p:nvSpPr>
            <p:cNvPr id="220" name="Google Shape;220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3DB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11"/>
          <p:cNvSpPr/>
          <p:nvPr/>
        </p:nvSpPr>
        <p:spPr>
          <a:xfrm>
            <a:off x="756829" y="2276829"/>
            <a:ext cx="5775553" cy="5451064"/>
          </a:xfrm>
          <a:custGeom>
            <a:rect b="b" l="l" r="r" t="t"/>
            <a:pathLst>
              <a:path extrusionOk="0" h="5287010" w="5601733">
                <a:moveTo>
                  <a:pt x="2506980" y="0"/>
                </a:moveTo>
                <a:cubicBezTo>
                  <a:pt x="2729200" y="16510"/>
                  <a:pt x="3002043" y="29210"/>
                  <a:pt x="3304303" y="50800"/>
                </a:cubicBezTo>
                <a:cubicBezTo>
                  <a:pt x="3620533" y="73660"/>
                  <a:pt x="3935493" y="114300"/>
                  <a:pt x="4232673" y="229870"/>
                </a:cubicBezTo>
                <a:cubicBezTo>
                  <a:pt x="4612403" y="375920"/>
                  <a:pt x="4936253" y="598170"/>
                  <a:pt x="5161043" y="946150"/>
                </a:cubicBezTo>
                <a:cubicBezTo>
                  <a:pt x="5249943" y="1083310"/>
                  <a:pt x="5313443" y="1233170"/>
                  <a:pt x="5362973" y="1388110"/>
                </a:cubicBezTo>
                <a:cubicBezTo>
                  <a:pt x="5451873" y="1662430"/>
                  <a:pt x="5521723" y="1940560"/>
                  <a:pt x="5562363" y="2225040"/>
                </a:cubicBezTo>
                <a:cubicBezTo>
                  <a:pt x="5601733" y="2508250"/>
                  <a:pt x="5595383" y="2791460"/>
                  <a:pt x="5561093" y="3074670"/>
                </a:cubicBezTo>
                <a:cubicBezTo>
                  <a:pt x="5525533" y="3378200"/>
                  <a:pt x="5470923" y="3677920"/>
                  <a:pt x="5379483" y="3970020"/>
                </a:cubicBezTo>
                <a:cubicBezTo>
                  <a:pt x="5211843" y="4505960"/>
                  <a:pt x="4858783" y="4864100"/>
                  <a:pt x="4336813" y="5062220"/>
                </a:cubicBezTo>
                <a:cubicBezTo>
                  <a:pt x="4068843" y="5163820"/>
                  <a:pt x="3791983" y="5219700"/>
                  <a:pt x="3508773" y="5248910"/>
                </a:cubicBezTo>
                <a:cubicBezTo>
                  <a:pt x="3137933" y="5287010"/>
                  <a:pt x="2765823" y="5287010"/>
                  <a:pt x="2522220" y="5240020"/>
                </a:cubicBezTo>
                <a:cubicBezTo>
                  <a:pt x="2002790" y="5172710"/>
                  <a:pt x="1501140" y="5045710"/>
                  <a:pt x="1029970" y="4809490"/>
                </a:cubicBezTo>
                <a:cubicBezTo>
                  <a:pt x="814070" y="4701540"/>
                  <a:pt x="615950" y="4569460"/>
                  <a:pt x="452120" y="4390390"/>
                </a:cubicBezTo>
                <a:cubicBezTo>
                  <a:pt x="255270" y="4175760"/>
                  <a:pt x="146050" y="3917950"/>
                  <a:pt x="83820" y="3637280"/>
                </a:cubicBezTo>
                <a:cubicBezTo>
                  <a:pt x="19050" y="3348990"/>
                  <a:pt x="0" y="3055620"/>
                  <a:pt x="1270" y="2760980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2704785" y="83820"/>
                </a:moveTo>
                <a:cubicBezTo>
                  <a:pt x="2676979" y="83820"/>
                  <a:pt x="2649173" y="82550"/>
                  <a:pt x="2620688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2861310"/>
                  <a:pt x="101600" y="3211830"/>
                  <a:pt x="179070" y="3558540"/>
                </a:cubicBezTo>
                <a:cubicBezTo>
                  <a:pt x="227330" y="3775710"/>
                  <a:pt x="295910" y="3983990"/>
                  <a:pt x="421640" y="4169410"/>
                </a:cubicBezTo>
                <a:cubicBezTo>
                  <a:pt x="571500" y="4392930"/>
                  <a:pt x="774700" y="4558030"/>
                  <a:pt x="1007110" y="4686300"/>
                </a:cubicBezTo>
                <a:cubicBezTo>
                  <a:pt x="1532890" y="4978400"/>
                  <a:pt x="2103120" y="5124450"/>
                  <a:pt x="2661380" y="5181600"/>
                </a:cubicBezTo>
                <a:cubicBezTo>
                  <a:pt x="2849643" y="5208270"/>
                  <a:pt x="3129043" y="5203190"/>
                  <a:pt x="3407173" y="5175250"/>
                </a:cubicBezTo>
                <a:cubicBezTo>
                  <a:pt x="3719593" y="5144770"/>
                  <a:pt x="4024393" y="5085080"/>
                  <a:pt x="4315223" y="4965700"/>
                </a:cubicBezTo>
                <a:cubicBezTo>
                  <a:pt x="4764803" y="4781550"/>
                  <a:pt x="5092463" y="4474210"/>
                  <a:pt x="5263913" y="4013200"/>
                </a:cubicBezTo>
                <a:cubicBezTo>
                  <a:pt x="5346463" y="3792220"/>
                  <a:pt x="5395993" y="3562350"/>
                  <a:pt x="5434093" y="3329940"/>
                </a:cubicBezTo>
                <a:cubicBezTo>
                  <a:pt x="5477273" y="3069590"/>
                  <a:pt x="5503943" y="2809240"/>
                  <a:pt x="5493783" y="2545080"/>
                </a:cubicBezTo>
                <a:cubicBezTo>
                  <a:pt x="5477273" y="2115820"/>
                  <a:pt x="5368053" y="1706880"/>
                  <a:pt x="5225813" y="1305560"/>
                </a:cubicBezTo>
                <a:cubicBezTo>
                  <a:pt x="5106433" y="969010"/>
                  <a:pt x="4891803" y="706120"/>
                  <a:pt x="4594623" y="506730"/>
                </a:cubicBezTo>
                <a:cubicBezTo>
                  <a:pt x="4353323" y="345440"/>
                  <a:pt x="4089163" y="245110"/>
                  <a:pt x="3805953" y="191770"/>
                </a:cubicBezTo>
                <a:cubicBezTo>
                  <a:pt x="3426223" y="119380"/>
                  <a:pt x="3038873" y="102870"/>
                  <a:pt x="2704785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1"/>
          <p:cNvSpPr txBox="1"/>
          <p:nvPr/>
        </p:nvSpPr>
        <p:spPr>
          <a:xfrm>
            <a:off x="13376662" y="2574018"/>
            <a:ext cx="3306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Achieving a balanced diet</a:t>
            </a:r>
            <a:endParaRPr/>
          </a:p>
        </p:txBody>
      </p:sp>
      <p:sp>
        <p:nvSpPr>
          <p:cNvPr id="224" name="Google Shape;224;p11"/>
          <p:cNvSpPr txBox="1"/>
          <p:nvPr/>
        </p:nvSpPr>
        <p:spPr>
          <a:xfrm>
            <a:off x="8544476" y="2573812"/>
            <a:ext cx="3306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Introduction to nutrition</a:t>
            </a:r>
            <a:endParaRPr/>
          </a:p>
        </p:txBody>
      </p:sp>
      <p:sp>
        <p:nvSpPr>
          <p:cNvPr id="225" name="Google Shape;225;p11"/>
          <p:cNvSpPr txBox="1"/>
          <p:nvPr/>
        </p:nvSpPr>
        <p:spPr>
          <a:xfrm>
            <a:off x="1222851" y="3339924"/>
            <a:ext cx="4843500" cy="3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Today,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we’ll cover</a:t>
            </a:r>
            <a:endParaRPr/>
          </a:p>
        </p:txBody>
      </p:sp>
      <p:sp>
        <p:nvSpPr>
          <p:cNvPr id="226" name="Google Shape;226;p11"/>
          <p:cNvSpPr txBox="1"/>
          <p:nvPr/>
        </p:nvSpPr>
        <p:spPr>
          <a:xfrm>
            <a:off x="13132460" y="6734823"/>
            <a:ext cx="3794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Tips for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healthy eating</a:t>
            </a:r>
            <a:endParaRPr/>
          </a:p>
        </p:txBody>
      </p:sp>
      <p:sp>
        <p:nvSpPr>
          <p:cNvPr id="227" name="Google Shape;227;p11"/>
          <p:cNvSpPr txBox="1"/>
          <p:nvPr/>
        </p:nvSpPr>
        <p:spPr>
          <a:xfrm>
            <a:off x="9125800" y="6773325"/>
            <a:ext cx="2232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Reading food labels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DBFD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12"/>
          <p:cNvGrpSpPr/>
          <p:nvPr/>
        </p:nvGrpSpPr>
        <p:grpSpPr>
          <a:xfrm>
            <a:off x="8996695" y="2094780"/>
            <a:ext cx="7818086" cy="3800956"/>
            <a:chOff x="0" y="-47625"/>
            <a:chExt cx="2059084" cy="1001075"/>
          </a:xfrm>
        </p:grpSpPr>
        <p:sp>
          <p:nvSpPr>
            <p:cNvPr id="233" name="Google Shape;233;p12"/>
            <p:cNvSpPr/>
            <p:nvPr/>
          </p:nvSpPr>
          <p:spPr>
            <a:xfrm>
              <a:off x="0" y="0"/>
              <a:ext cx="2059084" cy="953450"/>
            </a:xfrm>
            <a:custGeom>
              <a:rect b="b" l="l" r="r" t="t"/>
              <a:pathLst>
                <a:path extrusionOk="0" h="953450" w="2059084">
                  <a:moveTo>
                    <a:pt x="99026" y="0"/>
                  </a:moveTo>
                  <a:lnTo>
                    <a:pt x="1960059" y="0"/>
                  </a:lnTo>
                  <a:cubicBezTo>
                    <a:pt x="2014749" y="0"/>
                    <a:pt x="2059084" y="44335"/>
                    <a:pt x="2059084" y="99026"/>
                  </a:cubicBezTo>
                  <a:lnTo>
                    <a:pt x="2059084" y="854424"/>
                  </a:lnTo>
                  <a:cubicBezTo>
                    <a:pt x="2059084" y="909115"/>
                    <a:pt x="2014749" y="953450"/>
                    <a:pt x="1960059" y="953450"/>
                  </a:cubicBezTo>
                  <a:lnTo>
                    <a:pt x="99026" y="953450"/>
                  </a:lnTo>
                  <a:cubicBezTo>
                    <a:pt x="44335" y="953450"/>
                    <a:pt x="0" y="909115"/>
                    <a:pt x="0" y="854424"/>
                  </a:cubicBezTo>
                  <a:lnTo>
                    <a:pt x="0" y="99026"/>
                  </a:lnTo>
                  <a:cubicBezTo>
                    <a:pt x="0" y="44335"/>
                    <a:pt x="44335" y="0"/>
                    <a:pt x="99026" y="0"/>
                  </a:cubicBezTo>
                  <a:close/>
                </a:path>
              </a:pathLst>
            </a:custGeom>
            <a:solidFill>
              <a:srgbClr val="C4D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2"/>
            <p:cNvSpPr txBox="1"/>
            <p:nvPr/>
          </p:nvSpPr>
          <p:spPr>
            <a:xfrm>
              <a:off x="0" y="-47625"/>
              <a:ext cx="2059084" cy="1001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12"/>
          <p:cNvSpPr/>
          <p:nvPr/>
        </p:nvSpPr>
        <p:spPr>
          <a:xfrm>
            <a:off x="9049801" y="2303137"/>
            <a:ext cx="7820105" cy="3595066"/>
          </a:xfrm>
          <a:custGeom>
            <a:rect b="b" l="l" r="r" t="t"/>
            <a:pathLst>
              <a:path extrusionOk="0" h="6656139" w="14478652">
                <a:moveTo>
                  <a:pt x="2506980" y="0"/>
                </a:moveTo>
                <a:cubicBezTo>
                  <a:pt x="9376568" y="16510"/>
                  <a:pt x="11878962" y="29210"/>
                  <a:pt x="12181223" y="50800"/>
                </a:cubicBezTo>
                <a:cubicBezTo>
                  <a:pt x="12497453" y="73660"/>
                  <a:pt x="12812413" y="114300"/>
                  <a:pt x="13109593" y="229870"/>
                </a:cubicBezTo>
                <a:cubicBezTo>
                  <a:pt x="13489322" y="375920"/>
                  <a:pt x="13813174" y="598170"/>
                  <a:pt x="14037963" y="946150"/>
                </a:cubicBezTo>
                <a:cubicBezTo>
                  <a:pt x="14126863" y="1083310"/>
                  <a:pt x="14190363" y="1233170"/>
                  <a:pt x="14239893" y="1388110"/>
                </a:cubicBezTo>
                <a:cubicBezTo>
                  <a:pt x="14328793" y="1662430"/>
                  <a:pt x="14398643" y="1940560"/>
                  <a:pt x="14439283" y="2225040"/>
                </a:cubicBezTo>
                <a:cubicBezTo>
                  <a:pt x="14478652" y="2508250"/>
                  <a:pt x="14472302" y="4160588"/>
                  <a:pt x="14438013" y="4443798"/>
                </a:cubicBezTo>
                <a:cubicBezTo>
                  <a:pt x="14402452" y="4747328"/>
                  <a:pt x="14347843" y="5047048"/>
                  <a:pt x="14256402" y="5339148"/>
                </a:cubicBezTo>
                <a:cubicBezTo>
                  <a:pt x="14088763" y="5875088"/>
                  <a:pt x="13735702" y="6233228"/>
                  <a:pt x="13213733" y="6431349"/>
                </a:cubicBezTo>
                <a:cubicBezTo>
                  <a:pt x="12945763" y="6532949"/>
                  <a:pt x="12668902" y="6588828"/>
                  <a:pt x="12385693" y="6618039"/>
                </a:cubicBezTo>
                <a:cubicBezTo>
                  <a:pt x="12014852" y="6656139"/>
                  <a:pt x="11642740" y="6656139"/>
                  <a:pt x="2522220" y="6609149"/>
                </a:cubicBezTo>
                <a:cubicBezTo>
                  <a:pt x="2002790" y="6541839"/>
                  <a:pt x="1501140" y="6414839"/>
                  <a:pt x="1029970" y="6178618"/>
                </a:cubicBezTo>
                <a:cubicBezTo>
                  <a:pt x="814070" y="6070668"/>
                  <a:pt x="615950" y="5938588"/>
                  <a:pt x="452120" y="5759518"/>
                </a:cubicBezTo>
                <a:cubicBezTo>
                  <a:pt x="255270" y="5544888"/>
                  <a:pt x="146050" y="5287078"/>
                  <a:pt x="83820" y="5006408"/>
                </a:cubicBezTo>
                <a:cubicBezTo>
                  <a:pt x="19050" y="4718118"/>
                  <a:pt x="0" y="4424748"/>
                  <a:pt x="1270" y="4039586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7865782" y="83820"/>
                </a:moveTo>
                <a:cubicBezTo>
                  <a:pt x="6145166" y="83820"/>
                  <a:pt x="4424555" y="82550"/>
                  <a:pt x="2661976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4230438"/>
                  <a:pt x="101600" y="4580958"/>
                  <a:pt x="179070" y="4927668"/>
                </a:cubicBezTo>
                <a:cubicBezTo>
                  <a:pt x="227330" y="5144838"/>
                  <a:pt x="295910" y="5353118"/>
                  <a:pt x="421640" y="5538538"/>
                </a:cubicBezTo>
                <a:cubicBezTo>
                  <a:pt x="571500" y="5762058"/>
                  <a:pt x="774700" y="5927158"/>
                  <a:pt x="1007110" y="6055428"/>
                </a:cubicBezTo>
                <a:cubicBezTo>
                  <a:pt x="1532890" y="6347528"/>
                  <a:pt x="2103120" y="6493578"/>
                  <a:pt x="5179948" y="6550728"/>
                </a:cubicBezTo>
                <a:cubicBezTo>
                  <a:pt x="11726562" y="6577399"/>
                  <a:pt x="12005962" y="6572318"/>
                  <a:pt x="12284093" y="6544378"/>
                </a:cubicBezTo>
                <a:cubicBezTo>
                  <a:pt x="12596513" y="6513899"/>
                  <a:pt x="12901313" y="6454208"/>
                  <a:pt x="13192143" y="6334828"/>
                </a:cubicBezTo>
                <a:cubicBezTo>
                  <a:pt x="13641724" y="6150678"/>
                  <a:pt x="13969383" y="5843338"/>
                  <a:pt x="14140833" y="5382328"/>
                </a:cubicBezTo>
                <a:cubicBezTo>
                  <a:pt x="14223383" y="5161348"/>
                  <a:pt x="14272913" y="4931478"/>
                  <a:pt x="14311013" y="4699068"/>
                </a:cubicBezTo>
                <a:cubicBezTo>
                  <a:pt x="14354193" y="4438718"/>
                  <a:pt x="14380863" y="4178368"/>
                  <a:pt x="14370702" y="2545080"/>
                </a:cubicBezTo>
                <a:cubicBezTo>
                  <a:pt x="14354193" y="2115820"/>
                  <a:pt x="14244972" y="1706880"/>
                  <a:pt x="14102733" y="1305560"/>
                </a:cubicBezTo>
                <a:cubicBezTo>
                  <a:pt x="13983352" y="969010"/>
                  <a:pt x="13768722" y="706120"/>
                  <a:pt x="13471543" y="506730"/>
                </a:cubicBezTo>
                <a:cubicBezTo>
                  <a:pt x="13230243" y="345440"/>
                  <a:pt x="12966083" y="245110"/>
                  <a:pt x="12682872" y="191770"/>
                </a:cubicBezTo>
                <a:cubicBezTo>
                  <a:pt x="12303143" y="119380"/>
                  <a:pt x="11915793" y="102870"/>
                  <a:pt x="7865782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6" name="Google Shape;236;p12"/>
          <p:cNvGrpSpPr/>
          <p:nvPr/>
        </p:nvGrpSpPr>
        <p:grpSpPr>
          <a:xfrm>
            <a:off x="1396181" y="3207539"/>
            <a:ext cx="5519267" cy="5519267"/>
            <a:chOff x="0" y="0"/>
            <a:chExt cx="812800" cy="812800"/>
          </a:xfrm>
        </p:grpSpPr>
        <p:sp>
          <p:nvSpPr>
            <p:cNvPr id="237" name="Google Shape;237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C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" name="Google Shape;239;p12"/>
          <p:cNvSpPr/>
          <p:nvPr/>
        </p:nvSpPr>
        <p:spPr>
          <a:xfrm>
            <a:off x="1559042" y="3387230"/>
            <a:ext cx="5355014" cy="5054153"/>
          </a:xfrm>
          <a:custGeom>
            <a:rect b="b" l="l" r="r" t="t"/>
            <a:pathLst>
              <a:path extrusionOk="0" h="5287010" w="5601733">
                <a:moveTo>
                  <a:pt x="2506980" y="0"/>
                </a:moveTo>
                <a:cubicBezTo>
                  <a:pt x="2729200" y="16510"/>
                  <a:pt x="3002043" y="29210"/>
                  <a:pt x="3304303" y="50800"/>
                </a:cubicBezTo>
                <a:cubicBezTo>
                  <a:pt x="3620533" y="73660"/>
                  <a:pt x="3935493" y="114300"/>
                  <a:pt x="4232673" y="229870"/>
                </a:cubicBezTo>
                <a:cubicBezTo>
                  <a:pt x="4612403" y="375920"/>
                  <a:pt x="4936253" y="598170"/>
                  <a:pt x="5161043" y="946150"/>
                </a:cubicBezTo>
                <a:cubicBezTo>
                  <a:pt x="5249943" y="1083310"/>
                  <a:pt x="5313443" y="1233170"/>
                  <a:pt x="5362973" y="1388110"/>
                </a:cubicBezTo>
                <a:cubicBezTo>
                  <a:pt x="5451873" y="1662430"/>
                  <a:pt x="5521723" y="1940560"/>
                  <a:pt x="5562363" y="2225040"/>
                </a:cubicBezTo>
                <a:cubicBezTo>
                  <a:pt x="5601733" y="2508250"/>
                  <a:pt x="5595383" y="2791460"/>
                  <a:pt x="5561093" y="3074670"/>
                </a:cubicBezTo>
                <a:cubicBezTo>
                  <a:pt x="5525533" y="3378200"/>
                  <a:pt x="5470923" y="3677920"/>
                  <a:pt x="5379483" y="3970020"/>
                </a:cubicBezTo>
                <a:cubicBezTo>
                  <a:pt x="5211843" y="4505960"/>
                  <a:pt x="4858783" y="4864100"/>
                  <a:pt x="4336813" y="5062220"/>
                </a:cubicBezTo>
                <a:cubicBezTo>
                  <a:pt x="4068843" y="5163820"/>
                  <a:pt x="3791983" y="5219700"/>
                  <a:pt x="3508773" y="5248910"/>
                </a:cubicBezTo>
                <a:cubicBezTo>
                  <a:pt x="3137933" y="5287010"/>
                  <a:pt x="2765823" y="5287010"/>
                  <a:pt x="2522220" y="5240020"/>
                </a:cubicBezTo>
                <a:cubicBezTo>
                  <a:pt x="2002790" y="5172710"/>
                  <a:pt x="1501140" y="5045710"/>
                  <a:pt x="1029970" y="4809490"/>
                </a:cubicBezTo>
                <a:cubicBezTo>
                  <a:pt x="814070" y="4701540"/>
                  <a:pt x="615950" y="4569460"/>
                  <a:pt x="452120" y="4390390"/>
                </a:cubicBezTo>
                <a:cubicBezTo>
                  <a:pt x="255270" y="4175760"/>
                  <a:pt x="146050" y="3917950"/>
                  <a:pt x="83820" y="3637280"/>
                </a:cubicBezTo>
                <a:cubicBezTo>
                  <a:pt x="19050" y="3348990"/>
                  <a:pt x="0" y="3055620"/>
                  <a:pt x="1270" y="2760980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2704785" y="83820"/>
                </a:moveTo>
                <a:cubicBezTo>
                  <a:pt x="2676979" y="83820"/>
                  <a:pt x="2649173" y="82550"/>
                  <a:pt x="2620688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2861310"/>
                  <a:pt x="101600" y="3211830"/>
                  <a:pt x="179070" y="3558540"/>
                </a:cubicBezTo>
                <a:cubicBezTo>
                  <a:pt x="227330" y="3775710"/>
                  <a:pt x="295910" y="3983990"/>
                  <a:pt x="421640" y="4169410"/>
                </a:cubicBezTo>
                <a:cubicBezTo>
                  <a:pt x="571500" y="4392930"/>
                  <a:pt x="774700" y="4558030"/>
                  <a:pt x="1007110" y="4686300"/>
                </a:cubicBezTo>
                <a:cubicBezTo>
                  <a:pt x="1532890" y="4978400"/>
                  <a:pt x="2103120" y="5124450"/>
                  <a:pt x="2661380" y="5181600"/>
                </a:cubicBezTo>
                <a:cubicBezTo>
                  <a:pt x="2849643" y="5208270"/>
                  <a:pt x="3129043" y="5203190"/>
                  <a:pt x="3407173" y="5175250"/>
                </a:cubicBezTo>
                <a:cubicBezTo>
                  <a:pt x="3719593" y="5144770"/>
                  <a:pt x="4024393" y="5085080"/>
                  <a:pt x="4315223" y="4965700"/>
                </a:cubicBezTo>
                <a:cubicBezTo>
                  <a:pt x="4764803" y="4781550"/>
                  <a:pt x="5092463" y="4474210"/>
                  <a:pt x="5263913" y="4013200"/>
                </a:cubicBezTo>
                <a:cubicBezTo>
                  <a:pt x="5346463" y="3792220"/>
                  <a:pt x="5395993" y="3562350"/>
                  <a:pt x="5434093" y="3329940"/>
                </a:cubicBezTo>
                <a:cubicBezTo>
                  <a:pt x="5477273" y="3069590"/>
                  <a:pt x="5503943" y="2809240"/>
                  <a:pt x="5493783" y="2545080"/>
                </a:cubicBezTo>
                <a:cubicBezTo>
                  <a:pt x="5477273" y="2115820"/>
                  <a:pt x="5368053" y="1706880"/>
                  <a:pt x="5225813" y="1305560"/>
                </a:cubicBezTo>
                <a:cubicBezTo>
                  <a:pt x="5106433" y="969010"/>
                  <a:pt x="4891803" y="706120"/>
                  <a:pt x="4594623" y="506730"/>
                </a:cubicBezTo>
                <a:cubicBezTo>
                  <a:pt x="4353323" y="345440"/>
                  <a:pt x="4089163" y="245110"/>
                  <a:pt x="3805953" y="191770"/>
                </a:cubicBezTo>
                <a:cubicBezTo>
                  <a:pt x="3426223" y="119380"/>
                  <a:pt x="3038873" y="102870"/>
                  <a:pt x="2704785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2"/>
          <p:cNvSpPr/>
          <p:nvPr/>
        </p:nvSpPr>
        <p:spPr>
          <a:xfrm>
            <a:off x="660491" y="1137129"/>
            <a:ext cx="6696857" cy="7798377"/>
          </a:xfrm>
          <a:custGeom>
            <a:rect b="b" l="l" r="r" t="t"/>
            <a:pathLst>
              <a:path extrusionOk="0" h="7798377" w="6696857">
                <a:moveTo>
                  <a:pt x="0" y="0"/>
                </a:moveTo>
                <a:lnTo>
                  <a:pt x="6696857" y="0"/>
                </a:lnTo>
                <a:lnTo>
                  <a:pt x="6696857" y="7798378"/>
                </a:lnTo>
                <a:lnTo>
                  <a:pt x="0" y="7798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12"/>
          <p:cNvSpPr txBox="1"/>
          <p:nvPr/>
        </p:nvSpPr>
        <p:spPr>
          <a:xfrm>
            <a:off x="9410732" y="2887068"/>
            <a:ext cx="70071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Le</a:t>
            </a:r>
            <a:r>
              <a:rPr lang="en-US" sz="8000">
                <a:latin typeface="Sawarabi Mincho"/>
                <a:ea typeface="Sawarabi Mincho"/>
                <a:cs typeface="Sawarabi Mincho"/>
                <a:sym typeface="Sawarabi Mincho"/>
              </a:rPr>
              <a:t>t’</a:t>
            </a:r>
            <a:r>
              <a:rPr b="0" i="0" lang="en-US" sz="8000" u="none" cap="none" strike="noStrike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s get started</a:t>
            </a:r>
            <a:endParaRPr/>
          </a:p>
        </p:txBody>
      </p:sp>
      <p:sp>
        <p:nvSpPr>
          <p:cNvPr id="242" name="Google Shape;242;p12"/>
          <p:cNvSpPr txBox="1"/>
          <p:nvPr/>
        </p:nvSpPr>
        <p:spPr>
          <a:xfrm>
            <a:off x="9398415" y="6629762"/>
            <a:ext cx="70146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Ask a question or share a fun fact to engage your students.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BA5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351" y="1256689"/>
            <a:ext cx="7770946" cy="7770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700" y="1715100"/>
            <a:ext cx="7105850" cy="6856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" name="Google Shape;249;p13"/>
          <p:cNvGrpSpPr/>
          <p:nvPr/>
        </p:nvGrpSpPr>
        <p:grpSpPr>
          <a:xfrm>
            <a:off x="10276808" y="2549812"/>
            <a:ext cx="6480462" cy="2882424"/>
            <a:chOff x="0" y="-47625"/>
            <a:chExt cx="1706777" cy="759152"/>
          </a:xfrm>
        </p:grpSpPr>
        <p:sp>
          <p:nvSpPr>
            <p:cNvPr id="250" name="Google Shape;250;p13"/>
            <p:cNvSpPr/>
            <p:nvPr/>
          </p:nvSpPr>
          <p:spPr>
            <a:xfrm>
              <a:off x="0" y="0"/>
              <a:ext cx="1706777" cy="711527"/>
            </a:xfrm>
            <a:custGeom>
              <a:rect b="b" l="l" r="r" t="t"/>
              <a:pathLst>
                <a:path extrusionOk="0" h="711527" w="1706777">
                  <a:moveTo>
                    <a:pt x="119466" y="0"/>
                  </a:moveTo>
                  <a:lnTo>
                    <a:pt x="1587311" y="0"/>
                  </a:lnTo>
                  <a:cubicBezTo>
                    <a:pt x="1618996" y="0"/>
                    <a:pt x="1649382" y="12587"/>
                    <a:pt x="1671787" y="34991"/>
                  </a:cubicBezTo>
                  <a:cubicBezTo>
                    <a:pt x="1694191" y="57395"/>
                    <a:pt x="1706777" y="87782"/>
                    <a:pt x="1706777" y="119466"/>
                  </a:cubicBezTo>
                  <a:lnTo>
                    <a:pt x="1706777" y="592060"/>
                  </a:lnTo>
                  <a:cubicBezTo>
                    <a:pt x="1706777" y="658040"/>
                    <a:pt x="1653291" y="711527"/>
                    <a:pt x="1587311" y="711527"/>
                  </a:cubicBezTo>
                  <a:lnTo>
                    <a:pt x="119466" y="711527"/>
                  </a:lnTo>
                  <a:cubicBezTo>
                    <a:pt x="87782" y="711527"/>
                    <a:pt x="57395" y="698940"/>
                    <a:pt x="34991" y="676536"/>
                  </a:cubicBezTo>
                  <a:cubicBezTo>
                    <a:pt x="12587" y="654132"/>
                    <a:pt x="0" y="623745"/>
                    <a:pt x="0" y="592060"/>
                  </a:cubicBezTo>
                  <a:lnTo>
                    <a:pt x="0" y="119466"/>
                  </a:lnTo>
                  <a:cubicBezTo>
                    <a:pt x="0" y="53487"/>
                    <a:pt x="53487" y="0"/>
                    <a:pt x="119466" y="0"/>
                  </a:cubicBezTo>
                  <a:close/>
                </a:path>
              </a:pathLst>
            </a:custGeom>
            <a:solidFill>
              <a:srgbClr val="FFFC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3"/>
            <p:cNvSpPr txBox="1"/>
            <p:nvPr/>
          </p:nvSpPr>
          <p:spPr>
            <a:xfrm>
              <a:off x="0" y="-47625"/>
              <a:ext cx="1706777" cy="759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13"/>
          <p:cNvSpPr/>
          <p:nvPr/>
        </p:nvSpPr>
        <p:spPr>
          <a:xfrm>
            <a:off x="10237623" y="2720920"/>
            <a:ext cx="6545700" cy="2772004"/>
          </a:xfrm>
          <a:custGeom>
            <a:rect b="b" l="l" r="r" t="t"/>
            <a:pathLst>
              <a:path extrusionOk="0" h="5133340" w="12121666">
                <a:moveTo>
                  <a:pt x="2506980" y="0"/>
                </a:moveTo>
                <a:cubicBezTo>
                  <a:pt x="7611568" y="16510"/>
                  <a:pt x="9521976" y="29210"/>
                  <a:pt x="9824236" y="50800"/>
                </a:cubicBezTo>
                <a:cubicBezTo>
                  <a:pt x="10140466" y="73660"/>
                  <a:pt x="10455426" y="114300"/>
                  <a:pt x="10752605" y="229870"/>
                </a:cubicBezTo>
                <a:cubicBezTo>
                  <a:pt x="11132336" y="375920"/>
                  <a:pt x="11456186" y="598170"/>
                  <a:pt x="11680976" y="946150"/>
                </a:cubicBezTo>
                <a:cubicBezTo>
                  <a:pt x="11769876" y="1083310"/>
                  <a:pt x="11833376" y="1233170"/>
                  <a:pt x="11882905" y="1388110"/>
                </a:cubicBezTo>
                <a:cubicBezTo>
                  <a:pt x="11971805" y="1662430"/>
                  <a:pt x="12041655" y="1940560"/>
                  <a:pt x="12082296" y="2225040"/>
                </a:cubicBezTo>
                <a:cubicBezTo>
                  <a:pt x="12121666" y="2508250"/>
                  <a:pt x="12115316" y="2637790"/>
                  <a:pt x="12081026" y="2921000"/>
                </a:cubicBezTo>
                <a:cubicBezTo>
                  <a:pt x="12045466" y="3224530"/>
                  <a:pt x="11990855" y="3524250"/>
                  <a:pt x="11899416" y="3816350"/>
                </a:cubicBezTo>
                <a:cubicBezTo>
                  <a:pt x="11731776" y="4352290"/>
                  <a:pt x="11378716" y="4710430"/>
                  <a:pt x="10856746" y="4908550"/>
                </a:cubicBezTo>
                <a:cubicBezTo>
                  <a:pt x="10588776" y="5010150"/>
                  <a:pt x="10311916" y="5066030"/>
                  <a:pt x="10028705" y="5095240"/>
                </a:cubicBezTo>
                <a:cubicBezTo>
                  <a:pt x="9657866" y="5133340"/>
                  <a:pt x="9285754" y="5133340"/>
                  <a:pt x="2522220" y="5086350"/>
                </a:cubicBezTo>
                <a:cubicBezTo>
                  <a:pt x="2002790" y="5019040"/>
                  <a:pt x="1501140" y="4892040"/>
                  <a:pt x="1029970" y="4655820"/>
                </a:cubicBezTo>
                <a:cubicBezTo>
                  <a:pt x="814070" y="4547870"/>
                  <a:pt x="615950" y="4415790"/>
                  <a:pt x="452120" y="4236720"/>
                </a:cubicBezTo>
                <a:cubicBezTo>
                  <a:pt x="255270" y="4022090"/>
                  <a:pt x="146050" y="3764280"/>
                  <a:pt x="83820" y="3483610"/>
                </a:cubicBezTo>
                <a:cubicBezTo>
                  <a:pt x="19050" y="3195320"/>
                  <a:pt x="0" y="2901950"/>
                  <a:pt x="1270" y="2617470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6495442" y="83820"/>
                </a:moveTo>
                <a:cubicBezTo>
                  <a:pt x="5224297" y="83820"/>
                  <a:pt x="3953158" y="82550"/>
                  <a:pt x="2651013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2707640"/>
                  <a:pt x="101600" y="3058160"/>
                  <a:pt x="179070" y="3404870"/>
                </a:cubicBezTo>
                <a:cubicBezTo>
                  <a:pt x="227330" y="3622040"/>
                  <a:pt x="295910" y="3830320"/>
                  <a:pt x="421640" y="4015740"/>
                </a:cubicBezTo>
                <a:cubicBezTo>
                  <a:pt x="571500" y="4239260"/>
                  <a:pt x="774700" y="4404360"/>
                  <a:pt x="1007110" y="4532630"/>
                </a:cubicBezTo>
                <a:cubicBezTo>
                  <a:pt x="1532890" y="4824730"/>
                  <a:pt x="2103120" y="4970780"/>
                  <a:pt x="4511222" y="5027930"/>
                </a:cubicBezTo>
                <a:cubicBezTo>
                  <a:pt x="9369576" y="5054600"/>
                  <a:pt x="9648976" y="5049520"/>
                  <a:pt x="9927105" y="5021580"/>
                </a:cubicBezTo>
                <a:cubicBezTo>
                  <a:pt x="10239526" y="4991100"/>
                  <a:pt x="10544326" y="4931410"/>
                  <a:pt x="10835155" y="4812030"/>
                </a:cubicBezTo>
                <a:cubicBezTo>
                  <a:pt x="11284736" y="4627880"/>
                  <a:pt x="11612396" y="4320540"/>
                  <a:pt x="11783846" y="3859530"/>
                </a:cubicBezTo>
                <a:cubicBezTo>
                  <a:pt x="11866396" y="3638550"/>
                  <a:pt x="11915926" y="3408680"/>
                  <a:pt x="11954026" y="3176270"/>
                </a:cubicBezTo>
                <a:cubicBezTo>
                  <a:pt x="11997205" y="2915920"/>
                  <a:pt x="12023876" y="2655570"/>
                  <a:pt x="12013716" y="2545080"/>
                </a:cubicBezTo>
                <a:cubicBezTo>
                  <a:pt x="11997205" y="2115820"/>
                  <a:pt x="11887986" y="1706880"/>
                  <a:pt x="11745746" y="1305560"/>
                </a:cubicBezTo>
                <a:cubicBezTo>
                  <a:pt x="11626366" y="969010"/>
                  <a:pt x="11411736" y="706120"/>
                  <a:pt x="11114555" y="506730"/>
                </a:cubicBezTo>
                <a:cubicBezTo>
                  <a:pt x="10873255" y="345440"/>
                  <a:pt x="10609096" y="245110"/>
                  <a:pt x="10325886" y="191770"/>
                </a:cubicBezTo>
                <a:cubicBezTo>
                  <a:pt x="9946155" y="119380"/>
                  <a:pt x="9558805" y="102870"/>
                  <a:pt x="6495442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3"/>
          <p:cNvSpPr/>
          <p:nvPr/>
        </p:nvSpPr>
        <p:spPr>
          <a:xfrm rot="-1074743">
            <a:off x="4093866" y="4617305"/>
            <a:ext cx="3021198" cy="85067"/>
          </a:xfrm>
          <a:custGeom>
            <a:rect b="b" l="l" r="r" t="t"/>
            <a:pathLst>
              <a:path extrusionOk="0" h="185420" w="6585267">
                <a:moveTo>
                  <a:pt x="10160" y="182880"/>
                </a:moveTo>
                <a:cubicBezTo>
                  <a:pt x="0" y="149860"/>
                  <a:pt x="17780" y="132080"/>
                  <a:pt x="40640" y="125730"/>
                </a:cubicBezTo>
                <a:cubicBezTo>
                  <a:pt x="100330" y="110490"/>
                  <a:pt x="161290" y="97790"/>
                  <a:pt x="222250" y="88900"/>
                </a:cubicBezTo>
                <a:cubicBezTo>
                  <a:pt x="256540" y="83820"/>
                  <a:pt x="292100" y="86360"/>
                  <a:pt x="326390" y="83820"/>
                </a:cubicBezTo>
                <a:cubicBezTo>
                  <a:pt x="410210" y="77470"/>
                  <a:pt x="495300" y="69850"/>
                  <a:pt x="579120" y="64770"/>
                </a:cubicBezTo>
                <a:cubicBezTo>
                  <a:pt x="708660" y="55880"/>
                  <a:pt x="839470" y="49530"/>
                  <a:pt x="969010" y="41910"/>
                </a:cubicBezTo>
                <a:cubicBezTo>
                  <a:pt x="1098550" y="35560"/>
                  <a:pt x="1229360" y="29210"/>
                  <a:pt x="1358900" y="24130"/>
                </a:cubicBezTo>
                <a:cubicBezTo>
                  <a:pt x="1490980" y="19050"/>
                  <a:pt x="1623060" y="15240"/>
                  <a:pt x="1756410" y="11430"/>
                </a:cubicBezTo>
                <a:cubicBezTo>
                  <a:pt x="1888490" y="7620"/>
                  <a:pt x="2021840" y="5080"/>
                  <a:pt x="2153920" y="2540"/>
                </a:cubicBezTo>
                <a:cubicBezTo>
                  <a:pt x="2291080" y="0"/>
                  <a:pt x="2428240" y="0"/>
                  <a:pt x="2938025" y="0"/>
                </a:cubicBezTo>
                <a:cubicBezTo>
                  <a:pt x="3597829" y="0"/>
                  <a:pt x="3880167" y="1270"/>
                  <a:pt x="4017327" y="3810"/>
                </a:cubicBezTo>
                <a:cubicBezTo>
                  <a:pt x="4157027" y="6350"/>
                  <a:pt x="4296727" y="8890"/>
                  <a:pt x="4436427" y="12700"/>
                </a:cubicBezTo>
                <a:cubicBezTo>
                  <a:pt x="4577397" y="16510"/>
                  <a:pt x="4718367" y="20320"/>
                  <a:pt x="4858067" y="25400"/>
                </a:cubicBezTo>
                <a:cubicBezTo>
                  <a:pt x="4999037" y="30480"/>
                  <a:pt x="5138737" y="36830"/>
                  <a:pt x="5279706" y="41910"/>
                </a:cubicBezTo>
                <a:cubicBezTo>
                  <a:pt x="5415597" y="48260"/>
                  <a:pt x="5551487" y="53340"/>
                  <a:pt x="5687377" y="59690"/>
                </a:cubicBezTo>
                <a:cubicBezTo>
                  <a:pt x="5824537" y="66040"/>
                  <a:pt x="5961697" y="71120"/>
                  <a:pt x="6098857" y="80010"/>
                </a:cubicBezTo>
                <a:cubicBezTo>
                  <a:pt x="6251257" y="88900"/>
                  <a:pt x="6402387" y="101600"/>
                  <a:pt x="6554787" y="114300"/>
                </a:cubicBezTo>
                <a:cubicBezTo>
                  <a:pt x="6564947" y="115570"/>
                  <a:pt x="6575107" y="120650"/>
                  <a:pt x="6585267" y="123190"/>
                </a:cubicBezTo>
                <a:cubicBezTo>
                  <a:pt x="6585267" y="127000"/>
                  <a:pt x="6583997" y="130810"/>
                  <a:pt x="6583997" y="134620"/>
                </a:cubicBezTo>
                <a:cubicBezTo>
                  <a:pt x="6544627" y="139700"/>
                  <a:pt x="6505257" y="144780"/>
                  <a:pt x="6464617" y="148590"/>
                </a:cubicBezTo>
                <a:cubicBezTo>
                  <a:pt x="6421437" y="152400"/>
                  <a:pt x="6378257" y="154940"/>
                  <a:pt x="6335077" y="154940"/>
                </a:cubicBezTo>
                <a:cubicBezTo>
                  <a:pt x="6173787" y="156210"/>
                  <a:pt x="6011227" y="156210"/>
                  <a:pt x="5849937" y="154940"/>
                </a:cubicBezTo>
                <a:cubicBezTo>
                  <a:pt x="5711506" y="153670"/>
                  <a:pt x="5573077" y="149860"/>
                  <a:pt x="5434647" y="147320"/>
                </a:cubicBezTo>
                <a:cubicBezTo>
                  <a:pt x="5293677" y="144780"/>
                  <a:pt x="5152706" y="140970"/>
                  <a:pt x="5013006" y="137160"/>
                </a:cubicBezTo>
                <a:cubicBezTo>
                  <a:pt x="4874577" y="133350"/>
                  <a:pt x="4736147" y="129540"/>
                  <a:pt x="4597717" y="125730"/>
                </a:cubicBezTo>
                <a:cubicBezTo>
                  <a:pt x="4456747" y="121920"/>
                  <a:pt x="4315777" y="119380"/>
                  <a:pt x="4176077" y="118110"/>
                </a:cubicBezTo>
                <a:cubicBezTo>
                  <a:pt x="4040187" y="115570"/>
                  <a:pt x="3904297" y="113030"/>
                  <a:pt x="3720014" y="113030"/>
                </a:cubicBezTo>
                <a:cubicBezTo>
                  <a:pt x="3054102" y="111760"/>
                  <a:pt x="2451100" y="113030"/>
                  <a:pt x="2312670" y="114300"/>
                </a:cubicBezTo>
                <a:cubicBezTo>
                  <a:pt x="2184400" y="115570"/>
                  <a:pt x="2054860" y="118110"/>
                  <a:pt x="1926590" y="120650"/>
                </a:cubicBezTo>
                <a:cubicBezTo>
                  <a:pt x="1790700" y="123190"/>
                  <a:pt x="1654810" y="128270"/>
                  <a:pt x="1518920" y="132080"/>
                </a:cubicBezTo>
                <a:cubicBezTo>
                  <a:pt x="1388110" y="135890"/>
                  <a:pt x="1256030" y="140970"/>
                  <a:pt x="1125220" y="146050"/>
                </a:cubicBezTo>
                <a:cubicBezTo>
                  <a:pt x="995680" y="151130"/>
                  <a:pt x="864870" y="157480"/>
                  <a:pt x="735330" y="162560"/>
                </a:cubicBezTo>
                <a:cubicBezTo>
                  <a:pt x="603250" y="167640"/>
                  <a:pt x="471170" y="172720"/>
                  <a:pt x="337820" y="177800"/>
                </a:cubicBezTo>
                <a:cubicBezTo>
                  <a:pt x="242570" y="181610"/>
                  <a:pt x="148590" y="184150"/>
                  <a:pt x="53340" y="185420"/>
                </a:cubicBezTo>
                <a:cubicBezTo>
                  <a:pt x="39370" y="185420"/>
                  <a:pt x="24130" y="184150"/>
                  <a:pt x="10160" y="1828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3"/>
          <p:cNvSpPr/>
          <p:nvPr/>
        </p:nvSpPr>
        <p:spPr>
          <a:xfrm rot="90879">
            <a:off x="1168103" y="5042415"/>
            <a:ext cx="3021198" cy="85067"/>
          </a:xfrm>
          <a:custGeom>
            <a:rect b="b" l="l" r="r" t="t"/>
            <a:pathLst>
              <a:path extrusionOk="0" h="185420" w="6585267">
                <a:moveTo>
                  <a:pt x="10160" y="182880"/>
                </a:moveTo>
                <a:cubicBezTo>
                  <a:pt x="0" y="149860"/>
                  <a:pt x="17780" y="132080"/>
                  <a:pt x="40640" y="125730"/>
                </a:cubicBezTo>
                <a:cubicBezTo>
                  <a:pt x="100330" y="110490"/>
                  <a:pt x="161290" y="97790"/>
                  <a:pt x="222250" y="88900"/>
                </a:cubicBezTo>
                <a:cubicBezTo>
                  <a:pt x="256540" y="83820"/>
                  <a:pt x="292100" y="86360"/>
                  <a:pt x="326390" y="83820"/>
                </a:cubicBezTo>
                <a:cubicBezTo>
                  <a:pt x="410210" y="77470"/>
                  <a:pt x="495300" y="69850"/>
                  <a:pt x="579120" y="64770"/>
                </a:cubicBezTo>
                <a:cubicBezTo>
                  <a:pt x="708660" y="55880"/>
                  <a:pt x="839470" y="49530"/>
                  <a:pt x="969010" y="41910"/>
                </a:cubicBezTo>
                <a:cubicBezTo>
                  <a:pt x="1098550" y="35560"/>
                  <a:pt x="1229360" y="29210"/>
                  <a:pt x="1358900" y="24130"/>
                </a:cubicBezTo>
                <a:cubicBezTo>
                  <a:pt x="1490980" y="19050"/>
                  <a:pt x="1623060" y="15240"/>
                  <a:pt x="1756410" y="11430"/>
                </a:cubicBezTo>
                <a:cubicBezTo>
                  <a:pt x="1888490" y="7620"/>
                  <a:pt x="2021840" y="5080"/>
                  <a:pt x="2153920" y="2540"/>
                </a:cubicBezTo>
                <a:cubicBezTo>
                  <a:pt x="2291080" y="0"/>
                  <a:pt x="2428240" y="0"/>
                  <a:pt x="2938025" y="0"/>
                </a:cubicBezTo>
                <a:cubicBezTo>
                  <a:pt x="3597829" y="0"/>
                  <a:pt x="3880167" y="1270"/>
                  <a:pt x="4017327" y="3810"/>
                </a:cubicBezTo>
                <a:cubicBezTo>
                  <a:pt x="4157027" y="6350"/>
                  <a:pt x="4296727" y="8890"/>
                  <a:pt x="4436427" y="12700"/>
                </a:cubicBezTo>
                <a:cubicBezTo>
                  <a:pt x="4577397" y="16510"/>
                  <a:pt x="4718367" y="20320"/>
                  <a:pt x="4858067" y="25400"/>
                </a:cubicBezTo>
                <a:cubicBezTo>
                  <a:pt x="4999037" y="30480"/>
                  <a:pt x="5138737" y="36830"/>
                  <a:pt x="5279706" y="41910"/>
                </a:cubicBezTo>
                <a:cubicBezTo>
                  <a:pt x="5415597" y="48260"/>
                  <a:pt x="5551487" y="53340"/>
                  <a:pt x="5687377" y="59690"/>
                </a:cubicBezTo>
                <a:cubicBezTo>
                  <a:pt x="5824537" y="66040"/>
                  <a:pt x="5961697" y="71120"/>
                  <a:pt x="6098857" y="80010"/>
                </a:cubicBezTo>
                <a:cubicBezTo>
                  <a:pt x="6251257" y="88900"/>
                  <a:pt x="6402387" y="101600"/>
                  <a:pt x="6554787" y="114300"/>
                </a:cubicBezTo>
                <a:cubicBezTo>
                  <a:pt x="6564947" y="115570"/>
                  <a:pt x="6575107" y="120650"/>
                  <a:pt x="6585267" y="123190"/>
                </a:cubicBezTo>
                <a:cubicBezTo>
                  <a:pt x="6585267" y="127000"/>
                  <a:pt x="6583997" y="130810"/>
                  <a:pt x="6583997" y="134620"/>
                </a:cubicBezTo>
                <a:cubicBezTo>
                  <a:pt x="6544627" y="139700"/>
                  <a:pt x="6505257" y="144780"/>
                  <a:pt x="6464617" y="148590"/>
                </a:cubicBezTo>
                <a:cubicBezTo>
                  <a:pt x="6421437" y="152400"/>
                  <a:pt x="6378257" y="154940"/>
                  <a:pt x="6335077" y="154940"/>
                </a:cubicBezTo>
                <a:cubicBezTo>
                  <a:pt x="6173787" y="156210"/>
                  <a:pt x="6011227" y="156210"/>
                  <a:pt x="5849937" y="154940"/>
                </a:cubicBezTo>
                <a:cubicBezTo>
                  <a:pt x="5711506" y="153670"/>
                  <a:pt x="5573077" y="149860"/>
                  <a:pt x="5434647" y="147320"/>
                </a:cubicBezTo>
                <a:cubicBezTo>
                  <a:pt x="5293677" y="144780"/>
                  <a:pt x="5152706" y="140970"/>
                  <a:pt x="5013006" y="137160"/>
                </a:cubicBezTo>
                <a:cubicBezTo>
                  <a:pt x="4874577" y="133350"/>
                  <a:pt x="4736147" y="129540"/>
                  <a:pt x="4597717" y="125730"/>
                </a:cubicBezTo>
                <a:cubicBezTo>
                  <a:pt x="4456747" y="121920"/>
                  <a:pt x="4315777" y="119380"/>
                  <a:pt x="4176077" y="118110"/>
                </a:cubicBezTo>
                <a:cubicBezTo>
                  <a:pt x="4040187" y="115570"/>
                  <a:pt x="3904297" y="113030"/>
                  <a:pt x="3720014" y="113030"/>
                </a:cubicBezTo>
                <a:cubicBezTo>
                  <a:pt x="3054102" y="111760"/>
                  <a:pt x="2451100" y="113030"/>
                  <a:pt x="2312670" y="114300"/>
                </a:cubicBezTo>
                <a:cubicBezTo>
                  <a:pt x="2184400" y="115570"/>
                  <a:pt x="2054860" y="118110"/>
                  <a:pt x="1926590" y="120650"/>
                </a:cubicBezTo>
                <a:cubicBezTo>
                  <a:pt x="1790700" y="123190"/>
                  <a:pt x="1654810" y="128270"/>
                  <a:pt x="1518920" y="132080"/>
                </a:cubicBezTo>
                <a:cubicBezTo>
                  <a:pt x="1388110" y="135890"/>
                  <a:pt x="1256030" y="140970"/>
                  <a:pt x="1125220" y="146050"/>
                </a:cubicBezTo>
                <a:cubicBezTo>
                  <a:pt x="995680" y="151130"/>
                  <a:pt x="864870" y="157480"/>
                  <a:pt x="735330" y="162560"/>
                </a:cubicBezTo>
                <a:cubicBezTo>
                  <a:pt x="603250" y="167640"/>
                  <a:pt x="471170" y="172720"/>
                  <a:pt x="337820" y="177800"/>
                </a:cubicBezTo>
                <a:cubicBezTo>
                  <a:pt x="242570" y="181610"/>
                  <a:pt x="148590" y="184150"/>
                  <a:pt x="53340" y="185420"/>
                </a:cubicBezTo>
                <a:cubicBezTo>
                  <a:pt x="39370" y="185420"/>
                  <a:pt x="24130" y="184150"/>
                  <a:pt x="10160" y="1828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3"/>
          <p:cNvSpPr/>
          <p:nvPr/>
        </p:nvSpPr>
        <p:spPr>
          <a:xfrm rot="-5400000">
            <a:off x="2659272" y="3645855"/>
            <a:ext cx="3021198" cy="85067"/>
          </a:xfrm>
          <a:custGeom>
            <a:rect b="b" l="l" r="r" t="t"/>
            <a:pathLst>
              <a:path extrusionOk="0" h="185420" w="6585267">
                <a:moveTo>
                  <a:pt x="10160" y="182880"/>
                </a:moveTo>
                <a:cubicBezTo>
                  <a:pt x="0" y="149860"/>
                  <a:pt x="17780" y="132080"/>
                  <a:pt x="40640" y="125730"/>
                </a:cubicBezTo>
                <a:cubicBezTo>
                  <a:pt x="100330" y="110490"/>
                  <a:pt x="161290" y="97790"/>
                  <a:pt x="222250" y="88900"/>
                </a:cubicBezTo>
                <a:cubicBezTo>
                  <a:pt x="256540" y="83820"/>
                  <a:pt x="292100" y="86360"/>
                  <a:pt x="326390" y="83820"/>
                </a:cubicBezTo>
                <a:cubicBezTo>
                  <a:pt x="410210" y="77470"/>
                  <a:pt x="495300" y="69850"/>
                  <a:pt x="579120" y="64770"/>
                </a:cubicBezTo>
                <a:cubicBezTo>
                  <a:pt x="708660" y="55880"/>
                  <a:pt x="839470" y="49530"/>
                  <a:pt x="969010" y="41910"/>
                </a:cubicBezTo>
                <a:cubicBezTo>
                  <a:pt x="1098550" y="35560"/>
                  <a:pt x="1229360" y="29210"/>
                  <a:pt x="1358900" y="24130"/>
                </a:cubicBezTo>
                <a:cubicBezTo>
                  <a:pt x="1490980" y="19050"/>
                  <a:pt x="1623060" y="15240"/>
                  <a:pt x="1756410" y="11430"/>
                </a:cubicBezTo>
                <a:cubicBezTo>
                  <a:pt x="1888490" y="7620"/>
                  <a:pt x="2021840" y="5080"/>
                  <a:pt x="2153920" y="2540"/>
                </a:cubicBezTo>
                <a:cubicBezTo>
                  <a:pt x="2291080" y="0"/>
                  <a:pt x="2428240" y="0"/>
                  <a:pt x="2938025" y="0"/>
                </a:cubicBezTo>
                <a:cubicBezTo>
                  <a:pt x="3597829" y="0"/>
                  <a:pt x="3880167" y="1270"/>
                  <a:pt x="4017327" y="3810"/>
                </a:cubicBezTo>
                <a:cubicBezTo>
                  <a:pt x="4157027" y="6350"/>
                  <a:pt x="4296727" y="8890"/>
                  <a:pt x="4436427" y="12700"/>
                </a:cubicBezTo>
                <a:cubicBezTo>
                  <a:pt x="4577397" y="16510"/>
                  <a:pt x="4718367" y="20320"/>
                  <a:pt x="4858067" y="25400"/>
                </a:cubicBezTo>
                <a:cubicBezTo>
                  <a:pt x="4999037" y="30480"/>
                  <a:pt x="5138737" y="36830"/>
                  <a:pt x="5279706" y="41910"/>
                </a:cubicBezTo>
                <a:cubicBezTo>
                  <a:pt x="5415597" y="48260"/>
                  <a:pt x="5551487" y="53340"/>
                  <a:pt x="5687377" y="59690"/>
                </a:cubicBezTo>
                <a:cubicBezTo>
                  <a:pt x="5824537" y="66040"/>
                  <a:pt x="5961697" y="71120"/>
                  <a:pt x="6098857" y="80010"/>
                </a:cubicBezTo>
                <a:cubicBezTo>
                  <a:pt x="6251257" y="88900"/>
                  <a:pt x="6402387" y="101600"/>
                  <a:pt x="6554787" y="114300"/>
                </a:cubicBezTo>
                <a:cubicBezTo>
                  <a:pt x="6564947" y="115570"/>
                  <a:pt x="6575107" y="120650"/>
                  <a:pt x="6585267" y="123190"/>
                </a:cubicBezTo>
                <a:cubicBezTo>
                  <a:pt x="6585267" y="127000"/>
                  <a:pt x="6583997" y="130810"/>
                  <a:pt x="6583997" y="134620"/>
                </a:cubicBezTo>
                <a:cubicBezTo>
                  <a:pt x="6544627" y="139700"/>
                  <a:pt x="6505257" y="144780"/>
                  <a:pt x="6464617" y="148590"/>
                </a:cubicBezTo>
                <a:cubicBezTo>
                  <a:pt x="6421437" y="152400"/>
                  <a:pt x="6378257" y="154940"/>
                  <a:pt x="6335077" y="154940"/>
                </a:cubicBezTo>
                <a:cubicBezTo>
                  <a:pt x="6173787" y="156210"/>
                  <a:pt x="6011227" y="156210"/>
                  <a:pt x="5849937" y="154940"/>
                </a:cubicBezTo>
                <a:cubicBezTo>
                  <a:pt x="5711506" y="153670"/>
                  <a:pt x="5573077" y="149860"/>
                  <a:pt x="5434647" y="147320"/>
                </a:cubicBezTo>
                <a:cubicBezTo>
                  <a:pt x="5293677" y="144780"/>
                  <a:pt x="5152706" y="140970"/>
                  <a:pt x="5013006" y="137160"/>
                </a:cubicBezTo>
                <a:cubicBezTo>
                  <a:pt x="4874577" y="133350"/>
                  <a:pt x="4736147" y="129540"/>
                  <a:pt x="4597717" y="125730"/>
                </a:cubicBezTo>
                <a:cubicBezTo>
                  <a:pt x="4456747" y="121920"/>
                  <a:pt x="4315777" y="119380"/>
                  <a:pt x="4176077" y="118110"/>
                </a:cubicBezTo>
                <a:cubicBezTo>
                  <a:pt x="4040187" y="115570"/>
                  <a:pt x="3904297" y="113030"/>
                  <a:pt x="3720014" y="113030"/>
                </a:cubicBezTo>
                <a:cubicBezTo>
                  <a:pt x="3054102" y="111760"/>
                  <a:pt x="2451100" y="113030"/>
                  <a:pt x="2312670" y="114300"/>
                </a:cubicBezTo>
                <a:cubicBezTo>
                  <a:pt x="2184400" y="115570"/>
                  <a:pt x="2054860" y="118110"/>
                  <a:pt x="1926590" y="120650"/>
                </a:cubicBezTo>
                <a:cubicBezTo>
                  <a:pt x="1790700" y="123190"/>
                  <a:pt x="1654810" y="128270"/>
                  <a:pt x="1518920" y="132080"/>
                </a:cubicBezTo>
                <a:cubicBezTo>
                  <a:pt x="1388110" y="135890"/>
                  <a:pt x="1256030" y="140970"/>
                  <a:pt x="1125220" y="146050"/>
                </a:cubicBezTo>
                <a:cubicBezTo>
                  <a:pt x="995680" y="151130"/>
                  <a:pt x="864870" y="157480"/>
                  <a:pt x="735330" y="162560"/>
                </a:cubicBezTo>
                <a:cubicBezTo>
                  <a:pt x="603250" y="167640"/>
                  <a:pt x="471170" y="172720"/>
                  <a:pt x="337820" y="177800"/>
                </a:cubicBezTo>
                <a:cubicBezTo>
                  <a:pt x="242570" y="181610"/>
                  <a:pt x="148590" y="184150"/>
                  <a:pt x="53340" y="185420"/>
                </a:cubicBezTo>
                <a:cubicBezTo>
                  <a:pt x="39370" y="185420"/>
                  <a:pt x="24130" y="184150"/>
                  <a:pt x="10160" y="1828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3"/>
          <p:cNvSpPr/>
          <p:nvPr/>
        </p:nvSpPr>
        <p:spPr>
          <a:xfrm rot="-4377578">
            <a:off x="2223027" y="6517999"/>
            <a:ext cx="3021198" cy="85067"/>
          </a:xfrm>
          <a:custGeom>
            <a:rect b="b" l="l" r="r" t="t"/>
            <a:pathLst>
              <a:path extrusionOk="0" h="185420" w="6585267">
                <a:moveTo>
                  <a:pt x="10160" y="182880"/>
                </a:moveTo>
                <a:cubicBezTo>
                  <a:pt x="0" y="149860"/>
                  <a:pt x="17780" y="132080"/>
                  <a:pt x="40640" y="125730"/>
                </a:cubicBezTo>
                <a:cubicBezTo>
                  <a:pt x="100330" y="110490"/>
                  <a:pt x="161290" y="97790"/>
                  <a:pt x="222250" y="88900"/>
                </a:cubicBezTo>
                <a:cubicBezTo>
                  <a:pt x="256540" y="83820"/>
                  <a:pt x="292100" y="86360"/>
                  <a:pt x="326390" y="83820"/>
                </a:cubicBezTo>
                <a:cubicBezTo>
                  <a:pt x="410210" y="77470"/>
                  <a:pt x="495300" y="69850"/>
                  <a:pt x="579120" y="64770"/>
                </a:cubicBezTo>
                <a:cubicBezTo>
                  <a:pt x="708660" y="55880"/>
                  <a:pt x="839470" y="49530"/>
                  <a:pt x="969010" y="41910"/>
                </a:cubicBezTo>
                <a:cubicBezTo>
                  <a:pt x="1098550" y="35560"/>
                  <a:pt x="1229360" y="29210"/>
                  <a:pt x="1358900" y="24130"/>
                </a:cubicBezTo>
                <a:cubicBezTo>
                  <a:pt x="1490980" y="19050"/>
                  <a:pt x="1623060" y="15240"/>
                  <a:pt x="1756410" y="11430"/>
                </a:cubicBezTo>
                <a:cubicBezTo>
                  <a:pt x="1888490" y="7620"/>
                  <a:pt x="2021840" y="5080"/>
                  <a:pt x="2153920" y="2540"/>
                </a:cubicBezTo>
                <a:cubicBezTo>
                  <a:pt x="2291080" y="0"/>
                  <a:pt x="2428240" y="0"/>
                  <a:pt x="2938025" y="0"/>
                </a:cubicBezTo>
                <a:cubicBezTo>
                  <a:pt x="3597829" y="0"/>
                  <a:pt x="3880167" y="1270"/>
                  <a:pt x="4017327" y="3810"/>
                </a:cubicBezTo>
                <a:cubicBezTo>
                  <a:pt x="4157027" y="6350"/>
                  <a:pt x="4296727" y="8890"/>
                  <a:pt x="4436427" y="12700"/>
                </a:cubicBezTo>
                <a:cubicBezTo>
                  <a:pt x="4577397" y="16510"/>
                  <a:pt x="4718367" y="20320"/>
                  <a:pt x="4858067" y="25400"/>
                </a:cubicBezTo>
                <a:cubicBezTo>
                  <a:pt x="4999037" y="30480"/>
                  <a:pt x="5138737" y="36830"/>
                  <a:pt x="5279706" y="41910"/>
                </a:cubicBezTo>
                <a:cubicBezTo>
                  <a:pt x="5415597" y="48260"/>
                  <a:pt x="5551487" y="53340"/>
                  <a:pt x="5687377" y="59690"/>
                </a:cubicBezTo>
                <a:cubicBezTo>
                  <a:pt x="5824537" y="66040"/>
                  <a:pt x="5961697" y="71120"/>
                  <a:pt x="6098857" y="80010"/>
                </a:cubicBezTo>
                <a:cubicBezTo>
                  <a:pt x="6251257" y="88900"/>
                  <a:pt x="6402387" y="101600"/>
                  <a:pt x="6554787" y="114300"/>
                </a:cubicBezTo>
                <a:cubicBezTo>
                  <a:pt x="6564947" y="115570"/>
                  <a:pt x="6575107" y="120650"/>
                  <a:pt x="6585267" y="123190"/>
                </a:cubicBezTo>
                <a:cubicBezTo>
                  <a:pt x="6585267" y="127000"/>
                  <a:pt x="6583997" y="130810"/>
                  <a:pt x="6583997" y="134620"/>
                </a:cubicBezTo>
                <a:cubicBezTo>
                  <a:pt x="6544627" y="139700"/>
                  <a:pt x="6505257" y="144780"/>
                  <a:pt x="6464617" y="148590"/>
                </a:cubicBezTo>
                <a:cubicBezTo>
                  <a:pt x="6421437" y="152400"/>
                  <a:pt x="6378257" y="154940"/>
                  <a:pt x="6335077" y="154940"/>
                </a:cubicBezTo>
                <a:cubicBezTo>
                  <a:pt x="6173787" y="156210"/>
                  <a:pt x="6011227" y="156210"/>
                  <a:pt x="5849937" y="154940"/>
                </a:cubicBezTo>
                <a:cubicBezTo>
                  <a:pt x="5711506" y="153670"/>
                  <a:pt x="5573077" y="149860"/>
                  <a:pt x="5434647" y="147320"/>
                </a:cubicBezTo>
                <a:cubicBezTo>
                  <a:pt x="5293677" y="144780"/>
                  <a:pt x="5152706" y="140970"/>
                  <a:pt x="5013006" y="137160"/>
                </a:cubicBezTo>
                <a:cubicBezTo>
                  <a:pt x="4874577" y="133350"/>
                  <a:pt x="4736147" y="129540"/>
                  <a:pt x="4597717" y="125730"/>
                </a:cubicBezTo>
                <a:cubicBezTo>
                  <a:pt x="4456747" y="121920"/>
                  <a:pt x="4315777" y="119380"/>
                  <a:pt x="4176077" y="118110"/>
                </a:cubicBezTo>
                <a:cubicBezTo>
                  <a:pt x="4040187" y="115570"/>
                  <a:pt x="3904297" y="113030"/>
                  <a:pt x="3720014" y="113030"/>
                </a:cubicBezTo>
                <a:cubicBezTo>
                  <a:pt x="3054102" y="111760"/>
                  <a:pt x="2451100" y="113030"/>
                  <a:pt x="2312670" y="114300"/>
                </a:cubicBezTo>
                <a:cubicBezTo>
                  <a:pt x="2184400" y="115570"/>
                  <a:pt x="2054860" y="118110"/>
                  <a:pt x="1926590" y="120650"/>
                </a:cubicBezTo>
                <a:cubicBezTo>
                  <a:pt x="1790700" y="123190"/>
                  <a:pt x="1654810" y="128270"/>
                  <a:pt x="1518920" y="132080"/>
                </a:cubicBezTo>
                <a:cubicBezTo>
                  <a:pt x="1388110" y="135890"/>
                  <a:pt x="1256030" y="140970"/>
                  <a:pt x="1125220" y="146050"/>
                </a:cubicBezTo>
                <a:cubicBezTo>
                  <a:pt x="995680" y="151130"/>
                  <a:pt x="864870" y="157480"/>
                  <a:pt x="735330" y="162560"/>
                </a:cubicBezTo>
                <a:cubicBezTo>
                  <a:pt x="603250" y="167640"/>
                  <a:pt x="471170" y="172720"/>
                  <a:pt x="337820" y="177800"/>
                </a:cubicBezTo>
                <a:cubicBezTo>
                  <a:pt x="242570" y="181610"/>
                  <a:pt x="148590" y="184150"/>
                  <a:pt x="53340" y="185420"/>
                </a:cubicBezTo>
                <a:cubicBezTo>
                  <a:pt x="39370" y="185420"/>
                  <a:pt x="24130" y="184150"/>
                  <a:pt x="10160" y="1828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7" name="Google Shape;257;p13"/>
          <p:cNvGrpSpPr/>
          <p:nvPr/>
        </p:nvGrpSpPr>
        <p:grpSpPr>
          <a:xfrm>
            <a:off x="6463443" y="3698668"/>
            <a:ext cx="2099640" cy="2099640"/>
            <a:chOff x="0" y="0"/>
            <a:chExt cx="812800" cy="812800"/>
          </a:xfrm>
        </p:grpSpPr>
        <p:sp>
          <p:nvSpPr>
            <p:cNvPr id="258" name="Google Shape;258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3DB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p13"/>
          <p:cNvSpPr/>
          <p:nvPr/>
        </p:nvSpPr>
        <p:spPr>
          <a:xfrm>
            <a:off x="6463105" y="3771398"/>
            <a:ext cx="2082008" cy="1965035"/>
          </a:xfrm>
          <a:custGeom>
            <a:rect b="b" l="l" r="r" t="t"/>
            <a:pathLst>
              <a:path extrusionOk="0" h="5287010" w="5601733">
                <a:moveTo>
                  <a:pt x="2506980" y="0"/>
                </a:moveTo>
                <a:cubicBezTo>
                  <a:pt x="2729200" y="16510"/>
                  <a:pt x="3002043" y="29210"/>
                  <a:pt x="3304303" y="50800"/>
                </a:cubicBezTo>
                <a:cubicBezTo>
                  <a:pt x="3620533" y="73660"/>
                  <a:pt x="3935493" y="114300"/>
                  <a:pt x="4232673" y="229870"/>
                </a:cubicBezTo>
                <a:cubicBezTo>
                  <a:pt x="4612403" y="375920"/>
                  <a:pt x="4936253" y="598170"/>
                  <a:pt x="5161043" y="946150"/>
                </a:cubicBezTo>
                <a:cubicBezTo>
                  <a:pt x="5249943" y="1083310"/>
                  <a:pt x="5313443" y="1233170"/>
                  <a:pt x="5362973" y="1388110"/>
                </a:cubicBezTo>
                <a:cubicBezTo>
                  <a:pt x="5451873" y="1662430"/>
                  <a:pt x="5521723" y="1940560"/>
                  <a:pt x="5562363" y="2225040"/>
                </a:cubicBezTo>
                <a:cubicBezTo>
                  <a:pt x="5601733" y="2508250"/>
                  <a:pt x="5595383" y="2791460"/>
                  <a:pt x="5561093" y="3074670"/>
                </a:cubicBezTo>
                <a:cubicBezTo>
                  <a:pt x="5525533" y="3378200"/>
                  <a:pt x="5470923" y="3677920"/>
                  <a:pt x="5379483" y="3970020"/>
                </a:cubicBezTo>
                <a:cubicBezTo>
                  <a:pt x="5211843" y="4505960"/>
                  <a:pt x="4858783" y="4864100"/>
                  <a:pt x="4336813" y="5062220"/>
                </a:cubicBezTo>
                <a:cubicBezTo>
                  <a:pt x="4068843" y="5163820"/>
                  <a:pt x="3791983" y="5219700"/>
                  <a:pt x="3508773" y="5248910"/>
                </a:cubicBezTo>
                <a:cubicBezTo>
                  <a:pt x="3137933" y="5287010"/>
                  <a:pt x="2765823" y="5287010"/>
                  <a:pt x="2522220" y="5240020"/>
                </a:cubicBezTo>
                <a:cubicBezTo>
                  <a:pt x="2002790" y="5172710"/>
                  <a:pt x="1501140" y="5045710"/>
                  <a:pt x="1029970" y="4809490"/>
                </a:cubicBezTo>
                <a:cubicBezTo>
                  <a:pt x="814070" y="4701540"/>
                  <a:pt x="615950" y="4569460"/>
                  <a:pt x="452120" y="4390390"/>
                </a:cubicBezTo>
                <a:cubicBezTo>
                  <a:pt x="255270" y="4175760"/>
                  <a:pt x="146050" y="3917950"/>
                  <a:pt x="83820" y="3637280"/>
                </a:cubicBezTo>
                <a:cubicBezTo>
                  <a:pt x="19050" y="3348990"/>
                  <a:pt x="0" y="3055620"/>
                  <a:pt x="1270" y="2760980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2704785" y="83820"/>
                </a:moveTo>
                <a:cubicBezTo>
                  <a:pt x="2676979" y="83820"/>
                  <a:pt x="2649173" y="82550"/>
                  <a:pt x="2620688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2861310"/>
                  <a:pt x="101600" y="3211830"/>
                  <a:pt x="179070" y="3558540"/>
                </a:cubicBezTo>
                <a:cubicBezTo>
                  <a:pt x="227330" y="3775710"/>
                  <a:pt x="295910" y="3983990"/>
                  <a:pt x="421640" y="4169410"/>
                </a:cubicBezTo>
                <a:cubicBezTo>
                  <a:pt x="571500" y="4392930"/>
                  <a:pt x="774700" y="4558030"/>
                  <a:pt x="1007110" y="4686300"/>
                </a:cubicBezTo>
                <a:cubicBezTo>
                  <a:pt x="1532890" y="4978400"/>
                  <a:pt x="2103120" y="5124450"/>
                  <a:pt x="2661380" y="5181600"/>
                </a:cubicBezTo>
                <a:cubicBezTo>
                  <a:pt x="2849643" y="5208270"/>
                  <a:pt x="3129043" y="5203190"/>
                  <a:pt x="3407173" y="5175250"/>
                </a:cubicBezTo>
                <a:cubicBezTo>
                  <a:pt x="3719593" y="5144770"/>
                  <a:pt x="4024393" y="5085080"/>
                  <a:pt x="4315223" y="4965700"/>
                </a:cubicBezTo>
                <a:cubicBezTo>
                  <a:pt x="4764803" y="4781550"/>
                  <a:pt x="5092463" y="4474210"/>
                  <a:pt x="5263913" y="4013200"/>
                </a:cubicBezTo>
                <a:cubicBezTo>
                  <a:pt x="5346463" y="3792220"/>
                  <a:pt x="5395993" y="3562350"/>
                  <a:pt x="5434093" y="3329940"/>
                </a:cubicBezTo>
                <a:cubicBezTo>
                  <a:pt x="5477273" y="3069590"/>
                  <a:pt x="5503943" y="2809240"/>
                  <a:pt x="5493783" y="2545080"/>
                </a:cubicBezTo>
                <a:cubicBezTo>
                  <a:pt x="5477273" y="2115820"/>
                  <a:pt x="5368053" y="1706880"/>
                  <a:pt x="5225813" y="1305560"/>
                </a:cubicBezTo>
                <a:cubicBezTo>
                  <a:pt x="5106433" y="969010"/>
                  <a:pt x="4891803" y="706120"/>
                  <a:pt x="4594623" y="506730"/>
                </a:cubicBezTo>
                <a:cubicBezTo>
                  <a:pt x="4353323" y="345440"/>
                  <a:pt x="4089163" y="245110"/>
                  <a:pt x="3805953" y="191770"/>
                </a:cubicBezTo>
                <a:cubicBezTo>
                  <a:pt x="3426223" y="119380"/>
                  <a:pt x="3038873" y="102870"/>
                  <a:pt x="2704785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3"/>
          <p:cNvSpPr txBox="1"/>
          <p:nvPr/>
        </p:nvSpPr>
        <p:spPr>
          <a:xfrm>
            <a:off x="10223782" y="6213493"/>
            <a:ext cx="64836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Describe the ideal mix of food groups on a plate. Use your country’s health department guidelines as a reference.</a:t>
            </a:r>
            <a:endParaRPr/>
          </a:p>
        </p:txBody>
      </p:sp>
      <p:sp>
        <p:nvSpPr>
          <p:cNvPr id="262" name="Google Shape;262;p13"/>
          <p:cNvSpPr txBox="1"/>
          <p:nvPr/>
        </p:nvSpPr>
        <p:spPr>
          <a:xfrm>
            <a:off x="11003922" y="3029771"/>
            <a:ext cx="50145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A balanced diet</a:t>
            </a:r>
            <a:endParaRPr/>
          </a:p>
        </p:txBody>
      </p:sp>
      <p:sp>
        <p:nvSpPr>
          <p:cNvPr id="263" name="Google Shape;263;p13"/>
          <p:cNvSpPr txBox="1"/>
          <p:nvPr/>
        </p:nvSpPr>
        <p:spPr>
          <a:xfrm>
            <a:off x="6530111" y="4563024"/>
            <a:ext cx="1889839" cy="372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6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Water/Dairy</a:t>
            </a:r>
            <a:endParaRPr/>
          </a:p>
        </p:txBody>
      </p:sp>
      <p:grpSp>
        <p:nvGrpSpPr>
          <p:cNvPr id="264" name="Google Shape;264;p13"/>
          <p:cNvGrpSpPr/>
          <p:nvPr/>
        </p:nvGrpSpPr>
        <p:grpSpPr>
          <a:xfrm>
            <a:off x="5143403" y="6748270"/>
            <a:ext cx="2007482" cy="2007482"/>
            <a:chOff x="0" y="0"/>
            <a:chExt cx="812800" cy="812800"/>
          </a:xfrm>
        </p:grpSpPr>
        <p:sp>
          <p:nvSpPr>
            <p:cNvPr id="265" name="Google Shape;265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7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7" name="Google Shape;267;p13"/>
          <p:cNvSpPr/>
          <p:nvPr/>
        </p:nvSpPr>
        <p:spPr>
          <a:xfrm>
            <a:off x="5143080" y="6817808"/>
            <a:ext cx="1990625" cy="1878785"/>
          </a:xfrm>
          <a:custGeom>
            <a:rect b="b" l="l" r="r" t="t"/>
            <a:pathLst>
              <a:path extrusionOk="0" h="5287010" w="5601733">
                <a:moveTo>
                  <a:pt x="2506980" y="0"/>
                </a:moveTo>
                <a:cubicBezTo>
                  <a:pt x="2729200" y="16510"/>
                  <a:pt x="3002043" y="29210"/>
                  <a:pt x="3304303" y="50800"/>
                </a:cubicBezTo>
                <a:cubicBezTo>
                  <a:pt x="3620533" y="73660"/>
                  <a:pt x="3935493" y="114300"/>
                  <a:pt x="4232673" y="229870"/>
                </a:cubicBezTo>
                <a:cubicBezTo>
                  <a:pt x="4612403" y="375920"/>
                  <a:pt x="4936253" y="598170"/>
                  <a:pt x="5161043" y="946150"/>
                </a:cubicBezTo>
                <a:cubicBezTo>
                  <a:pt x="5249943" y="1083310"/>
                  <a:pt x="5313443" y="1233170"/>
                  <a:pt x="5362973" y="1388110"/>
                </a:cubicBezTo>
                <a:cubicBezTo>
                  <a:pt x="5451873" y="1662430"/>
                  <a:pt x="5521723" y="1940560"/>
                  <a:pt x="5562363" y="2225040"/>
                </a:cubicBezTo>
                <a:cubicBezTo>
                  <a:pt x="5601733" y="2508250"/>
                  <a:pt x="5595383" y="2791460"/>
                  <a:pt x="5561093" y="3074670"/>
                </a:cubicBezTo>
                <a:cubicBezTo>
                  <a:pt x="5525533" y="3378200"/>
                  <a:pt x="5470923" y="3677920"/>
                  <a:pt x="5379483" y="3970020"/>
                </a:cubicBezTo>
                <a:cubicBezTo>
                  <a:pt x="5211843" y="4505960"/>
                  <a:pt x="4858783" y="4864100"/>
                  <a:pt x="4336813" y="5062220"/>
                </a:cubicBezTo>
                <a:cubicBezTo>
                  <a:pt x="4068843" y="5163820"/>
                  <a:pt x="3791983" y="5219700"/>
                  <a:pt x="3508773" y="5248910"/>
                </a:cubicBezTo>
                <a:cubicBezTo>
                  <a:pt x="3137933" y="5287010"/>
                  <a:pt x="2765823" y="5287010"/>
                  <a:pt x="2522220" y="5240020"/>
                </a:cubicBezTo>
                <a:cubicBezTo>
                  <a:pt x="2002790" y="5172710"/>
                  <a:pt x="1501140" y="5045710"/>
                  <a:pt x="1029970" y="4809490"/>
                </a:cubicBezTo>
                <a:cubicBezTo>
                  <a:pt x="814070" y="4701540"/>
                  <a:pt x="615950" y="4569460"/>
                  <a:pt x="452120" y="4390390"/>
                </a:cubicBezTo>
                <a:cubicBezTo>
                  <a:pt x="255270" y="4175760"/>
                  <a:pt x="146050" y="3917950"/>
                  <a:pt x="83820" y="3637280"/>
                </a:cubicBezTo>
                <a:cubicBezTo>
                  <a:pt x="19050" y="3348990"/>
                  <a:pt x="0" y="3055620"/>
                  <a:pt x="1270" y="2760980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2704785" y="83820"/>
                </a:moveTo>
                <a:cubicBezTo>
                  <a:pt x="2676979" y="83820"/>
                  <a:pt x="2649173" y="82550"/>
                  <a:pt x="2620688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2861310"/>
                  <a:pt x="101600" y="3211830"/>
                  <a:pt x="179070" y="3558540"/>
                </a:cubicBezTo>
                <a:cubicBezTo>
                  <a:pt x="227330" y="3775710"/>
                  <a:pt x="295910" y="3983990"/>
                  <a:pt x="421640" y="4169410"/>
                </a:cubicBezTo>
                <a:cubicBezTo>
                  <a:pt x="571500" y="4392930"/>
                  <a:pt x="774700" y="4558030"/>
                  <a:pt x="1007110" y="4686300"/>
                </a:cubicBezTo>
                <a:cubicBezTo>
                  <a:pt x="1532890" y="4978400"/>
                  <a:pt x="2103120" y="5124450"/>
                  <a:pt x="2661380" y="5181600"/>
                </a:cubicBezTo>
                <a:cubicBezTo>
                  <a:pt x="2849643" y="5208270"/>
                  <a:pt x="3129043" y="5203190"/>
                  <a:pt x="3407173" y="5175250"/>
                </a:cubicBezTo>
                <a:cubicBezTo>
                  <a:pt x="3719593" y="5144770"/>
                  <a:pt x="4024393" y="5085080"/>
                  <a:pt x="4315223" y="4965700"/>
                </a:cubicBezTo>
                <a:cubicBezTo>
                  <a:pt x="4764803" y="4781550"/>
                  <a:pt x="5092463" y="4474210"/>
                  <a:pt x="5263913" y="4013200"/>
                </a:cubicBezTo>
                <a:cubicBezTo>
                  <a:pt x="5346463" y="3792220"/>
                  <a:pt x="5395993" y="3562350"/>
                  <a:pt x="5434093" y="3329940"/>
                </a:cubicBezTo>
                <a:cubicBezTo>
                  <a:pt x="5477273" y="3069590"/>
                  <a:pt x="5503943" y="2809240"/>
                  <a:pt x="5493783" y="2545080"/>
                </a:cubicBezTo>
                <a:cubicBezTo>
                  <a:pt x="5477273" y="2115820"/>
                  <a:pt x="5368053" y="1706880"/>
                  <a:pt x="5225813" y="1305560"/>
                </a:cubicBezTo>
                <a:cubicBezTo>
                  <a:pt x="5106433" y="969010"/>
                  <a:pt x="4891803" y="706120"/>
                  <a:pt x="4594623" y="506730"/>
                </a:cubicBezTo>
                <a:cubicBezTo>
                  <a:pt x="4353323" y="345440"/>
                  <a:pt x="4089163" y="245110"/>
                  <a:pt x="3805953" y="191770"/>
                </a:cubicBezTo>
                <a:cubicBezTo>
                  <a:pt x="3426223" y="119380"/>
                  <a:pt x="3038873" y="102870"/>
                  <a:pt x="2704785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3"/>
          <p:cNvSpPr txBox="1"/>
          <p:nvPr/>
        </p:nvSpPr>
        <p:spPr>
          <a:xfrm>
            <a:off x="5243699" y="7523085"/>
            <a:ext cx="1806890" cy="5753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5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Body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5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Movement</a:t>
            </a:r>
            <a:endParaRPr/>
          </a:p>
        </p:txBody>
      </p:sp>
      <p:sp>
        <p:nvSpPr>
          <p:cNvPr id="269" name="Google Shape;269;p13"/>
          <p:cNvSpPr txBox="1"/>
          <p:nvPr/>
        </p:nvSpPr>
        <p:spPr>
          <a:xfrm>
            <a:off x="4202823" y="5684527"/>
            <a:ext cx="2061130" cy="4308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4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Vegetables</a:t>
            </a:r>
            <a:endParaRPr/>
          </a:p>
        </p:txBody>
      </p:sp>
      <p:sp>
        <p:nvSpPr>
          <p:cNvPr id="270" name="Google Shape;270;p13"/>
          <p:cNvSpPr txBox="1"/>
          <p:nvPr/>
        </p:nvSpPr>
        <p:spPr>
          <a:xfrm>
            <a:off x="1631474" y="5871397"/>
            <a:ext cx="2061130" cy="4308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4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Protein</a:t>
            </a:r>
            <a:endParaRPr/>
          </a:p>
        </p:txBody>
      </p:sp>
      <p:sp>
        <p:nvSpPr>
          <p:cNvPr id="271" name="Google Shape;271;p13"/>
          <p:cNvSpPr txBox="1"/>
          <p:nvPr/>
        </p:nvSpPr>
        <p:spPr>
          <a:xfrm>
            <a:off x="4366955" y="3297362"/>
            <a:ext cx="2061130" cy="4308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4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Fruit</a:t>
            </a:r>
            <a:endParaRPr/>
          </a:p>
        </p:txBody>
      </p:sp>
      <p:sp>
        <p:nvSpPr>
          <p:cNvPr id="272" name="Google Shape;272;p13"/>
          <p:cNvSpPr txBox="1"/>
          <p:nvPr/>
        </p:nvSpPr>
        <p:spPr>
          <a:xfrm>
            <a:off x="1631474" y="3467091"/>
            <a:ext cx="2061130" cy="4308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4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Grain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CAD3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4"/>
          <p:cNvGrpSpPr/>
          <p:nvPr/>
        </p:nvGrpSpPr>
        <p:grpSpPr>
          <a:xfrm>
            <a:off x="1111323" y="547032"/>
            <a:ext cx="7234074" cy="2882404"/>
            <a:chOff x="0" y="-47625"/>
            <a:chExt cx="1905271" cy="759152"/>
          </a:xfrm>
        </p:grpSpPr>
        <p:sp>
          <p:nvSpPr>
            <p:cNvPr id="278" name="Google Shape;278;p14"/>
            <p:cNvSpPr/>
            <p:nvPr/>
          </p:nvSpPr>
          <p:spPr>
            <a:xfrm>
              <a:off x="0" y="0"/>
              <a:ext cx="1905271" cy="711527"/>
            </a:xfrm>
            <a:custGeom>
              <a:rect b="b" l="l" r="r" t="t"/>
              <a:pathLst>
                <a:path extrusionOk="0" h="711527" w="1905271">
                  <a:moveTo>
                    <a:pt x="107020" y="0"/>
                  </a:moveTo>
                  <a:lnTo>
                    <a:pt x="1798251" y="0"/>
                  </a:lnTo>
                  <a:cubicBezTo>
                    <a:pt x="1826634" y="0"/>
                    <a:pt x="1853855" y="11275"/>
                    <a:pt x="1873925" y="31345"/>
                  </a:cubicBezTo>
                  <a:cubicBezTo>
                    <a:pt x="1893995" y="51416"/>
                    <a:pt x="1905271" y="78637"/>
                    <a:pt x="1905271" y="107020"/>
                  </a:cubicBezTo>
                  <a:lnTo>
                    <a:pt x="1905271" y="604507"/>
                  </a:lnTo>
                  <a:cubicBezTo>
                    <a:pt x="1905271" y="632890"/>
                    <a:pt x="1893995" y="660111"/>
                    <a:pt x="1873925" y="680181"/>
                  </a:cubicBezTo>
                  <a:cubicBezTo>
                    <a:pt x="1853855" y="700251"/>
                    <a:pt x="1826634" y="711527"/>
                    <a:pt x="1798251" y="711527"/>
                  </a:cubicBezTo>
                  <a:lnTo>
                    <a:pt x="107020" y="711527"/>
                  </a:lnTo>
                  <a:cubicBezTo>
                    <a:pt x="78637" y="711527"/>
                    <a:pt x="51416" y="700251"/>
                    <a:pt x="31345" y="680181"/>
                  </a:cubicBezTo>
                  <a:cubicBezTo>
                    <a:pt x="11275" y="660111"/>
                    <a:pt x="0" y="632890"/>
                    <a:pt x="0" y="604507"/>
                  </a:cubicBezTo>
                  <a:lnTo>
                    <a:pt x="0" y="107020"/>
                  </a:lnTo>
                  <a:cubicBezTo>
                    <a:pt x="0" y="78637"/>
                    <a:pt x="11275" y="51416"/>
                    <a:pt x="31345" y="31345"/>
                  </a:cubicBezTo>
                  <a:cubicBezTo>
                    <a:pt x="51416" y="11275"/>
                    <a:pt x="78637" y="0"/>
                    <a:pt x="107020" y="0"/>
                  </a:cubicBezTo>
                  <a:close/>
                </a:path>
              </a:pathLst>
            </a:custGeom>
            <a:solidFill>
              <a:srgbClr val="FA98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4"/>
            <p:cNvSpPr txBox="1"/>
            <p:nvPr/>
          </p:nvSpPr>
          <p:spPr>
            <a:xfrm>
              <a:off x="0" y="-47625"/>
              <a:ext cx="1905271" cy="759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14"/>
          <p:cNvSpPr/>
          <p:nvPr/>
        </p:nvSpPr>
        <p:spPr>
          <a:xfrm>
            <a:off x="1042772" y="718139"/>
            <a:ext cx="7347481" cy="2772583"/>
          </a:xfrm>
          <a:custGeom>
            <a:rect b="b" l="l" r="r" t="t"/>
            <a:pathLst>
              <a:path extrusionOk="0" h="5133340" w="13603603">
                <a:moveTo>
                  <a:pt x="2506980" y="0"/>
                </a:moveTo>
                <a:cubicBezTo>
                  <a:pt x="8721298" y="16510"/>
                  <a:pt x="11003913" y="29210"/>
                  <a:pt x="11306173" y="50800"/>
                </a:cubicBezTo>
                <a:cubicBezTo>
                  <a:pt x="11622403" y="73660"/>
                  <a:pt x="11937363" y="114300"/>
                  <a:pt x="12234543" y="229870"/>
                </a:cubicBezTo>
                <a:cubicBezTo>
                  <a:pt x="12614273" y="375920"/>
                  <a:pt x="12938123" y="598170"/>
                  <a:pt x="13162914" y="946150"/>
                </a:cubicBezTo>
                <a:cubicBezTo>
                  <a:pt x="13251814" y="1083310"/>
                  <a:pt x="13315314" y="1233170"/>
                  <a:pt x="13364843" y="1388110"/>
                </a:cubicBezTo>
                <a:cubicBezTo>
                  <a:pt x="13453743" y="1662430"/>
                  <a:pt x="13523593" y="1940560"/>
                  <a:pt x="13564234" y="2225040"/>
                </a:cubicBezTo>
                <a:cubicBezTo>
                  <a:pt x="13603603" y="2508250"/>
                  <a:pt x="13597253" y="2637790"/>
                  <a:pt x="13562964" y="2921000"/>
                </a:cubicBezTo>
                <a:cubicBezTo>
                  <a:pt x="13527403" y="3224530"/>
                  <a:pt x="13472793" y="3524250"/>
                  <a:pt x="13381353" y="3816350"/>
                </a:cubicBezTo>
                <a:cubicBezTo>
                  <a:pt x="13213714" y="4352290"/>
                  <a:pt x="12860653" y="4710430"/>
                  <a:pt x="12338683" y="4908550"/>
                </a:cubicBezTo>
                <a:cubicBezTo>
                  <a:pt x="12070713" y="5010150"/>
                  <a:pt x="11793853" y="5066030"/>
                  <a:pt x="11510643" y="5095240"/>
                </a:cubicBezTo>
                <a:cubicBezTo>
                  <a:pt x="11139803" y="5133340"/>
                  <a:pt x="10767691" y="5133340"/>
                  <a:pt x="2522220" y="5086350"/>
                </a:cubicBezTo>
                <a:cubicBezTo>
                  <a:pt x="2002790" y="5019040"/>
                  <a:pt x="1501140" y="4892040"/>
                  <a:pt x="1029970" y="4655820"/>
                </a:cubicBezTo>
                <a:cubicBezTo>
                  <a:pt x="814070" y="4547870"/>
                  <a:pt x="615950" y="4415790"/>
                  <a:pt x="452120" y="4236720"/>
                </a:cubicBezTo>
                <a:cubicBezTo>
                  <a:pt x="255270" y="4022090"/>
                  <a:pt x="146050" y="3764280"/>
                  <a:pt x="83820" y="3483610"/>
                </a:cubicBezTo>
                <a:cubicBezTo>
                  <a:pt x="19050" y="3195320"/>
                  <a:pt x="0" y="2901950"/>
                  <a:pt x="1270" y="2617470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7357033" y="83820"/>
                </a:moveTo>
                <a:cubicBezTo>
                  <a:pt x="5803286" y="83820"/>
                  <a:pt x="4249545" y="82550"/>
                  <a:pt x="2657906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2707640"/>
                  <a:pt x="101600" y="3058160"/>
                  <a:pt x="179070" y="3404870"/>
                </a:cubicBezTo>
                <a:cubicBezTo>
                  <a:pt x="227330" y="3622040"/>
                  <a:pt x="295910" y="3830320"/>
                  <a:pt x="421640" y="4015740"/>
                </a:cubicBezTo>
                <a:cubicBezTo>
                  <a:pt x="571500" y="4239260"/>
                  <a:pt x="774700" y="4404360"/>
                  <a:pt x="1007110" y="4532630"/>
                </a:cubicBezTo>
                <a:cubicBezTo>
                  <a:pt x="1532890" y="4824730"/>
                  <a:pt x="2103120" y="4970780"/>
                  <a:pt x="4931678" y="5027930"/>
                </a:cubicBezTo>
                <a:cubicBezTo>
                  <a:pt x="10851513" y="5054600"/>
                  <a:pt x="11130913" y="5049520"/>
                  <a:pt x="11409043" y="5021580"/>
                </a:cubicBezTo>
                <a:cubicBezTo>
                  <a:pt x="11721463" y="4991100"/>
                  <a:pt x="12026263" y="4931410"/>
                  <a:pt x="12317094" y="4812030"/>
                </a:cubicBezTo>
                <a:cubicBezTo>
                  <a:pt x="12766673" y="4627880"/>
                  <a:pt x="13094334" y="4320540"/>
                  <a:pt x="13265784" y="3859530"/>
                </a:cubicBezTo>
                <a:cubicBezTo>
                  <a:pt x="13348334" y="3638550"/>
                  <a:pt x="13397864" y="3408680"/>
                  <a:pt x="13435964" y="3176270"/>
                </a:cubicBezTo>
                <a:cubicBezTo>
                  <a:pt x="13479143" y="2915920"/>
                  <a:pt x="13505814" y="2655570"/>
                  <a:pt x="13495653" y="2545080"/>
                </a:cubicBezTo>
                <a:cubicBezTo>
                  <a:pt x="13479143" y="2115820"/>
                  <a:pt x="13369923" y="1706880"/>
                  <a:pt x="13227684" y="1305560"/>
                </a:cubicBezTo>
                <a:cubicBezTo>
                  <a:pt x="13108303" y="969010"/>
                  <a:pt x="12893673" y="706120"/>
                  <a:pt x="12596494" y="506730"/>
                </a:cubicBezTo>
                <a:cubicBezTo>
                  <a:pt x="12355194" y="345440"/>
                  <a:pt x="12091033" y="245110"/>
                  <a:pt x="11807823" y="191770"/>
                </a:cubicBezTo>
                <a:cubicBezTo>
                  <a:pt x="11428093" y="119380"/>
                  <a:pt x="11040743" y="102870"/>
                  <a:pt x="7357033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4"/>
          <p:cNvSpPr txBox="1"/>
          <p:nvPr/>
        </p:nvSpPr>
        <p:spPr>
          <a:xfrm>
            <a:off x="1906480" y="1134683"/>
            <a:ext cx="5824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Introduction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to nutrition</a:t>
            </a:r>
            <a:endParaRPr/>
          </a:p>
        </p:txBody>
      </p:sp>
      <p:sp>
        <p:nvSpPr>
          <p:cNvPr id="282" name="Google Shape;282;p14"/>
          <p:cNvSpPr txBox="1"/>
          <p:nvPr/>
        </p:nvSpPr>
        <p:spPr>
          <a:xfrm>
            <a:off x="9814887" y="1226378"/>
            <a:ext cx="74445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Explain what nutrition is in simple terms. Highlight how everyday choices impact one’s health.</a:t>
            </a:r>
            <a:endParaRPr/>
          </a:p>
        </p:txBody>
      </p:sp>
      <p:pic>
        <p:nvPicPr>
          <p:cNvPr id="283" name="Google Shape;283;p14"/>
          <p:cNvPicPr preferRelativeResize="0"/>
          <p:nvPr/>
        </p:nvPicPr>
        <p:blipFill rotWithShape="1">
          <a:blip r:embed="rId3">
            <a:alphaModFix/>
          </a:blip>
          <a:srcRect b="53699" l="0" r="0" t="0"/>
          <a:stretch/>
        </p:blipFill>
        <p:spPr>
          <a:xfrm>
            <a:off x="4572000" y="4333325"/>
            <a:ext cx="9543799" cy="595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984C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15"/>
          <p:cNvGrpSpPr/>
          <p:nvPr/>
        </p:nvGrpSpPr>
        <p:grpSpPr>
          <a:xfrm>
            <a:off x="946518" y="864587"/>
            <a:ext cx="5712648" cy="2275264"/>
            <a:chOff x="0" y="-47625"/>
            <a:chExt cx="1937038" cy="771494"/>
          </a:xfrm>
        </p:grpSpPr>
        <p:sp>
          <p:nvSpPr>
            <p:cNvPr id="289" name="Google Shape;289;p15"/>
            <p:cNvSpPr/>
            <p:nvPr/>
          </p:nvSpPr>
          <p:spPr>
            <a:xfrm>
              <a:off x="0" y="0"/>
              <a:ext cx="1937038" cy="723869"/>
            </a:xfrm>
            <a:custGeom>
              <a:rect b="b" l="l" r="r" t="t"/>
              <a:pathLst>
                <a:path extrusionOk="0" h="723869" w="1937038">
                  <a:moveTo>
                    <a:pt x="135522" y="0"/>
                  </a:moveTo>
                  <a:lnTo>
                    <a:pt x="1801515" y="0"/>
                  </a:lnTo>
                  <a:cubicBezTo>
                    <a:pt x="1837458" y="0"/>
                    <a:pt x="1871929" y="14278"/>
                    <a:pt x="1897344" y="39694"/>
                  </a:cubicBezTo>
                  <a:cubicBezTo>
                    <a:pt x="1922760" y="65109"/>
                    <a:pt x="1937038" y="99580"/>
                    <a:pt x="1937038" y="135522"/>
                  </a:cubicBezTo>
                  <a:lnTo>
                    <a:pt x="1937038" y="588346"/>
                  </a:lnTo>
                  <a:cubicBezTo>
                    <a:pt x="1937038" y="624289"/>
                    <a:pt x="1922760" y="658760"/>
                    <a:pt x="1897344" y="684175"/>
                  </a:cubicBezTo>
                  <a:cubicBezTo>
                    <a:pt x="1871929" y="709591"/>
                    <a:pt x="1837458" y="723869"/>
                    <a:pt x="1801515" y="723869"/>
                  </a:cubicBezTo>
                  <a:lnTo>
                    <a:pt x="135522" y="723869"/>
                  </a:lnTo>
                  <a:cubicBezTo>
                    <a:pt x="99580" y="723869"/>
                    <a:pt x="65109" y="709591"/>
                    <a:pt x="39694" y="684175"/>
                  </a:cubicBezTo>
                  <a:cubicBezTo>
                    <a:pt x="14278" y="658760"/>
                    <a:pt x="0" y="624289"/>
                    <a:pt x="0" y="588346"/>
                  </a:cubicBezTo>
                  <a:lnTo>
                    <a:pt x="0" y="135522"/>
                  </a:lnTo>
                  <a:cubicBezTo>
                    <a:pt x="0" y="99580"/>
                    <a:pt x="14278" y="65109"/>
                    <a:pt x="39694" y="39694"/>
                  </a:cubicBezTo>
                  <a:cubicBezTo>
                    <a:pt x="65109" y="14278"/>
                    <a:pt x="99580" y="0"/>
                    <a:pt x="135522" y="0"/>
                  </a:cubicBezTo>
                  <a:close/>
                </a:path>
              </a:pathLst>
            </a:custGeom>
            <a:solidFill>
              <a:srgbClr val="F6EB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5"/>
            <p:cNvSpPr txBox="1"/>
            <p:nvPr/>
          </p:nvSpPr>
          <p:spPr>
            <a:xfrm>
              <a:off x="0" y="-47625"/>
              <a:ext cx="1937038" cy="7714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1" name="Google Shape;291;p15"/>
          <p:cNvSpPr/>
          <p:nvPr/>
        </p:nvSpPr>
        <p:spPr>
          <a:xfrm>
            <a:off x="995144" y="993386"/>
            <a:ext cx="5698682" cy="2179328"/>
          </a:xfrm>
          <a:custGeom>
            <a:rect b="b" l="l" r="r" t="t"/>
            <a:pathLst>
              <a:path extrusionOk="0" h="5194755" w="13583660">
                <a:moveTo>
                  <a:pt x="2506980" y="0"/>
                </a:moveTo>
                <a:cubicBezTo>
                  <a:pt x="8706364" y="16510"/>
                  <a:pt x="10983970" y="29210"/>
                  <a:pt x="11286230" y="50800"/>
                </a:cubicBezTo>
                <a:cubicBezTo>
                  <a:pt x="11602460" y="73660"/>
                  <a:pt x="11917420" y="114300"/>
                  <a:pt x="12214600" y="229870"/>
                </a:cubicBezTo>
                <a:cubicBezTo>
                  <a:pt x="12594330" y="375920"/>
                  <a:pt x="12918180" y="598170"/>
                  <a:pt x="13142970" y="946150"/>
                </a:cubicBezTo>
                <a:cubicBezTo>
                  <a:pt x="13231870" y="1083310"/>
                  <a:pt x="13295370" y="1233170"/>
                  <a:pt x="13344900" y="1388110"/>
                </a:cubicBezTo>
                <a:cubicBezTo>
                  <a:pt x="13433800" y="1662430"/>
                  <a:pt x="13503650" y="1940560"/>
                  <a:pt x="13544291" y="2225040"/>
                </a:cubicBezTo>
                <a:cubicBezTo>
                  <a:pt x="13583660" y="2508250"/>
                  <a:pt x="13577310" y="2699205"/>
                  <a:pt x="13543020" y="2982415"/>
                </a:cubicBezTo>
                <a:cubicBezTo>
                  <a:pt x="13507460" y="3285945"/>
                  <a:pt x="13452850" y="3585665"/>
                  <a:pt x="13361410" y="3877765"/>
                </a:cubicBezTo>
                <a:cubicBezTo>
                  <a:pt x="13193770" y="4413705"/>
                  <a:pt x="12840710" y="4771845"/>
                  <a:pt x="12318740" y="4969965"/>
                </a:cubicBezTo>
                <a:cubicBezTo>
                  <a:pt x="12050770" y="5071565"/>
                  <a:pt x="11773910" y="5127445"/>
                  <a:pt x="11490700" y="5156655"/>
                </a:cubicBezTo>
                <a:cubicBezTo>
                  <a:pt x="11119860" y="5194755"/>
                  <a:pt x="10747748" y="5194755"/>
                  <a:pt x="2522220" y="5147765"/>
                </a:cubicBezTo>
                <a:cubicBezTo>
                  <a:pt x="2002790" y="5080455"/>
                  <a:pt x="1501140" y="4953455"/>
                  <a:pt x="1029970" y="4717235"/>
                </a:cubicBezTo>
                <a:cubicBezTo>
                  <a:pt x="814070" y="4609285"/>
                  <a:pt x="615950" y="4477205"/>
                  <a:pt x="452120" y="4298135"/>
                </a:cubicBezTo>
                <a:cubicBezTo>
                  <a:pt x="255270" y="4083505"/>
                  <a:pt x="146050" y="3825695"/>
                  <a:pt x="83820" y="3545025"/>
                </a:cubicBezTo>
                <a:cubicBezTo>
                  <a:pt x="19050" y="3256735"/>
                  <a:pt x="0" y="2963365"/>
                  <a:pt x="1270" y="2674825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7345438" y="83820"/>
                </a:moveTo>
                <a:cubicBezTo>
                  <a:pt x="5795494" y="83820"/>
                  <a:pt x="4245557" y="82550"/>
                  <a:pt x="2657813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2769055"/>
                  <a:pt x="101600" y="3119575"/>
                  <a:pt x="179070" y="3466285"/>
                </a:cubicBezTo>
                <a:cubicBezTo>
                  <a:pt x="227330" y="3683455"/>
                  <a:pt x="295910" y="3891735"/>
                  <a:pt x="421640" y="4077155"/>
                </a:cubicBezTo>
                <a:cubicBezTo>
                  <a:pt x="571500" y="4300675"/>
                  <a:pt x="774700" y="4465775"/>
                  <a:pt x="1007110" y="4594045"/>
                </a:cubicBezTo>
                <a:cubicBezTo>
                  <a:pt x="1532890" y="4886145"/>
                  <a:pt x="2103120" y="5032195"/>
                  <a:pt x="4926020" y="5089345"/>
                </a:cubicBezTo>
                <a:cubicBezTo>
                  <a:pt x="10831570" y="5116015"/>
                  <a:pt x="11110970" y="5110935"/>
                  <a:pt x="11389100" y="5082995"/>
                </a:cubicBezTo>
                <a:cubicBezTo>
                  <a:pt x="11701520" y="5052515"/>
                  <a:pt x="12006320" y="4992825"/>
                  <a:pt x="12297150" y="4873445"/>
                </a:cubicBezTo>
                <a:cubicBezTo>
                  <a:pt x="12746730" y="4689295"/>
                  <a:pt x="13074391" y="4381955"/>
                  <a:pt x="13245841" y="3920945"/>
                </a:cubicBezTo>
                <a:cubicBezTo>
                  <a:pt x="13328391" y="3699965"/>
                  <a:pt x="13377920" y="3470095"/>
                  <a:pt x="13416020" y="3237685"/>
                </a:cubicBezTo>
                <a:cubicBezTo>
                  <a:pt x="13459200" y="2977335"/>
                  <a:pt x="13485870" y="2716985"/>
                  <a:pt x="13475710" y="2545080"/>
                </a:cubicBezTo>
                <a:cubicBezTo>
                  <a:pt x="13459200" y="2115820"/>
                  <a:pt x="13349980" y="1706880"/>
                  <a:pt x="13207741" y="1305560"/>
                </a:cubicBezTo>
                <a:cubicBezTo>
                  <a:pt x="13088360" y="969010"/>
                  <a:pt x="12873730" y="706120"/>
                  <a:pt x="12576550" y="506730"/>
                </a:cubicBezTo>
                <a:cubicBezTo>
                  <a:pt x="12335250" y="345440"/>
                  <a:pt x="12071090" y="245110"/>
                  <a:pt x="11787880" y="191770"/>
                </a:cubicBezTo>
                <a:cubicBezTo>
                  <a:pt x="11408150" y="119380"/>
                  <a:pt x="11020800" y="102870"/>
                  <a:pt x="7345438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2" name="Google Shape;292;p15"/>
          <p:cNvGrpSpPr/>
          <p:nvPr/>
        </p:nvGrpSpPr>
        <p:grpSpPr>
          <a:xfrm>
            <a:off x="8795000" y="1082086"/>
            <a:ext cx="6559784" cy="2176197"/>
            <a:chOff x="0" y="-47625"/>
            <a:chExt cx="2571117" cy="852964"/>
          </a:xfrm>
        </p:grpSpPr>
        <p:sp>
          <p:nvSpPr>
            <p:cNvPr id="293" name="Google Shape;293;p15"/>
            <p:cNvSpPr/>
            <p:nvPr/>
          </p:nvSpPr>
          <p:spPr>
            <a:xfrm>
              <a:off x="0" y="0"/>
              <a:ext cx="2571117" cy="805339"/>
            </a:xfrm>
            <a:custGeom>
              <a:rect b="b" l="l" r="r" t="t"/>
              <a:pathLst>
                <a:path extrusionOk="0" h="805339" w="2571117">
                  <a:moveTo>
                    <a:pt x="118021" y="0"/>
                  </a:moveTo>
                  <a:lnTo>
                    <a:pt x="2453097" y="0"/>
                  </a:lnTo>
                  <a:cubicBezTo>
                    <a:pt x="2484398" y="0"/>
                    <a:pt x="2514417" y="12434"/>
                    <a:pt x="2536550" y="34568"/>
                  </a:cubicBezTo>
                  <a:cubicBezTo>
                    <a:pt x="2558683" y="56701"/>
                    <a:pt x="2571117" y="86720"/>
                    <a:pt x="2571117" y="118021"/>
                  </a:cubicBezTo>
                  <a:lnTo>
                    <a:pt x="2571117" y="687318"/>
                  </a:lnTo>
                  <a:cubicBezTo>
                    <a:pt x="2571117" y="718619"/>
                    <a:pt x="2558683" y="748638"/>
                    <a:pt x="2536550" y="770771"/>
                  </a:cubicBezTo>
                  <a:cubicBezTo>
                    <a:pt x="2514417" y="792905"/>
                    <a:pt x="2484398" y="805339"/>
                    <a:pt x="2453097" y="805339"/>
                  </a:cubicBezTo>
                  <a:lnTo>
                    <a:pt x="118021" y="805339"/>
                  </a:lnTo>
                  <a:cubicBezTo>
                    <a:pt x="86720" y="805339"/>
                    <a:pt x="56701" y="792905"/>
                    <a:pt x="34568" y="770771"/>
                  </a:cubicBezTo>
                  <a:cubicBezTo>
                    <a:pt x="12434" y="748638"/>
                    <a:pt x="0" y="718619"/>
                    <a:pt x="0" y="687318"/>
                  </a:cubicBezTo>
                  <a:lnTo>
                    <a:pt x="0" y="118021"/>
                  </a:lnTo>
                  <a:cubicBezTo>
                    <a:pt x="0" y="86720"/>
                    <a:pt x="12434" y="56701"/>
                    <a:pt x="34568" y="34568"/>
                  </a:cubicBezTo>
                  <a:cubicBezTo>
                    <a:pt x="56701" y="12434"/>
                    <a:pt x="86720" y="0"/>
                    <a:pt x="118021" y="0"/>
                  </a:cubicBezTo>
                  <a:close/>
                </a:path>
              </a:pathLst>
            </a:custGeom>
            <a:solidFill>
              <a:srgbClr val="C4D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5"/>
            <p:cNvSpPr txBox="1"/>
            <p:nvPr/>
          </p:nvSpPr>
          <p:spPr>
            <a:xfrm>
              <a:off x="0" y="-47625"/>
              <a:ext cx="2571117" cy="852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15"/>
          <p:cNvSpPr/>
          <p:nvPr/>
        </p:nvSpPr>
        <p:spPr>
          <a:xfrm>
            <a:off x="8803912" y="1250007"/>
            <a:ext cx="6617527" cy="1980534"/>
          </a:xfrm>
          <a:custGeom>
            <a:rect b="b" l="l" r="r" t="t"/>
            <a:pathLst>
              <a:path extrusionOk="0" h="5457033" w="18233494">
                <a:moveTo>
                  <a:pt x="2506980" y="0"/>
                </a:moveTo>
                <a:cubicBezTo>
                  <a:pt x="12188333" y="16510"/>
                  <a:pt x="15633805" y="29210"/>
                  <a:pt x="15936066" y="50800"/>
                </a:cubicBezTo>
                <a:cubicBezTo>
                  <a:pt x="16252294" y="73660"/>
                  <a:pt x="16567255" y="114300"/>
                  <a:pt x="16864435" y="229870"/>
                </a:cubicBezTo>
                <a:cubicBezTo>
                  <a:pt x="17244164" y="375920"/>
                  <a:pt x="17568016" y="598170"/>
                  <a:pt x="17792805" y="946150"/>
                </a:cubicBezTo>
                <a:cubicBezTo>
                  <a:pt x="17881705" y="1083310"/>
                  <a:pt x="17945205" y="1233170"/>
                  <a:pt x="17994735" y="1388110"/>
                </a:cubicBezTo>
                <a:cubicBezTo>
                  <a:pt x="18083635" y="1662430"/>
                  <a:pt x="18153485" y="1940560"/>
                  <a:pt x="18194125" y="2225040"/>
                </a:cubicBezTo>
                <a:cubicBezTo>
                  <a:pt x="18233494" y="2508250"/>
                  <a:pt x="18227144" y="2961483"/>
                  <a:pt x="18192855" y="3244693"/>
                </a:cubicBezTo>
                <a:cubicBezTo>
                  <a:pt x="18157294" y="3548223"/>
                  <a:pt x="18102685" y="3847943"/>
                  <a:pt x="18011244" y="4140043"/>
                </a:cubicBezTo>
                <a:cubicBezTo>
                  <a:pt x="17843605" y="4675983"/>
                  <a:pt x="17490544" y="5034123"/>
                  <a:pt x="16968575" y="5232243"/>
                </a:cubicBezTo>
                <a:cubicBezTo>
                  <a:pt x="16700605" y="5333843"/>
                  <a:pt x="16423744" y="5389723"/>
                  <a:pt x="16140535" y="5418933"/>
                </a:cubicBezTo>
                <a:cubicBezTo>
                  <a:pt x="15769694" y="5457033"/>
                  <a:pt x="15397581" y="5457033"/>
                  <a:pt x="2522220" y="5410043"/>
                </a:cubicBezTo>
                <a:cubicBezTo>
                  <a:pt x="2002790" y="5342733"/>
                  <a:pt x="1501140" y="5215733"/>
                  <a:pt x="1029970" y="4979513"/>
                </a:cubicBezTo>
                <a:cubicBezTo>
                  <a:pt x="814070" y="4871563"/>
                  <a:pt x="615950" y="4739483"/>
                  <a:pt x="452120" y="4560413"/>
                </a:cubicBezTo>
                <a:cubicBezTo>
                  <a:pt x="255270" y="4345783"/>
                  <a:pt x="146050" y="4087973"/>
                  <a:pt x="83820" y="3807303"/>
                </a:cubicBezTo>
                <a:cubicBezTo>
                  <a:pt x="19050" y="3519013"/>
                  <a:pt x="0" y="3225643"/>
                  <a:pt x="1270" y="2919762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10048829" y="83820"/>
                </a:moveTo>
                <a:cubicBezTo>
                  <a:pt x="7612171" y="83820"/>
                  <a:pt x="5175523" y="82550"/>
                  <a:pt x="2679441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3031333"/>
                  <a:pt x="101600" y="3381853"/>
                  <a:pt x="179070" y="3728563"/>
                </a:cubicBezTo>
                <a:cubicBezTo>
                  <a:pt x="227330" y="3945733"/>
                  <a:pt x="295910" y="4154013"/>
                  <a:pt x="421640" y="4339433"/>
                </a:cubicBezTo>
                <a:cubicBezTo>
                  <a:pt x="571500" y="4562953"/>
                  <a:pt x="774700" y="4728053"/>
                  <a:pt x="1007110" y="4856323"/>
                </a:cubicBezTo>
                <a:cubicBezTo>
                  <a:pt x="1532890" y="5148423"/>
                  <a:pt x="2103120" y="5294473"/>
                  <a:pt x="6245275" y="5351623"/>
                </a:cubicBezTo>
                <a:cubicBezTo>
                  <a:pt x="15481405" y="5378293"/>
                  <a:pt x="15760805" y="5373213"/>
                  <a:pt x="16038935" y="5345273"/>
                </a:cubicBezTo>
                <a:cubicBezTo>
                  <a:pt x="16351355" y="5314793"/>
                  <a:pt x="16656155" y="5255103"/>
                  <a:pt x="16946985" y="5135723"/>
                </a:cubicBezTo>
                <a:cubicBezTo>
                  <a:pt x="17396566" y="4951573"/>
                  <a:pt x="17724225" y="4644233"/>
                  <a:pt x="17895675" y="4183223"/>
                </a:cubicBezTo>
                <a:cubicBezTo>
                  <a:pt x="17978225" y="3962243"/>
                  <a:pt x="18027755" y="3732373"/>
                  <a:pt x="18065855" y="3499963"/>
                </a:cubicBezTo>
                <a:cubicBezTo>
                  <a:pt x="18109035" y="3239613"/>
                  <a:pt x="18135705" y="2979263"/>
                  <a:pt x="18125544" y="2545080"/>
                </a:cubicBezTo>
                <a:cubicBezTo>
                  <a:pt x="18109035" y="2115820"/>
                  <a:pt x="17999814" y="1706880"/>
                  <a:pt x="17857575" y="1305560"/>
                </a:cubicBezTo>
                <a:cubicBezTo>
                  <a:pt x="17738194" y="969010"/>
                  <a:pt x="17523564" y="706120"/>
                  <a:pt x="17226385" y="506730"/>
                </a:cubicBezTo>
                <a:cubicBezTo>
                  <a:pt x="16985085" y="345440"/>
                  <a:pt x="16720925" y="245110"/>
                  <a:pt x="16437714" y="191770"/>
                </a:cubicBezTo>
                <a:cubicBezTo>
                  <a:pt x="16057985" y="119380"/>
                  <a:pt x="15670635" y="102870"/>
                  <a:pt x="10048829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6" name="Google Shape;296;p15"/>
          <p:cNvGrpSpPr/>
          <p:nvPr/>
        </p:nvGrpSpPr>
        <p:grpSpPr>
          <a:xfrm>
            <a:off x="8787868" y="3743208"/>
            <a:ext cx="6559784" cy="2176197"/>
            <a:chOff x="0" y="-47625"/>
            <a:chExt cx="2571117" cy="852964"/>
          </a:xfrm>
        </p:grpSpPr>
        <p:sp>
          <p:nvSpPr>
            <p:cNvPr id="297" name="Google Shape;297;p15"/>
            <p:cNvSpPr/>
            <p:nvPr/>
          </p:nvSpPr>
          <p:spPr>
            <a:xfrm>
              <a:off x="0" y="0"/>
              <a:ext cx="2571117" cy="805339"/>
            </a:xfrm>
            <a:custGeom>
              <a:rect b="b" l="l" r="r" t="t"/>
              <a:pathLst>
                <a:path extrusionOk="0" h="805339" w="2571117">
                  <a:moveTo>
                    <a:pt x="118021" y="0"/>
                  </a:moveTo>
                  <a:lnTo>
                    <a:pt x="2453097" y="0"/>
                  </a:lnTo>
                  <a:cubicBezTo>
                    <a:pt x="2484398" y="0"/>
                    <a:pt x="2514417" y="12434"/>
                    <a:pt x="2536550" y="34568"/>
                  </a:cubicBezTo>
                  <a:cubicBezTo>
                    <a:pt x="2558683" y="56701"/>
                    <a:pt x="2571117" y="86720"/>
                    <a:pt x="2571117" y="118021"/>
                  </a:cubicBezTo>
                  <a:lnTo>
                    <a:pt x="2571117" y="687318"/>
                  </a:lnTo>
                  <a:cubicBezTo>
                    <a:pt x="2571117" y="718619"/>
                    <a:pt x="2558683" y="748638"/>
                    <a:pt x="2536550" y="770771"/>
                  </a:cubicBezTo>
                  <a:cubicBezTo>
                    <a:pt x="2514417" y="792905"/>
                    <a:pt x="2484398" y="805339"/>
                    <a:pt x="2453097" y="805339"/>
                  </a:cubicBezTo>
                  <a:lnTo>
                    <a:pt x="118021" y="805339"/>
                  </a:lnTo>
                  <a:cubicBezTo>
                    <a:pt x="86720" y="805339"/>
                    <a:pt x="56701" y="792905"/>
                    <a:pt x="34568" y="770771"/>
                  </a:cubicBezTo>
                  <a:cubicBezTo>
                    <a:pt x="12434" y="748638"/>
                    <a:pt x="0" y="718619"/>
                    <a:pt x="0" y="687318"/>
                  </a:cubicBezTo>
                  <a:lnTo>
                    <a:pt x="0" y="118021"/>
                  </a:lnTo>
                  <a:cubicBezTo>
                    <a:pt x="0" y="86720"/>
                    <a:pt x="12434" y="56701"/>
                    <a:pt x="34568" y="34568"/>
                  </a:cubicBezTo>
                  <a:cubicBezTo>
                    <a:pt x="56701" y="12434"/>
                    <a:pt x="86720" y="0"/>
                    <a:pt x="118021" y="0"/>
                  </a:cubicBezTo>
                  <a:close/>
                </a:path>
              </a:pathLst>
            </a:custGeom>
            <a:solidFill>
              <a:srgbClr val="D5E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5"/>
            <p:cNvSpPr txBox="1"/>
            <p:nvPr/>
          </p:nvSpPr>
          <p:spPr>
            <a:xfrm>
              <a:off x="0" y="-47625"/>
              <a:ext cx="2571117" cy="852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" name="Google Shape;299;p15"/>
          <p:cNvSpPr/>
          <p:nvPr/>
        </p:nvSpPr>
        <p:spPr>
          <a:xfrm>
            <a:off x="8796780" y="3911129"/>
            <a:ext cx="6617527" cy="1980534"/>
          </a:xfrm>
          <a:custGeom>
            <a:rect b="b" l="l" r="r" t="t"/>
            <a:pathLst>
              <a:path extrusionOk="0" h="5457033" w="18233494">
                <a:moveTo>
                  <a:pt x="2506980" y="0"/>
                </a:moveTo>
                <a:cubicBezTo>
                  <a:pt x="12188333" y="16510"/>
                  <a:pt x="15633805" y="29210"/>
                  <a:pt x="15936066" y="50800"/>
                </a:cubicBezTo>
                <a:cubicBezTo>
                  <a:pt x="16252294" y="73660"/>
                  <a:pt x="16567255" y="114300"/>
                  <a:pt x="16864435" y="229870"/>
                </a:cubicBezTo>
                <a:cubicBezTo>
                  <a:pt x="17244164" y="375920"/>
                  <a:pt x="17568016" y="598170"/>
                  <a:pt x="17792805" y="946150"/>
                </a:cubicBezTo>
                <a:cubicBezTo>
                  <a:pt x="17881705" y="1083310"/>
                  <a:pt x="17945205" y="1233170"/>
                  <a:pt x="17994735" y="1388110"/>
                </a:cubicBezTo>
                <a:cubicBezTo>
                  <a:pt x="18083635" y="1662430"/>
                  <a:pt x="18153485" y="1940560"/>
                  <a:pt x="18194125" y="2225040"/>
                </a:cubicBezTo>
                <a:cubicBezTo>
                  <a:pt x="18233494" y="2508250"/>
                  <a:pt x="18227144" y="2961483"/>
                  <a:pt x="18192855" y="3244693"/>
                </a:cubicBezTo>
                <a:cubicBezTo>
                  <a:pt x="18157294" y="3548223"/>
                  <a:pt x="18102685" y="3847943"/>
                  <a:pt x="18011244" y="4140043"/>
                </a:cubicBezTo>
                <a:cubicBezTo>
                  <a:pt x="17843605" y="4675983"/>
                  <a:pt x="17490544" y="5034123"/>
                  <a:pt x="16968575" y="5232243"/>
                </a:cubicBezTo>
                <a:cubicBezTo>
                  <a:pt x="16700605" y="5333843"/>
                  <a:pt x="16423744" y="5389723"/>
                  <a:pt x="16140535" y="5418933"/>
                </a:cubicBezTo>
                <a:cubicBezTo>
                  <a:pt x="15769694" y="5457033"/>
                  <a:pt x="15397581" y="5457033"/>
                  <a:pt x="2522220" y="5410043"/>
                </a:cubicBezTo>
                <a:cubicBezTo>
                  <a:pt x="2002790" y="5342733"/>
                  <a:pt x="1501140" y="5215733"/>
                  <a:pt x="1029970" y="4979513"/>
                </a:cubicBezTo>
                <a:cubicBezTo>
                  <a:pt x="814070" y="4871563"/>
                  <a:pt x="615950" y="4739483"/>
                  <a:pt x="452120" y="4560413"/>
                </a:cubicBezTo>
                <a:cubicBezTo>
                  <a:pt x="255270" y="4345783"/>
                  <a:pt x="146050" y="4087973"/>
                  <a:pt x="83820" y="3807303"/>
                </a:cubicBezTo>
                <a:cubicBezTo>
                  <a:pt x="19050" y="3519013"/>
                  <a:pt x="0" y="3225643"/>
                  <a:pt x="1270" y="2919762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10048829" y="83820"/>
                </a:moveTo>
                <a:cubicBezTo>
                  <a:pt x="7612171" y="83820"/>
                  <a:pt x="5175523" y="82550"/>
                  <a:pt x="2679441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3031333"/>
                  <a:pt x="101600" y="3381853"/>
                  <a:pt x="179070" y="3728563"/>
                </a:cubicBezTo>
                <a:cubicBezTo>
                  <a:pt x="227330" y="3945733"/>
                  <a:pt x="295910" y="4154013"/>
                  <a:pt x="421640" y="4339433"/>
                </a:cubicBezTo>
                <a:cubicBezTo>
                  <a:pt x="571500" y="4562953"/>
                  <a:pt x="774700" y="4728053"/>
                  <a:pt x="1007110" y="4856323"/>
                </a:cubicBezTo>
                <a:cubicBezTo>
                  <a:pt x="1532890" y="5148423"/>
                  <a:pt x="2103120" y="5294473"/>
                  <a:pt x="6245275" y="5351623"/>
                </a:cubicBezTo>
                <a:cubicBezTo>
                  <a:pt x="15481405" y="5378293"/>
                  <a:pt x="15760805" y="5373213"/>
                  <a:pt x="16038935" y="5345273"/>
                </a:cubicBezTo>
                <a:cubicBezTo>
                  <a:pt x="16351355" y="5314793"/>
                  <a:pt x="16656155" y="5255103"/>
                  <a:pt x="16946985" y="5135723"/>
                </a:cubicBezTo>
                <a:cubicBezTo>
                  <a:pt x="17396566" y="4951573"/>
                  <a:pt x="17724225" y="4644233"/>
                  <a:pt x="17895675" y="4183223"/>
                </a:cubicBezTo>
                <a:cubicBezTo>
                  <a:pt x="17978225" y="3962243"/>
                  <a:pt x="18027755" y="3732373"/>
                  <a:pt x="18065855" y="3499963"/>
                </a:cubicBezTo>
                <a:cubicBezTo>
                  <a:pt x="18109035" y="3239613"/>
                  <a:pt x="18135705" y="2979263"/>
                  <a:pt x="18125544" y="2545080"/>
                </a:cubicBezTo>
                <a:cubicBezTo>
                  <a:pt x="18109035" y="2115820"/>
                  <a:pt x="17999814" y="1706880"/>
                  <a:pt x="17857575" y="1305560"/>
                </a:cubicBezTo>
                <a:cubicBezTo>
                  <a:pt x="17738194" y="969010"/>
                  <a:pt x="17523564" y="706120"/>
                  <a:pt x="17226385" y="506730"/>
                </a:cubicBezTo>
                <a:cubicBezTo>
                  <a:pt x="16985085" y="345440"/>
                  <a:pt x="16720925" y="245110"/>
                  <a:pt x="16437714" y="191770"/>
                </a:cubicBezTo>
                <a:cubicBezTo>
                  <a:pt x="16057985" y="119380"/>
                  <a:pt x="15670635" y="102870"/>
                  <a:pt x="10048829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0" name="Google Shape;300;p15"/>
          <p:cNvGrpSpPr/>
          <p:nvPr/>
        </p:nvGrpSpPr>
        <p:grpSpPr>
          <a:xfrm>
            <a:off x="8780736" y="6404811"/>
            <a:ext cx="6559784" cy="2176197"/>
            <a:chOff x="0" y="-47625"/>
            <a:chExt cx="2571117" cy="852964"/>
          </a:xfrm>
        </p:grpSpPr>
        <p:sp>
          <p:nvSpPr>
            <p:cNvPr id="301" name="Google Shape;301;p15"/>
            <p:cNvSpPr/>
            <p:nvPr/>
          </p:nvSpPr>
          <p:spPr>
            <a:xfrm>
              <a:off x="0" y="0"/>
              <a:ext cx="2571117" cy="805339"/>
            </a:xfrm>
            <a:custGeom>
              <a:rect b="b" l="l" r="r" t="t"/>
              <a:pathLst>
                <a:path extrusionOk="0" h="805339" w="2571117">
                  <a:moveTo>
                    <a:pt x="118021" y="0"/>
                  </a:moveTo>
                  <a:lnTo>
                    <a:pt x="2453097" y="0"/>
                  </a:lnTo>
                  <a:cubicBezTo>
                    <a:pt x="2484398" y="0"/>
                    <a:pt x="2514417" y="12434"/>
                    <a:pt x="2536550" y="34568"/>
                  </a:cubicBezTo>
                  <a:cubicBezTo>
                    <a:pt x="2558683" y="56701"/>
                    <a:pt x="2571117" y="86720"/>
                    <a:pt x="2571117" y="118021"/>
                  </a:cubicBezTo>
                  <a:lnTo>
                    <a:pt x="2571117" y="687318"/>
                  </a:lnTo>
                  <a:cubicBezTo>
                    <a:pt x="2571117" y="718619"/>
                    <a:pt x="2558683" y="748638"/>
                    <a:pt x="2536550" y="770771"/>
                  </a:cubicBezTo>
                  <a:cubicBezTo>
                    <a:pt x="2514417" y="792905"/>
                    <a:pt x="2484398" y="805339"/>
                    <a:pt x="2453097" y="805339"/>
                  </a:cubicBezTo>
                  <a:lnTo>
                    <a:pt x="118021" y="805339"/>
                  </a:lnTo>
                  <a:cubicBezTo>
                    <a:pt x="86720" y="805339"/>
                    <a:pt x="56701" y="792905"/>
                    <a:pt x="34568" y="770771"/>
                  </a:cubicBezTo>
                  <a:cubicBezTo>
                    <a:pt x="12434" y="748638"/>
                    <a:pt x="0" y="718619"/>
                    <a:pt x="0" y="687318"/>
                  </a:cubicBezTo>
                  <a:lnTo>
                    <a:pt x="0" y="118021"/>
                  </a:lnTo>
                  <a:cubicBezTo>
                    <a:pt x="0" y="86720"/>
                    <a:pt x="12434" y="56701"/>
                    <a:pt x="34568" y="34568"/>
                  </a:cubicBezTo>
                  <a:cubicBezTo>
                    <a:pt x="56701" y="12434"/>
                    <a:pt x="86720" y="0"/>
                    <a:pt x="118021" y="0"/>
                  </a:cubicBezTo>
                  <a:close/>
                </a:path>
              </a:pathLst>
            </a:custGeom>
            <a:solidFill>
              <a:srgbClr val="FA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5"/>
            <p:cNvSpPr txBox="1"/>
            <p:nvPr/>
          </p:nvSpPr>
          <p:spPr>
            <a:xfrm>
              <a:off x="0" y="-47625"/>
              <a:ext cx="2571117" cy="852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3" name="Google Shape;303;p15"/>
          <p:cNvSpPr/>
          <p:nvPr/>
        </p:nvSpPr>
        <p:spPr>
          <a:xfrm>
            <a:off x="8789648" y="6572732"/>
            <a:ext cx="6617527" cy="1980534"/>
          </a:xfrm>
          <a:custGeom>
            <a:rect b="b" l="l" r="r" t="t"/>
            <a:pathLst>
              <a:path extrusionOk="0" h="5457033" w="18233494">
                <a:moveTo>
                  <a:pt x="2506980" y="0"/>
                </a:moveTo>
                <a:cubicBezTo>
                  <a:pt x="12188333" y="16510"/>
                  <a:pt x="15633805" y="29210"/>
                  <a:pt x="15936066" y="50800"/>
                </a:cubicBezTo>
                <a:cubicBezTo>
                  <a:pt x="16252294" y="73660"/>
                  <a:pt x="16567255" y="114300"/>
                  <a:pt x="16864435" y="229870"/>
                </a:cubicBezTo>
                <a:cubicBezTo>
                  <a:pt x="17244164" y="375920"/>
                  <a:pt x="17568016" y="598170"/>
                  <a:pt x="17792805" y="946150"/>
                </a:cubicBezTo>
                <a:cubicBezTo>
                  <a:pt x="17881705" y="1083310"/>
                  <a:pt x="17945205" y="1233170"/>
                  <a:pt x="17994735" y="1388110"/>
                </a:cubicBezTo>
                <a:cubicBezTo>
                  <a:pt x="18083635" y="1662430"/>
                  <a:pt x="18153485" y="1940560"/>
                  <a:pt x="18194125" y="2225040"/>
                </a:cubicBezTo>
                <a:cubicBezTo>
                  <a:pt x="18233494" y="2508250"/>
                  <a:pt x="18227144" y="2961483"/>
                  <a:pt x="18192855" y="3244693"/>
                </a:cubicBezTo>
                <a:cubicBezTo>
                  <a:pt x="18157294" y="3548223"/>
                  <a:pt x="18102685" y="3847943"/>
                  <a:pt x="18011244" y="4140043"/>
                </a:cubicBezTo>
                <a:cubicBezTo>
                  <a:pt x="17843605" y="4675983"/>
                  <a:pt x="17490544" y="5034123"/>
                  <a:pt x="16968575" y="5232243"/>
                </a:cubicBezTo>
                <a:cubicBezTo>
                  <a:pt x="16700605" y="5333843"/>
                  <a:pt x="16423744" y="5389723"/>
                  <a:pt x="16140535" y="5418933"/>
                </a:cubicBezTo>
                <a:cubicBezTo>
                  <a:pt x="15769694" y="5457033"/>
                  <a:pt x="15397581" y="5457033"/>
                  <a:pt x="2522220" y="5410043"/>
                </a:cubicBezTo>
                <a:cubicBezTo>
                  <a:pt x="2002790" y="5342733"/>
                  <a:pt x="1501140" y="5215733"/>
                  <a:pt x="1029970" y="4979513"/>
                </a:cubicBezTo>
                <a:cubicBezTo>
                  <a:pt x="814070" y="4871563"/>
                  <a:pt x="615950" y="4739483"/>
                  <a:pt x="452120" y="4560413"/>
                </a:cubicBezTo>
                <a:cubicBezTo>
                  <a:pt x="255270" y="4345783"/>
                  <a:pt x="146050" y="4087973"/>
                  <a:pt x="83820" y="3807303"/>
                </a:cubicBezTo>
                <a:cubicBezTo>
                  <a:pt x="19050" y="3519013"/>
                  <a:pt x="0" y="3225643"/>
                  <a:pt x="1270" y="2919762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10048829" y="83820"/>
                </a:moveTo>
                <a:cubicBezTo>
                  <a:pt x="7612171" y="83820"/>
                  <a:pt x="5175523" y="82550"/>
                  <a:pt x="2679441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3031333"/>
                  <a:pt x="101600" y="3381853"/>
                  <a:pt x="179070" y="3728563"/>
                </a:cubicBezTo>
                <a:cubicBezTo>
                  <a:pt x="227330" y="3945733"/>
                  <a:pt x="295910" y="4154013"/>
                  <a:pt x="421640" y="4339433"/>
                </a:cubicBezTo>
                <a:cubicBezTo>
                  <a:pt x="571500" y="4562953"/>
                  <a:pt x="774700" y="4728053"/>
                  <a:pt x="1007110" y="4856323"/>
                </a:cubicBezTo>
                <a:cubicBezTo>
                  <a:pt x="1532890" y="5148423"/>
                  <a:pt x="2103120" y="5294473"/>
                  <a:pt x="6245275" y="5351623"/>
                </a:cubicBezTo>
                <a:cubicBezTo>
                  <a:pt x="15481405" y="5378293"/>
                  <a:pt x="15760805" y="5373213"/>
                  <a:pt x="16038935" y="5345273"/>
                </a:cubicBezTo>
                <a:cubicBezTo>
                  <a:pt x="16351355" y="5314793"/>
                  <a:pt x="16656155" y="5255103"/>
                  <a:pt x="16946985" y="5135723"/>
                </a:cubicBezTo>
                <a:cubicBezTo>
                  <a:pt x="17396566" y="4951573"/>
                  <a:pt x="17724225" y="4644233"/>
                  <a:pt x="17895675" y="4183223"/>
                </a:cubicBezTo>
                <a:cubicBezTo>
                  <a:pt x="17978225" y="3962243"/>
                  <a:pt x="18027755" y="3732373"/>
                  <a:pt x="18065855" y="3499963"/>
                </a:cubicBezTo>
                <a:cubicBezTo>
                  <a:pt x="18109035" y="3239613"/>
                  <a:pt x="18135705" y="2979263"/>
                  <a:pt x="18125544" y="2545080"/>
                </a:cubicBezTo>
                <a:cubicBezTo>
                  <a:pt x="18109035" y="2115820"/>
                  <a:pt x="17999814" y="1706880"/>
                  <a:pt x="17857575" y="1305560"/>
                </a:cubicBezTo>
                <a:cubicBezTo>
                  <a:pt x="17738194" y="969010"/>
                  <a:pt x="17523564" y="706120"/>
                  <a:pt x="17226385" y="506730"/>
                </a:cubicBezTo>
                <a:cubicBezTo>
                  <a:pt x="16985085" y="345440"/>
                  <a:pt x="16720925" y="245110"/>
                  <a:pt x="16437714" y="191770"/>
                </a:cubicBezTo>
                <a:cubicBezTo>
                  <a:pt x="16057985" y="119380"/>
                  <a:pt x="15670635" y="102870"/>
                  <a:pt x="10048829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5"/>
          <p:cNvSpPr/>
          <p:nvPr/>
        </p:nvSpPr>
        <p:spPr>
          <a:xfrm>
            <a:off x="13740201" y="6776427"/>
            <a:ext cx="4911092" cy="3928873"/>
          </a:xfrm>
          <a:custGeom>
            <a:rect b="b" l="l" r="r" t="t"/>
            <a:pathLst>
              <a:path extrusionOk="0" h="3928873" w="4911092">
                <a:moveTo>
                  <a:pt x="0" y="0"/>
                </a:moveTo>
                <a:lnTo>
                  <a:pt x="4911091" y="0"/>
                </a:lnTo>
                <a:lnTo>
                  <a:pt x="4911091" y="3928873"/>
                </a:lnTo>
                <a:lnTo>
                  <a:pt x="0" y="39288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15"/>
          <p:cNvSpPr/>
          <p:nvPr/>
        </p:nvSpPr>
        <p:spPr>
          <a:xfrm flipH="1">
            <a:off x="107504" y="7178061"/>
            <a:ext cx="4989367" cy="3311125"/>
          </a:xfrm>
          <a:custGeom>
            <a:rect b="b" l="l" r="r" t="t"/>
            <a:pathLst>
              <a:path extrusionOk="0" h="3311125" w="4989367">
                <a:moveTo>
                  <a:pt x="4989367" y="0"/>
                </a:moveTo>
                <a:lnTo>
                  <a:pt x="0" y="0"/>
                </a:lnTo>
                <a:lnTo>
                  <a:pt x="0" y="3311125"/>
                </a:lnTo>
                <a:lnTo>
                  <a:pt x="4989367" y="3311125"/>
                </a:lnTo>
                <a:lnTo>
                  <a:pt x="498936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15"/>
          <p:cNvSpPr txBox="1"/>
          <p:nvPr/>
        </p:nvSpPr>
        <p:spPr>
          <a:xfrm>
            <a:off x="1028700" y="3825261"/>
            <a:ext cx="6068400" cy="24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Add a question with a few response options to check understanding.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99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Or spark engagement with a short, hands-on task.</a:t>
            </a:r>
            <a:endParaRPr/>
          </a:p>
        </p:txBody>
      </p:sp>
      <p:sp>
        <p:nvSpPr>
          <p:cNvPr id="307" name="Google Shape;307;p15"/>
          <p:cNvSpPr txBox="1"/>
          <p:nvPr/>
        </p:nvSpPr>
        <p:spPr>
          <a:xfrm>
            <a:off x="1178486" y="1546696"/>
            <a:ext cx="5261135" cy="1060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Brain bite</a:t>
            </a:r>
            <a:endParaRPr/>
          </a:p>
        </p:txBody>
      </p:sp>
      <p:sp>
        <p:nvSpPr>
          <p:cNvPr id="308" name="Google Shape;308;p15"/>
          <p:cNvSpPr txBox="1"/>
          <p:nvPr/>
        </p:nvSpPr>
        <p:spPr>
          <a:xfrm>
            <a:off x="9464831" y="1978526"/>
            <a:ext cx="5220122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Option 1</a:t>
            </a:r>
            <a:endParaRPr/>
          </a:p>
        </p:txBody>
      </p:sp>
      <p:sp>
        <p:nvSpPr>
          <p:cNvPr id="309" name="Google Shape;309;p15"/>
          <p:cNvSpPr txBox="1"/>
          <p:nvPr/>
        </p:nvSpPr>
        <p:spPr>
          <a:xfrm>
            <a:off x="9464831" y="4639648"/>
            <a:ext cx="5220122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Option 2</a:t>
            </a:r>
            <a:endParaRPr/>
          </a:p>
        </p:txBody>
      </p:sp>
      <p:sp>
        <p:nvSpPr>
          <p:cNvPr id="310" name="Google Shape;310;p15"/>
          <p:cNvSpPr txBox="1"/>
          <p:nvPr/>
        </p:nvSpPr>
        <p:spPr>
          <a:xfrm>
            <a:off x="9457699" y="7301251"/>
            <a:ext cx="5220122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Option 3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D682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16"/>
          <p:cNvGrpSpPr/>
          <p:nvPr/>
        </p:nvGrpSpPr>
        <p:grpSpPr>
          <a:xfrm>
            <a:off x="10512581" y="1178352"/>
            <a:ext cx="6258509" cy="7635840"/>
            <a:chOff x="0" y="-47625"/>
            <a:chExt cx="1012245" cy="1235013"/>
          </a:xfrm>
        </p:grpSpPr>
        <p:sp>
          <p:nvSpPr>
            <p:cNvPr id="316" name="Google Shape;316;p16"/>
            <p:cNvSpPr/>
            <p:nvPr/>
          </p:nvSpPr>
          <p:spPr>
            <a:xfrm>
              <a:off x="0" y="0"/>
              <a:ext cx="1012245" cy="1187388"/>
            </a:xfrm>
            <a:custGeom>
              <a:rect b="b" l="l" r="r" t="t"/>
              <a:pathLst>
                <a:path extrusionOk="0" h="1187388" w="1012245">
                  <a:moveTo>
                    <a:pt x="0" y="0"/>
                  </a:moveTo>
                  <a:lnTo>
                    <a:pt x="1012245" y="0"/>
                  </a:lnTo>
                  <a:lnTo>
                    <a:pt x="1012245" y="1187388"/>
                  </a:lnTo>
                  <a:lnTo>
                    <a:pt x="0" y="1187388"/>
                  </a:lnTo>
                  <a:close/>
                </a:path>
              </a:pathLst>
            </a:custGeom>
            <a:solidFill>
              <a:srgbClr val="F6EBA5"/>
            </a:solidFill>
            <a:ln>
              <a:noFill/>
            </a:ln>
          </p:spPr>
        </p:sp>
        <p:sp>
          <p:nvSpPr>
            <p:cNvPr id="317" name="Google Shape;317;p16"/>
            <p:cNvSpPr txBox="1"/>
            <p:nvPr/>
          </p:nvSpPr>
          <p:spPr>
            <a:xfrm>
              <a:off x="0" y="-47625"/>
              <a:ext cx="1012245" cy="12350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16"/>
          <p:cNvSpPr/>
          <p:nvPr/>
        </p:nvSpPr>
        <p:spPr>
          <a:xfrm>
            <a:off x="10400869" y="1439078"/>
            <a:ext cx="6500877" cy="7584014"/>
          </a:xfrm>
          <a:custGeom>
            <a:rect b="b" l="l" r="r" t="t"/>
            <a:pathLst>
              <a:path extrusionOk="0" h="12121154" w="10390029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6678999" y="39370"/>
                </a:cubicBezTo>
                <a:cubicBezTo>
                  <a:pt x="9000649" y="43180"/>
                  <a:pt x="9479439" y="34290"/>
                  <a:pt x="9956959" y="30480"/>
                </a:cubicBezTo>
                <a:cubicBezTo>
                  <a:pt x="10075069" y="29210"/>
                  <a:pt x="10194449" y="25400"/>
                  <a:pt x="10312559" y="24130"/>
                </a:cubicBezTo>
                <a:cubicBezTo>
                  <a:pt x="10378599" y="22860"/>
                  <a:pt x="10390029" y="34290"/>
                  <a:pt x="10390029" y="101600"/>
                </a:cubicBezTo>
                <a:cubicBezTo>
                  <a:pt x="10350659" y="962660"/>
                  <a:pt x="10269379" y="1822450"/>
                  <a:pt x="10285889" y="9301754"/>
                </a:cubicBezTo>
                <a:cubicBezTo>
                  <a:pt x="10285889" y="9936754"/>
                  <a:pt x="10299859" y="10571754"/>
                  <a:pt x="10280809" y="11206754"/>
                </a:cubicBezTo>
                <a:cubicBezTo>
                  <a:pt x="10252869" y="11496314"/>
                  <a:pt x="10280809" y="11799844"/>
                  <a:pt x="10202069" y="12080514"/>
                </a:cubicBezTo>
                <a:cubicBezTo>
                  <a:pt x="10196989" y="12056384"/>
                  <a:pt x="10193179" y="12032254"/>
                  <a:pt x="10188099" y="12008124"/>
                </a:cubicBezTo>
                <a:cubicBezTo>
                  <a:pt x="9436259" y="12028444"/>
                  <a:pt x="8684419" y="12032254"/>
                  <a:pt x="3248660" y="12009394"/>
                </a:cubicBezTo>
                <a:cubicBezTo>
                  <a:pt x="2880360" y="12006854"/>
                  <a:pt x="2505710" y="12067814"/>
                  <a:pt x="2139950" y="12024634"/>
                </a:cubicBezTo>
                <a:cubicBezTo>
                  <a:pt x="2141220" y="12019554"/>
                  <a:pt x="2141220" y="12015744"/>
                  <a:pt x="2142490" y="12010664"/>
                </a:cubicBezTo>
                <a:cubicBezTo>
                  <a:pt x="2382520" y="11990344"/>
                  <a:pt x="2622550" y="11971294"/>
                  <a:pt x="2863850" y="11950974"/>
                </a:cubicBezTo>
                <a:cubicBezTo>
                  <a:pt x="2863850" y="11949704"/>
                  <a:pt x="2863850" y="11948434"/>
                  <a:pt x="2863850" y="11945894"/>
                </a:cubicBezTo>
                <a:cubicBezTo>
                  <a:pt x="2258060" y="11966214"/>
                  <a:pt x="1652270" y="11995424"/>
                  <a:pt x="1046480" y="12025904"/>
                </a:cubicBezTo>
                <a:cubicBezTo>
                  <a:pt x="706120" y="12024634"/>
                  <a:pt x="340360" y="12121154"/>
                  <a:pt x="10160" y="12047494"/>
                </a:cubicBezTo>
                <a:cubicBezTo>
                  <a:pt x="87630" y="11990344"/>
                  <a:pt x="25400" y="11877314"/>
                  <a:pt x="36830" y="11796034"/>
                </a:cubicBezTo>
                <a:cubicBezTo>
                  <a:pt x="34290" y="11693164"/>
                  <a:pt x="35560" y="11590294"/>
                  <a:pt x="35560" y="11487424"/>
                </a:cubicBezTo>
                <a:cubicBezTo>
                  <a:pt x="33020" y="10941324"/>
                  <a:pt x="0" y="10395224"/>
                  <a:pt x="11430" y="9847854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12013204"/>
                </a:moveTo>
                <a:cubicBezTo>
                  <a:pt x="938530" y="11982724"/>
                  <a:pt x="1786890" y="11926844"/>
                  <a:pt x="2637790" y="11912874"/>
                </a:cubicBezTo>
                <a:cubicBezTo>
                  <a:pt x="3041650" y="11900174"/>
                  <a:pt x="3442970" y="11935734"/>
                  <a:pt x="6956643" y="11940814"/>
                </a:cubicBezTo>
                <a:cubicBezTo>
                  <a:pt x="9083199" y="11954784"/>
                  <a:pt x="9636919" y="11923034"/>
                  <a:pt x="10189369" y="11934464"/>
                </a:cubicBezTo>
                <a:cubicBezTo>
                  <a:pt x="10238899" y="10868934"/>
                  <a:pt x="10207149" y="9804674"/>
                  <a:pt x="10228739" y="2123440"/>
                </a:cubicBezTo>
                <a:cubicBezTo>
                  <a:pt x="10236359" y="1438910"/>
                  <a:pt x="10298589" y="754380"/>
                  <a:pt x="10343039" y="72390"/>
                </a:cubicBezTo>
                <a:cubicBezTo>
                  <a:pt x="9229249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9626874"/>
                </a:cubicBezTo>
                <a:cubicBezTo>
                  <a:pt x="82550" y="10421894"/>
                  <a:pt x="173990" y="11219454"/>
                  <a:pt x="88900" y="1201320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6"/>
          <p:cNvSpPr/>
          <p:nvPr/>
        </p:nvSpPr>
        <p:spPr>
          <a:xfrm>
            <a:off x="10847988" y="2094685"/>
            <a:ext cx="6242083" cy="6907738"/>
          </a:xfrm>
          <a:custGeom>
            <a:rect b="b" l="l" r="r" t="t"/>
            <a:pathLst>
              <a:path extrusionOk="0" h="6907738" w="6242083">
                <a:moveTo>
                  <a:pt x="0" y="0"/>
                </a:moveTo>
                <a:lnTo>
                  <a:pt x="6242083" y="0"/>
                </a:lnTo>
                <a:lnTo>
                  <a:pt x="6242083" y="6907738"/>
                </a:lnTo>
                <a:lnTo>
                  <a:pt x="0" y="6907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20" name="Google Shape;320;p16"/>
          <p:cNvGrpSpPr/>
          <p:nvPr/>
        </p:nvGrpSpPr>
        <p:grpSpPr>
          <a:xfrm>
            <a:off x="1034012" y="2493560"/>
            <a:ext cx="6509084" cy="2720905"/>
            <a:chOff x="0" y="-47625"/>
            <a:chExt cx="1961883" cy="820100"/>
          </a:xfrm>
        </p:grpSpPr>
        <p:sp>
          <p:nvSpPr>
            <p:cNvPr id="321" name="Google Shape;321;p16"/>
            <p:cNvSpPr/>
            <p:nvPr/>
          </p:nvSpPr>
          <p:spPr>
            <a:xfrm>
              <a:off x="0" y="0"/>
              <a:ext cx="1961883" cy="772475"/>
            </a:xfrm>
            <a:custGeom>
              <a:rect b="b" l="l" r="r" t="t"/>
              <a:pathLst>
                <a:path extrusionOk="0" h="772475" w="1961883">
                  <a:moveTo>
                    <a:pt x="118940" y="0"/>
                  </a:moveTo>
                  <a:lnTo>
                    <a:pt x="1842943" y="0"/>
                  </a:lnTo>
                  <a:cubicBezTo>
                    <a:pt x="1874488" y="0"/>
                    <a:pt x="1904741" y="12531"/>
                    <a:pt x="1927046" y="34837"/>
                  </a:cubicBezTo>
                  <a:cubicBezTo>
                    <a:pt x="1949352" y="57142"/>
                    <a:pt x="1961883" y="87395"/>
                    <a:pt x="1961883" y="118940"/>
                  </a:cubicBezTo>
                  <a:lnTo>
                    <a:pt x="1961883" y="653534"/>
                  </a:lnTo>
                  <a:cubicBezTo>
                    <a:pt x="1961883" y="685079"/>
                    <a:pt x="1949352" y="715332"/>
                    <a:pt x="1927046" y="737638"/>
                  </a:cubicBezTo>
                  <a:cubicBezTo>
                    <a:pt x="1904741" y="759943"/>
                    <a:pt x="1874488" y="772475"/>
                    <a:pt x="1842943" y="772475"/>
                  </a:cubicBezTo>
                  <a:lnTo>
                    <a:pt x="118940" y="772475"/>
                  </a:lnTo>
                  <a:cubicBezTo>
                    <a:pt x="87395" y="772475"/>
                    <a:pt x="57142" y="759943"/>
                    <a:pt x="34837" y="737638"/>
                  </a:cubicBezTo>
                  <a:cubicBezTo>
                    <a:pt x="12531" y="715332"/>
                    <a:pt x="0" y="685079"/>
                    <a:pt x="0" y="653534"/>
                  </a:cubicBezTo>
                  <a:lnTo>
                    <a:pt x="0" y="118940"/>
                  </a:lnTo>
                  <a:cubicBezTo>
                    <a:pt x="0" y="87395"/>
                    <a:pt x="12531" y="57142"/>
                    <a:pt x="34837" y="34837"/>
                  </a:cubicBezTo>
                  <a:cubicBezTo>
                    <a:pt x="57142" y="12531"/>
                    <a:pt x="87395" y="0"/>
                    <a:pt x="118940" y="0"/>
                  </a:cubicBezTo>
                  <a:close/>
                </a:path>
              </a:pathLst>
            </a:custGeom>
            <a:solidFill>
              <a:srgbClr val="FA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6"/>
            <p:cNvSpPr txBox="1"/>
            <p:nvPr/>
          </p:nvSpPr>
          <p:spPr>
            <a:xfrm>
              <a:off x="0" y="-47625"/>
              <a:ext cx="1961883" cy="82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3" name="Google Shape;323;p16"/>
          <p:cNvSpPr/>
          <p:nvPr/>
        </p:nvSpPr>
        <p:spPr>
          <a:xfrm>
            <a:off x="1018497" y="2684125"/>
            <a:ext cx="6619833" cy="2520762"/>
          </a:xfrm>
          <a:custGeom>
            <a:rect b="b" l="l" r="r" t="t"/>
            <a:pathLst>
              <a:path extrusionOk="0" h="5341053" w="14026267">
                <a:moveTo>
                  <a:pt x="2506980" y="0"/>
                </a:moveTo>
                <a:cubicBezTo>
                  <a:pt x="9037805" y="16510"/>
                  <a:pt x="11426577" y="29210"/>
                  <a:pt x="11728838" y="50800"/>
                </a:cubicBezTo>
                <a:cubicBezTo>
                  <a:pt x="12045068" y="73660"/>
                  <a:pt x="12360027" y="114300"/>
                  <a:pt x="12657209" y="229870"/>
                </a:cubicBezTo>
                <a:cubicBezTo>
                  <a:pt x="13036937" y="375920"/>
                  <a:pt x="13360787" y="598170"/>
                  <a:pt x="13585578" y="946150"/>
                </a:cubicBezTo>
                <a:cubicBezTo>
                  <a:pt x="13674478" y="1083310"/>
                  <a:pt x="13737978" y="1233170"/>
                  <a:pt x="13787509" y="1388110"/>
                </a:cubicBezTo>
                <a:cubicBezTo>
                  <a:pt x="13876409" y="1662430"/>
                  <a:pt x="13946259" y="1940560"/>
                  <a:pt x="13986898" y="2225040"/>
                </a:cubicBezTo>
                <a:cubicBezTo>
                  <a:pt x="14026268" y="2508250"/>
                  <a:pt x="14019918" y="2845503"/>
                  <a:pt x="13985628" y="3128713"/>
                </a:cubicBezTo>
                <a:cubicBezTo>
                  <a:pt x="13950068" y="3432243"/>
                  <a:pt x="13895459" y="3731963"/>
                  <a:pt x="13804018" y="4024063"/>
                </a:cubicBezTo>
                <a:cubicBezTo>
                  <a:pt x="13636378" y="4560003"/>
                  <a:pt x="13283318" y="4918143"/>
                  <a:pt x="12761348" y="5116263"/>
                </a:cubicBezTo>
                <a:cubicBezTo>
                  <a:pt x="12493377" y="5217863"/>
                  <a:pt x="12216518" y="5273743"/>
                  <a:pt x="11933308" y="5302953"/>
                </a:cubicBezTo>
                <a:cubicBezTo>
                  <a:pt x="11562468" y="5341053"/>
                  <a:pt x="11190355" y="5341053"/>
                  <a:pt x="2522220" y="5294063"/>
                </a:cubicBezTo>
                <a:cubicBezTo>
                  <a:pt x="2002790" y="5226753"/>
                  <a:pt x="1501140" y="5099753"/>
                  <a:pt x="1029970" y="4863533"/>
                </a:cubicBezTo>
                <a:cubicBezTo>
                  <a:pt x="814070" y="4755583"/>
                  <a:pt x="615950" y="4623503"/>
                  <a:pt x="452120" y="4444433"/>
                </a:cubicBezTo>
                <a:cubicBezTo>
                  <a:pt x="255270" y="4229803"/>
                  <a:pt x="146050" y="3971993"/>
                  <a:pt x="83820" y="3691323"/>
                </a:cubicBezTo>
                <a:cubicBezTo>
                  <a:pt x="19050" y="3403033"/>
                  <a:pt x="0" y="3109663"/>
                  <a:pt x="1270" y="2811450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7602768" y="83820"/>
                </a:moveTo>
                <a:cubicBezTo>
                  <a:pt x="5968420" y="83820"/>
                  <a:pt x="4334078" y="82550"/>
                  <a:pt x="2659872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2915353"/>
                  <a:pt x="101600" y="3265873"/>
                  <a:pt x="179070" y="3612583"/>
                </a:cubicBezTo>
                <a:cubicBezTo>
                  <a:pt x="227330" y="3829753"/>
                  <a:pt x="295910" y="4038033"/>
                  <a:pt x="421640" y="4223453"/>
                </a:cubicBezTo>
                <a:cubicBezTo>
                  <a:pt x="571500" y="4446973"/>
                  <a:pt x="774700" y="4612073"/>
                  <a:pt x="1007110" y="4740343"/>
                </a:cubicBezTo>
                <a:cubicBezTo>
                  <a:pt x="1532890" y="5032443"/>
                  <a:pt x="2103120" y="5178493"/>
                  <a:pt x="5051597" y="5235643"/>
                </a:cubicBezTo>
                <a:cubicBezTo>
                  <a:pt x="11274177" y="5262313"/>
                  <a:pt x="11553577" y="5257233"/>
                  <a:pt x="11831708" y="5229293"/>
                </a:cubicBezTo>
                <a:cubicBezTo>
                  <a:pt x="12144127" y="5198813"/>
                  <a:pt x="12448927" y="5139123"/>
                  <a:pt x="12739759" y="5019743"/>
                </a:cubicBezTo>
                <a:cubicBezTo>
                  <a:pt x="13189337" y="4835593"/>
                  <a:pt x="13516998" y="4528253"/>
                  <a:pt x="13688448" y="4067243"/>
                </a:cubicBezTo>
                <a:cubicBezTo>
                  <a:pt x="13770998" y="3846263"/>
                  <a:pt x="13820528" y="3616393"/>
                  <a:pt x="13858628" y="3383983"/>
                </a:cubicBezTo>
                <a:cubicBezTo>
                  <a:pt x="13901809" y="3123633"/>
                  <a:pt x="13928478" y="2863283"/>
                  <a:pt x="13918318" y="2545080"/>
                </a:cubicBezTo>
                <a:cubicBezTo>
                  <a:pt x="13901809" y="2115820"/>
                  <a:pt x="13792587" y="1706880"/>
                  <a:pt x="13650348" y="1305560"/>
                </a:cubicBezTo>
                <a:cubicBezTo>
                  <a:pt x="13530968" y="969010"/>
                  <a:pt x="13316337" y="706120"/>
                  <a:pt x="13019159" y="506730"/>
                </a:cubicBezTo>
                <a:cubicBezTo>
                  <a:pt x="12777859" y="345440"/>
                  <a:pt x="12513698" y="245110"/>
                  <a:pt x="12230487" y="191770"/>
                </a:cubicBezTo>
                <a:cubicBezTo>
                  <a:pt x="11850758" y="119380"/>
                  <a:pt x="11463408" y="102870"/>
                  <a:pt x="7602768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6"/>
          <p:cNvSpPr txBox="1"/>
          <p:nvPr/>
        </p:nvSpPr>
        <p:spPr>
          <a:xfrm>
            <a:off x="1188322" y="3406934"/>
            <a:ext cx="6200464" cy="1114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Food labels</a:t>
            </a:r>
            <a:endParaRPr/>
          </a:p>
        </p:txBody>
      </p:sp>
      <p:sp>
        <p:nvSpPr>
          <p:cNvPr id="325" name="Google Shape;325;p16"/>
          <p:cNvSpPr txBox="1"/>
          <p:nvPr/>
        </p:nvSpPr>
        <p:spPr>
          <a:xfrm>
            <a:off x="1028700" y="5740944"/>
            <a:ext cx="68424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Explain what a food label is and why it matters. Refer to your country’s guidelines on food and nutrition labels.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DBFD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17"/>
          <p:cNvGrpSpPr/>
          <p:nvPr/>
        </p:nvGrpSpPr>
        <p:grpSpPr>
          <a:xfrm>
            <a:off x="797540" y="1303486"/>
            <a:ext cx="8340063" cy="7510210"/>
            <a:chOff x="0" y="-47625"/>
            <a:chExt cx="1229867" cy="1107493"/>
          </a:xfrm>
        </p:grpSpPr>
        <p:sp>
          <p:nvSpPr>
            <p:cNvPr id="331" name="Google Shape;331;p17"/>
            <p:cNvSpPr/>
            <p:nvPr/>
          </p:nvSpPr>
          <p:spPr>
            <a:xfrm>
              <a:off x="0" y="0"/>
              <a:ext cx="1229867" cy="1059868"/>
            </a:xfrm>
            <a:custGeom>
              <a:rect b="b" l="l" r="r" t="t"/>
              <a:pathLst>
                <a:path extrusionOk="0" h="1059868" w="1229867">
                  <a:moveTo>
                    <a:pt x="0" y="0"/>
                  </a:moveTo>
                  <a:lnTo>
                    <a:pt x="1229867" y="0"/>
                  </a:lnTo>
                  <a:lnTo>
                    <a:pt x="1229867" y="1059868"/>
                  </a:lnTo>
                  <a:lnTo>
                    <a:pt x="0" y="1059868"/>
                  </a:lnTo>
                  <a:close/>
                </a:path>
              </a:pathLst>
            </a:custGeom>
            <a:solidFill>
              <a:srgbClr val="C4D682"/>
            </a:solidFill>
            <a:ln>
              <a:noFill/>
            </a:ln>
          </p:spPr>
        </p:sp>
        <p:sp>
          <p:nvSpPr>
            <p:cNvPr id="332" name="Google Shape;332;p17"/>
            <p:cNvSpPr txBox="1"/>
            <p:nvPr/>
          </p:nvSpPr>
          <p:spPr>
            <a:xfrm>
              <a:off x="0" y="-47625"/>
              <a:ext cx="1229867" cy="1107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3" name="Google Shape;333;p17"/>
          <p:cNvSpPr/>
          <p:nvPr/>
        </p:nvSpPr>
        <p:spPr>
          <a:xfrm rot="10800000">
            <a:off x="703300" y="1637012"/>
            <a:ext cx="8450260" cy="7190837"/>
          </a:xfrm>
          <a:custGeom>
            <a:rect b="b" l="l" r="r" t="t"/>
            <a:pathLst>
              <a:path extrusionOk="0" h="12160539" w="14290368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9044772" y="39370"/>
                </a:cubicBezTo>
                <a:cubicBezTo>
                  <a:pt x="12900988" y="43180"/>
                  <a:pt x="13379779" y="34290"/>
                  <a:pt x="13857298" y="30480"/>
                </a:cubicBezTo>
                <a:cubicBezTo>
                  <a:pt x="13975407" y="29210"/>
                  <a:pt x="14094788" y="25400"/>
                  <a:pt x="14212898" y="24130"/>
                </a:cubicBezTo>
                <a:cubicBezTo>
                  <a:pt x="14278938" y="22860"/>
                  <a:pt x="14290368" y="34290"/>
                  <a:pt x="14290368" y="101600"/>
                </a:cubicBezTo>
                <a:cubicBezTo>
                  <a:pt x="14250998" y="962660"/>
                  <a:pt x="14169718" y="1822450"/>
                  <a:pt x="14186229" y="9341139"/>
                </a:cubicBezTo>
                <a:cubicBezTo>
                  <a:pt x="14186229" y="9976139"/>
                  <a:pt x="14200198" y="10611139"/>
                  <a:pt x="14181148" y="11246139"/>
                </a:cubicBezTo>
                <a:cubicBezTo>
                  <a:pt x="14153207" y="11535700"/>
                  <a:pt x="14181148" y="11839230"/>
                  <a:pt x="14102407" y="12119900"/>
                </a:cubicBezTo>
                <a:cubicBezTo>
                  <a:pt x="14097329" y="12095770"/>
                  <a:pt x="14093518" y="12071639"/>
                  <a:pt x="14088438" y="12047510"/>
                </a:cubicBezTo>
                <a:cubicBezTo>
                  <a:pt x="13336598" y="12067830"/>
                  <a:pt x="12584758" y="12071639"/>
                  <a:pt x="3248660" y="12048780"/>
                </a:cubicBezTo>
                <a:cubicBezTo>
                  <a:pt x="2880360" y="12046239"/>
                  <a:pt x="2505710" y="12107200"/>
                  <a:pt x="2139950" y="12064020"/>
                </a:cubicBezTo>
                <a:cubicBezTo>
                  <a:pt x="2141220" y="12058939"/>
                  <a:pt x="2141220" y="12055130"/>
                  <a:pt x="2142490" y="12050050"/>
                </a:cubicBezTo>
                <a:cubicBezTo>
                  <a:pt x="2382520" y="12029730"/>
                  <a:pt x="2622550" y="12010680"/>
                  <a:pt x="2863850" y="11990360"/>
                </a:cubicBezTo>
                <a:cubicBezTo>
                  <a:pt x="2863850" y="11989089"/>
                  <a:pt x="2863850" y="11987820"/>
                  <a:pt x="2863850" y="11985280"/>
                </a:cubicBezTo>
                <a:cubicBezTo>
                  <a:pt x="2258060" y="12005600"/>
                  <a:pt x="1652270" y="12034810"/>
                  <a:pt x="1046480" y="12065289"/>
                </a:cubicBezTo>
                <a:cubicBezTo>
                  <a:pt x="706120" y="12064020"/>
                  <a:pt x="340360" y="12160539"/>
                  <a:pt x="10160" y="12086880"/>
                </a:cubicBezTo>
                <a:cubicBezTo>
                  <a:pt x="87630" y="12029730"/>
                  <a:pt x="25400" y="11916700"/>
                  <a:pt x="36830" y="11835420"/>
                </a:cubicBezTo>
                <a:cubicBezTo>
                  <a:pt x="34290" y="11732550"/>
                  <a:pt x="35560" y="11629680"/>
                  <a:pt x="35560" y="11526810"/>
                </a:cubicBezTo>
                <a:cubicBezTo>
                  <a:pt x="33020" y="10980710"/>
                  <a:pt x="0" y="10434610"/>
                  <a:pt x="11430" y="9887239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12052589"/>
                </a:moveTo>
                <a:cubicBezTo>
                  <a:pt x="938530" y="12022110"/>
                  <a:pt x="1786890" y="11966230"/>
                  <a:pt x="2637790" y="11952260"/>
                </a:cubicBezTo>
                <a:cubicBezTo>
                  <a:pt x="3041650" y="11939560"/>
                  <a:pt x="3442970" y="11975120"/>
                  <a:pt x="9546210" y="11980199"/>
                </a:cubicBezTo>
                <a:cubicBezTo>
                  <a:pt x="12983538" y="11994170"/>
                  <a:pt x="13537257" y="11962420"/>
                  <a:pt x="14089707" y="11973849"/>
                </a:cubicBezTo>
                <a:cubicBezTo>
                  <a:pt x="14139238" y="10908320"/>
                  <a:pt x="14107488" y="9844060"/>
                  <a:pt x="14129079" y="2123440"/>
                </a:cubicBezTo>
                <a:cubicBezTo>
                  <a:pt x="14136698" y="1438910"/>
                  <a:pt x="14198929" y="754380"/>
                  <a:pt x="14243379" y="72390"/>
                </a:cubicBezTo>
                <a:cubicBezTo>
                  <a:pt x="13129588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9666260"/>
                </a:cubicBezTo>
                <a:cubicBezTo>
                  <a:pt x="82550" y="10461280"/>
                  <a:pt x="173990" y="11258839"/>
                  <a:pt x="88900" y="1205258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7"/>
          <p:cNvSpPr txBox="1"/>
          <p:nvPr/>
        </p:nvSpPr>
        <p:spPr>
          <a:xfrm>
            <a:off x="953196" y="3246139"/>
            <a:ext cx="1147233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Key part 1</a:t>
            </a:r>
            <a:endParaRPr/>
          </a:p>
        </p:txBody>
      </p:sp>
      <p:sp>
        <p:nvSpPr>
          <p:cNvPr id="335" name="Google Shape;335;p17"/>
          <p:cNvSpPr txBox="1"/>
          <p:nvPr/>
        </p:nvSpPr>
        <p:spPr>
          <a:xfrm>
            <a:off x="953196" y="4664188"/>
            <a:ext cx="1147233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Key part 2</a:t>
            </a:r>
            <a:endParaRPr/>
          </a:p>
        </p:txBody>
      </p:sp>
      <p:cxnSp>
        <p:nvCxnSpPr>
          <p:cNvPr id="336" name="Google Shape;336;p17"/>
          <p:cNvCxnSpPr/>
          <p:nvPr/>
        </p:nvCxnSpPr>
        <p:spPr>
          <a:xfrm>
            <a:off x="2100429" y="3428066"/>
            <a:ext cx="359834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337" name="Google Shape;337;p17"/>
          <p:cNvCxnSpPr/>
          <p:nvPr/>
        </p:nvCxnSpPr>
        <p:spPr>
          <a:xfrm flipH="1" rot="10800000">
            <a:off x="2100429" y="4844029"/>
            <a:ext cx="359834" cy="2086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lg" w="lg" type="oval"/>
          </a:ln>
        </p:spPr>
      </p:cxnSp>
      <p:graphicFrame>
        <p:nvGraphicFramePr>
          <p:cNvPr id="338" name="Google Shape;338;p17"/>
          <p:cNvGraphicFramePr/>
          <p:nvPr/>
        </p:nvGraphicFramePr>
        <p:xfrm>
          <a:off x="2460262" y="25085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{F0674944-C6F7-42EE-B3B3-2FF10FE2C746}</a:tableStyleId>
              </a:tblPr>
              <a:tblGrid>
                <a:gridCol w="3501600"/>
                <a:gridCol w="739800"/>
                <a:gridCol w="734225"/>
              </a:tblGrid>
              <a:tr h="122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NUTRITION FACTS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SERVINGS PER PACKAGE: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Serving Size:</a:t>
                      </a:r>
                      <a:endParaRPr/>
                    </a:p>
                  </a:txBody>
                  <a:tcPr marT="76200" marB="76200" marR="76200" marL="762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PER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SERVE</a:t>
                      </a:r>
                      <a:endParaRPr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% DAILY INTAKE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</a:tr>
              <a:tr h="71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CALORIES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8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8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</a:tr>
              <a:tr h="71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PROTEIN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8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8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</a:tr>
              <a:tr h="71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TOTAL FAT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8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8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</a:tr>
              <a:tr h="71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TOTAL CARBOHYDRATE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8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8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</a:tr>
              <a:tr h="71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SODIUM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8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8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</a:tr>
              <a:tr h="71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POTASSIUM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8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8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</a:tr>
            </a:tbl>
          </a:graphicData>
        </a:graphic>
      </p:graphicFrame>
      <p:cxnSp>
        <p:nvCxnSpPr>
          <p:cNvPr id="339" name="Google Shape;339;p17"/>
          <p:cNvCxnSpPr/>
          <p:nvPr/>
        </p:nvCxnSpPr>
        <p:spPr>
          <a:xfrm>
            <a:off x="4340548" y="5544480"/>
            <a:ext cx="3333065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340" name="Google Shape;340;p17"/>
          <p:cNvCxnSpPr/>
          <p:nvPr/>
        </p:nvCxnSpPr>
        <p:spPr>
          <a:xfrm>
            <a:off x="5093011" y="6295618"/>
            <a:ext cx="2580602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341" name="Google Shape;341;p17"/>
          <p:cNvSpPr txBox="1"/>
          <p:nvPr/>
        </p:nvSpPr>
        <p:spPr>
          <a:xfrm>
            <a:off x="10453664" y="5308299"/>
            <a:ext cx="66813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Break down the key parts of a nutrition label. Focus on how to interpret the numbers and what to look for when comparing products.</a:t>
            </a:r>
            <a:endParaRPr/>
          </a:p>
        </p:txBody>
      </p:sp>
      <p:grpSp>
        <p:nvGrpSpPr>
          <p:cNvPr id="342" name="Google Shape;342;p17"/>
          <p:cNvGrpSpPr/>
          <p:nvPr/>
        </p:nvGrpSpPr>
        <p:grpSpPr>
          <a:xfrm>
            <a:off x="10260567" y="1669572"/>
            <a:ext cx="7181669" cy="2882404"/>
            <a:chOff x="0" y="-47625"/>
            <a:chExt cx="1891468" cy="759152"/>
          </a:xfrm>
        </p:grpSpPr>
        <p:sp>
          <p:nvSpPr>
            <p:cNvPr id="343" name="Google Shape;343;p17"/>
            <p:cNvSpPr/>
            <p:nvPr/>
          </p:nvSpPr>
          <p:spPr>
            <a:xfrm>
              <a:off x="0" y="0"/>
              <a:ext cx="1891468" cy="711527"/>
            </a:xfrm>
            <a:custGeom>
              <a:rect b="b" l="l" r="r" t="t"/>
              <a:pathLst>
                <a:path extrusionOk="0" h="711527" w="1891468">
                  <a:moveTo>
                    <a:pt x="107801" y="0"/>
                  </a:moveTo>
                  <a:lnTo>
                    <a:pt x="1783667" y="0"/>
                  </a:lnTo>
                  <a:cubicBezTo>
                    <a:pt x="1812258" y="0"/>
                    <a:pt x="1839678" y="11358"/>
                    <a:pt x="1859894" y="31574"/>
                  </a:cubicBezTo>
                  <a:cubicBezTo>
                    <a:pt x="1880111" y="51791"/>
                    <a:pt x="1891468" y="79210"/>
                    <a:pt x="1891468" y="107801"/>
                  </a:cubicBezTo>
                  <a:lnTo>
                    <a:pt x="1891468" y="603726"/>
                  </a:lnTo>
                  <a:cubicBezTo>
                    <a:pt x="1891468" y="663263"/>
                    <a:pt x="1843204" y="711527"/>
                    <a:pt x="1783667" y="711527"/>
                  </a:cubicBezTo>
                  <a:lnTo>
                    <a:pt x="107801" y="711527"/>
                  </a:lnTo>
                  <a:cubicBezTo>
                    <a:pt x="48264" y="711527"/>
                    <a:pt x="0" y="663263"/>
                    <a:pt x="0" y="603726"/>
                  </a:cubicBezTo>
                  <a:lnTo>
                    <a:pt x="0" y="107801"/>
                  </a:lnTo>
                  <a:cubicBezTo>
                    <a:pt x="0" y="48264"/>
                    <a:pt x="48264" y="0"/>
                    <a:pt x="107801" y="0"/>
                  </a:cubicBezTo>
                  <a:close/>
                </a:path>
              </a:pathLst>
            </a:custGeom>
            <a:solidFill>
              <a:srgbClr val="FA98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7"/>
            <p:cNvSpPr txBox="1"/>
            <p:nvPr/>
          </p:nvSpPr>
          <p:spPr>
            <a:xfrm>
              <a:off x="0" y="-47625"/>
              <a:ext cx="1891468" cy="759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17"/>
          <p:cNvSpPr/>
          <p:nvPr/>
        </p:nvSpPr>
        <p:spPr>
          <a:xfrm>
            <a:off x="10194058" y="1840679"/>
            <a:ext cx="7291824" cy="2772583"/>
          </a:xfrm>
          <a:custGeom>
            <a:rect b="b" l="l" r="r" t="t"/>
            <a:pathLst>
              <a:path extrusionOk="0" h="5133340" w="13500557">
                <a:moveTo>
                  <a:pt x="2506980" y="0"/>
                </a:moveTo>
                <a:cubicBezTo>
                  <a:pt x="8644133" y="16510"/>
                  <a:pt x="10900867" y="29210"/>
                  <a:pt x="11203127" y="50800"/>
                </a:cubicBezTo>
                <a:cubicBezTo>
                  <a:pt x="11519357" y="73660"/>
                  <a:pt x="11834317" y="114300"/>
                  <a:pt x="12131496" y="229870"/>
                </a:cubicBezTo>
                <a:cubicBezTo>
                  <a:pt x="12511227" y="375920"/>
                  <a:pt x="12835077" y="598170"/>
                  <a:pt x="13059866" y="946150"/>
                </a:cubicBezTo>
                <a:cubicBezTo>
                  <a:pt x="13148766" y="1083310"/>
                  <a:pt x="13212266" y="1233170"/>
                  <a:pt x="13261796" y="1388110"/>
                </a:cubicBezTo>
                <a:cubicBezTo>
                  <a:pt x="13350696" y="1662430"/>
                  <a:pt x="13420546" y="1940560"/>
                  <a:pt x="13461187" y="2225040"/>
                </a:cubicBezTo>
                <a:cubicBezTo>
                  <a:pt x="13500557" y="2508250"/>
                  <a:pt x="13494207" y="2637790"/>
                  <a:pt x="13459916" y="2921000"/>
                </a:cubicBezTo>
                <a:cubicBezTo>
                  <a:pt x="13424357" y="3224530"/>
                  <a:pt x="13369746" y="3524250"/>
                  <a:pt x="13278307" y="3816350"/>
                </a:cubicBezTo>
                <a:cubicBezTo>
                  <a:pt x="13110666" y="4352290"/>
                  <a:pt x="12757607" y="4710430"/>
                  <a:pt x="12235637" y="4908550"/>
                </a:cubicBezTo>
                <a:cubicBezTo>
                  <a:pt x="11967667" y="5010150"/>
                  <a:pt x="11690807" y="5066030"/>
                  <a:pt x="11407596" y="5095240"/>
                </a:cubicBezTo>
                <a:cubicBezTo>
                  <a:pt x="11036757" y="5133340"/>
                  <a:pt x="10664644" y="5133340"/>
                  <a:pt x="2522220" y="5086350"/>
                </a:cubicBezTo>
                <a:cubicBezTo>
                  <a:pt x="2002790" y="5019040"/>
                  <a:pt x="1501140" y="4892040"/>
                  <a:pt x="1029970" y="4655820"/>
                </a:cubicBezTo>
                <a:cubicBezTo>
                  <a:pt x="814070" y="4547870"/>
                  <a:pt x="615950" y="4415790"/>
                  <a:pt x="452120" y="4236720"/>
                </a:cubicBezTo>
                <a:cubicBezTo>
                  <a:pt x="255270" y="4022090"/>
                  <a:pt x="146050" y="3764280"/>
                  <a:pt x="83820" y="3483610"/>
                </a:cubicBezTo>
                <a:cubicBezTo>
                  <a:pt x="19050" y="3195320"/>
                  <a:pt x="0" y="2901950"/>
                  <a:pt x="1270" y="2617470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7297122" y="83820"/>
                </a:moveTo>
                <a:cubicBezTo>
                  <a:pt x="5763026" y="83820"/>
                  <a:pt x="4228936" y="82550"/>
                  <a:pt x="2657427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2707640"/>
                  <a:pt x="101600" y="3058160"/>
                  <a:pt x="179070" y="3404870"/>
                </a:cubicBezTo>
                <a:cubicBezTo>
                  <a:pt x="227330" y="3622040"/>
                  <a:pt x="295910" y="3830320"/>
                  <a:pt x="421640" y="4015740"/>
                </a:cubicBezTo>
                <a:cubicBezTo>
                  <a:pt x="571500" y="4239260"/>
                  <a:pt x="774700" y="4404360"/>
                  <a:pt x="1007110" y="4532630"/>
                </a:cubicBezTo>
                <a:cubicBezTo>
                  <a:pt x="1532890" y="4824730"/>
                  <a:pt x="2103120" y="4970780"/>
                  <a:pt x="4902442" y="5027930"/>
                </a:cubicBezTo>
                <a:cubicBezTo>
                  <a:pt x="10748467" y="5054600"/>
                  <a:pt x="11027867" y="5049520"/>
                  <a:pt x="11305996" y="5021580"/>
                </a:cubicBezTo>
                <a:cubicBezTo>
                  <a:pt x="11618417" y="4991100"/>
                  <a:pt x="11923217" y="4931410"/>
                  <a:pt x="12214046" y="4812030"/>
                </a:cubicBezTo>
                <a:cubicBezTo>
                  <a:pt x="12663627" y="4627880"/>
                  <a:pt x="12991287" y="4320540"/>
                  <a:pt x="13162737" y="3859530"/>
                </a:cubicBezTo>
                <a:cubicBezTo>
                  <a:pt x="13245287" y="3638550"/>
                  <a:pt x="13294816" y="3408680"/>
                  <a:pt x="13332916" y="3176270"/>
                </a:cubicBezTo>
                <a:cubicBezTo>
                  <a:pt x="13376096" y="2915920"/>
                  <a:pt x="13402766" y="2655570"/>
                  <a:pt x="13392607" y="2545080"/>
                </a:cubicBezTo>
                <a:cubicBezTo>
                  <a:pt x="13376096" y="2115820"/>
                  <a:pt x="13266877" y="1706880"/>
                  <a:pt x="13124637" y="1305560"/>
                </a:cubicBezTo>
                <a:cubicBezTo>
                  <a:pt x="13005257" y="969010"/>
                  <a:pt x="12790627" y="706120"/>
                  <a:pt x="12493446" y="506730"/>
                </a:cubicBezTo>
                <a:cubicBezTo>
                  <a:pt x="12252146" y="345440"/>
                  <a:pt x="11987987" y="245110"/>
                  <a:pt x="11704777" y="191770"/>
                </a:cubicBezTo>
                <a:cubicBezTo>
                  <a:pt x="11325046" y="119380"/>
                  <a:pt x="10937696" y="102870"/>
                  <a:pt x="7297122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7"/>
          <p:cNvSpPr txBox="1"/>
          <p:nvPr/>
        </p:nvSpPr>
        <p:spPr>
          <a:xfrm>
            <a:off x="10649461" y="2257217"/>
            <a:ext cx="63810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How to read a nutrition label</a:t>
            </a:r>
            <a:endParaRPr/>
          </a:p>
        </p:txBody>
      </p:sp>
      <p:sp>
        <p:nvSpPr>
          <p:cNvPr id="347" name="Google Shape;347;p17"/>
          <p:cNvSpPr txBox="1"/>
          <p:nvPr/>
        </p:nvSpPr>
        <p:spPr>
          <a:xfrm>
            <a:off x="7673613" y="5362553"/>
            <a:ext cx="1147233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Key part 3</a:t>
            </a:r>
            <a:endParaRPr/>
          </a:p>
        </p:txBody>
      </p:sp>
      <p:sp>
        <p:nvSpPr>
          <p:cNvPr id="348" name="Google Shape;348;p17"/>
          <p:cNvSpPr txBox="1"/>
          <p:nvPr/>
        </p:nvSpPr>
        <p:spPr>
          <a:xfrm>
            <a:off x="7673613" y="6113691"/>
            <a:ext cx="1147233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Key part 2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CAD3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3" name="Google Shape;353;p18"/>
          <p:cNvGraphicFramePr/>
          <p:nvPr/>
        </p:nvGraphicFramePr>
        <p:xfrm>
          <a:off x="3988249" y="35166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{F0674944-C6F7-42EE-B3B3-2FF10FE2C746}</a:tableStyleId>
              </a:tblPr>
              <a:tblGrid>
                <a:gridCol w="3501600"/>
                <a:gridCol w="739800"/>
                <a:gridCol w="734225"/>
              </a:tblGrid>
              <a:tr h="122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NUTRITION FACTS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SERVINGS PER PACKAGE: 6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Serving Size: 27g (About 15 chips)</a:t>
                      </a:r>
                      <a:endParaRPr/>
                    </a:p>
                  </a:txBody>
                  <a:tcPr marT="76200" marB="76200" marR="76200" marL="762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PER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SERVE</a:t>
                      </a:r>
                      <a:endParaRPr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% DAILY INTAKE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</a:tr>
              <a:tr h="71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CALORIES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160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8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</a:tr>
              <a:tr h="71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PROTEIN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2g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8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</a:tr>
              <a:tr h="71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TOTAL FAT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10g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13%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</a:tr>
              <a:tr h="71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TOTAL CARBOHYDRATE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15g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6%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</a:tr>
              <a:tr h="71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SODIUM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150mg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7%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4" name="Google Shape;354;p18"/>
          <p:cNvGraphicFramePr/>
          <p:nvPr/>
        </p:nvGraphicFramePr>
        <p:xfrm>
          <a:off x="9324142" y="35166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{F0674944-C6F7-42EE-B3B3-2FF10FE2C746}</a:tableStyleId>
              </a:tblPr>
              <a:tblGrid>
                <a:gridCol w="3501600"/>
                <a:gridCol w="739800"/>
                <a:gridCol w="734225"/>
              </a:tblGrid>
              <a:tr h="122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NUTRITION FACTS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SERVINGS PER PACKAGE: 6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Serving Size: 27g (About 15 chips)</a:t>
                      </a:r>
                      <a:endParaRPr/>
                    </a:p>
                  </a:txBody>
                  <a:tcPr marT="76200" marB="76200" marR="76200" marL="762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PER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SERVE</a:t>
                      </a:r>
                      <a:endParaRPr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% DAILY INTAKE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</a:tr>
              <a:tr h="71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CALORIES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120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8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</a:tr>
              <a:tr h="71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PROTEIN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2g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8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</a:tr>
              <a:tr h="71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TOTAL FAT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3.5g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4%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</a:tr>
              <a:tr h="71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TOTAL CARBOHYDRATE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22g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4%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</a:tr>
              <a:tr h="71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SODIUM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140mg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6%</a:t>
                      </a:r>
                      <a:endParaRPr sz="1100" u="none" cap="none" strike="noStrike"/>
                    </a:p>
                  </a:txBody>
                  <a:tcPr marT="76200" marB="7620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EB"/>
                    </a:solidFill>
                  </a:tcPr>
                </a:tc>
              </a:tr>
            </a:tbl>
          </a:graphicData>
        </a:graphic>
      </p:graphicFrame>
      <p:sp>
        <p:nvSpPr>
          <p:cNvPr id="355" name="Google Shape;355;p18"/>
          <p:cNvSpPr txBox="1"/>
          <p:nvPr/>
        </p:nvSpPr>
        <p:spPr>
          <a:xfrm>
            <a:off x="9324142" y="1272445"/>
            <a:ext cx="6846443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2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Prompt learners to examine two food labels. Ask students to decide which product is the healthier choice and why.</a:t>
            </a:r>
            <a:endParaRPr/>
          </a:p>
        </p:txBody>
      </p:sp>
      <p:grpSp>
        <p:nvGrpSpPr>
          <p:cNvPr id="356" name="Google Shape;356;p18"/>
          <p:cNvGrpSpPr/>
          <p:nvPr/>
        </p:nvGrpSpPr>
        <p:grpSpPr>
          <a:xfrm>
            <a:off x="5105339" y="8604868"/>
            <a:ext cx="2753612" cy="811886"/>
            <a:chOff x="0" y="-47625"/>
            <a:chExt cx="2230461" cy="657638"/>
          </a:xfrm>
        </p:grpSpPr>
        <p:sp>
          <p:nvSpPr>
            <p:cNvPr id="357" name="Google Shape;357;p18"/>
            <p:cNvSpPr/>
            <p:nvPr/>
          </p:nvSpPr>
          <p:spPr>
            <a:xfrm>
              <a:off x="0" y="0"/>
              <a:ext cx="2230461" cy="610013"/>
            </a:xfrm>
            <a:custGeom>
              <a:rect b="b" l="l" r="r" t="t"/>
              <a:pathLst>
                <a:path extrusionOk="0" h="610013" w="2230461">
                  <a:moveTo>
                    <a:pt x="281155" y="0"/>
                  </a:moveTo>
                  <a:lnTo>
                    <a:pt x="1949306" y="0"/>
                  </a:lnTo>
                  <a:cubicBezTo>
                    <a:pt x="2104583" y="0"/>
                    <a:pt x="2230461" y="125877"/>
                    <a:pt x="2230461" y="281155"/>
                  </a:cubicBezTo>
                  <a:lnTo>
                    <a:pt x="2230461" y="328858"/>
                  </a:lnTo>
                  <a:cubicBezTo>
                    <a:pt x="2230461" y="484136"/>
                    <a:pt x="2104583" y="610013"/>
                    <a:pt x="1949306" y="610013"/>
                  </a:cubicBezTo>
                  <a:lnTo>
                    <a:pt x="281155" y="610013"/>
                  </a:lnTo>
                  <a:cubicBezTo>
                    <a:pt x="125877" y="610013"/>
                    <a:pt x="0" y="484136"/>
                    <a:pt x="0" y="328858"/>
                  </a:cubicBezTo>
                  <a:lnTo>
                    <a:pt x="0" y="281155"/>
                  </a:lnTo>
                  <a:cubicBezTo>
                    <a:pt x="0" y="125877"/>
                    <a:pt x="125877" y="0"/>
                    <a:pt x="281155" y="0"/>
                  </a:cubicBezTo>
                  <a:close/>
                </a:path>
              </a:pathLst>
            </a:custGeom>
            <a:solidFill>
              <a:srgbClr val="F6EB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8"/>
            <p:cNvSpPr txBox="1"/>
            <p:nvPr/>
          </p:nvSpPr>
          <p:spPr>
            <a:xfrm>
              <a:off x="0" y="-47625"/>
              <a:ext cx="2230461" cy="6576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9" name="Google Shape;359;p18"/>
          <p:cNvSpPr/>
          <p:nvPr/>
        </p:nvSpPr>
        <p:spPr>
          <a:xfrm>
            <a:off x="5093258" y="8663732"/>
            <a:ext cx="2774626" cy="764764"/>
          </a:xfrm>
          <a:custGeom>
            <a:rect b="b" l="l" r="r" t="t"/>
            <a:pathLst>
              <a:path extrusionOk="0" h="5133340" w="18624170">
                <a:moveTo>
                  <a:pt x="2506980" y="0"/>
                </a:moveTo>
                <a:cubicBezTo>
                  <a:pt x="12480885" y="16510"/>
                  <a:pt x="16024479" y="29210"/>
                  <a:pt x="16326740" y="50800"/>
                </a:cubicBezTo>
                <a:cubicBezTo>
                  <a:pt x="16642970" y="73660"/>
                  <a:pt x="16957929" y="114300"/>
                  <a:pt x="17255109" y="229870"/>
                </a:cubicBezTo>
                <a:cubicBezTo>
                  <a:pt x="17634840" y="375920"/>
                  <a:pt x="17958690" y="598170"/>
                  <a:pt x="18183479" y="946150"/>
                </a:cubicBezTo>
                <a:cubicBezTo>
                  <a:pt x="18272379" y="1083310"/>
                  <a:pt x="18335879" y="1233170"/>
                  <a:pt x="18385409" y="1388110"/>
                </a:cubicBezTo>
                <a:cubicBezTo>
                  <a:pt x="18474309" y="1662430"/>
                  <a:pt x="18544159" y="1940560"/>
                  <a:pt x="18584800" y="2225040"/>
                </a:cubicBezTo>
                <a:cubicBezTo>
                  <a:pt x="18624170" y="2508250"/>
                  <a:pt x="18617820" y="2637790"/>
                  <a:pt x="18583529" y="2921000"/>
                </a:cubicBezTo>
                <a:cubicBezTo>
                  <a:pt x="18547970" y="3224530"/>
                  <a:pt x="18493359" y="3524250"/>
                  <a:pt x="18401920" y="3816350"/>
                </a:cubicBezTo>
                <a:cubicBezTo>
                  <a:pt x="18234279" y="4352290"/>
                  <a:pt x="17881220" y="4710430"/>
                  <a:pt x="17359250" y="4908550"/>
                </a:cubicBezTo>
                <a:cubicBezTo>
                  <a:pt x="17091279" y="5010150"/>
                  <a:pt x="16814420" y="5066030"/>
                  <a:pt x="16531209" y="5095240"/>
                </a:cubicBezTo>
                <a:cubicBezTo>
                  <a:pt x="16160370" y="5133340"/>
                  <a:pt x="15788256" y="5133340"/>
                  <a:pt x="2522220" y="5086350"/>
                </a:cubicBezTo>
                <a:cubicBezTo>
                  <a:pt x="2002790" y="5019040"/>
                  <a:pt x="1501140" y="4892040"/>
                  <a:pt x="1029970" y="4655820"/>
                </a:cubicBezTo>
                <a:cubicBezTo>
                  <a:pt x="814070" y="4547870"/>
                  <a:pt x="615950" y="4415790"/>
                  <a:pt x="452120" y="4236720"/>
                </a:cubicBezTo>
                <a:cubicBezTo>
                  <a:pt x="255270" y="4022090"/>
                  <a:pt x="146050" y="3764280"/>
                  <a:pt x="83820" y="3483610"/>
                </a:cubicBezTo>
                <a:cubicBezTo>
                  <a:pt x="19050" y="3195320"/>
                  <a:pt x="0" y="2901950"/>
                  <a:pt x="1270" y="2617470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10275965" y="83820"/>
                </a:moveTo>
                <a:cubicBezTo>
                  <a:pt x="7764807" y="83820"/>
                  <a:pt x="5253658" y="82550"/>
                  <a:pt x="2681258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2707640"/>
                  <a:pt x="101600" y="3058160"/>
                  <a:pt x="179070" y="3404870"/>
                </a:cubicBezTo>
                <a:cubicBezTo>
                  <a:pt x="227330" y="3622040"/>
                  <a:pt x="295910" y="3830320"/>
                  <a:pt x="421640" y="4015740"/>
                </a:cubicBezTo>
                <a:cubicBezTo>
                  <a:pt x="571500" y="4239260"/>
                  <a:pt x="774700" y="4404360"/>
                  <a:pt x="1007110" y="4532630"/>
                </a:cubicBezTo>
                <a:cubicBezTo>
                  <a:pt x="1532890" y="4824730"/>
                  <a:pt x="2103120" y="4970780"/>
                  <a:pt x="6356118" y="5027930"/>
                </a:cubicBezTo>
                <a:cubicBezTo>
                  <a:pt x="15872079" y="5054600"/>
                  <a:pt x="16151479" y="5049520"/>
                  <a:pt x="16429609" y="5021580"/>
                </a:cubicBezTo>
                <a:cubicBezTo>
                  <a:pt x="16742029" y="4991100"/>
                  <a:pt x="17046829" y="4931410"/>
                  <a:pt x="17337659" y="4812030"/>
                </a:cubicBezTo>
                <a:cubicBezTo>
                  <a:pt x="17787240" y="4627880"/>
                  <a:pt x="18114900" y="4320540"/>
                  <a:pt x="18286350" y="3859530"/>
                </a:cubicBezTo>
                <a:cubicBezTo>
                  <a:pt x="18368900" y="3638550"/>
                  <a:pt x="18418429" y="3408680"/>
                  <a:pt x="18456529" y="3176270"/>
                </a:cubicBezTo>
                <a:cubicBezTo>
                  <a:pt x="18499709" y="2915920"/>
                  <a:pt x="18526379" y="2655570"/>
                  <a:pt x="18516220" y="2545080"/>
                </a:cubicBezTo>
                <a:cubicBezTo>
                  <a:pt x="18499709" y="2115820"/>
                  <a:pt x="18390490" y="1706880"/>
                  <a:pt x="18248250" y="1305560"/>
                </a:cubicBezTo>
                <a:cubicBezTo>
                  <a:pt x="18128870" y="969010"/>
                  <a:pt x="17914240" y="706120"/>
                  <a:pt x="17617059" y="506730"/>
                </a:cubicBezTo>
                <a:cubicBezTo>
                  <a:pt x="17375759" y="345440"/>
                  <a:pt x="17111600" y="245110"/>
                  <a:pt x="16828390" y="191770"/>
                </a:cubicBezTo>
                <a:cubicBezTo>
                  <a:pt x="16448659" y="119380"/>
                  <a:pt x="16061309" y="102870"/>
                  <a:pt x="10275965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8"/>
          <p:cNvSpPr txBox="1"/>
          <p:nvPr/>
        </p:nvSpPr>
        <p:spPr>
          <a:xfrm>
            <a:off x="5220350" y="8805813"/>
            <a:ext cx="252359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Product A</a:t>
            </a:r>
            <a:endParaRPr/>
          </a:p>
        </p:txBody>
      </p:sp>
      <p:grpSp>
        <p:nvGrpSpPr>
          <p:cNvPr id="361" name="Google Shape;361;p18"/>
          <p:cNvGrpSpPr/>
          <p:nvPr/>
        </p:nvGrpSpPr>
        <p:grpSpPr>
          <a:xfrm>
            <a:off x="3133152" y="808658"/>
            <a:ext cx="5118530" cy="2018882"/>
            <a:chOff x="0" y="-47625"/>
            <a:chExt cx="1742517" cy="687294"/>
          </a:xfrm>
        </p:grpSpPr>
        <p:sp>
          <p:nvSpPr>
            <p:cNvPr id="362" name="Google Shape;362;p18"/>
            <p:cNvSpPr/>
            <p:nvPr/>
          </p:nvSpPr>
          <p:spPr>
            <a:xfrm>
              <a:off x="0" y="0"/>
              <a:ext cx="1742517" cy="639669"/>
            </a:xfrm>
            <a:custGeom>
              <a:rect b="b" l="l" r="r" t="t"/>
              <a:pathLst>
                <a:path extrusionOk="0" h="639669" w="1742517">
                  <a:moveTo>
                    <a:pt x="151253" y="0"/>
                  </a:moveTo>
                  <a:lnTo>
                    <a:pt x="1591264" y="0"/>
                  </a:lnTo>
                  <a:cubicBezTo>
                    <a:pt x="1631379" y="0"/>
                    <a:pt x="1669850" y="15936"/>
                    <a:pt x="1698216" y="44301"/>
                  </a:cubicBezTo>
                  <a:cubicBezTo>
                    <a:pt x="1726581" y="72666"/>
                    <a:pt x="1742517" y="111138"/>
                    <a:pt x="1742517" y="151253"/>
                  </a:cubicBezTo>
                  <a:lnTo>
                    <a:pt x="1742517" y="488416"/>
                  </a:lnTo>
                  <a:cubicBezTo>
                    <a:pt x="1742517" y="528531"/>
                    <a:pt x="1726581" y="567003"/>
                    <a:pt x="1698216" y="595368"/>
                  </a:cubicBezTo>
                  <a:cubicBezTo>
                    <a:pt x="1669850" y="623734"/>
                    <a:pt x="1631379" y="639669"/>
                    <a:pt x="1591264" y="639669"/>
                  </a:cubicBezTo>
                  <a:lnTo>
                    <a:pt x="151253" y="639669"/>
                  </a:lnTo>
                  <a:cubicBezTo>
                    <a:pt x="67718" y="639669"/>
                    <a:pt x="0" y="571951"/>
                    <a:pt x="0" y="488416"/>
                  </a:cubicBezTo>
                  <a:lnTo>
                    <a:pt x="0" y="151253"/>
                  </a:lnTo>
                  <a:cubicBezTo>
                    <a:pt x="0" y="67718"/>
                    <a:pt x="67718" y="0"/>
                    <a:pt x="151253" y="0"/>
                  </a:cubicBezTo>
                  <a:close/>
                </a:path>
              </a:pathLst>
            </a:custGeom>
            <a:solidFill>
              <a:srgbClr val="C3DB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8"/>
            <p:cNvSpPr txBox="1"/>
            <p:nvPr/>
          </p:nvSpPr>
          <p:spPr>
            <a:xfrm>
              <a:off x="0" y="-47625"/>
              <a:ext cx="1742517" cy="687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4" name="Google Shape;364;p18"/>
          <p:cNvSpPr/>
          <p:nvPr/>
        </p:nvSpPr>
        <p:spPr>
          <a:xfrm>
            <a:off x="3120738" y="916006"/>
            <a:ext cx="5145958" cy="1902391"/>
          </a:xfrm>
          <a:custGeom>
            <a:rect b="b" l="l" r="r" t="t"/>
            <a:pathLst>
              <a:path extrusionOk="0" h="5133340" w="13885661">
                <a:moveTo>
                  <a:pt x="2506980" y="0"/>
                </a:moveTo>
                <a:cubicBezTo>
                  <a:pt x="8932513" y="16510"/>
                  <a:pt x="11285970" y="29210"/>
                  <a:pt x="11588230" y="50800"/>
                </a:cubicBezTo>
                <a:cubicBezTo>
                  <a:pt x="11904460" y="73660"/>
                  <a:pt x="12219420" y="114300"/>
                  <a:pt x="12516600" y="229870"/>
                </a:cubicBezTo>
                <a:cubicBezTo>
                  <a:pt x="12896330" y="375920"/>
                  <a:pt x="13220180" y="598170"/>
                  <a:pt x="13444970" y="946150"/>
                </a:cubicBezTo>
                <a:cubicBezTo>
                  <a:pt x="13533870" y="1083310"/>
                  <a:pt x="13597370" y="1233170"/>
                  <a:pt x="13646900" y="1388110"/>
                </a:cubicBezTo>
                <a:cubicBezTo>
                  <a:pt x="13735800" y="1662430"/>
                  <a:pt x="13805650" y="1940560"/>
                  <a:pt x="13846289" y="2225040"/>
                </a:cubicBezTo>
                <a:cubicBezTo>
                  <a:pt x="13885661" y="2508250"/>
                  <a:pt x="13879311" y="2637790"/>
                  <a:pt x="13845020" y="2921000"/>
                </a:cubicBezTo>
                <a:cubicBezTo>
                  <a:pt x="13809461" y="3224530"/>
                  <a:pt x="13754850" y="3524250"/>
                  <a:pt x="13663411" y="3816350"/>
                </a:cubicBezTo>
                <a:cubicBezTo>
                  <a:pt x="13495770" y="4352290"/>
                  <a:pt x="13142711" y="4710430"/>
                  <a:pt x="12620739" y="4908550"/>
                </a:cubicBezTo>
                <a:cubicBezTo>
                  <a:pt x="12352770" y="5010150"/>
                  <a:pt x="12075910" y="5066030"/>
                  <a:pt x="11792700" y="5095240"/>
                </a:cubicBezTo>
                <a:cubicBezTo>
                  <a:pt x="11421860" y="5133340"/>
                  <a:pt x="11049748" y="5133340"/>
                  <a:pt x="2522220" y="5086350"/>
                </a:cubicBezTo>
                <a:cubicBezTo>
                  <a:pt x="2002790" y="5019040"/>
                  <a:pt x="1501140" y="4892040"/>
                  <a:pt x="1029970" y="4655820"/>
                </a:cubicBezTo>
                <a:cubicBezTo>
                  <a:pt x="814070" y="4547870"/>
                  <a:pt x="615950" y="4415790"/>
                  <a:pt x="452120" y="4236720"/>
                </a:cubicBezTo>
                <a:cubicBezTo>
                  <a:pt x="255270" y="4022090"/>
                  <a:pt x="146050" y="3764280"/>
                  <a:pt x="83820" y="3483610"/>
                </a:cubicBezTo>
                <a:cubicBezTo>
                  <a:pt x="19050" y="3195320"/>
                  <a:pt x="0" y="2901950"/>
                  <a:pt x="1270" y="2617470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7521019" y="83820"/>
                </a:moveTo>
                <a:cubicBezTo>
                  <a:pt x="5913485" y="83820"/>
                  <a:pt x="4305957" y="82550"/>
                  <a:pt x="2659218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2707640"/>
                  <a:pt x="101600" y="3058160"/>
                  <a:pt x="179070" y="3404870"/>
                </a:cubicBezTo>
                <a:cubicBezTo>
                  <a:pt x="227330" y="3622040"/>
                  <a:pt x="295910" y="3830320"/>
                  <a:pt x="421640" y="4015740"/>
                </a:cubicBezTo>
                <a:cubicBezTo>
                  <a:pt x="571500" y="4239260"/>
                  <a:pt x="774700" y="4404360"/>
                  <a:pt x="1007110" y="4532630"/>
                </a:cubicBezTo>
                <a:cubicBezTo>
                  <a:pt x="1532890" y="4824730"/>
                  <a:pt x="2103120" y="4970780"/>
                  <a:pt x="5011703" y="5027930"/>
                </a:cubicBezTo>
                <a:cubicBezTo>
                  <a:pt x="11133570" y="5054600"/>
                  <a:pt x="11412970" y="5049520"/>
                  <a:pt x="11691100" y="5021580"/>
                </a:cubicBezTo>
                <a:cubicBezTo>
                  <a:pt x="12003520" y="4991100"/>
                  <a:pt x="12308320" y="4931410"/>
                  <a:pt x="12599150" y="4812030"/>
                </a:cubicBezTo>
                <a:cubicBezTo>
                  <a:pt x="13048730" y="4627880"/>
                  <a:pt x="13376389" y="4320540"/>
                  <a:pt x="13547839" y="3859530"/>
                </a:cubicBezTo>
                <a:cubicBezTo>
                  <a:pt x="13630389" y="3638550"/>
                  <a:pt x="13679920" y="3408680"/>
                  <a:pt x="13718020" y="3176270"/>
                </a:cubicBezTo>
                <a:cubicBezTo>
                  <a:pt x="13761200" y="2915920"/>
                  <a:pt x="13787870" y="2655570"/>
                  <a:pt x="13777711" y="2545080"/>
                </a:cubicBezTo>
                <a:cubicBezTo>
                  <a:pt x="13761200" y="2115820"/>
                  <a:pt x="13651980" y="1706880"/>
                  <a:pt x="13509739" y="1305560"/>
                </a:cubicBezTo>
                <a:cubicBezTo>
                  <a:pt x="13390361" y="969010"/>
                  <a:pt x="13175730" y="706120"/>
                  <a:pt x="12878550" y="506730"/>
                </a:cubicBezTo>
                <a:cubicBezTo>
                  <a:pt x="12637250" y="345440"/>
                  <a:pt x="12373090" y="245110"/>
                  <a:pt x="12089880" y="191770"/>
                </a:cubicBezTo>
                <a:cubicBezTo>
                  <a:pt x="11710150" y="119380"/>
                  <a:pt x="11322800" y="102870"/>
                  <a:pt x="7521019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8"/>
          <p:cNvSpPr txBox="1"/>
          <p:nvPr/>
        </p:nvSpPr>
        <p:spPr>
          <a:xfrm>
            <a:off x="3267115" y="1260867"/>
            <a:ext cx="48531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Brain bite</a:t>
            </a:r>
            <a:endParaRPr/>
          </a:p>
        </p:txBody>
      </p:sp>
      <p:grpSp>
        <p:nvGrpSpPr>
          <p:cNvPr id="366" name="Google Shape;366;p18"/>
          <p:cNvGrpSpPr/>
          <p:nvPr/>
        </p:nvGrpSpPr>
        <p:grpSpPr>
          <a:xfrm>
            <a:off x="10449296" y="8604868"/>
            <a:ext cx="2753612" cy="811886"/>
            <a:chOff x="0" y="-47625"/>
            <a:chExt cx="2230461" cy="657638"/>
          </a:xfrm>
        </p:grpSpPr>
        <p:sp>
          <p:nvSpPr>
            <p:cNvPr id="367" name="Google Shape;367;p18"/>
            <p:cNvSpPr/>
            <p:nvPr/>
          </p:nvSpPr>
          <p:spPr>
            <a:xfrm>
              <a:off x="0" y="0"/>
              <a:ext cx="2230461" cy="610013"/>
            </a:xfrm>
            <a:custGeom>
              <a:rect b="b" l="l" r="r" t="t"/>
              <a:pathLst>
                <a:path extrusionOk="0" h="610013" w="2230461">
                  <a:moveTo>
                    <a:pt x="281155" y="0"/>
                  </a:moveTo>
                  <a:lnTo>
                    <a:pt x="1949306" y="0"/>
                  </a:lnTo>
                  <a:cubicBezTo>
                    <a:pt x="2104583" y="0"/>
                    <a:pt x="2230461" y="125877"/>
                    <a:pt x="2230461" y="281155"/>
                  </a:cubicBezTo>
                  <a:lnTo>
                    <a:pt x="2230461" y="328858"/>
                  </a:lnTo>
                  <a:cubicBezTo>
                    <a:pt x="2230461" y="484136"/>
                    <a:pt x="2104583" y="610013"/>
                    <a:pt x="1949306" y="610013"/>
                  </a:cubicBezTo>
                  <a:lnTo>
                    <a:pt x="281155" y="610013"/>
                  </a:lnTo>
                  <a:cubicBezTo>
                    <a:pt x="125877" y="610013"/>
                    <a:pt x="0" y="484136"/>
                    <a:pt x="0" y="328858"/>
                  </a:cubicBezTo>
                  <a:lnTo>
                    <a:pt x="0" y="281155"/>
                  </a:lnTo>
                  <a:cubicBezTo>
                    <a:pt x="0" y="125877"/>
                    <a:pt x="125877" y="0"/>
                    <a:pt x="281155" y="0"/>
                  </a:cubicBezTo>
                  <a:close/>
                </a:path>
              </a:pathLst>
            </a:custGeom>
            <a:solidFill>
              <a:srgbClr val="FA98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8"/>
            <p:cNvSpPr txBox="1"/>
            <p:nvPr/>
          </p:nvSpPr>
          <p:spPr>
            <a:xfrm>
              <a:off x="0" y="-47625"/>
              <a:ext cx="2230461" cy="6576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Google Shape;369;p18"/>
          <p:cNvSpPr/>
          <p:nvPr/>
        </p:nvSpPr>
        <p:spPr>
          <a:xfrm>
            <a:off x="10437216" y="8663732"/>
            <a:ext cx="2774626" cy="764764"/>
          </a:xfrm>
          <a:custGeom>
            <a:rect b="b" l="l" r="r" t="t"/>
            <a:pathLst>
              <a:path extrusionOk="0" h="5133340" w="18624170">
                <a:moveTo>
                  <a:pt x="2506980" y="0"/>
                </a:moveTo>
                <a:cubicBezTo>
                  <a:pt x="12480885" y="16510"/>
                  <a:pt x="16024479" y="29210"/>
                  <a:pt x="16326740" y="50800"/>
                </a:cubicBezTo>
                <a:cubicBezTo>
                  <a:pt x="16642970" y="73660"/>
                  <a:pt x="16957929" y="114300"/>
                  <a:pt x="17255109" y="229870"/>
                </a:cubicBezTo>
                <a:cubicBezTo>
                  <a:pt x="17634840" y="375920"/>
                  <a:pt x="17958690" y="598170"/>
                  <a:pt x="18183479" y="946150"/>
                </a:cubicBezTo>
                <a:cubicBezTo>
                  <a:pt x="18272379" y="1083310"/>
                  <a:pt x="18335879" y="1233170"/>
                  <a:pt x="18385409" y="1388110"/>
                </a:cubicBezTo>
                <a:cubicBezTo>
                  <a:pt x="18474309" y="1662430"/>
                  <a:pt x="18544159" y="1940560"/>
                  <a:pt x="18584800" y="2225040"/>
                </a:cubicBezTo>
                <a:cubicBezTo>
                  <a:pt x="18624170" y="2508250"/>
                  <a:pt x="18617820" y="2637790"/>
                  <a:pt x="18583529" y="2921000"/>
                </a:cubicBezTo>
                <a:cubicBezTo>
                  <a:pt x="18547970" y="3224530"/>
                  <a:pt x="18493359" y="3524250"/>
                  <a:pt x="18401920" y="3816350"/>
                </a:cubicBezTo>
                <a:cubicBezTo>
                  <a:pt x="18234279" y="4352290"/>
                  <a:pt x="17881220" y="4710430"/>
                  <a:pt x="17359250" y="4908550"/>
                </a:cubicBezTo>
                <a:cubicBezTo>
                  <a:pt x="17091279" y="5010150"/>
                  <a:pt x="16814420" y="5066030"/>
                  <a:pt x="16531209" y="5095240"/>
                </a:cubicBezTo>
                <a:cubicBezTo>
                  <a:pt x="16160370" y="5133340"/>
                  <a:pt x="15788256" y="5133340"/>
                  <a:pt x="2522220" y="5086350"/>
                </a:cubicBezTo>
                <a:cubicBezTo>
                  <a:pt x="2002790" y="5019040"/>
                  <a:pt x="1501140" y="4892040"/>
                  <a:pt x="1029970" y="4655820"/>
                </a:cubicBezTo>
                <a:cubicBezTo>
                  <a:pt x="814070" y="4547870"/>
                  <a:pt x="615950" y="4415790"/>
                  <a:pt x="452120" y="4236720"/>
                </a:cubicBezTo>
                <a:cubicBezTo>
                  <a:pt x="255270" y="4022090"/>
                  <a:pt x="146050" y="3764280"/>
                  <a:pt x="83820" y="3483610"/>
                </a:cubicBezTo>
                <a:cubicBezTo>
                  <a:pt x="19050" y="3195320"/>
                  <a:pt x="0" y="2901950"/>
                  <a:pt x="1270" y="2617470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10275965" y="83820"/>
                </a:moveTo>
                <a:cubicBezTo>
                  <a:pt x="7764807" y="83820"/>
                  <a:pt x="5253658" y="82550"/>
                  <a:pt x="2681258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2707640"/>
                  <a:pt x="101600" y="3058160"/>
                  <a:pt x="179070" y="3404870"/>
                </a:cubicBezTo>
                <a:cubicBezTo>
                  <a:pt x="227330" y="3622040"/>
                  <a:pt x="295910" y="3830320"/>
                  <a:pt x="421640" y="4015740"/>
                </a:cubicBezTo>
                <a:cubicBezTo>
                  <a:pt x="571500" y="4239260"/>
                  <a:pt x="774700" y="4404360"/>
                  <a:pt x="1007110" y="4532630"/>
                </a:cubicBezTo>
                <a:cubicBezTo>
                  <a:pt x="1532890" y="4824730"/>
                  <a:pt x="2103120" y="4970780"/>
                  <a:pt x="6356118" y="5027930"/>
                </a:cubicBezTo>
                <a:cubicBezTo>
                  <a:pt x="15872079" y="5054600"/>
                  <a:pt x="16151479" y="5049520"/>
                  <a:pt x="16429609" y="5021580"/>
                </a:cubicBezTo>
                <a:cubicBezTo>
                  <a:pt x="16742029" y="4991100"/>
                  <a:pt x="17046829" y="4931410"/>
                  <a:pt x="17337659" y="4812030"/>
                </a:cubicBezTo>
                <a:cubicBezTo>
                  <a:pt x="17787240" y="4627880"/>
                  <a:pt x="18114900" y="4320540"/>
                  <a:pt x="18286350" y="3859530"/>
                </a:cubicBezTo>
                <a:cubicBezTo>
                  <a:pt x="18368900" y="3638550"/>
                  <a:pt x="18418429" y="3408680"/>
                  <a:pt x="18456529" y="3176270"/>
                </a:cubicBezTo>
                <a:cubicBezTo>
                  <a:pt x="18499709" y="2915920"/>
                  <a:pt x="18526379" y="2655570"/>
                  <a:pt x="18516220" y="2545080"/>
                </a:cubicBezTo>
                <a:cubicBezTo>
                  <a:pt x="18499709" y="2115820"/>
                  <a:pt x="18390490" y="1706880"/>
                  <a:pt x="18248250" y="1305560"/>
                </a:cubicBezTo>
                <a:cubicBezTo>
                  <a:pt x="18128870" y="969010"/>
                  <a:pt x="17914240" y="706120"/>
                  <a:pt x="17617059" y="506730"/>
                </a:cubicBezTo>
                <a:cubicBezTo>
                  <a:pt x="17375759" y="345440"/>
                  <a:pt x="17111600" y="245110"/>
                  <a:pt x="16828390" y="191770"/>
                </a:cubicBezTo>
                <a:cubicBezTo>
                  <a:pt x="16448659" y="119380"/>
                  <a:pt x="16061309" y="102870"/>
                  <a:pt x="10275965" y="838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8"/>
          <p:cNvSpPr txBox="1"/>
          <p:nvPr/>
        </p:nvSpPr>
        <p:spPr>
          <a:xfrm>
            <a:off x="10564307" y="8805813"/>
            <a:ext cx="252359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Product B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