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10287000" cx="18288000"/>
  <p:notesSz cx="6858000" cy="9144000"/>
  <p:embeddedFontLst>
    <p:embeddedFont>
      <p:font typeface="Anton"/>
      <p:regular r:id="rId22"/>
    </p:embeddedFont>
    <p:embeddedFont>
      <p:font typeface="Arimo"/>
      <p:regular r:id="rId23"/>
      <p:bold r:id="rId24"/>
      <p:italic r:id="rId25"/>
      <p:boldItalic r:id="rId26"/>
    </p:embeddedFont>
    <p:embeddedFont>
      <p:font typeface="Literata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C399D9E-CD84-4C53-A1DF-3F7FFED78274}">
  <a:tblStyle styleId="{DC399D9E-CD84-4C53-A1DF-3F7FFED78274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Anton-regular.fntdata"/><Relationship Id="rId21" Type="http://schemas.openxmlformats.org/officeDocument/2006/relationships/slide" Target="slides/slide15.xml"/><Relationship Id="rId24" Type="http://schemas.openxmlformats.org/officeDocument/2006/relationships/font" Target="fonts/Arimo-bold.fntdata"/><Relationship Id="rId23" Type="http://schemas.openxmlformats.org/officeDocument/2006/relationships/font" Target="fonts/Arim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Arimo-boldItalic.fntdata"/><Relationship Id="rId25" Type="http://schemas.openxmlformats.org/officeDocument/2006/relationships/font" Target="fonts/Arimo-italic.fntdata"/><Relationship Id="rId28" Type="http://schemas.openxmlformats.org/officeDocument/2006/relationships/font" Target="fonts/Literata-bold.fntdata"/><Relationship Id="rId27" Type="http://schemas.openxmlformats.org/officeDocument/2006/relationships/font" Target="fonts/Literata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Literata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schemas.openxmlformats.org/officeDocument/2006/relationships/font" Target="fonts/Literata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FFFAEE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9818338" y="771175"/>
            <a:ext cx="4881600" cy="23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8000"/>
              <a:buFont typeface="Anton"/>
              <a:buNone/>
              <a:defRPr i="0" sz="18000" u="none" cap="none" strike="noStrike">
                <a:solidFill>
                  <a:srgbClr val="165D3A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8000"/>
              <a:buNone/>
              <a:defRPr sz="18000">
                <a:solidFill>
                  <a:srgbClr val="165D3A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8000"/>
              <a:buNone/>
              <a:defRPr sz="18000">
                <a:solidFill>
                  <a:srgbClr val="165D3A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8000"/>
              <a:buNone/>
              <a:defRPr sz="18000">
                <a:solidFill>
                  <a:srgbClr val="165D3A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8000"/>
              <a:buNone/>
              <a:defRPr sz="18000">
                <a:solidFill>
                  <a:srgbClr val="165D3A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8000"/>
              <a:buNone/>
              <a:defRPr sz="18000">
                <a:solidFill>
                  <a:srgbClr val="165D3A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8000"/>
              <a:buNone/>
              <a:defRPr sz="18000">
                <a:solidFill>
                  <a:srgbClr val="165D3A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8000"/>
              <a:buNone/>
              <a:defRPr sz="18000">
                <a:solidFill>
                  <a:srgbClr val="165D3A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8000"/>
              <a:buNone/>
              <a:defRPr sz="18000">
                <a:solidFill>
                  <a:srgbClr val="165D3A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2" type="title"/>
          </p:nvPr>
        </p:nvSpPr>
        <p:spPr>
          <a:xfrm>
            <a:off x="3286200" y="3305500"/>
            <a:ext cx="8639700" cy="23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8000"/>
              <a:buFont typeface="Anton"/>
              <a:buNone/>
              <a:defRPr i="0" sz="18000" u="none" cap="none" strike="noStrike">
                <a:solidFill>
                  <a:srgbClr val="165D3A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8000"/>
              <a:buNone/>
              <a:defRPr sz="18000">
                <a:solidFill>
                  <a:srgbClr val="165D3A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8000"/>
              <a:buNone/>
              <a:defRPr sz="18000">
                <a:solidFill>
                  <a:srgbClr val="165D3A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8000"/>
              <a:buNone/>
              <a:defRPr sz="18000">
                <a:solidFill>
                  <a:srgbClr val="165D3A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8000"/>
              <a:buNone/>
              <a:defRPr sz="18000">
                <a:solidFill>
                  <a:srgbClr val="165D3A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8000"/>
              <a:buNone/>
              <a:defRPr sz="18000">
                <a:solidFill>
                  <a:srgbClr val="165D3A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8000"/>
              <a:buNone/>
              <a:defRPr sz="18000">
                <a:solidFill>
                  <a:srgbClr val="165D3A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8000"/>
              <a:buNone/>
              <a:defRPr sz="18000">
                <a:solidFill>
                  <a:srgbClr val="165D3A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8000"/>
              <a:buNone/>
              <a:defRPr sz="18000">
                <a:solidFill>
                  <a:srgbClr val="165D3A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3" type="title"/>
          </p:nvPr>
        </p:nvSpPr>
        <p:spPr>
          <a:xfrm>
            <a:off x="6860425" y="6115550"/>
            <a:ext cx="6037500" cy="23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8000"/>
              <a:buFont typeface="Anton"/>
              <a:buNone/>
              <a:defRPr i="0" sz="18000" u="none" cap="none" strike="noStrike">
                <a:solidFill>
                  <a:srgbClr val="165D3A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8000"/>
              <a:buNone/>
              <a:defRPr sz="18000">
                <a:solidFill>
                  <a:srgbClr val="165D3A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8000"/>
              <a:buNone/>
              <a:defRPr sz="18000">
                <a:solidFill>
                  <a:srgbClr val="165D3A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8000"/>
              <a:buNone/>
              <a:defRPr sz="18000">
                <a:solidFill>
                  <a:srgbClr val="165D3A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8000"/>
              <a:buNone/>
              <a:defRPr sz="18000">
                <a:solidFill>
                  <a:srgbClr val="165D3A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8000"/>
              <a:buNone/>
              <a:defRPr sz="18000">
                <a:solidFill>
                  <a:srgbClr val="165D3A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8000"/>
              <a:buNone/>
              <a:defRPr sz="18000">
                <a:solidFill>
                  <a:srgbClr val="165D3A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8000"/>
              <a:buNone/>
              <a:defRPr sz="18000">
                <a:solidFill>
                  <a:srgbClr val="165D3A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8000"/>
              <a:buNone/>
              <a:defRPr sz="18000">
                <a:solidFill>
                  <a:srgbClr val="165D3A"/>
                </a:solidFill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4" type="title"/>
          </p:nvPr>
        </p:nvSpPr>
        <p:spPr>
          <a:xfrm>
            <a:off x="4824150" y="8750450"/>
            <a:ext cx="8639700" cy="5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3000"/>
              <a:buFont typeface="Literata"/>
              <a:buNone/>
              <a:defRPr i="0" sz="3000" u="none" cap="none" strike="noStrik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8000"/>
              <a:buNone/>
              <a:defRPr sz="18000">
                <a:solidFill>
                  <a:srgbClr val="165D3A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8000"/>
              <a:buNone/>
              <a:defRPr sz="18000">
                <a:solidFill>
                  <a:srgbClr val="165D3A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8000"/>
              <a:buNone/>
              <a:defRPr sz="18000">
                <a:solidFill>
                  <a:srgbClr val="165D3A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8000"/>
              <a:buNone/>
              <a:defRPr sz="18000">
                <a:solidFill>
                  <a:srgbClr val="165D3A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8000"/>
              <a:buNone/>
              <a:defRPr sz="18000">
                <a:solidFill>
                  <a:srgbClr val="165D3A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8000"/>
              <a:buNone/>
              <a:defRPr sz="18000">
                <a:solidFill>
                  <a:srgbClr val="165D3A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8000"/>
              <a:buNone/>
              <a:defRPr sz="18000">
                <a:solidFill>
                  <a:srgbClr val="165D3A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8000"/>
              <a:buNone/>
              <a:defRPr sz="18000">
                <a:solidFill>
                  <a:srgbClr val="165D3A"/>
                </a:solidFill>
              </a:defRPr>
            </a:lvl9pPr>
          </a:lstStyle>
          <a:p/>
        </p:txBody>
      </p:sp>
      <p:sp>
        <p:nvSpPr>
          <p:cNvPr id="20" name="Google Shape;20;p3"/>
          <p:cNvSpPr/>
          <p:nvPr>
            <p:ph idx="5" type="pic"/>
          </p:nvPr>
        </p:nvSpPr>
        <p:spPr>
          <a:xfrm>
            <a:off x="3311250" y="788575"/>
            <a:ext cx="6259800" cy="2237700"/>
          </a:xfrm>
          <a:prstGeom prst="rect">
            <a:avLst/>
          </a:prstGeom>
          <a:noFill/>
          <a:ln>
            <a:noFill/>
          </a:ln>
        </p:spPr>
      </p:sp>
      <p:sp>
        <p:nvSpPr>
          <p:cNvPr id="21" name="Google Shape;21;p3"/>
          <p:cNvSpPr/>
          <p:nvPr>
            <p:ph idx="6" type="pic"/>
          </p:nvPr>
        </p:nvSpPr>
        <p:spPr>
          <a:xfrm>
            <a:off x="0" y="788575"/>
            <a:ext cx="2973900" cy="4747500"/>
          </a:xfrm>
          <a:prstGeom prst="rect">
            <a:avLst/>
          </a:prstGeom>
          <a:noFill/>
          <a:ln>
            <a:noFill/>
          </a:ln>
        </p:spPr>
      </p:sp>
      <p:sp>
        <p:nvSpPr>
          <p:cNvPr id="22" name="Google Shape;22;p3"/>
          <p:cNvSpPr/>
          <p:nvPr>
            <p:ph idx="7" type="pic"/>
          </p:nvPr>
        </p:nvSpPr>
        <p:spPr>
          <a:xfrm>
            <a:off x="14947225" y="788575"/>
            <a:ext cx="3340800" cy="4935000"/>
          </a:xfrm>
          <a:prstGeom prst="rect">
            <a:avLst/>
          </a:prstGeom>
          <a:noFill/>
          <a:ln>
            <a:noFill/>
          </a:ln>
        </p:spPr>
      </p:sp>
      <p:sp>
        <p:nvSpPr>
          <p:cNvPr id="23" name="Google Shape;23;p3"/>
          <p:cNvSpPr/>
          <p:nvPr>
            <p:ph idx="8" type="pic"/>
          </p:nvPr>
        </p:nvSpPr>
        <p:spPr>
          <a:xfrm>
            <a:off x="12278075" y="3485875"/>
            <a:ext cx="2336100" cy="2237700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3"/>
          <p:cNvSpPr/>
          <p:nvPr>
            <p:ph idx="9" type="pic"/>
          </p:nvPr>
        </p:nvSpPr>
        <p:spPr>
          <a:xfrm>
            <a:off x="0" y="6115550"/>
            <a:ext cx="6475500" cy="2353200"/>
          </a:xfrm>
          <a:prstGeom prst="rect">
            <a:avLst/>
          </a:prstGeom>
          <a:noFill/>
          <a:ln>
            <a:noFill/>
          </a:ln>
        </p:spPr>
      </p:sp>
      <p:sp>
        <p:nvSpPr>
          <p:cNvPr id="25" name="Google Shape;25;p3"/>
          <p:cNvSpPr/>
          <p:nvPr>
            <p:ph idx="13" type="pic"/>
          </p:nvPr>
        </p:nvSpPr>
        <p:spPr>
          <a:xfrm>
            <a:off x="13406575" y="6115550"/>
            <a:ext cx="4881600" cy="2353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rgbClr val="FFFAEE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4"/>
          <p:cNvPicPr preferRelativeResize="0"/>
          <p:nvPr/>
        </p:nvPicPr>
        <p:blipFill rotWithShape="1">
          <a:blip r:embed="rId2">
            <a:alphaModFix/>
          </a:blip>
          <a:srcRect b="7620" l="1326" r="2519" t="14775"/>
          <a:stretch/>
        </p:blipFill>
        <p:spPr>
          <a:xfrm>
            <a:off x="0" y="0"/>
            <a:ext cx="18288001" cy="10287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" name="Google Shape;28;p4"/>
          <p:cNvCxnSpPr/>
          <p:nvPr/>
        </p:nvCxnSpPr>
        <p:spPr>
          <a:xfrm>
            <a:off x="3985489" y="5848527"/>
            <a:ext cx="2816100" cy="0"/>
          </a:xfrm>
          <a:prstGeom prst="straightConnector1">
            <a:avLst/>
          </a:prstGeom>
          <a:noFill/>
          <a:ln cap="flat" cmpd="sng" w="38100">
            <a:solidFill>
              <a:srgbClr val="165D3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" name="Google Shape;29;p4"/>
          <p:cNvCxnSpPr/>
          <p:nvPr/>
        </p:nvCxnSpPr>
        <p:spPr>
          <a:xfrm>
            <a:off x="11261899" y="5867998"/>
            <a:ext cx="2816100" cy="0"/>
          </a:xfrm>
          <a:prstGeom prst="straightConnector1">
            <a:avLst/>
          </a:prstGeom>
          <a:noFill/>
          <a:ln cap="flat" cmpd="sng" w="38100">
            <a:solidFill>
              <a:srgbClr val="165D3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" name="Google Shape;30;p4"/>
          <p:cNvSpPr txBox="1"/>
          <p:nvPr>
            <p:ph type="title"/>
          </p:nvPr>
        </p:nvSpPr>
        <p:spPr>
          <a:xfrm>
            <a:off x="3333800" y="2752375"/>
            <a:ext cx="11620500" cy="23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5000"/>
              <a:buFont typeface="Anton"/>
              <a:buNone/>
              <a:defRPr i="0" sz="15000" u="none" cap="none" strike="noStrike">
                <a:solidFill>
                  <a:srgbClr val="165D3A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5000"/>
              <a:buNone/>
              <a:defRPr sz="15000">
                <a:solidFill>
                  <a:srgbClr val="165D3A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5000"/>
              <a:buNone/>
              <a:defRPr sz="15000">
                <a:solidFill>
                  <a:srgbClr val="165D3A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5000"/>
              <a:buNone/>
              <a:defRPr sz="15000">
                <a:solidFill>
                  <a:srgbClr val="165D3A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5000"/>
              <a:buNone/>
              <a:defRPr sz="15000">
                <a:solidFill>
                  <a:srgbClr val="165D3A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5000"/>
              <a:buNone/>
              <a:defRPr sz="15000">
                <a:solidFill>
                  <a:srgbClr val="165D3A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5000"/>
              <a:buNone/>
              <a:defRPr sz="15000">
                <a:solidFill>
                  <a:srgbClr val="165D3A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5000"/>
              <a:buNone/>
              <a:defRPr sz="15000">
                <a:solidFill>
                  <a:srgbClr val="165D3A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5000"/>
              <a:buNone/>
              <a:defRPr sz="15000">
                <a:solidFill>
                  <a:srgbClr val="165D3A"/>
                </a:solidFill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" type="body"/>
          </p:nvPr>
        </p:nvSpPr>
        <p:spPr>
          <a:xfrm>
            <a:off x="2752725" y="6591475"/>
            <a:ext cx="5981700" cy="30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55600" lvl="0" marL="457200" marR="0" algn="l">
              <a:spcBef>
                <a:spcPts val="640"/>
              </a:spcBef>
              <a:spcAft>
                <a:spcPts val="0"/>
              </a:spcAft>
              <a:buClr>
                <a:srgbClr val="165D3A"/>
              </a:buClr>
              <a:buSzPts val="2000"/>
              <a:buFont typeface="Literata"/>
              <a:buChar char="•"/>
              <a:defRPr i="0" sz="2000" u="none" cap="none" strike="noStrik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defRPr>
            </a:lvl1pPr>
            <a:lvl2pPr indent="-355600" lvl="1" marL="914400" marR="0" algn="l">
              <a:spcBef>
                <a:spcPts val="560"/>
              </a:spcBef>
              <a:spcAft>
                <a:spcPts val="0"/>
              </a:spcAft>
              <a:buClr>
                <a:srgbClr val="165D3A"/>
              </a:buClr>
              <a:buSzPts val="2000"/>
              <a:buFont typeface="Literata"/>
              <a:buChar char="–"/>
              <a:defRPr i="0" sz="2000" u="none" cap="none" strike="noStrik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defRPr>
            </a:lvl2pPr>
            <a:lvl3pPr indent="-355600" lvl="2" marL="1371600" marR="0" algn="l">
              <a:spcBef>
                <a:spcPts val="480"/>
              </a:spcBef>
              <a:spcAft>
                <a:spcPts val="0"/>
              </a:spcAft>
              <a:buClr>
                <a:srgbClr val="165D3A"/>
              </a:buClr>
              <a:buSzPts val="2000"/>
              <a:buFont typeface="Literata"/>
              <a:buChar char="•"/>
              <a:defRPr i="0" sz="2000" u="none" cap="none" strike="noStrik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defRPr>
            </a:lvl3pPr>
            <a:lvl4pPr indent="-355600" lvl="3" marL="1828800" marR="0" algn="l">
              <a:spcBef>
                <a:spcPts val="400"/>
              </a:spcBef>
              <a:spcAft>
                <a:spcPts val="0"/>
              </a:spcAft>
              <a:buClr>
                <a:srgbClr val="165D3A"/>
              </a:buClr>
              <a:buSzPts val="2000"/>
              <a:buFont typeface="Literata"/>
              <a:buChar char="–"/>
              <a:defRPr i="0" sz="2000" u="none" cap="none" strike="noStrik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defRPr>
            </a:lvl4pPr>
            <a:lvl5pPr indent="-355600" lvl="4" marL="2286000" marR="0" algn="l">
              <a:spcBef>
                <a:spcPts val="400"/>
              </a:spcBef>
              <a:spcAft>
                <a:spcPts val="0"/>
              </a:spcAft>
              <a:buClr>
                <a:srgbClr val="165D3A"/>
              </a:buClr>
              <a:buSzPts val="2000"/>
              <a:buFont typeface="Literata"/>
              <a:buChar char="»"/>
              <a:defRPr i="0" sz="2000" u="none" cap="none" strike="noStrik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defRPr>
            </a:lvl5pPr>
            <a:lvl6pPr indent="-355600" lvl="5" marL="2743200" marR="0" algn="l">
              <a:spcBef>
                <a:spcPts val="400"/>
              </a:spcBef>
              <a:spcAft>
                <a:spcPts val="0"/>
              </a:spcAft>
              <a:buClr>
                <a:srgbClr val="165D3A"/>
              </a:buClr>
              <a:buSzPts val="2000"/>
              <a:buFont typeface="Literata"/>
              <a:buChar char="•"/>
              <a:defRPr i="0" sz="2000" u="none" cap="none" strike="noStrik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defRPr>
            </a:lvl6pPr>
            <a:lvl7pPr indent="-355600" lvl="6" marL="3200400" marR="0" algn="l">
              <a:spcBef>
                <a:spcPts val="400"/>
              </a:spcBef>
              <a:spcAft>
                <a:spcPts val="0"/>
              </a:spcAft>
              <a:buClr>
                <a:srgbClr val="165D3A"/>
              </a:buClr>
              <a:buSzPts val="2000"/>
              <a:buFont typeface="Literata"/>
              <a:buChar char="•"/>
              <a:defRPr i="0" sz="2000" u="none" cap="none" strike="noStrik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defRPr>
            </a:lvl7pPr>
            <a:lvl8pPr indent="-355600" lvl="7" marL="3657600" marR="0" algn="l">
              <a:spcBef>
                <a:spcPts val="400"/>
              </a:spcBef>
              <a:spcAft>
                <a:spcPts val="0"/>
              </a:spcAft>
              <a:buClr>
                <a:srgbClr val="165D3A"/>
              </a:buClr>
              <a:buSzPts val="2000"/>
              <a:buFont typeface="Literata"/>
              <a:buChar char="•"/>
              <a:defRPr i="0" sz="2000" u="none" cap="none" strike="noStrik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defRPr>
            </a:lvl8pPr>
            <a:lvl9pPr indent="-355600" lvl="8" marL="4114800" marR="0" algn="l">
              <a:spcBef>
                <a:spcPts val="400"/>
              </a:spcBef>
              <a:spcAft>
                <a:spcPts val="0"/>
              </a:spcAft>
              <a:buClr>
                <a:srgbClr val="165D3A"/>
              </a:buClr>
              <a:buSzPts val="2000"/>
              <a:buFont typeface="Literata"/>
              <a:buChar char="•"/>
              <a:defRPr i="0" sz="2000" u="none" cap="none" strike="noStrik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2" type="body"/>
          </p:nvPr>
        </p:nvSpPr>
        <p:spPr>
          <a:xfrm>
            <a:off x="9553575" y="6591475"/>
            <a:ext cx="5981700" cy="30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556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165D3A"/>
              </a:buClr>
              <a:buSzPts val="2000"/>
              <a:buFont typeface="Literata"/>
              <a:buChar char="•"/>
              <a:defRPr i="0" sz="2000" u="none" cap="none" strike="noStrik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defRPr>
            </a:lvl1pPr>
            <a:lvl2pPr indent="-355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165D3A"/>
              </a:buClr>
              <a:buSzPts val="2000"/>
              <a:buFont typeface="Literata"/>
              <a:buChar char="–"/>
              <a:defRPr i="0" sz="2000" u="none" cap="none" strike="noStrik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defRPr>
            </a:lvl2pPr>
            <a:lvl3pPr indent="-355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165D3A"/>
              </a:buClr>
              <a:buSzPts val="2000"/>
              <a:buFont typeface="Literata"/>
              <a:buChar char="•"/>
              <a:defRPr i="0" sz="2000" u="none" cap="none" strike="noStrik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165D3A"/>
              </a:buClr>
              <a:buSzPts val="2000"/>
              <a:buFont typeface="Literata"/>
              <a:buChar char="–"/>
              <a:defRPr i="0" sz="2000" u="none" cap="none" strike="noStrik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165D3A"/>
              </a:buClr>
              <a:buSzPts val="2000"/>
              <a:buFont typeface="Literata"/>
              <a:buChar char="»"/>
              <a:defRPr i="0" sz="2000" u="none" cap="none" strike="noStrik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165D3A"/>
              </a:buClr>
              <a:buSzPts val="2000"/>
              <a:buFont typeface="Literata"/>
              <a:buChar char="•"/>
              <a:defRPr i="0" sz="2000" u="none" cap="none" strike="noStrik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165D3A"/>
              </a:buClr>
              <a:buSzPts val="2000"/>
              <a:buFont typeface="Literata"/>
              <a:buChar char="•"/>
              <a:defRPr i="0" sz="2000" u="none" cap="none" strike="noStrik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165D3A"/>
              </a:buClr>
              <a:buSzPts val="2000"/>
              <a:buFont typeface="Literata"/>
              <a:buChar char="•"/>
              <a:defRPr i="0" sz="2000" u="none" cap="none" strike="noStrik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165D3A"/>
              </a:buClr>
              <a:buSzPts val="2000"/>
              <a:buFont typeface="Literata"/>
              <a:buChar char="•"/>
              <a:defRPr i="0" sz="2000" u="none" cap="none" strike="noStrik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165D3A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/>
          <p:nvPr>
            <p:ph idx="2" type="pic"/>
          </p:nvPr>
        </p:nvSpPr>
        <p:spPr>
          <a:xfrm>
            <a:off x="952425" y="955450"/>
            <a:ext cx="16471500" cy="36576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35" name="Google Shape;35;p5"/>
          <p:cNvCxnSpPr/>
          <p:nvPr/>
        </p:nvCxnSpPr>
        <p:spPr>
          <a:xfrm>
            <a:off x="6851763" y="6862259"/>
            <a:ext cx="2484000" cy="0"/>
          </a:xfrm>
          <a:prstGeom prst="straightConnector1">
            <a:avLst/>
          </a:prstGeom>
          <a:noFill/>
          <a:ln cap="flat" cmpd="sng" w="38100">
            <a:solidFill>
              <a:srgbClr val="FFFAE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" name="Google Shape;36;p5"/>
          <p:cNvCxnSpPr/>
          <p:nvPr/>
        </p:nvCxnSpPr>
        <p:spPr>
          <a:xfrm>
            <a:off x="787835" y="6843209"/>
            <a:ext cx="2484000" cy="0"/>
          </a:xfrm>
          <a:prstGeom prst="straightConnector1">
            <a:avLst/>
          </a:prstGeom>
          <a:noFill/>
          <a:ln cap="flat" cmpd="sng" w="38100">
            <a:solidFill>
              <a:srgbClr val="FFFAE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" name="Google Shape;37;p5"/>
          <p:cNvCxnSpPr/>
          <p:nvPr/>
        </p:nvCxnSpPr>
        <p:spPr>
          <a:xfrm>
            <a:off x="12916041" y="6824159"/>
            <a:ext cx="2484000" cy="0"/>
          </a:xfrm>
          <a:prstGeom prst="straightConnector1">
            <a:avLst/>
          </a:prstGeom>
          <a:noFill/>
          <a:ln cap="flat" cmpd="sng" w="38100">
            <a:solidFill>
              <a:srgbClr val="FFFAE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" name="Google Shape;38;p5"/>
          <p:cNvSpPr txBox="1"/>
          <p:nvPr>
            <p:ph type="title"/>
          </p:nvPr>
        </p:nvSpPr>
        <p:spPr>
          <a:xfrm>
            <a:off x="952450" y="3571525"/>
            <a:ext cx="16471500" cy="17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>
              <a:spcBef>
                <a:spcPts val="0"/>
              </a:spcBef>
              <a:spcAft>
                <a:spcPts val="0"/>
              </a:spcAft>
              <a:buClr>
                <a:srgbClr val="CBE691"/>
              </a:buClr>
              <a:buSzPts val="12500"/>
              <a:buFont typeface="Anton"/>
              <a:buNone/>
              <a:defRPr i="0" sz="12500" u="none" cap="none" strike="noStrike">
                <a:solidFill>
                  <a:srgbClr val="CBE69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CBE691"/>
              </a:buClr>
              <a:buSzPts val="18000"/>
              <a:buNone/>
              <a:defRPr sz="18000">
                <a:solidFill>
                  <a:srgbClr val="CBE69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CBE691"/>
              </a:buClr>
              <a:buSzPts val="18000"/>
              <a:buNone/>
              <a:defRPr sz="18000">
                <a:solidFill>
                  <a:srgbClr val="CBE69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CBE691"/>
              </a:buClr>
              <a:buSzPts val="18000"/>
              <a:buNone/>
              <a:defRPr sz="18000">
                <a:solidFill>
                  <a:srgbClr val="CBE69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CBE691"/>
              </a:buClr>
              <a:buSzPts val="18000"/>
              <a:buNone/>
              <a:defRPr sz="18000">
                <a:solidFill>
                  <a:srgbClr val="CBE69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CBE691"/>
              </a:buClr>
              <a:buSzPts val="18000"/>
              <a:buNone/>
              <a:defRPr sz="18000">
                <a:solidFill>
                  <a:srgbClr val="CBE69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CBE691"/>
              </a:buClr>
              <a:buSzPts val="18000"/>
              <a:buNone/>
              <a:defRPr sz="18000">
                <a:solidFill>
                  <a:srgbClr val="CBE69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CBE691"/>
              </a:buClr>
              <a:buSzPts val="18000"/>
              <a:buNone/>
              <a:defRPr sz="18000">
                <a:solidFill>
                  <a:srgbClr val="CBE69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CBE691"/>
              </a:buClr>
              <a:buSzPts val="18000"/>
              <a:buNone/>
              <a:defRPr sz="18000">
                <a:solidFill>
                  <a:srgbClr val="CBE691"/>
                </a:solidFill>
              </a:defRPr>
            </a:lvl9pPr>
          </a:lstStyle>
          <a:p/>
        </p:txBody>
      </p:sp>
      <p:sp>
        <p:nvSpPr>
          <p:cNvPr id="39" name="Google Shape;39;p5"/>
          <p:cNvSpPr txBox="1"/>
          <p:nvPr>
            <p:ph idx="1" type="body"/>
          </p:nvPr>
        </p:nvSpPr>
        <p:spPr>
          <a:xfrm>
            <a:off x="952450" y="7334425"/>
            <a:ext cx="44766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55600" lvl="0" marL="457200" marR="0" algn="l">
              <a:spcBef>
                <a:spcPts val="640"/>
              </a:spcBef>
              <a:spcAft>
                <a:spcPts val="0"/>
              </a:spcAft>
              <a:buClr>
                <a:srgbClr val="FFFAEE"/>
              </a:buClr>
              <a:buSzPts val="2000"/>
              <a:buFont typeface="Literata"/>
              <a:buChar char="•"/>
              <a:defRPr i="0" sz="2000" u="none" cap="none" strike="noStrike">
                <a:solidFill>
                  <a:srgbClr val="FFFAEE"/>
                </a:solidFill>
                <a:latin typeface="Literata"/>
                <a:ea typeface="Literata"/>
                <a:cs typeface="Literata"/>
                <a:sym typeface="Literata"/>
              </a:defRPr>
            </a:lvl1pPr>
            <a:lvl2pPr indent="-355600" lvl="1" marL="914400" marR="0" algn="l">
              <a:spcBef>
                <a:spcPts val="560"/>
              </a:spcBef>
              <a:spcAft>
                <a:spcPts val="0"/>
              </a:spcAft>
              <a:buClr>
                <a:srgbClr val="FFFAEE"/>
              </a:buClr>
              <a:buSzPts val="2000"/>
              <a:buFont typeface="Literata"/>
              <a:buChar char="–"/>
              <a:defRPr i="0" sz="2000" u="none" cap="none" strike="noStrike">
                <a:solidFill>
                  <a:srgbClr val="FFFAEE"/>
                </a:solidFill>
                <a:latin typeface="Literata"/>
                <a:ea typeface="Literata"/>
                <a:cs typeface="Literata"/>
                <a:sym typeface="Literata"/>
              </a:defRPr>
            </a:lvl2pPr>
            <a:lvl3pPr indent="-355600" lvl="2" marL="1371600" marR="0" algn="l">
              <a:spcBef>
                <a:spcPts val="480"/>
              </a:spcBef>
              <a:spcAft>
                <a:spcPts val="0"/>
              </a:spcAft>
              <a:buClr>
                <a:srgbClr val="FFFAEE"/>
              </a:buClr>
              <a:buSzPts val="2000"/>
              <a:buFont typeface="Literata"/>
              <a:buChar char="•"/>
              <a:defRPr i="0" sz="2000" u="none" cap="none" strike="noStrike">
                <a:solidFill>
                  <a:srgbClr val="FFFAEE"/>
                </a:solidFill>
                <a:latin typeface="Literata"/>
                <a:ea typeface="Literata"/>
                <a:cs typeface="Literata"/>
                <a:sym typeface="Literata"/>
              </a:defRPr>
            </a:lvl3pPr>
            <a:lvl4pPr indent="-355600" lvl="3" marL="1828800" marR="0" algn="l">
              <a:spcBef>
                <a:spcPts val="400"/>
              </a:spcBef>
              <a:spcAft>
                <a:spcPts val="0"/>
              </a:spcAft>
              <a:buClr>
                <a:srgbClr val="FFFAEE"/>
              </a:buClr>
              <a:buSzPts val="2000"/>
              <a:buFont typeface="Literata"/>
              <a:buChar char="–"/>
              <a:defRPr i="0" sz="2000" u="none" cap="none" strike="noStrike">
                <a:solidFill>
                  <a:srgbClr val="FFFAEE"/>
                </a:solidFill>
                <a:latin typeface="Literata"/>
                <a:ea typeface="Literata"/>
                <a:cs typeface="Literata"/>
                <a:sym typeface="Literata"/>
              </a:defRPr>
            </a:lvl4pPr>
            <a:lvl5pPr indent="-355600" lvl="4" marL="2286000" marR="0" algn="l">
              <a:spcBef>
                <a:spcPts val="400"/>
              </a:spcBef>
              <a:spcAft>
                <a:spcPts val="0"/>
              </a:spcAft>
              <a:buClr>
                <a:srgbClr val="FFFAEE"/>
              </a:buClr>
              <a:buSzPts val="2000"/>
              <a:buFont typeface="Literata"/>
              <a:buChar char="»"/>
              <a:defRPr i="0" sz="2000" u="none" cap="none" strike="noStrike">
                <a:solidFill>
                  <a:srgbClr val="FFFAEE"/>
                </a:solidFill>
                <a:latin typeface="Literata"/>
                <a:ea typeface="Literata"/>
                <a:cs typeface="Literata"/>
                <a:sym typeface="Literata"/>
              </a:defRPr>
            </a:lvl5pPr>
            <a:lvl6pPr indent="-355600" lvl="5" marL="2743200" marR="0" algn="l">
              <a:spcBef>
                <a:spcPts val="400"/>
              </a:spcBef>
              <a:spcAft>
                <a:spcPts val="0"/>
              </a:spcAft>
              <a:buClr>
                <a:srgbClr val="FFFAEE"/>
              </a:buClr>
              <a:buSzPts val="2000"/>
              <a:buFont typeface="Literata"/>
              <a:buChar char="•"/>
              <a:defRPr i="0" sz="2000" u="none" cap="none" strike="noStrike">
                <a:solidFill>
                  <a:srgbClr val="FFFAEE"/>
                </a:solidFill>
                <a:latin typeface="Literata"/>
                <a:ea typeface="Literata"/>
                <a:cs typeface="Literata"/>
                <a:sym typeface="Literata"/>
              </a:defRPr>
            </a:lvl6pPr>
            <a:lvl7pPr indent="-355600" lvl="6" marL="3200400" marR="0" algn="l">
              <a:spcBef>
                <a:spcPts val="400"/>
              </a:spcBef>
              <a:spcAft>
                <a:spcPts val="0"/>
              </a:spcAft>
              <a:buClr>
                <a:srgbClr val="FFFAEE"/>
              </a:buClr>
              <a:buSzPts val="2000"/>
              <a:buFont typeface="Literata"/>
              <a:buChar char="•"/>
              <a:defRPr i="0" sz="2000" u="none" cap="none" strike="noStrike">
                <a:solidFill>
                  <a:srgbClr val="FFFAEE"/>
                </a:solidFill>
                <a:latin typeface="Literata"/>
                <a:ea typeface="Literata"/>
                <a:cs typeface="Literata"/>
                <a:sym typeface="Literata"/>
              </a:defRPr>
            </a:lvl7pPr>
            <a:lvl8pPr indent="-355600" lvl="7" marL="3657600" marR="0" algn="l">
              <a:spcBef>
                <a:spcPts val="400"/>
              </a:spcBef>
              <a:spcAft>
                <a:spcPts val="0"/>
              </a:spcAft>
              <a:buClr>
                <a:srgbClr val="FFFAEE"/>
              </a:buClr>
              <a:buSzPts val="2000"/>
              <a:buFont typeface="Literata"/>
              <a:buChar char="•"/>
              <a:defRPr i="0" sz="2000" u="none" cap="none" strike="noStrike">
                <a:solidFill>
                  <a:srgbClr val="FFFAEE"/>
                </a:solidFill>
                <a:latin typeface="Literata"/>
                <a:ea typeface="Literata"/>
                <a:cs typeface="Literata"/>
                <a:sym typeface="Literata"/>
              </a:defRPr>
            </a:lvl8pPr>
            <a:lvl9pPr indent="-355600" lvl="8" marL="4114800" marR="0" algn="l">
              <a:spcBef>
                <a:spcPts val="400"/>
              </a:spcBef>
              <a:spcAft>
                <a:spcPts val="0"/>
              </a:spcAft>
              <a:buClr>
                <a:srgbClr val="FFFAEE"/>
              </a:buClr>
              <a:buSzPts val="2000"/>
              <a:buFont typeface="Literata"/>
              <a:buChar char="•"/>
              <a:defRPr i="0" sz="2000" u="none" cap="none" strike="noStrike">
                <a:solidFill>
                  <a:srgbClr val="FFFAEE"/>
                </a:solidFill>
                <a:latin typeface="Literata"/>
                <a:ea typeface="Literata"/>
                <a:cs typeface="Literata"/>
                <a:sym typeface="Literata"/>
              </a:defRPr>
            </a:lvl9pPr>
          </a:lstStyle>
          <a:p/>
        </p:txBody>
      </p:sp>
      <p:sp>
        <p:nvSpPr>
          <p:cNvPr id="40" name="Google Shape;40;p5"/>
          <p:cNvSpPr txBox="1"/>
          <p:nvPr>
            <p:ph idx="3" type="body"/>
          </p:nvPr>
        </p:nvSpPr>
        <p:spPr>
          <a:xfrm>
            <a:off x="6851775" y="7334425"/>
            <a:ext cx="44766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556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FFFAEE"/>
              </a:buClr>
              <a:buSzPts val="2000"/>
              <a:buFont typeface="Literata"/>
              <a:buChar char="•"/>
              <a:defRPr i="0" sz="2000" u="none" cap="none" strike="noStrike">
                <a:solidFill>
                  <a:srgbClr val="FFFAEE"/>
                </a:solidFill>
                <a:latin typeface="Literata"/>
                <a:ea typeface="Literata"/>
                <a:cs typeface="Literata"/>
                <a:sym typeface="Literata"/>
              </a:defRPr>
            </a:lvl1pPr>
            <a:lvl2pPr indent="-355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FFFAEE"/>
              </a:buClr>
              <a:buSzPts val="2000"/>
              <a:buFont typeface="Literata"/>
              <a:buChar char="–"/>
              <a:defRPr i="0" sz="2000" u="none" cap="none" strike="noStrike">
                <a:solidFill>
                  <a:srgbClr val="FFFAEE"/>
                </a:solidFill>
                <a:latin typeface="Literata"/>
                <a:ea typeface="Literata"/>
                <a:cs typeface="Literata"/>
                <a:sym typeface="Literata"/>
              </a:defRPr>
            </a:lvl2pPr>
            <a:lvl3pPr indent="-355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FFFAEE"/>
              </a:buClr>
              <a:buSzPts val="2000"/>
              <a:buFont typeface="Literata"/>
              <a:buChar char="•"/>
              <a:defRPr i="0" sz="2000" u="none" cap="none" strike="noStrike">
                <a:solidFill>
                  <a:srgbClr val="FFFAEE"/>
                </a:solidFill>
                <a:latin typeface="Literata"/>
                <a:ea typeface="Literata"/>
                <a:cs typeface="Literata"/>
                <a:sym typeface="Literat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FFFAEE"/>
              </a:buClr>
              <a:buSzPts val="2000"/>
              <a:buFont typeface="Literata"/>
              <a:buChar char="–"/>
              <a:defRPr i="0" sz="2000" u="none" cap="none" strike="noStrike">
                <a:solidFill>
                  <a:srgbClr val="FFFAEE"/>
                </a:solidFill>
                <a:latin typeface="Literata"/>
                <a:ea typeface="Literata"/>
                <a:cs typeface="Literata"/>
                <a:sym typeface="Literata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FFFAEE"/>
              </a:buClr>
              <a:buSzPts val="2000"/>
              <a:buFont typeface="Literata"/>
              <a:buChar char="»"/>
              <a:defRPr i="0" sz="2000" u="none" cap="none" strike="noStrike">
                <a:solidFill>
                  <a:srgbClr val="FFFAEE"/>
                </a:solidFill>
                <a:latin typeface="Literata"/>
                <a:ea typeface="Literata"/>
                <a:cs typeface="Literata"/>
                <a:sym typeface="Literat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FFFAEE"/>
              </a:buClr>
              <a:buSzPts val="2000"/>
              <a:buFont typeface="Literata"/>
              <a:buChar char="•"/>
              <a:defRPr i="0" sz="2000" u="none" cap="none" strike="noStrike">
                <a:solidFill>
                  <a:srgbClr val="FFFAEE"/>
                </a:solidFill>
                <a:latin typeface="Literata"/>
                <a:ea typeface="Literata"/>
                <a:cs typeface="Literata"/>
                <a:sym typeface="Literat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FFFAEE"/>
              </a:buClr>
              <a:buSzPts val="2000"/>
              <a:buFont typeface="Literata"/>
              <a:buChar char="•"/>
              <a:defRPr i="0" sz="2000" u="none" cap="none" strike="noStrike">
                <a:solidFill>
                  <a:srgbClr val="FFFAEE"/>
                </a:solidFill>
                <a:latin typeface="Literata"/>
                <a:ea typeface="Literata"/>
                <a:cs typeface="Literata"/>
                <a:sym typeface="Literat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FFFAEE"/>
              </a:buClr>
              <a:buSzPts val="2000"/>
              <a:buFont typeface="Literata"/>
              <a:buChar char="•"/>
              <a:defRPr i="0" sz="2000" u="none" cap="none" strike="noStrike">
                <a:solidFill>
                  <a:srgbClr val="FFFAEE"/>
                </a:solidFill>
                <a:latin typeface="Literata"/>
                <a:ea typeface="Literata"/>
                <a:cs typeface="Literata"/>
                <a:sym typeface="Literat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FFFAEE"/>
              </a:buClr>
              <a:buSzPts val="2000"/>
              <a:buFont typeface="Literata"/>
              <a:buChar char="•"/>
              <a:defRPr i="0" sz="2000" u="none" cap="none" strike="noStrike">
                <a:solidFill>
                  <a:srgbClr val="FFFAEE"/>
                </a:solidFill>
                <a:latin typeface="Literata"/>
                <a:ea typeface="Literata"/>
                <a:cs typeface="Literata"/>
                <a:sym typeface="Literata"/>
              </a:defRPr>
            </a:lvl9pPr>
          </a:lstStyle>
          <a:p/>
        </p:txBody>
      </p:sp>
      <p:sp>
        <p:nvSpPr>
          <p:cNvPr id="41" name="Google Shape;41;p5"/>
          <p:cNvSpPr txBox="1"/>
          <p:nvPr>
            <p:ph idx="4" type="body"/>
          </p:nvPr>
        </p:nvSpPr>
        <p:spPr>
          <a:xfrm>
            <a:off x="12916050" y="7334425"/>
            <a:ext cx="44766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556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FFFAEE"/>
              </a:buClr>
              <a:buSzPts val="2000"/>
              <a:buFont typeface="Literata"/>
              <a:buChar char="•"/>
              <a:defRPr i="0" sz="2000" u="none" cap="none" strike="noStrike">
                <a:solidFill>
                  <a:srgbClr val="FFFAEE"/>
                </a:solidFill>
                <a:latin typeface="Literata"/>
                <a:ea typeface="Literata"/>
                <a:cs typeface="Literata"/>
                <a:sym typeface="Literata"/>
              </a:defRPr>
            </a:lvl1pPr>
            <a:lvl2pPr indent="-355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FFFAEE"/>
              </a:buClr>
              <a:buSzPts val="2000"/>
              <a:buFont typeface="Literata"/>
              <a:buChar char="–"/>
              <a:defRPr i="0" sz="2000" u="none" cap="none" strike="noStrike">
                <a:solidFill>
                  <a:srgbClr val="FFFAEE"/>
                </a:solidFill>
                <a:latin typeface="Literata"/>
                <a:ea typeface="Literata"/>
                <a:cs typeface="Literata"/>
                <a:sym typeface="Literata"/>
              </a:defRPr>
            </a:lvl2pPr>
            <a:lvl3pPr indent="-355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FFFAEE"/>
              </a:buClr>
              <a:buSzPts val="2000"/>
              <a:buFont typeface="Literata"/>
              <a:buChar char="•"/>
              <a:defRPr i="0" sz="2000" u="none" cap="none" strike="noStrike">
                <a:solidFill>
                  <a:srgbClr val="FFFAEE"/>
                </a:solidFill>
                <a:latin typeface="Literata"/>
                <a:ea typeface="Literata"/>
                <a:cs typeface="Literata"/>
                <a:sym typeface="Literat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FFFAEE"/>
              </a:buClr>
              <a:buSzPts val="2000"/>
              <a:buFont typeface="Literata"/>
              <a:buChar char="–"/>
              <a:defRPr i="0" sz="2000" u="none" cap="none" strike="noStrike">
                <a:solidFill>
                  <a:srgbClr val="FFFAEE"/>
                </a:solidFill>
                <a:latin typeface="Literata"/>
                <a:ea typeface="Literata"/>
                <a:cs typeface="Literata"/>
                <a:sym typeface="Literata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FFFAEE"/>
              </a:buClr>
              <a:buSzPts val="2000"/>
              <a:buFont typeface="Literata"/>
              <a:buChar char="»"/>
              <a:defRPr i="0" sz="2000" u="none" cap="none" strike="noStrike">
                <a:solidFill>
                  <a:srgbClr val="FFFAEE"/>
                </a:solidFill>
                <a:latin typeface="Literata"/>
                <a:ea typeface="Literata"/>
                <a:cs typeface="Literata"/>
                <a:sym typeface="Literat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FFFAEE"/>
              </a:buClr>
              <a:buSzPts val="2000"/>
              <a:buFont typeface="Literata"/>
              <a:buChar char="•"/>
              <a:defRPr i="0" sz="2000" u="none" cap="none" strike="noStrike">
                <a:solidFill>
                  <a:srgbClr val="FFFAEE"/>
                </a:solidFill>
                <a:latin typeface="Literata"/>
                <a:ea typeface="Literata"/>
                <a:cs typeface="Literata"/>
                <a:sym typeface="Literat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FFFAEE"/>
              </a:buClr>
              <a:buSzPts val="2000"/>
              <a:buFont typeface="Literata"/>
              <a:buChar char="•"/>
              <a:defRPr i="0" sz="2000" u="none" cap="none" strike="noStrike">
                <a:solidFill>
                  <a:srgbClr val="FFFAEE"/>
                </a:solidFill>
                <a:latin typeface="Literata"/>
                <a:ea typeface="Literata"/>
                <a:cs typeface="Literata"/>
                <a:sym typeface="Literat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FFFAEE"/>
              </a:buClr>
              <a:buSzPts val="2000"/>
              <a:buFont typeface="Literata"/>
              <a:buChar char="•"/>
              <a:defRPr i="0" sz="2000" u="none" cap="none" strike="noStrike">
                <a:solidFill>
                  <a:srgbClr val="FFFAEE"/>
                </a:solidFill>
                <a:latin typeface="Literata"/>
                <a:ea typeface="Literata"/>
                <a:cs typeface="Literata"/>
                <a:sym typeface="Literat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FFFAEE"/>
              </a:buClr>
              <a:buSzPts val="2000"/>
              <a:buFont typeface="Literata"/>
              <a:buChar char="•"/>
              <a:defRPr i="0" sz="2000" u="none" cap="none" strike="noStrike">
                <a:solidFill>
                  <a:srgbClr val="FFFAEE"/>
                </a:solidFill>
                <a:latin typeface="Literata"/>
                <a:ea typeface="Literata"/>
                <a:cs typeface="Literata"/>
                <a:sym typeface="Literat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bg>
      <p:bgPr>
        <a:solidFill>
          <a:srgbClr val="CBE691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/>
          <p:nvPr/>
        </p:nvSpPr>
        <p:spPr>
          <a:xfrm>
            <a:off x="663827" y="843949"/>
            <a:ext cx="3086353" cy="3190779"/>
          </a:xfrm>
          <a:custGeom>
            <a:rect b="b" l="l" r="r" t="t"/>
            <a:pathLst>
              <a:path extrusionOk="0" h="3190779" w="3086353">
                <a:moveTo>
                  <a:pt x="0" y="0"/>
                </a:moveTo>
                <a:lnTo>
                  <a:pt x="3086353" y="0"/>
                </a:lnTo>
                <a:lnTo>
                  <a:pt x="3086353" y="3190779"/>
                </a:lnTo>
                <a:lnTo>
                  <a:pt x="0" y="31907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" name="Google Shape;44;p6"/>
          <p:cNvSpPr/>
          <p:nvPr/>
        </p:nvSpPr>
        <p:spPr>
          <a:xfrm>
            <a:off x="14637246" y="1028700"/>
            <a:ext cx="2862920" cy="2821277"/>
          </a:xfrm>
          <a:custGeom>
            <a:rect b="b" l="l" r="r" t="t"/>
            <a:pathLst>
              <a:path extrusionOk="0" h="2821277" w="2862920">
                <a:moveTo>
                  <a:pt x="0" y="0"/>
                </a:moveTo>
                <a:lnTo>
                  <a:pt x="2862919" y="0"/>
                </a:lnTo>
                <a:lnTo>
                  <a:pt x="2862919" y="2821277"/>
                </a:lnTo>
                <a:lnTo>
                  <a:pt x="0" y="28212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" name="Google Shape;45;p6"/>
          <p:cNvSpPr txBox="1"/>
          <p:nvPr>
            <p:ph type="title"/>
          </p:nvPr>
        </p:nvSpPr>
        <p:spPr>
          <a:xfrm>
            <a:off x="3333800" y="1028700"/>
            <a:ext cx="11620500" cy="36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2500"/>
              <a:buFont typeface="Anton"/>
              <a:buNone/>
              <a:defRPr i="0" sz="12500" u="none" cap="none" strike="noStrike">
                <a:solidFill>
                  <a:srgbClr val="165D3A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2500"/>
              <a:buNone/>
              <a:defRPr sz="12500">
                <a:solidFill>
                  <a:srgbClr val="165D3A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2500"/>
              <a:buNone/>
              <a:defRPr sz="12500">
                <a:solidFill>
                  <a:srgbClr val="165D3A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2500"/>
              <a:buNone/>
              <a:defRPr sz="12500">
                <a:solidFill>
                  <a:srgbClr val="165D3A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2500"/>
              <a:buNone/>
              <a:defRPr sz="12500">
                <a:solidFill>
                  <a:srgbClr val="165D3A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2500"/>
              <a:buNone/>
              <a:defRPr sz="12500">
                <a:solidFill>
                  <a:srgbClr val="165D3A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2500"/>
              <a:buNone/>
              <a:defRPr sz="12500">
                <a:solidFill>
                  <a:srgbClr val="165D3A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2500"/>
              <a:buNone/>
              <a:defRPr sz="12500">
                <a:solidFill>
                  <a:srgbClr val="165D3A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2500"/>
              <a:buNone/>
              <a:defRPr sz="12500">
                <a:solidFill>
                  <a:srgbClr val="165D3A"/>
                </a:solidFill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" type="body"/>
          </p:nvPr>
        </p:nvSpPr>
        <p:spPr>
          <a:xfrm>
            <a:off x="1323975" y="5600875"/>
            <a:ext cx="15668700" cy="36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55600" lvl="0" marL="457200" marR="0" algn="l">
              <a:spcBef>
                <a:spcPts val="640"/>
              </a:spcBef>
              <a:spcAft>
                <a:spcPts val="0"/>
              </a:spcAft>
              <a:buClr>
                <a:srgbClr val="165D3A"/>
              </a:buClr>
              <a:buSzPts val="2000"/>
              <a:buFont typeface="Literata"/>
              <a:buChar char="•"/>
              <a:defRPr i="0" sz="2000" u="none" cap="none" strike="noStrik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defRPr>
            </a:lvl1pPr>
            <a:lvl2pPr indent="-355600" lvl="1" marL="914400" marR="0" algn="l">
              <a:spcBef>
                <a:spcPts val="560"/>
              </a:spcBef>
              <a:spcAft>
                <a:spcPts val="0"/>
              </a:spcAft>
              <a:buClr>
                <a:srgbClr val="165D3A"/>
              </a:buClr>
              <a:buSzPts val="2000"/>
              <a:buFont typeface="Literata"/>
              <a:buChar char="–"/>
              <a:defRPr i="0" sz="2000" u="none" cap="none" strike="noStrik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defRPr>
            </a:lvl2pPr>
            <a:lvl3pPr indent="-355600" lvl="2" marL="1371600" marR="0" algn="l">
              <a:spcBef>
                <a:spcPts val="480"/>
              </a:spcBef>
              <a:spcAft>
                <a:spcPts val="0"/>
              </a:spcAft>
              <a:buClr>
                <a:srgbClr val="165D3A"/>
              </a:buClr>
              <a:buSzPts val="2000"/>
              <a:buFont typeface="Literata"/>
              <a:buChar char="•"/>
              <a:defRPr i="0" sz="2000" u="none" cap="none" strike="noStrik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defRPr>
            </a:lvl3pPr>
            <a:lvl4pPr indent="-355600" lvl="3" marL="1828800" marR="0" algn="l">
              <a:spcBef>
                <a:spcPts val="400"/>
              </a:spcBef>
              <a:spcAft>
                <a:spcPts val="0"/>
              </a:spcAft>
              <a:buClr>
                <a:srgbClr val="165D3A"/>
              </a:buClr>
              <a:buSzPts val="2000"/>
              <a:buFont typeface="Literata"/>
              <a:buChar char="–"/>
              <a:defRPr i="0" sz="2000" u="none" cap="none" strike="noStrik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defRPr>
            </a:lvl4pPr>
            <a:lvl5pPr indent="-355600" lvl="4" marL="2286000" marR="0" algn="l">
              <a:spcBef>
                <a:spcPts val="400"/>
              </a:spcBef>
              <a:spcAft>
                <a:spcPts val="0"/>
              </a:spcAft>
              <a:buClr>
                <a:srgbClr val="165D3A"/>
              </a:buClr>
              <a:buSzPts val="2000"/>
              <a:buFont typeface="Literata"/>
              <a:buChar char="»"/>
              <a:defRPr i="0" sz="2000" u="none" cap="none" strike="noStrik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defRPr>
            </a:lvl5pPr>
            <a:lvl6pPr indent="-355600" lvl="5" marL="2743200" marR="0" algn="l">
              <a:spcBef>
                <a:spcPts val="400"/>
              </a:spcBef>
              <a:spcAft>
                <a:spcPts val="0"/>
              </a:spcAft>
              <a:buClr>
                <a:srgbClr val="165D3A"/>
              </a:buClr>
              <a:buSzPts val="2000"/>
              <a:buFont typeface="Literata"/>
              <a:buChar char="•"/>
              <a:defRPr i="0" sz="2000" u="none" cap="none" strike="noStrik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defRPr>
            </a:lvl6pPr>
            <a:lvl7pPr indent="-355600" lvl="6" marL="3200400" marR="0" algn="l">
              <a:spcBef>
                <a:spcPts val="400"/>
              </a:spcBef>
              <a:spcAft>
                <a:spcPts val="0"/>
              </a:spcAft>
              <a:buClr>
                <a:srgbClr val="165D3A"/>
              </a:buClr>
              <a:buSzPts val="2000"/>
              <a:buFont typeface="Literata"/>
              <a:buChar char="•"/>
              <a:defRPr i="0" sz="2000" u="none" cap="none" strike="noStrik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defRPr>
            </a:lvl7pPr>
            <a:lvl8pPr indent="-355600" lvl="7" marL="3657600" marR="0" algn="l">
              <a:spcBef>
                <a:spcPts val="400"/>
              </a:spcBef>
              <a:spcAft>
                <a:spcPts val="0"/>
              </a:spcAft>
              <a:buClr>
                <a:srgbClr val="165D3A"/>
              </a:buClr>
              <a:buSzPts val="2000"/>
              <a:buFont typeface="Literata"/>
              <a:buChar char="•"/>
              <a:defRPr i="0" sz="2000" u="none" cap="none" strike="noStrik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defRPr>
            </a:lvl8pPr>
            <a:lvl9pPr indent="-355600" lvl="8" marL="4114800" marR="0" algn="l">
              <a:spcBef>
                <a:spcPts val="400"/>
              </a:spcBef>
              <a:spcAft>
                <a:spcPts val="0"/>
              </a:spcAft>
              <a:buClr>
                <a:srgbClr val="165D3A"/>
              </a:buClr>
              <a:buSzPts val="2000"/>
              <a:buFont typeface="Literata"/>
              <a:buChar char="•"/>
              <a:defRPr i="0" sz="2000" u="none" cap="none" strike="noStrik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bg>
      <p:bgPr>
        <a:solidFill>
          <a:srgbClr val="CBE691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7"/>
          <p:cNvPicPr preferRelativeResize="0"/>
          <p:nvPr/>
        </p:nvPicPr>
        <p:blipFill rotWithShape="1">
          <a:blip r:embed="rId2">
            <a:alphaModFix/>
          </a:blip>
          <a:srcRect b="9495" l="6419" r="0" t="10574"/>
          <a:stretch/>
        </p:blipFill>
        <p:spPr>
          <a:xfrm>
            <a:off x="0" y="0"/>
            <a:ext cx="18287999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7"/>
          <p:cNvSpPr txBox="1"/>
          <p:nvPr>
            <p:ph type="title"/>
          </p:nvPr>
        </p:nvSpPr>
        <p:spPr>
          <a:xfrm>
            <a:off x="1238300" y="5391150"/>
            <a:ext cx="11620500" cy="36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2500"/>
              <a:buFont typeface="Anton"/>
              <a:buNone/>
              <a:defRPr i="0" sz="12500" u="none" cap="none" strike="noStrike">
                <a:solidFill>
                  <a:srgbClr val="165D3A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2500"/>
              <a:buNone/>
              <a:defRPr sz="12500">
                <a:solidFill>
                  <a:srgbClr val="165D3A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2500"/>
              <a:buNone/>
              <a:defRPr sz="12500">
                <a:solidFill>
                  <a:srgbClr val="165D3A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2500"/>
              <a:buNone/>
              <a:defRPr sz="12500">
                <a:solidFill>
                  <a:srgbClr val="165D3A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2500"/>
              <a:buNone/>
              <a:defRPr sz="12500">
                <a:solidFill>
                  <a:srgbClr val="165D3A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2500"/>
              <a:buNone/>
              <a:defRPr sz="12500">
                <a:solidFill>
                  <a:srgbClr val="165D3A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2500"/>
              <a:buNone/>
              <a:defRPr sz="12500">
                <a:solidFill>
                  <a:srgbClr val="165D3A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2500"/>
              <a:buNone/>
              <a:defRPr sz="12500">
                <a:solidFill>
                  <a:srgbClr val="165D3A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2500"/>
              <a:buNone/>
              <a:defRPr sz="12500">
                <a:solidFill>
                  <a:srgbClr val="165D3A"/>
                </a:solidFill>
              </a:defRPr>
            </a:lvl9pPr>
          </a:lstStyle>
          <a:p/>
        </p:txBody>
      </p:sp>
      <p:sp>
        <p:nvSpPr>
          <p:cNvPr id="50" name="Google Shape;50;p7"/>
          <p:cNvSpPr txBox="1"/>
          <p:nvPr>
            <p:ph idx="1" type="body"/>
          </p:nvPr>
        </p:nvSpPr>
        <p:spPr>
          <a:xfrm>
            <a:off x="11525175" y="1066975"/>
            <a:ext cx="5619600" cy="38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87350" lvl="0" marL="457200" marR="0" algn="l">
              <a:spcBef>
                <a:spcPts val="640"/>
              </a:spcBef>
              <a:spcAft>
                <a:spcPts val="0"/>
              </a:spcAft>
              <a:buClr>
                <a:srgbClr val="165D3A"/>
              </a:buClr>
              <a:buSzPts val="2500"/>
              <a:buFont typeface="Literata"/>
              <a:buChar char="•"/>
              <a:defRPr i="0" sz="2500" u="none" cap="none" strike="noStrik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defRPr>
            </a:lvl1pPr>
            <a:lvl2pPr indent="-387350" lvl="1" marL="914400" marR="0" algn="l">
              <a:spcBef>
                <a:spcPts val="560"/>
              </a:spcBef>
              <a:spcAft>
                <a:spcPts val="0"/>
              </a:spcAft>
              <a:buClr>
                <a:srgbClr val="165D3A"/>
              </a:buClr>
              <a:buSzPts val="2500"/>
              <a:buFont typeface="Literata"/>
              <a:buChar char="–"/>
              <a:defRPr i="0" sz="2500" u="none" cap="none" strike="noStrik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defRPr>
            </a:lvl2pPr>
            <a:lvl3pPr indent="-387350" lvl="2" marL="1371600" marR="0" algn="l">
              <a:spcBef>
                <a:spcPts val="480"/>
              </a:spcBef>
              <a:spcAft>
                <a:spcPts val="0"/>
              </a:spcAft>
              <a:buClr>
                <a:srgbClr val="165D3A"/>
              </a:buClr>
              <a:buSzPts val="2500"/>
              <a:buFont typeface="Literata"/>
              <a:buChar char="•"/>
              <a:defRPr i="0" sz="2500" u="none" cap="none" strike="noStrik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defRPr>
            </a:lvl3pPr>
            <a:lvl4pPr indent="-387350" lvl="3" marL="1828800" marR="0" algn="l">
              <a:spcBef>
                <a:spcPts val="400"/>
              </a:spcBef>
              <a:spcAft>
                <a:spcPts val="0"/>
              </a:spcAft>
              <a:buClr>
                <a:srgbClr val="165D3A"/>
              </a:buClr>
              <a:buSzPts val="2500"/>
              <a:buFont typeface="Literata"/>
              <a:buChar char="–"/>
              <a:defRPr i="0" sz="2500" u="none" cap="none" strike="noStrik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defRPr>
            </a:lvl4pPr>
            <a:lvl5pPr indent="-387350" lvl="4" marL="2286000" marR="0" algn="l">
              <a:spcBef>
                <a:spcPts val="400"/>
              </a:spcBef>
              <a:spcAft>
                <a:spcPts val="0"/>
              </a:spcAft>
              <a:buClr>
                <a:srgbClr val="165D3A"/>
              </a:buClr>
              <a:buSzPts val="2500"/>
              <a:buFont typeface="Literata"/>
              <a:buChar char="»"/>
              <a:defRPr i="0" sz="2500" u="none" cap="none" strike="noStrik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defRPr>
            </a:lvl5pPr>
            <a:lvl6pPr indent="-387350" lvl="5" marL="2743200" marR="0" algn="l">
              <a:spcBef>
                <a:spcPts val="400"/>
              </a:spcBef>
              <a:spcAft>
                <a:spcPts val="0"/>
              </a:spcAft>
              <a:buClr>
                <a:srgbClr val="165D3A"/>
              </a:buClr>
              <a:buSzPts val="2500"/>
              <a:buFont typeface="Literata"/>
              <a:buChar char="•"/>
              <a:defRPr i="0" sz="2500" u="none" cap="none" strike="noStrik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defRPr>
            </a:lvl6pPr>
            <a:lvl7pPr indent="-387350" lvl="6" marL="3200400" marR="0" algn="l">
              <a:spcBef>
                <a:spcPts val="400"/>
              </a:spcBef>
              <a:spcAft>
                <a:spcPts val="0"/>
              </a:spcAft>
              <a:buClr>
                <a:srgbClr val="165D3A"/>
              </a:buClr>
              <a:buSzPts val="2500"/>
              <a:buFont typeface="Literata"/>
              <a:buChar char="•"/>
              <a:defRPr i="0" sz="2500" u="none" cap="none" strike="noStrik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defRPr>
            </a:lvl7pPr>
            <a:lvl8pPr indent="-387350" lvl="7" marL="3657600" marR="0" algn="l">
              <a:spcBef>
                <a:spcPts val="400"/>
              </a:spcBef>
              <a:spcAft>
                <a:spcPts val="0"/>
              </a:spcAft>
              <a:buClr>
                <a:srgbClr val="165D3A"/>
              </a:buClr>
              <a:buSzPts val="2500"/>
              <a:buFont typeface="Literata"/>
              <a:buChar char="•"/>
              <a:defRPr i="0" sz="2500" u="none" cap="none" strike="noStrik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defRPr>
            </a:lvl8pPr>
            <a:lvl9pPr indent="-387350" lvl="8" marL="4114800" marR="0" algn="l">
              <a:spcBef>
                <a:spcPts val="400"/>
              </a:spcBef>
              <a:spcAft>
                <a:spcPts val="0"/>
              </a:spcAft>
              <a:buClr>
                <a:srgbClr val="165D3A"/>
              </a:buClr>
              <a:buSzPts val="2500"/>
              <a:buFont typeface="Literata"/>
              <a:buChar char="•"/>
              <a:defRPr i="0" sz="2500" u="none" cap="none" strike="noStrik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50"/>
            <a:ext cx="115323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6000"/>
              <a:buFont typeface="Anton"/>
              <a:buNone/>
              <a:defRPr i="0" sz="6000" u="none" cap="none" strike="noStrike">
                <a:solidFill>
                  <a:srgbClr val="165D3A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400"/>
              <a:buNone/>
              <a:defRPr sz="1800">
                <a:solidFill>
                  <a:srgbClr val="165D3A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400"/>
              <a:buNone/>
              <a:defRPr sz="1800">
                <a:solidFill>
                  <a:srgbClr val="165D3A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400"/>
              <a:buNone/>
              <a:defRPr sz="1800">
                <a:solidFill>
                  <a:srgbClr val="165D3A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400"/>
              <a:buNone/>
              <a:defRPr sz="1800">
                <a:solidFill>
                  <a:srgbClr val="165D3A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400"/>
              <a:buNone/>
              <a:defRPr sz="1800">
                <a:solidFill>
                  <a:srgbClr val="165D3A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400"/>
              <a:buNone/>
              <a:defRPr sz="1800">
                <a:solidFill>
                  <a:srgbClr val="165D3A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400"/>
              <a:buNone/>
              <a:defRPr sz="1800">
                <a:solidFill>
                  <a:srgbClr val="165D3A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65D3A"/>
              </a:buClr>
              <a:buSzPts val="1400"/>
              <a:buNone/>
              <a:defRPr sz="1800">
                <a:solidFill>
                  <a:srgbClr val="165D3A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556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165D3A"/>
              </a:buClr>
              <a:buSzPts val="2000"/>
              <a:buFont typeface="Literata"/>
              <a:buChar char="•"/>
              <a:defRPr i="0" sz="2000" u="none" cap="none" strike="noStrik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defRPr>
            </a:lvl1pPr>
            <a:lvl2pPr indent="-355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165D3A"/>
              </a:buClr>
              <a:buSzPts val="2000"/>
              <a:buFont typeface="Literata"/>
              <a:buChar char="–"/>
              <a:defRPr i="0" sz="2000" u="none" cap="none" strike="noStrik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defRPr>
            </a:lvl2pPr>
            <a:lvl3pPr indent="-355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165D3A"/>
              </a:buClr>
              <a:buSzPts val="2000"/>
              <a:buFont typeface="Literata"/>
              <a:buChar char="•"/>
              <a:defRPr i="0" sz="2000" u="none" cap="none" strike="noStrik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165D3A"/>
              </a:buClr>
              <a:buSzPts val="2000"/>
              <a:buFont typeface="Literata"/>
              <a:buChar char="–"/>
              <a:defRPr i="0" sz="2000" u="none" cap="none" strike="noStrik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165D3A"/>
              </a:buClr>
              <a:buSzPts val="2000"/>
              <a:buFont typeface="Literata"/>
              <a:buChar char="»"/>
              <a:defRPr i="0" sz="2000" u="none" cap="none" strike="noStrik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165D3A"/>
              </a:buClr>
              <a:buSzPts val="2000"/>
              <a:buFont typeface="Literata"/>
              <a:buChar char="•"/>
              <a:defRPr i="0" sz="2000" u="none" cap="none" strike="noStrik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165D3A"/>
              </a:buClr>
              <a:buSzPts val="2000"/>
              <a:buFont typeface="Literata"/>
              <a:buChar char="•"/>
              <a:defRPr i="0" sz="2000" u="none" cap="none" strike="noStrik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165D3A"/>
              </a:buClr>
              <a:buSzPts val="2000"/>
              <a:buFont typeface="Literata"/>
              <a:buChar char="•"/>
              <a:defRPr i="0" sz="2000" u="none" cap="none" strike="noStrik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165D3A"/>
              </a:buClr>
              <a:buSzPts val="2000"/>
              <a:buFont typeface="Literata"/>
              <a:buChar char="•"/>
              <a:defRPr i="0" sz="2000" u="none" cap="none" strike="noStrik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Relationship Id="rId4" Type="http://schemas.openxmlformats.org/officeDocument/2006/relationships/image" Target="../media/image26.png"/><Relationship Id="rId5" Type="http://schemas.openxmlformats.org/officeDocument/2006/relationships/image" Target="../media/image50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3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9.jpg"/><Relationship Id="rId4" Type="http://schemas.openxmlformats.org/officeDocument/2006/relationships/image" Target="../media/image4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9.png"/><Relationship Id="rId4" Type="http://schemas.openxmlformats.org/officeDocument/2006/relationships/image" Target="../media/image54.png"/><Relationship Id="rId5" Type="http://schemas.openxmlformats.org/officeDocument/2006/relationships/image" Target="../media/image51.png"/><Relationship Id="rId6" Type="http://schemas.openxmlformats.org/officeDocument/2006/relationships/image" Target="../media/image58.png"/><Relationship Id="rId7" Type="http://schemas.openxmlformats.org/officeDocument/2006/relationships/image" Target="../media/image5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1" Type="http://schemas.openxmlformats.org/officeDocument/2006/relationships/image" Target="../media/image12.png"/><Relationship Id="rId10" Type="http://schemas.openxmlformats.org/officeDocument/2006/relationships/image" Target="../media/image17.png"/><Relationship Id="rId13" Type="http://schemas.openxmlformats.org/officeDocument/2006/relationships/image" Target="../media/image42.png"/><Relationship Id="rId1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image" Target="../media/image25.png"/><Relationship Id="rId15" Type="http://schemas.openxmlformats.org/officeDocument/2006/relationships/image" Target="../media/image55.png"/><Relationship Id="rId14" Type="http://schemas.openxmlformats.org/officeDocument/2006/relationships/image" Target="../media/image46.png"/><Relationship Id="rId17" Type="http://schemas.openxmlformats.org/officeDocument/2006/relationships/image" Target="../media/image56.png"/><Relationship Id="rId16" Type="http://schemas.openxmlformats.org/officeDocument/2006/relationships/image" Target="../media/image47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8" Type="http://schemas.openxmlformats.org/officeDocument/2006/relationships/image" Target="../media/image45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8.jpg"/><Relationship Id="rId4" Type="http://schemas.openxmlformats.org/officeDocument/2006/relationships/image" Target="../media/image49.jpg"/><Relationship Id="rId5" Type="http://schemas.openxmlformats.org/officeDocument/2006/relationships/image" Target="../media/image5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1" Type="http://schemas.openxmlformats.org/officeDocument/2006/relationships/image" Target="../media/image12.png"/><Relationship Id="rId10" Type="http://schemas.openxmlformats.org/officeDocument/2006/relationships/image" Target="../media/image17.png"/><Relationship Id="rId12" Type="http://schemas.openxmlformats.org/officeDocument/2006/relationships/image" Target="../media/image24.png"/><Relationship Id="rId9" Type="http://schemas.openxmlformats.org/officeDocument/2006/relationships/image" Target="../media/image25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jpg"/><Relationship Id="rId4" Type="http://schemas.openxmlformats.org/officeDocument/2006/relationships/image" Target="../media/image2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jpg"/><Relationship Id="rId4" Type="http://schemas.openxmlformats.org/officeDocument/2006/relationships/image" Target="../media/image11.jpg"/><Relationship Id="rId5" Type="http://schemas.openxmlformats.org/officeDocument/2006/relationships/image" Target="../media/image10.png"/><Relationship Id="rId6" Type="http://schemas.openxmlformats.org/officeDocument/2006/relationships/image" Target="../media/image9.png"/><Relationship Id="rId7" Type="http://schemas.openxmlformats.org/officeDocument/2006/relationships/image" Target="../media/image13.png"/><Relationship Id="rId8" Type="http://schemas.openxmlformats.org/officeDocument/2006/relationships/image" Target="../media/image3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AEE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/>
        </p:nvSpPr>
        <p:spPr>
          <a:xfrm>
            <a:off x="9876649" y="841471"/>
            <a:ext cx="4879185" cy="24136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130" u="none" cap="none" strike="noStrike">
                <a:solidFill>
                  <a:srgbClr val="165D3A"/>
                </a:solidFill>
                <a:latin typeface="Anton"/>
                <a:ea typeface="Anton"/>
                <a:cs typeface="Anton"/>
                <a:sym typeface="Anton"/>
              </a:rPr>
              <a:t>MEAL</a:t>
            </a:r>
            <a:endParaRPr/>
          </a:p>
        </p:txBody>
      </p:sp>
      <p:sp>
        <p:nvSpPr>
          <p:cNvPr id="56" name="Google Shape;56;p8"/>
          <p:cNvSpPr txBox="1"/>
          <p:nvPr/>
        </p:nvSpPr>
        <p:spPr>
          <a:xfrm>
            <a:off x="2913891" y="3550983"/>
            <a:ext cx="8891390" cy="24136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130" u="none" cap="none" strike="noStrike">
                <a:solidFill>
                  <a:srgbClr val="165D3A"/>
                </a:solidFill>
                <a:latin typeface="Anton"/>
                <a:ea typeface="Anton"/>
                <a:cs typeface="Anton"/>
                <a:sym typeface="Anton"/>
              </a:rPr>
              <a:t>PLANNING</a:t>
            </a:r>
            <a:endParaRPr/>
          </a:p>
        </p:txBody>
      </p:sp>
      <p:sp>
        <p:nvSpPr>
          <p:cNvPr id="57" name="Google Shape;57;p8"/>
          <p:cNvSpPr txBox="1"/>
          <p:nvPr/>
        </p:nvSpPr>
        <p:spPr>
          <a:xfrm>
            <a:off x="6659364" y="6240410"/>
            <a:ext cx="6491721" cy="24136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130" u="none" cap="none" strike="noStrike">
                <a:solidFill>
                  <a:srgbClr val="165D3A"/>
                </a:solidFill>
                <a:latin typeface="Anton"/>
                <a:ea typeface="Anton"/>
                <a:cs typeface="Anton"/>
                <a:sym typeface="Anton"/>
              </a:rPr>
              <a:t>SLIDES</a:t>
            </a:r>
            <a:endParaRPr/>
          </a:p>
        </p:txBody>
      </p:sp>
      <p:sp>
        <p:nvSpPr>
          <p:cNvPr id="58" name="Google Shape;58;p8"/>
          <p:cNvSpPr txBox="1"/>
          <p:nvPr/>
        </p:nvSpPr>
        <p:spPr>
          <a:xfrm>
            <a:off x="787835" y="8925576"/>
            <a:ext cx="166866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700" u="none" cap="none" strike="noStrik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rPr>
              <a:t>Basics, examples, and tools to get you started</a:t>
            </a:r>
            <a:endParaRPr sz="1100"/>
          </a:p>
        </p:txBody>
      </p:sp>
      <p:pic>
        <p:nvPicPr>
          <p:cNvPr id="59" name="Google Shape;59;p8"/>
          <p:cNvPicPr preferRelativeResize="0"/>
          <p:nvPr/>
        </p:nvPicPr>
        <p:blipFill rotWithShape="1">
          <a:blip r:embed="rId3">
            <a:alphaModFix/>
          </a:blip>
          <a:srcRect b="0" l="16978" r="0" t="0"/>
          <a:stretch/>
        </p:blipFill>
        <p:spPr>
          <a:xfrm>
            <a:off x="0" y="771175"/>
            <a:ext cx="2913900" cy="488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8"/>
          <p:cNvPicPr preferRelativeResize="0"/>
          <p:nvPr/>
        </p:nvPicPr>
        <p:blipFill rotWithShape="1">
          <a:blip r:embed="rId4">
            <a:alphaModFix/>
          </a:blip>
          <a:srcRect b="2931" l="6785" r="0" t="0"/>
          <a:stretch/>
        </p:blipFill>
        <p:spPr>
          <a:xfrm>
            <a:off x="3307450" y="771175"/>
            <a:ext cx="6207425" cy="235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8"/>
          <p:cNvPicPr preferRelativeResize="0"/>
          <p:nvPr/>
        </p:nvPicPr>
        <p:blipFill rotWithShape="1">
          <a:blip r:embed="rId5">
            <a:alphaModFix/>
          </a:blip>
          <a:srcRect b="0" l="0" r="34524" t="0"/>
          <a:stretch/>
        </p:blipFill>
        <p:spPr>
          <a:xfrm>
            <a:off x="14924700" y="771175"/>
            <a:ext cx="3363300" cy="4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298212" y="3550974"/>
            <a:ext cx="2276712" cy="21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6117003"/>
            <a:ext cx="6491700" cy="2304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282958" y="6117000"/>
            <a:ext cx="5005039" cy="23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BE691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7" name="Google Shape;167;p17"/>
          <p:cNvGraphicFramePr/>
          <p:nvPr/>
        </p:nvGraphicFramePr>
        <p:xfrm>
          <a:off x="787835" y="356245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{DC399D9E-CD84-4C53-A1DF-3F7FFED78274}</a:tableStyleId>
              </a:tblPr>
              <a:tblGrid>
                <a:gridCol w="3342475"/>
                <a:gridCol w="3342475"/>
                <a:gridCol w="3342475"/>
                <a:gridCol w="3342475"/>
                <a:gridCol w="3342475"/>
              </a:tblGrid>
              <a:tr h="1231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9090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165D3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65D3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65D3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65D3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65D3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99" u="none" cap="none" strike="noStrike">
                          <a:solidFill>
                            <a:srgbClr val="FFFAEE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Spring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165D3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65D3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65D3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65D3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65D3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99" u="none" cap="none" strike="noStrike">
                          <a:solidFill>
                            <a:srgbClr val="FFFAEE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Summer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165D3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65D3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65D3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65D3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65D3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99" u="none" cap="none" strike="noStrike">
                          <a:solidFill>
                            <a:srgbClr val="FFFAEE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Fall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165D3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65D3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65D3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65D3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65D3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99" u="none" cap="none" strike="noStrike">
                          <a:solidFill>
                            <a:srgbClr val="FFFAEE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Winter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165D3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65D3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65D3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65D3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65D3A"/>
                    </a:solidFill>
                  </a:tcPr>
                </a:tc>
              </a:tr>
              <a:tr h="2239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99" u="none" cap="none" strike="noStrik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Fruits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165D3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65D3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65D3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65D3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A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Apples</a:t>
                      </a:r>
                      <a:endParaRPr sz="1100" u="none" cap="none" strike="noStrike"/>
                    </a:p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Apricots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Strawberries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Bananas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Pineapple</a:t>
                      </a:r>
                      <a:endParaRPr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165D3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65D3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65D3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65D3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A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Apples</a:t>
                      </a:r>
                      <a:endParaRPr sz="1100" u="none" cap="none" strike="noStrike"/>
                    </a:p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Apricots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Blueberries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Mangoes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Watermelon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solidFill>
                          <a:srgbClr val="165D3A"/>
                        </a:solidFill>
                        <a:latin typeface="Literata"/>
                        <a:ea typeface="Literata"/>
                        <a:cs typeface="Literata"/>
                        <a:sym typeface="Literata"/>
                      </a:endParaRPr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165D3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65D3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65D3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65D3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A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Apples</a:t>
                      </a:r>
                      <a:endParaRPr sz="1100" u="none" cap="none" strike="noStrike"/>
                    </a:p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Bananas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Grapes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Mangoes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Pears</a:t>
                      </a:r>
                      <a:endParaRPr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165D3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65D3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65D3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65D3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A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Apples</a:t>
                      </a:r>
                      <a:endParaRPr sz="1100" u="none" cap="none" strike="noStrike"/>
                    </a:p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Bananas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Pienapple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Pears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Oranges</a:t>
                      </a:r>
                      <a:endParaRPr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165D3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65D3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65D3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65D3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AEE"/>
                    </a:solidFill>
                  </a:tcPr>
                </a:tc>
              </a:tr>
              <a:tr h="2482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999" u="none" cap="none" strike="noStrik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Vegetables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165D3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65D3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65D3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65D3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A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Broccoli</a:t>
                      </a:r>
                      <a:endParaRPr sz="1100" u="none" cap="none" strike="noStrike"/>
                    </a:p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Cabbage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Carrots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Celery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Spinach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solidFill>
                          <a:srgbClr val="165D3A"/>
                        </a:solidFill>
                        <a:latin typeface="Literata"/>
                        <a:ea typeface="Literata"/>
                        <a:cs typeface="Literata"/>
                        <a:sym typeface="Literata"/>
                      </a:endParaRPr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165D3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65D3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65D3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65D3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A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Eggplant</a:t>
                      </a:r>
                      <a:endParaRPr sz="1100" u="none" cap="none" strike="noStrike"/>
                    </a:p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Carrots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Okra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Cantaloupe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Celery</a:t>
                      </a:r>
                      <a:endParaRPr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165D3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65D3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65D3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65D3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A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Broccoli</a:t>
                      </a:r>
                      <a:endParaRPr sz="1100" u="none" cap="none" strike="noStrike"/>
                    </a:p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Cauliflower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Mushrooms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Peas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Parsnips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solidFill>
                          <a:srgbClr val="165D3A"/>
                        </a:solidFill>
                        <a:latin typeface="Literata"/>
                        <a:ea typeface="Literata"/>
                        <a:cs typeface="Literata"/>
                        <a:sym typeface="Literata"/>
                      </a:endParaRPr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165D3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65D3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65D3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65D3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A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Carrots</a:t>
                      </a:r>
                      <a:endParaRPr sz="1100" u="none" cap="none" strike="noStrike"/>
                    </a:p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Celery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Turnips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Sweet potatoes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Onions and leeks</a:t>
                      </a:r>
                      <a:endParaRPr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165D3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65D3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65D3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65D3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AEE"/>
                    </a:solidFill>
                  </a:tcPr>
                </a:tc>
              </a:tr>
            </a:tbl>
          </a:graphicData>
        </a:graphic>
      </p:graphicFrame>
      <p:sp>
        <p:nvSpPr>
          <p:cNvPr id="168" name="Google Shape;168;p17"/>
          <p:cNvSpPr/>
          <p:nvPr/>
        </p:nvSpPr>
        <p:spPr>
          <a:xfrm>
            <a:off x="15549877" y="529973"/>
            <a:ext cx="2264427" cy="2761496"/>
          </a:xfrm>
          <a:custGeom>
            <a:rect b="b" l="l" r="r" t="t"/>
            <a:pathLst>
              <a:path extrusionOk="0" h="2761496" w="2264427">
                <a:moveTo>
                  <a:pt x="0" y="0"/>
                </a:moveTo>
                <a:lnTo>
                  <a:pt x="2264426" y="0"/>
                </a:lnTo>
                <a:lnTo>
                  <a:pt x="2264426" y="2761495"/>
                </a:lnTo>
                <a:lnTo>
                  <a:pt x="0" y="27614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9" name="Google Shape;169;p17"/>
          <p:cNvSpPr txBox="1"/>
          <p:nvPr/>
        </p:nvSpPr>
        <p:spPr>
          <a:xfrm>
            <a:off x="787835" y="1143000"/>
            <a:ext cx="16712331" cy="16420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545" u="none" cap="none" strike="noStrike">
                <a:solidFill>
                  <a:srgbClr val="165D3A"/>
                </a:solidFill>
                <a:latin typeface="Anton"/>
                <a:ea typeface="Anton"/>
                <a:cs typeface="Anton"/>
                <a:sym typeface="Anton"/>
              </a:rPr>
              <a:t>SEASONAL PRODUCE GUIDE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AEE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18"/>
          <p:cNvPicPr preferRelativeResize="0"/>
          <p:nvPr/>
        </p:nvPicPr>
        <p:blipFill rotWithShape="1">
          <a:blip r:embed="rId3">
            <a:alphaModFix/>
          </a:blip>
          <a:srcRect b="17087" l="0" r="0" t="17088"/>
          <a:stretch/>
        </p:blipFill>
        <p:spPr>
          <a:xfrm>
            <a:off x="787835" y="771697"/>
            <a:ext cx="10434337" cy="8744138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8"/>
          <p:cNvSpPr/>
          <p:nvPr/>
        </p:nvSpPr>
        <p:spPr>
          <a:xfrm>
            <a:off x="11989083" y="4283189"/>
            <a:ext cx="457096" cy="457096"/>
          </a:xfrm>
          <a:custGeom>
            <a:rect b="b" l="l" r="r" t="t"/>
            <a:pathLst>
              <a:path extrusionOk="0" h="457096" w="457096">
                <a:moveTo>
                  <a:pt x="0" y="0"/>
                </a:moveTo>
                <a:lnTo>
                  <a:pt x="457095" y="0"/>
                </a:lnTo>
                <a:lnTo>
                  <a:pt x="457095" y="457096"/>
                </a:lnTo>
                <a:lnTo>
                  <a:pt x="0" y="4570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6" name="Google Shape;176;p18"/>
          <p:cNvSpPr/>
          <p:nvPr/>
        </p:nvSpPr>
        <p:spPr>
          <a:xfrm>
            <a:off x="11989083" y="5274301"/>
            <a:ext cx="457096" cy="457096"/>
          </a:xfrm>
          <a:custGeom>
            <a:rect b="b" l="l" r="r" t="t"/>
            <a:pathLst>
              <a:path extrusionOk="0" h="457096" w="457096">
                <a:moveTo>
                  <a:pt x="0" y="0"/>
                </a:moveTo>
                <a:lnTo>
                  <a:pt x="457095" y="0"/>
                </a:lnTo>
                <a:lnTo>
                  <a:pt x="457095" y="457095"/>
                </a:lnTo>
                <a:lnTo>
                  <a:pt x="0" y="4570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7" name="Google Shape;177;p18"/>
          <p:cNvSpPr txBox="1"/>
          <p:nvPr/>
        </p:nvSpPr>
        <p:spPr>
          <a:xfrm>
            <a:off x="11989083" y="885997"/>
            <a:ext cx="5511083" cy="16420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545" u="none" cap="none" strike="noStrike">
                <a:solidFill>
                  <a:srgbClr val="165D3A"/>
                </a:solidFill>
                <a:latin typeface="Anton"/>
                <a:ea typeface="Anton"/>
                <a:cs typeface="Anton"/>
                <a:sym typeface="Anton"/>
              </a:rPr>
              <a:t>REVIEW</a:t>
            </a:r>
            <a:endParaRPr/>
          </a:p>
        </p:txBody>
      </p:sp>
      <p:sp>
        <p:nvSpPr>
          <p:cNvPr id="178" name="Google Shape;178;p18"/>
          <p:cNvSpPr txBox="1"/>
          <p:nvPr/>
        </p:nvSpPr>
        <p:spPr>
          <a:xfrm>
            <a:off x="11989083" y="2470895"/>
            <a:ext cx="5511000" cy="9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rPr>
              <a:t>Look over your plan before you shop:</a:t>
            </a:r>
            <a:endParaRPr/>
          </a:p>
        </p:txBody>
      </p:sp>
      <p:sp>
        <p:nvSpPr>
          <p:cNvPr id="179" name="Google Shape;179;p18"/>
          <p:cNvSpPr txBox="1"/>
          <p:nvPr/>
        </p:nvSpPr>
        <p:spPr>
          <a:xfrm>
            <a:off x="12835463" y="4225935"/>
            <a:ext cx="4664702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rPr>
              <a:t>Is it balanced?</a:t>
            </a:r>
            <a:endParaRPr/>
          </a:p>
        </p:txBody>
      </p:sp>
      <p:sp>
        <p:nvSpPr>
          <p:cNvPr id="180" name="Google Shape;180;p18"/>
          <p:cNvSpPr txBox="1"/>
          <p:nvPr/>
        </p:nvSpPr>
        <p:spPr>
          <a:xfrm>
            <a:off x="12835463" y="5086350"/>
            <a:ext cx="4664702" cy="1047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rPr>
              <a:t>Does it fit your time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rPr>
              <a:t>and budget?</a:t>
            </a:r>
            <a:endParaRPr/>
          </a:p>
        </p:txBody>
      </p:sp>
      <p:sp>
        <p:nvSpPr>
          <p:cNvPr id="181" name="Google Shape;181;p18"/>
          <p:cNvSpPr txBox="1"/>
          <p:nvPr/>
        </p:nvSpPr>
        <p:spPr>
          <a:xfrm>
            <a:off x="11989083" y="6770946"/>
            <a:ext cx="5511083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rPr>
              <a:t>Make adjustments as needed. 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65D3A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9"/>
          <p:cNvSpPr txBox="1"/>
          <p:nvPr/>
        </p:nvSpPr>
        <p:spPr>
          <a:xfrm>
            <a:off x="5343105" y="8644890"/>
            <a:ext cx="11916195" cy="6134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rPr>
              <a:t>— Virgil</a:t>
            </a:r>
            <a:endParaRPr/>
          </a:p>
        </p:txBody>
      </p:sp>
      <p:sp>
        <p:nvSpPr>
          <p:cNvPr id="187" name="Google Shape;187;p19"/>
          <p:cNvSpPr txBox="1"/>
          <p:nvPr/>
        </p:nvSpPr>
        <p:spPr>
          <a:xfrm>
            <a:off x="0" y="197498"/>
            <a:ext cx="18288000" cy="1743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480" u="none" cap="none" strike="noStrike">
                <a:solidFill>
                  <a:srgbClr val="A1CB47"/>
                </a:solidFill>
                <a:latin typeface="Anton"/>
                <a:ea typeface="Anton"/>
                <a:cs typeface="Anton"/>
                <a:sym typeface="Anton"/>
              </a:rPr>
              <a:t>THE GREATEST WEALTH IS HEALTH</a:t>
            </a:r>
            <a:endParaRPr/>
          </a:p>
        </p:txBody>
      </p:sp>
      <p:sp>
        <p:nvSpPr>
          <p:cNvPr id="188" name="Google Shape;188;p19"/>
          <p:cNvSpPr txBox="1"/>
          <p:nvPr/>
        </p:nvSpPr>
        <p:spPr>
          <a:xfrm>
            <a:off x="0" y="1940573"/>
            <a:ext cx="18288000" cy="1743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480" u="none" cap="none" strike="noStrike">
                <a:solidFill>
                  <a:srgbClr val="CBE691"/>
                </a:solidFill>
                <a:latin typeface="Anton"/>
                <a:ea typeface="Anton"/>
                <a:cs typeface="Anton"/>
                <a:sym typeface="Anton"/>
              </a:rPr>
              <a:t>THE GREATEST WEALTH IS HEALTH</a:t>
            </a:r>
            <a:endParaRPr/>
          </a:p>
        </p:txBody>
      </p:sp>
      <p:sp>
        <p:nvSpPr>
          <p:cNvPr id="189" name="Google Shape;189;p19"/>
          <p:cNvSpPr txBox="1"/>
          <p:nvPr/>
        </p:nvSpPr>
        <p:spPr>
          <a:xfrm>
            <a:off x="0" y="3683648"/>
            <a:ext cx="18288000" cy="1743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480" u="none" cap="none" strike="noStrike">
                <a:solidFill>
                  <a:srgbClr val="A1CB47"/>
                </a:solidFill>
                <a:latin typeface="Anton"/>
                <a:ea typeface="Anton"/>
                <a:cs typeface="Anton"/>
                <a:sym typeface="Anton"/>
              </a:rPr>
              <a:t>THE GREATEST WEALTH IS HEALTH</a:t>
            </a:r>
            <a:endParaRPr/>
          </a:p>
        </p:txBody>
      </p:sp>
      <p:sp>
        <p:nvSpPr>
          <p:cNvPr id="190" name="Google Shape;190;p19"/>
          <p:cNvSpPr txBox="1"/>
          <p:nvPr/>
        </p:nvSpPr>
        <p:spPr>
          <a:xfrm>
            <a:off x="0" y="5426723"/>
            <a:ext cx="18288000" cy="1743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480" u="none" cap="none" strike="noStrike">
                <a:solidFill>
                  <a:srgbClr val="CBE691"/>
                </a:solidFill>
                <a:latin typeface="Anton"/>
                <a:ea typeface="Anton"/>
                <a:cs typeface="Anton"/>
                <a:sym typeface="Anton"/>
              </a:rPr>
              <a:t>THE GREATEST WEALTH IS HEALTH</a:t>
            </a:r>
            <a:endParaRPr/>
          </a:p>
        </p:txBody>
      </p:sp>
      <p:sp>
        <p:nvSpPr>
          <p:cNvPr id="191" name="Google Shape;191;p19"/>
          <p:cNvSpPr txBox="1"/>
          <p:nvPr/>
        </p:nvSpPr>
        <p:spPr>
          <a:xfrm>
            <a:off x="0" y="7169798"/>
            <a:ext cx="18288000" cy="1743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480" u="none" cap="none" strike="noStrike">
                <a:solidFill>
                  <a:srgbClr val="A1CB47"/>
                </a:solidFill>
                <a:latin typeface="Anton"/>
                <a:ea typeface="Anton"/>
                <a:cs typeface="Anton"/>
                <a:sym typeface="Anton"/>
              </a:rPr>
              <a:t>THE GREATEST WEALTH IS HEALTH</a:t>
            </a:r>
            <a:endParaRPr/>
          </a:p>
        </p:txBody>
      </p:sp>
      <p:sp>
        <p:nvSpPr>
          <p:cNvPr id="192" name="Google Shape;192;p19"/>
          <p:cNvSpPr txBox="1"/>
          <p:nvPr/>
        </p:nvSpPr>
        <p:spPr>
          <a:xfrm>
            <a:off x="0" y="8912873"/>
            <a:ext cx="18288000" cy="1743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480" u="none" cap="none" strike="noStrike">
                <a:solidFill>
                  <a:srgbClr val="CBE691"/>
                </a:solidFill>
                <a:latin typeface="Anton"/>
                <a:ea typeface="Anton"/>
                <a:cs typeface="Anton"/>
                <a:sym typeface="Anton"/>
              </a:rPr>
              <a:t>THE GREATEST WEALTH IS HEALTH</a:t>
            </a:r>
            <a:endParaRPr/>
          </a:p>
        </p:txBody>
      </p:sp>
      <p:pic>
        <p:nvPicPr>
          <p:cNvPr id="193" name="Google Shape;19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0849" y="1949600"/>
            <a:ext cx="5461850" cy="395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70006" y="3936076"/>
            <a:ext cx="5680369" cy="4192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80355" y="3115929"/>
            <a:ext cx="3844791" cy="522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4325" y="7468091"/>
            <a:ext cx="5791750" cy="4420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620879" y="-819393"/>
            <a:ext cx="5680375" cy="4238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BE691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0"/>
          <p:cNvPicPr preferRelativeResize="0"/>
          <p:nvPr/>
        </p:nvPicPr>
        <p:blipFill rotWithShape="1">
          <a:blip r:embed="rId3">
            <a:alphaModFix/>
          </a:blip>
          <a:srcRect b="9495" l="6419" r="0" t="10574"/>
          <a:stretch/>
        </p:blipFill>
        <p:spPr>
          <a:xfrm>
            <a:off x="0" y="0"/>
            <a:ext cx="18287999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3" name="Google Shape;203;p20"/>
          <p:cNvGrpSpPr/>
          <p:nvPr/>
        </p:nvGrpSpPr>
        <p:grpSpPr>
          <a:xfrm>
            <a:off x="9384865" y="706871"/>
            <a:ext cx="8115300" cy="1055562"/>
            <a:chOff x="0" y="-85725"/>
            <a:chExt cx="10820400" cy="1407416"/>
          </a:xfrm>
        </p:grpSpPr>
        <p:sp>
          <p:nvSpPr>
            <p:cNvPr id="204" name="Google Shape;204;p20"/>
            <p:cNvSpPr txBox="1"/>
            <p:nvPr/>
          </p:nvSpPr>
          <p:spPr>
            <a:xfrm>
              <a:off x="0" y="-85725"/>
              <a:ext cx="10820400" cy="5734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165D3A"/>
                  </a:solidFill>
                  <a:latin typeface="Arimo"/>
                  <a:ea typeface="Arimo"/>
                  <a:cs typeface="Arimo"/>
                  <a:sym typeface="Arimo"/>
                </a:rPr>
                <a:t>Email </a:t>
              </a:r>
              <a:endParaRPr/>
            </a:p>
          </p:txBody>
        </p:sp>
        <p:sp>
          <p:nvSpPr>
            <p:cNvPr id="205" name="Google Shape;205;p20"/>
            <p:cNvSpPr txBox="1"/>
            <p:nvPr/>
          </p:nvSpPr>
          <p:spPr>
            <a:xfrm>
              <a:off x="0" y="548049"/>
              <a:ext cx="10820400" cy="7736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500" u="none" cap="none" strike="noStrike">
                  <a:solidFill>
                    <a:srgbClr val="165D3A"/>
                  </a:solidFill>
                  <a:latin typeface="Literata"/>
                  <a:ea typeface="Literata"/>
                  <a:cs typeface="Literata"/>
                  <a:sym typeface="Literata"/>
                </a:rPr>
                <a:t>hello@reallygreatsite.com</a:t>
              </a:r>
              <a:endParaRPr/>
            </a:p>
          </p:txBody>
        </p:sp>
      </p:grpSp>
      <p:grpSp>
        <p:nvGrpSpPr>
          <p:cNvPr id="206" name="Google Shape;206;p20"/>
          <p:cNvGrpSpPr/>
          <p:nvPr/>
        </p:nvGrpSpPr>
        <p:grpSpPr>
          <a:xfrm>
            <a:off x="9384865" y="2381305"/>
            <a:ext cx="8115300" cy="1041241"/>
            <a:chOff x="0" y="-66675"/>
            <a:chExt cx="10820400" cy="1388322"/>
          </a:xfrm>
        </p:grpSpPr>
        <p:sp>
          <p:nvSpPr>
            <p:cNvPr id="207" name="Google Shape;207;p20"/>
            <p:cNvSpPr txBox="1"/>
            <p:nvPr/>
          </p:nvSpPr>
          <p:spPr>
            <a:xfrm>
              <a:off x="0" y="-66675"/>
              <a:ext cx="10820400" cy="5543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165D3A"/>
                  </a:solidFill>
                  <a:latin typeface="Literata"/>
                  <a:ea typeface="Literata"/>
                  <a:cs typeface="Literata"/>
                  <a:sym typeface="Literata"/>
                </a:rPr>
                <a:t>Social media </a:t>
              </a:r>
              <a:endParaRPr/>
            </a:p>
          </p:txBody>
        </p:sp>
        <p:sp>
          <p:nvSpPr>
            <p:cNvPr id="208" name="Google Shape;208;p20"/>
            <p:cNvSpPr txBox="1"/>
            <p:nvPr/>
          </p:nvSpPr>
          <p:spPr>
            <a:xfrm>
              <a:off x="0" y="548005"/>
              <a:ext cx="10820400" cy="7736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500" u="none" cap="none" strike="noStrike">
                  <a:solidFill>
                    <a:srgbClr val="165D3A"/>
                  </a:solidFill>
                  <a:latin typeface="Literata"/>
                  <a:ea typeface="Literata"/>
                  <a:cs typeface="Literata"/>
                  <a:sym typeface="Literata"/>
                </a:rPr>
                <a:t>@reallygreatsite</a:t>
              </a:r>
              <a:endParaRPr/>
            </a:p>
          </p:txBody>
        </p:sp>
      </p:grpSp>
      <p:sp>
        <p:nvSpPr>
          <p:cNvPr id="209" name="Google Shape;209;p20"/>
          <p:cNvSpPr txBox="1"/>
          <p:nvPr/>
        </p:nvSpPr>
        <p:spPr>
          <a:xfrm>
            <a:off x="787835" y="7102688"/>
            <a:ext cx="16712331" cy="24131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130" u="none" cap="none" strike="noStrike">
                <a:solidFill>
                  <a:srgbClr val="165D3A"/>
                </a:solidFill>
                <a:latin typeface="Anton"/>
                <a:ea typeface="Anton"/>
                <a:cs typeface="Anton"/>
                <a:sym typeface="Anton"/>
              </a:rPr>
              <a:t>GET IN TOUCH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AEE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oogle Shape;214;p21"/>
          <p:cNvGrpSpPr/>
          <p:nvPr/>
        </p:nvGrpSpPr>
        <p:grpSpPr>
          <a:xfrm>
            <a:off x="787835" y="2333771"/>
            <a:ext cx="5024671" cy="7367088"/>
            <a:chOff x="0" y="-28575"/>
            <a:chExt cx="1323370" cy="1940303"/>
          </a:xfrm>
        </p:grpSpPr>
        <p:sp>
          <p:nvSpPr>
            <p:cNvPr id="215" name="Google Shape;215;p21"/>
            <p:cNvSpPr/>
            <p:nvPr/>
          </p:nvSpPr>
          <p:spPr>
            <a:xfrm>
              <a:off x="0" y="0"/>
              <a:ext cx="1323370" cy="1911728"/>
            </a:xfrm>
            <a:custGeom>
              <a:rect b="b" l="l" r="r" t="t"/>
              <a:pathLst>
                <a:path extrusionOk="0" h="1911728" w="1323370">
                  <a:moveTo>
                    <a:pt x="30816" y="0"/>
                  </a:moveTo>
                  <a:lnTo>
                    <a:pt x="1292555" y="0"/>
                  </a:lnTo>
                  <a:cubicBezTo>
                    <a:pt x="1309574" y="0"/>
                    <a:pt x="1323370" y="13797"/>
                    <a:pt x="1323370" y="30816"/>
                  </a:cubicBezTo>
                  <a:lnTo>
                    <a:pt x="1323370" y="1880913"/>
                  </a:lnTo>
                  <a:cubicBezTo>
                    <a:pt x="1323370" y="1897931"/>
                    <a:pt x="1309574" y="1911728"/>
                    <a:pt x="1292555" y="1911728"/>
                  </a:cubicBezTo>
                  <a:lnTo>
                    <a:pt x="30816" y="1911728"/>
                  </a:lnTo>
                  <a:cubicBezTo>
                    <a:pt x="13797" y="1911728"/>
                    <a:pt x="0" y="1897931"/>
                    <a:pt x="0" y="1880913"/>
                  </a:cubicBezTo>
                  <a:lnTo>
                    <a:pt x="0" y="30816"/>
                  </a:lnTo>
                  <a:cubicBezTo>
                    <a:pt x="0" y="13797"/>
                    <a:pt x="13797" y="0"/>
                    <a:pt x="30816" y="0"/>
                  </a:cubicBezTo>
                  <a:close/>
                </a:path>
              </a:pathLst>
            </a:custGeom>
            <a:solidFill>
              <a:srgbClr val="FFFAEE"/>
            </a:solidFill>
            <a:ln cap="sq" cmpd="sng" w="19050">
              <a:solidFill>
                <a:srgbClr val="165D3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21"/>
            <p:cNvSpPr txBox="1"/>
            <p:nvPr/>
          </p:nvSpPr>
          <p:spPr>
            <a:xfrm>
              <a:off x="0" y="-28575"/>
              <a:ext cx="1323370" cy="19403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7" name="Google Shape;217;p21"/>
          <p:cNvGrpSpPr/>
          <p:nvPr/>
        </p:nvGrpSpPr>
        <p:grpSpPr>
          <a:xfrm>
            <a:off x="6060156" y="2333771"/>
            <a:ext cx="11440010" cy="7367088"/>
            <a:chOff x="0" y="-28575"/>
            <a:chExt cx="3013007" cy="1940303"/>
          </a:xfrm>
        </p:grpSpPr>
        <p:sp>
          <p:nvSpPr>
            <p:cNvPr id="218" name="Google Shape;218;p21"/>
            <p:cNvSpPr/>
            <p:nvPr/>
          </p:nvSpPr>
          <p:spPr>
            <a:xfrm>
              <a:off x="0" y="0"/>
              <a:ext cx="3013007" cy="1911728"/>
            </a:xfrm>
            <a:custGeom>
              <a:rect b="b" l="l" r="r" t="t"/>
              <a:pathLst>
                <a:path extrusionOk="0" h="1911728" w="3013007">
                  <a:moveTo>
                    <a:pt x="13535" y="0"/>
                  </a:moveTo>
                  <a:lnTo>
                    <a:pt x="2999472" y="0"/>
                  </a:lnTo>
                  <a:cubicBezTo>
                    <a:pt x="3006947" y="0"/>
                    <a:pt x="3013007" y="6060"/>
                    <a:pt x="3013007" y="13535"/>
                  </a:cubicBezTo>
                  <a:lnTo>
                    <a:pt x="3013007" y="1898193"/>
                  </a:lnTo>
                  <a:cubicBezTo>
                    <a:pt x="3013007" y="1905668"/>
                    <a:pt x="3006947" y="1911728"/>
                    <a:pt x="2999472" y="1911728"/>
                  </a:cubicBezTo>
                  <a:lnTo>
                    <a:pt x="13535" y="1911728"/>
                  </a:lnTo>
                  <a:cubicBezTo>
                    <a:pt x="6060" y="1911728"/>
                    <a:pt x="0" y="1905668"/>
                    <a:pt x="0" y="1898193"/>
                  </a:cubicBezTo>
                  <a:lnTo>
                    <a:pt x="0" y="13535"/>
                  </a:lnTo>
                  <a:cubicBezTo>
                    <a:pt x="0" y="6060"/>
                    <a:pt x="6060" y="0"/>
                    <a:pt x="13535" y="0"/>
                  </a:cubicBezTo>
                  <a:close/>
                </a:path>
              </a:pathLst>
            </a:custGeom>
            <a:solidFill>
              <a:srgbClr val="FFFAEE"/>
            </a:solidFill>
            <a:ln cap="sq" cmpd="sng" w="19050">
              <a:solidFill>
                <a:srgbClr val="165D3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21"/>
            <p:cNvSpPr txBox="1"/>
            <p:nvPr/>
          </p:nvSpPr>
          <p:spPr>
            <a:xfrm>
              <a:off x="0" y="-28575"/>
              <a:ext cx="3013007" cy="19403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0" name="Google Shape;220;p21"/>
          <p:cNvGrpSpPr/>
          <p:nvPr/>
        </p:nvGrpSpPr>
        <p:grpSpPr>
          <a:xfrm>
            <a:off x="1104558" y="2651097"/>
            <a:ext cx="4318255" cy="606730"/>
            <a:chOff x="0" y="-9525"/>
            <a:chExt cx="1137318" cy="159797"/>
          </a:xfrm>
        </p:grpSpPr>
        <p:sp>
          <p:nvSpPr>
            <p:cNvPr id="221" name="Google Shape;221;p21"/>
            <p:cNvSpPr/>
            <p:nvPr/>
          </p:nvSpPr>
          <p:spPr>
            <a:xfrm>
              <a:off x="0" y="0"/>
              <a:ext cx="1137318" cy="150272"/>
            </a:xfrm>
            <a:custGeom>
              <a:rect b="b" l="l" r="r" t="t"/>
              <a:pathLst>
                <a:path extrusionOk="0" h="150272" w="1137318">
                  <a:moveTo>
                    <a:pt x="35857" y="0"/>
                  </a:moveTo>
                  <a:lnTo>
                    <a:pt x="1101462" y="0"/>
                  </a:lnTo>
                  <a:cubicBezTo>
                    <a:pt x="1121265" y="0"/>
                    <a:pt x="1137318" y="16054"/>
                    <a:pt x="1137318" y="35857"/>
                  </a:cubicBezTo>
                  <a:lnTo>
                    <a:pt x="1137318" y="114415"/>
                  </a:lnTo>
                  <a:cubicBezTo>
                    <a:pt x="1137318" y="123925"/>
                    <a:pt x="1133540" y="133046"/>
                    <a:pt x="1126816" y="139770"/>
                  </a:cubicBezTo>
                  <a:cubicBezTo>
                    <a:pt x="1120092" y="146494"/>
                    <a:pt x="1110971" y="150272"/>
                    <a:pt x="1101462" y="150272"/>
                  </a:cubicBezTo>
                  <a:lnTo>
                    <a:pt x="35857" y="150272"/>
                  </a:lnTo>
                  <a:cubicBezTo>
                    <a:pt x="26347" y="150272"/>
                    <a:pt x="17227" y="146494"/>
                    <a:pt x="10502" y="139770"/>
                  </a:cubicBezTo>
                  <a:cubicBezTo>
                    <a:pt x="3778" y="133046"/>
                    <a:pt x="0" y="123925"/>
                    <a:pt x="0" y="114415"/>
                  </a:cubicBezTo>
                  <a:lnTo>
                    <a:pt x="0" y="35857"/>
                  </a:lnTo>
                  <a:cubicBezTo>
                    <a:pt x="0" y="26347"/>
                    <a:pt x="3778" y="17227"/>
                    <a:pt x="10502" y="10502"/>
                  </a:cubicBezTo>
                  <a:cubicBezTo>
                    <a:pt x="17227" y="3778"/>
                    <a:pt x="26347" y="0"/>
                    <a:pt x="35857" y="0"/>
                  </a:cubicBezTo>
                  <a:close/>
                </a:path>
              </a:pathLst>
            </a:custGeom>
            <a:solidFill>
              <a:srgbClr val="B2D4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21"/>
            <p:cNvSpPr txBox="1"/>
            <p:nvPr/>
          </p:nvSpPr>
          <p:spPr>
            <a:xfrm>
              <a:off x="0" y="-9525"/>
              <a:ext cx="1137318" cy="1597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99" u="none" cap="none" strike="noStrike">
                  <a:solidFill>
                    <a:srgbClr val="165D3A"/>
                  </a:solidFill>
                  <a:latin typeface="Literata"/>
                  <a:ea typeface="Literata"/>
                  <a:cs typeface="Literata"/>
                  <a:sym typeface="Literata"/>
                </a:rPr>
                <a:t>Fonts</a:t>
              </a:r>
              <a:endParaRPr/>
            </a:p>
          </p:txBody>
        </p:sp>
      </p:grpSp>
      <p:grpSp>
        <p:nvGrpSpPr>
          <p:cNvPr id="223" name="Google Shape;223;p21"/>
          <p:cNvGrpSpPr/>
          <p:nvPr/>
        </p:nvGrpSpPr>
        <p:grpSpPr>
          <a:xfrm>
            <a:off x="9632612" y="2651097"/>
            <a:ext cx="4368067" cy="581248"/>
            <a:chOff x="0" y="-9525"/>
            <a:chExt cx="1150437" cy="153086"/>
          </a:xfrm>
        </p:grpSpPr>
        <p:sp>
          <p:nvSpPr>
            <p:cNvPr id="224" name="Google Shape;224;p21"/>
            <p:cNvSpPr/>
            <p:nvPr/>
          </p:nvSpPr>
          <p:spPr>
            <a:xfrm>
              <a:off x="0" y="0"/>
              <a:ext cx="1150437" cy="143561"/>
            </a:xfrm>
            <a:custGeom>
              <a:rect b="b" l="l" r="r" t="t"/>
              <a:pathLst>
                <a:path extrusionOk="0" h="143561" w="1150437">
                  <a:moveTo>
                    <a:pt x="35448" y="0"/>
                  </a:moveTo>
                  <a:lnTo>
                    <a:pt x="1114989" y="0"/>
                  </a:lnTo>
                  <a:cubicBezTo>
                    <a:pt x="1124391" y="0"/>
                    <a:pt x="1133407" y="3735"/>
                    <a:pt x="1140055" y="10382"/>
                  </a:cubicBezTo>
                  <a:cubicBezTo>
                    <a:pt x="1146703" y="17030"/>
                    <a:pt x="1150437" y="26046"/>
                    <a:pt x="1150437" y="35448"/>
                  </a:cubicBezTo>
                  <a:lnTo>
                    <a:pt x="1150437" y="108113"/>
                  </a:lnTo>
                  <a:cubicBezTo>
                    <a:pt x="1150437" y="117514"/>
                    <a:pt x="1146703" y="126531"/>
                    <a:pt x="1140055" y="133179"/>
                  </a:cubicBezTo>
                  <a:cubicBezTo>
                    <a:pt x="1133407" y="139826"/>
                    <a:pt x="1124391" y="143561"/>
                    <a:pt x="1114989" y="143561"/>
                  </a:cubicBezTo>
                  <a:lnTo>
                    <a:pt x="35448" y="143561"/>
                  </a:lnTo>
                  <a:cubicBezTo>
                    <a:pt x="26046" y="143561"/>
                    <a:pt x="17030" y="139826"/>
                    <a:pt x="10382" y="133179"/>
                  </a:cubicBezTo>
                  <a:cubicBezTo>
                    <a:pt x="3735" y="126531"/>
                    <a:pt x="0" y="117514"/>
                    <a:pt x="0" y="108113"/>
                  </a:cubicBezTo>
                  <a:lnTo>
                    <a:pt x="0" y="35448"/>
                  </a:lnTo>
                  <a:cubicBezTo>
                    <a:pt x="0" y="26046"/>
                    <a:pt x="3735" y="17030"/>
                    <a:pt x="10382" y="10382"/>
                  </a:cubicBezTo>
                  <a:cubicBezTo>
                    <a:pt x="17030" y="3735"/>
                    <a:pt x="26046" y="0"/>
                    <a:pt x="35448" y="0"/>
                  </a:cubicBezTo>
                  <a:close/>
                </a:path>
              </a:pathLst>
            </a:custGeom>
            <a:solidFill>
              <a:srgbClr val="B2D4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21"/>
            <p:cNvSpPr txBox="1"/>
            <p:nvPr/>
          </p:nvSpPr>
          <p:spPr>
            <a:xfrm>
              <a:off x="0" y="-9525"/>
              <a:ext cx="1150437" cy="1530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99" u="none" cap="none" strike="noStrike">
                  <a:solidFill>
                    <a:srgbClr val="165D3A"/>
                  </a:solidFill>
                  <a:latin typeface="Literata"/>
                  <a:ea typeface="Literata"/>
                  <a:cs typeface="Literata"/>
                  <a:sym typeface="Literata"/>
                </a:rPr>
                <a:t>Design Elements / Icons</a:t>
              </a:r>
              <a:endParaRPr/>
            </a:p>
          </p:txBody>
        </p:sp>
      </p:grpSp>
      <p:grpSp>
        <p:nvGrpSpPr>
          <p:cNvPr id="226" name="Google Shape;226;p21"/>
          <p:cNvGrpSpPr/>
          <p:nvPr/>
        </p:nvGrpSpPr>
        <p:grpSpPr>
          <a:xfrm>
            <a:off x="1104558" y="7406156"/>
            <a:ext cx="4318255" cy="588224"/>
            <a:chOff x="0" y="-9525"/>
            <a:chExt cx="1137318" cy="154923"/>
          </a:xfrm>
        </p:grpSpPr>
        <p:sp>
          <p:nvSpPr>
            <p:cNvPr id="227" name="Google Shape;227;p21"/>
            <p:cNvSpPr/>
            <p:nvPr/>
          </p:nvSpPr>
          <p:spPr>
            <a:xfrm>
              <a:off x="0" y="0"/>
              <a:ext cx="1137318" cy="145398"/>
            </a:xfrm>
            <a:custGeom>
              <a:rect b="b" l="l" r="r" t="t"/>
              <a:pathLst>
                <a:path extrusionOk="0" h="145398" w="1137318">
                  <a:moveTo>
                    <a:pt x="35857" y="0"/>
                  </a:moveTo>
                  <a:lnTo>
                    <a:pt x="1101462" y="0"/>
                  </a:lnTo>
                  <a:cubicBezTo>
                    <a:pt x="1121265" y="0"/>
                    <a:pt x="1137318" y="16054"/>
                    <a:pt x="1137318" y="35857"/>
                  </a:cubicBezTo>
                  <a:lnTo>
                    <a:pt x="1137318" y="109542"/>
                  </a:lnTo>
                  <a:cubicBezTo>
                    <a:pt x="1137318" y="119051"/>
                    <a:pt x="1133540" y="128172"/>
                    <a:pt x="1126816" y="134896"/>
                  </a:cubicBezTo>
                  <a:cubicBezTo>
                    <a:pt x="1120092" y="141621"/>
                    <a:pt x="1110971" y="145398"/>
                    <a:pt x="1101462" y="145398"/>
                  </a:cubicBezTo>
                  <a:lnTo>
                    <a:pt x="35857" y="145398"/>
                  </a:lnTo>
                  <a:cubicBezTo>
                    <a:pt x="26347" y="145398"/>
                    <a:pt x="17227" y="141621"/>
                    <a:pt x="10502" y="134896"/>
                  </a:cubicBezTo>
                  <a:cubicBezTo>
                    <a:pt x="3778" y="128172"/>
                    <a:pt x="0" y="119051"/>
                    <a:pt x="0" y="109542"/>
                  </a:cubicBezTo>
                  <a:lnTo>
                    <a:pt x="0" y="35857"/>
                  </a:lnTo>
                  <a:cubicBezTo>
                    <a:pt x="0" y="26347"/>
                    <a:pt x="3778" y="17227"/>
                    <a:pt x="10502" y="10502"/>
                  </a:cubicBezTo>
                  <a:cubicBezTo>
                    <a:pt x="17227" y="3778"/>
                    <a:pt x="26347" y="0"/>
                    <a:pt x="35857" y="0"/>
                  </a:cubicBezTo>
                  <a:close/>
                </a:path>
              </a:pathLst>
            </a:custGeom>
            <a:solidFill>
              <a:srgbClr val="B2D4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21"/>
            <p:cNvSpPr txBox="1"/>
            <p:nvPr/>
          </p:nvSpPr>
          <p:spPr>
            <a:xfrm>
              <a:off x="0" y="-9525"/>
              <a:ext cx="1137318" cy="1549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99" u="none" cap="none" strike="noStrike">
                  <a:solidFill>
                    <a:srgbClr val="165D3A"/>
                  </a:solidFill>
                  <a:latin typeface="Literata"/>
                  <a:ea typeface="Literata"/>
                  <a:cs typeface="Literata"/>
                  <a:sym typeface="Literata"/>
                </a:rPr>
                <a:t>Colors</a:t>
              </a:r>
              <a:endParaRPr/>
            </a:p>
          </p:txBody>
        </p:sp>
      </p:grpSp>
      <p:grpSp>
        <p:nvGrpSpPr>
          <p:cNvPr id="229" name="Google Shape;229;p21"/>
          <p:cNvGrpSpPr/>
          <p:nvPr/>
        </p:nvGrpSpPr>
        <p:grpSpPr>
          <a:xfrm>
            <a:off x="1249355" y="8261080"/>
            <a:ext cx="725897" cy="725897"/>
            <a:chOff x="0" y="0"/>
            <a:chExt cx="812800" cy="812800"/>
          </a:xfrm>
        </p:grpSpPr>
        <p:sp>
          <p:nvSpPr>
            <p:cNvPr id="230" name="Google Shape;230;p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7843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2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2" name="Google Shape;232;p21"/>
          <p:cNvGrpSpPr/>
          <p:nvPr/>
        </p:nvGrpSpPr>
        <p:grpSpPr>
          <a:xfrm>
            <a:off x="2111246" y="8261080"/>
            <a:ext cx="725897" cy="725897"/>
            <a:chOff x="0" y="0"/>
            <a:chExt cx="812800" cy="812800"/>
          </a:xfrm>
        </p:grpSpPr>
        <p:sp>
          <p:nvSpPr>
            <p:cNvPr id="233" name="Google Shape;233;p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7843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2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5" name="Google Shape;235;p21"/>
          <p:cNvGrpSpPr/>
          <p:nvPr/>
        </p:nvGrpSpPr>
        <p:grpSpPr>
          <a:xfrm>
            <a:off x="2973136" y="8261080"/>
            <a:ext cx="725897" cy="725897"/>
            <a:chOff x="0" y="0"/>
            <a:chExt cx="812800" cy="812800"/>
          </a:xfrm>
        </p:grpSpPr>
        <p:sp>
          <p:nvSpPr>
            <p:cNvPr id="236" name="Google Shape;236;p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7843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2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8" name="Google Shape;238;p21"/>
          <p:cNvGrpSpPr/>
          <p:nvPr/>
        </p:nvGrpSpPr>
        <p:grpSpPr>
          <a:xfrm>
            <a:off x="3835026" y="8261080"/>
            <a:ext cx="725897" cy="725897"/>
            <a:chOff x="0" y="0"/>
            <a:chExt cx="812800" cy="812800"/>
          </a:xfrm>
        </p:grpSpPr>
        <p:sp>
          <p:nvSpPr>
            <p:cNvPr id="239" name="Google Shape;239;p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7843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2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1" name="Google Shape;241;p21"/>
          <p:cNvGrpSpPr/>
          <p:nvPr/>
        </p:nvGrpSpPr>
        <p:grpSpPr>
          <a:xfrm>
            <a:off x="4696916" y="8261080"/>
            <a:ext cx="725897" cy="725897"/>
            <a:chOff x="0" y="0"/>
            <a:chExt cx="812800" cy="812800"/>
          </a:xfrm>
        </p:grpSpPr>
        <p:sp>
          <p:nvSpPr>
            <p:cNvPr id="242" name="Google Shape;242;p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7843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2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4" name="Google Shape;244;p21"/>
          <p:cNvSpPr/>
          <p:nvPr/>
        </p:nvSpPr>
        <p:spPr>
          <a:xfrm>
            <a:off x="6536076" y="3517370"/>
            <a:ext cx="1357709" cy="1340429"/>
          </a:xfrm>
          <a:custGeom>
            <a:rect b="b" l="l" r="r" t="t"/>
            <a:pathLst>
              <a:path extrusionOk="0" h="1340429" w="1357709">
                <a:moveTo>
                  <a:pt x="0" y="0"/>
                </a:moveTo>
                <a:lnTo>
                  <a:pt x="1357710" y="0"/>
                </a:lnTo>
                <a:lnTo>
                  <a:pt x="1357710" y="1340430"/>
                </a:lnTo>
                <a:lnTo>
                  <a:pt x="0" y="13404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5" name="Google Shape;245;p21"/>
          <p:cNvSpPr/>
          <p:nvPr/>
        </p:nvSpPr>
        <p:spPr>
          <a:xfrm>
            <a:off x="8717750" y="5388475"/>
            <a:ext cx="1994801" cy="1553583"/>
          </a:xfrm>
          <a:custGeom>
            <a:rect b="b" l="l" r="r" t="t"/>
            <a:pathLst>
              <a:path extrusionOk="0" h="1553583" w="1994801">
                <a:moveTo>
                  <a:pt x="0" y="0"/>
                </a:moveTo>
                <a:lnTo>
                  <a:pt x="1994801" y="0"/>
                </a:lnTo>
                <a:lnTo>
                  <a:pt x="1994801" y="1553583"/>
                </a:lnTo>
                <a:lnTo>
                  <a:pt x="0" y="15535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6" name="Google Shape;246;p21"/>
          <p:cNvSpPr/>
          <p:nvPr/>
        </p:nvSpPr>
        <p:spPr>
          <a:xfrm>
            <a:off x="6419046" y="5076735"/>
            <a:ext cx="1881638" cy="1820057"/>
          </a:xfrm>
          <a:custGeom>
            <a:rect b="b" l="l" r="r" t="t"/>
            <a:pathLst>
              <a:path extrusionOk="0" h="1820057" w="1881638">
                <a:moveTo>
                  <a:pt x="0" y="0"/>
                </a:moveTo>
                <a:lnTo>
                  <a:pt x="1881638" y="0"/>
                </a:lnTo>
                <a:lnTo>
                  <a:pt x="1881638" y="1820057"/>
                </a:lnTo>
                <a:lnTo>
                  <a:pt x="0" y="18200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7" name="Google Shape;247;p21"/>
          <p:cNvSpPr/>
          <p:nvPr/>
        </p:nvSpPr>
        <p:spPr>
          <a:xfrm>
            <a:off x="13911052" y="7425866"/>
            <a:ext cx="1525782" cy="1577406"/>
          </a:xfrm>
          <a:custGeom>
            <a:rect b="b" l="l" r="r" t="t"/>
            <a:pathLst>
              <a:path extrusionOk="0" h="1577406" w="1525782">
                <a:moveTo>
                  <a:pt x="0" y="0"/>
                </a:moveTo>
                <a:lnTo>
                  <a:pt x="1525782" y="0"/>
                </a:lnTo>
                <a:lnTo>
                  <a:pt x="1525782" y="1577405"/>
                </a:lnTo>
                <a:lnTo>
                  <a:pt x="0" y="15774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8" name="Google Shape;248;p21"/>
          <p:cNvSpPr/>
          <p:nvPr/>
        </p:nvSpPr>
        <p:spPr>
          <a:xfrm rot="742655">
            <a:off x="10536683" y="3631378"/>
            <a:ext cx="1155054" cy="2103576"/>
          </a:xfrm>
          <a:custGeom>
            <a:rect b="b" l="l" r="r" t="t"/>
            <a:pathLst>
              <a:path extrusionOk="0" h="2103576" w="1155054">
                <a:moveTo>
                  <a:pt x="0" y="0"/>
                </a:moveTo>
                <a:lnTo>
                  <a:pt x="1155054" y="0"/>
                </a:lnTo>
                <a:lnTo>
                  <a:pt x="1155054" y="2103576"/>
                </a:lnTo>
                <a:lnTo>
                  <a:pt x="0" y="21035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9" name="Google Shape;249;p21"/>
          <p:cNvSpPr/>
          <p:nvPr/>
        </p:nvSpPr>
        <p:spPr>
          <a:xfrm>
            <a:off x="15436834" y="5451958"/>
            <a:ext cx="1680721" cy="1656275"/>
          </a:xfrm>
          <a:custGeom>
            <a:rect b="b" l="l" r="r" t="t"/>
            <a:pathLst>
              <a:path extrusionOk="0" h="1656275" w="1680721">
                <a:moveTo>
                  <a:pt x="0" y="0"/>
                </a:moveTo>
                <a:lnTo>
                  <a:pt x="1680721" y="0"/>
                </a:lnTo>
                <a:lnTo>
                  <a:pt x="1680721" y="1656275"/>
                </a:lnTo>
                <a:lnTo>
                  <a:pt x="0" y="16562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0" name="Google Shape;250;p21"/>
          <p:cNvSpPr/>
          <p:nvPr/>
        </p:nvSpPr>
        <p:spPr>
          <a:xfrm>
            <a:off x="15037158" y="3441022"/>
            <a:ext cx="1505847" cy="1765919"/>
          </a:xfrm>
          <a:custGeom>
            <a:rect b="b" l="l" r="r" t="t"/>
            <a:pathLst>
              <a:path extrusionOk="0" h="1765919" w="1505847">
                <a:moveTo>
                  <a:pt x="0" y="0"/>
                </a:moveTo>
                <a:lnTo>
                  <a:pt x="1505848" y="0"/>
                </a:lnTo>
                <a:lnTo>
                  <a:pt x="1505848" y="1765919"/>
                </a:lnTo>
                <a:lnTo>
                  <a:pt x="0" y="17659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1" name="Google Shape;251;p21"/>
          <p:cNvSpPr/>
          <p:nvPr/>
        </p:nvSpPr>
        <p:spPr>
          <a:xfrm rot="-2002825">
            <a:off x="11519817" y="4984359"/>
            <a:ext cx="1667853" cy="1911081"/>
          </a:xfrm>
          <a:custGeom>
            <a:rect b="b" l="l" r="r" t="t"/>
            <a:pathLst>
              <a:path extrusionOk="0" h="1911081" w="1667853">
                <a:moveTo>
                  <a:pt x="0" y="0"/>
                </a:moveTo>
                <a:lnTo>
                  <a:pt x="1667853" y="0"/>
                </a:lnTo>
                <a:lnTo>
                  <a:pt x="1667853" y="1911081"/>
                </a:lnTo>
                <a:lnTo>
                  <a:pt x="0" y="19110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2" name="Google Shape;252;p21"/>
          <p:cNvSpPr/>
          <p:nvPr/>
        </p:nvSpPr>
        <p:spPr>
          <a:xfrm rot="-1474930">
            <a:off x="13045772" y="3629109"/>
            <a:ext cx="1218807" cy="1615287"/>
          </a:xfrm>
          <a:custGeom>
            <a:rect b="b" l="l" r="r" t="t"/>
            <a:pathLst>
              <a:path extrusionOk="0" h="1615287" w="1218807">
                <a:moveTo>
                  <a:pt x="0" y="0"/>
                </a:moveTo>
                <a:lnTo>
                  <a:pt x="1218807" y="0"/>
                </a:lnTo>
                <a:lnTo>
                  <a:pt x="1218807" y="1615287"/>
                </a:lnTo>
                <a:lnTo>
                  <a:pt x="0" y="16152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3" name="Google Shape;253;p21"/>
          <p:cNvSpPr/>
          <p:nvPr/>
        </p:nvSpPr>
        <p:spPr>
          <a:xfrm rot="-9098001">
            <a:off x="8649326" y="3407377"/>
            <a:ext cx="1446569" cy="1833210"/>
          </a:xfrm>
          <a:custGeom>
            <a:rect b="b" l="l" r="r" t="t"/>
            <a:pathLst>
              <a:path extrusionOk="0" h="1833210" w="1446569">
                <a:moveTo>
                  <a:pt x="0" y="0"/>
                </a:moveTo>
                <a:lnTo>
                  <a:pt x="1446569" y="0"/>
                </a:lnTo>
                <a:lnTo>
                  <a:pt x="1446569" y="1833210"/>
                </a:lnTo>
                <a:lnTo>
                  <a:pt x="0" y="18332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4" name="Google Shape;254;p21"/>
          <p:cNvSpPr/>
          <p:nvPr/>
        </p:nvSpPr>
        <p:spPr>
          <a:xfrm rot="936731">
            <a:off x="8501058" y="7339567"/>
            <a:ext cx="1172914" cy="1649879"/>
          </a:xfrm>
          <a:custGeom>
            <a:rect b="b" l="l" r="r" t="t"/>
            <a:pathLst>
              <a:path extrusionOk="0" h="1649879" w="1172914">
                <a:moveTo>
                  <a:pt x="0" y="0"/>
                </a:moveTo>
                <a:lnTo>
                  <a:pt x="1172914" y="0"/>
                </a:lnTo>
                <a:lnTo>
                  <a:pt x="1172914" y="1649879"/>
                </a:lnTo>
                <a:lnTo>
                  <a:pt x="0" y="16498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5" name="Google Shape;255;p21"/>
          <p:cNvSpPr/>
          <p:nvPr/>
        </p:nvSpPr>
        <p:spPr>
          <a:xfrm>
            <a:off x="9868375" y="7191465"/>
            <a:ext cx="1688351" cy="1910686"/>
          </a:xfrm>
          <a:custGeom>
            <a:rect b="b" l="l" r="r" t="t"/>
            <a:pathLst>
              <a:path extrusionOk="0" h="1910686" w="1688351">
                <a:moveTo>
                  <a:pt x="0" y="0"/>
                </a:moveTo>
                <a:lnTo>
                  <a:pt x="1688351" y="0"/>
                </a:lnTo>
                <a:lnTo>
                  <a:pt x="1688351" y="1910686"/>
                </a:lnTo>
                <a:lnTo>
                  <a:pt x="0" y="19106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6" name="Google Shape;256;p21"/>
          <p:cNvSpPr/>
          <p:nvPr/>
        </p:nvSpPr>
        <p:spPr>
          <a:xfrm rot="-865810">
            <a:off x="6687077" y="7209039"/>
            <a:ext cx="1055708" cy="1948455"/>
          </a:xfrm>
          <a:custGeom>
            <a:rect b="b" l="l" r="r" t="t"/>
            <a:pathLst>
              <a:path extrusionOk="0" h="1948455" w="1055708">
                <a:moveTo>
                  <a:pt x="0" y="0"/>
                </a:moveTo>
                <a:lnTo>
                  <a:pt x="1055708" y="0"/>
                </a:lnTo>
                <a:lnTo>
                  <a:pt x="1055708" y="1948455"/>
                </a:lnTo>
                <a:lnTo>
                  <a:pt x="0" y="19484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7" name="Google Shape;257;p21"/>
          <p:cNvSpPr/>
          <p:nvPr/>
        </p:nvSpPr>
        <p:spPr>
          <a:xfrm>
            <a:off x="12108342" y="7312297"/>
            <a:ext cx="1489568" cy="1804543"/>
          </a:xfrm>
          <a:custGeom>
            <a:rect b="b" l="l" r="r" t="t"/>
            <a:pathLst>
              <a:path extrusionOk="0" h="1804543" w="1489568">
                <a:moveTo>
                  <a:pt x="0" y="0"/>
                </a:moveTo>
                <a:lnTo>
                  <a:pt x="1489568" y="0"/>
                </a:lnTo>
                <a:lnTo>
                  <a:pt x="1489568" y="1804543"/>
                </a:lnTo>
                <a:lnTo>
                  <a:pt x="0" y="18045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8" name="Google Shape;258;p21"/>
          <p:cNvSpPr/>
          <p:nvPr/>
        </p:nvSpPr>
        <p:spPr>
          <a:xfrm>
            <a:off x="15578579" y="7465905"/>
            <a:ext cx="1598013" cy="1726733"/>
          </a:xfrm>
          <a:custGeom>
            <a:rect b="b" l="l" r="r" t="t"/>
            <a:pathLst>
              <a:path extrusionOk="0" h="1726733" w="1598013">
                <a:moveTo>
                  <a:pt x="0" y="0"/>
                </a:moveTo>
                <a:lnTo>
                  <a:pt x="1598013" y="0"/>
                </a:lnTo>
                <a:lnTo>
                  <a:pt x="1598013" y="1726733"/>
                </a:lnTo>
                <a:lnTo>
                  <a:pt x="0" y="17267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9" name="Google Shape;259;p21"/>
          <p:cNvSpPr/>
          <p:nvPr/>
        </p:nvSpPr>
        <p:spPr>
          <a:xfrm>
            <a:off x="13484917" y="5388475"/>
            <a:ext cx="1446569" cy="1833210"/>
          </a:xfrm>
          <a:custGeom>
            <a:rect b="b" l="l" r="r" t="t"/>
            <a:pathLst>
              <a:path extrusionOk="0" h="1833210" w="1446569">
                <a:moveTo>
                  <a:pt x="0" y="0"/>
                </a:moveTo>
                <a:lnTo>
                  <a:pt x="1446569" y="0"/>
                </a:lnTo>
                <a:lnTo>
                  <a:pt x="1446569" y="1833210"/>
                </a:lnTo>
                <a:lnTo>
                  <a:pt x="0" y="18332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0" name="Google Shape;260;p21"/>
          <p:cNvSpPr txBox="1"/>
          <p:nvPr/>
        </p:nvSpPr>
        <p:spPr>
          <a:xfrm>
            <a:off x="1173043" y="3687078"/>
            <a:ext cx="4181285" cy="5005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rPr>
              <a:t>uses the following free fonts:</a:t>
            </a:r>
            <a:endParaRPr/>
          </a:p>
        </p:txBody>
      </p:sp>
      <p:sp>
        <p:nvSpPr>
          <p:cNvPr id="261" name="Google Shape;261;p21"/>
          <p:cNvSpPr txBox="1"/>
          <p:nvPr/>
        </p:nvSpPr>
        <p:spPr>
          <a:xfrm>
            <a:off x="1116102" y="6779889"/>
            <a:ext cx="4368067" cy="243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rPr>
              <a:t>You can find these fonts online too.</a:t>
            </a:r>
            <a:endParaRPr/>
          </a:p>
        </p:txBody>
      </p:sp>
      <p:sp>
        <p:nvSpPr>
          <p:cNvPr id="262" name="Google Shape;262;p21"/>
          <p:cNvSpPr txBox="1"/>
          <p:nvPr/>
        </p:nvSpPr>
        <p:spPr>
          <a:xfrm>
            <a:off x="1700118" y="4874854"/>
            <a:ext cx="3150536" cy="4850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97" u="none" cap="none" strike="noStrike">
                <a:solidFill>
                  <a:srgbClr val="165D3A"/>
                </a:solidFill>
                <a:latin typeface="Anton"/>
                <a:ea typeface="Anton"/>
                <a:cs typeface="Anton"/>
                <a:sym typeface="Anton"/>
              </a:rPr>
              <a:t>ANTON</a:t>
            </a:r>
            <a:endParaRPr/>
          </a:p>
        </p:txBody>
      </p:sp>
      <p:sp>
        <p:nvSpPr>
          <p:cNvPr id="263" name="Google Shape;263;p21"/>
          <p:cNvSpPr txBox="1"/>
          <p:nvPr/>
        </p:nvSpPr>
        <p:spPr>
          <a:xfrm>
            <a:off x="1523971" y="6013627"/>
            <a:ext cx="3479429" cy="3747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7" u="none" cap="none" strike="noStrik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rPr>
              <a:t>Literata</a:t>
            </a:r>
            <a:endParaRPr/>
          </a:p>
        </p:txBody>
      </p:sp>
      <p:sp>
        <p:nvSpPr>
          <p:cNvPr id="264" name="Google Shape;264;p21"/>
          <p:cNvSpPr txBox="1"/>
          <p:nvPr/>
        </p:nvSpPr>
        <p:spPr>
          <a:xfrm>
            <a:off x="2330855" y="4561810"/>
            <a:ext cx="1889061" cy="2154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7" u="none" cap="none" strike="noStrik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rPr>
              <a:t>TITLES:</a:t>
            </a:r>
            <a:endParaRPr/>
          </a:p>
        </p:txBody>
      </p:sp>
      <p:sp>
        <p:nvSpPr>
          <p:cNvPr id="265" name="Google Shape;265;p21"/>
          <p:cNvSpPr txBox="1"/>
          <p:nvPr/>
        </p:nvSpPr>
        <p:spPr>
          <a:xfrm>
            <a:off x="2319155" y="5702908"/>
            <a:ext cx="1889061" cy="2154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7" u="none" cap="none" strike="noStrik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rPr>
              <a:t>BODY TEXT:</a:t>
            </a:r>
            <a:endParaRPr/>
          </a:p>
        </p:txBody>
      </p:sp>
      <p:sp>
        <p:nvSpPr>
          <p:cNvPr id="266" name="Google Shape;266;p21"/>
          <p:cNvSpPr txBox="1"/>
          <p:nvPr/>
        </p:nvSpPr>
        <p:spPr>
          <a:xfrm>
            <a:off x="1249355" y="9102151"/>
            <a:ext cx="725897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rPr>
              <a:t>#ED7843</a:t>
            </a:r>
            <a:endParaRPr/>
          </a:p>
        </p:txBody>
      </p:sp>
      <p:sp>
        <p:nvSpPr>
          <p:cNvPr id="267" name="Google Shape;267;p21"/>
          <p:cNvSpPr txBox="1"/>
          <p:nvPr/>
        </p:nvSpPr>
        <p:spPr>
          <a:xfrm>
            <a:off x="2111246" y="9102151"/>
            <a:ext cx="725897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rPr>
              <a:t>#ED7843</a:t>
            </a:r>
            <a:endParaRPr/>
          </a:p>
        </p:txBody>
      </p:sp>
      <p:sp>
        <p:nvSpPr>
          <p:cNvPr id="268" name="Google Shape;268;p21"/>
          <p:cNvSpPr txBox="1"/>
          <p:nvPr/>
        </p:nvSpPr>
        <p:spPr>
          <a:xfrm>
            <a:off x="2973136" y="9102151"/>
            <a:ext cx="725897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rPr>
              <a:t>#ED7843</a:t>
            </a:r>
            <a:endParaRPr/>
          </a:p>
        </p:txBody>
      </p:sp>
      <p:sp>
        <p:nvSpPr>
          <p:cNvPr id="269" name="Google Shape;269;p21"/>
          <p:cNvSpPr txBox="1"/>
          <p:nvPr/>
        </p:nvSpPr>
        <p:spPr>
          <a:xfrm>
            <a:off x="3835026" y="9102151"/>
            <a:ext cx="725897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rPr>
              <a:t>#ED7843</a:t>
            </a:r>
            <a:endParaRPr/>
          </a:p>
        </p:txBody>
      </p:sp>
      <p:sp>
        <p:nvSpPr>
          <p:cNvPr id="270" name="Google Shape;270;p21"/>
          <p:cNvSpPr txBox="1"/>
          <p:nvPr/>
        </p:nvSpPr>
        <p:spPr>
          <a:xfrm>
            <a:off x="4696916" y="9102151"/>
            <a:ext cx="725897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rPr>
              <a:t>#ED7843</a:t>
            </a:r>
            <a:endParaRPr/>
          </a:p>
        </p:txBody>
      </p:sp>
      <p:sp>
        <p:nvSpPr>
          <p:cNvPr id="271" name="Google Shape;271;p21"/>
          <p:cNvSpPr txBox="1"/>
          <p:nvPr/>
        </p:nvSpPr>
        <p:spPr>
          <a:xfrm>
            <a:off x="3800933" y="1804092"/>
            <a:ext cx="10686133" cy="314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rPr>
              <a:t>Use these in your presentation. Delete or hide this page before presenting. </a:t>
            </a:r>
            <a:endParaRPr/>
          </a:p>
        </p:txBody>
      </p:sp>
      <p:sp>
        <p:nvSpPr>
          <p:cNvPr id="272" name="Google Shape;272;p21"/>
          <p:cNvSpPr txBox="1"/>
          <p:nvPr/>
        </p:nvSpPr>
        <p:spPr>
          <a:xfrm>
            <a:off x="5469973" y="698089"/>
            <a:ext cx="7348055" cy="984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999" u="none" cap="none" strike="noStrike">
                <a:solidFill>
                  <a:srgbClr val="165D3A"/>
                </a:solidFill>
                <a:latin typeface="Anton"/>
                <a:ea typeface="Anton"/>
                <a:cs typeface="Anton"/>
                <a:sym typeface="Anton"/>
              </a:rPr>
              <a:t>RESOURCE PAGE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65D3A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2"/>
          <p:cNvSpPr txBox="1"/>
          <p:nvPr/>
        </p:nvSpPr>
        <p:spPr>
          <a:xfrm>
            <a:off x="9494112" y="7208670"/>
            <a:ext cx="6370728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AEE"/>
                </a:solidFill>
                <a:latin typeface="Literata"/>
                <a:ea typeface="Literata"/>
                <a:cs typeface="Literata"/>
                <a:sym typeface="Literata"/>
              </a:rPr>
              <a:t>for the photos, graphics, and elements</a:t>
            </a:r>
            <a:endParaRPr/>
          </a:p>
        </p:txBody>
      </p:sp>
      <p:sp>
        <p:nvSpPr>
          <p:cNvPr id="278" name="Google Shape;278;p22"/>
          <p:cNvSpPr/>
          <p:nvPr/>
        </p:nvSpPr>
        <p:spPr>
          <a:xfrm rot="792649">
            <a:off x="1233543" y="4513152"/>
            <a:ext cx="5693174" cy="3800193"/>
          </a:xfrm>
          <a:custGeom>
            <a:rect b="b" l="l" r="r" t="t"/>
            <a:pathLst>
              <a:path extrusionOk="0" h="3800193" w="5693174">
                <a:moveTo>
                  <a:pt x="5693174" y="3800193"/>
                </a:moveTo>
                <a:lnTo>
                  <a:pt x="0" y="3800193"/>
                </a:lnTo>
                <a:lnTo>
                  <a:pt x="0" y="0"/>
                </a:lnTo>
                <a:lnTo>
                  <a:pt x="5693174" y="0"/>
                </a:lnTo>
                <a:lnTo>
                  <a:pt x="5693174" y="3800193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60" r="-61" t="0"/>
            </a:stretch>
          </a:blipFill>
          <a:ln cap="sq" cmpd="sng" w="38100">
            <a:solidFill>
              <a:srgbClr val="CBE691"/>
            </a:solidFill>
            <a:prstDash val="solid"/>
            <a:miter lim="8000"/>
            <a:headEnd len="sm" w="sm" type="none"/>
            <a:tailEnd len="sm" w="sm" type="none"/>
          </a:ln>
        </p:spPr>
      </p:sp>
      <p:grpSp>
        <p:nvGrpSpPr>
          <p:cNvPr id="279" name="Google Shape;279;p22"/>
          <p:cNvGrpSpPr/>
          <p:nvPr/>
        </p:nvGrpSpPr>
        <p:grpSpPr>
          <a:xfrm rot="67080">
            <a:off x="1247151" y="4607271"/>
            <a:ext cx="5668225" cy="3807818"/>
            <a:chOff x="0" y="-28575"/>
            <a:chExt cx="1394348" cy="936699"/>
          </a:xfrm>
        </p:grpSpPr>
        <p:sp>
          <p:nvSpPr>
            <p:cNvPr id="280" name="Google Shape;280;p22"/>
            <p:cNvSpPr/>
            <p:nvPr/>
          </p:nvSpPr>
          <p:spPr>
            <a:xfrm>
              <a:off x="0" y="0"/>
              <a:ext cx="1394348" cy="908124"/>
            </a:xfrm>
            <a:custGeom>
              <a:rect b="b" l="l" r="r" t="t"/>
              <a:pathLst>
                <a:path extrusionOk="0" h="908124" w="1394348">
                  <a:moveTo>
                    <a:pt x="0" y="0"/>
                  </a:moveTo>
                  <a:lnTo>
                    <a:pt x="1394348" y="0"/>
                  </a:lnTo>
                  <a:lnTo>
                    <a:pt x="1394348" y="908124"/>
                  </a:lnTo>
                  <a:lnTo>
                    <a:pt x="0" y="908124"/>
                  </a:lnTo>
                  <a:close/>
                </a:path>
              </a:pathLst>
            </a:custGeom>
            <a:solidFill>
              <a:srgbClr val="A1CB47"/>
            </a:solidFill>
            <a:ln>
              <a:noFill/>
            </a:ln>
          </p:spPr>
        </p:sp>
        <p:sp>
          <p:nvSpPr>
            <p:cNvPr id="281" name="Google Shape;281;p22"/>
            <p:cNvSpPr txBox="1"/>
            <p:nvPr/>
          </p:nvSpPr>
          <p:spPr>
            <a:xfrm>
              <a:off x="0" y="-28575"/>
              <a:ext cx="1394348" cy="9366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2" name="Google Shape;282;p22"/>
          <p:cNvSpPr/>
          <p:nvPr/>
        </p:nvSpPr>
        <p:spPr>
          <a:xfrm rot="-1072131">
            <a:off x="1233543" y="4676320"/>
            <a:ext cx="5693174" cy="3800193"/>
          </a:xfrm>
          <a:custGeom>
            <a:rect b="b" l="l" r="r" t="t"/>
            <a:pathLst>
              <a:path extrusionOk="0" h="3800193" w="5693174">
                <a:moveTo>
                  <a:pt x="5693174" y="3800193"/>
                </a:moveTo>
                <a:lnTo>
                  <a:pt x="0" y="3800193"/>
                </a:lnTo>
                <a:lnTo>
                  <a:pt x="0" y="0"/>
                </a:lnTo>
                <a:lnTo>
                  <a:pt x="5693174" y="0"/>
                </a:lnTo>
                <a:lnTo>
                  <a:pt x="5693174" y="3800193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60" r="-61" t="0"/>
            </a:stretch>
          </a:blipFill>
          <a:ln cap="sq" cmpd="sng" w="38100">
            <a:solidFill>
              <a:srgbClr val="CBE691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83" name="Google Shape;283;p22"/>
          <p:cNvSpPr/>
          <p:nvPr/>
        </p:nvSpPr>
        <p:spPr>
          <a:xfrm rot="5400000">
            <a:off x="1209815" y="4376582"/>
            <a:ext cx="5547088" cy="4073333"/>
          </a:xfrm>
          <a:custGeom>
            <a:rect b="b" l="l" r="r" t="t"/>
            <a:pathLst>
              <a:path extrusionOk="0" h="4073333" w="5547088">
                <a:moveTo>
                  <a:pt x="0" y="0"/>
                </a:moveTo>
                <a:lnTo>
                  <a:pt x="5547088" y="0"/>
                </a:lnTo>
                <a:lnTo>
                  <a:pt x="5547088" y="4073333"/>
                </a:lnTo>
                <a:lnTo>
                  <a:pt x="0" y="40733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5004" r="-5004" t="0"/>
            </a:stretch>
          </a:blipFill>
          <a:ln cap="sq" cmpd="sng" w="38100">
            <a:solidFill>
              <a:srgbClr val="CBE691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84" name="Google Shape;284;p22"/>
          <p:cNvSpPr txBox="1"/>
          <p:nvPr/>
        </p:nvSpPr>
        <p:spPr>
          <a:xfrm>
            <a:off x="8287798" y="1257441"/>
            <a:ext cx="8783357" cy="933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00" u="none" cap="none" strike="noStrike">
                <a:solidFill>
                  <a:srgbClr val="FFFAEE"/>
                </a:solidFill>
                <a:latin typeface="Literata"/>
                <a:ea typeface="Literata"/>
                <a:cs typeface="Literata"/>
                <a:sym typeface="Literata"/>
              </a:rPr>
              <a:t>This presentation template is free for everyone to use, thanks to the following:</a:t>
            </a:r>
            <a:endParaRPr/>
          </a:p>
        </p:txBody>
      </p:sp>
      <p:sp>
        <p:nvSpPr>
          <p:cNvPr id="285" name="Google Shape;285;p22"/>
          <p:cNvSpPr txBox="1"/>
          <p:nvPr/>
        </p:nvSpPr>
        <p:spPr>
          <a:xfrm>
            <a:off x="9276279" y="5135097"/>
            <a:ext cx="6806393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AEE"/>
                </a:solidFill>
                <a:latin typeface="Literata"/>
                <a:ea typeface="Literata"/>
                <a:cs typeface="Literata"/>
                <a:sym typeface="Literata"/>
              </a:rPr>
              <a:t>for this presentation template</a:t>
            </a:r>
            <a:endParaRPr/>
          </a:p>
        </p:txBody>
      </p:sp>
      <p:sp>
        <p:nvSpPr>
          <p:cNvPr id="286" name="Google Shape;286;p22"/>
          <p:cNvSpPr txBox="1"/>
          <p:nvPr/>
        </p:nvSpPr>
        <p:spPr>
          <a:xfrm>
            <a:off x="10069160" y="8265945"/>
            <a:ext cx="5220632" cy="5062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AEE"/>
                </a:solidFill>
                <a:latin typeface="Literata"/>
                <a:ea typeface="Literata"/>
                <a:cs typeface="Literata"/>
                <a:sym typeface="Literata"/>
              </a:rPr>
              <a:t>Happy designing!</a:t>
            </a:r>
            <a:endParaRPr/>
          </a:p>
        </p:txBody>
      </p:sp>
      <p:sp>
        <p:nvSpPr>
          <p:cNvPr id="287" name="Google Shape;287;p22"/>
          <p:cNvSpPr txBox="1"/>
          <p:nvPr/>
        </p:nvSpPr>
        <p:spPr>
          <a:xfrm>
            <a:off x="787835" y="904515"/>
            <a:ext cx="6584591" cy="19970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0" u="none" cap="none" strike="noStrike">
                <a:solidFill>
                  <a:srgbClr val="CBE691"/>
                </a:solidFill>
                <a:latin typeface="Anton"/>
                <a:ea typeface="Anton"/>
                <a:cs typeface="Anton"/>
                <a:sym typeface="Anton"/>
              </a:rPr>
              <a:t>CREDITS</a:t>
            </a:r>
            <a:endParaRPr/>
          </a:p>
        </p:txBody>
      </p:sp>
      <p:sp>
        <p:nvSpPr>
          <p:cNvPr id="288" name="Google Shape;288;p22"/>
          <p:cNvSpPr txBox="1"/>
          <p:nvPr/>
        </p:nvSpPr>
        <p:spPr>
          <a:xfrm>
            <a:off x="8540058" y="6284753"/>
            <a:ext cx="8278835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00" u="none" cap="none" strike="noStrike">
                <a:solidFill>
                  <a:srgbClr val="FFFAEE"/>
                </a:solidFill>
                <a:latin typeface="Literata"/>
                <a:ea typeface="Literata"/>
                <a:cs typeface="Literata"/>
                <a:sym typeface="Literata"/>
              </a:rPr>
              <a:t>Pexels, Pixabay, Sketchify</a:t>
            </a:r>
            <a:endParaRPr/>
          </a:p>
        </p:txBody>
      </p:sp>
      <p:pic>
        <p:nvPicPr>
          <p:cNvPr id="289" name="Google Shape;28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164150" y="3538074"/>
            <a:ext cx="5030650" cy="126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AEE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/>
          <p:nvPr/>
        </p:nvSpPr>
        <p:spPr>
          <a:xfrm>
            <a:off x="-211311" y="771165"/>
            <a:ext cx="3047497" cy="3008711"/>
          </a:xfrm>
          <a:custGeom>
            <a:rect b="b" l="l" r="r" t="t"/>
            <a:pathLst>
              <a:path extrusionOk="0" h="3008711" w="3047497">
                <a:moveTo>
                  <a:pt x="0" y="0"/>
                </a:moveTo>
                <a:lnTo>
                  <a:pt x="3047496" y="0"/>
                </a:lnTo>
                <a:lnTo>
                  <a:pt x="3047496" y="3008710"/>
                </a:lnTo>
                <a:lnTo>
                  <a:pt x="0" y="30087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0" name="Google Shape;70;p9"/>
          <p:cNvSpPr/>
          <p:nvPr/>
        </p:nvSpPr>
        <p:spPr>
          <a:xfrm>
            <a:off x="-211311" y="5829477"/>
            <a:ext cx="4198306" cy="3269709"/>
          </a:xfrm>
          <a:custGeom>
            <a:rect b="b" l="l" r="r" t="t"/>
            <a:pathLst>
              <a:path extrusionOk="0" h="3269709" w="4198306">
                <a:moveTo>
                  <a:pt x="0" y="0"/>
                </a:moveTo>
                <a:lnTo>
                  <a:pt x="4198305" y="0"/>
                </a:lnTo>
                <a:lnTo>
                  <a:pt x="4198305" y="3269709"/>
                </a:lnTo>
                <a:lnTo>
                  <a:pt x="0" y="32697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1" name="Google Shape;71;p9"/>
          <p:cNvSpPr/>
          <p:nvPr/>
        </p:nvSpPr>
        <p:spPr>
          <a:xfrm>
            <a:off x="3085038" y="1816534"/>
            <a:ext cx="4617061" cy="4465958"/>
          </a:xfrm>
          <a:custGeom>
            <a:rect b="b" l="l" r="r" t="t"/>
            <a:pathLst>
              <a:path extrusionOk="0" h="4465958" w="4617061">
                <a:moveTo>
                  <a:pt x="0" y="0"/>
                </a:moveTo>
                <a:lnTo>
                  <a:pt x="4617062" y="0"/>
                </a:lnTo>
                <a:lnTo>
                  <a:pt x="4617062" y="4465958"/>
                </a:lnTo>
                <a:lnTo>
                  <a:pt x="0" y="44659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2" name="Google Shape;72;p9"/>
          <p:cNvSpPr/>
          <p:nvPr/>
        </p:nvSpPr>
        <p:spPr>
          <a:xfrm>
            <a:off x="4534697" y="7186364"/>
            <a:ext cx="3424750" cy="3540625"/>
          </a:xfrm>
          <a:custGeom>
            <a:rect b="b" l="l" r="r" t="t"/>
            <a:pathLst>
              <a:path extrusionOk="0" h="3540625" w="3424750">
                <a:moveTo>
                  <a:pt x="0" y="0"/>
                </a:moveTo>
                <a:lnTo>
                  <a:pt x="3424750" y="0"/>
                </a:lnTo>
                <a:lnTo>
                  <a:pt x="3424750" y="3540624"/>
                </a:lnTo>
                <a:lnTo>
                  <a:pt x="0" y="35406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3" name="Google Shape;73;p9"/>
          <p:cNvSpPr/>
          <p:nvPr/>
        </p:nvSpPr>
        <p:spPr>
          <a:xfrm rot="742655">
            <a:off x="9648029" y="-921563"/>
            <a:ext cx="3227741" cy="5878336"/>
          </a:xfrm>
          <a:custGeom>
            <a:rect b="b" l="l" r="r" t="t"/>
            <a:pathLst>
              <a:path extrusionOk="0" h="5878336" w="3227741">
                <a:moveTo>
                  <a:pt x="0" y="0"/>
                </a:moveTo>
                <a:lnTo>
                  <a:pt x="3227741" y="0"/>
                </a:lnTo>
                <a:lnTo>
                  <a:pt x="3227741" y="5878336"/>
                </a:lnTo>
                <a:lnTo>
                  <a:pt x="0" y="5878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4" name="Google Shape;74;p9"/>
          <p:cNvSpPr/>
          <p:nvPr/>
        </p:nvSpPr>
        <p:spPr>
          <a:xfrm>
            <a:off x="9473326" y="7611280"/>
            <a:ext cx="3206237" cy="3159601"/>
          </a:xfrm>
          <a:custGeom>
            <a:rect b="b" l="l" r="r" t="t"/>
            <a:pathLst>
              <a:path extrusionOk="0" h="3159601" w="3206237">
                <a:moveTo>
                  <a:pt x="0" y="0"/>
                </a:moveTo>
                <a:lnTo>
                  <a:pt x="3206237" y="0"/>
                </a:lnTo>
                <a:lnTo>
                  <a:pt x="3206237" y="3159601"/>
                </a:lnTo>
                <a:lnTo>
                  <a:pt x="0" y="31596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5" name="Google Shape;75;p9"/>
          <p:cNvSpPr/>
          <p:nvPr/>
        </p:nvSpPr>
        <p:spPr>
          <a:xfrm>
            <a:off x="15261993" y="5511133"/>
            <a:ext cx="3380006" cy="3963759"/>
          </a:xfrm>
          <a:custGeom>
            <a:rect b="b" l="l" r="r" t="t"/>
            <a:pathLst>
              <a:path extrusionOk="0" h="3963759" w="3380006">
                <a:moveTo>
                  <a:pt x="0" y="0"/>
                </a:moveTo>
                <a:lnTo>
                  <a:pt x="3380005" y="0"/>
                </a:lnTo>
                <a:lnTo>
                  <a:pt x="3380005" y="3963759"/>
                </a:lnTo>
                <a:lnTo>
                  <a:pt x="0" y="39637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6" name="Google Shape;76;p9"/>
          <p:cNvSpPr/>
          <p:nvPr/>
        </p:nvSpPr>
        <p:spPr>
          <a:xfrm rot="-987036">
            <a:off x="11912005" y="3893522"/>
            <a:ext cx="3743641" cy="4289589"/>
          </a:xfrm>
          <a:custGeom>
            <a:rect b="b" l="l" r="r" t="t"/>
            <a:pathLst>
              <a:path extrusionOk="0" h="4289589" w="3743641">
                <a:moveTo>
                  <a:pt x="0" y="0"/>
                </a:moveTo>
                <a:lnTo>
                  <a:pt x="3743641" y="0"/>
                </a:lnTo>
                <a:lnTo>
                  <a:pt x="3743641" y="4289590"/>
                </a:lnTo>
                <a:lnTo>
                  <a:pt x="0" y="42895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7" name="Google Shape;77;p9"/>
          <p:cNvSpPr/>
          <p:nvPr/>
        </p:nvSpPr>
        <p:spPr>
          <a:xfrm rot="-1474930">
            <a:off x="15198053" y="-39795"/>
            <a:ext cx="3104804" cy="4114800"/>
          </a:xfrm>
          <a:custGeom>
            <a:rect b="b" l="l" r="r" t="t"/>
            <a:pathLst>
              <a:path extrusionOk="0" h="4114800" w="3104804">
                <a:moveTo>
                  <a:pt x="0" y="0"/>
                </a:moveTo>
                <a:lnTo>
                  <a:pt x="3104804" y="0"/>
                </a:lnTo>
                <a:lnTo>
                  <a:pt x="31048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8" name="Google Shape;78;p9"/>
          <p:cNvSpPr/>
          <p:nvPr/>
        </p:nvSpPr>
        <p:spPr>
          <a:xfrm rot="-9098001">
            <a:off x="5114491" y="-2106036"/>
            <a:ext cx="3246951" cy="4114800"/>
          </a:xfrm>
          <a:custGeom>
            <a:rect b="b" l="l" r="r" t="t"/>
            <a:pathLst>
              <a:path extrusionOk="0" h="4114800" w="3246951">
                <a:moveTo>
                  <a:pt x="0" y="0"/>
                </a:moveTo>
                <a:lnTo>
                  <a:pt x="3246952" y="0"/>
                </a:lnTo>
                <a:lnTo>
                  <a:pt x="324695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79" name="Google Shape;79;p9"/>
          <p:cNvGrpSpPr/>
          <p:nvPr/>
        </p:nvGrpSpPr>
        <p:grpSpPr>
          <a:xfrm>
            <a:off x="9303938" y="6051582"/>
            <a:ext cx="6732083" cy="1327694"/>
            <a:chOff x="0" y="-9525"/>
            <a:chExt cx="8976110" cy="1770259"/>
          </a:xfrm>
        </p:grpSpPr>
        <p:sp>
          <p:nvSpPr>
            <p:cNvPr id="80" name="Google Shape;80;p9"/>
            <p:cNvSpPr txBox="1"/>
            <p:nvPr/>
          </p:nvSpPr>
          <p:spPr>
            <a:xfrm>
              <a:off x="0" y="-9525"/>
              <a:ext cx="8976110" cy="10255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5000" u="none" cap="none" strike="noStrike">
                  <a:solidFill>
                    <a:srgbClr val="165D3A"/>
                  </a:solidFill>
                  <a:latin typeface="Literata"/>
                  <a:ea typeface="Literata"/>
                  <a:cs typeface="Literata"/>
                  <a:sym typeface="Literata"/>
                </a:rPr>
                <a:t>Meal planning guide</a:t>
              </a:r>
              <a:endParaRPr/>
            </a:p>
          </p:txBody>
        </p:sp>
        <p:sp>
          <p:nvSpPr>
            <p:cNvPr id="81" name="Google Shape;81;p9"/>
            <p:cNvSpPr txBox="1"/>
            <p:nvPr/>
          </p:nvSpPr>
          <p:spPr>
            <a:xfrm>
              <a:off x="0" y="1266916"/>
              <a:ext cx="8976110" cy="4938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200" u="none" cap="none" strike="noStrike">
                  <a:solidFill>
                    <a:srgbClr val="165D3A"/>
                  </a:solidFill>
                  <a:latin typeface="Literata"/>
                  <a:ea typeface="Literata"/>
                  <a:cs typeface="Literata"/>
                  <a:sym typeface="Literata"/>
                </a:rPr>
                <a:t>Tools and tips to help you plan better</a:t>
              </a:r>
              <a:endParaRPr/>
            </a:p>
          </p:txBody>
        </p:sp>
      </p:grpSp>
      <p:grpSp>
        <p:nvGrpSpPr>
          <p:cNvPr id="82" name="Google Shape;82;p9"/>
          <p:cNvGrpSpPr/>
          <p:nvPr/>
        </p:nvGrpSpPr>
        <p:grpSpPr>
          <a:xfrm>
            <a:off x="1887841" y="6022358"/>
            <a:ext cx="7011455" cy="1356918"/>
            <a:chOff x="0" y="-9525"/>
            <a:chExt cx="9348607" cy="1809223"/>
          </a:xfrm>
        </p:grpSpPr>
        <p:sp>
          <p:nvSpPr>
            <p:cNvPr id="83" name="Google Shape;83;p9"/>
            <p:cNvSpPr txBox="1"/>
            <p:nvPr/>
          </p:nvSpPr>
          <p:spPr>
            <a:xfrm>
              <a:off x="0" y="-9525"/>
              <a:ext cx="9348607" cy="10255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5000" u="none" cap="none" strike="noStrike">
                  <a:solidFill>
                    <a:srgbClr val="165D3A"/>
                  </a:solidFill>
                  <a:latin typeface="Literata"/>
                  <a:ea typeface="Literata"/>
                  <a:cs typeface="Literata"/>
                  <a:sym typeface="Literata"/>
                </a:rPr>
                <a:t>Why plan meals?</a:t>
              </a:r>
              <a:endParaRPr/>
            </a:p>
          </p:txBody>
        </p:sp>
        <p:sp>
          <p:nvSpPr>
            <p:cNvPr id="84" name="Google Shape;84;p9"/>
            <p:cNvSpPr txBox="1"/>
            <p:nvPr/>
          </p:nvSpPr>
          <p:spPr>
            <a:xfrm>
              <a:off x="0" y="1305880"/>
              <a:ext cx="9348607" cy="4938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200" u="none" cap="none" strike="noStrike">
                  <a:solidFill>
                    <a:srgbClr val="165D3A"/>
                  </a:solidFill>
                  <a:latin typeface="Literata"/>
                  <a:ea typeface="Literata"/>
                  <a:cs typeface="Literata"/>
                  <a:sym typeface="Literata"/>
                </a:rPr>
                <a:t>Key reasons to build a meal plan</a:t>
              </a:r>
              <a:endParaRPr/>
            </a:p>
          </p:txBody>
        </p:sp>
      </p:grpSp>
      <p:sp>
        <p:nvSpPr>
          <p:cNvPr id="85" name="Google Shape;85;p9"/>
          <p:cNvSpPr txBox="1"/>
          <p:nvPr/>
        </p:nvSpPr>
        <p:spPr>
          <a:xfrm>
            <a:off x="787835" y="3185669"/>
            <a:ext cx="16712331" cy="20134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144" u="none" cap="none" strike="noStrike">
                <a:solidFill>
                  <a:srgbClr val="165D3A"/>
                </a:solidFill>
                <a:latin typeface="Anton"/>
                <a:ea typeface="Anton"/>
                <a:cs typeface="Anton"/>
                <a:sym typeface="Anton"/>
              </a:rPr>
              <a:t>WHAT’S INSIDE</a:t>
            </a:r>
            <a:endParaRPr/>
          </a:p>
        </p:txBody>
      </p:sp>
      <p:cxnSp>
        <p:nvCxnSpPr>
          <p:cNvPr id="86" name="Google Shape;86;p9"/>
          <p:cNvCxnSpPr/>
          <p:nvPr/>
        </p:nvCxnSpPr>
        <p:spPr>
          <a:xfrm>
            <a:off x="3985489" y="5848527"/>
            <a:ext cx="2816161" cy="0"/>
          </a:xfrm>
          <a:prstGeom prst="straightConnector1">
            <a:avLst/>
          </a:prstGeom>
          <a:noFill/>
          <a:ln cap="flat" cmpd="sng" w="38100">
            <a:solidFill>
              <a:srgbClr val="165D3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7" name="Google Shape;87;p9"/>
          <p:cNvCxnSpPr/>
          <p:nvPr/>
        </p:nvCxnSpPr>
        <p:spPr>
          <a:xfrm>
            <a:off x="11261899" y="5867998"/>
            <a:ext cx="2816161" cy="0"/>
          </a:xfrm>
          <a:prstGeom prst="straightConnector1">
            <a:avLst/>
          </a:prstGeom>
          <a:noFill/>
          <a:ln cap="flat" cmpd="sng" w="38100">
            <a:solidFill>
              <a:srgbClr val="165D3A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65D3A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829" y="681575"/>
            <a:ext cx="16712351" cy="3670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Google Shape;93;p10"/>
          <p:cNvCxnSpPr/>
          <p:nvPr/>
        </p:nvCxnSpPr>
        <p:spPr>
          <a:xfrm>
            <a:off x="6851763" y="6862259"/>
            <a:ext cx="2483894" cy="0"/>
          </a:xfrm>
          <a:prstGeom prst="straightConnector1">
            <a:avLst/>
          </a:prstGeom>
          <a:noFill/>
          <a:ln cap="flat" cmpd="sng" w="38100">
            <a:solidFill>
              <a:srgbClr val="FFFAE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4" name="Google Shape;94;p10"/>
          <p:cNvCxnSpPr/>
          <p:nvPr/>
        </p:nvCxnSpPr>
        <p:spPr>
          <a:xfrm>
            <a:off x="787835" y="6843209"/>
            <a:ext cx="2483894" cy="0"/>
          </a:xfrm>
          <a:prstGeom prst="straightConnector1">
            <a:avLst/>
          </a:prstGeom>
          <a:noFill/>
          <a:ln cap="flat" cmpd="sng" w="38100">
            <a:solidFill>
              <a:srgbClr val="FFFAE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5" name="Google Shape;95;p10"/>
          <p:cNvCxnSpPr/>
          <p:nvPr/>
        </p:nvCxnSpPr>
        <p:spPr>
          <a:xfrm>
            <a:off x="12916041" y="6824159"/>
            <a:ext cx="2483894" cy="0"/>
          </a:xfrm>
          <a:prstGeom prst="straightConnector1">
            <a:avLst/>
          </a:prstGeom>
          <a:noFill/>
          <a:ln cap="flat" cmpd="sng" w="38100">
            <a:solidFill>
              <a:srgbClr val="FFFAEE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96" name="Google Shape;96;p10"/>
          <p:cNvGrpSpPr/>
          <p:nvPr/>
        </p:nvGrpSpPr>
        <p:grpSpPr>
          <a:xfrm>
            <a:off x="787835" y="7098887"/>
            <a:ext cx="4584125" cy="1964468"/>
            <a:chOff x="0" y="-9525"/>
            <a:chExt cx="6112166" cy="2619290"/>
          </a:xfrm>
        </p:grpSpPr>
        <p:sp>
          <p:nvSpPr>
            <p:cNvPr id="97" name="Google Shape;97;p10"/>
            <p:cNvSpPr txBox="1"/>
            <p:nvPr/>
          </p:nvSpPr>
          <p:spPr>
            <a:xfrm>
              <a:off x="0" y="-9525"/>
              <a:ext cx="6112166" cy="6572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200" u="none" cap="none" strike="noStrike">
                  <a:solidFill>
                    <a:srgbClr val="FFFAEE"/>
                  </a:solidFill>
                  <a:latin typeface="Literata"/>
                  <a:ea typeface="Literata"/>
                  <a:cs typeface="Literata"/>
                  <a:sym typeface="Literata"/>
                </a:rPr>
                <a:t>Save time</a:t>
              </a:r>
              <a:endParaRPr/>
            </a:p>
          </p:txBody>
        </p:sp>
        <p:sp>
          <p:nvSpPr>
            <p:cNvPr id="98" name="Google Shape;98;p10"/>
            <p:cNvSpPr txBox="1"/>
            <p:nvPr/>
          </p:nvSpPr>
          <p:spPr>
            <a:xfrm>
              <a:off x="0" y="1074547"/>
              <a:ext cx="6112166" cy="15352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200" u="none" cap="none" strike="noStrike">
                  <a:solidFill>
                    <a:srgbClr val="FFFAEE"/>
                  </a:solidFill>
                  <a:latin typeface="Literata"/>
                  <a:ea typeface="Literata"/>
                  <a:cs typeface="Literata"/>
                  <a:sym typeface="Literata"/>
                </a:rPr>
                <a:t>Planning ahead helps reduce last-minute cooking decisions and grocery store trips.</a:t>
              </a:r>
              <a:endParaRPr/>
            </a:p>
          </p:txBody>
        </p:sp>
      </p:grpSp>
      <p:grpSp>
        <p:nvGrpSpPr>
          <p:cNvPr id="99" name="Google Shape;99;p10"/>
          <p:cNvGrpSpPr/>
          <p:nvPr/>
        </p:nvGrpSpPr>
        <p:grpSpPr>
          <a:xfrm>
            <a:off x="6852112" y="7098887"/>
            <a:ext cx="4584125" cy="1964468"/>
            <a:chOff x="0" y="-9525"/>
            <a:chExt cx="6112166" cy="2619290"/>
          </a:xfrm>
        </p:grpSpPr>
        <p:sp>
          <p:nvSpPr>
            <p:cNvPr id="100" name="Google Shape;100;p10"/>
            <p:cNvSpPr txBox="1"/>
            <p:nvPr/>
          </p:nvSpPr>
          <p:spPr>
            <a:xfrm>
              <a:off x="0" y="-9525"/>
              <a:ext cx="6112166" cy="6572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200" u="none" cap="none" strike="noStrike">
                  <a:solidFill>
                    <a:srgbClr val="FFFAEE"/>
                  </a:solidFill>
                  <a:latin typeface="Literata"/>
                  <a:ea typeface="Literata"/>
                  <a:cs typeface="Literata"/>
                  <a:sym typeface="Literata"/>
                </a:rPr>
                <a:t>Save money</a:t>
              </a:r>
              <a:endParaRPr/>
            </a:p>
          </p:txBody>
        </p:sp>
        <p:sp>
          <p:nvSpPr>
            <p:cNvPr id="101" name="Google Shape;101;p10"/>
            <p:cNvSpPr txBox="1"/>
            <p:nvPr/>
          </p:nvSpPr>
          <p:spPr>
            <a:xfrm>
              <a:off x="0" y="1074547"/>
              <a:ext cx="6112166" cy="15352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200" u="none" cap="none" strike="noStrike">
                  <a:solidFill>
                    <a:srgbClr val="FFFAEE"/>
                  </a:solidFill>
                  <a:latin typeface="Literata"/>
                  <a:ea typeface="Literata"/>
                  <a:cs typeface="Literata"/>
                  <a:sym typeface="Literata"/>
                </a:rPr>
                <a:t>Sticking to a plan means you buy only what you need and make the most of leftovers.</a:t>
              </a:r>
              <a:endParaRPr/>
            </a:p>
          </p:txBody>
        </p:sp>
      </p:grpSp>
      <p:grpSp>
        <p:nvGrpSpPr>
          <p:cNvPr id="102" name="Google Shape;102;p10"/>
          <p:cNvGrpSpPr/>
          <p:nvPr/>
        </p:nvGrpSpPr>
        <p:grpSpPr>
          <a:xfrm>
            <a:off x="12916041" y="7098887"/>
            <a:ext cx="4584125" cy="1573943"/>
            <a:chOff x="0" y="-9525"/>
            <a:chExt cx="6112166" cy="2098590"/>
          </a:xfrm>
        </p:grpSpPr>
        <p:sp>
          <p:nvSpPr>
            <p:cNvPr id="103" name="Google Shape;103;p10"/>
            <p:cNvSpPr txBox="1"/>
            <p:nvPr/>
          </p:nvSpPr>
          <p:spPr>
            <a:xfrm>
              <a:off x="0" y="-9525"/>
              <a:ext cx="6112166" cy="6572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200" u="none" cap="none" strike="noStrike">
                  <a:solidFill>
                    <a:srgbClr val="FFFAEE"/>
                  </a:solidFill>
                  <a:latin typeface="Literata"/>
                  <a:ea typeface="Literata"/>
                  <a:cs typeface="Literata"/>
                  <a:sym typeface="Literata"/>
                </a:rPr>
                <a:t>Eat healthier</a:t>
              </a:r>
              <a:endParaRPr/>
            </a:p>
          </p:txBody>
        </p:sp>
        <p:sp>
          <p:nvSpPr>
            <p:cNvPr id="104" name="Google Shape;104;p10"/>
            <p:cNvSpPr txBox="1"/>
            <p:nvPr/>
          </p:nvSpPr>
          <p:spPr>
            <a:xfrm>
              <a:off x="0" y="1074547"/>
              <a:ext cx="6112166" cy="10145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200" u="none" cap="none" strike="noStrike">
                  <a:solidFill>
                    <a:srgbClr val="FFFAEE"/>
                  </a:solidFill>
                  <a:latin typeface="Literata"/>
                  <a:ea typeface="Literata"/>
                  <a:cs typeface="Literata"/>
                  <a:sym typeface="Literata"/>
                </a:rPr>
                <a:t>It’s also easier to include more variety and control portion sizes.</a:t>
              </a:r>
              <a:endParaRPr/>
            </a:p>
          </p:txBody>
        </p:sp>
      </p:grpSp>
      <p:sp>
        <p:nvSpPr>
          <p:cNvPr id="105" name="Google Shape;105;p10"/>
          <p:cNvSpPr txBox="1"/>
          <p:nvPr/>
        </p:nvSpPr>
        <p:spPr>
          <a:xfrm>
            <a:off x="1028700" y="3815591"/>
            <a:ext cx="16471465" cy="173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999" u="none" cap="none" strike="noStrike">
                <a:solidFill>
                  <a:srgbClr val="CBE691"/>
                </a:solidFill>
                <a:latin typeface="Anton"/>
                <a:ea typeface="Anton"/>
                <a:cs typeface="Anton"/>
                <a:sym typeface="Anton"/>
              </a:rPr>
              <a:t>WHY PLAN MEALS?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BE691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 txBox="1"/>
          <p:nvPr/>
        </p:nvSpPr>
        <p:spPr>
          <a:xfrm>
            <a:off x="787835" y="894990"/>
            <a:ext cx="16712400" cy="36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44" u="none" cap="none" strike="noStrike">
                <a:solidFill>
                  <a:srgbClr val="165D3A"/>
                </a:solidFill>
                <a:latin typeface="Anton"/>
                <a:ea typeface="Anton"/>
                <a:cs typeface="Anton"/>
                <a:sym typeface="Anton"/>
              </a:rPr>
              <a:t>YOUR MEAL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44" u="none" cap="none" strike="noStrike">
                <a:solidFill>
                  <a:srgbClr val="165D3A"/>
                </a:solidFill>
                <a:latin typeface="Anton"/>
                <a:ea typeface="Anton"/>
                <a:cs typeface="Anton"/>
                <a:sym typeface="Anton"/>
              </a:rPr>
              <a:t>PLANNING GUIDE</a:t>
            </a:r>
            <a:endParaRPr/>
          </a:p>
        </p:txBody>
      </p:sp>
      <p:sp>
        <p:nvSpPr>
          <p:cNvPr id="111" name="Google Shape;111;p11"/>
          <p:cNvSpPr/>
          <p:nvPr/>
        </p:nvSpPr>
        <p:spPr>
          <a:xfrm>
            <a:off x="663827" y="843949"/>
            <a:ext cx="3086353" cy="3190779"/>
          </a:xfrm>
          <a:custGeom>
            <a:rect b="b" l="l" r="r" t="t"/>
            <a:pathLst>
              <a:path extrusionOk="0" h="3190779" w="3086353">
                <a:moveTo>
                  <a:pt x="0" y="0"/>
                </a:moveTo>
                <a:lnTo>
                  <a:pt x="3086353" y="0"/>
                </a:lnTo>
                <a:lnTo>
                  <a:pt x="3086353" y="3190779"/>
                </a:lnTo>
                <a:lnTo>
                  <a:pt x="0" y="31907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2" name="Google Shape;112;p11"/>
          <p:cNvSpPr/>
          <p:nvPr/>
        </p:nvSpPr>
        <p:spPr>
          <a:xfrm>
            <a:off x="14637246" y="1028700"/>
            <a:ext cx="2862920" cy="2821277"/>
          </a:xfrm>
          <a:custGeom>
            <a:rect b="b" l="l" r="r" t="t"/>
            <a:pathLst>
              <a:path extrusionOk="0" h="2821277" w="2862920">
                <a:moveTo>
                  <a:pt x="0" y="0"/>
                </a:moveTo>
                <a:lnTo>
                  <a:pt x="2862919" y="0"/>
                </a:lnTo>
                <a:lnTo>
                  <a:pt x="2862919" y="2821277"/>
                </a:lnTo>
                <a:lnTo>
                  <a:pt x="0" y="28212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3" name="Google Shape;113;p11"/>
          <p:cNvSpPr txBox="1"/>
          <p:nvPr/>
        </p:nvSpPr>
        <p:spPr>
          <a:xfrm>
            <a:off x="990599" y="5551500"/>
            <a:ext cx="1942200" cy="14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451" u="none" cap="none" strike="noStrik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rPr>
              <a:t>01</a:t>
            </a:r>
            <a:endParaRPr sz="100"/>
          </a:p>
        </p:txBody>
      </p:sp>
      <p:sp>
        <p:nvSpPr>
          <p:cNvPr id="114" name="Google Shape;114;p11"/>
          <p:cNvSpPr txBox="1"/>
          <p:nvPr/>
        </p:nvSpPr>
        <p:spPr>
          <a:xfrm>
            <a:off x="4166475" y="5551500"/>
            <a:ext cx="2137800" cy="14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451" u="none" cap="none" strike="noStrik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rPr>
              <a:t>02</a:t>
            </a:r>
            <a:endParaRPr sz="100"/>
          </a:p>
        </p:txBody>
      </p:sp>
      <p:sp>
        <p:nvSpPr>
          <p:cNvPr id="115" name="Google Shape;115;p11"/>
          <p:cNvSpPr txBox="1"/>
          <p:nvPr/>
        </p:nvSpPr>
        <p:spPr>
          <a:xfrm>
            <a:off x="7591900" y="5551500"/>
            <a:ext cx="2046300" cy="14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451" u="none" cap="none" strike="noStrik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rPr>
              <a:t>03</a:t>
            </a:r>
            <a:endParaRPr sz="100"/>
          </a:p>
        </p:txBody>
      </p:sp>
      <p:sp>
        <p:nvSpPr>
          <p:cNvPr id="116" name="Google Shape;116;p11"/>
          <p:cNvSpPr txBox="1"/>
          <p:nvPr/>
        </p:nvSpPr>
        <p:spPr>
          <a:xfrm>
            <a:off x="10904762" y="5551500"/>
            <a:ext cx="2300400" cy="14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451" u="none" cap="none" strike="noStrik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rPr>
              <a:t>04</a:t>
            </a:r>
            <a:endParaRPr sz="100"/>
          </a:p>
        </p:txBody>
      </p:sp>
      <p:sp>
        <p:nvSpPr>
          <p:cNvPr id="117" name="Google Shape;117;p11"/>
          <p:cNvSpPr txBox="1"/>
          <p:nvPr/>
        </p:nvSpPr>
        <p:spPr>
          <a:xfrm>
            <a:off x="14414826" y="5551500"/>
            <a:ext cx="2321700" cy="14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451" u="none" cap="none" strike="noStrik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rPr>
              <a:t>05</a:t>
            </a:r>
            <a:endParaRPr sz="100"/>
          </a:p>
        </p:txBody>
      </p:sp>
      <p:sp>
        <p:nvSpPr>
          <p:cNvPr id="118" name="Google Shape;118;p11"/>
          <p:cNvSpPr txBox="1"/>
          <p:nvPr/>
        </p:nvSpPr>
        <p:spPr>
          <a:xfrm>
            <a:off x="990600" y="7514053"/>
            <a:ext cx="2321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rPr>
              <a:t>Prepare</a:t>
            </a:r>
            <a:endParaRPr/>
          </a:p>
        </p:txBody>
      </p:sp>
      <p:sp>
        <p:nvSpPr>
          <p:cNvPr id="119" name="Google Shape;119;p11"/>
          <p:cNvSpPr txBox="1"/>
          <p:nvPr/>
        </p:nvSpPr>
        <p:spPr>
          <a:xfrm>
            <a:off x="4185407" y="7514053"/>
            <a:ext cx="2697000" cy="9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rPr>
              <a:t>Start with what you have</a:t>
            </a:r>
            <a:endParaRPr/>
          </a:p>
        </p:txBody>
      </p:sp>
      <p:sp>
        <p:nvSpPr>
          <p:cNvPr id="120" name="Google Shape;120;p11"/>
          <p:cNvSpPr txBox="1"/>
          <p:nvPr/>
        </p:nvSpPr>
        <p:spPr>
          <a:xfrm>
            <a:off x="7591903" y="7514053"/>
            <a:ext cx="2878500" cy="9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rPr>
              <a:t>Add favorites that are on sale</a:t>
            </a:r>
            <a:endParaRPr/>
          </a:p>
        </p:txBody>
      </p:sp>
      <p:sp>
        <p:nvSpPr>
          <p:cNvPr id="121" name="Google Shape;121;p11"/>
          <p:cNvSpPr txBox="1"/>
          <p:nvPr/>
        </p:nvSpPr>
        <p:spPr>
          <a:xfrm>
            <a:off x="11052241" y="7514053"/>
            <a:ext cx="2878500" cy="9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rPr>
              <a:t>Include fruits and vegetables</a:t>
            </a:r>
            <a:endParaRPr/>
          </a:p>
        </p:txBody>
      </p:sp>
      <p:sp>
        <p:nvSpPr>
          <p:cNvPr id="122" name="Google Shape;122;p11"/>
          <p:cNvSpPr txBox="1"/>
          <p:nvPr/>
        </p:nvSpPr>
        <p:spPr>
          <a:xfrm>
            <a:off x="14526553" y="7514053"/>
            <a:ext cx="2973600" cy="9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rPr>
              <a:t>Review and adjust as needed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AEE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2"/>
          <p:cNvPicPr preferRelativeResize="0"/>
          <p:nvPr/>
        </p:nvPicPr>
        <p:blipFill rotWithShape="1">
          <a:blip r:embed="rId3">
            <a:alphaModFix/>
          </a:blip>
          <a:srcRect b="0" l="37338" r="29697" t="0"/>
          <a:stretch/>
        </p:blipFill>
        <p:spPr>
          <a:xfrm>
            <a:off x="13180183" y="771165"/>
            <a:ext cx="4319982" cy="8744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2"/>
          <p:cNvPicPr preferRelativeResize="0"/>
          <p:nvPr/>
        </p:nvPicPr>
        <p:blipFill rotWithShape="1">
          <a:blip r:embed="rId4">
            <a:alphaModFix/>
          </a:blip>
          <a:srcRect b="0" l="12949" r="12949" t="0"/>
          <a:stretch/>
        </p:blipFill>
        <p:spPr>
          <a:xfrm>
            <a:off x="8547760" y="771165"/>
            <a:ext cx="4319982" cy="874467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2"/>
          <p:cNvSpPr txBox="1"/>
          <p:nvPr/>
        </p:nvSpPr>
        <p:spPr>
          <a:xfrm>
            <a:off x="787835" y="1018815"/>
            <a:ext cx="5950687" cy="173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999" u="none" cap="none" strike="noStrike">
                <a:solidFill>
                  <a:srgbClr val="165D3A"/>
                </a:solidFill>
                <a:latin typeface="Anton"/>
                <a:ea typeface="Anton"/>
                <a:cs typeface="Anton"/>
                <a:sym typeface="Anton"/>
              </a:rPr>
              <a:t>PREPARE</a:t>
            </a:r>
            <a:endParaRPr/>
          </a:p>
        </p:txBody>
      </p:sp>
      <p:sp>
        <p:nvSpPr>
          <p:cNvPr id="130" name="Google Shape;130;p12"/>
          <p:cNvSpPr txBox="1"/>
          <p:nvPr/>
        </p:nvSpPr>
        <p:spPr>
          <a:xfrm>
            <a:off x="787835" y="3022838"/>
            <a:ext cx="5950800" cy="34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rPr>
              <a:t>Before planning, consider your budget, schedule, and how many meals you need.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165D3A"/>
              </a:solidFill>
              <a:latin typeface="Literata"/>
              <a:ea typeface="Literata"/>
              <a:cs typeface="Literata"/>
              <a:sym typeface="Literat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rPr>
              <a:t>You can use the sample menu or meal plan on the next page to get you started.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65D3A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3"/>
          <p:cNvSpPr txBox="1"/>
          <p:nvPr/>
        </p:nvSpPr>
        <p:spPr>
          <a:xfrm>
            <a:off x="787835" y="848781"/>
            <a:ext cx="16712331" cy="1609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0" u="none" cap="none" strike="noStrike">
                <a:solidFill>
                  <a:srgbClr val="CBE691"/>
                </a:solidFill>
                <a:latin typeface="Anton"/>
                <a:ea typeface="Anton"/>
                <a:cs typeface="Anton"/>
                <a:sym typeface="Anton"/>
              </a:rPr>
              <a:t>SAMPLE 5-DAY MEAL PLAN</a:t>
            </a:r>
            <a:endParaRPr/>
          </a:p>
        </p:txBody>
      </p:sp>
      <p:graphicFrame>
        <p:nvGraphicFramePr>
          <p:cNvPr id="136" name="Google Shape;136;p13"/>
          <p:cNvGraphicFramePr/>
          <p:nvPr/>
        </p:nvGraphicFramePr>
        <p:xfrm>
          <a:off x="787835" y="30644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{DC399D9E-CD84-4C53-A1DF-3F7FFED78274}</a:tableStyleId>
              </a:tblPr>
              <a:tblGrid>
                <a:gridCol w="2782225"/>
                <a:gridCol w="2782225"/>
                <a:gridCol w="2782225"/>
                <a:gridCol w="2782225"/>
                <a:gridCol w="2782225"/>
                <a:gridCol w="2782225"/>
              </a:tblGrid>
              <a:tr h="913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5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E69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99" u="none" cap="none" strike="noStrik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Day 1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E69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99" u="none" cap="none" strike="noStrik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Day 2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E69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99" u="none" cap="none" strike="noStrik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Day 3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E69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99" u="none" cap="none" strike="noStrik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Day 4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E69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99" u="none" cap="none" strike="noStrik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Day 5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E691"/>
                    </a:solidFill>
                  </a:tcPr>
                </a:tc>
              </a:tr>
              <a:tr h="955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99" u="none" cap="none" strike="noStrik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Breakfast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A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Oatmeal with berries and almonds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A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Add meal here.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A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Add meal here.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A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Add meal here.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A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Add meal here.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AEE"/>
                    </a:solidFill>
                  </a:tcPr>
                </a:tc>
              </a:tr>
              <a:tr h="955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99" u="none" cap="none" strike="noStrik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Lunch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A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Grilled chicken salad with olive oil dressing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A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Add meal here.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A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Add meal here.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A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Add meal here.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A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Add meal here.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AEE"/>
                    </a:solidFill>
                  </a:tcPr>
                </a:tc>
              </a:tr>
              <a:tr h="955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99" u="none" cap="none" strike="noStrik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Dinner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A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Baked salmon with quinoa and broccoli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A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Add meal here.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A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Add meal here.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A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Add meal here.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A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Add meal here.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AEE"/>
                    </a:solidFill>
                  </a:tcPr>
                </a:tc>
              </a:tr>
              <a:tr h="913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99" u="none" cap="none" strike="noStrik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Snack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A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Banana and mixed nuts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A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Add meal here.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A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Add meal here.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A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Add meal here.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A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Add meal here.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AEE"/>
                    </a:solidFill>
                  </a:tcPr>
                </a:tc>
              </a:tr>
              <a:tr h="1757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99" u="none" cap="none" strike="noStrik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Do our meals include...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A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✅ Vegetable</a:t>
                      </a:r>
                      <a:endParaRPr sz="1100" u="none" cap="none" strike="noStrike"/>
                    </a:p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✅ Fruit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✅ Grain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✅ Dairy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✅ Protein</a:t>
                      </a:r>
                      <a:endParaRPr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A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✅ Vegetable</a:t>
                      </a:r>
                      <a:endParaRPr sz="1100" u="none" cap="none" strike="noStrike"/>
                    </a:p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✅ Fruit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✅ Grain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✅ Dairy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✅ Protein</a:t>
                      </a:r>
                      <a:endParaRPr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A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✅ Vegetable</a:t>
                      </a:r>
                      <a:endParaRPr sz="1100" u="none" cap="none" strike="noStrike"/>
                    </a:p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✅ Fruit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✅ Grain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✅ Dairy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✅ Protein</a:t>
                      </a:r>
                      <a:endParaRPr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A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✅ Vegetable</a:t>
                      </a:r>
                      <a:endParaRPr sz="1100" u="none" cap="none" strike="noStrike"/>
                    </a:p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✅ Fruit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✅ Grain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✅ Dairy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✅ Protein</a:t>
                      </a:r>
                      <a:endParaRPr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A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✅ Vegetable</a:t>
                      </a:r>
                      <a:endParaRPr sz="1100" u="none" cap="none" strike="noStrike"/>
                    </a:p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✅ Fruit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✅ Grain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✅ Dairy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165D3A"/>
                          </a:solidFill>
                          <a:latin typeface="Literata"/>
                          <a:ea typeface="Literata"/>
                          <a:cs typeface="Literata"/>
                          <a:sym typeface="Literata"/>
                        </a:rPr>
                        <a:t>✅ Protein</a:t>
                      </a:r>
                      <a:endParaRPr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BE69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A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BE691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4"/>
          <p:cNvPicPr preferRelativeResize="0"/>
          <p:nvPr/>
        </p:nvPicPr>
        <p:blipFill rotWithShape="1">
          <a:blip r:embed="rId3">
            <a:alphaModFix/>
          </a:blip>
          <a:srcRect b="0" l="3914" r="3913" t="0"/>
          <a:stretch/>
        </p:blipFill>
        <p:spPr>
          <a:xfrm>
            <a:off x="787835" y="771165"/>
            <a:ext cx="5773280" cy="4181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4"/>
          <p:cNvPicPr preferRelativeResize="0"/>
          <p:nvPr/>
        </p:nvPicPr>
        <p:blipFill rotWithShape="1">
          <a:blip r:embed="rId4">
            <a:alphaModFix/>
          </a:blip>
          <a:srcRect b="25837" l="0" r="0" t="25837"/>
          <a:stretch/>
        </p:blipFill>
        <p:spPr>
          <a:xfrm>
            <a:off x="787835" y="5334799"/>
            <a:ext cx="5773280" cy="4181037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4"/>
          <p:cNvSpPr/>
          <p:nvPr/>
        </p:nvSpPr>
        <p:spPr>
          <a:xfrm>
            <a:off x="14265099" y="7863528"/>
            <a:ext cx="2201204" cy="2789545"/>
          </a:xfrm>
          <a:custGeom>
            <a:rect b="b" l="l" r="r" t="t"/>
            <a:pathLst>
              <a:path extrusionOk="0" h="2789545" w="2201204">
                <a:moveTo>
                  <a:pt x="0" y="0"/>
                </a:moveTo>
                <a:lnTo>
                  <a:pt x="2201205" y="0"/>
                </a:lnTo>
                <a:lnTo>
                  <a:pt x="2201205" y="2789544"/>
                </a:lnTo>
                <a:lnTo>
                  <a:pt x="0" y="27895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16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4" name="Google Shape;144;p14"/>
          <p:cNvSpPr/>
          <p:nvPr/>
        </p:nvSpPr>
        <p:spPr>
          <a:xfrm flipH="1" rot="1714520">
            <a:off x="6935147" y="8780127"/>
            <a:ext cx="4153059" cy="1258231"/>
          </a:xfrm>
          <a:custGeom>
            <a:rect b="b" l="l" r="r" t="t"/>
            <a:pathLst>
              <a:path extrusionOk="0" h="1258231" w="4153059">
                <a:moveTo>
                  <a:pt x="0" y="1258231"/>
                </a:moveTo>
                <a:lnTo>
                  <a:pt x="4153059" y="1258231"/>
                </a:lnTo>
                <a:lnTo>
                  <a:pt x="4153059" y="0"/>
                </a:lnTo>
                <a:lnTo>
                  <a:pt x="0" y="0"/>
                </a:lnTo>
                <a:lnTo>
                  <a:pt x="0" y="1258231"/>
                </a:lnTo>
                <a:close/>
              </a:path>
            </a:pathLst>
          </a:custGeom>
          <a:blipFill rotWithShape="1">
            <a:blip r:embed="rId6">
              <a:alphaModFix amt="16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5" name="Google Shape;145;p14"/>
          <p:cNvSpPr/>
          <p:nvPr/>
        </p:nvSpPr>
        <p:spPr>
          <a:xfrm rot="-319388">
            <a:off x="15509379" y="123732"/>
            <a:ext cx="2817491" cy="3228376"/>
          </a:xfrm>
          <a:custGeom>
            <a:rect b="b" l="l" r="r" t="t"/>
            <a:pathLst>
              <a:path extrusionOk="0" h="3228376" w="2817491">
                <a:moveTo>
                  <a:pt x="0" y="0"/>
                </a:moveTo>
                <a:lnTo>
                  <a:pt x="2817491" y="0"/>
                </a:lnTo>
                <a:lnTo>
                  <a:pt x="2817491" y="3228375"/>
                </a:lnTo>
                <a:lnTo>
                  <a:pt x="0" y="32283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 amt="16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6" name="Google Shape;146;p14"/>
          <p:cNvSpPr/>
          <p:nvPr/>
        </p:nvSpPr>
        <p:spPr>
          <a:xfrm rot="232092">
            <a:off x="9605833" y="-1319668"/>
            <a:ext cx="3401599" cy="3290274"/>
          </a:xfrm>
          <a:custGeom>
            <a:rect b="b" l="l" r="r" t="t"/>
            <a:pathLst>
              <a:path extrusionOk="0" h="3290274" w="3401599">
                <a:moveTo>
                  <a:pt x="0" y="0"/>
                </a:moveTo>
                <a:lnTo>
                  <a:pt x="3401599" y="0"/>
                </a:lnTo>
                <a:lnTo>
                  <a:pt x="3401599" y="3290274"/>
                </a:lnTo>
                <a:lnTo>
                  <a:pt x="0" y="32902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 amt="16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7" name="Google Shape;147;p14"/>
          <p:cNvSpPr txBox="1"/>
          <p:nvPr/>
        </p:nvSpPr>
        <p:spPr>
          <a:xfrm>
            <a:off x="7813792" y="2378764"/>
            <a:ext cx="9686400" cy="36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44" u="none" cap="none" strike="noStrike">
                <a:solidFill>
                  <a:srgbClr val="165D3A"/>
                </a:solidFill>
                <a:latin typeface="Anton"/>
                <a:ea typeface="Anton"/>
                <a:cs typeface="Anton"/>
                <a:sym typeface="Anton"/>
              </a:rPr>
              <a:t>START WITH WHAT YOU HAVE</a:t>
            </a:r>
            <a:endParaRPr/>
          </a:p>
        </p:txBody>
      </p:sp>
      <p:sp>
        <p:nvSpPr>
          <p:cNvPr id="148" name="Google Shape;148;p14"/>
          <p:cNvSpPr txBox="1"/>
          <p:nvPr/>
        </p:nvSpPr>
        <p:spPr>
          <a:xfrm>
            <a:off x="7813792" y="6444847"/>
            <a:ext cx="9686400" cy="15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rPr>
              <a:t>Check your pantry and freezer before buying anything new. You might already have enough to start a few meals.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AEE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5"/>
          <p:cNvPicPr preferRelativeResize="0"/>
          <p:nvPr/>
        </p:nvPicPr>
        <p:blipFill rotWithShape="1">
          <a:blip r:embed="rId3">
            <a:alphaModFix/>
          </a:blip>
          <a:srcRect b="26889" l="0" r="0" t="26889"/>
          <a:stretch/>
        </p:blipFill>
        <p:spPr>
          <a:xfrm>
            <a:off x="787835" y="5074170"/>
            <a:ext cx="16712331" cy="444166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5"/>
          <p:cNvSpPr txBox="1"/>
          <p:nvPr/>
        </p:nvSpPr>
        <p:spPr>
          <a:xfrm>
            <a:off x="787835" y="885465"/>
            <a:ext cx="10237200" cy="31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545" u="none" cap="none" strike="noStrike">
                <a:solidFill>
                  <a:srgbClr val="165D3A"/>
                </a:solidFill>
                <a:latin typeface="Anton"/>
                <a:ea typeface="Anton"/>
                <a:cs typeface="Anton"/>
                <a:sym typeface="Anton"/>
              </a:rPr>
              <a:t>ADD FAVORITES THAT ARE ON SALE</a:t>
            </a:r>
            <a:endParaRPr/>
          </a:p>
        </p:txBody>
      </p:sp>
      <p:sp>
        <p:nvSpPr>
          <p:cNvPr id="155" name="Google Shape;155;p15"/>
          <p:cNvSpPr txBox="1"/>
          <p:nvPr/>
        </p:nvSpPr>
        <p:spPr>
          <a:xfrm>
            <a:off x="12896725" y="885475"/>
            <a:ext cx="4603200" cy="23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rgbClr val="165D3A"/>
                </a:solidFill>
                <a:latin typeface="Literata"/>
                <a:ea typeface="Literata"/>
                <a:cs typeface="Literata"/>
                <a:sym typeface="Literata"/>
              </a:rPr>
              <a:t>Build your plan around healthy meals you and your family love. Then, stretch your budget by using ingredients that are on sale.</a:t>
            </a:r>
            <a:endParaRPr sz="1100"/>
          </a:p>
        </p:txBody>
      </p:sp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65D3A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6"/>
          <p:cNvPicPr preferRelativeResize="0"/>
          <p:nvPr/>
        </p:nvPicPr>
        <p:blipFill rotWithShape="1">
          <a:blip r:embed="rId3">
            <a:alphaModFix/>
          </a:blip>
          <a:srcRect b="12633" l="0" r="0" t="12633"/>
          <a:stretch/>
        </p:blipFill>
        <p:spPr>
          <a:xfrm>
            <a:off x="787835" y="771165"/>
            <a:ext cx="7795839" cy="874467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6"/>
          <p:cNvSpPr txBox="1"/>
          <p:nvPr/>
        </p:nvSpPr>
        <p:spPr>
          <a:xfrm>
            <a:off x="9709133" y="875940"/>
            <a:ext cx="7791000" cy="49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0" u="none" cap="none" strike="noStrike">
                <a:solidFill>
                  <a:srgbClr val="CBE691"/>
                </a:solidFill>
                <a:latin typeface="Anton"/>
                <a:ea typeface="Anton"/>
                <a:cs typeface="Anton"/>
                <a:sym typeface="Anton"/>
              </a:rPr>
              <a:t>INCLUDE FRUITS AND VEGETABLES</a:t>
            </a:r>
            <a:endParaRPr/>
          </a:p>
        </p:txBody>
      </p:sp>
      <p:sp>
        <p:nvSpPr>
          <p:cNvPr id="162" name="Google Shape;162;p16"/>
          <p:cNvSpPr txBox="1"/>
          <p:nvPr/>
        </p:nvSpPr>
        <p:spPr>
          <a:xfrm>
            <a:off x="9709133" y="6354301"/>
            <a:ext cx="7791000" cy="15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FFFAEE"/>
                </a:solidFill>
                <a:latin typeface="Literata"/>
                <a:ea typeface="Literata"/>
                <a:cs typeface="Literata"/>
                <a:sym typeface="Literata"/>
              </a:rPr>
              <a:t>Fresh fruits and vegetables are great, but frozen and canned count too. Make sure your meal plan includes plenty of them.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