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10287000" cx="18288000"/>
  <p:notesSz cx="6858000" cy="9144000"/>
  <p:embeddedFontLst>
    <p:embeddedFont>
      <p:font typeface="Barlow Condensed Medium"/>
      <p:regular r:id="rId21"/>
      <p:bold r:id="rId22"/>
      <p:italic r:id="rId23"/>
      <p:boldItalic r:id="rId24"/>
    </p:embeddedFont>
    <p:embeddedFont>
      <p:font typeface="Barlow Condensed SemiBold"/>
      <p:regular r:id="rId25"/>
      <p:bold r:id="rId26"/>
      <p:italic r:id="rId27"/>
      <p:boldItalic r:id="rId28"/>
    </p:embeddedFont>
    <p:embeddedFont>
      <p:font typeface="Barlow Condensed"/>
      <p:regular r:id="rId29"/>
      <p:bold r:id="rId30"/>
      <p:italic r:id="rId31"/>
      <p:boldItalic r:id="rId32"/>
    </p:embeddedFont>
    <p:embeddedFont>
      <p:font typeface="Public Sans Medium"/>
      <p:regular r:id="rId33"/>
      <p:bold r:id="rId34"/>
      <p:italic r:id="rId35"/>
      <p:boldItalic r:id="rId36"/>
    </p:embeddedFont>
    <p:embeddedFont>
      <p:font typeface="Public Sans"/>
      <p:regular r:id="rId37"/>
      <p:bold r:id="rId38"/>
      <p:italic r:id="rId39"/>
      <p:boldItalic r:id="rId40"/>
    </p:embeddedFont>
    <p:embeddedFont>
      <p:font typeface="Barlow Semi Condensed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ublicSans-boldItalic.fntdata"/><Relationship Id="rId20" Type="http://schemas.openxmlformats.org/officeDocument/2006/relationships/slide" Target="slides/slide15.xml"/><Relationship Id="rId42" Type="http://schemas.openxmlformats.org/officeDocument/2006/relationships/font" Target="fonts/BarlowSemiCondensed-bold.fntdata"/><Relationship Id="rId41" Type="http://schemas.openxmlformats.org/officeDocument/2006/relationships/font" Target="fonts/BarlowSemiCondensed-regular.fntdata"/><Relationship Id="rId22" Type="http://schemas.openxmlformats.org/officeDocument/2006/relationships/font" Target="fonts/BarlowCondensedMedium-bold.fntdata"/><Relationship Id="rId44" Type="http://schemas.openxmlformats.org/officeDocument/2006/relationships/font" Target="fonts/BarlowSemiCondensed-boldItalic.fntdata"/><Relationship Id="rId21" Type="http://schemas.openxmlformats.org/officeDocument/2006/relationships/font" Target="fonts/BarlowCondensedMedium-regular.fntdata"/><Relationship Id="rId43" Type="http://schemas.openxmlformats.org/officeDocument/2006/relationships/font" Target="fonts/BarlowSemiCondensed-italic.fntdata"/><Relationship Id="rId24" Type="http://schemas.openxmlformats.org/officeDocument/2006/relationships/font" Target="fonts/BarlowCondensedMedium-boldItalic.fntdata"/><Relationship Id="rId23" Type="http://schemas.openxmlformats.org/officeDocument/2006/relationships/font" Target="fonts/BarlowCondensedMedium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BarlowCondensedSemiBold-bold.fntdata"/><Relationship Id="rId25" Type="http://schemas.openxmlformats.org/officeDocument/2006/relationships/font" Target="fonts/BarlowCondensedSemiBold-regular.fntdata"/><Relationship Id="rId28" Type="http://schemas.openxmlformats.org/officeDocument/2006/relationships/font" Target="fonts/BarlowCondensedSemiBold-boldItalic.fntdata"/><Relationship Id="rId27" Type="http://schemas.openxmlformats.org/officeDocument/2006/relationships/font" Target="fonts/BarlowCondensedSemiBold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BarlowCondensed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BarlowCondensed-italic.fntdata"/><Relationship Id="rId30" Type="http://schemas.openxmlformats.org/officeDocument/2006/relationships/font" Target="fonts/BarlowCondensed-bold.fntdata"/><Relationship Id="rId11" Type="http://schemas.openxmlformats.org/officeDocument/2006/relationships/slide" Target="slides/slide6.xml"/><Relationship Id="rId33" Type="http://schemas.openxmlformats.org/officeDocument/2006/relationships/font" Target="fonts/PublicSansMedium-regular.fntdata"/><Relationship Id="rId10" Type="http://schemas.openxmlformats.org/officeDocument/2006/relationships/slide" Target="slides/slide5.xml"/><Relationship Id="rId32" Type="http://schemas.openxmlformats.org/officeDocument/2006/relationships/font" Target="fonts/BarlowCondensed-boldItalic.fntdata"/><Relationship Id="rId13" Type="http://schemas.openxmlformats.org/officeDocument/2006/relationships/slide" Target="slides/slide8.xml"/><Relationship Id="rId35" Type="http://schemas.openxmlformats.org/officeDocument/2006/relationships/font" Target="fonts/PublicSansMedium-italic.fntdata"/><Relationship Id="rId12" Type="http://schemas.openxmlformats.org/officeDocument/2006/relationships/slide" Target="slides/slide7.xml"/><Relationship Id="rId34" Type="http://schemas.openxmlformats.org/officeDocument/2006/relationships/font" Target="fonts/PublicSansMedium-bold.fntdata"/><Relationship Id="rId15" Type="http://schemas.openxmlformats.org/officeDocument/2006/relationships/slide" Target="slides/slide10.xml"/><Relationship Id="rId37" Type="http://schemas.openxmlformats.org/officeDocument/2006/relationships/font" Target="fonts/PublicSans-regular.fntdata"/><Relationship Id="rId14" Type="http://schemas.openxmlformats.org/officeDocument/2006/relationships/slide" Target="slides/slide9.xml"/><Relationship Id="rId36" Type="http://schemas.openxmlformats.org/officeDocument/2006/relationships/font" Target="fonts/PublicSansMedium-boldItalic.fntdata"/><Relationship Id="rId17" Type="http://schemas.openxmlformats.org/officeDocument/2006/relationships/slide" Target="slides/slide12.xml"/><Relationship Id="rId39" Type="http://schemas.openxmlformats.org/officeDocument/2006/relationships/font" Target="fonts/PublicSans-italic.fntdata"/><Relationship Id="rId16" Type="http://schemas.openxmlformats.org/officeDocument/2006/relationships/slide" Target="slides/slide11.xml"/><Relationship Id="rId38" Type="http://schemas.openxmlformats.org/officeDocument/2006/relationships/font" Target="fonts/PublicSans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" name="Google Shape;10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" name="Google Shape;11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 rotWithShape="1">
          <a:blip r:embed="rId2">
            <a:alphaModFix/>
          </a:blip>
          <a:srcRect b="11907" l="9901" r="0" t="10217"/>
          <a:stretch/>
        </p:blipFill>
        <p:spPr>
          <a:xfrm>
            <a:off x="0" y="0"/>
            <a:ext cx="18288000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/>
          <p:nvPr>
            <p:ph type="title"/>
          </p:nvPr>
        </p:nvSpPr>
        <p:spPr>
          <a:xfrm>
            <a:off x="7860725" y="1878250"/>
            <a:ext cx="8229600" cy="46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0"/>
              <a:buFont typeface="Barlow Semi Condensed"/>
              <a:buNone/>
              <a:defRPr i="0" sz="13000" u="none" cap="none" strike="noStrike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5" name="Google Shape;15;p3"/>
          <p:cNvSpPr txBox="1"/>
          <p:nvPr>
            <p:ph idx="2" type="title"/>
          </p:nvPr>
        </p:nvSpPr>
        <p:spPr>
          <a:xfrm>
            <a:off x="7860725" y="8387000"/>
            <a:ext cx="8229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ublic Sans"/>
              <a:buNone/>
              <a:defRPr i="1" sz="3000" u="none" cap="none" strike="noStrik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p4"/>
          <p:cNvGrpSpPr/>
          <p:nvPr/>
        </p:nvGrpSpPr>
        <p:grpSpPr>
          <a:xfrm>
            <a:off x="1028700" y="4328693"/>
            <a:ext cx="5177073" cy="4586914"/>
            <a:chOff x="0" y="-47625"/>
            <a:chExt cx="1363500" cy="1208100"/>
          </a:xfrm>
        </p:grpSpPr>
        <p:sp>
          <p:nvSpPr>
            <p:cNvPr id="18" name="Google Shape;18;p4"/>
            <p:cNvSpPr/>
            <p:nvPr/>
          </p:nvSpPr>
          <p:spPr>
            <a:xfrm>
              <a:off x="0" y="0"/>
              <a:ext cx="1363360" cy="1160459"/>
            </a:xfrm>
            <a:custGeom>
              <a:rect b="b" l="l" r="r" t="t"/>
              <a:pathLst>
                <a:path extrusionOk="0" h="1160459" w="1363360">
                  <a:moveTo>
                    <a:pt x="1363360" y="44868"/>
                  </a:moveTo>
                  <a:lnTo>
                    <a:pt x="1363360" y="1115592"/>
                  </a:lnTo>
                  <a:cubicBezTo>
                    <a:pt x="1363360" y="1140371"/>
                    <a:pt x="1343272" y="1160459"/>
                    <a:pt x="1318493" y="1160459"/>
                  </a:cubicBezTo>
                  <a:lnTo>
                    <a:pt x="44868" y="1160459"/>
                  </a:lnTo>
                  <a:cubicBezTo>
                    <a:pt x="20088" y="1160459"/>
                    <a:pt x="0" y="1140371"/>
                    <a:pt x="0" y="1115592"/>
                  </a:cubicBezTo>
                  <a:lnTo>
                    <a:pt x="0" y="44868"/>
                  </a:lnTo>
                  <a:cubicBezTo>
                    <a:pt x="0" y="20088"/>
                    <a:pt x="20088" y="0"/>
                    <a:pt x="44868" y="0"/>
                  </a:cubicBezTo>
                  <a:lnTo>
                    <a:pt x="1318493" y="0"/>
                  </a:lnTo>
                  <a:cubicBezTo>
                    <a:pt x="1343272" y="0"/>
                    <a:pt x="1363360" y="20088"/>
                    <a:pt x="1363360" y="448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4"/>
            <p:cNvSpPr txBox="1"/>
            <p:nvPr/>
          </p:nvSpPr>
          <p:spPr>
            <a:xfrm>
              <a:off x="0" y="-47625"/>
              <a:ext cx="1363500" cy="120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20;p4"/>
          <p:cNvGrpSpPr/>
          <p:nvPr/>
        </p:nvGrpSpPr>
        <p:grpSpPr>
          <a:xfrm>
            <a:off x="6555746" y="4328693"/>
            <a:ext cx="5177073" cy="4586914"/>
            <a:chOff x="0" y="-47625"/>
            <a:chExt cx="1363500" cy="1208100"/>
          </a:xfrm>
        </p:grpSpPr>
        <p:sp>
          <p:nvSpPr>
            <p:cNvPr id="21" name="Google Shape;21;p4"/>
            <p:cNvSpPr/>
            <p:nvPr/>
          </p:nvSpPr>
          <p:spPr>
            <a:xfrm>
              <a:off x="0" y="0"/>
              <a:ext cx="1363360" cy="1160459"/>
            </a:xfrm>
            <a:custGeom>
              <a:rect b="b" l="l" r="r" t="t"/>
              <a:pathLst>
                <a:path extrusionOk="0" h="1160459" w="1363360">
                  <a:moveTo>
                    <a:pt x="1363360" y="44868"/>
                  </a:moveTo>
                  <a:lnTo>
                    <a:pt x="1363360" y="1115592"/>
                  </a:lnTo>
                  <a:cubicBezTo>
                    <a:pt x="1363360" y="1140371"/>
                    <a:pt x="1343272" y="1160459"/>
                    <a:pt x="1318493" y="1160459"/>
                  </a:cubicBezTo>
                  <a:lnTo>
                    <a:pt x="44868" y="1160459"/>
                  </a:lnTo>
                  <a:cubicBezTo>
                    <a:pt x="20088" y="1160459"/>
                    <a:pt x="0" y="1140371"/>
                    <a:pt x="0" y="1115592"/>
                  </a:cubicBezTo>
                  <a:lnTo>
                    <a:pt x="0" y="44868"/>
                  </a:lnTo>
                  <a:cubicBezTo>
                    <a:pt x="0" y="20088"/>
                    <a:pt x="20088" y="0"/>
                    <a:pt x="44868" y="0"/>
                  </a:cubicBezTo>
                  <a:lnTo>
                    <a:pt x="1318493" y="0"/>
                  </a:lnTo>
                  <a:cubicBezTo>
                    <a:pt x="1343272" y="0"/>
                    <a:pt x="1363360" y="20088"/>
                    <a:pt x="1363360" y="448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4"/>
            <p:cNvSpPr txBox="1"/>
            <p:nvPr/>
          </p:nvSpPr>
          <p:spPr>
            <a:xfrm>
              <a:off x="0" y="-47625"/>
              <a:ext cx="1363500" cy="120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" name="Google Shape;23;p4"/>
          <p:cNvGrpSpPr/>
          <p:nvPr/>
        </p:nvGrpSpPr>
        <p:grpSpPr>
          <a:xfrm>
            <a:off x="12082792" y="4328693"/>
            <a:ext cx="5177073" cy="4586914"/>
            <a:chOff x="0" y="-47625"/>
            <a:chExt cx="1363500" cy="1208100"/>
          </a:xfrm>
        </p:grpSpPr>
        <p:sp>
          <p:nvSpPr>
            <p:cNvPr id="24" name="Google Shape;24;p4"/>
            <p:cNvSpPr/>
            <p:nvPr/>
          </p:nvSpPr>
          <p:spPr>
            <a:xfrm>
              <a:off x="0" y="0"/>
              <a:ext cx="1363360" cy="1160459"/>
            </a:xfrm>
            <a:custGeom>
              <a:rect b="b" l="l" r="r" t="t"/>
              <a:pathLst>
                <a:path extrusionOk="0" h="1160459" w="1363360">
                  <a:moveTo>
                    <a:pt x="1363360" y="44868"/>
                  </a:moveTo>
                  <a:lnTo>
                    <a:pt x="1363360" y="1115592"/>
                  </a:lnTo>
                  <a:cubicBezTo>
                    <a:pt x="1363360" y="1140371"/>
                    <a:pt x="1343272" y="1160459"/>
                    <a:pt x="1318493" y="1160459"/>
                  </a:cubicBezTo>
                  <a:lnTo>
                    <a:pt x="44868" y="1160459"/>
                  </a:lnTo>
                  <a:cubicBezTo>
                    <a:pt x="20088" y="1160459"/>
                    <a:pt x="0" y="1140371"/>
                    <a:pt x="0" y="1115592"/>
                  </a:cubicBezTo>
                  <a:lnTo>
                    <a:pt x="0" y="44868"/>
                  </a:lnTo>
                  <a:cubicBezTo>
                    <a:pt x="0" y="20088"/>
                    <a:pt x="20088" y="0"/>
                    <a:pt x="44868" y="0"/>
                  </a:cubicBezTo>
                  <a:lnTo>
                    <a:pt x="1318493" y="0"/>
                  </a:lnTo>
                  <a:cubicBezTo>
                    <a:pt x="1343272" y="0"/>
                    <a:pt x="1363360" y="20088"/>
                    <a:pt x="1363360" y="448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4"/>
            <p:cNvSpPr txBox="1"/>
            <p:nvPr/>
          </p:nvSpPr>
          <p:spPr>
            <a:xfrm>
              <a:off x="0" y="-47625"/>
              <a:ext cx="1363500" cy="120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" name="Google Shape;26;p4"/>
          <p:cNvGrpSpPr/>
          <p:nvPr/>
        </p:nvGrpSpPr>
        <p:grpSpPr>
          <a:xfrm>
            <a:off x="5151703" y="2983451"/>
            <a:ext cx="7984881" cy="1003931"/>
            <a:chOff x="0" y="-47625"/>
            <a:chExt cx="2103000" cy="264415"/>
          </a:xfrm>
        </p:grpSpPr>
        <p:sp>
          <p:nvSpPr>
            <p:cNvPr id="27" name="Google Shape;27;p4"/>
            <p:cNvSpPr/>
            <p:nvPr/>
          </p:nvSpPr>
          <p:spPr>
            <a:xfrm>
              <a:off x="0" y="0"/>
              <a:ext cx="2102938" cy="216790"/>
            </a:xfrm>
            <a:custGeom>
              <a:rect b="b" l="l" r="r" t="t"/>
              <a:pathLst>
                <a:path extrusionOk="0" h="216790" w="2102938">
                  <a:moveTo>
                    <a:pt x="2102938" y="96961"/>
                  </a:moveTo>
                  <a:lnTo>
                    <a:pt x="2102938" y="119829"/>
                  </a:lnTo>
                  <a:cubicBezTo>
                    <a:pt x="2102938" y="145545"/>
                    <a:pt x="2092723" y="170207"/>
                    <a:pt x="2074539" y="188391"/>
                  </a:cubicBezTo>
                  <a:cubicBezTo>
                    <a:pt x="2056356" y="206574"/>
                    <a:pt x="2031693" y="216790"/>
                    <a:pt x="2005978" y="216790"/>
                  </a:cubicBezTo>
                  <a:lnTo>
                    <a:pt x="96961" y="216790"/>
                  </a:lnTo>
                  <a:cubicBezTo>
                    <a:pt x="71245" y="216790"/>
                    <a:pt x="46583" y="206574"/>
                    <a:pt x="28399" y="188391"/>
                  </a:cubicBezTo>
                  <a:cubicBezTo>
                    <a:pt x="10215" y="170207"/>
                    <a:pt x="0" y="145545"/>
                    <a:pt x="0" y="119829"/>
                  </a:cubicBezTo>
                  <a:lnTo>
                    <a:pt x="0" y="96961"/>
                  </a:lnTo>
                  <a:cubicBezTo>
                    <a:pt x="0" y="71245"/>
                    <a:pt x="10215" y="46583"/>
                    <a:pt x="28399" y="28399"/>
                  </a:cubicBezTo>
                  <a:cubicBezTo>
                    <a:pt x="46583" y="10215"/>
                    <a:pt x="71245" y="0"/>
                    <a:pt x="96961" y="0"/>
                  </a:cubicBezTo>
                  <a:lnTo>
                    <a:pt x="2005978" y="0"/>
                  </a:lnTo>
                  <a:cubicBezTo>
                    <a:pt x="2031693" y="0"/>
                    <a:pt x="2056356" y="10215"/>
                    <a:pt x="2074539" y="28399"/>
                  </a:cubicBezTo>
                  <a:cubicBezTo>
                    <a:pt x="2092723" y="46583"/>
                    <a:pt x="2102938" y="71245"/>
                    <a:pt x="2102938" y="96961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4"/>
            <p:cNvSpPr txBox="1"/>
            <p:nvPr/>
          </p:nvSpPr>
          <p:spPr>
            <a:xfrm>
              <a:off x="0" y="-47625"/>
              <a:ext cx="2103000" cy="26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" name="Google Shape;29;p4"/>
          <p:cNvSpPr txBox="1"/>
          <p:nvPr>
            <p:ph type="title"/>
          </p:nvPr>
        </p:nvSpPr>
        <p:spPr>
          <a:xfrm>
            <a:off x="1596250" y="1416450"/>
            <a:ext cx="14350800" cy="11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Barlow Semi Condensed"/>
              <a:buNone/>
              <a:defRPr i="0" sz="8000" u="none" cap="none" strike="noStrike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0" name="Google Shape;30;p4"/>
          <p:cNvSpPr txBox="1"/>
          <p:nvPr>
            <p:ph idx="2" type="title"/>
          </p:nvPr>
        </p:nvSpPr>
        <p:spPr>
          <a:xfrm>
            <a:off x="5487025" y="3379150"/>
            <a:ext cx="731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ublic Sans"/>
              <a:buNone/>
              <a:defRPr sz="2500" u="none" cap="none" strike="noStrik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1" name="Google Shape;31;p4"/>
          <p:cNvSpPr/>
          <p:nvPr>
            <p:ph idx="3" type="pic"/>
          </p:nvPr>
        </p:nvSpPr>
        <p:spPr>
          <a:xfrm>
            <a:off x="1342100" y="4807925"/>
            <a:ext cx="4517100" cy="2929800"/>
          </a:xfrm>
          <a:prstGeom prst="roundRect">
            <a:avLst>
              <a:gd fmla="val 11579" name="adj"/>
            </a:avLst>
          </a:prstGeom>
          <a:noFill/>
          <a:ln>
            <a:noFill/>
          </a:ln>
        </p:spPr>
      </p:sp>
      <p:sp>
        <p:nvSpPr>
          <p:cNvPr id="32" name="Google Shape;32;p4"/>
          <p:cNvSpPr/>
          <p:nvPr>
            <p:ph idx="4" type="pic"/>
          </p:nvPr>
        </p:nvSpPr>
        <p:spPr>
          <a:xfrm>
            <a:off x="6885738" y="4807925"/>
            <a:ext cx="4517100" cy="2929800"/>
          </a:xfrm>
          <a:prstGeom prst="roundRect">
            <a:avLst>
              <a:gd fmla="val 11579" name="adj"/>
            </a:avLst>
          </a:prstGeom>
          <a:noFill/>
          <a:ln>
            <a:noFill/>
          </a:ln>
        </p:spPr>
      </p:sp>
      <p:sp>
        <p:nvSpPr>
          <p:cNvPr id="33" name="Google Shape;33;p4"/>
          <p:cNvSpPr/>
          <p:nvPr>
            <p:ph idx="5" type="pic"/>
          </p:nvPr>
        </p:nvSpPr>
        <p:spPr>
          <a:xfrm>
            <a:off x="12412775" y="4807925"/>
            <a:ext cx="4517100" cy="2929800"/>
          </a:xfrm>
          <a:prstGeom prst="roundRect">
            <a:avLst>
              <a:gd fmla="val 11579" name="adj"/>
            </a:avLst>
          </a:prstGeom>
          <a:noFill/>
          <a:ln>
            <a:noFill/>
          </a:ln>
        </p:spPr>
      </p:sp>
      <p:sp>
        <p:nvSpPr>
          <p:cNvPr id="34" name="Google Shape;34;p4"/>
          <p:cNvSpPr txBox="1"/>
          <p:nvPr>
            <p:ph idx="6" type="title"/>
          </p:nvPr>
        </p:nvSpPr>
        <p:spPr>
          <a:xfrm>
            <a:off x="1342100" y="8112800"/>
            <a:ext cx="4517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664E"/>
              </a:buClr>
              <a:buSzPts val="2300"/>
              <a:buFont typeface="Public Sans"/>
              <a:buNone/>
              <a:defRPr b="1" sz="2300" u="none" cap="none" strike="noStrike">
                <a:solidFill>
                  <a:srgbClr val="00664E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664E"/>
              </a:buClr>
              <a:buSzPts val="1200"/>
              <a:buFont typeface="Public Sans"/>
              <a:buNone/>
              <a:defRPr b="1" sz="1600">
                <a:solidFill>
                  <a:srgbClr val="00664E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664E"/>
              </a:buClr>
              <a:buSzPts val="1200"/>
              <a:buFont typeface="Public Sans"/>
              <a:buNone/>
              <a:defRPr b="1" sz="1600">
                <a:solidFill>
                  <a:srgbClr val="00664E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664E"/>
              </a:buClr>
              <a:buSzPts val="1200"/>
              <a:buFont typeface="Public Sans"/>
              <a:buNone/>
              <a:defRPr b="1" sz="1600">
                <a:solidFill>
                  <a:srgbClr val="00664E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664E"/>
              </a:buClr>
              <a:buSzPts val="1200"/>
              <a:buFont typeface="Public Sans"/>
              <a:buNone/>
              <a:defRPr b="1" sz="1600">
                <a:solidFill>
                  <a:srgbClr val="00664E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664E"/>
              </a:buClr>
              <a:buSzPts val="1200"/>
              <a:buFont typeface="Public Sans"/>
              <a:buNone/>
              <a:defRPr b="1" sz="1600">
                <a:solidFill>
                  <a:srgbClr val="00664E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664E"/>
              </a:buClr>
              <a:buSzPts val="1200"/>
              <a:buFont typeface="Public Sans"/>
              <a:buNone/>
              <a:defRPr b="1" sz="1600">
                <a:solidFill>
                  <a:srgbClr val="00664E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664E"/>
              </a:buClr>
              <a:buSzPts val="1200"/>
              <a:buFont typeface="Public Sans"/>
              <a:buNone/>
              <a:defRPr b="1" sz="1600">
                <a:solidFill>
                  <a:srgbClr val="00664E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664E"/>
              </a:buClr>
              <a:buSzPts val="1200"/>
              <a:buFont typeface="Public Sans"/>
              <a:buNone/>
              <a:defRPr b="1" sz="1600">
                <a:solidFill>
                  <a:srgbClr val="00664E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/>
        </p:txBody>
      </p:sp>
      <p:sp>
        <p:nvSpPr>
          <p:cNvPr id="35" name="Google Shape;35;p4"/>
          <p:cNvSpPr txBox="1"/>
          <p:nvPr>
            <p:ph idx="7" type="title"/>
          </p:nvPr>
        </p:nvSpPr>
        <p:spPr>
          <a:xfrm>
            <a:off x="6885738" y="8112800"/>
            <a:ext cx="4517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664E"/>
              </a:buClr>
              <a:buSzPts val="2300"/>
              <a:buFont typeface="Public Sans"/>
              <a:buNone/>
              <a:defRPr b="1" sz="2300" u="none" cap="none" strike="noStrike">
                <a:solidFill>
                  <a:srgbClr val="00664E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664E"/>
              </a:buClr>
              <a:buSzPts val="1200"/>
              <a:buFont typeface="Public Sans"/>
              <a:buNone/>
              <a:defRPr b="1" sz="1600">
                <a:solidFill>
                  <a:srgbClr val="00664E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664E"/>
              </a:buClr>
              <a:buSzPts val="1200"/>
              <a:buFont typeface="Public Sans"/>
              <a:buNone/>
              <a:defRPr b="1" sz="1600">
                <a:solidFill>
                  <a:srgbClr val="00664E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664E"/>
              </a:buClr>
              <a:buSzPts val="1200"/>
              <a:buFont typeface="Public Sans"/>
              <a:buNone/>
              <a:defRPr b="1" sz="1600">
                <a:solidFill>
                  <a:srgbClr val="00664E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664E"/>
              </a:buClr>
              <a:buSzPts val="1200"/>
              <a:buFont typeface="Public Sans"/>
              <a:buNone/>
              <a:defRPr b="1" sz="1600">
                <a:solidFill>
                  <a:srgbClr val="00664E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664E"/>
              </a:buClr>
              <a:buSzPts val="1200"/>
              <a:buFont typeface="Public Sans"/>
              <a:buNone/>
              <a:defRPr b="1" sz="1600">
                <a:solidFill>
                  <a:srgbClr val="00664E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664E"/>
              </a:buClr>
              <a:buSzPts val="1200"/>
              <a:buFont typeface="Public Sans"/>
              <a:buNone/>
              <a:defRPr b="1" sz="1600">
                <a:solidFill>
                  <a:srgbClr val="00664E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664E"/>
              </a:buClr>
              <a:buSzPts val="1200"/>
              <a:buFont typeface="Public Sans"/>
              <a:buNone/>
              <a:defRPr b="1" sz="1600">
                <a:solidFill>
                  <a:srgbClr val="00664E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664E"/>
              </a:buClr>
              <a:buSzPts val="1200"/>
              <a:buFont typeface="Public Sans"/>
              <a:buNone/>
              <a:defRPr b="1" sz="1600">
                <a:solidFill>
                  <a:srgbClr val="00664E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/>
        </p:txBody>
      </p:sp>
      <p:sp>
        <p:nvSpPr>
          <p:cNvPr id="36" name="Google Shape;36;p4"/>
          <p:cNvSpPr txBox="1"/>
          <p:nvPr>
            <p:ph idx="8" type="title"/>
          </p:nvPr>
        </p:nvSpPr>
        <p:spPr>
          <a:xfrm>
            <a:off x="12412763" y="8112800"/>
            <a:ext cx="4517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664E"/>
              </a:buClr>
              <a:buSzPts val="2300"/>
              <a:buFont typeface="Public Sans"/>
              <a:buNone/>
              <a:defRPr b="1" sz="2300" u="none" cap="none" strike="noStrike">
                <a:solidFill>
                  <a:srgbClr val="00664E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664E"/>
              </a:buClr>
              <a:buSzPts val="1200"/>
              <a:buFont typeface="Public Sans"/>
              <a:buNone/>
              <a:defRPr b="1" sz="1600">
                <a:solidFill>
                  <a:srgbClr val="00664E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664E"/>
              </a:buClr>
              <a:buSzPts val="1200"/>
              <a:buFont typeface="Public Sans"/>
              <a:buNone/>
              <a:defRPr b="1" sz="1600">
                <a:solidFill>
                  <a:srgbClr val="00664E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664E"/>
              </a:buClr>
              <a:buSzPts val="1200"/>
              <a:buFont typeface="Public Sans"/>
              <a:buNone/>
              <a:defRPr b="1" sz="1600">
                <a:solidFill>
                  <a:srgbClr val="00664E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664E"/>
              </a:buClr>
              <a:buSzPts val="1200"/>
              <a:buFont typeface="Public Sans"/>
              <a:buNone/>
              <a:defRPr b="1" sz="1600">
                <a:solidFill>
                  <a:srgbClr val="00664E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664E"/>
              </a:buClr>
              <a:buSzPts val="1200"/>
              <a:buFont typeface="Public Sans"/>
              <a:buNone/>
              <a:defRPr b="1" sz="1600">
                <a:solidFill>
                  <a:srgbClr val="00664E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664E"/>
              </a:buClr>
              <a:buSzPts val="1200"/>
              <a:buFont typeface="Public Sans"/>
              <a:buNone/>
              <a:defRPr b="1" sz="1600">
                <a:solidFill>
                  <a:srgbClr val="00664E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664E"/>
              </a:buClr>
              <a:buSzPts val="1200"/>
              <a:buFont typeface="Public Sans"/>
              <a:buNone/>
              <a:defRPr b="1" sz="1600">
                <a:solidFill>
                  <a:srgbClr val="00664E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664E"/>
              </a:buClr>
              <a:buSzPts val="1200"/>
              <a:buFont typeface="Public Sans"/>
              <a:buNone/>
              <a:defRPr b="1" sz="1600">
                <a:solidFill>
                  <a:srgbClr val="00664E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38;p5"/>
          <p:cNvGrpSpPr/>
          <p:nvPr/>
        </p:nvGrpSpPr>
        <p:grpSpPr>
          <a:xfrm>
            <a:off x="1966755" y="2775911"/>
            <a:ext cx="4578181" cy="5192883"/>
            <a:chOff x="0" y="-47625"/>
            <a:chExt cx="1205768" cy="1367700"/>
          </a:xfrm>
        </p:grpSpPr>
        <p:sp>
          <p:nvSpPr>
            <p:cNvPr id="39" name="Google Shape;39;p5"/>
            <p:cNvSpPr/>
            <p:nvPr/>
          </p:nvSpPr>
          <p:spPr>
            <a:xfrm>
              <a:off x="0" y="0"/>
              <a:ext cx="1205768" cy="1319958"/>
            </a:xfrm>
            <a:custGeom>
              <a:rect b="b" l="l" r="r" t="t"/>
              <a:pathLst>
                <a:path extrusionOk="0" h="1319958" w="1205768">
                  <a:moveTo>
                    <a:pt x="1205768" y="50732"/>
                  </a:moveTo>
                  <a:lnTo>
                    <a:pt x="1205768" y="1269227"/>
                  </a:lnTo>
                  <a:cubicBezTo>
                    <a:pt x="1205768" y="1282682"/>
                    <a:pt x="1200423" y="1295585"/>
                    <a:pt x="1190909" y="1305100"/>
                  </a:cubicBezTo>
                  <a:cubicBezTo>
                    <a:pt x="1181395" y="1314614"/>
                    <a:pt x="1168491" y="1319958"/>
                    <a:pt x="1155036" y="1319958"/>
                  </a:cubicBezTo>
                  <a:lnTo>
                    <a:pt x="50732" y="1319958"/>
                  </a:lnTo>
                  <a:cubicBezTo>
                    <a:pt x="37277" y="1319958"/>
                    <a:pt x="24373" y="1314614"/>
                    <a:pt x="14859" y="1305100"/>
                  </a:cubicBezTo>
                  <a:cubicBezTo>
                    <a:pt x="5345" y="1295585"/>
                    <a:pt x="0" y="1282682"/>
                    <a:pt x="0" y="1269227"/>
                  </a:cubicBezTo>
                  <a:lnTo>
                    <a:pt x="0" y="50732"/>
                  </a:lnTo>
                  <a:cubicBezTo>
                    <a:pt x="0" y="37277"/>
                    <a:pt x="5345" y="24373"/>
                    <a:pt x="14859" y="14859"/>
                  </a:cubicBezTo>
                  <a:cubicBezTo>
                    <a:pt x="24373" y="5345"/>
                    <a:pt x="37277" y="0"/>
                    <a:pt x="50732" y="0"/>
                  </a:cubicBezTo>
                  <a:lnTo>
                    <a:pt x="1155036" y="0"/>
                  </a:lnTo>
                  <a:cubicBezTo>
                    <a:pt x="1183055" y="0"/>
                    <a:pt x="1205768" y="22713"/>
                    <a:pt x="1205768" y="50732"/>
                  </a:cubicBez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5"/>
            <p:cNvSpPr txBox="1"/>
            <p:nvPr/>
          </p:nvSpPr>
          <p:spPr>
            <a:xfrm>
              <a:off x="0" y="-47625"/>
              <a:ext cx="1205700" cy="136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" name="Google Shape;41;p5"/>
          <p:cNvGrpSpPr/>
          <p:nvPr/>
        </p:nvGrpSpPr>
        <p:grpSpPr>
          <a:xfrm>
            <a:off x="6854925" y="2775911"/>
            <a:ext cx="4578181" cy="5192883"/>
            <a:chOff x="0" y="-47625"/>
            <a:chExt cx="1205768" cy="1367700"/>
          </a:xfrm>
        </p:grpSpPr>
        <p:sp>
          <p:nvSpPr>
            <p:cNvPr id="42" name="Google Shape;42;p5"/>
            <p:cNvSpPr/>
            <p:nvPr/>
          </p:nvSpPr>
          <p:spPr>
            <a:xfrm>
              <a:off x="0" y="0"/>
              <a:ext cx="1205768" cy="1319958"/>
            </a:xfrm>
            <a:custGeom>
              <a:rect b="b" l="l" r="r" t="t"/>
              <a:pathLst>
                <a:path extrusionOk="0" h="1319958" w="1205768">
                  <a:moveTo>
                    <a:pt x="1205768" y="50732"/>
                  </a:moveTo>
                  <a:lnTo>
                    <a:pt x="1205768" y="1269227"/>
                  </a:lnTo>
                  <a:cubicBezTo>
                    <a:pt x="1205768" y="1282682"/>
                    <a:pt x="1200423" y="1295585"/>
                    <a:pt x="1190909" y="1305100"/>
                  </a:cubicBezTo>
                  <a:cubicBezTo>
                    <a:pt x="1181395" y="1314614"/>
                    <a:pt x="1168491" y="1319958"/>
                    <a:pt x="1155036" y="1319958"/>
                  </a:cubicBezTo>
                  <a:lnTo>
                    <a:pt x="50732" y="1319958"/>
                  </a:lnTo>
                  <a:cubicBezTo>
                    <a:pt x="37277" y="1319958"/>
                    <a:pt x="24373" y="1314614"/>
                    <a:pt x="14859" y="1305100"/>
                  </a:cubicBezTo>
                  <a:cubicBezTo>
                    <a:pt x="5345" y="1295585"/>
                    <a:pt x="0" y="1282682"/>
                    <a:pt x="0" y="1269227"/>
                  </a:cubicBezTo>
                  <a:lnTo>
                    <a:pt x="0" y="50732"/>
                  </a:lnTo>
                  <a:cubicBezTo>
                    <a:pt x="0" y="37277"/>
                    <a:pt x="5345" y="24373"/>
                    <a:pt x="14859" y="14859"/>
                  </a:cubicBezTo>
                  <a:cubicBezTo>
                    <a:pt x="24373" y="5345"/>
                    <a:pt x="37277" y="0"/>
                    <a:pt x="50732" y="0"/>
                  </a:cubicBezTo>
                  <a:lnTo>
                    <a:pt x="1155036" y="0"/>
                  </a:lnTo>
                  <a:cubicBezTo>
                    <a:pt x="1183055" y="0"/>
                    <a:pt x="1205768" y="22713"/>
                    <a:pt x="1205768" y="50732"/>
                  </a:cubicBez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5"/>
            <p:cNvSpPr txBox="1"/>
            <p:nvPr/>
          </p:nvSpPr>
          <p:spPr>
            <a:xfrm>
              <a:off x="0" y="-47625"/>
              <a:ext cx="1205700" cy="136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" name="Google Shape;44;p5"/>
          <p:cNvGrpSpPr/>
          <p:nvPr/>
        </p:nvGrpSpPr>
        <p:grpSpPr>
          <a:xfrm>
            <a:off x="11743094" y="2775911"/>
            <a:ext cx="4578181" cy="5192883"/>
            <a:chOff x="0" y="-47625"/>
            <a:chExt cx="1205768" cy="1367700"/>
          </a:xfrm>
        </p:grpSpPr>
        <p:sp>
          <p:nvSpPr>
            <p:cNvPr id="45" name="Google Shape;45;p5"/>
            <p:cNvSpPr/>
            <p:nvPr/>
          </p:nvSpPr>
          <p:spPr>
            <a:xfrm>
              <a:off x="0" y="0"/>
              <a:ext cx="1205768" cy="1319958"/>
            </a:xfrm>
            <a:custGeom>
              <a:rect b="b" l="l" r="r" t="t"/>
              <a:pathLst>
                <a:path extrusionOk="0" h="1319958" w="1205768">
                  <a:moveTo>
                    <a:pt x="1205768" y="50732"/>
                  </a:moveTo>
                  <a:lnTo>
                    <a:pt x="1205768" y="1269227"/>
                  </a:lnTo>
                  <a:cubicBezTo>
                    <a:pt x="1205768" y="1282682"/>
                    <a:pt x="1200423" y="1295585"/>
                    <a:pt x="1190909" y="1305100"/>
                  </a:cubicBezTo>
                  <a:cubicBezTo>
                    <a:pt x="1181395" y="1314614"/>
                    <a:pt x="1168491" y="1319958"/>
                    <a:pt x="1155036" y="1319958"/>
                  </a:cubicBezTo>
                  <a:lnTo>
                    <a:pt x="50732" y="1319958"/>
                  </a:lnTo>
                  <a:cubicBezTo>
                    <a:pt x="37277" y="1319958"/>
                    <a:pt x="24373" y="1314614"/>
                    <a:pt x="14859" y="1305100"/>
                  </a:cubicBezTo>
                  <a:cubicBezTo>
                    <a:pt x="5345" y="1295585"/>
                    <a:pt x="0" y="1282682"/>
                    <a:pt x="0" y="1269227"/>
                  </a:cubicBezTo>
                  <a:lnTo>
                    <a:pt x="0" y="50732"/>
                  </a:lnTo>
                  <a:cubicBezTo>
                    <a:pt x="0" y="37277"/>
                    <a:pt x="5345" y="24373"/>
                    <a:pt x="14859" y="14859"/>
                  </a:cubicBezTo>
                  <a:cubicBezTo>
                    <a:pt x="24373" y="5345"/>
                    <a:pt x="37277" y="0"/>
                    <a:pt x="50732" y="0"/>
                  </a:cubicBezTo>
                  <a:lnTo>
                    <a:pt x="1155036" y="0"/>
                  </a:lnTo>
                  <a:cubicBezTo>
                    <a:pt x="1183055" y="0"/>
                    <a:pt x="1205768" y="22713"/>
                    <a:pt x="1205768" y="50732"/>
                  </a:cubicBez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5"/>
            <p:cNvSpPr txBox="1"/>
            <p:nvPr/>
          </p:nvSpPr>
          <p:spPr>
            <a:xfrm>
              <a:off x="0" y="-47625"/>
              <a:ext cx="1205700" cy="136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" name="Google Shape;47;p5"/>
          <p:cNvGrpSpPr/>
          <p:nvPr/>
        </p:nvGrpSpPr>
        <p:grpSpPr>
          <a:xfrm>
            <a:off x="5151703" y="8510851"/>
            <a:ext cx="7984881" cy="1003931"/>
            <a:chOff x="0" y="-47625"/>
            <a:chExt cx="2103000" cy="264415"/>
          </a:xfrm>
        </p:grpSpPr>
        <p:sp>
          <p:nvSpPr>
            <p:cNvPr id="48" name="Google Shape;48;p5"/>
            <p:cNvSpPr/>
            <p:nvPr/>
          </p:nvSpPr>
          <p:spPr>
            <a:xfrm>
              <a:off x="0" y="0"/>
              <a:ext cx="2102938" cy="216790"/>
            </a:xfrm>
            <a:custGeom>
              <a:rect b="b" l="l" r="r" t="t"/>
              <a:pathLst>
                <a:path extrusionOk="0" h="216790" w="2102938">
                  <a:moveTo>
                    <a:pt x="2102938" y="96961"/>
                  </a:moveTo>
                  <a:lnTo>
                    <a:pt x="2102938" y="119829"/>
                  </a:lnTo>
                  <a:cubicBezTo>
                    <a:pt x="2102938" y="145545"/>
                    <a:pt x="2092723" y="170207"/>
                    <a:pt x="2074539" y="188391"/>
                  </a:cubicBezTo>
                  <a:cubicBezTo>
                    <a:pt x="2056356" y="206574"/>
                    <a:pt x="2031693" y="216790"/>
                    <a:pt x="2005978" y="216790"/>
                  </a:cubicBezTo>
                  <a:lnTo>
                    <a:pt x="96961" y="216790"/>
                  </a:lnTo>
                  <a:cubicBezTo>
                    <a:pt x="71245" y="216790"/>
                    <a:pt x="46583" y="206574"/>
                    <a:pt x="28399" y="188391"/>
                  </a:cubicBezTo>
                  <a:cubicBezTo>
                    <a:pt x="10215" y="170207"/>
                    <a:pt x="0" y="145545"/>
                    <a:pt x="0" y="119829"/>
                  </a:cubicBezTo>
                  <a:lnTo>
                    <a:pt x="0" y="96961"/>
                  </a:lnTo>
                  <a:cubicBezTo>
                    <a:pt x="0" y="71245"/>
                    <a:pt x="10215" y="46583"/>
                    <a:pt x="28399" y="28399"/>
                  </a:cubicBezTo>
                  <a:cubicBezTo>
                    <a:pt x="46583" y="10215"/>
                    <a:pt x="71245" y="0"/>
                    <a:pt x="96961" y="0"/>
                  </a:cubicBezTo>
                  <a:lnTo>
                    <a:pt x="2005978" y="0"/>
                  </a:lnTo>
                  <a:cubicBezTo>
                    <a:pt x="2031693" y="0"/>
                    <a:pt x="2056356" y="10215"/>
                    <a:pt x="2074539" y="28399"/>
                  </a:cubicBezTo>
                  <a:cubicBezTo>
                    <a:pt x="2092723" y="46583"/>
                    <a:pt x="2102938" y="71245"/>
                    <a:pt x="2102938" y="96961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5"/>
            <p:cNvSpPr txBox="1"/>
            <p:nvPr/>
          </p:nvSpPr>
          <p:spPr>
            <a:xfrm>
              <a:off x="0" y="-47625"/>
              <a:ext cx="2103000" cy="26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" name="Google Shape;50;p5"/>
          <p:cNvSpPr txBox="1"/>
          <p:nvPr>
            <p:ph type="title"/>
          </p:nvPr>
        </p:nvSpPr>
        <p:spPr>
          <a:xfrm>
            <a:off x="5487025" y="8906550"/>
            <a:ext cx="731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ublic Sans"/>
              <a:buNone/>
              <a:defRPr sz="2500" u="none" cap="none" strike="noStrik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1" name="Google Shape;51;p5"/>
          <p:cNvSpPr txBox="1"/>
          <p:nvPr>
            <p:ph idx="1" type="body"/>
          </p:nvPr>
        </p:nvSpPr>
        <p:spPr>
          <a:xfrm>
            <a:off x="2326838" y="3245400"/>
            <a:ext cx="3858000" cy="43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indent="-355600" lvl="1" marL="914400" marR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ublic Sans"/>
              <a:buChar char="–"/>
              <a:defRPr i="0" sz="2000" u="none" cap="none" strike="noStrik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indent="-355600" lvl="2" marL="1371600" marR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ublic Sans"/>
              <a:buChar char="–"/>
              <a:defRPr i="0" sz="2000" u="none" cap="none" strike="noStrik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ublic Sans"/>
              <a:buChar char="»"/>
              <a:defRPr i="0" sz="2000" u="none" cap="none" strike="noStrik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/>
        </p:txBody>
      </p:sp>
      <p:sp>
        <p:nvSpPr>
          <p:cNvPr id="52" name="Google Shape;52;p5"/>
          <p:cNvSpPr txBox="1"/>
          <p:nvPr>
            <p:ph idx="2" type="body"/>
          </p:nvPr>
        </p:nvSpPr>
        <p:spPr>
          <a:xfrm>
            <a:off x="7215000" y="3245400"/>
            <a:ext cx="3858000" cy="43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indent="-3556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ublic Sans"/>
              <a:buChar char="–"/>
              <a:defRPr i="0" sz="2000" u="none" cap="none" strike="noStrik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indent="-3556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ublic Sans"/>
              <a:buChar char="–"/>
              <a:defRPr i="0" sz="2000" u="none" cap="none" strike="noStrik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ublic Sans"/>
              <a:buChar char="»"/>
              <a:defRPr i="0" sz="2000" u="none" cap="none" strike="noStrik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/>
        </p:txBody>
      </p:sp>
      <p:sp>
        <p:nvSpPr>
          <p:cNvPr id="53" name="Google Shape;53;p5"/>
          <p:cNvSpPr txBox="1"/>
          <p:nvPr>
            <p:ph idx="3" type="body"/>
          </p:nvPr>
        </p:nvSpPr>
        <p:spPr>
          <a:xfrm>
            <a:off x="12103175" y="3245400"/>
            <a:ext cx="3858000" cy="43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indent="-3556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ublic Sans"/>
              <a:buChar char="–"/>
              <a:defRPr i="0" sz="2000" u="none" cap="none" strike="noStrik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indent="-3556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ublic Sans"/>
              <a:buChar char="–"/>
              <a:defRPr i="0" sz="2000" u="none" cap="none" strike="noStrik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ublic Sans"/>
              <a:buChar char="»"/>
              <a:defRPr i="0" sz="2000" u="none" cap="none" strike="noStrik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/>
        </p:txBody>
      </p:sp>
      <p:sp>
        <p:nvSpPr>
          <p:cNvPr id="54" name="Google Shape;54;p5"/>
          <p:cNvSpPr txBox="1"/>
          <p:nvPr>
            <p:ph idx="4" type="title"/>
          </p:nvPr>
        </p:nvSpPr>
        <p:spPr>
          <a:xfrm>
            <a:off x="1596250" y="1416450"/>
            <a:ext cx="14350800" cy="11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Barlow Semi Condensed"/>
              <a:buNone/>
              <a:defRPr i="0" sz="8000" u="none" cap="none" strike="noStrike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bg>
      <p:bgPr>
        <a:solidFill>
          <a:srgbClr val="5AA801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6"/>
          <p:cNvSpPr/>
          <p:nvPr/>
        </p:nvSpPr>
        <p:spPr>
          <a:xfrm>
            <a:off x="-3035221" y="-932494"/>
            <a:ext cx="10579307" cy="12406437"/>
          </a:xfrm>
          <a:custGeom>
            <a:rect b="b" l="l" r="r" t="t"/>
            <a:pathLst>
              <a:path extrusionOk="0" h="12406437" w="10579307">
                <a:moveTo>
                  <a:pt x="0" y="0"/>
                </a:moveTo>
                <a:lnTo>
                  <a:pt x="10579307" y="0"/>
                </a:lnTo>
                <a:lnTo>
                  <a:pt x="10579307" y="12406437"/>
                </a:lnTo>
                <a:lnTo>
                  <a:pt x="0" y="124064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35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7" name="Google Shape;57;p6"/>
          <p:cNvGrpSpPr/>
          <p:nvPr/>
        </p:nvGrpSpPr>
        <p:grpSpPr>
          <a:xfrm>
            <a:off x="1028700" y="3893503"/>
            <a:ext cx="8522522" cy="5364878"/>
            <a:chOff x="0" y="-47625"/>
            <a:chExt cx="2244600" cy="1413000"/>
          </a:xfrm>
        </p:grpSpPr>
        <p:sp>
          <p:nvSpPr>
            <p:cNvPr id="58" name="Google Shape;58;p6"/>
            <p:cNvSpPr/>
            <p:nvPr/>
          </p:nvSpPr>
          <p:spPr>
            <a:xfrm>
              <a:off x="0" y="0"/>
              <a:ext cx="2244453" cy="1365367"/>
            </a:xfrm>
            <a:custGeom>
              <a:rect b="b" l="l" r="r" t="t"/>
              <a:pathLst>
                <a:path extrusionOk="0" h="1365367" w="2244453">
                  <a:moveTo>
                    <a:pt x="2244453" y="27254"/>
                  </a:moveTo>
                  <a:lnTo>
                    <a:pt x="2244453" y="1338113"/>
                  </a:lnTo>
                  <a:cubicBezTo>
                    <a:pt x="2244453" y="1345341"/>
                    <a:pt x="2241582" y="1352274"/>
                    <a:pt x="2236470" y="1357385"/>
                  </a:cubicBezTo>
                  <a:cubicBezTo>
                    <a:pt x="2231359" y="1362496"/>
                    <a:pt x="2224427" y="1365367"/>
                    <a:pt x="2217199" y="1365367"/>
                  </a:cubicBezTo>
                  <a:lnTo>
                    <a:pt x="27254" y="1365367"/>
                  </a:lnTo>
                  <a:cubicBezTo>
                    <a:pt x="20026" y="1365367"/>
                    <a:pt x="13094" y="1362496"/>
                    <a:pt x="7983" y="1357385"/>
                  </a:cubicBezTo>
                  <a:cubicBezTo>
                    <a:pt x="2871" y="1352274"/>
                    <a:pt x="0" y="1345341"/>
                    <a:pt x="0" y="1338113"/>
                  </a:cubicBezTo>
                  <a:lnTo>
                    <a:pt x="0" y="27254"/>
                  </a:lnTo>
                  <a:cubicBezTo>
                    <a:pt x="0" y="20026"/>
                    <a:pt x="2871" y="13094"/>
                    <a:pt x="7983" y="7983"/>
                  </a:cubicBezTo>
                  <a:cubicBezTo>
                    <a:pt x="13094" y="2871"/>
                    <a:pt x="20026" y="0"/>
                    <a:pt x="27254" y="0"/>
                  </a:cubicBezTo>
                  <a:lnTo>
                    <a:pt x="2217199" y="0"/>
                  </a:lnTo>
                  <a:cubicBezTo>
                    <a:pt x="2224427" y="0"/>
                    <a:pt x="2231359" y="2871"/>
                    <a:pt x="2236470" y="7983"/>
                  </a:cubicBezTo>
                  <a:cubicBezTo>
                    <a:pt x="2241582" y="13094"/>
                    <a:pt x="2244453" y="20026"/>
                    <a:pt x="2244453" y="272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6"/>
            <p:cNvSpPr txBox="1"/>
            <p:nvPr/>
          </p:nvSpPr>
          <p:spPr>
            <a:xfrm>
              <a:off x="0" y="-47625"/>
              <a:ext cx="2244600" cy="14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" name="Google Shape;60;p6"/>
          <p:cNvSpPr/>
          <p:nvPr>
            <p:ph idx="2" type="pic"/>
          </p:nvPr>
        </p:nvSpPr>
        <p:spPr>
          <a:xfrm>
            <a:off x="10520750" y="16550"/>
            <a:ext cx="77673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61" name="Google Shape;61;p6"/>
          <p:cNvSpPr txBox="1"/>
          <p:nvPr>
            <p:ph type="title"/>
          </p:nvPr>
        </p:nvSpPr>
        <p:spPr>
          <a:xfrm>
            <a:off x="1596250" y="1416450"/>
            <a:ext cx="7033800" cy="20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Barlow Semi Condensed"/>
              <a:buNone/>
              <a:defRPr i="0" sz="8000" u="none" cap="none" strike="noStrike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2" name="Google Shape;62;p6"/>
          <p:cNvSpPr txBox="1"/>
          <p:nvPr>
            <p:ph idx="1" type="body"/>
          </p:nvPr>
        </p:nvSpPr>
        <p:spPr>
          <a:xfrm>
            <a:off x="1596250" y="4529825"/>
            <a:ext cx="7380300" cy="41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indent="-355600" lvl="1" marL="914400" marR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–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indent="-355600" lvl="2" marL="1371600" marR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–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»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bg>
      <p:bgPr>
        <a:gradFill>
          <a:gsLst>
            <a:gs pos="0">
              <a:srgbClr val="BAD58F"/>
            </a:gs>
            <a:gs pos="100000">
              <a:srgbClr val="5AA801"/>
            </a:gs>
          </a:gsLst>
          <a:lin ang="2698631" scaled="0"/>
        </a:gra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7"/>
          <p:cNvSpPr txBox="1"/>
          <p:nvPr>
            <p:ph type="title"/>
          </p:nvPr>
        </p:nvSpPr>
        <p:spPr>
          <a:xfrm>
            <a:off x="1596250" y="1416450"/>
            <a:ext cx="7033800" cy="20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Barlow Semi Condensed"/>
              <a:buNone/>
              <a:defRPr i="0" sz="8000" u="none" cap="none" strike="noStrike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5" name="Google Shape;65;p7"/>
          <p:cNvSpPr txBox="1"/>
          <p:nvPr>
            <p:ph idx="1" type="body"/>
          </p:nvPr>
        </p:nvSpPr>
        <p:spPr>
          <a:xfrm>
            <a:off x="1596250" y="4529825"/>
            <a:ext cx="15317700" cy="41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algn="l">
              <a:spcBef>
                <a:spcPts val="640"/>
              </a:spcBef>
              <a:spcAft>
                <a:spcPts val="0"/>
              </a:spcAft>
              <a:buSzPts val="2000"/>
              <a:buFont typeface="Public Sans"/>
              <a:buChar char="•"/>
              <a:defRPr i="0" sz="2000" u="none" cap="none" strike="noStrike">
                <a:latin typeface="Public Sans"/>
                <a:ea typeface="Public Sans"/>
                <a:cs typeface="Public Sans"/>
                <a:sym typeface="Public Sans"/>
              </a:defRPr>
            </a:lvl1pPr>
            <a:lvl2pPr indent="-355600" lvl="1" marL="914400" marR="0" algn="l">
              <a:spcBef>
                <a:spcPts val="560"/>
              </a:spcBef>
              <a:spcAft>
                <a:spcPts val="0"/>
              </a:spcAft>
              <a:buSzPts val="2000"/>
              <a:buFont typeface="Public Sans"/>
              <a:buChar char="–"/>
              <a:defRPr i="0" sz="2000" u="none" cap="none" strike="noStrike">
                <a:latin typeface="Public Sans"/>
                <a:ea typeface="Public Sans"/>
                <a:cs typeface="Public Sans"/>
                <a:sym typeface="Public Sans"/>
              </a:defRPr>
            </a:lvl2pPr>
            <a:lvl3pPr indent="-355600" lvl="2" marL="1371600" marR="0" algn="l">
              <a:spcBef>
                <a:spcPts val="480"/>
              </a:spcBef>
              <a:spcAft>
                <a:spcPts val="0"/>
              </a:spcAft>
              <a:buSzPts val="2000"/>
              <a:buFont typeface="Public Sans"/>
              <a:buChar char="•"/>
              <a:defRPr i="0" sz="2000" u="none" cap="none" strike="noStrike">
                <a:latin typeface="Public Sans"/>
                <a:ea typeface="Public Sans"/>
                <a:cs typeface="Public Sans"/>
                <a:sym typeface="Public Sans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SzPts val="2000"/>
              <a:buFont typeface="Public Sans"/>
              <a:buChar char="–"/>
              <a:defRPr i="0" sz="2000" u="none" cap="none" strike="noStrike">
                <a:latin typeface="Public Sans"/>
                <a:ea typeface="Public Sans"/>
                <a:cs typeface="Public Sans"/>
                <a:sym typeface="Public Sans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SzPts val="2000"/>
              <a:buFont typeface="Public Sans"/>
              <a:buChar char="»"/>
              <a:defRPr i="0" sz="2000" u="none" cap="none" strike="noStrike">
                <a:latin typeface="Public Sans"/>
                <a:ea typeface="Public Sans"/>
                <a:cs typeface="Public Sans"/>
                <a:sym typeface="Public Sans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SzPts val="2000"/>
              <a:buFont typeface="Public Sans"/>
              <a:buChar char="•"/>
              <a:defRPr i="0" sz="2000" u="none" cap="none" strike="noStrike">
                <a:latin typeface="Public Sans"/>
                <a:ea typeface="Public Sans"/>
                <a:cs typeface="Public Sans"/>
                <a:sym typeface="Public Sans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SzPts val="2000"/>
              <a:buFont typeface="Public Sans"/>
              <a:buChar char="•"/>
              <a:defRPr i="0" sz="2000" u="none" cap="none" strike="noStrike">
                <a:latin typeface="Public Sans"/>
                <a:ea typeface="Public Sans"/>
                <a:cs typeface="Public Sans"/>
                <a:sym typeface="Public Sans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SzPts val="2000"/>
              <a:buFont typeface="Public Sans"/>
              <a:buChar char="•"/>
              <a:defRPr i="0" sz="2000" u="none" cap="none" strike="noStrike">
                <a:latin typeface="Public Sans"/>
                <a:ea typeface="Public Sans"/>
                <a:cs typeface="Public Sans"/>
                <a:sym typeface="Public Sans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SzPts val="2000"/>
              <a:buFont typeface="Public Sans"/>
              <a:buChar char="•"/>
              <a:defRPr i="0" sz="2000" u="none" cap="none" strike="noStrike"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gradFill>
          <a:gsLst>
            <a:gs pos="0">
              <a:srgbClr val="FFD75D"/>
            </a:gs>
            <a:gs pos="100000">
              <a:srgbClr val="F95200"/>
            </a:gs>
          </a:gsLst>
          <a:lin ang="0" scaled="0"/>
        </a:gra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/>
          <p:nvPr/>
        </p:nvSpPr>
        <p:spPr>
          <a:xfrm>
            <a:off x="7854846" y="0"/>
            <a:ext cx="10287000" cy="10287000"/>
          </a:xfrm>
          <a:custGeom>
            <a:rect b="b" l="l" r="r" t="t"/>
            <a:pathLst>
              <a:path extrusionOk="0"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5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8" name="Google Shape;68;p8"/>
          <p:cNvGrpSpPr/>
          <p:nvPr/>
        </p:nvGrpSpPr>
        <p:grpSpPr>
          <a:xfrm>
            <a:off x="8737393" y="3893508"/>
            <a:ext cx="8522297" cy="5364745"/>
            <a:chOff x="0" y="-47625"/>
            <a:chExt cx="2244600" cy="1413002"/>
          </a:xfrm>
        </p:grpSpPr>
        <p:sp>
          <p:nvSpPr>
            <p:cNvPr id="69" name="Google Shape;69;p8"/>
            <p:cNvSpPr/>
            <p:nvPr/>
          </p:nvSpPr>
          <p:spPr>
            <a:xfrm>
              <a:off x="0" y="0"/>
              <a:ext cx="2244471" cy="1365377"/>
            </a:xfrm>
            <a:custGeom>
              <a:rect b="b" l="l" r="r" t="t"/>
              <a:pathLst>
                <a:path extrusionOk="0" h="1365377" w="2244471">
                  <a:moveTo>
                    <a:pt x="2244471" y="27254"/>
                  </a:moveTo>
                  <a:lnTo>
                    <a:pt x="2244471" y="1338123"/>
                  </a:lnTo>
                  <a:cubicBezTo>
                    <a:pt x="2244471" y="1345351"/>
                    <a:pt x="2241600" y="1352283"/>
                    <a:pt x="2236488" y="1357394"/>
                  </a:cubicBezTo>
                  <a:cubicBezTo>
                    <a:pt x="2231377" y="1362506"/>
                    <a:pt x="2224445" y="1365377"/>
                    <a:pt x="2217217" y="1365377"/>
                  </a:cubicBezTo>
                  <a:lnTo>
                    <a:pt x="27254" y="1365377"/>
                  </a:lnTo>
                  <a:cubicBezTo>
                    <a:pt x="20026" y="1365377"/>
                    <a:pt x="13094" y="1362506"/>
                    <a:pt x="7983" y="1357394"/>
                  </a:cubicBezTo>
                  <a:cubicBezTo>
                    <a:pt x="2871" y="1352283"/>
                    <a:pt x="0" y="1345351"/>
                    <a:pt x="0" y="1338123"/>
                  </a:cubicBezTo>
                  <a:lnTo>
                    <a:pt x="0" y="27254"/>
                  </a:lnTo>
                  <a:cubicBezTo>
                    <a:pt x="0" y="20026"/>
                    <a:pt x="2871" y="13094"/>
                    <a:pt x="7983" y="7983"/>
                  </a:cubicBezTo>
                  <a:cubicBezTo>
                    <a:pt x="13094" y="2871"/>
                    <a:pt x="20026" y="0"/>
                    <a:pt x="27254" y="0"/>
                  </a:cubicBezTo>
                  <a:lnTo>
                    <a:pt x="2217217" y="0"/>
                  </a:lnTo>
                  <a:cubicBezTo>
                    <a:pt x="2224445" y="0"/>
                    <a:pt x="2231377" y="2871"/>
                    <a:pt x="2236488" y="7983"/>
                  </a:cubicBezTo>
                  <a:cubicBezTo>
                    <a:pt x="2241600" y="13094"/>
                    <a:pt x="2244471" y="20026"/>
                    <a:pt x="2244471" y="272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8"/>
            <p:cNvSpPr txBox="1"/>
            <p:nvPr/>
          </p:nvSpPr>
          <p:spPr>
            <a:xfrm>
              <a:off x="0" y="-47625"/>
              <a:ext cx="2244600" cy="14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1" name="Google Shape;71;p8"/>
          <p:cNvSpPr txBox="1"/>
          <p:nvPr>
            <p:ph type="title"/>
          </p:nvPr>
        </p:nvSpPr>
        <p:spPr>
          <a:xfrm>
            <a:off x="9308400" y="1416450"/>
            <a:ext cx="7033800" cy="20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Barlow Semi Condensed"/>
              <a:buNone/>
              <a:defRPr i="0" sz="8000" u="none" cap="none" strike="noStrike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2" name="Google Shape;72;p8"/>
          <p:cNvSpPr txBox="1"/>
          <p:nvPr>
            <p:ph idx="1" type="body"/>
          </p:nvPr>
        </p:nvSpPr>
        <p:spPr>
          <a:xfrm>
            <a:off x="9308400" y="4529825"/>
            <a:ext cx="7380300" cy="41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indent="-355600" lvl="1" marL="914400" marR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–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indent="-355600" lvl="2" marL="1371600" marR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–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»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/>
        </p:txBody>
      </p:sp>
      <p:sp>
        <p:nvSpPr>
          <p:cNvPr id="73" name="Google Shape;73;p8"/>
          <p:cNvSpPr/>
          <p:nvPr>
            <p:ph idx="2" type="pic"/>
          </p:nvPr>
        </p:nvSpPr>
        <p:spPr>
          <a:xfrm>
            <a:off x="0" y="16550"/>
            <a:ext cx="7767300" cy="10287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bg>
      <p:bgPr>
        <a:gradFill>
          <a:gsLst>
            <a:gs pos="0">
              <a:srgbClr val="65E8F5"/>
            </a:gs>
            <a:gs pos="100000">
              <a:srgbClr val="005BC5"/>
            </a:gs>
          </a:gsLst>
          <a:path path="circle">
            <a:fillToRect b="100%" l="0%" r="100%" t="0%"/>
          </a:path>
          <a:tileRect b="0%" l="-100%" r="0%" t="-100%"/>
        </a:gra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9"/>
          <p:cNvSpPr/>
          <p:nvPr/>
        </p:nvSpPr>
        <p:spPr>
          <a:xfrm>
            <a:off x="3376071" y="0"/>
            <a:ext cx="5779424" cy="10287000"/>
          </a:xfrm>
          <a:custGeom>
            <a:rect b="b" l="l" r="r" t="t"/>
            <a:pathLst>
              <a:path extrusionOk="0" h="10287000" w="5779424">
                <a:moveTo>
                  <a:pt x="0" y="0"/>
                </a:moveTo>
                <a:lnTo>
                  <a:pt x="5779423" y="0"/>
                </a:lnTo>
                <a:lnTo>
                  <a:pt x="577942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35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76" name="Google Shape;76;p9"/>
          <p:cNvGrpSpPr/>
          <p:nvPr/>
        </p:nvGrpSpPr>
        <p:grpSpPr>
          <a:xfrm>
            <a:off x="1028700" y="3893503"/>
            <a:ext cx="8522522" cy="5364878"/>
            <a:chOff x="0" y="-47625"/>
            <a:chExt cx="2244600" cy="1413000"/>
          </a:xfrm>
        </p:grpSpPr>
        <p:sp>
          <p:nvSpPr>
            <p:cNvPr id="77" name="Google Shape;77;p9"/>
            <p:cNvSpPr/>
            <p:nvPr/>
          </p:nvSpPr>
          <p:spPr>
            <a:xfrm>
              <a:off x="0" y="0"/>
              <a:ext cx="2244453" cy="1365367"/>
            </a:xfrm>
            <a:custGeom>
              <a:rect b="b" l="l" r="r" t="t"/>
              <a:pathLst>
                <a:path extrusionOk="0" h="1365367" w="2244453">
                  <a:moveTo>
                    <a:pt x="2244453" y="27254"/>
                  </a:moveTo>
                  <a:lnTo>
                    <a:pt x="2244453" y="1338113"/>
                  </a:lnTo>
                  <a:cubicBezTo>
                    <a:pt x="2244453" y="1345341"/>
                    <a:pt x="2241582" y="1352274"/>
                    <a:pt x="2236470" y="1357385"/>
                  </a:cubicBezTo>
                  <a:cubicBezTo>
                    <a:pt x="2231359" y="1362496"/>
                    <a:pt x="2224427" y="1365367"/>
                    <a:pt x="2217199" y="1365367"/>
                  </a:cubicBezTo>
                  <a:lnTo>
                    <a:pt x="27254" y="1365367"/>
                  </a:lnTo>
                  <a:cubicBezTo>
                    <a:pt x="20026" y="1365367"/>
                    <a:pt x="13094" y="1362496"/>
                    <a:pt x="7983" y="1357385"/>
                  </a:cubicBezTo>
                  <a:cubicBezTo>
                    <a:pt x="2871" y="1352274"/>
                    <a:pt x="0" y="1345341"/>
                    <a:pt x="0" y="1338113"/>
                  </a:cubicBezTo>
                  <a:lnTo>
                    <a:pt x="0" y="27254"/>
                  </a:lnTo>
                  <a:cubicBezTo>
                    <a:pt x="0" y="20026"/>
                    <a:pt x="2871" y="13094"/>
                    <a:pt x="7983" y="7983"/>
                  </a:cubicBezTo>
                  <a:cubicBezTo>
                    <a:pt x="13094" y="2871"/>
                    <a:pt x="20026" y="0"/>
                    <a:pt x="27254" y="0"/>
                  </a:cubicBezTo>
                  <a:lnTo>
                    <a:pt x="2217199" y="0"/>
                  </a:lnTo>
                  <a:cubicBezTo>
                    <a:pt x="2224427" y="0"/>
                    <a:pt x="2231359" y="2871"/>
                    <a:pt x="2236470" y="7983"/>
                  </a:cubicBezTo>
                  <a:cubicBezTo>
                    <a:pt x="2241582" y="13094"/>
                    <a:pt x="2244453" y="20026"/>
                    <a:pt x="2244453" y="272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9"/>
            <p:cNvSpPr txBox="1"/>
            <p:nvPr/>
          </p:nvSpPr>
          <p:spPr>
            <a:xfrm>
              <a:off x="0" y="-47625"/>
              <a:ext cx="2244600" cy="14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" name="Google Shape;79;p9"/>
          <p:cNvSpPr/>
          <p:nvPr>
            <p:ph idx="2" type="pic"/>
          </p:nvPr>
        </p:nvSpPr>
        <p:spPr>
          <a:xfrm>
            <a:off x="10520750" y="16550"/>
            <a:ext cx="77673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9"/>
          <p:cNvSpPr txBox="1"/>
          <p:nvPr>
            <p:ph type="title"/>
          </p:nvPr>
        </p:nvSpPr>
        <p:spPr>
          <a:xfrm>
            <a:off x="1596250" y="1416450"/>
            <a:ext cx="7033800" cy="20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Barlow Semi Condensed"/>
              <a:buNone/>
              <a:defRPr i="0" sz="8000" u="none" cap="none" strike="noStrike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1" name="Google Shape;81;p9"/>
          <p:cNvSpPr txBox="1"/>
          <p:nvPr>
            <p:ph idx="1" type="body"/>
          </p:nvPr>
        </p:nvSpPr>
        <p:spPr>
          <a:xfrm>
            <a:off x="1596250" y="4529825"/>
            <a:ext cx="7380300" cy="41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indent="-355600" lvl="1" marL="914400" marR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–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indent="-355600" lvl="2" marL="1371600" marR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–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»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bg>
      <p:bgPr>
        <a:gradFill>
          <a:gsLst>
            <a:gs pos="0">
              <a:srgbClr val="FFD75D"/>
            </a:gs>
            <a:gs pos="100000">
              <a:srgbClr val="F9520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oogle Shape;83;p10"/>
          <p:cNvGrpSpPr/>
          <p:nvPr/>
        </p:nvGrpSpPr>
        <p:grpSpPr>
          <a:xfrm>
            <a:off x="1028700" y="847877"/>
            <a:ext cx="16230707" cy="8410671"/>
            <a:chOff x="0" y="-47625"/>
            <a:chExt cx="4274726" cy="2215200"/>
          </a:xfrm>
        </p:grpSpPr>
        <p:sp>
          <p:nvSpPr>
            <p:cNvPr id="84" name="Google Shape;84;p10"/>
            <p:cNvSpPr/>
            <p:nvPr/>
          </p:nvSpPr>
          <p:spPr>
            <a:xfrm>
              <a:off x="0" y="0"/>
              <a:ext cx="4274726" cy="2167531"/>
            </a:xfrm>
            <a:custGeom>
              <a:rect b="b" l="l" r="r" t="t"/>
              <a:pathLst>
                <a:path extrusionOk="0" h="2167531" w="4274726">
                  <a:moveTo>
                    <a:pt x="4274726" y="14310"/>
                  </a:moveTo>
                  <a:lnTo>
                    <a:pt x="4274726" y="2153221"/>
                  </a:lnTo>
                  <a:cubicBezTo>
                    <a:pt x="4274726" y="2157017"/>
                    <a:pt x="4273218" y="2160656"/>
                    <a:pt x="4270535" y="2163340"/>
                  </a:cubicBezTo>
                  <a:cubicBezTo>
                    <a:pt x="4267851" y="2166024"/>
                    <a:pt x="4264211" y="2167531"/>
                    <a:pt x="4260416" y="2167531"/>
                  </a:cubicBezTo>
                  <a:lnTo>
                    <a:pt x="14310" y="2167531"/>
                  </a:lnTo>
                  <a:cubicBezTo>
                    <a:pt x="10515" y="2167531"/>
                    <a:pt x="6875" y="2166024"/>
                    <a:pt x="4191" y="2163340"/>
                  </a:cubicBezTo>
                  <a:cubicBezTo>
                    <a:pt x="1508" y="2160656"/>
                    <a:pt x="0" y="2157017"/>
                    <a:pt x="0" y="2153221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lnTo>
                    <a:pt x="4260416" y="0"/>
                  </a:lnTo>
                  <a:cubicBezTo>
                    <a:pt x="4264211" y="0"/>
                    <a:pt x="4267851" y="1508"/>
                    <a:pt x="4270535" y="4191"/>
                  </a:cubicBezTo>
                  <a:cubicBezTo>
                    <a:pt x="4273218" y="6875"/>
                    <a:pt x="4274726" y="10515"/>
                    <a:pt x="4274726" y="143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10"/>
            <p:cNvSpPr txBox="1"/>
            <p:nvPr/>
          </p:nvSpPr>
          <p:spPr>
            <a:xfrm>
              <a:off x="0" y="-47625"/>
              <a:ext cx="4274700" cy="221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10"/>
          <p:cNvSpPr txBox="1"/>
          <p:nvPr>
            <p:ph type="title"/>
          </p:nvPr>
        </p:nvSpPr>
        <p:spPr>
          <a:xfrm>
            <a:off x="2744100" y="2022575"/>
            <a:ext cx="12799800" cy="46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95200"/>
              </a:buClr>
              <a:buSzPts val="13000"/>
              <a:buFont typeface="Barlow Semi Condensed"/>
              <a:buNone/>
              <a:defRPr i="0" sz="13000" u="none" cap="none" strike="noStrike">
                <a:solidFill>
                  <a:srgbClr val="F952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95200"/>
              </a:buClr>
              <a:buSzPts val="1400"/>
              <a:buNone/>
              <a:defRPr sz="1800">
                <a:solidFill>
                  <a:srgbClr val="F95200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95200"/>
              </a:buClr>
              <a:buSzPts val="1400"/>
              <a:buNone/>
              <a:defRPr sz="1800">
                <a:solidFill>
                  <a:srgbClr val="F95200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95200"/>
              </a:buClr>
              <a:buSzPts val="1400"/>
              <a:buNone/>
              <a:defRPr sz="1800">
                <a:solidFill>
                  <a:srgbClr val="F95200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95200"/>
              </a:buClr>
              <a:buSzPts val="1400"/>
              <a:buNone/>
              <a:defRPr sz="1800">
                <a:solidFill>
                  <a:srgbClr val="F95200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95200"/>
              </a:buClr>
              <a:buSzPts val="1400"/>
              <a:buNone/>
              <a:defRPr sz="1800">
                <a:solidFill>
                  <a:srgbClr val="F95200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95200"/>
              </a:buClr>
              <a:buSzPts val="1400"/>
              <a:buNone/>
              <a:defRPr sz="1800">
                <a:solidFill>
                  <a:srgbClr val="F95200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95200"/>
              </a:buClr>
              <a:buSzPts val="1400"/>
              <a:buNone/>
              <a:defRPr sz="1800">
                <a:solidFill>
                  <a:srgbClr val="F95200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95200"/>
              </a:buClr>
              <a:buSzPts val="1400"/>
              <a:buNone/>
              <a:defRPr sz="1800">
                <a:solidFill>
                  <a:srgbClr val="F95200"/>
                </a:solidFill>
              </a:defRPr>
            </a:lvl9pPr>
          </a:lstStyle>
          <a:p/>
        </p:txBody>
      </p:sp>
      <p:sp>
        <p:nvSpPr>
          <p:cNvPr id="87" name="Google Shape;87;p10"/>
          <p:cNvSpPr txBox="1"/>
          <p:nvPr>
            <p:ph idx="2" type="title"/>
          </p:nvPr>
        </p:nvSpPr>
        <p:spPr>
          <a:xfrm>
            <a:off x="5487025" y="7492225"/>
            <a:ext cx="731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ublic Sans"/>
              <a:buNone/>
              <a:defRPr sz="2500" u="none" cap="none" strike="noStrik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57CBAD"/>
            </a:gs>
            <a:gs pos="100000">
              <a:srgbClr val="01A88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Barlow Semi Condensed"/>
              <a:buNone/>
              <a:defRPr i="0" sz="4500" u="none" cap="none" strike="noStrike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27403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indent="-3556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ublic Sans"/>
              <a:buChar char="–"/>
              <a:defRPr i="0" sz="2000" u="none" cap="none" strike="noStrik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indent="-3556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ublic Sans"/>
              <a:buChar char="–"/>
              <a:defRPr i="0" sz="2000" u="none" cap="none" strike="noStrik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ublic Sans"/>
              <a:buChar char="»"/>
              <a:defRPr i="0" sz="2000" u="none" cap="none" strike="noStrik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ublic Sans"/>
              <a:buChar char="•"/>
              <a:defRPr i="0" sz="2000" u="none" cap="none" strike="noStrik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0.png"/><Relationship Id="rId4" Type="http://schemas.openxmlformats.org/officeDocument/2006/relationships/image" Target="../media/image26.png"/><Relationship Id="rId5" Type="http://schemas.openxmlformats.org/officeDocument/2006/relationships/image" Target="../media/image29.png"/><Relationship Id="rId6" Type="http://schemas.openxmlformats.org/officeDocument/2006/relationships/image" Target="../media/image4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Relationship Id="rId4" Type="http://schemas.openxmlformats.org/officeDocument/2006/relationships/image" Target="../media/image27.png"/><Relationship Id="rId5" Type="http://schemas.openxmlformats.org/officeDocument/2006/relationships/image" Target="../media/image70.png"/><Relationship Id="rId6" Type="http://schemas.openxmlformats.org/officeDocument/2006/relationships/image" Target="../media/image7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40" Type="http://schemas.openxmlformats.org/officeDocument/2006/relationships/image" Target="../media/image65.png"/><Relationship Id="rId20" Type="http://schemas.openxmlformats.org/officeDocument/2006/relationships/image" Target="../media/image40.png"/><Relationship Id="rId41" Type="http://schemas.openxmlformats.org/officeDocument/2006/relationships/image" Target="../media/image64.png"/><Relationship Id="rId22" Type="http://schemas.openxmlformats.org/officeDocument/2006/relationships/image" Target="../media/image42.png"/><Relationship Id="rId21" Type="http://schemas.openxmlformats.org/officeDocument/2006/relationships/image" Target="../media/image41.png"/><Relationship Id="rId24" Type="http://schemas.openxmlformats.org/officeDocument/2006/relationships/image" Target="../media/image45.png"/><Relationship Id="rId23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Relationship Id="rId4" Type="http://schemas.openxmlformats.org/officeDocument/2006/relationships/image" Target="../media/image23.png"/><Relationship Id="rId9" Type="http://schemas.openxmlformats.org/officeDocument/2006/relationships/image" Target="../media/image38.png"/><Relationship Id="rId26" Type="http://schemas.openxmlformats.org/officeDocument/2006/relationships/image" Target="../media/image47.png"/><Relationship Id="rId25" Type="http://schemas.openxmlformats.org/officeDocument/2006/relationships/image" Target="../media/image43.png"/><Relationship Id="rId28" Type="http://schemas.openxmlformats.org/officeDocument/2006/relationships/image" Target="../media/image55.png"/><Relationship Id="rId27" Type="http://schemas.openxmlformats.org/officeDocument/2006/relationships/image" Target="../media/image48.png"/><Relationship Id="rId5" Type="http://schemas.openxmlformats.org/officeDocument/2006/relationships/image" Target="../media/image20.png"/><Relationship Id="rId6" Type="http://schemas.openxmlformats.org/officeDocument/2006/relationships/image" Target="../media/image19.png"/><Relationship Id="rId29" Type="http://schemas.openxmlformats.org/officeDocument/2006/relationships/image" Target="../media/image52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31" Type="http://schemas.openxmlformats.org/officeDocument/2006/relationships/image" Target="../media/image51.png"/><Relationship Id="rId30" Type="http://schemas.openxmlformats.org/officeDocument/2006/relationships/image" Target="../media/image53.png"/><Relationship Id="rId11" Type="http://schemas.openxmlformats.org/officeDocument/2006/relationships/image" Target="../media/image33.png"/><Relationship Id="rId33" Type="http://schemas.openxmlformats.org/officeDocument/2006/relationships/image" Target="../media/image59.png"/><Relationship Id="rId10" Type="http://schemas.openxmlformats.org/officeDocument/2006/relationships/image" Target="../media/image28.png"/><Relationship Id="rId32" Type="http://schemas.openxmlformats.org/officeDocument/2006/relationships/image" Target="../media/image54.png"/><Relationship Id="rId13" Type="http://schemas.openxmlformats.org/officeDocument/2006/relationships/image" Target="../media/image30.png"/><Relationship Id="rId35" Type="http://schemas.openxmlformats.org/officeDocument/2006/relationships/image" Target="../media/image58.png"/><Relationship Id="rId12" Type="http://schemas.openxmlformats.org/officeDocument/2006/relationships/image" Target="../media/image31.png"/><Relationship Id="rId34" Type="http://schemas.openxmlformats.org/officeDocument/2006/relationships/image" Target="../media/image50.png"/><Relationship Id="rId15" Type="http://schemas.openxmlformats.org/officeDocument/2006/relationships/image" Target="../media/image32.png"/><Relationship Id="rId37" Type="http://schemas.openxmlformats.org/officeDocument/2006/relationships/image" Target="../media/image57.png"/><Relationship Id="rId14" Type="http://schemas.openxmlformats.org/officeDocument/2006/relationships/image" Target="../media/image39.png"/><Relationship Id="rId36" Type="http://schemas.openxmlformats.org/officeDocument/2006/relationships/image" Target="../media/image56.png"/><Relationship Id="rId17" Type="http://schemas.openxmlformats.org/officeDocument/2006/relationships/image" Target="../media/image35.png"/><Relationship Id="rId39" Type="http://schemas.openxmlformats.org/officeDocument/2006/relationships/image" Target="../media/image61.png"/><Relationship Id="rId16" Type="http://schemas.openxmlformats.org/officeDocument/2006/relationships/image" Target="../media/image34.png"/><Relationship Id="rId38" Type="http://schemas.openxmlformats.org/officeDocument/2006/relationships/image" Target="../media/image63.png"/><Relationship Id="rId19" Type="http://schemas.openxmlformats.org/officeDocument/2006/relationships/image" Target="../media/image37.png"/><Relationship Id="rId18" Type="http://schemas.openxmlformats.org/officeDocument/2006/relationships/image" Target="../media/image3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Relationship Id="rId4" Type="http://schemas.openxmlformats.org/officeDocument/2006/relationships/image" Target="../media/image62.png"/><Relationship Id="rId5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17.png"/><Relationship Id="rId5" Type="http://schemas.openxmlformats.org/officeDocument/2006/relationships/image" Target="../media/image5.png"/><Relationship Id="rId6" Type="http://schemas.openxmlformats.org/officeDocument/2006/relationships/image" Target="../media/image8.png"/><Relationship Id="rId7" Type="http://schemas.openxmlformats.org/officeDocument/2006/relationships/image" Target="../media/image22.png"/><Relationship Id="rId8" Type="http://schemas.openxmlformats.org/officeDocument/2006/relationships/image" Target="../media/image6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46.png"/><Relationship Id="rId5" Type="http://schemas.openxmlformats.org/officeDocument/2006/relationships/image" Target="../media/image66.png"/><Relationship Id="rId6" Type="http://schemas.openxmlformats.org/officeDocument/2006/relationships/image" Target="../media/image14.png"/><Relationship Id="rId7" Type="http://schemas.openxmlformats.org/officeDocument/2006/relationships/image" Target="../media/image71.png"/><Relationship Id="rId8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1"/>
          <p:cNvPicPr preferRelativeResize="0"/>
          <p:nvPr/>
        </p:nvPicPr>
        <p:blipFill rotWithShape="1">
          <a:blip r:embed="rId3">
            <a:alphaModFix/>
          </a:blip>
          <a:srcRect b="11907" l="9901" r="0" t="10217"/>
          <a:stretch/>
        </p:blipFill>
        <p:spPr>
          <a:xfrm>
            <a:off x="0" y="0"/>
            <a:ext cx="18288000" cy="10287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" name="Google Shape;93;p11"/>
          <p:cNvGrpSpPr/>
          <p:nvPr/>
        </p:nvGrpSpPr>
        <p:grpSpPr>
          <a:xfrm>
            <a:off x="7379950" y="7712957"/>
            <a:ext cx="1957988" cy="1003920"/>
            <a:chOff x="0" y="-47625"/>
            <a:chExt cx="515684" cy="264415"/>
          </a:xfrm>
        </p:grpSpPr>
        <p:sp>
          <p:nvSpPr>
            <p:cNvPr id="94" name="Google Shape;94;p11"/>
            <p:cNvSpPr/>
            <p:nvPr/>
          </p:nvSpPr>
          <p:spPr>
            <a:xfrm>
              <a:off x="0" y="0"/>
              <a:ext cx="515684" cy="216790"/>
            </a:xfrm>
            <a:custGeom>
              <a:rect b="b" l="l" r="r" t="t"/>
              <a:pathLst>
                <a:path extrusionOk="0" h="216790" w="515684">
                  <a:moveTo>
                    <a:pt x="515684" y="108395"/>
                  </a:moveTo>
                  <a:lnTo>
                    <a:pt x="515684" y="108395"/>
                  </a:lnTo>
                  <a:cubicBezTo>
                    <a:pt x="515684" y="137143"/>
                    <a:pt x="504264" y="164714"/>
                    <a:pt x="483936" y="185042"/>
                  </a:cubicBezTo>
                  <a:cubicBezTo>
                    <a:pt x="463608" y="205370"/>
                    <a:pt x="436037" y="216790"/>
                    <a:pt x="407289" y="216790"/>
                  </a:cubicBezTo>
                  <a:lnTo>
                    <a:pt x="108395" y="216790"/>
                  </a:lnTo>
                  <a:cubicBezTo>
                    <a:pt x="79647" y="216790"/>
                    <a:pt x="52076" y="205370"/>
                    <a:pt x="31748" y="185042"/>
                  </a:cubicBezTo>
                  <a:cubicBezTo>
                    <a:pt x="11420" y="164714"/>
                    <a:pt x="0" y="137143"/>
                    <a:pt x="0" y="108395"/>
                  </a:cubicBezTo>
                  <a:lnTo>
                    <a:pt x="0" y="108395"/>
                  </a:lnTo>
                  <a:cubicBezTo>
                    <a:pt x="0" y="79647"/>
                    <a:pt x="11420" y="52076"/>
                    <a:pt x="31748" y="31748"/>
                  </a:cubicBezTo>
                  <a:cubicBezTo>
                    <a:pt x="52076" y="11420"/>
                    <a:pt x="79647" y="0"/>
                    <a:pt x="108395" y="0"/>
                  </a:cubicBezTo>
                  <a:lnTo>
                    <a:pt x="407289" y="0"/>
                  </a:lnTo>
                  <a:cubicBezTo>
                    <a:pt x="467154" y="0"/>
                    <a:pt x="515684" y="48530"/>
                    <a:pt x="515684" y="10839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11"/>
            <p:cNvSpPr txBox="1"/>
            <p:nvPr/>
          </p:nvSpPr>
          <p:spPr>
            <a:xfrm>
              <a:off x="0" y="-47625"/>
              <a:ext cx="515684" cy="2644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" name="Google Shape;96;p11"/>
          <p:cNvGrpSpPr/>
          <p:nvPr/>
        </p:nvGrpSpPr>
        <p:grpSpPr>
          <a:xfrm>
            <a:off x="9528437" y="7712957"/>
            <a:ext cx="4735792" cy="1003920"/>
            <a:chOff x="0" y="-47625"/>
            <a:chExt cx="1247287" cy="264415"/>
          </a:xfrm>
        </p:grpSpPr>
        <p:sp>
          <p:nvSpPr>
            <p:cNvPr id="97" name="Google Shape;97;p11"/>
            <p:cNvSpPr/>
            <p:nvPr/>
          </p:nvSpPr>
          <p:spPr>
            <a:xfrm>
              <a:off x="0" y="0"/>
              <a:ext cx="1247287" cy="216790"/>
            </a:xfrm>
            <a:custGeom>
              <a:rect b="b" l="l" r="r" t="t"/>
              <a:pathLst>
                <a:path extrusionOk="0" h="216790" w="1247287">
                  <a:moveTo>
                    <a:pt x="1247287" y="108395"/>
                  </a:moveTo>
                  <a:lnTo>
                    <a:pt x="1247287" y="108395"/>
                  </a:lnTo>
                  <a:cubicBezTo>
                    <a:pt x="1247287" y="137143"/>
                    <a:pt x="1235867" y="164714"/>
                    <a:pt x="1215539" y="185042"/>
                  </a:cubicBezTo>
                  <a:cubicBezTo>
                    <a:pt x="1195211" y="205370"/>
                    <a:pt x="1167640" y="216790"/>
                    <a:pt x="1138892" y="216790"/>
                  </a:cubicBezTo>
                  <a:lnTo>
                    <a:pt x="108395" y="216790"/>
                  </a:lnTo>
                  <a:cubicBezTo>
                    <a:pt x="79647" y="216790"/>
                    <a:pt x="52076" y="205370"/>
                    <a:pt x="31748" y="185042"/>
                  </a:cubicBezTo>
                  <a:cubicBezTo>
                    <a:pt x="11420" y="164714"/>
                    <a:pt x="0" y="137143"/>
                    <a:pt x="0" y="108395"/>
                  </a:cubicBezTo>
                  <a:lnTo>
                    <a:pt x="0" y="108395"/>
                  </a:lnTo>
                  <a:cubicBezTo>
                    <a:pt x="0" y="79647"/>
                    <a:pt x="11420" y="52076"/>
                    <a:pt x="31748" y="31748"/>
                  </a:cubicBezTo>
                  <a:cubicBezTo>
                    <a:pt x="52076" y="11420"/>
                    <a:pt x="79647" y="0"/>
                    <a:pt x="108395" y="0"/>
                  </a:cubicBezTo>
                  <a:lnTo>
                    <a:pt x="1138892" y="0"/>
                  </a:lnTo>
                  <a:cubicBezTo>
                    <a:pt x="1198757" y="0"/>
                    <a:pt x="1247287" y="48530"/>
                    <a:pt x="1247287" y="10839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11"/>
            <p:cNvSpPr txBox="1"/>
            <p:nvPr/>
          </p:nvSpPr>
          <p:spPr>
            <a:xfrm>
              <a:off x="0" y="-47625"/>
              <a:ext cx="1247287" cy="2644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9" name="Google Shape;99;p11"/>
          <p:cNvSpPr txBox="1"/>
          <p:nvPr/>
        </p:nvSpPr>
        <p:spPr>
          <a:xfrm>
            <a:off x="7379950" y="3031475"/>
            <a:ext cx="9347400" cy="34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9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NUTRITION &amp;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9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LIFE STAGES</a:t>
            </a:r>
            <a:endParaRPr/>
          </a:p>
        </p:txBody>
      </p:sp>
      <p:grpSp>
        <p:nvGrpSpPr>
          <p:cNvPr id="100" name="Google Shape;100;p11"/>
          <p:cNvGrpSpPr/>
          <p:nvPr/>
        </p:nvGrpSpPr>
        <p:grpSpPr>
          <a:xfrm>
            <a:off x="7379950" y="1570123"/>
            <a:ext cx="3020575" cy="1076528"/>
            <a:chOff x="0" y="0"/>
            <a:chExt cx="4027434" cy="1435369"/>
          </a:xfrm>
        </p:grpSpPr>
        <p:sp>
          <p:nvSpPr>
            <p:cNvPr id="101" name="Google Shape;101;p11"/>
            <p:cNvSpPr txBox="1"/>
            <p:nvPr/>
          </p:nvSpPr>
          <p:spPr>
            <a:xfrm>
              <a:off x="1685934" y="179869"/>
              <a:ext cx="2341500" cy="125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8999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399" u="none" cap="none" strike="noStrike">
                  <a:solidFill>
                    <a:srgbClr val="FFFFFF"/>
                  </a:solidFill>
                  <a:latin typeface="Barlow Condensed Medium"/>
                  <a:ea typeface="Barlow Condensed Medium"/>
                  <a:cs typeface="Barlow Condensed Medium"/>
                  <a:sym typeface="Barlow Condensed Medium"/>
                </a:rPr>
                <a:t>WINCREST ACADEMY</a:t>
              </a:r>
              <a:endParaRPr/>
            </a:p>
          </p:txBody>
        </p:sp>
        <p:sp>
          <p:nvSpPr>
            <p:cNvPr id="102" name="Google Shape;102;p11"/>
            <p:cNvSpPr/>
            <p:nvPr/>
          </p:nvSpPr>
          <p:spPr>
            <a:xfrm>
              <a:off x="0" y="0"/>
              <a:ext cx="1456415" cy="1376974"/>
            </a:xfrm>
            <a:custGeom>
              <a:rect b="b" l="l" r="r" t="t"/>
              <a:pathLst>
                <a:path extrusionOk="0" h="1376974" w="1456415">
                  <a:moveTo>
                    <a:pt x="0" y="0"/>
                  </a:moveTo>
                  <a:lnTo>
                    <a:pt x="1456415" y="0"/>
                  </a:lnTo>
                  <a:lnTo>
                    <a:pt x="1456415" y="1376974"/>
                  </a:lnTo>
                  <a:lnTo>
                    <a:pt x="0" y="137697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03" name="Google Shape;103;p11"/>
          <p:cNvSpPr txBox="1"/>
          <p:nvPr/>
        </p:nvSpPr>
        <p:spPr>
          <a:xfrm>
            <a:off x="7379950" y="6912647"/>
            <a:ext cx="10095344" cy="5473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199" u="none" cap="none" strike="noStrike">
                <a:solidFill>
                  <a:srgbClr val="FFFFFF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Learn what to eat and why at every age</a:t>
            </a:r>
            <a:endParaRPr/>
          </a:p>
        </p:txBody>
      </p:sp>
      <p:sp>
        <p:nvSpPr>
          <p:cNvPr id="104" name="Google Shape;104;p11"/>
          <p:cNvSpPr txBox="1"/>
          <p:nvPr/>
        </p:nvSpPr>
        <p:spPr>
          <a:xfrm>
            <a:off x="7699800" y="8126875"/>
            <a:ext cx="1396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GRADE 9</a:t>
            </a:r>
            <a:endParaRPr/>
          </a:p>
        </p:txBody>
      </p:sp>
      <p:sp>
        <p:nvSpPr>
          <p:cNvPr id="105" name="Google Shape;105;p11"/>
          <p:cNvSpPr txBox="1"/>
          <p:nvPr/>
        </p:nvSpPr>
        <p:spPr>
          <a:xfrm>
            <a:off x="10068400" y="8126875"/>
            <a:ext cx="3807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TEACHER SARINA GWAN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65E8F5"/>
            </a:gs>
            <a:gs pos="100000">
              <a:srgbClr val="005BC5"/>
            </a:gs>
          </a:gsLst>
          <a:path path="circle">
            <a:fillToRect b="100%" l="0%" r="100%" t="0%"/>
          </a:path>
          <a:tileRect b="0%" l="-100%" r="0%" t="-100%"/>
        </a:gradFill>
      </p:bgPr>
    </p:bg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3" name="Google Shape;363;p20"/>
          <p:cNvGrpSpPr/>
          <p:nvPr/>
        </p:nvGrpSpPr>
        <p:grpSpPr>
          <a:xfrm>
            <a:off x="5961102" y="4508323"/>
            <a:ext cx="3077529" cy="3101996"/>
            <a:chOff x="0" y="-66675"/>
            <a:chExt cx="1097594" cy="1106353"/>
          </a:xfrm>
        </p:grpSpPr>
        <p:sp>
          <p:nvSpPr>
            <p:cNvPr id="364" name="Google Shape;364;p20"/>
            <p:cNvSpPr/>
            <p:nvPr/>
          </p:nvSpPr>
          <p:spPr>
            <a:xfrm>
              <a:off x="0" y="0"/>
              <a:ext cx="1097594" cy="1039678"/>
            </a:xfrm>
            <a:custGeom>
              <a:rect b="b" l="l" r="r" t="t"/>
              <a:pathLst>
                <a:path extrusionOk="0" h="1039678" w="1097594">
                  <a:moveTo>
                    <a:pt x="1097594" y="75469"/>
                  </a:moveTo>
                  <a:lnTo>
                    <a:pt x="1097594" y="964209"/>
                  </a:lnTo>
                  <a:cubicBezTo>
                    <a:pt x="1097594" y="984225"/>
                    <a:pt x="1089643" y="1003420"/>
                    <a:pt x="1075490" y="1017574"/>
                  </a:cubicBezTo>
                  <a:cubicBezTo>
                    <a:pt x="1061337" y="1031727"/>
                    <a:pt x="1042141" y="1039678"/>
                    <a:pt x="1022125" y="1039678"/>
                  </a:cubicBezTo>
                  <a:lnTo>
                    <a:pt x="75469" y="1039678"/>
                  </a:lnTo>
                  <a:cubicBezTo>
                    <a:pt x="55453" y="1039678"/>
                    <a:pt x="36257" y="1031727"/>
                    <a:pt x="22104" y="1017574"/>
                  </a:cubicBezTo>
                  <a:cubicBezTo>
                    <a:pt x="7951" y="1003420"/>
                    <a:pt x="0" y="984225"/>
                    <a:pt x="0" y="964209"/>
                  </a:cubicBezTo>
                  <a:lnTo>
                    <a:pt x="0" y="75469"/>
                  </a:lnTo>
                  <a:cubicBezTo>
                    <a:pt x="0" y="33789"/>
                    <a:pt x="33789" y="0"/>
                    <a:pt x="75469" y="0"/>
                  </a:cubicBezTo>
                  <a:lnTo>
                    <a:pt x="1022125" y="0"/>
                  </a:lnTo>
                  <a:cubicBezTo>
                    <a:pt x="1063806" y="0"/>
                    <a:pt x="1097594" y="33789"/>
                    <a:pt x="1097594" y="75469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20"/>
            <p:cNvSpPr txBox="1"/>
            <p:nvPr/>
          </p:nvSpPr>
          <p:spPr>
            <a:xfrm>
              <a:off x="0" y="-66675"/>
              <a:ext cx="1097594" cy="11063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4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6" name="Google Shape;366;p20"/>
          <p:cNvGrpSpPr/>
          <p:nvPr/>
        </p:nvGrpSpPr>
        <p:grpSpPr>
          <a:xfrm>
            <a:off x="12537637" y="4508323"/>
            <a:ext cx="3077529" cy="3101996"/>
            <a:chOff x="0" y="-66675"/>
            <a:chExt cx="1097594" cy="1106353"/>
          </a:xfrm>
        </p:grpSpPr>
        <p:sp>
          <p:nvSpPr>
            <p:cNvPr id="367" name="Google Shape;367;p20"/>
            <p:cNvSpPr/>
            <p:nvPr/>
          </p:nvSpPr>
          <p:spPr>
            <a:xfrm>
              <a:off x="0" y="0"/>
              <a:ext cx="1097594" cy="1039678"/>
            </a:xfrm>
            <a:custGeom>
              <a:rect b="b" l="l" r="r" t="t"/>
              <a:pathLst>
                <a:path extrusionOk="0" h="1039678" w="1097594">
                  <a:moveTo>
                    <a:pt x="1097594" y="75469"/>
                  </a:moveTo>
                  <a:lnTo>
                    <a:pt x="1097594" y="964209"/>
                  </a:lnTo>
                  <a:cubicBezTo>
                    <a:pt x="1097594" y="984225"/>
                    <a:pt x="1089643" y="1003420"/>
                    <a:pt x="1075490" y="1017574"/>
                  </a:cubicBezTo>
                  <a:cubicBezTo>
                    <a:pt x="1061337" y="1031727"/>
                    <a:pt x="1042141" y="1039678"/>
                    <a:pt x="1022125" y="1039678"/>
                  </a:cubicBezTo>
                  <a:lnTo>
                    <a:pt x="75469" y="1039678"/>
                  </a:lnTo>
                  <a:cubicBezTo>
                    <a:pt x="55453" y="1039678"/>
                    <a:pt x="36257" y="1031727"/>
                    <a:pt x="22104" y="1017574"/>
                  </a:cubicBezTo>
                  <a:cubicBezTo>
                    <a:pt x="7951" y="1003420"/>
                    <a:pt x="0" y="984225"/>
                    <a:pt x="0" y="964209"/>
                  </a:cubicBezTo>
                  <a:lnTo>
                    <a:pt x="0" y="75469"/>
                  </a:lnTo>
                  <a:cubicBezTo>
                    <a:pt x="0" y="33789"/>
                    <a:pt x="33789" y="0"/>
                    <a:pt x="75469" y="0"/>
                  </a:cubicBezTo>
                  <a:lnTo>
                    <a:pt x="1022125" y="0"/>
                  </a:lnTo>
                  <a:cubicBezTo>
                    <a:pt x="1063806" y="0"/>
                    <a:pt x="1097594" y="33789"/>
                    <a:pt x="1097594" y="75469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20"/>
            <p:cNvSpPr txBox="1"/>
            <p:nvPr/>
          </p:nvSpPr>
          <p:spPr>
            <a:xfrm>
              <a:off x="0" y="-66675"/>
              <a:ext cx="1097594" cy="11063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4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9" name="Google Shape;369;p20"/>
          <p:cNvGrpSpPr/>
          <p:nvPr/>
        </p:nvGrpSpPr>
        <p:grpSpPr>
          <a:xfrm>
            <a:off x="9249369" y="2945428"/>
            <a:ext cx="3077529" cy="3101996"/>
            <a:chOff x="0" y="-66675"/>
            <a:chExt cx="1097594" cy="1106353"/>
          </a:xfrm>
        </p:grpSpPr>
        <p:sp>
          <p:nvSpPr>
            <p:cNvPr id="370" name="Google Shape;370;p20"/>
            <p:cNvSpPr/>
            <p:nvPr/>
          </p:nvSpPr>
          <p:spPr>
            <a:xfrm>
              <a:off x="0" y="0"/>
              <a:ext cx="1097594" cy="1039678"/>
            </a:xfrm>
            <a:custGeom>
              <a:rect b="b" l="l" r="r" t="t"/>
              <a:pathLst>
                <a:path extrusionOk="0" h="1039678" w="1097594">
                  <a:moveTo>
                    <a:pt x="1097594" y="75469"/>
                  </a:moveTo>
                  <a:lnTo>
                    <a:pt x="1097594" y="964209"/>
                  </a:lnTo>
                  <a:cubicBezTo>
                    <a:pt x="1097594" y="984225"/>
                    <a:pt x="1089643" y="1003420"/>
                    <a:pt x="1075490" y="1017574"/>
                  </a:cubicBezTo>
                  <a:cubicBezTo>
                    <a:pt x="1061337" y="1031727"/>
                    <a:pt x="1042141" y="1039678"/>
                    <a:pt x="1022125" y="1039678"/>
                  </a:cubicBezTo>
                  <a:lnTo>
                    <a:pt x="75469" y="1039678"/>
                  </a:lnTo>
                  <a:cubicBezTo>
                    <a:pt x="55453" y="1039678"/>
                    <a:pt x="36257" y="1031727"/>
                    <a:pt x="22104" y="1017574"/>
                  </a:cubicBezTo>
                  <a:cubicBezTo>
                    <a:pt x="7951" y="1003420"/>
                    <a:pt x="0" y="984225"/>
                    <a:pt x="0" y="964209"/>
                  </a:cubicBezTo>
                  <a:lnTo>
                    <a:pt x="0" y="75469"/>
                  </a:lnTo>
                  <a:cubicBezTo>
                    <a:pt x="0" y="33789"/>
                    <a:pt x="33789" y="0"/>
                    <a:pt x="75469" y="0"/>
                  </a:cubicBezTo>
                  <a:lnTo>
                    <a:pt x="1022125" y="0"/>
                  </a:lnTo>
                  <a:cubicBezTo>
                    <a:pt x="1063806" y="0"/>
                    <a:pt x="1097594" y="33789"/>
                    <a:pt x="1097594" y="754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20"/>
            <p:cNvSpPr txBox="1"/>
            <p:nvPr/>
          </p:nvSpPr>
          <p:spPr>
            <a:xfrm>
              <a:off x="0" y="-66675"/>
              <a:ext cx="1097594" cy="11063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4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2" name="Google Shape;372;p20"/>
          <p:cNvGrpSpPr/>
          <p:nvPr/>
        </p:nvGrpSpPr>
        <p:grpSpPr>
          <a:xfrm>
            <a:off x="2672834" y="2945428"/>
            <a:ext cx="3077529" cy="3101996"/>
            <a:chOff x="0" y="-66675"/>
            <a:chExt cx="1097594" cy="1106353"/>
          </a:xfrm>
        </p:grpSpPr>
        <p:sp>
          <p:nvSpPr>
            <p:cNvPr id="373" name="Google Shape;373;p20"/>
            <p:cNvSpPr/>
            <p:nvPr/>
          </p:nvSpPr>
          <p:spPr>
            <a:xfrm>
              <a:off x="0" y="0"/>
              <a:ext cx="1097594" cy="1039678"/>
            </a:xfrm>
            <a:custGeom>
              <a:rect b="b" l="l" r="r" t="t"/>
              <a:pathLst>
                <a:path extrusionOk="0" h="1039678" w="1097594">
                  <a:moveTo>
                    <a:pt x="1097594" y="75469"/>
                  </a:moveTo>
                  <a:lnTo>
                    <a:pt x="1097594" y="964209"/>
                  </a:lnTo>
                  <a:cubicBezTo>
                    <a:pt x="1097594" y="984225"/>
                    <a:pt x="1089643" y="1003420"/>
                    <a:pt x="1075490" y="1017574"/>
                  </a:cubicBezTo>
                  <a:cubicBezTo>
                    <a:pt x="1061337" y="1031727"/>
                    <a:pt x="1042141" y="1039678"/>
                    <a:pt x="1022125" y="1039678"/>
                  </a:cubicBezTo>
                  <a:lnTo>
                    <a:pt x="75469" y="1039678"/>
                  </a:lnTo>
                  <a:cubicBezTo>
                    <a:pt x="55453" y="1039678"/>
                    <a:pt x="36257" y="1031727"/>
                    <a:pt x="22104" y="1017574"/>
                  </a:cubicBezTo>
                  <a:cubicBezTo>
                    <a:pt x="7951" y="1003420"/>
                    <a:pt x="0" y="984225"/>
                    <a:pt x="0" y="964209"/>
                  </a:cubicBezTo>
                  <a:lnTo>
                    <a:pt x="0" y="75469"/>
                  </a:lnTo>
                  <a:cubicBezTo>
                    <a:pt x="0" y="33789"/>
                    <a:pt x="33789" y="0"/>
                    <a:pt x="75469" y="0"/>
                  </a:cubicBezTo>
                  <a:lnTo>
                    <a:pt x="1022125" y="0"/>
                  </a:lnTo>
                  <a:cubicBezTo>
                    <a:pt x="1063806" y="0"/>
                    <a:pt x="1097594" y="33789"/>
                    <a:pt x="1097594" y="754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20"/>
            <p:cNvSpPr txBox="1"/>
            <p:nvPr/>
          </p:nvSpPr>
          <p:spPr>
            <a:xfrm>
              <a:off x="0" y="-66675"/>
              <a:ext cx="1097594" cy="11063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4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5" name="Google Shape;375;p20"/>
          <p:cNvGrpSpPr/>
          <p:nvPr/>
        </p:nvGrpSpPr>
        <p:grpSpPr>
          <a:xfrm>
            <a:off x="2672834" y="6071218"/>
            <a:ext cx="3077529" cy="3101996"/>
            <a:chOff x="0" y="-66675"/>
            <a:chExt cx="1097594" cy="1106353"/>
          </a:xfrm>
        </p:grpSpPr>
        <p:sp>
          <p:nvSpPr>
            <p:cNvPr id="376" name="Google Shape;376;p20"/>
            <p:cNvSpPr/>
            <p:nvPr/>
          </p:nvSpPr>
          <p:spPr>
            <a:xfrm>
              <a:off x="0" y="0"/>
              <a:ext cx="1097594" cy="1039678"/>
            </a:xfrm>
            <a:custGeom>
              <a:rect b="b" l="l" r="r" t="t"/>
              <a:pathLst>
                <a:path extrusionOk="0" h="1039678" w="1097594">
                  <a:moveTo>
                    <a:pt x="1097594" y="75469"/>
                  </a:moveTo>
                  <a:lnTo>
                    <a:pt x="1097594" y="964209"/>
                  </a:lnTo>
                  <a:cubicBezTo>
                    <a:pt x="1097594" y="984225"/>
                    <a:pt x="1089643" y="1003420"/>
                    <a:pt x="1075490" y="1017574"/>
                  </a:cubicBezTo>
                  <a:cubicBezTo>
                    <a:pt x="1061337" y="1031727"/>
                    <a:pt x="1042141" y="1039678"/>
                    <a:pt x="1022125" y="1039678"/>
                  </a:cubicBezTo>
                  <a:lnTo>
                    <a:pt x="75469" y="1039678"/>
                  </a:lnTo>
                  <a:cubicBezTo>
                    <a:pt x="55453" y="1039678"/>
                    <a:pt x="36257" y="1031727"/>
                    <a:pt x="22104" y="1017574"/>
                  </a:cubicBezTo>
                  <a:cubicBezTo>
                    <a:pt x="7951" y="1003420"/>
                    <a:pt x="0" y="984225"/>
                    <a:pt x="0" y="964209"/>
                  </a:cubicBezTo>
                  <a:lnTo>
                    <a:pt x="0" y="75469"/>
                  </a:lnTo>
                  <a:cubicBezTo>
                    <a:pt x="0" y="33789"/>
                    <a:pt x="33789" y="0"/>
                    <a:pt x="75469" y="0"/>
                  </a:cubicBezTo>
                  <a:lnTo>
                    <a:pt x="1022125" y="0"/>
                  </a:lnTo>
                  <a:cubicBezTo>
                    <a:pt x="1063806" y="0"/>
                    <a:pt x="1097594" y="33789"/>
                    <a:pt x="1097594" y="754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20"/>
            <p:cNvSpPr txBox="1"/>
            <p:nvPr/>
          </p:nvSpPr>
          <p:spPr>
            <a:xfrm>
              <a:off x="0" y="-66675"/>
              <a:ext cx="1097594" cy="11063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4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8" name="Google Shape;378;p20"/>
          <p:cNvGrpSpPr/>
          <p:nvPr/>
        </p:nvGrpSpPr>
        <p:grpSpPr>
          <a:xfrm>
            <a:off x="9249369" y="6071218"/>
            <a:ext cx="3077529" cy="3101996"/>
            <a:chOff x="0" y="-66675"/>
            <a:chExt cx="1097594" cy="1106353"/>
          </a:xfrm>
        </p:grpSpPr>
        <p:sp>
          <p:nvSpPr>
            <p:cNvPr id="379" name="Google Shape;379;p20"/>
            <p:cNvSpPr/>
            <p:nvPr/>
          </p:nvSpPr>
          <p:spPr>
            <a:xfrm>
              <a:off x="0" y="0"/>
              <a:ext cx="1097594" cy="1039678"/>
            </a:xfrm>
            <a:custGeom>
              <a:rect b="b" l="l" r="r" t="t"/>
              <a:pathLst>
                <a:path extrusionOk="0" h="1039678" w="1097594">
                  <a:moveTo>
                    <a:pt x="1097594" y="75469"/>
                  </a:moveTo>
                  <a:lnTo>
                    <a:pt x="1097594" y="964209"/>
                  </a:lnTo>
                  <a:cubicBezTo>
                    <a:pt x="1097594" y="984225"/>
                    <a:pt x="1089643" y="1003420"/>
                    <a:pt x="1075490" y="1017574"/>
                  </a:cubicBezTo>
                  <a:cubicBezTo>
                    <a:pt x="1061337" y="1031727"/>
                    <a:pt x="1042141" y="1039678"/>
                    <a:pt x="1022125" y="1039678"/>
                  </a:cubicBezTo>
                  <a:lnTo>
                    <a:pt x="75469" y="1039678"/>
                  </a:lnTo>
                  <a:cubicBezTo>
                    <a:pt x="55453" y="1039678"/>
                    <a:pt x="36257" y="1031727"/>
                    <a:pt x="22104" y="1017574"/>
                  </a:cubicBezTo>
                  <a:cubicBezTo>
                    <a:pt x="7951" y="1003420"/>
                    <a:pt x="0" y="984225"/>
                    <a:pt x="0" y="964209"/>
                  </a:cubicBezTo>
                  <a:lnTo>
                    <a:pt x="0" y="75469"/>
                  </a:lnTo>
                  <a:cubicBezTo>
                    <a:pt x="0" y="33789"/>
                    <a:pt x="33789" y="0"/>
                    <a:pt x="75469" y="0"/>
                  </a:cubicBezTo>
                  <a:lnTo>
                    <a:pt x="1022125" y="0"/>
                  </a:lnTo>
                  <a:cubicBezTo>
                    <a:pt x="1063806" y="0"/>
                    <a:pt x="1097594" y="33789"/>
                    <a:pt x="1097594" y="754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20"/>
            <p:cNvSpPr txBox="1"/>
            <p:nvPr/>
          </p:nvSpPr>
          <p:spPr>
            <a:xfrm>
              <a:off x="0" y="-66675"/>
              <a:ext cx="1097594" cy="11063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4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1" name="Google Shape;381;p20"/>
          <p:cNvSpPr txBox="1"/>
          <p:nvPr/>
        </p:nvSpPr>
        <p:spPr>
          <a:xfrm>
            <a:off x="6369213" y="5384520"/>
            <a:ext cx="22614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9" u="none" cap="none" strike="noStrike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Potassium for heart health and blood pressure</a:t>
            </a:r>
            <a:endParaRPr sz="900"/>
          </a:p>
        </p:txBody>
      </p:sp>
      <p:sp>
        <p:nvSpPr>
          <p:cNvPr id="382" name="Google Shape;382;p20"/>
          <p:cNvSpPr txBox="1"/>
          <p:nvPr/>
        </p:nvSpPr>
        <p:spPr>
          <a:xfrm>
            <a:off x="12782313" y="5384525"/>
            <a:ext cx="25884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9" u="none" cap="none" strike="noStrike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Magnesium to support bones, muscles, and nerves</a:t>
            </a:r>
            <a:endParaRPr sz="900"/>
          </a:p>
        </p:txBody>
      </p:sp>
      <p:sp>
        <p:nvSpPr>
          <p:cNvPr id="383" name="Google Shape;383;p20"/>
          <p:cNvSpPr txBox="1"/>
          <p:nvPr/>
        </p:nvSpPr>
        <p:spPr>
          <a:xfrm>
            <a:off x="2917462" y="5538311"/>
            <a:ext cx="2588272" cy="384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99" u="none" cap="none" strike="noStrike">
                <a:solidFill>
                  <a:srgbClr val="0265CB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SPINACH</a:t>
            </a:r>
            <a:endParaRPr/>
          </a:p>
        </p:txBody>
      </p:sp>
      <p:sp>
        <p:nvSpPr>
          <p:cNvPr id="384" name="Google Shape;384;p20"/>
          <p:cNvSpPr txBox="1"/>
          <p:nvPr/>
        </p:nvSpPr>
        <p:spPr>
          <a:xfrm>
            <a:off x="2917462" y="8666652"/>
            <a:ext cx="2588272" cy="384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99" u="none" cap="none" strike="noStrike">
                <a:solidFill>
                  <a:srgbClr val="0265CB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SWEET POTATOES</a:t>
            </a:r>
            <a:endParaRPr/>
          </a:p>
        </p:txBody>
      </p:sp>
      <p:sp>
        <p:nvSpPr>
          <p:cNvPr id="385" name="Google Shape;385;p20"/>
          <p:cNvSpPr txBox="1"/>
          <p:nvPr/>
        </p:nvSpPr>
        <p:spPr>
          <a:xfrm>
            <a:off x="9493998" y="5538311"/>
            <a:ext cx="2588272" cy="384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99" u="none" cap="none" strike="noStrike">
                <a:solidFill>
                  <a:srgbClr val="0265CB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NUTS</a:t>
            </a:r>
            <a:endParaRPr/>
          </a:p>
        </p:txBody>
      </p:sp>
      <p:sp>
        <p:nvSpPr>
          <p:cNvPr id="386" name="Google Shape;386;p20"/>
          <p:cNvSpPr txBox="1"/>
          <p:nvPr/>
        </p:nvSpPr>
        <p:spPr>
          <a:xfrm>
            <a:off x="9493998" y="8666652"/>
            <a:ext cx="2588272" cy="384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99" u="none" cap="none" strike="noStrike">
                <a:solidFill>
                  <a:srgbClr val="0265CB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AVOCADOS</a:t>
            </a:r>
            <a:endParaRPr/>
          </a:p>
        </p:txBody>
      </p:sp>
      <p:sp>
        <p:nvSpPr>
          <p:cNvPr id="387" name="Google Shape;387;p20"/>
          <p:cNvSpPr txBox="1"/>
          <p:nvPr/>
        </p:nvSpPr>
        <p:spPr>
          <a:xfrm>
            <a:off x="1028700" y="1397600"/>
            <a:ext cx="9388500" cy="13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THE TEENAGE YEARS</a:t>
            </a:r>
            <a:endParaRPr/>
          </a:p>
        </p:txBody>
      </p:sp>
      <p:grpSp>
        <p:nvGrpSpPr>
          <p:cNvPr id="388" name="Google Shape;388;p20"/>
          <p:cNvGrpSpPr/>
          <p:nvPr/>
        </p:nvGrpSpPr>
        <p:grpSpPr>
          <a:xfrm>
            <a:off x="9900625" y="1397599"/>
            <a:ext cx="7358720" cy="951630"/>
            <a:chOff x="0" y="-47625"/>
            <a:chExt cx="2044600" cy="264415"/>
          </a:xfrm>
        </p:grpSpPr>
        <p:sp>
          <p:nvSpPr>
            <p:cNvPr id="389" name="Google Shape;389;p20"/>
            <p:cNvSpPr/>
            <p:nvPr/>
          </p:nvSpPr>
          <p:spPr>
            <a:xfrm>
              <a:off x="0" y="0"/>
              <a:ext cx="2044600" cy="216790"/>
            </a:xfrm>
            <a:custGeom>
              <a:rect b="b" l="l" r="r" t="t"/>
              <a:pathLst>
                <a:path extrusionOk="0" h="216790" w="2044600">
                  <a:moveTo>
                    <a:pt x="2044600" y="99727"/>
                  </a:moveTo>
                  <a:lnTo>
                    <a:pt x="2044600" y="117062"/>
                  </a:lnTo>
                  <a:cubicBezTo>
                    <a:pt x="2044600" y="143512"/>
                    <a:pt x="2034093" y="168878"/>
                    <a:pt x="2015391" y="187580"/>
                  </a:cubicBezTo>
                  <a:cubicBezTo>
                    <a:pt x="1996688" y="206283"/>
                    <a:pt x="1971322" y="216790"/>
                    <a:pt x="1944873" y="216790"/>
                  </a:cubicBezTo>
                  <a:lnTo>
                    <a:pt x="99727" y="216790"/>
                  </a:lnTo>
                  <a:cubicBezTo>
                    <a:pt x="73278" y="216790"/>
                    <a:pt x="47912" y="206283"/>
                    <a:pt x="29209" y="187580"/>
                  </a:cubicBezTo>
                  <a:cubicBezTo>
                    <a:pt x="10507" y="168878"/>
                    <a:pt x="0" y="143512"/>
                    <a:pt x="0" y="117062"/>
                  </a:cubicBezTo>
                  <a:lnTo>
                    <a:pt x="0" y="99727"/>
                  </a:lnTo>
                  <a:cubicBezTo>
                    <a:pt x="0" y="73278"/>
                    <a:pt x="10507" y="47912"/>
                    <a:pt x="29209" y="29209"/>
                  </a:cubicBezTo>
                  <a:cubicBezTo>
                    <a:pt x="47912" y="10507"/>
                    <a:pt x="73278" y="0"/>
                    <a:pt x="99727" y="0"/>
                  </a:cubicBezTo>
                  <a:lnTo>
                    <a:pt x="1944873" y="0"/>
                  </a:lnTo>
                  <a:cubicBezTo>
                    <a:pt x="1999951" y="0"/>
                    <a:pt x="2044600" y="44649"/>
                    <a:pt x="2044600" y="99727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61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6650" lIns="86650" spcFirstLastPara="1" rIns="86650" wrap="square" tIns="866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20"/>
            <p:cNvSpPr txBox="1"/>
            <p:nvPr/>
          </p:nvSpPr>
          <p:spPr>
            <a:xfrm>
              <a:off x="0" y="-47625"/>
              <a:ext cx="2044600" cy="2644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8150" lIns="48150" spcFirstLastPara="1" rIns="48150" wrap="square" tIns="4815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70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1" name="Google Shape;391;p20"/>
          <p:cNvSpPr txBox="1"/>
          <p:nvPr/>
        </p:nvSpPr>
        <p:spPr>
          <a:xfrm>
            <a:off x="9926279" y="1793505"/>
            <a:ext cx="73074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50" u="none" cap="none" strike="noStrike">
                <a:solidFill>
                  <a:srgbClr val="FFFFFF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As their bodies grow and change quickly, teens need:</a:t>
            </a:r>
            <a:endParaRPr sz="1200"/>
          </a:p>
        </p:txBody>
      </p:sp>
      <p:pic>
        <p:nvPicPr>
          <p:cNvPr id="392" name="Google Shape;39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7835" y="3421598"/>
            <a:ext cx="2587497" cy="195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26650" y="3376250"/>
            <a:ext cx="2522968" cy="1906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50138" y="6550138"/>
            <a:ext cx="2522968" cy="1906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26652" y="6550141"/>
            <a:ext cx="2522968" cy="1906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57CBAD"/>
            </a:gs>
            <a:gs pos="100000">
              <a:srgbClr val="01A88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1"/>
          <p:cNvSpPr/>
          <p:nvPr/>
        </p:nvSpPr>
        <p:spPr>
          <a:xfrm>
            <a:off x="0" y="-808413"/>
            <a:ext cx="18288000" cy="11903825"/>
          </a:xfrm>
          <a:custGeom>
            <a:rect b="b" l="l" r="r" t="t"/>
            <a:pathLst>
              <a:path extrusionOk="0" h="11903825" w="18288000">
                <a:moveTo>
                  <a:pt x="0" y="0"/>
                </a:moveTo>
                <a:lnTo>
                  <a:pt x="18288000" y="0"/>
                </a:lnTo>
                <a:lnTo>
                  <a:pt x="18288000" y="11903826"/>
                </a:lnTo>
                <a:lnTo>
                  <a:pt x="0" y="119038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01" name="Google Shape;401;p21"/>
          <p:cNvGrpSpPr/>
          <p:nvPr/>
        </p:nvGrpSpPr>
        <p:grpSpPr>
          <a:xfrm>
            <a:off x="1625758" y="2825159"/>
            <a:ext cx="4417370" cy="5071263"/>
            <a:chOff x="0" y="-47625"/>
            <a:chExt cx="947077" cy="1087303"/>
          </a:xfrm>
        </p:grpSpPr>
        <p:sp>
          <p:nvSpPr>
            <p:cNvPr id="402" name="Google Shape;402;p21"/>
            <p:cNvSpPr/>
            <p:nvPr/>
          </p:nvSpPr>
          <p:spPr>
            <a:xfrm>
              <a:off x="0" y="0"/>
              <a:ext cx="947077" cy="1039678"/>
            </a:xfrm>
            <a:custGeom>
              <a:rect b="b" l="l" r="r" t="t"/>
              <a:pathLst>
                <a:path extrusionOk="0" h="1039678" w="947077">
                  <a:moveTo>
                    <a:pt x="947077" y="52578"/>
                  </a:moveTo>
                  <a:lnTo>
                    <a:pt x="947077" y="987100"/>
                  </a:lnTo>
                  <a:cubicBezTo>
                    <a:pt x="947077" y="1016138"/>
                    <a:pt x="923537" y="1039678"/>
                    <a:pt x="894499" y="1039678"/>
                  </a:cubicBezTo>
                  <a:lnTo>
                    <a:pt x="52578" y="1039678"/>
                  </a:lnTo>
                  <a:cubicBezTo>
                    <a:pt x="38634" y="1039678"/>
                    <a:pt x="25260" y="1034138"/>
                    <a:pt x="15400" y="1024278"/>
                  </a:cubicBezTo>
                  <a:cubicBezTo>
                    <a:pt x="5539" y="1014418"/>
                    <a:pt x="0" y="1001044"/>
                    <a:pt x="0" y="987100"/>
                  </a:cubicBezTo>
                  <a:lnTo>
                    <a:pt x="0" y="52578"/>
                  </a:lnTo>
                  <a:cubicBezTo>
                    <a:pt x="0" y="23540"/>
                    <a:pt x="23540" y="0"/>
                    <a:pt x="52578" y="0"/>
                  </a:cubicBezTo>
                  <a:lnTo>
                    <a:pt x="894499" y="0"/>
                  </a:lnTo>
                  <a:cubicBezTo>
                    <a:pt x="908443" y="0"/>
                    <a:pt x="921817" y="5539"/>
                    <a:pt x="931677" y="15400"/>
                  </a:cubicBezTo>
                  <a:cubicBezTo>
                    <a:pt x="941537" y="25260"/>
                    <a:pt x="947077" y="38634"/>
                    <a:pt x="947077" y="525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21"/>
            <p:cNvSpPr txBox="1"/>
            <p:nvPr/>
          </p:nvSpPr>
          <p:spPr>
            <a:xfrm>
              <a:off x="0" y="-47625"/>
              <a:ext cx="947077" cy="10873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4" name="Google Shape;404;p21"/>
          <p:cNvGrpSpPr/>
          <p:nvPr/>
        </p:nvGrpSpPr>
        <p:grpSpPr>
          <a:xfrm>
            <a:off x="6935315" y="2825159"/>
            <a:ext cx="4417370" cy="5071263"/>
            <a:chOff x="0" y="-47625"/>
            <a:chExt cx="947077" cy="1087303"/>
          </a:xfrm>
        </p:grpSpPr>
        <p:sp>
          <p:nvSpPr>
            <p:cNvPr id="405" name="Google Shape;405;p21"/>
            <p:cNvSpPr/>
            <p:nvPr/>
          </p:nvSpPr>
          <p:spPr>
            <a:xfrm>
              <a:off x="0" y="0"/>
              <a:ext cx="947077" cy="1039678"/>
            </a:xfrm>
            <a:custGeom>
              <a:rect b="b" l="l" r="r" t="t"/>
              <a:pathLst>
                <a:path extrusionOk="0" h="1039678" w="947077">
                  <a:moveTo>
                    <a:pt x="947077" y="52578"/>
                  </a:moveTo>
                  <a:lnTo>
                    <a:pt x="947077" y="987100"/>
                  </a:lnTo>
                  <a:cubicBezTo>
                    <a:pt x="947077" y="1016138"/>
                    <a:pt x="923537" y="1039678"/>
                    <a:pt x="894499" y="1039678"/>
                  </a:cubicBezTo>
                  <a:lnTo>
                    <a:pt x="52578" y="1039678"/>
                  </a:lnTo>
                  <a:cubicBezTo>
                    <a:pt x="38634" y="1039678"/>
                    <a:pt x="25260" y="1034138"/>
                    <a:pt x="15400" y="1024278"/>
                  </a:cubicBezTo>
                  <a:cubicBezTo>
                    <a:pt x="5539" y="1014418"/>
                    <a:pt x="0" y="1001044"/>
                    <a:pt x="0" y="987100"/>
                  </a:cubicBezTo>
                  <a:lnTo>
                    <a:pt x="0" y="52578"/>
                  </a:lnTo>
                  <a:cubicBezTo>
                    <a:pt x="0" y="23540"/>
                    <a:pt x="23540" y="0"/>
                    <a:pt x="52578" y="0"/>
                  </a:cubicBezTo>
                  <a:lnTo>
                    <a:pt x="894499" y="0"/>
                  </a:lnTo>
                  <a:cubicBezTo>
                    <a:pt x="908443" y="0"/>
                    <a:pt x="921817" y="5539"/>
                    <a:pt x="931677" y="15400"/>
                  </a:cubicBezTo>
                  <a:cubicBezTo>
                    <a:pt x="941537" y="25260"/>
                    <a:pt x="947077" y="38634"/>
                    <a:pt x="947077" y="525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21"/>
            <p:cNvSpPr txBox="1"/>
            <p:nvPr/>
          </p:nvSpPr>
          <p:spPr>
            <a:xfrm>
              <a:off x="0" y="-47625"/>
              <a:ext cx="947077" cy="10873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7" name="Google Shape;407;p21"/>
          <p:cNvGrpSpPr/>
          <p:nvPr/>
        </p:nvGrpSpPr>
        <p:grpSpPr>
          <a:xfrm>
            <a:off x="12244872" y="2825159"/>
            <a:ext cx="4417370" cy="5071263"/>
            <a:chOff x="0" y="-47625"/>
            <a:chExt cx="947077" cy="1087303"/>
          </a:xfrm>
        </p:grpSpPr>
        <p:sp>
          <p:nvSpPr>
            <p:cNvPr id="408" name="Google Shape;408;p21"/>
            <p:cNvSpPr/>
            <p:nvPr/>
          </p:nvSpPr>
          <p:spPr>
            <a:xfrm>
              <a:off x="0" y="0"/>
              <a:ext cx="947077" cy="1039678"/>
            </a:xfrm>
            <a:custGeom>
              <a:rect b="b" l="l" r="r" t="t"/>
              <a:pathLst>
                <a:path extrusionOk="0" h="1039678" w="947077">
                  <a:moveTo>
                    <a:pt x="947077" y="52578"/>
                  </a:moveTo>
                  <a:lnTo>
                    <a:pt x="947077" y="987100"/>
                  </a:lnTo>
                  <a:cubicBezTo>
                    <a:pt x="947077" y="1016138"/>
                    <a:pt x="923537" y="1039678"/>
                    <a:pt x="894499" y="1039678"/>
                  </a:cubicBezTo>
                  <a:lnTo>
                    <a:pt x="52578" y="1039678"/>
                  </a:lnTo>
                  <a:cubicBezTo>
                    <a:pt x="38634" y="1039678"/>
                    <a:pt x="25260" y="1034138"/>
                    <a:pt x="15400" y="1024278"/>
                  </a:cubicBezTo>
                  <a:cubicBezTo>
                    <a:pt x="5539" y="1014418"/>
                    <a:pt x="0" y="1001044"/>
                    <a:pt x="0" y="987100"/>
                  </a:cubicBezTo>
                  <a:lnTo>
                    <a:pt x="0" y="52578"/>
                  </a:lnTo>
                  <a:cubicBezTo>
                    <a:pt x="0" y="23540"/>
                    <a:pt x="23540" y="0"/>
                    <a:pt x="52578" y="0"/>
                  </a:cubicBezTo>
                  <a:lnTo>
                    <a:pt x="894499" y="0"/>
                  </a:lnTo>
                  <a:cubicBezTo>
                    <a:pt x="908443" y="0"/>
                    <a:pt x="921817" y="5539"/>
                    <a:pt x="931677" y="15400"/>
                  </a:cubicBezTo>
                  <a:cubicBezTo>
                    <a:pt x="941537" y="25260"/>
                    <a:pt x="947077" y="38634"/>
                    <a:pt x="947077" y="525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21"/>
            <p:cNvSpPr txBox="1"/>
            <p:nvPr/>
          </p:nvSpPr>
          <p:spPr>
            <a:xfrm>
              <a:off x="0" y="-47625"/>
              <a:ext cx="947077" cy="10873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0" name="Google Shape;410;p21"/>
          <p:cNvGrpSpPr/>
          <p:nvPr/>
        </p:nvGrpSpPr>
        <p:grpSpPr>
          <a:xfrm>
            <a:off x="9496209" y="1143888"/>
            <a:ext cx="7763091" cy="1406730"/>
            <a:chOff x="0" y="-47625"/>
            <a:chExt cx="2044600" cy="370508"/>
          </a:xfrm>
        </p:grpSpPr>
        <p:sp>
          <p:nvSpPr>
            <p:cNvPr id="411" name="Google Shape;411;p21"/>
            <p:cNvSpPr/>
            <p:nvPr/>
          </p:nvSpPr>
          <p:spPr>
            <a:xfrm>
              <a:off x="0" y="0"/>
              <a:ext cx="2044600" cy="322883"/>
            </a:xfrm>
            <a:custGeom>
              <a:rect b="b" l="l" r="r" t="t"/>
              <a:pathLst>
                <a:path extrusionOk="0" h="322883" w="2044600">
                  <a:moveTo>
                    <a:pt x="2044600" y="99727"/>
                  </a:moveTo>
                  <a:lnTo>
                    <a:pt x="2044600" y="223155"/>
                  </a:lnTo>
                  <a:cubicBezTo>
                    <a:pt x="2044600" y="249605"/>
                    <a:pt x="2034093" y="274971"/>
                    <a:pt x="2015391" y="293673"/>
                  </a:cubicBezTo>
                  <a:cubicBezTo>
                    <a:pt x="1996688" y="312376"/>
                    <a:pt x="1971322" y="322883"/>
                    <a:pt x="1944873" y="322883"/>
                  </a:cubicBezTo>
                  <a:lnTo>
                    <a:pt x="99727" y="322883"/>
                  </a:lnTo>
                  <a:cubicBezTo>
                    <a:pt x="73278" y="322883"/>
                    <a:pt x="47912" y="312376"/>
                    <a:pt x="29209" y="293673"/>
                  </a:cubicBezTo>
                  <a:cubicBezTo>
                    <a:pt x="10507" y="274971"/>
                    <a:pt x="0" y="249605"/>
                    <a:pt x="0" y="223155"/>
                  </a:cubicBezTo>
                  <a:lnTo>
                    <a:pt x="0" y="99727"/>
                  </a:lnTo>
                  <a:cubicBezTo>
                    <a:pt x="0" y="73278"/>
                    <a:pt x="10507" y="47912"/>
                    <a:pt x="29209" y="29209"/>
                  </a:cubicBezTo>
                  <a:cubicBezTo>
                    <a:pt x="47912" y="10507"/>
                    <a:pt x="73278" y="0"/>
                    <a:pt x="99727" y="0"/>
                  </a:cubicBezTo>
                  <a:lnTo>
                    <a:pt x="1944873" y="0"/>
                  </a:lnTo>
                  <a:cubicBezTo>
                    <a:pt x="1999951" y="0"/>
                    <a:pt x="2044600" y="44649"/>
                    <a:pt x="2044600" y="99727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21"/>
            <p:cNvSpPr txBox="1"/>
            <p:nvPr/>
          </p:nvSpPr>
          <p:spPr>
            <a:xfrm>
              <a:off x="0" y="-47625"/>
              <a:ext cx="2044600" cy="3705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3" name="Google Shape;413;p21"/>
          <p:cNvSpPr txBox="1"/>
          <p:nvPr/>
        </p:nvSpPr>
        <p:spPr>
          <a:xfrm>
            <a:off x="7776675" y="3444886"/>
            <a:ext cx="2739442" cy="4647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700" u="none" cap="none" strike="noStrike">
                <a:solidFill>
                  <a:srgbClr val="01A88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SKY (AGE 10)</a:t>
            </a:r>
            <a:endParaRPr/>
          </a:p>
        </p:txBody>
      </p:sp>
      <p:sp>
        <p:nvSpPr>
          <p:cNvPr id="414" name="Google Shape;414;p21"/>
          <p:cNvSpPr txBox="1"/>
          <p:nvPr/>
        </p:nvSpPr>
        <p:spPr>
          <a:xfrm>
            <a:off x="13083836" y="3444886"/>
            <a:ext cx="2739442" cy="4647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700" u="none" cap="none" strike="noStrike">
                <a:solidFill>
                  <a:srgbClr val="01A88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JODY (AGE 16)</a:t>
            </a:r>
            <a:endParaRPr/>
          </a:p>
        </p:txBody>
      </p:sp>
      <p:sp>
        <p:nvSpPr>
          <p:cNvPr id="415" name="Google Shape;415;p21"/>
          <p:cNvSpPr txBox="1"/>
          <p:nvPr/>
        </p:nvSpPr>
        <p:spPr>
          <a:xfrm>
            <a:off x="6935315" y="8356567"/>
            <a:ext cx="44175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Sky is in grade school and plays soccer after school.</a:t>
            </a:r>
            <a:endParaRPr sz="1000"/>
          </a:p>
        </p:txBody>
      </p:sp>
      <p:sp>
        <p:nvSpPr>
          <p:cNvPr id="416" name="Google Shape;416;p21"/>
          <p:cNvSpPr txBox="1"/>
          <p:nvPr/>
        </p:nvSpPr>
        <p:spPr>
          <a:xfrm>
            <a:off x="12077125" y="8356567"/>
            <a:ext cx="47529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Jody is a swimmer who trains most mornings before class.</a:t>
            </a:r>
            <a:endParaRPr sz="1000"/>
          </a:p>
        </p:txBody>
      </p:sp>
      <p:sp>
        <p:nvSpPr>
          <p:cNvPr id="417" name="Google Shape;417;p21"/>
          <p:cNvSpPr txBox="1"/>
          <p:nvPr/>
        </p:nvSpPr>
        <p:spPr>
          <a:xfrm>
            <a:off x="9925521" y="1561397"/>
            <a:ext cx="69045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FFFFFF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Choose one guest. Based on their life stage, build a healthy plate that meets their nutrition needs.</a:t>
            </a:r>
            <a:endParaRPr sz="1300"/>
          </a:p>
        </p:txBody>
      </p:sp>
      <p:sp>
        <p:nvSpPr>
          <p:cNvPr id="418" name="Google Shape;418;p21"/>
          <p:cNvSpPr txBox="1"/>
          <p:nvPr/>
        </p:nvSpPr>
        <p:spPr>
          <a:xfrm>
            <a:off x="2464722" y="3444886"/>
            <a:ext cx="2739442" cy="4647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700" u="none" cap="none" strike="noStrike">
                <a:solidFill>
                  <a:srgbClr val="01A88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KAI (AGE 1)</a:t>
            </a:r>
            <a:endParaRPr/>
          </a:p>
        </p:txBody>
      </p:sp>
      <p:sp>
        <p:nvSpPr>
          <p:cNvPr id="419" name="Google Shape;419;p21"/>
          <p:cNvSpPr txBox="1"/>
          <p:nvPr/>
        </p:nvSpPr>
        <p:spPr>
          <a:xfrm>
            <a:off x="1625758" y="8356567"/>
            <a:ext cx="44175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Kai is learning to walk and loves soft, squishy foods.</a:t>
            </a:r>
            <a:endParaRPr sz="1000"/>
          </a:p>
        </p:txBody>
      </p:sp>
      <p:sp>
        <p:nvSpPr>
          <p:cNvPr id="420" name="Google Shape;420;p21"/>
          <p:cNvSpPr txBox="1"/>
          <p:nvPr/>
        </p:nvSpPr>
        <p:spPr>
          <a:xfrm>
            <a:off x="1028700" y="1416650"/>
            <a:ext cx="87537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8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THE TEENAGE YEARS</a:t>
            </a:r>
            <a:endParaRPr sz="8800"/>
          </a:p>
        </p:txBody>
      </p:sp>
      <p:pic>
        <p:nvPicPr>
          <p:cNvPr id="421" name="Google Shape;42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2975" y="4201044"/>
            <a:ext cx="4023802" cy="352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32100" y="4201043"/>
            <a:ext cx="4023802" cy="352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451224" y="4201043"/>
            <a:ext cx="4023802" cy="3520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AD58F"/>
            </a:gs>
            <a:gs pos="100000">
              <a:srgbClr val="5AA80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8" name="Google Shape;428;p22"/>
          <p:cNvGrpSpPr/>
          <p:nvPr/>
        </p:nvGrpSpPr>
        <p:grpSpPr>
          <a:xfrm>
            <a:off x="10100424" y="1143888"/>
            <a:ext cx="7158876" cy="1406730"/>
            <a:chOff x="0" y="-47625"/>
            <a:chExt cx="1885465" cy="370508"/>
          </a:xfrm>
        </p:grpSpPr>
        <p:sp>
          <p:nvSpPr>
            <p:cNvPr id="429" name="Google Shape;429;p22"/>
            <p:cNvSpPr/>
            <p:nvPr/>
          </p:nvSpPr>
          <p:spPr>
            <a:xfrm>
              <a:off x="0" y="0"/>
              <a:ext cx="1885465" cy="322883"/>
            </a:xfrm>
            <a:custGeom>
              <a:rect b="b" l="l" r="r" t="t"/>
              <a:pathLst>
                <a:path extrusionOk="0" h="322883" w="1885465">
                  <a:moveTo>
                    <a:pt x="1885465" y="108144"/>
                  </a:moveTo>
                  <a:lnTo>
                    <a:pt x="1885465" y="214738"/>
                  </a:lnTo>
                  <a:cubicBezTo>
                    <a:pt x="1885465" y="274465"/>
                    <a:pt x="1837047" y="322883"/>
                    <a:pt x="1777321" y="322883"/>
                  </a:cubicBezTo>
                  <a:lnTo>
                    <a:pt x="108144" y="322883"/>
                  </a:lnTo>
                  <a:cubicBezTo>
                    <a:pt x="48418" y="322883"/>
                    <a:pt x="0" y="274465"/>
                    <a:pt x="0" y="214738"/>
                  </a:cubicBezTo>
                  <a:lnTo>
                    <a:pt x="0" y="108144"/>
                  </a:lnTo>
                  <a:cubicBezTo>
                    <a:pt x="0" y="48418"/>
                    <a:pt x="48418" y="0"/>
                    <a:pt x="108144" y="0"/>
                  </a:cubicBezTo>
                  <a:lnTo>
                    <a:pt x="1777321" y="0"/>
                  </a:lnTo>
                  <a:cubicBezTo>
                    <a:pt x="1837047" y="0"/>
                    <a:pt x="1885465" y="48418"/>
                    <a:pt x="1885465" y="108144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22"/>
            <p:cNvSpPr txBox="1"/>
            <p:nvPr/>
          </p:nvSpPr>
          <p:spPr>
            <a:xfrm>
              <a:off x="0" y="-47625"/>
              <a:ext cx="1885465" cy="3705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1" name="Google Shape;431;p22"/>
          <p:cNvSpPr txBox="1"/>
          <p:nvPr/>
        </p:nvSpPr>
        <p:spPr>
          <a:xfrm>
            <a:off x="10536802" y="1524547"/>
            <a:ext cx="62862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Think about your stage of life.  Create a plate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that fuels your body and fits your needs.</a:t>
            </a:r>
            <a:endParaRPr/>
          </a:p>
        </p:txBody>
      </p:sp>
      <p:sp>
        <p:nvSpPr>
          <p:cNvPr id="432" name="Google Shape;432;p22"/>
          <p:cNvSpPr txBox="1"/>
          <p:nvPr/>
        </p:nvSpPr>
        <p:spPr>
          <a:xfrm>
            <a:off x="1028700" y="1453350"/>
            <a:ext cx="9951600" cy="10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9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WHAT’S ON YOUR PLATE?</a:t>
            </a:r>
            <a:endParaRPr sz="7900"/>
          </a:p>
        </p:txBody>
      </p:sp>
      <p:pic>
        <p:nvPicPr>
          <p:cNvPr id="433" name="Google Shape;43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8700" y="3063826"/>
            <a:ext cx="16230600" cy="6213300"/>
          </a:xfrm>
          <a:prstGeom prst="roundRect">
            <a:avLst>
              <a:gd fmla="val 3148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D75D"/>
            </a:gs>
            <a:gs pos="100000">
              <a:srgbClr val="F9520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Google Shape;438;p23"/>
          <p:cNvGrpSpPr/>
          <p:nvPr/>
        </p:nvGrpSpPr>
        <p:grpSpPr>
          <a:xfrm>
            <a:off x="1028700" y="847879"/>
            <a:ext cx="16230600" cy="8410421"/>
            <a:chOff x="0" y="-47625"/>
            <a:chExt cx="4274726" cy="2215156"/>
          </a:xfrm>
        </p:grpSpPr>
        <p:sp>
          <p:nvSpPr>
            <p:cNvPr id="439" name="Google Shape;439;p23"/>
            <p:cNvSpPr/>
            <p:nvPr/>
          </p:nvSpPr>
          <p:spPr>
            <a:xfrm>
              <a:off x="0" y="0"/>
              <a:ext cx="4274726" cy="2167531"/>
            </a:xfrm>
            <a:custGeom>
              <a:rect b="b" l="l" r="r" t="t"/>
              <a:pathLst>
                <a:path extrusionOk="0" h="2167531" w="4274726">
                  <a:moveTo>
                    <a:pt x="4274726" y="14310"/>
                  </a:moveTo>
                  <a:lnTo>
                    <a:pt x="4274726" y="2153221"/>
                  </a:lnTo>
                  <a:cubicBezTo>
                    <a:pt x="4274726" y="2157017"/>
                    <a:pt x="4273218" y="2160656"/>
                    <a:pt x="4270535" y="2163340"/>
                  </a:cubicBezTo>
                  <a:cubicBezTo>
                    <a:pt x="4267851" y="2166024"/>
                    <a:pt x="4264211" y="2167531"/>
                    <a:pt x="4260416" y="2167531"/>
                  </a:cubicBezTo>
                  <a:lnTo>
                    <a:pt x="14310" y="2167531"/>
                  </a:lnTo>
                  <a:cubicBezTo>
                    <a:pt x="10515" y="2167531"/>
                    <a:pt x="6875" y="2166024"/>
                    <a:pt x="4191" y="2163340"/>
                  </a:cubicBezTo>
                  <a:cubicBezTo>
                    <a:pt x="1508" y="2160656"/>
                    <a:pt x="0" y="2157017"/>
                    <a:pt x="0" y="2153221"/>
                  </a:cubicBezTo>
                  <a:lnTo>
                    <a:pt x="0" y="14310"/>
                  </a:lnTo>
                  <a:cubicBezTo>
                    <a:pt x="0" y="10515"/>
                    <a:pt x="1508" y="6875"/>
                    <a:pt x="4191" y="4191"/>
                  </a:cubicBezTo>
                  <a:cubicBezTo>
                    <a:pt x="6875" y="1508"/>
                    <a:pt x="10515" y="0"/>
                    <a:pt x="14310" y="0"/>
                  </a:cubicBezTo>
                  <a:lnTo>
                    <a:pt x="4260416" y="0"/>
                  </a:lnTo>
                  <a:cubicBezTo>
                    <a:pt x="4264211" y="0"/>
                    <a:pt x="4267851" y="1508"/>
                    <a:pt x="4270535" y="4191"/>
                  </a:cubicBezTo>
                  <a:cubicBezTo>
                    <a:pt x="4273218" y="6875"/>
                    <a:pt x="4274726" y="10515"/>
                    <a:pt x="4274726" y="143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23"/>
            <p:cNvSpPr txBox="1"/>
            <p:nvPr/>
          </p:nvSpPr>
          <p:spPr>
            <a:xfrm>
              <a:off x="0" y="-47625"/>
              <a:ext cx="4274726" cy="22151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1" name="Google Shape;441;p23"/>
          <p:cNvSpPr txBox="1"/>
          <p:nvPr/>
        </p:nvSpPr>
        <p:spPr>
          <a:xfrm>
            <a:off x="2873450" y="4309345"/>
            <a:ext cx="12541200" cy="34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800" u="none" cap="none" strike="noStrike">
                <a:solidFill>
                  <a:srgbClr val="F95200"/>
                </a:solidFill>
                <a:latin typeface="Public Sans"/>
                <a:ea typeface="Public Sans"/>
                <a:cs typeface="Public Sans"/>
                <a:sym typeface="Public Sans"/>
              </a:rPr>
              <a:t>“At all stages of our growth, we need food that’s rich in nutrients and energy.”</a:t>
            </a:r>
            <a:endParaRPr/>
          </a:p>
        </p:txBody>
      </p:sp>
      <p:grpSp>
        <p:nvGrpSpPr>
          <p:cNvPr id="442" name="Google Shape;442;p23"/>
          <p:cNvGrpSpPr/>
          <p:nvPr/>
        </p:nvGrpSpPr>
        <p:grpSpPr>
          <a:xfrm>
            <a:off x="7356832" y="2666503"/>
            <a:ext cx="3574335" cy="1196054"/>
            <a:chOff x="0" y="-47625"/>
            <a:chExt cx="790164" cy="264415"/>
          </a:xfrm>
        </p:grpSpPr>
        <p:sp>
          <p:nvSpPr>
            <p:cNvPr id="443" name="Google Shape;443;p23"/>
            <p:cNvSpPr/>
            <p:nvPr/>
          </p:nvSpPr>
          <p:spPr>
            <a:xfrm>
              <a:off x="0" y="0"/>
              <a:ext cx="790164" cy="216790"/>
            </a:xfrm>
            <a:custGeom>
              <a:rect b="b" l="l" r="r" t="t"/>
              <a:pathLst>
                <a:path extrusionOk="0" h="216790" w="790164">
                  <a:moveTo>
                    <a:pt x="790164" y="108395"/>
                  </a:moveTo>
                  <a:lnTo>
                    <a:pt x="790164" y="108395"/>
                  </a:lnTo>
                  <a:cubicBezTo>
                    <a:pt x="790164" y="137143"/>
                    <a:pt x="778744" y="164714"/>
                    <a:pt x="758416" y="185042"/>
                  </a:cubicBezTo>
                  <a:cubicBezTo>
                    <a:pt x="738088" y="205370"/>
                    <a:pt x="710517" y="216790"/>
                    <a:pt x="681769" y="216790"/>
                  </a:cubicBezTo>
                  <a:lnTo>
                    <a:pt x="108395" y="216790"/>
                  </a:lnTo>
                  <a:cubicBezTo>
                    <a:pt x="79647" y="216790"/>
                    <a:pt x="52076" y="205370"/>
                    <a:pt x="31748" y="185042"/>
                  </a:cubicBezTo>
                  <a:cubicBezTo>
                    <a:pt x="11420" y="164714"/>
                    <a:pt x="0" y="137143"/>
                    <a:pt x="0" y="108395"/>
                  </a:cubicBezTo>
                  <a:lnTo>
                    <a:pt x="0" y="108395"/>
                  </a:lnTo>
                  <a:cubicBezTo>
                    <a:pt x="0" y="79647"/>
                    <a:pt x="11420" y="52076"/>
                    <a:pt x="31748" y="31748"/>
                  </a:cubicBezTo>
                  <a:cubicBezTo>
                    <a:pt x="52076" y="11420"/>
                    <a:pt x="79647" y="0"/>
                    <a:pt x="108395" y="0"/>
                  </a:cubicBezTo>
                  <a:lnTo>
                    <a:pt x="681769" y="0"/>
                  </a:lnTo>
                  <a:cubicBezTo>
                    <a:pt x="741634" y="0"/>
                    <a:pt x="790164" y="48530"/>
                    <a:pt x="790164" y="10839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952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23"/>
            <p:cNvSpPr txBox="1"/>
            <p:nvPr/>
          </p:nvSpPr>
          <p:spPr>
            <a:xfrm>
              <a:off x="0" y="-47625"/>
              <a:ext cx="790164" cy="2644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5" name="Google Shape;445;p23"/>
          <p:cNvSpPr txBox="1"/>
          <p:nvPr/>
        </p:nvSpPr>
        <p:spPr>
          <a:xfrm>
            <a:off x="7206800" y="3049150"/>
            <a:ext cx="38745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87" u="none" cap="none" strike="noStrike">
                <a:solidFill>
                  <a:srgbClr val="F952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KEY TAKEAWAY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57CBAD"/>
            </a:gs>
            <a:gs pos="100000">
              <a:srgbClr val="01A88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" name="Google Shape;450;p24"/>
          <p:cNvGrpSpPr/>
          <p:nvPr/>
        </p:nvGrpSpPr>
        <p:grpSpPr>
          <a:xfrm>
            <a:off x="714865" y="2300537"/>
            <a:ext cx="5097641" cy="7400322"/>
            <a:chOff x="0" y="0"/>
            <a:chExt cx="1342589" cy="1949056"/>
          </a:xfrm>
        </p:grpSpPr>
        <p:sp>
          <p:nvSpPr>
            <p:cNvPr id="451" name="Google Shape;451;p24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0375" y="0"/>
                  </a:moveTo>
                  <a:lnTo>
                    <a:pt x="1312214" y="0"/>
                  </a:lnTo>
                  <a:cubicBezTo>
                    <a:pt x="1320270" y="0"/>
                    <a:pt x="1327996" y="3200"/>
                    <a:pt x="1333692" y="8896"/>
                  </a:cubicBezTo>
                  <a:cubicBezTo>
                    <a:pt x="1339388" y="14593"/>
                    <a:pt x="1342589" y="22319"/>
                    <a:pt x="1342589" y="30375"/>
                  </a:cubicBezTo>
                  <a:lnTo>
                    <a:pt x="1342589" y="1918682"/>
                  </a:lnTo>
                  <a:cubicBezTo>
                    <a:pt x="1342589" y="1935457"/>
                    <a:pt x="1328989" y="1949056"/>
                    <a:pt x="1312214" y="1949056"/>
                  </a:cubicBezTo>
                  <a:lnTo>
                    <a:pt x="30375" y="1949056"/>
                  </a:lnTo>
                  <a:cubicBezTo>
                    <a:pt x="22319" y="1949056"/>
                    <a:pt x="14593" y="1945856"/>
                    <a:pt x="8896" y="1940159"/>
                  </a:cubicBezTo>
                  <a:cubicBezTo>
                    <a:pt x="3200" y="1934463"/>
                    <a:pt x="0" y="1926737"/>
                    <a:pt x="0" y="1918682"/>
                  </a:cubicBezTo>
                  <a:lnTo>
                    <a:pt x="0" y="30375"/>
                  </a:lnTo>
                  <a:cubicBezTo>
                    <a:pt x="0" y="13599"/>
                    <a:pt x="13599" y="0"/>
                    <a:pt x="30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24"/>
            <p:cNvSpPr txBox="1"/>
            <p:nvPr/>
          </p:nvSpPr>
          <p:spPr>
            <a:xfrm>
              <a:off x="0" y="0"/>
              <a:ext cx="1342589" cy="19490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3" name="Google Shape;453;p24"/>
          <p:cNvGrpSpPr/>
          <p:nvPr/>
        </p:nvGrpSpPr>
        <p:grpSpPr>
          <a:xfrm>
            <a:off x="6060156" y="2300537"/>
            <a:ext cx="11512980" cy="7400322"/>
            <a:chOff x="0" y="0"/>
            <a:chExt cx="3032225" cy="1949056"/>
          </a:xfrm>
        </p:grpSpPr>
        <p:sp>
          <p:nvSpPr>
            <p:cNvPr id="454" name="Google Shape;454;p24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3449" y="0"/>
                  </a:moveTo>
                  <a:lnTo>
                    <a:pt x="3018776" y="0"/>
                  </a:lnTo>
                  <a:cubicBezTo>
                    <a:pt x="3022343" y="0"/>
                    <a:pt x="3025764" y="1417"/>
                    <a:pt x="3028286" y="3939"/>
                  </a:cubicBezTo>
                  <a:cubicBezTo>
                    <a:pt x="3030808" y="6461"/>
                    <a:pt x="3032225" y="9882"/>
                    <a:pt x="3032225" y="13449"/>
                  </a:cubicBezTo>
                  <a:lnTo>
                    <a:pt x="3032225" y="1935607"/>
                  </a:lnTo>
                  <a:cubicBezTo>
                    <a:pt x="3032225" y="1939174"/>
                    <a:pt x="3030808" y="1942595"/>
                    <a:pt x="3028286" y="1945117"/>
                  </a:cubicBezTo>
                  <a:cubicBezTo>
                    <a:pt x="3025764" y="1947639"/>
                    <a:pt x="3022343" y="1949056"/>
                    <a:pt x="3018776" y="1949056"/>
                  </a:cubicBezTo>
                  <a:lnTo>
                    <a:pt x="13449" y="1949056"/>
                  </a:lnTo>
                  <a:cubicBezTo>
                    <a:pt x="9882" y="1949056"/>
                    <a:pt x="6461" y="1947639"/>
                    <a:pt x="3939" y="1945117"/>
                  </a:cubicBezTo>
                  <a:cubicBezTo>
                    <a:pt x="1417" y="1942595"/>
                    <a:pt x="0" y="1939174"/>
                    <a:pt x="0" y="1935607"/>
                  </a:cubicBezTo>
                  <a:lnTo>
                    <a:pt x="0" y="13449"/>
                  </a:lnTo>
                  <a:cubicBezTo>
                    <a:pt x="0" y="9882"/>
                    <a:pt x="1417" y="6461"/>
                    <a:pt x="3939" y="3939"/>
                  </a:cubicBezTo>
                  <a:cubicBezTo>
                    <a:pt x="6461" y="1417"/>
                    <a:pt x="9882" y="0"/>
                    <a:pt x="134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24"/>
            <p:cNvSpPr txBox="1"/>
            <p:nvPr/>
          </p:nvSpPr>
          <p:spPr>
            <a:xfrm>
              <a:off x="0" y="0"/>
              <a:ext cx="3032225" cy="19490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6" name="Google Shape;456;p24"/>
          <p:cNvGrpSpPr/>
          <p:nvPr/>
        </p:nvGrpSpPr>
        <p:grpSpPr>
          <a:xfrm>
            <a:off x="1104558" y="2676579"/>
            <a:ext cx="4318255" cy="683402"/>
            <a:chOff x="0" y="-9525"/>
            <a:chExt cx="1137318" cy="179991"/>
          </a:xfrm>
        </p:grpSpPr>
        <p:sp>
          <p:nvSpPr>
            <p:cNvPr id="457" name="Google Shape;457;p24"/>
            <p:cNvSpPr/>
            <p:nvPr/>
          </p:nvSpPr>
          <p:spPr>
            <a:xfrm>
              <a:off x="0" y="0"/>
              <a:ext cx="1137318" cy="170466"/>
            </a:xfrm>
            <a:custGeom>
              <a:rect b="b" l="l" r="r" t="t"/>
              <a:pathLst>
                <a:path extrusionOk="0" h="170466" w="1137318">
                  <a:moveTo>
                    <a:pt x="35857" y="0"/>
                  </a:moveTo>
                  <a:lnTo>
                    <a:pt x="1101462" y="0"/>
                  </a:lnTo>
                  <a:cubicBezTo>
                    <a:pt x="1121265" y="0"/>
                    <a:pt x="1137318" y="16054"/>
                    <a:pt x="1137318" y="35857"/>
                  </a:cubicBezTo>
                  <a:lnTo>
                    <a:pt x="1137318" y="134609"/>
                  </a:lnTo>
                  <a:cubicBezTo>
                    <a:pt x="1137318" y="144119"/>
                    <a:pt x="1133540" y="153239"/>
                    <a:pt x="1126816" y="159964"/>
                  </a:cubicBezTo>
                  <a:cubicBezTo>
                    <a:pt x="1120092" y="166688"/>
                    <a:pt x="1110971" y="170466"/>
                    <a:pt x="1101462" y="170466"/>
                  </a:cubicBezTo>
                  <a:lnTo>
                    <a:pt x="35857" y="170466"/>
                  </a:lnTo>
                  <a:cubicBezTo>
                    <a:pt x="26347" y="170466"/>
                    <a:pt x="17227" y="166688"/>
                    <a:pt x="10502" y="159964"/>
                  </a:cubicBezTo>
                  <a:cubicBezTo>
                    <a:pt x="3778" y="153239"/>
                    <a:pt x="0" y="144119"/>
                    <a:pt x="0" y="134609"/>
                  </a:cubicBezTo>
                  <a:lnTo>
                    <a:pt x="0" y="35857"/>
                  </a:lnTo>
                  <a:cubicBezTo>
                    <a:pt x="0" y="26347"/>
                    <a:pt x="3778" y="17227"/>
                    <a:pt x="10502" y="10502"/>
                  </a:cubicBezTo>
                  <a:cubicBezTo>
                    <a:pt x="17227" y="3778"/>
                    <a:pt x="26347" y="0"/>
                    <a:pt x="35857" y="0"/>
                  </a:cubicBezTo>
                  <a:close/>
                </a:path>
              </a:pathLst>
            </a:custGeom>
            <a:solidFill>
              <a:srgbClr val="00664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24"/>
            <p:cNvSpPr txBox="1"/>
            <p:nvPr/>
          </p:nvSpPr>
          <p:spPr>
            <a:xfrm>
              <a:off x="0" y="-9525"/>
              <a:ext cx="1137318" cy="1799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FFFFFF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Fonts</a:t>
              </a:r>
              <a:endParaRPr/>
            </a:p>
          </p:txBody>
        </p:sp>
      </p:grpSp>
      <p:grpSp>
        <p:nvGrpSpPr>
          <p:cNvPr id="459" name="Google Shape;459;p24"/>
          <p:cNvGrpSpPr/>
          <p:nvPr/>
        </p:nvGrpSpPr>
        <p:grpSpPr>
          <a:xfrm>
            <a:off x="9623087" y="2676579"/>
            <a:ext cx="4368067" cy="683402"/>
            <a:chOff x="0" y="-9525"/>
            <a:chExt cx="1150437" cy="179991"/>
          </a:xfrm>
        </p:grpSpPr>
        <p:sp>
          <p:nvSpPr>
            <p:cNvPr id="460" name="Google Shape;460;p24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5448" y="0"/>
                  </a:moveTo>
                  <a:lnTo>
                    <a:pt x="1114989" y="0"/>
                  </a:lnTo>
                  <a:cubicBezTo>
                    <a:pt x="1124391" y="0"/>
                    <a:pt x="1133407" y="3735"/>
                    <a:pt x="1140055" y="10382"/>
                  </a:cubicBezTo>
                  <a:cubicBezTo>
                    <a:pt x="1146703" y="17030"/>
                    <a:pt x="1150437" y="26046"/>
                    <a:pt x="1150437" y="35448"/>
                  </a:cubicBezTo>
                  <a:lnTo>
                    <a:pt x="1150437" y="135018"/>
                  </a:lnTo>
                  <a:cubicBezTo>
                    <a:pt x="1150437" y="144419"/>
                    <a:pt x="1146703" y="153436"/>
                    <a:pt x="1140055" y="160083"/>
                  </a:cubicBezTo>
                  <a:cubicBezTo>
                    <a:pt x="1133407" y="166731"/>
                    <a:pt x="1124391" y="170466"/>
                    <a:pt x="1114989" y="170466"/>
                  </a:cubicBezTo>
                  <a:lnTo>
                    <a:pt x="35448" y="170466"/>
                  </a:lnTo>
                  <a:cubicBezTo>
                    <a:pt x="26046" y="170466"/>
                    <a:pt x="17030" y="166731"/>
                    <a:pt x="10382" y="160083"/>
                  </a:cubicBezTo>
                  <a:cubicBezTo>
                    <a:pt x="3735" y="153436"/>
                    <a:pt x="0" y="144419"/>
                    <a:pt x="0" y="135018"/>
                  </a:cubicBezTo>
                  <a:lnTo>
                    <a:pt x="0" y="35448"/>
                  </a:lnTo>
                  <a:cubicBezTo>
                    <a:pt x="0" y="26046"/>
                    <a:pt x="3735" y="17030"/>
                    <a:pt x="10382" y="10382"/>
                  </a:cubicBezTo>
                  <a:cubicBezTo>
                    <a:pt x="17030" y="3735"/>
                    <a:pt x="26046" y="0"/>
                    <a:pt x="35448" y="0"/>
                  </a:cubicBezTo>
                  <a:close/>
                </a:path>
              </a:pathLst>
            </a:custGeom>
            <a:solidFill>
              <a:srgbClr val="00664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24"/>
            <p:cNvSpPr txBox="1"/>
            <p:nvPr/>
          </p:nvSpPr>
          <p:spPr>
            <a:xfrm>
              <a:off x="0" y="-9525"/>
              <a:ext cx="1150437" cy="1799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FFFFFF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Design Elements / Icons</a:t>
              </a:r>
              <a:endParaRPr/>
            </a:p>
          </p:txBody>
        </p:sp>
      </p:grpSp>
      <p:grpSp>
        <p:nvGrpSpPr>
          <p:cNvPr id="462" name="Google Shape;462;p24"/>
          <p:cNvGrpSpPr/>
          <p:nvPr/>
        </p:nvGrpSpPr>
        <p:grpSpPr>
          <a:xfrm>
            <a:off x="1104558" y="7310978"/>
            <a:ext cx="4318255" cy="683402"/>
            <a:chOff x="0" y="-9525"/>
            <a:chExt cx="1137318" cy="179991"/>
          </a:xfrm>
        </p:grpSpPr>
        <p:sp>
          <p:nvSpPr>
            <p:cNvPr id="463" name="Google Shape;463;p24"/>
            <p:cNvSpPr/>
            <p:nvPr/>
          </p:nvSpPr>
          <p:spPr>
            <a:xfrm>
              <a:off x="0" y="0"/>
              <a:ext cx="1137318" cy="170466"/>
            </a:xfrm>
            <a:custGeom>
              <a:rect b="b" l="l" r="r" t="t"/>
              <a:pathLst>
                <a:path extrusionOk="0" h="170466" w="1137318">
                  <a:moveTo>
                    <a:pt x="35857" y="0"/>
                  </a:moveTo>
                  <a:lnTo>
                    <a:pt x="1101462" y="0"/>
                  </a:lnTo>
                  <a:cubicBezTo>
                    <a:pt x="1121265" y="0"/>
                    <a:pt x="1137318" y="16054"/>
                    <a:pt x="1137318" y="35857"/>
                  </a:cubicBezTo>
                  <a:lnTo>
                    <a:pt x="1137318" y="134609"/>
                  </a:lnTo>
                  <a:cubicBezTo>
                    <a:pt x="1137318" y="144119"/>
                    <a:pt x="1133540" y="153239"/>
                    <a:pt x="1126816" y="159964"/>
                  </a:cubicBezTo>
                  <a:cubicBezTo>
                    <a:pt x="1120092" y="166688"/>
                    <a:pt x="1110971" y="170466"/>
                    <a:pt x="1101462" y="170466"/>
                  </a:cubicBezTo>
                  <a:lnTo>
                    <a:pt x="35857" y="170466"/>
                  </a:lnTo>
                  <a:cubicBezTo>
                    <a:pt x="26347" y="170466"/>
                    <a:pt x="17227" y="166688"/>
                    <a:pt x="10502" y="159964"/>
                  </a:cubicBezTo>
                  <a:cubicBezTo>
                    <a:pt x="3778" y="153239"/>
                    <a:pt x="0" y="144119"/>
                    <a:pt x="0" y="134609"/>
                  </a:cubicBezTo>
                  <a:lnTo>
                    <a:pt x="0" y="35857"/>
                  </a:lnTo>
                  <a:cubicBezTo>
                    <a:pt x="0" y="26347"/>
                    <a:pt x="3778" y="17227"/>
                    <a:pt x="10502" y="10502"/>
                  </a:cubicBezTo>
                  <a:cubicBezTo>
                    <a:pt x="17227" y="3778"/>
                    <a:pt x="26347" y="0"/>
                    <a:pt x="35857" y="0"/>
                  </a:cubicBezTo>
                  <a:close/>
                </a:path>
              </a:pathLst>
            </a:custGeom>
            <a:solidFill>
              <a:srgbClr val="00664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24"/>
            <p:cNvSpPr txBox="1"/>
            <p:nvPr/>
          </p:nvSpPr>
          <p:spPr>
            <a:xfrm>
              <a:off x="0" y="-9525"/>
              <a:ext cx="1137318" cy="1799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FFFFFF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Colors</a:t>
              </a:r>
              <a:endParaRPr/>
            </a:p>
          </p:txBody>
        </p:sp>
      </p:grpSp>
      <p:grpSp>
        <p:nvGrpSpPr>
          <p:cNvPr id="465" name="Google Shape;465;p24"/>
          <p:cNvGrpSpPr/>
          <p:nvPr/>
        </p:nvGrpSpPr>
        <p:grpSpPr>
          <a:xfrm>
            <a:off x="1249355" y="8261080"/>
            <a:ext cx="725897" cy="725897"/>
            <a:chOff x="0" y="0"/>
            <a:chExt cx="812800" cy="812800"/>
          </a:xfrm>
        </p:grpSpPr>
        <p:sp>
          <p:nvSpPr>
            <p:cNvPr id="466" name="Google Shape;466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 cmpd="sng" w="19050">
              <a:solidFill>
                <a:srgbClr val="00664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2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8" name="Google Shape;468;p24"/>
          <p:cNvGrpSpPr/>
          <p:nvPr/>
        </p:nvGrpSpPr>
        <p:grpSpPr>
          <a:xfrm>
            <a:off x="2064714" y="8261080"/>
            <a:ext cx="725897" cy="725897"/>
            <a:chOff x="0" y="0"/>
            <a:chExt cx="812800" cy="812800"/>
          </a:xfrm>
        </p:grpSpPr>
        <p:sp>
          <p:nvSpPr>
            <p:cNvPr id="469" name="Google Shape;469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CE7D1"/>
            </a:solidFill>
            <a:ln cap="sq" cmpd="sng" w="19050">
              <a:solidFill>
                <a:srgbClr val="00664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2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1" name="Google Shape;471;p24"/>
          <p:cNvGrpSpPr/>
          <p:nvPr/>
        </p:nvGrpSpPr>
        <p:grpSpPr>
          <a:xfrm>
            <a:off x="2943011" y="8261080"/>
            <a:ext cx="725897" cy="725897"/>
            <a:chOff x="0" y="0"/>
            <a:chExt cx="812800" cy="812800"/>
          </a:xfrm>
        </p:grpSpPr>
        <p:sp>
          <p:nvSpPr>
            <p:cNvPr id="472" name="Google Shape;472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7CBAD"/>
            </a:solidFill>
            <a:ln cap="sq" cmpd="sng" w="19050">
              <a:solidFill>
                <a:srgbClr val="00664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2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4" name="Google Shape;474;p24"/>
          <p:cNvGrpSpPr/>
          <p:nvPr/>
        </p:nvGrpSpPr>
        <p:grpSpPr>
          <a:xfrm>
            <a:off x="3819515" y="8261080"/>
            <a:ext cx="725897" cy="725897"/>
            <a:chOff x="0" y="0"/>
            <a:chExt cx="812800" cy="812800"/>
          </a:xfrm>
        </p:grpSpPr>
        <p:sp>
          <p:nvSpPr>
            <p:cNvPr id="475" name="Google Shape;475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A880"/>
            </a:solidFill>
            <a:ln cap="sq" cmpd="sng" w="19050">
              <a:solidFill>
                <a:srgbClr val="00664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2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7" name="Google Shape;477;p24"/>
          <p:cNvGrpSpPr/>
          <p:nvPr/>
        </p:nvGrpSpPr>
        <p:grpSpPr>
          <a:xfrm>
            <a:off x="4696916" y="8261080"/>
            <a:ext cx="725897" cy="725897"/>
            <a:chOff x="0" y="0"/>
            <a:chExt cx="812800" cy="812800"/>
          </a:xfrm>
        </p:grpSpPr>
        <p:sp>
          <p:nvSpPr>
            <p:cNvPr id="478" name="Google Shape;478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64E"/>
            </a:solidFill>
            <a:ln cap="sq" cmpd="sng" w="19050">
              <a:solidFill>
                <a:srgbClr val="00664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2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0" name="Google Shape;480;p24"/>
          <p:cNvSpPr txBox="1"/>
          <p:nvPr/>
        </p:nvSpPr>
        <p:spPr>
          <a:xfrm>
            <a:off x="1173043" y="3663776"/>
            <a:ext cx="4181285" cy="5238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664E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664E"/>
                </a:solidFill>
                <a:latin typeface="Public Sans"/>
                <a:ea typeface="Public Sans"/>
                <a:cs typeface="Public Sans"/>
                <a:sym typeface="Public Sans"/>
              </a:rPr>
              <a:t>uses the following free fonts:</a:t>
            </a:r>
            <a:endParaRPr/>
          </a:p>
        </p:txBody>
      </p:sp>
      <p:sp>
        <p:nvSpPr>
          <p:cNvPr id="481" name="Google Shape;481;p24"/>
          <p:cNvSpPr txBox="1"/>
          <p:nvPr/>
        </p:nvSpPr>
        <p:spPr>
          <a:xfrm>
            <a:off x="1116102" y="6756554"/>
            <a:ext cx="4368067" cy="2666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664E"/>
                </a:solidFill>
                <a:latin typeface="Public Sans"/>
                <a:ea typeface="Public Sans"/>
                <a:cs typeface="Public Sans"/>
                <a:sym typeface="Public Sans"/>
              </a:rPr>
              <a:t>You can find these fonts online too.</a:t>
            </a:r>
            <a:endParaRPr/>
          </a:p>
        </p:txBody>
      </p:sp>
      <p:sp>
        <p:nvSpPr>
          <p:cNvPr id="482" name="Google Shape;482;p24"/>
          <p:cNvSpPr txBox="1"/>
          <p:nvPr/>
        </p:nvSpPr>
        <p:spPr>
          <a:xfrm>
            <a:off x="1688417" y="4958110"/>
            <a:ext cx="3150536" cy="4191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97" u="none" cap="none" strike="noStrike">
                <a:solidFill>
                  <a:srgbClr val="00664E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Barlow Condensed</a:t>
            </a:r>
            <a:endParaRPr/>
          </a:p>
        </p:txBody>
      </p:sp>
      <p:sp>
        <p:nvSpPr>
          <p:cNvPr id="483" name="Google Shape;483;p24"/>
          <p:cNvSpPr txBox="1"/>
          <p:nvPr/>
        </p:nvSpPr>
        <p:spPr>
          <a:xfrm>
            <a:off x="1523971" y="5946952"/>
            <a:ext cx="3479429" cy="3334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7" u="none" cap="none" strike="noStrike">
                <a:solidFill>
                  <a:srgbClr val="00664E"/>
                </a:solidFill>
                <a:latin typeface="Public Sans"/>
                <a:ea typeface="Public Sans"/>
                <a:cs typeface="Public Sans"/>
                <a:sym typeface="Public Sans"/>
              </a:rPr>
              <a:t>Work Sans</a:t>
            </a:r>
            <a:endParaRPr/>
          </a:p>
        </p:txBody>
      </p:sp>
      <p:sp>
        <p:nvSpPr>
          <p:cNvPr id="484" name="Google Shape;484;p24"/>
          <p:cNvSpPr txBox="1"/>
          <p:nvPr/>
        </p:nvSpPr>
        <p:spPr>
          <a:xfrm>
            <a:off x="2319155" y="4670035"/>
            <a:ext cx="1889061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7" u="none" cap="none" strike="noStrike">
                <a:solidFill>
                  <a:srgbClr val="00664E"/>
                </a:solidFill>
                <a:latin typeface="Public Sans"/>
                <a:ea typeface="Public Sans"/>
                <a:cs typeface="Public Sans"/>
                <a:sym typeface="Public Sans"/>
              </a:rPr>
              <a:t>TITLES:</a:t>
            </a:r>
            <a:endParaRPr/>
          </a:p>
        </p:txBody>
      </p:sp>
      <p:sp>
        <p:nvSpPr>
          <p:cNvPr id="485" name="Google Shape;485;p24"/>
          <p:cNvSpPr txBox="1"/>
          <p:nvPr/>
        </p:nvSpPr>
        <p:spPr>
          <a:xfrm>
            <a:off x="2319155" y="5670727"/>
            <a:ext cx="1889061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7" u="none" cap="none" strike="noStrike">
                <a:solidFill>
                  <a:srgbClr val="00664E"/>
                </a:solidFill>
                <a:latin typeface="Public Sans"/>
                <a:ea typeface="Public Sans"/>
                <a:cs typeface="Public Sans"/>
                <a:sym typeface="Public Sans"/>
              </a:rPr>
              <a:t>BODY TEXT:</a:t>
            </a:r>
            <a:endParaRPr/>
          </a:p>
        </p:txBody>
      </p:sp>
      <p:sp>
        <p:nvSpPr>
          <p:cNvPr id="486" name="Google Shape;486;p24"/>
          <p:cNvSpPr txBox="1"/>
          <p:nvPr/>
        </p:nvSpPr>
        <p:spPr>
          <a:xfrm>
            <a:off x="1249355" y="9092659"/>
            <a:ext cx="725897" cy="1904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0664E"/>
                </a:solidFill>
                <a:latin typeface="Public Sans"/>
                <a:ea typeface="Public Sans"/>
                <a:cs typeface="Public Sans"/>
                <a:sym typeface="Public Sans"/>
              </a:rPr>
              <a:t>#FFFFFF</a:t>
            </a:r>
            <a:endParaRPr/>
          </a:p>
        </p:txBody>
      </p:sp>
      <p:sp>
        <p:nvSpPr>
          <p:cNvPr id="487" name="Google Shape;487;p24"/>
          <p:cNvSpPr txBox="1"/>
          <p:nvPr/>
        </p:nvSpPr>
        <p:spPr>
          <a:xfrm>
            <a:off x="2064714" y="9092659"/>
            <a:ext cx="725897" cy="1904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0664E"/>
                </a:solidFill>
                <a:latin typeface="Public Sans"/>
                <a:ea typeface="Public Sans"/>
                <a:cs typeface="Public Sans"/>
                <a:sym typeface="Public Sans"/>
              </a:rPr>
              <a:t>#9CE7D1</a:t>
            </a:r>
            <a:endParaRPr/>
          </a:p>
        </p:txBody>
      </p:sp>
      <p:sp>
        <p:nvSpPr>
          <p:cNvPr id="488" name="Google Shape;488;p24"/>
          <p:cNvSpPr txBox="1"/>
          <p:nvPr/>
        </p:nvSpPr>
        <p:spPr>
          <a:xfrm>
            <a:off x="2943011" y="9002204"/>
            <a:ext cx="725897" cy="3713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0664E"/>
                </a:solidFill>
                <a:latin typeface="Public Sans"/>
                <a:ea typeface="Public Sans"/>
                <a:cs typeface="Public Sans"/>
                <a:sym typeface="Public Sans"/>
              </a:rPr>
              <a:t>#57CBAD</a:t>
            </a:r>
            <a:endParaRPr/>
          </a:p>
        </p:txBody>
      </p:sp>
      <p:sp>
        <p:nvSpPr>
          <p:cNvPr id="489" name="Google Shape;489;p24"/>
          <p:cNvSpPr txBox="1"/>
          <p:nvPr/>
        </p:nvSpPr>
        <p:spPr>
          <a:xfrm>
            <a:off x="3819515" y="9092659"/>
            <a:ext cx="725897" cy="1904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0664E"/>
                </a:solidFill>
                <a:latin typeface="Public Sans"/>
                <a:ea typeface="Public Sans"/>
                <a:cs typeface="Public Sans"/>
                <a:sym typeface="Public Sans"/>
              </a:rPr>
              <a:t>#01A880</a:t>
            </a:r>
            <a:endParaRPr/>
          </a:p>
        </p:txBody>
      </p:sp>
      <p:sp>
        <p:nvSpPr>
          <p:cNvPr id="490" name="Google Shape;490;p24"/>
          <p:cNvSpPr txBox="1"/>
          <p:nvPr/>
        </p:nvSpPr>
        <p:spPr>
          <a:xfrm>
            <a:off x="4696916" y="9092659"/>
            <a:ext cx="725897" cy="1904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0664E"/>
                </a:solidFill>
                <a:latin typeface="Public Sans"/>
                <a:ea typeface="Public Sans"/>
                <a:cs typeface="Public Sans"/>
                <a:sym typeface="Public Sans"/>
              </a:rPr>
              <a:t>#00664E</a:t>
            </a:r>
            <a:endParaRPr/>
          </a:p>
        </p:txBody>
      </p:sp>
      <p:sp>
        <p:nvSpPr>
          <p:cNvPr id="491" name="Google Shape;491;p24"/>
          <p:cNvSpPr txBox="1"/>
          <p:nvPr/>
        </p:nvSpPr>
        <p:spPr>
          <a:xfrm>
            <a:off x="3800933" y="1643279"/>
            <a:ext cx="10686133" cy="3334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Use these in your presentation. Delete or hide this page before presenting. </a:t>
            </a:r>
            <a:endParaRPr/>
          </a:p>
        </p:txBody>
      </p:sp>
      <p:sp>
        <p:nvSpPr>
          <p:cNvPr id="492" name="Google Shape;492;p24"/>
          <p:cNvSpPr txBox="1"/>
          <p:nvPr/>
        </p:nvSpPr>
        <p:spPr>
          <a:xfrm>
            <a:off x="5469973" y="576616"/>
            <a:ext cx="7348055" cy="9810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9" u="none" cap="none" strike="noStrike">
                <a:solidFill>
                  <a:srgbClr val="FFFFFF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Resource Page</a:t>
            </a:r>
            <a:endParaRPr/>
          </a:p>
        </p:txBody>
      </p:sp>
      <p:sp>
        <p:nvSpPr>
          <p:cNvPr id="493" name="Google Shape;493;p24"/>
          <p:cNvSpPr/>
          <p:nvPr/>
        </p:nvSpPr>
        <p:spPr>
          <a:xfrm>
            <a:off x="6776678" y="8060278"/>
            <a:ext cx="412781" cy="766992"/>
          </a:xfrm>
          <a:custGeom>
            <a:rect b="b" l="l" r="r" t="t"/>
            <a:pathLst>
              <a:path extrusionOk="0" h="766992" w="412781">
                <a:moveTo>
                  <a:pt x="0" y="0"/>
                </a:moveTo>
                <a:lnTo>
                  <a:pt x="412782" y="0"/>
                </a:lnTo>
                <a:lnTo>
                  <a:pt x="412782" y="766993"/>
                </a:lnTo>
                <a:lnTo>
                  <a:pt x="0" y="7669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4" name="Google Shape;494;p24"/>
          <p:cNvSpPr/>
          <p:nvPr/>
        </p:nvSpPr>
        <p:spPr>
          <a:xfrm>
            <a:off x="15014085" y="5418549"/>
            <a:ext cx="724812" cy="623339"/>
          </a:xfrm>
          <a:custGeom>
            <a:rect b="b" l="l" r="r" t="t"/>
            <a:pathLst>
              <a:path extrusionOk="0" h="623339" w="724812">
                <a:moveTo>
                  <a:pt x="0" y="0"/>
                </a:moveTo>
                <a:lnTo>
                  <a:pt x="724812" y="0"/>
                </a:lnTo>
                <a:lnTo>
                  <a:pt x="724812" y="623339"/>
                </a:lnTo>
                <a:lnTo>
                  <a:pt x="0" y="6233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5" name="Google Shape;495;p24"/>
          <p:cNvSpPr/>
          <p:nvPr/>
        </p:nvSpPr>
        <p:spPr>
          <a:xfrm>
            <a:off x="16396329" y="6705292"/>
            <a:ext cx="515154" cy="711896"/>
          </a:xfrm>
          <a:custGeom>
            <a:rect b="b" l="l" r="r" t="t"/>
            <a:pathLst>
              <a:path extrusionOk="0" h="711896" w="515154">
                <a:moveTo>
                  <a:pt x="0" y="0"/>
                </a:moveTo>
                <a:lnTo>
                  <a:pt x="515154" y="0"/>
                </a:lnTo>
                <a:lnTo>
                  <a:pt x="515154" y="711895"/>
                </a:lnTo>
                <a:lnTo>
                  <a:pt x="0" y="7118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6" name="Google Shape;496;p24"/>
          <p:cNvSpPr/>
          <p:nvPr/>
        </p:nvSpPr>
        <p:spPr>
          <a:xfrm>
            <a:off x="15520057" y="6743214"/>
            <a:ext cx="424419" cy="636051"/>
          </a:xfrm>
          <a:custGeom>
            <a:rect b="b" l="l" r="r" t="t"/>
            <a:pathLst>
              <a:path extrusionOk="0" h="636051" w="424419">
                <a:moveTo>
                  <a:pt x="0" y="0"/>
                </a:moveTo>
                <a:lnTo>
                  <a:pt x="424419" y="0"/>
                </a:lnTo>
                <a:lnTo>
                  <a:pt x="424419" y="636051"/>
                </a:lnTo>
                <a:lnTo>
                  <a:pt x="0" y="6360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7" name="Google Shape;497;p24"/>
          <p:cNvSpPr/>
          <p:nvPr/>
        </p:nvSpPr>
        <p:spPr>
          <a:xfrm>
            <a:off x="16264368" y="8125749"/>
            <a:ext cx="703879" cy="636051"/>
          </a:xfrm>
          <a:custGeom>
            <a:rect b="b" l="l" r="r" t="t"/>
            <a:pathLst>
              <a:path extrusionOk="0" h="636051" w="703879">
                <a:moveTo>
                  <a:pt x="0" y="0"/>
                </a:moveTo>
                <a:lnTo>
                  <a:pt x="703879" y="0"/>
                </a:lnTo>
                <a:lnTo>
                  <a:pt x="703879" y="636051"/>
                </a:lnTo>
                <a:lnTo>
                  <a:pt x="0" y="6360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8" name="Google Shape;498;p24"/>
          <p:cNvSpPr/>
          <p:nvPr/>
        </p:nvSpPr>
        <p:spPr>
          <a:xfrm>
            <a:off x="16264368" y="4077675"/>
            <a:ext cx="636051" cy="636051"/>
          </a:xfrm>
          <a:custGeom>
            <a:rect b="b" l="l" r="r" t="t"/>
            <a:pathLst>
              <a:path extrusionOk="0" h="636051" w="636051">
                <a:moveTo>
                  <a:pt x="0" y="0"/>
                </a:moveTo>
                <a:lnTo>
                  <a:pt x="636051" y="0"/>
                </a:lnTo>
                <a:lnTo>
                  <a:pt x="636051" y="636051"/>
                </a:lnTo>
                <a:lnTo>
                  <a:pt x="0" y="6360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9" name="Google Shape;499;p24"/>
          <p:cNvSpPr/>
          <p:nvPr/>
        </p:nvSpPr>
        <p:spPr>
          <a:xfrm>
            <a:off x="15023624" y="4128310"/>
            <a:ext cx="870206" cy="534781"/>
          </a:xfrm>
          <a:custGeom>
            <a:rect b="b" l="l" r="r" t="t"/>
            <a:pathLst>
              <a:path extrusionOk="0" h="534781" w="870206">
                <a:moveTo>
                  <a:pt x="0" y="0"/>
                </a:moveTo>
                <a:lnTo>
                  <a:pt x="870206" y="0"/>
                </a:lnTo>
                <a:lnTo>
                  <a:pt x="870206" y="534781"/>
                </a:lnTo>
                <a:lnTo>
                  <a:pt x="0" y="5347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0" name="Google Shape;500;p24"/>
          <p:cNvSpPr/>
          <p:nvPr/>
        </p:nvSpPr>
        <p:spPr>
          <a:xfrm>
            <a:off x="16199587" y="5374271"/>
            <a:ext cx="711896" cy="711896"/>
          </a:xfrm>
          <a:custGeom>
            <a:rect b="b" l="l" r="r" t="t"/>
            <a:pathLst>
              <a:path extrusionOk="0" h="711896" w="711896">
                <a:moveTo>
                  <a:pt x="0" y="0"/>
                </a:moveTo>
                <a:lnTo>
                  <a:pt x="711896" y="0"/>
                </a:lnTo>
                <a:lnTo>
                  <a:pt x="711896" y="711896"/>
                </a:lnTo>
                <a:lnTo>
                  <a:pt x="0" y="7118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1" name="Google Shape;501;p24"/>
          <p:cNvSpPr/>
          <p:nvPr/>
        </p:nvSpPr>
        <p:spPr>
          <a:xfrm>
            <a:off x="15268076" y="8087827"/>
            <a:ext cx="495738" cy="711896"/>
          </a:xfrm>
          <a:custGeom>
            <a:rect b="b" l="l" r="r" t="t"/>
            <a:pathLst>
              <a:path extrusionOk="0" h="711896" w="495738">
                <a:moveTo>
                  <a:pt x="0" y="0"/>
                </a:moveTo>
                <a:lnTo>
                  <a:pt x="495739" y="0"/>
                </a:lnTo>
                <a:lnTo>
                  <a:pt x="495739" y="711895"/>
                </a:lnTo>
                <a:lnTo>
                  <a:pt x="0" y="7118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2" name="Google Shape;502;p24"/>
          <p:cNvSpPr/>
          <p:nvPr/>
        </p:nvSpPr>
        <p:spPr>
          <a:xfrm>
            <a:off x="11791902" y="4039753"/>
            <a:ext cx="625174" cy="711896"/>
          </a:xfrm>
          <a:custGeom>
            <a:rect b="b" l="l" r="r" t="t"/>
            <a:pathLst>
              <a:path extrusionOk="0" h="711896" w="625174">
                <a:moveTo>
                  <a:pt x="0" y="0"/>
                </a:moveTo>
                <a:lnTo>
                  <a:pt x="625174" y="0"/>
                </a:lnTo>
                <a:lnTo>
                  <a:pt x="625174" y="711896"/>
                </a:lnTo>
                <a:lnTo>
                  <a:pt x="0" y="7118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3" name="Google Shape;503;p24"/>
          <p:cNvSpPr/>
          <p:nvPr/>
        </p:nvSpPr>
        <p:spPr>
          <a:xfrm>
            <a:off x="13827692" y="4150333"/>
            <a:ext cx="825395" cy="490735"/>
          </a:xfrm>
          <a:custGeom>
            <a:rect b="b" l="l" r="r" t="t"/>
            <a:pathLst>
              <a:path extrusionOk="0" h="490735" w="825395">
                <a:moveTo>
                  <a:pt x="0" y="0"/>
                </a:moveTo>
                <a:lnTo>
                  <a:pt x="825394" y="0"/>
                </a:lnTo>
                <a:lnTo>
                  <a:pt x="825394" y="490735"/>
                </a:lnTo>
                <a:lnTo>
                  <a:pt x="0" y="4907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4" name="Google Shape;504;p24"/>
          <p:cNvSpPr/>
          <p:nvPr/>
        </p:nvSpPr>
        <p:spPr>
          <a:xfrm>
            <a:off x="7671632" y="4077675"/>
            <a:ext cx="636051" cy="636051"/>
          </a:xfrm>
          <a:custGeom>
            <a:rect b="b" l="l" r="r" t="t"/>
            <a:pathLst>
              <a:path extrusionOk="0" h="636051" w="636051">
                <a:moveTo>
                  <a:pt x="0" y="0"/>
                </a:moveTo>
                <a:lnTo>
                  <a:pt x="636051" y="0"/>
                </a:lnTo>
                <a:lnTo>
                  <a:pt x="636051" y="636051"/>
                </a:lnTo>
                <a:lnTo>
                  <a:pt x="0" y="6360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5" name="Google Shape;505;p24"/>
          <p:cNvSpPr/>
          <p:nvPr/>
        </p:nvSpPr>
        <p:spPr>
          <a:xfrm>
            <a:off x="6665044" y="4077675"/>
            <a:ext cx="636051" cy="636051"/>
          </a:xfrm>
          <a:custGeom>
            <a:rect b="b" l="l" r="r" t="t"/>
            <a:pathLst>
              <a:path extrusionOk="0" h="636051" w="636051">
                <a:moveTo>
                  <a:pt x="0" y="0"/>
                </a:moveTo>
                <a:lnTo>
                  <a:pt x="636050" y="0"/>
                </a:lnTo>
                <a:lnTo>
                  <a:pt x="636050" y="636051"/>
                </a:lnTo>
                <a:lnTo>
                  <a:pt x="0" y="6360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6" name="Google Shape;506;p24"/>
          <p:cNvSpPr/>
          <p:nvPr/>
        </p:nvSpPr>
        <p:spPr>
          <a:xfrm>
            <a:off x="10715505" y="4058813"/>
            <a:ext cx="705859" cy="673775"/>
          </a:xfrm>
          <a:custGeom>
            <a:rect b="b" l="l" r="r" t="t"/>
            <a:pathLst>
              <a:path extrusionOk="0" h="673775" w="705859">
                <a:moveTo>
                  <a:pt x="0" y="0"/>
                </a:moveTo>
                <a:lnTo>
                  <a:pt x="705859" y="0"/>
                </a:lnTo>
                <a:lnTo>
                  <a:pt x="705859" y="673775"/>
                </a:lnTo>
                <a:lnTo>
                  <a:pt x="0" y="6737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7" name="Google Shape;507;p24"/>
          <p:cNvSpPr/>
          <p:nvPr/>
        </p:nvSpPr>
        <p:spPr>
          <a:xfrm>
            <a:off x="8678221" y="4039753"/>
            <a:ext cx="706718" cy="711896"/>
          </a:xfrm>
          <a:custGeom>
            <a:rect b="b" l="l" r="r" t="t"/>
            <a:pathLst>
              <a:path extrusionOk="0" h="711896" w="706718">
                <a:moveTo>
                  <a:pt x="0" y="0"/>
                </a:moveTo>
                <a:lnTo>
                  <a:pt x="706718" y="0"/>
                </a:lnTo>
                <a:lnTo>
                  <a:pt x="706718" y="711896"/>
                </a:lnTo>
                <a:lnTo>
                  <a:pt x="0" y="7118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8" name="Google Shape;508;p24"/>
          <p:cNvSpPr/>
          <p:nvPr/>
        </p:nvSpPr>
        <p:spPr>
          <a:xfrm>
            <a:off x="9755477" y="4036256"/>
            <a:ext cx="589490" cy="718890"/>
          </a:xfrm>
          <a:custGeom>
            <a:rect b="b" l="l" r="r" t="t"/>
            <a:pathLst>
              <a:path extrusionOk="0" h="718890" w="589490">
                <a:moveTo>
                  <a:pt x="0" y="0"/>
                </a:moveTo>
                <a:lnTo>
                  <a:pt x="589490" y="0"/>
                </a:lnTo>
                <a:lnTo>
                  <a:pt x="589490" y="718890"/>
                </a:lnTo>
                <a:lnTo>
                  <a:pt x="0" y="7188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9" name="Google Shape;509;p24"/>
          <p:cNvSpPr/>
          <p:nvPr/>
        </p:nvSpPr>
        <p:spPr>
          <a:xfrm>
            <a:off x="12787614" y="4059095"/>
            <a:ext cx="669540" cy="673212"/>
          </a:xfrm>
          <a:custGeom>
            <a:rect b="b" l="l" r="r" t="t"/>
            <a:pathLst>
              <a:path extrusionOk="0" h="673212" w="669540">
                <a:moveTo>
                  <a:pt x="0" y="0"/>
                </a:moveTo>
                <a:lnTo>
                  <a:pt x="669540" y="0"/>
                </a:lnTo>
                <a:lnTo>
                  <a:pt x="669540" y="673212"/>
                </a:lnTo>
                <a:lnTo>
                  <a:pt x="0" y="6732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0" name="Google Shape;510;p24"/>
          <p:cNvSpPr/>
          <p:nvPr/>
        </p:nvSpPr>
        <p:spPr>
          <a:xfrm>
            <a:off x="12704470" y="5374271"/>
            <a:ext cx="574694" cy="711896"/>
          </a:xfrm>
          <a:custGeom>
            <a:rect b="b" l="l" r="r" t="t"/>
            <a:pathLst>
              <a:path extrusionOk="0" h="711896" w="574694">
                <a:moveTo>
                  <a:pt x="0" y="0"/>
                </a:moveTo>
                <a:lnTo>
                  <a:pt x="574694" y="0"/>
                </a:lnTo>
                <a:lnTo>
                  <a:pt x="574694" y="711896"/>
                </a:lnTo>
                <a:lnTo>
                  <a:pt x="0" y="7118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1" name="Google Shape;511;p24"/>
          <p:cNvSpPr/>
          <p:nvPr/>
        </p:nvSpPr>
        <p:spPr>
          <a:xfrm>
            <a:off x="11469981" y="5374271"/>
            <a:ext cx="773800" cy="711896"/>
          </a:xfrm>
          <a:custGeom>
            <a:rect b="b" l="l" r="r" t="t"/>
            <a:pathLst>
              <a:path extrusionOk="0" h="711896" w="773800">
                <a:moveTo>
                  <a:pt x="0" y="0"/>
                </a:moveTo>
                <a:lnTo>
                  <a:pt x="773800" y="0"/>
                </a:lnTo>
                <a:lnTo>
                  <a:pt x="773800" y="711896"/>
                </a:lnTo>
                <a:lnTo>
                  <a:pt x="0" y="7118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2" name="Google Shape;512;p24"/>
          <p:cNvSpPr/>
          <p:nvPr/>
        </p:nvSpPr>
        <p:spPr>
          <a:xfrm>
            <a:off x="13739854" y="5496510"/>
            <a:ext cx="813542" cy="467417"/>
          </a:xfrm>
          <a:custGeom>
            <a:rect b="b" l="l" r="r" t="t"/>
            <a:pathLst>
              <a:path extrusionOk="0" h="467417" w="813542">
                <a:moveTo>
                  <a:pt x="0" y="0"/>
                </a:moveTo>
                <a:lnTo>
                  <a:pt x="813542" y="0"/>
                </a:lnTo>
                <a:lnTo>
                  <a:pt x="813542" y="467417"/>
                </a:lnTo>
                <a:lnTo>
                  <a:pt x="0" y="4674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3" name="Google Shape;513;p24"/>
          <p:cNvSpPr/>
          <p:nvPr/>
        </p:nvSpPr>
        <p:spPr>
          <a:xfrm>
            <a:off x="9126105" y="5374271"/>
            <a:ext cx="711896" cy="711896"/>
          </a:xfrm>
          <a:custGeom>
            <a:rect b="b" l="l" r="r" t="t"/>
            <a:pathLst>
              <a:path extrusionOk="0" h="711896" w="711896">
                <a:moveTo>
                  <a:pt x="0" y="0"/>
                </a:moveTo>
                <a:lnTo>
                  <a:pt x="711895" y="0"/>
                </a:lnTo>
                <a:lnTo>
                  <a:pt x="711895" y="711896"/>
                </a:lnTo>
                <a:lnTo>
                  <a:pt x="0" y="7118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4" name="Google Shape;514;p24"/>
          <p:cNvSpPr/>
          <p:nvPr/>
        </p:nvSpPr>
        <p:spPr>
          <a:xfrm>
            <a:off x="6665044" y="5374271"/>
            <a:ext cx="827786" cy="711896"/>
          </a:xfrm>
          <a:custGeom>
            <a:rect b="b" l="l" r="r" t="t"/>
            <a:pathLst>
              <a:path extrusionOk="0" h="711896" w="827786">
                <a:moveTo>
                  <a:pt x="0" y="0"/>
                </a:moveTo>
                <a:lnTo>
                  <a:pt x="827786" y="0"/>
                </a:lnTo>
                <a:lnTo>
                  <a:pt x="827786" y="711896"/>
                </a:lnTo>
                <a:lnTo>
                  <a:pt x="0" y="7118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5" name="Google Shape;515;p24"/>
          <p:cNvSpPr/>
          <p:nvPr/>
        </p:nvSpPr>
        <p:spPr>
          <a:xfrm>
            <a:off x="10298690" y="5374271"/>
            <a:ext cx="710601" cy="711896"/>
          </a:xfrm>
          <a:custGeom>
            <a:rect b="b" l="l" r="r" t="t"/>
            <a:pathLst>
              <a:path extrusionOk="0" h="711896" w="710601">
                <a:moveTo>
                  <a:pt x="0" y="0"/>
                </a:moveTo>
                <a:lnTo>
                  <a:pt x="710601" y="0"/>
                </a:lnTo>
                <a:lnTo>
                  <a:pt x="710601" y="711896"/>
                </a:lnTo>
                <a:lnTo>
                  <a:pt x="0" y="7118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6" name="Google Shape;516;p24"/>
          <p:cNvSpPr/>
          <p:nvPr/>
        </p:nvSpPr>
        <p:spPr>
          <a:xfrm>
            <a:off x="7953519" y="5374271"/>
            <a:ext cx="711896" cy="711896"/>
          </a:xfrm>
          <a:custGeom>
            <a:rect b="b" l="l" r="r" t="t"/>
            <a:pathLst>
              <a:path extrusionOk="0" h="711896" w="711896">
                <a:moveTo>
                  <a:pt x="0" y="0"/>
                </a:moveTo>
                <a:lnTo>
                  <a:pt x="711896" y="0"/>
                </a:lnTo>
                <a:lnTo>
                  <a:pt x="711896" y="711896"/>
                </a:lnTo>
                <a:lnTo>
                  <a:pt x="0" y="7118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7" name="Google Shape;517;p24"/>
          <p:cNvSpPr/>
          <p:nvPr/>
        </p:nvSpPr>
        <p:spPr>
          <a:xfrm>
            <a:off x="12152999" y="6753415"/>
            <a:ext cx="780201" cy="615650"/>
          </a:xfrm>
          <a:custGeom>
            <a:rect b="b" l="l" r="r" t="t"/>
            <a:pathLst>
              <a:path extrusionOk="0" h="615650" w="780201">
                <a:moveTo>
                  <a:pt x="0" y="0"/>
                </a:moveTo>
                <a:lnTo>
                  <a:pt x="780201" y="0"/>
                </a:lnTo>
                <a:lnTo>
                  <a:pt x="780201" y="615649"/>
                </a:lnTo>
                <a:lnTo>
                  <a:pt x="0" y="6156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8" name="Google Shape;518;p24"/>
          <p:cNvSpPr/>
          <p:nvPr/>
        </p:nvSpPr>
        <p:spPr>
          <a:xfrm>
            <a:off x="10896513" y="6819118"/>
            <a:ext cx="804633" cy="484243"/>
          </a:xfrm>
          <a:custGeom>
            <a:rect b="b" l="l" r="r" t="t"/>
            <a:pathLst>
              <a:path extrusionOk="0" h="484243" w="804633">
                <a:moveTo>
                  <a:pt x="0" y="0"/>
                </a:moveTo>
                <a:lnTo>
                  <a:pt x="804633" y="0"/>
                </a:lnTo>
                <a:lnTo>
                  <a:pt x="804633" y="484243"/>
                </a:lnTo>
                <a:lnTo>
                  <a:pt x="0" y="4842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9" name="Google Shape;519;p24"/>
          <p:cNvSpPr/>
          <p:nvPr/>
        </p:nvSpPr>
        <p:spPr>
          <a:xfrm>
            <a:off x="8880726" y="6708377"/>
            <a:ext cx="662098" cy="705725"/>
          </a:xfrm>
          <a:custGeom>
            <a:rect b="b" l="l" r="r" t="t"/>
            <a:pathLst>
              <a:path extrusionOk="0" h="705725" w="662098">
                <a:moveTo>
                  <a:pt x="0" y="0"/>
                </a:moveTo>
                <a:lnTo>
                  <a:pt x="662098" y="0"/>
                </a:lnTo>
                <a:lnTo>
                  <a:pt x="662098" y="705725"/>
                </a:lnTo>
                <a:lnTo>
                  <a:pt x="0" y="7057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0" name="Google Shape;520;p24"/>
          <p:cNvSpPr/>
          <p:nvPr/>
        </p:nvSpPr>
        <p:spPr>
          <a:xfrm>
            <a:off x="9994676" y="6753415"/>
            <a:ext cx="449984" cy="615650"/>
          </a:xfrm>
          <a:custGeom>
            <a:rect b="b" l="l" r="r" t="t"/>
            <a:pathLst>
              <a:path extrusionOk="0" h="615650" w="449984">
                <a:moveTo>
                  <a:pt x="0" y="0"/>
                </a:moveTo>
                <a:lnTo>
                  <a:pt x="449984" y="0"/>
                </a:lnTo>
                <a:lnTo>
                  <a:pt x="449984" y="615649"/>
                </a:lnTo>
                <a:lnTo>
                  <a:pt x="0" y="6156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1" name="Google Shape;521;p24"/>
          <p:cNvSpPr/>
          <p:nvPr/>
        </p:nvSpPr>
        <p:spPr>
          <a:xfrm>
            <a:off x="7914336" y="6708377"/>
            <a:ext cx="514537" cy="705725"/>
          </a:xfrm>
          <a:custGeom>
            <a:rect b="b" l="l" r="r" t="t"/>
            <a:pathLst>
              <a:path extrusionOk="0" h="705725" w="514537">
                <a:moveTo>
                  <a:pt x="0" y="0"/>
                </a:moveTo>
                <a:lnTo>
                  <a:pt x="514537" y="0"/>
                </a:lnTo>
                <a:lnTo>
                  <a:pt x="514537" y="705725"/>
                </a:lnTo>
                <a:lnTo>
                  <a:pt x="0" y="7057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2" name="Google Shape;522;p24"/>
          <p:cNvSpPr/>
          <p:nvPr/>
        </p:nvSpPr>
        <p:spPr>
          <a:xfrm>
            <a:off x="14452555" y="6753415"/>
            <a:ext cx="615650" cy="615650"/>
          </a:xfrm>
          <a:custGeom>
            <a:rect b="b" l="l" r="r" t="t"/>
            <a:pathLst>
              <a:path extrusionOk="0" h="615650" w="615650">
                <a:moveTo>
                  <a:pt x="0" y="0"/>
                </a:moveTo>
                <a:lnTo>
                  <a:pt x="615650" y="0"/>
                </a:lnTo>
                <a:lnTo>
                  <a:pt x="615650" y="615649"/>
                </a:lnTo>
                <a:lnTo>
                  <a:pt x="0" y="6156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3" name="Google Shape;523;p24"/>
          <p:cNvSpPr/>
          <p:nvPr/>
        </p:nvSpPr>
        <p:spPr>
          <a:xfrm>
            <a:off x="13385053" y="6753415"/>
            <a:ext cx="615650" cy="615650"/>
          </a:xfrm>
          <a:custGeom>
            <a:rect b="b" l="l" r="r" t="t"/>
            <a:pathLst>
              <a:path extrusionOk="0" h="615650" w="615650">
                <a:moveTo>
                  <a:pt x="0" y="0"/>
                </a:moveTo>
                <a:lnTo>
                  <a:pt x="615649" y="0"/>
                </a:lnTo>
                <a:lnTo>
                  <a:pt x="615649" y="615649"/>
                </a:lnTo>
                <a:lnTo>
                  <a:pt x="0" y="6156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4" name="Google Shape;524;p24"/>
          <p:cNvSpPr/>
          <p:nvPr/>
        </p:nvSpPr>
        <p:spPr>
          <a:xfrm>
            <a:off x="6665044" y="6705292"/>
            <a:ext cx="797439" cy="711896"/>
          </a:xfrm>
          <a:custGeom>
            <a:rect b="b" l="l" r="r" t="t"/>
            <a:pathLst>
              <a:path extrusionOk="0" h="711896" w="797439">
                <a:moveTo>
                  <a:pt x="0" y="0"/>
                </a:moveTo>
                <a:lnTo>
                  <a:pt x="797439" y="0"/>
                </a:lnTo>
                <a:lnTo>
                  <a:pt x="797439" y="711895"/>
                </a:lnTo>
                <a:lnTo>
                  <a:pt x="0" y="7118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5" name="Google Shape;525;p24"/>
          <p:cNvSpPr/>
          <p:nvPr/>
        </p:nvSpPr>
        <p:spPr>
          <a:xfrm>
            <a:off x="14158058" y="8095328"/>
            <a:ext cx="609464" cy="696893"/>
          </a:xfrm>
          <a:custGeom>
            <a:rect b="b" l="l" r="r" t="t"/>
            <a:pathLst>
              <a:path extrusionOk="0" h="696893" w="609464">
                <a:moveTo>
                  <a:pt x="0" y="0"/>
                </a:moveTo>
                <a:lnTo>
                  <a:pt x="609465" y="0"/>
                </a:lnTo>
                <a:lnTo>
                  <a:pt x="609465" y="696893"/>
                </a:lnTo>
                <a:lnTo>
                  <a:pt x="0" y="696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6" name="Google Shape;526;p24"/>
          <p:cNvSpPr/>
          <p:nvPr/>
        </p:nvSpPr>
        <p:spPr>
          <a:xfrm>
            <a:off x="12923756" y="8186963"/>
            <a:ext cx="733749" cy="513624"/>
          </a:xfrm>
          <a:custGeom>
            <a:rect b="b" l="l" r="r" t="t"/>
            <a:pathLst>
              <a:path extrusionOk="0" h="513624" w="733749">
                <a:moveTo>
                  <a:pt x="0" y="0"/>
                </a:moveTo>
                <a:lnTo>
                  <a:pt x="733749" y="0"/>
                </a:lnTo>
                <a:lnTo>
                  <a:pt x="733749" y="513624"/>
                </a:lnTo>
                <a:lnTo>
                  <a:pt x="0" y="5136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7" name="Google Shape;527;p24"/>
          <p:cNvSpPr/>
          <p:nvPr/>
        </p:nvSpPr>
        <p:spPr>
          <a:xfrm>
            <a:off x="11795440" y="8186963"/>
            <a:ext cx="627763" cy="513624"/>
          </a:xfrm>
          <a:custGeom>
            <a:rect b="b" l="l" r="r" t="t"/>
            <a:pathLst>
              <a:path extrusionOk="0" h="513624" w="627763">
                <a:moveTo>
                  <a:pt x="0" y="0"/>
                </a:moveTo>
                <a:lnTo>
                  <a:pt x="627762" y="0"/>
                </a:lnTo>
                <a:lnTo>
                  <a:pt x="627762" y="513624"/>
                </a:lnTo>
                <a:lnTo>
                  <a:pt x="0" y="5136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8" name="Google Shape;528;p24"/>
          <p:cNvSpPr/>
          <p:nvPr/>
        </p:nvSpPr>
        <p:spPr>
          <a:xfrm>
            <a:off x="9929728" y="8095328"/>
            <a:ext cx="350981" cy="696893"/>
          </a:xfrm>
          <a:custGeom>
            <a:rect b="b" l="l" r="r" t="t"/>
            <a:pathLst>
              <a:path extrusionOk="0" h="696893" w="350981">
                <a:moveTo>
                  <a:pt x="0" y="0"/>
                </a:moveTo>
                <a:lnTo>
                  <a:pt x="350980" y="0"/>
                </a:lnTo>
                <a:lnTo>
                  <a:pt x="350980" y="696893"/>
                </a:lnTo>
                <a:lnTo>
                  <a:pt x="0" y="696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9" name="Google Shape;529;p24"/>
          <p:cNvSpPr/>
          <p:nvPr/>
        </p:nvSpPr>
        <p:spPr>
          <a:xfrm>
            <a:off x="10781262" y="8186963"/>
            <a:ext cx="513624" cy="513624"/>
          </a:xfrm>
          <a:custGeom>
            <a:rect b="b" l="l" r="r" t="t"/>
            <a:pathLst>
              <a:path extrusionOk="0" h="513624" w="513624">
                <a:moveTo>
                  <a:pt x="0" y="0"/>
                </a:moveTo>
                <a:lnTo>
                  <a:pt x="513624" y="0"/>
                </a:lnTo>
                <a:lnTo>
                  <a:pt x="513624" y="513624"/>
                </a:lnTo>
                <a:lnTo>
                  <a:pt x="0" y="5136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0" name="Google Shape;530;p24"/>
          <p:cNvSpPr/>
          <p:nvPr/>
        </p:nvSpPr>
        <p:spPr>
          <a:xfrm>
            <a:off x="7690013" y="8032730"/>
            <a:ext cx="636745" cy="822089"/>
          </a:xfrm>
          <a:custGeom>
            <a:rect b="b" l="l" r="r" t="t"/>
            <a:pathLst>
              <a:path extrusionOk="0" h="822089" w="636745">
                <a:moveTo>
                  <a:pt x="0" y="0"/>
                </a:moveTo>
                <a:lnTo>
                  <a:pt x="636746" y="0"/>
                </a:lnTo>
                <a:lnTo>
                  <a:pt x="636746" y="822089"/>
                </a:lnTo>
                <a:lnTo>
                  <a:pt x="0" y="8220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1" name="Google Shape;531;p24"/>
          <p:cNvSpPr/>
          <p:nvPr/>
        </p:nvSpPr>
        <p:spPr>
          <a:xfrm>
            <a:off x="8827312" y="8095328"/>
            <a:ext cx="601862" cy="696893"/>
          </a:xfrm>
          <a:custGeom>
            <a:rect b="b" l="l" r="r" t="t"/>
            <a:pathLst>
              <a:path extrusionOk="0" h="696893" w="601862">
                <a:moveTo>
                  <a:pt x="0" y="0"/>
                </a:moveTo>
                <a:lnTo>
                  <a:pt x="601862" y="0"/>
                </a:lnTo>
                <a:lnTo>
                  <a:pt x="601862" y="696893"/>
                </a:lnTo>
                <a:lnTo>
                  <a:pt x="0" y="696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1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57CBAD"/>
            </a:gs>
            <a:gs pos="100000">
              <a:srgbClr val="01A88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6" name="Google Shape;536;p25"/>
          <p:cNvGrpSpPr/>
          <p:nvPr/>
        </p:nvGrpSpPr>
        <p:grpSpPr>
          <a:xfrm>
            <a:off x="714865" y="593699"/>
            <a:ext cx="16858270" cy="9099602"/>
            <a:chOff x="0" y="0"/>
            <a:chExt cx="4440038" cy="2396603"/>
          </a:xfrm>
        </p:grpSpPr>
        <p:sp>
          <p:nvSpPr>
            <p:cNvPr id="537" name="Google Shape;537;p25"/>
            <p:cNvSpPr/>
            <p:nvPr/>
          </p:nvSpPr>
          <p:spPr>
            <a:xfrm>
              <a:off x="0" y="0"/>
              <a:ext cx="4440038" cy="2396603"/>
            </a:xfrm>
            <a:custGeom>
              <a:rect b="b" l="l" r="r" t="t"/>
              <a:pathLst>
                <a:path extrusionOk="0" h="2396603" w="4440038">
                  <a:moveTo>
                    <a:pt x="9185" y="0"/>
                  </a:moveTo>
                  <a:lnTo>
                    <a:pt x="4430854" y="0"/>
                  </a:lnTo>
                  <a:cubicBezTo>
                    <a:pt x="4435926" y="0"/>
                    <a:pt x="4440038" y="4112"/>
                    <a:pt x="4440038" y="9185"/>
                  </a:cubicBezTo>
                  <a:lnTo>
                    <a:pt x="4440038" y="2387418"/>
                  </a:lnTo>
                  <a:cubicBezTo>
                    <a:pt x="4440038" y="2389854"/>
                    <a:pt x="4439071" y="2392190"/>
                    <a:pt x="4437348" y="2393913"/>
                  </a:cubicBezTo>
                  <a:cubicBezTo>
                    <a:pt x="4435626" y="2395635"/>
                    <a:pt x="4433289" y="2396603"/>
                    <a:pt x="4430854" y="2396603"/>
                  </a:cubicBezTo>
                  <a:lnTo>
                    <a:pt x="9185" y="2396603"/>
                  </a:lnTo>
                  <a:cubicBezTo>
                    <a:pt x="6749" y="2396603"/>
                    <a:pt x="4413" y="2395635"/>
                    <a:pt x="2690" y="2393913"/>
                  </a:cubicBezTo>
                  <a:cubicBezTo>
                    <a:pt x="968" y="2392190"/>
                    <a:pt x="0" y="2389854"/>
                    <a:pt x="0" y="2387418"/>
                  </a:cubicBezTo>
                  <a:lnTo>
                    <a:pt x="0" y="9185"/>
                  </a:lnTo>
                  <a:cubicBezTo>
                    <a:pt x="0" y="6749"/>
                    <a:pt x="968" y="4413"/>
                    <a:pt x="2690" y="2690"/>
                  </a:cubicBezTo>
                  <a:cubicBezTo>
                    <a:pt x="4413" y="968"/>
                    <a:pt x="6749" y="0"/>
                    <a:pt x="91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25"/>
            <p:cNvSpPr txBox="1"/>
            <p:nvPr/>
          </p:nvSpPr>
          <p:spPr>
            <a:xfrm>
              <a:off x="0" y="0"/>
              <a:ext cx="4440038" cy="23966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9" name="Google Shape;539;p25"/>
          <p:cNvGrpSpPr/>
          <p:nvPr/>
        </p:nvGrpSpPr>
        <p:grpSpPr>
          <a:xfrm>
            <a:off x="2769560" y="3510168"/>
            <a:ext cx="6085241" cy="4271087"/>
            <a:chOff x="0" y="0"/>
            <a:chExt cx="1602697" cy="1124895"/>
          </a:xfrm>
        </p:grpSpPr>
        <p:sp>
          <p:nvSpPr>
            <p:cNvPr id="540" name="Google Shape;540;p25"/>
            <p:cNvSpPr/>
            <p:nvPr/>
          </p:nvSpPr>
          <p:spPr>
            <a:xfrm>
              <a:off x="0" y="0"/>
              <a:ext cx="1602697" cy="1124895"/>
            </a:xfrm>
            <a:custGeom>
              <a:rect b="b" l="l" r="r" t="t"/>
              <a:pathLst>
                <a:path extrusionOk="0" h="1124895" w="1602697">
                  <a:moveTo>
                    <a:pt x="25445" y="0"/>
                  </a:moveTo>
                  <a:lnTo>
                    <a:pt x="1577252" y="0"/>
                  </a:lnTo>
                  <a:cubicBezTo>
                    <a:pt x="1584001" y="0"/>
                    <a:pt x="1590473" y="2681"/>
                    <a:pt x="1595244" y="7453"/>
                  </a:cubicBezTo>
                  <a:cubicBezTo>
                    <a:pt x="1600016" y="12224"/>
                    <a:pt x="1602697" y="18696"/>
                    <a:pt x="1602697" y="25445"/>
                  </a:cubicBezTo>
                  <a:lnTo>
                    <a:pt x="1602697" y="1099451"/>
                  </a:lnTo>
                  <a:cubicBezTo>
                    <a:pt x="1602697" y="1113503"/>
                    <a:pt x="1591305" y="1124895"/>
                    <a:pt x="1577252" y="1124895"/>
                  </a:cubicBezTo>
                  <a:lnTo>
                    <a:pt x="25445" y="1124895"/>
                  </a:lnTo>
                  <a:cubicBezTo>
                    <a:pt x="18696" y="1124895"/>
                    <a:pt x="12224" y="1122215"/>
                    <a:pt x="7453" y="1117443"/>
                  </a:cubicBezTo>
                  <a:cubicBezTo>
                    <a:pt x="2681" y="1112671"/>
                    <a:pt x="0" y="1106199"/>
                    <a:pt x="0" y="1099451"/>
                  </a:cubicBezTo>
                  <a:lnTo>
                    <a:pt x="0" y="25445"/>
                  </a:lnTo>
                  <a:cubicBezTo>
                    <a:pt x="0" y="11392"/>
                    <a:pt x="11392" y="0"/>
                    <a:pt x="25445" y="0"/>
                  </a:cubicBezTo>
                  <a:close/>
                </a:path>
              </a:pathLst>
            </a:custGeom>
            <a:solidFill>
              <a:srgbClr val="9CE7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25"/>
            <p:cNvSpPr txBox="1"/>
            <p:nvPr/>
          </p:nvSpPr>
          <p:spPr>
            <a:xfrm>
              <a:off x="0" y="0"/>
              <a:ext cx="1602697" cy="11248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2" name="Google Shape;542;p25"/>
          <p:cNvGrpSpPr/>
          <p:nvPr/>
        </p:nvGrpSpPr>
        <p:grpSpPr>
          <a:xfrm>
            <a:off x="9433200" y="3510168"/>
            <a:ext cx="6085241" cy="4271087"/>
            <a:chOff x="0" y="0"/>
            <a:chExt cx="1602697" cy="1124895"/>
          </a:xfrm>
        </p:grpSpPr>
        <p:sp>
          <p:nvSpPr>
            <p:cNvPr id="543" name="Google Shape;543;p25"/>
            <p:cNvSpPr/>
            <p:nvPr/>
          </p:nvSpPr>
          <p:spPr>
            <a:xfrm>
              <a:off x="0" y="0"/>
              <a:ext cx="1602697" cy="1124895"/>
            </a:xfrm>
            <a:custGeom>
              <a:rect b="b" l="l" r="r" t="t"/>
              <a:pathLst>
                <a:path extrusionOk="0" h="1124895" w="1602697">
                  <a:moveTo>
                    <a:pt x="25445" y="0"/>
                  </a:moveTo>
                  <a:lnTo>
                    <a:pt x="1577252" y="0"/>
                  </a:lnTo>
                  <a:cubicBezTo>
                    <a:pt x="1584001" y="0"/>
                    <a:pt x="1590473" y="2681"/>
                    <a:pt x="1595244" y="7453"/>
                  </a:cubicBezTo>
                  <a:cubicBezTo>
                    <a:pt x="1600016" y="12224"/>
                    <a:pt x="1602697" y="18696"/>
                    <a:pt x="1602697" y="25445"/>
                  </a:cubicBezTo>
                  <a:lnTo>
                    <a:pt x="1602697" y="1099451"/>
                  </a:lnTo>
                  <a:cubicBezTo>
                    <a:pt x="1602697" y="1113503"/>
                    <a:pt x="1591305" y="1124895"/>
                    <a:pt x="1577252" y="1124895"/>
                  </a:cubicBezTo>
                  <a:lnTo>
                    <a:pt x="25445" y="1124895"/>
                  </a:lnTo>
                  <a:cubicBezTo>
                    <a:pt x="18696" y="1124895"/>
                    <a:pt x="12224" y="1122215"/>
                    <a:pt x="7453" y="1117443"/>
                  </a:cubicBezTo>
                  <a:cubicBezTo>
                    <a:pt x="2681" y="1112671"/>
                    <a:pt x="0" y="1106199"/>
                    <a:pt x="0" y="1099451"/>
                  </a:cubicBezTo>
                  <a:lnTo>
                    <a:pt x="0" y="25445"/>
                  </a:lnTo>
                  <a:cubicBezTo>
                    <a:pt x="0" y="11392"/>
                    <a:pt x="11392" y="0"/>
                    <a:pt x="25445" y="0"/>
                  </a:cubicBezTo>
                  <a:close/>
                </a:path>
              </a:pathLst>
            </a:custGeom>
            <a:solidFill>
              <a:srgbClr val="9CE7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25"/>
            <p:cNvSpPr txBox="1"/>
            <p:nvPr/>
          </p:nvSpPr>
          <p:spPr>
            <a:xfrm>
              <a:off x="0" y="0"/>
              <a:ext cx="1602697" cy="11248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5" name="Google Shape;545;p25"/>
          <p:cNvSpPr txBox="1"/>
          <p:nvPr/>
        </p:nvSpPr>
        <p:spPr>
          <a:xfrm>
            <a:off x="3377480" y="2544414"/>
            <a:ext cx="11533039" cy="3238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664E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is free for everyone to use, thanks to the following:</a:t>
            </a:r>
            <a:endParaRPr/>
          </a:p>
        </p:txBody>
      </p:sp>
      <p:sp>
        <p:nvSpPr>
          <p:cNvPr id="546" name="Google Shape;546;p25"/>
          <p:cNvSpPr txBox="1"/>
          <p:nvPr/>
        </p:nvSpPr>
        <p:spPr>
          <a:xfrm>
            <a:off x="4031699" y="6399040"/>
            <a:ext cx="3560961" cy="3238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664E"/>
                </a:solidFill>
                <a:latin typeface="Public Sans"/>
                <a:ea typeface="Public Sans"/>
                <a:cs typeface="Public Sans"/>
                <a:sym typeface="Public Sans"/>
              </a:rPr>
              <a:t>for this presentation template</a:t>
            </a:r>
            <a:endParaRPr/>
          </a:p>
        </p:txBody>
      </p:sp>
      <p:sp>
        <p:nvSpPr>
          <p:cNvPr id="547" name="Google Shape;547;p25"/>
          <p:cNvSpPr txBox="1"/>
          <p:nvPr/>
        </p:nvSpPr>
        <p:spPr>
          <a:xfrm>
            <a:off x="10205364" y="6399040"/>
            <a:ext cx="4540912" cy="3238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664E"/>
                </a:solidFill>
                <a:latin typeface="Public Sans"/>
                <a:ea typeface="Public Sans"/>
                <a:cs typeface="Public Sans"/>
                <a:sym typeface="Public Sans"/>
              </a:rPr>
              <a:t>for the photos, graphics, and elements</a:t>
            </a:r>
            <a:endParaRPr/>
          </a:p>
        </p:txBody>
      </p:sp>
      <p:sp>
        <p:nvSpPr>
          <p:cNvPr id="548" name="Google Shape;548;p25"/>
          <p:cNvSpPr txBox="1"/>
          <p:nvPr/>
        </p:nvSpPr>
        <p:spPr>
          <a:xfrm>
            <a:off x="7108732" y="8409905"/>
            <a:ext cx="4070535" cy="4953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664E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Happy designing!</a:t>
            </a:r>
            <a:endParaRPr/>
          </a:p>
        </p:txBody>
      </p:sp>
      <p:sp>
        <p:nvSpPr>
          <p:cNvPr id="549" name="Google Shape;549;p25"/>
          <p:cNvSpPr txBox="1"/>
          <p:nvPr/>
        </p:nvSpPr>
        <p:spPr>
          <a:xfrm>
            <a:off x="5469973" y="1372204"/>
            <a:ext cx="7348055" cy="9810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9" u="none" cap="none" strike="noStrike">
                <a:solidFill>
                  <a:srgbClr val="00664E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Credits</a:t>
            </a:r>
            <a:endParaRPr/>
          </a:p>
        </p:txBody>
      </p:sp>
      <p:sp>
        <p:nvSpPr>
          <p:cNvPr id="550" name="Google Shape;550;p25"/>
          <p:cNvSpPr txBox="1"/>
          <p:nvPr/>
        </p:nvSpPr>
        <p:spPr>
          <a:xfrm>
            <a:off x="10139117" y="4559042"/>
            <a:ext cx="4673405" cy="13810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00664E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Pexels, Pixabay, &amp; Sketchify</a:t>
            </a:r>
            <a:endParaRPr/>
          </a:p>
        </p:txBody>
      </p:sp>
      <p:pic>
        <p:nvPicPr>
          <p:cNvPr id="551" name="Google Shape;55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1000" y="4606800"/>
            <a:ext cx="4282350" cy="107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57CBAD"/>
            </a:gs>
            <a:gs pos="100000">
              <a:srgbClr val="01A88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12"/>
          <p:cNvGrpSpPr/>
          <p:nvPr/>
        </p:nvGrpSpPr>
        <p:grpSpPr>
          <a:xfrm>
            <a:off x="1028700" y="4328695"/>
            <a:ext cx="5176508" cy="4586809"/>
            <a:chOff x="0" y="-47625"/>
            <a:chExt cx="1363360" cy="1208084"/>
          </a:xfrm>
        </p:grpSpPr>
        <p:sp>
          <p:nvSpPr>
            <p:cNvPr id="111" name="Google Shape;111;p12"/>
            <p:cNvSpPr/>
            <p:nvPr/>
          </p:nvSpPr>
          <p:spPr>
            <a:xfrm>
              <a:off x="0" y="0"/>
              <a:ext cx="1363360" cy="1160459"/>
            </a:xfrm>
            <a:custGeom>
              <a:rect b="b" l="l" r="r" t="t"/>
              <a:pathLst>
                <a:path extrusionOk="0" h="1160459" w="1363360">
                  <a:moveTo>
                    <a:pt x="1363360" y="44868"/>
                  </a:moveTo>
                  <a:lnTo>
                    <a:pt x="1363360" y="1115592"/>
                  </a:lnTo>
                  <a:cubicBezTo>
                    <a:pt x="1363360" y="1140371"/>
                    <a:pt x="1343272" y="1160459"/>
                    <a:pt x="1318493" y="1160459"/>
                  </a:cubicBezTo>
                  <a:lnTo>
                    <a:pt x="44868" y="1160459"/>
                  </a:lnTo>
                  <a:cubicBezTo>
                    <a:pt x="20088" y="1160459"/>
                    <a:pt x="0" y="1140371"/>
                    <a:pt x="0" y="1115592"/>
                  </a:cubicBezTo>
                  <a:lnTo>
                    <a:pt x="0" y="44868"/>
                  </a:lnTo>
                  <a:cubicBezTo>
                    <a:pt x="0" y="20088"/>
                    <a:pt x="20088" y="0"/>
                    <a:pt x="44868" y="0"/>
                  </a:cubicBezTo>
                  <a:lnTo>
                    <a:pt x="1318493" y="0"/>
                  </a:lnTo>
                  <a:cubicBezTo>
                    <a:pt x="1343272" y="0"/>
                    <a:pt x="1363360" y="20088"/>
                    <a:pt x="1363360" y="448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2"/>
            <p:cNvSpPr txBox="1"/>
            <p:nvPr/>
          </p:nvSpPr>
          <p:spPr>
            <a:xfrm>
              <a:off x="0" y="-47625"/>
              <a:ext cx="1363360" cy="12080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3" name="Google Shape;113;p12"/>
          <p:cNvGrpSpPr/>
          <p:nvPr/>
        </p:nvGrpSpPr>
        <p:grpSpPr>
          <a:xfrm>
            <a:off x="6555746" y="4328695"/>
            <a:ext cx="5176508" cy="4586809"/>
            <a:chOff x="0" y="-47625"/>
            <a:chExt cx="1363360" cy="1208084"/>
          </a:xfrm>
        </p:grpSpPr>
        <p:sp>
          <p:nvSpPr>
            <p:cNvPr id="114" name="Google Shape;114;p12"/>
            <p:cNvSpPr/>
            <p:nvPr/>
          </p:nvSpPr>
          <p:spPr>
            <a:xfrm>
              <a:off x="0" y="0"/>
              <a:ext cx="1363360" cy="1160459"/>
            </a:xfrm>
            <a:custGeom>
              <a:rect b="b" l="l" r="r" t="t"/>
              <a:pathLst>
                <a:path extrusionOk="0" h="1160459" w="1363360">
                  <a:moveTo>
                    <a:pt x="1363360" y="44868"/>
                  </a:moveTo>
                  <a:lnTo>
                    <a:pt x="1363360" y="1115592"/>
                  </a:lnTo>
                  <a:cubicBezTo>
                    <a:pt x="1363360" y="1140371"/>
                    <a:pt x="1343272" y="1160459"/>
                    <a:pt x="1318493" y="1160459"/>
                  </a:cubicBezTo>
                  <a:lnTo>
                    <a:pt x="44868" y="1160459"/>
                  </a:lnTo>
                  <a:cubicBezTo>
                    <a:pt x="20088" y="1160459"/>
                    <a:pt x="0" y="1140371"/>
                    <a:pt x="0" y="1115592"/>
                  </a:cubicBezTo>
                  <a:lnTo>
                    <a:pt x="0" y="44868"/>
                  </a:lnTo>
                  <a:cubicBezTo>
                    <a:pt x="0" y="20088"/>
                    <a:pt x="20088" y="0"/>
                    <a:pt x="44868" y="0"/>
                  </a:cubicBezTo>
                  <a:lnTo>
                    <a:pt x="1318493" y="0"/>
                  </a:lnTo>
                  <a:cubicBezTo>
                    <a:pt x="1343272" y="0"/>
                    <a:pt x="1363360" y="20088"/>
                    <a:pt x="1363360" y="448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2"/>
            <p:cNvSpPr txBox="1"/>
            <p:nvPr/>
          </p:nvSpPr>
          <p:spPr>
            <a:xfrm>
              <a:off x="0" y="-47625"/>
              <a:ext cx="1363360" cy="12080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" name="Google Shape;116;p12"/>
          <p:cNvGrpSpPr/>
          <p:nvPr/>
        </p:nvGrpSpPr>
        <p:grpSpPr>
          <a:xfrm>
            <a:off x="12082792" y="4328695"/>
            <a:ext cx="5176508" cy="4586809"/>
            <a:chOff x="0" y="-47625"/>
            <a:chExt cx="1363360" cy="1208084"/>
          </a:xfrm>
        </p:grpSpPr>
        <p:sp>
          <p:nvSpPr>
            <p:cNvPr id="117" name="Google Shape;117;p12"/>
            <p:cNvSpPr/>
            <p:nvPr/>
          </p:nvSpPr>
          <p:spPr>
            <a:xfrm>
              <a:off x="0" y="0"/>
              <a:ext cx="1363360" cy="1160459"/>
            </a:xfrm>
            <a:custGeom>
              <a:rect b="b" l="l" r="r" t="t"/>
              <a:pathLst>
                <a:path extrusionOk="0" h="1160459" w="1363360">
                  <a:moveTo>
                    <a:pt x="1363360" y="44868"/>
                  </a:moveTo>
                  <a:lnTo>
                    <a:pt x="1363360" y="1115592"/>
                  </a:lnTo>
                  <a:cubicBezTo>
                    <a:pt x="1363360" y="1140371"/>
                    <a:pt x="1343272" y="1160459"/>
                    <a:pt x="1318493" y="1160459"/>
                  </a:cubicBezTo>
                  <a:lnTo>
                    <a:pt x="44868" y="1160459"/>
                  </a:lnTo>
                  <a:cubicBezTo>
                    <a:pt x="20088" y="1160459"/>
                    <a:pt x="0" y="1140371"/>
                    <a:pt x="0" y="1115592"/>
                  </a:cubicBezTo>
                  <a:lnTo>
                    <a:pt x="0" y="44868"/>
                  </a:lnTo>
                  <a:cubicBezTo>
                    <a:pt x="0" y="20088"/>
                    <a:pt x="20088" y="0"/>
                    <a:pt x="44868" y="0"/>
                  </a:cubicBezTo>
                  <a:lnTo>
                    <a:pt x="1318493" y="0"/>
                  </a:lnTo>
                  <a:cubicBezTo>
                    <a:pt x="1343272" y="0"/>
                    <a:pt x="1363360" y="20088"/>
                    <a:pt x="1363360" y="448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2"/>
            <p:cNvSpPr txBox="1"/>
            <p:nvPr/>
          </p:nvSpPr>
          <p:spPr>
            <a:xfrm>
              <a:off x="0" y="-47625"/>
              <a:ext cx="1363360" cy="12080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9" name="Google Shape;119;p12"/>
          <p:cNvSpPr txBox="1"/>
          <p:nvPr/>
        </p:nvSpPr>
        <p:spPr>
          <a:xfrm>
            <a:off x="3284800" y="1638200"/>
            <a:ext cx="11718300" cy="13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WHAT YOU’LL LEARN TODAY</a:t>
            </a:r>
            <a:endParaRPr/>
          </a:p>
        </p:txBody>
      </p:sp>
      <p:grpSp>
        <p:nvGrpSpPr>
          <p:cNvPr id="120" name="Google Shape;120;p12"/>
          <p:cNvGrpSpPr/>
          <p:nvPr/>
        </p:nvGrpSpPr>
        <p:grpSpPr>
          <a:xfrm>
            <a:off x="5151703" y="2983453"/>
            <a:ext cx="7984594" cy="1003920"/>
            <a:chOff x="0" y="-47625"/>
            <a:chExt cx="2102938" cy="264415"/>
          </a:xfrm>
        </p:grpSpPr>
        <p:sp>
          <p:nvSpPr>
            <p:cNvPr id="121" name="Google Shape;121;p12"/>
            <p:cNvSpPr/>
            <p:nvPr/>
          </p:nvSpPr>
          <p:spPr>
            <a:xfrm>
              <a:off x="0" y="0"/>
              <a:ext cx="2102938" cy="216790"/>
            </a:xfrm>
            <a:custGeom>
              <a:rect b="b" l="l" r="r" t="t"/>
              <a:pathLst>
                <a:path extrusionOk="0" h="216790" w="2102938">
                  <a:moveTo>
                    <a:pt x="2102938" y="96961"/>
                  </a:moveTo>
                  <a:lnTo>
                    <a:pt x="2102938" y="119829"/>
                  </a:lnTo>
                  <a:cubicBezTo>
                    <a:pt x="2102938" y="145545"/>
                    <a:pt x="2092723" y="170207"/>
                    <a:pt x="2074539" y="188391"/>
                  </a:cubicBezTo>
                  <a:cubicBezTo>
                    <a:pt x="2056356" y="206574"/>
                    <a:pt x="2031693" y="216790"/>
                    <a:pt x="2005978" y="216790"/>
                  </a:cubicBezTo>
                  <a:lnTo>
                    <a:pt x="96961" y="216790"/>
                  </a:lnTo>
                  <a:cubicBezTo>
                    <a:pt x="71245" y="216790"/>
                    <a:pt x="46583" y="206574"/>
                    <a:pt x="28399" y="188391"/>
                  </a:cubicBezTo>
                  <a:cubicBezTo>
                    <a:pt x="10215" y="170207"/>
                    <a:pt x="0" y="145545"/>
                    <a:pt x="0" y="119829"/>
                  </a:cubicBezTo>
                  <a:lnTo>
                    <a:pt x="0" y="96961"/>
                  </a:lnTo>
                  <a:cubicBezTo>
                    <a:pt x="0" y="71245"/>
                    <a:pt x="10215" y="46583"/>
                    <a:pt x="28399" y="28399"/>
                  </a:cubicBezTo>
                  <a:cubicBezTo>
                    <a:pt x="46583" y="10215"/>
                    <a:pt x="71245" y="0"/>
                    <a:pt x="96961" y="0"/>
                  </a:cubicBezTo>
                  <a:lnTo>
                    <a:pt x="2005978" y="0"/>
                  </a:lnTo>
                  <a:cubicBezTo>
                    <a:pt x="2031693" y="0"/>
                    <a:pt x="2056356" y="10215"/>
                    <a:pt x="2074539" y="28399"/>
                  </a:cubicBezTo>
                  <a:cubicBezTo>
                    <a:pt x="2092723" y="46583"/>
                    <a:pt x="2102938" y="71245"/>
                    <a:pt x="2102938" y="96961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2"/>
            <p:cNvSpPr txBox="1"/>
            <p:nvPr/>
          </p:nvSpPr>
          <p:spPr>
            <a:xfrm>
              <a:off x="0" y="-47625"/>
              <a:ext cx="2102938" cy="2644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3" name="Google Shape;123;p12"/>
          <p:cNvSpPr txBox="1"/>
          <p:nvPr/>
        </p:nvSpPr>
        <p:spPr>
          <a:xfrm>
            <a:off x="5402825" y="3354825"/>
            <a:ext cx="74823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FFFFFF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How nutrition needs change at each life stage:</a:t>
            </a:r>
            <a:endParaRPr sz="1300"/>
          </a:p>
        </p:txBody>
      </p:sp>
      <p:sp>
        <p:nvSpPr>
          <p:cNvPr id="124" name="Google Shape;124;p12"/>
          <p:cNvSpPr txBox="1"/>
          <p:nvPr/>
        </p:nvSpPr>
        <p:spPr>
          <a:xfrm>
            <a:off x="1737824" y="7894450"/>
            <a:ext cx="3758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99" u="none" cap="none" strike="noStrike">
                <a:solidFill>
                  <a:srgbClr val="01A880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THE EARLY YEARS</a:t>
            </a:r>
            <a:endParaRPr/>
          </a:p>
        </p:txBody>
      </p:sp>
      <p:sp>
        <p:nvSpPr>
          <p:cNvPr id="125" name="Google Shape;125;p12"/>
          <p:cNvSpPr txBox="1"/>
          <p:nvPr/>
        </p:nvSpPr>
        <p:spPr>
          <a:xfrm>
            <a:off x="7351100" y="7894425"/>
            <a:ext cx="3585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99" u="none" cap="none" strike="noStrike">
                <a:solidFill>
                  <a:srgbClr val="01A880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THE GROWING YEARS</a:t>
            </a:r>
            <a:endParaRPr/>
          </a:p>
        </p:txBody>
      </p:sp>
      <p:sp>
        <p:nvSpPr>
          <p:cNvPr id="126" name="Google Shape;126;p12"/>
          <p:cNvSpPr txBox="1"/>
          <p:nvPr/>
        </p:nvSpPr>
        <p:spPr>
          <a:xfrm>
            <a:off x="12791851" y="7894425"/>
            <a:ext cx="3758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99" u="none" cap="none" strike="noStrike">
                <a:solidFill>
                  <a:srgbClr val="01A880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THE TEENAGE YEARS</a:t>
            </a:r>
            <a:endParaRPr/>
          </a:p>
        </p:txBody>
      </p:sp>
      <p:pic>
        <p:nvPicPr>
          <p:cNvPr id="127" name="Google Shape;127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7100" y="4882725"/>
            <a:ext cx="4479900" cy="2692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28" name="Google Shape;128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04150" y="4879085"/>
            <a:ext cx="4479600" cy="2700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29" name="Google Shape;129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31200" y="4879075"/>
            <a:ext cx="4479900" cy="2692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57CBAD"/>
            </a:gs>
            <a:gs pos="100000">
              <a:srgbClr val="01A88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/>
          <p:nvPr/>
        </p:nvSpPr>
        <p:spPr>
          <a:xfrm>
            <a:off x="4508050" y="1209850"/>
            <a:ext cx="9271800" cy="13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THIS OR THAT?</a:t>
            </a:r>
            <a:endParaRPr/>
          </a:p>
        </p:txBody>
      </p:sp>
      <p:grpSp>
        <p:nvGrpSpPr>
          <p:cNvPr id="135" name="Google Shape;135;p13"/>
          <p:cNvGrpSpPr/>
          <p:nvPr/>
        </p:nvGrpSpPr>
        <p:grpSpPr>
          <a:xfrm>
            <a:off x="1966755" y="2775913"/>
            <a:ext cx="4578150" cy="5192389"/>
            <a:chOff x="0" y="-47625"/>
            <a:chExt cx="1205768" cy="1367584"/>
          </a:xfrm>
        </p:grpSpPr>
        <p:sp>
          <p:nvSpPr>
            <p:cNvPr id="136" name="Google Shape;136;p13"/>
            <p:cNvSpPr/>
            <p:nvPr/>
          </p:nvSpPr>
          <p:spPr>
            <a:xfrm>
              <a:off x="0" y="0"/>
              <a:ext cx="1205768" cy="1319958"/>
            </a:xfrm>
            <a:custGeom>
              <a:rect b="b" l="l" r="r" t="t"/>
              <a:pathLst>
                <a:path extrusionOk="0" h="1319958" w="1205768">
                  <a:moveTo>
                    <a:pt x="1205768" y="50732"/>
                  </a:moveTo>
                  <a:lnTo>
                    <a:pt x="1205768" y="1269227"/>
                  </a:lnTo>
                  <a:cubicBezTo>
                    <a:pt x="1205768" y="1282682"/>
                    <a:pt x="1200423" y="1295585"/>
                    <a:pt x="1190909" y="1305100"/>
                  </a:cubicBezTo>
                  <a:cubicBezTo>
                    <a:pt x="1181395" y="1314614"/>
                    <a:pt x="1168491" y="1319958"/>
                    <a:pt x="1155036" y="1319958"/>
                  </a:cubicBezTo>
                  <a:lnTo>
                    <a:pt x="50732" y="1319958"/>
                  </a:lnTo>
                  <a:cubicBezTo>
                    <a:pt x="37277" y="1319958"/>
                    <a:pt x="24373" y="1314614"/>
                    <a:pt x="14859" y="1305100"/>
                  </a:cubicBezTo>
                  <a:cubicBezTo>
                    <a:pt x="5345" y="1295585"/>
                    <a:pt x="0" y="1282682"/>
                    <a:pt x="0" y="1269227"/>
                  </a:cubicBezTo>
                  <a:lnTo>
                    <a:pt x="0" y="50732"/>
                  </a:lnTo>
                  <a:cubicBezTo>
                    <a:pt x="0" y="37277"/>
                    <a:pt x="5345" y="24373"/>
                    <a:pt x="14859" y="14859"/>
                  </a:cubicBezTo>
                  <a:cubicBezTo>
                    <a:pt x="24373" y="5345"/>
                    <a:pt x="37277" y="0"/>
                    <a:pt x="50732" y="0"/>
                  </a:cubicBezTo>
                  <a:lnTo>
                    <a:pt x="1155036" y="0"/>
                  </a:lnTo>
                  <a:cubicBezTo>
                    <a:pt x="1183055" y="0"/>
                    <a:pt x="1205768" y="22713"/>
                    <a:pt x="1205768" y="50732"/>
                  </a:cubicBez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13"/>
            <p:cNvSpPr txBox="1"/>
            <p:nvPr/>
          </p:nvSpPr>
          <p:spPr>
            <a:xfrm>
              <a:off x="0" y="-47625"/>
              <a:ext cx="1205768" cy="13675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" name="Google Shape;138;p13"/>
          <p:cNvGrpSpPr/>
          <p:nvPr/>
        </p:nvGrpSpPr>
        <p:grpSpPr>
          <a:xfrm>
            <a:off x="6854925" y="2775913"/>
            <a:ext cx="4578150" cy="5192389"/>
            <a:chOff x="0" y="-47625"/>
            <a:chExt cx="1205768" cy="1367584"/>
          </a:xfrm>
        </p:grpSpPr>
        <p:sp>
          <p:nvSpPr>
            <p:cNvPr id="139" name="Google Shape;139;p13"/>
            <p:cNvSpPr/>
            <p:nvPr/>
          </p:nvSpPr>
          <p:spPr>
            <a:xfrm>
              <a:off x="0" y="0"/>
              <a:ext cx="1205768" cy="1319958"/>
            </a:xfrm>
            <a:custGeom>
              <a:rect b="b" l="l" r="r" t="t"/>
              <a:pathLst>
                <a:path extrusionOk="0" h="1319958" w="1205768">
                  <a:moveTo>
                    <a:pt x="1205768" y="50732"/>
                  </a:moveTo>
                  <a:lnTo>
                    <a:pt x="1205768" y="1269227"/>
                  </a:lnTo>
                  <a:cubicBezTo>
                    <a:pt x="1205768" y="1282682"/>
                    <a:pt x="1200423" y="1295585"/>
                    <a:pt x="1190909" y="1305100"/>
                  </a:cubicBezTo>
                  <a:cubicBezTo>
                    <a:pt x="1181395" y="1314614"/>
                    <a:pt x="1168491" y="1319958"/>
                    <a:pt x="1155036" y="1319958"/>
                  </a:cubicBezTo>
                  <a:lnTo>
                    <a:pt x="50732" y="1319958"/>
                  </a:lnTo>
                  <a:cubicBezTo>
                    <a:pt x="37277" y="1319958"/>
                    <a:pt x="24373" y="1314614"/>
                    <a:pt x="14859" y="1305100"/>
                  </a:cubicBezTo>
                  <a:cubicBezTo>
                    <a:pt x="5345" y="1295585"/>
                    <a:pt x="0" y="1282682"/>
                    <a:pt x="0" y="1269227"/>
                  </a:cubicBezTo>
                  <a:lnTo>
                    <a:pt x="0" y="50732"/>
                  </a:lnTo>
                  <a:cubicBezTo>
                    <a:pt x="0" y="37277"/>
                    <a:pt x="5345" y="24373"/>
                    <a:pt x="14859" y="14859"/>
                  </a:cubicBezTo>
                  <a:cubicBezTo>
                    <a:pt x="24373" y="5345"/>
                    <a:pt x="37277" y="0"/>
                    <a:pt x="50732" y="0"/>
                  </a:cubicBezTo>
                  <a:lnTo>
                    <a:pt x="1155036" y="0"/>
                  </a:lnTo>
                  <a:cubicBezTo>
                    <a:pt x="1183055" y="0"/>
                    <a:pt x="1205768" y="22713"/>
                    <a:pt x="1205768" y="50732"/>
                  </a:cubicBez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13"/>
            <p:cNvSpPr txBox="1"/>
            <p:nvPr/>
          </p:nvSpPr>
          <p:spPr>
            <a:xfrm>
              <a:off x="0" y="-47625"/>
              <a:ext cx="1205768" cy="13675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1" name="Google Shape;141;p13"/>
          <p:cNvGrpSpPr/>
          <p:nvPr/>
        </p:nvGrpSpPr>
        <p:grpSpPr>
          <a:xfrm>
            <a:off x="11743094" y="2775913"/>
            <a:ext cx="4578150" cy="5192389"/>
            <a:chOff x="0" y="-47625"/>
            <a:chExt cx="1205768" cy="1367584"/>
          </a:xfrm>
        </p:grpSpPr>
        <p:sp>
          <p:nvSpPr>
            <p:cNvPr id="142" name="Google Shape;142;p13"/>
            <p:cNvSpPr/>
            <p:nvPr/>
          </p:nvSpPr>
          <p:spPr>
            <a:xfrm>
              <a:off x="0" y="0"/>
              <a:ext cx="1205768" cy="1319958"/>
            </a:xfrm>
            <a:custGeom>
              <a:rect b="b" l="l" r="r" t="t"/>
              <a:pathLst>
                <a:path extrusionOk="0" h="1319958" w="1205768">
                  <a:moveTo>
                    <a:pt x="1205768" y="50732"/>
                  </a:moveTo>
                  <a:lnTo>
                    <a:pt x="1205768" y="1269227"/>
                  </a:lnTo>
                  <a:cubicBezTo>
                    <a:pt x="1205768" y="1282682"/>
                    <a:pt x="1200423" y="1295585"/>
                    <a:pt x="1190909" y="1305100"/>
                  </a:cubicBezTo>
                  <a:cubicBezTo>
                    <a:pt x="1181395" y="1314614"/>
                    <a:pt x="1168491" y="1319958"/>
                    <a:pt x="1155036" y="1319958"/>
                  </a:cubicBezTo>
                  <a:lnTo>
                    <a:pt x="50732" y="1319958"/>
                  </a:lnTo>
                  <a:cubicBezTo>
                    <a:pt x="37277" y="1319958"/>
                    <a:pt x="24373" y="1314614"/>
                    <a:pt x="14859" y="1305100"/>
                  </a:cubicBezTo>
                  <a:cubicBezTo>
                    <a:pt x="5345" y="1295585"/>
                    <a:pt x="0" y="1282682"/>
                    <a:pt x="0" y="1269227"/>
                  </a:cubicBezTo>
                  <a:lnTo>
                    <a:pt x="0" y="50732"/>
                  </a:lnTo>
                  <a:cubicBezTo>
                    <a:pt x="0" y="37277"/>
                    <a:pt x="5345" y="24373"/>
                    <a:pt x="14859" y="14859"/>
                  </a:cubicBezTo>
                  <a:cubicBezTo>
                    <a:pt x="24373" y="5345"/>
                    <a:pt x="37277" y="0"/>
                    <a:pt x="50732" y="0"/>
                  </a:cubicBezTo>
                  <a:lnTo>
                    <a:pt x="1155036" y="0"/>
                  </a:lnTo>
                  <a:cubicBezTo>
                    <a:pt x="1183055" y="0"/>
                    <a:pt x="1205768" y="22713"/>
                    <a:pt x="1205768" y="50732"/>
                  </a:cubicBez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3"/>
            <p:cNvSpPr txBox="1"/>
            <p:nvPr/>
          </p:nvSpPr>
          <p:spPr>
            <a:xfrm>
              <a:off x="0" y="-47625"/>
              <a:ext cx="1205768" cy="13675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4" name="Google Shape;144;p13"/>
          <p:cNvGrpSpPr/>
          <p:nvPr/>
        </p:nvGrpSpPr>
        <p:grpSpPr>
          <a:xfrm>
            <a:off x="2425853" y="3367588"/>
            <a:ext cx="3659955" cy="1123239"/>
            <a:chOff x="0" y="-47625"/>
            <a:chExt cx="1585040" cy="486462"/>
          </a:xfrm>
        </p:grpSpPr>
        <p:sp>
          <p:nvSpPr>
            <p:cNvPr id="145" name="Google Shape;145;p13"/>
            <p:cNvSpPr/>
            <p:nvPr/>
          </p:nvSpPr>
          <p:spPr>
            <a:xfrm>
              <a:off x="0" y="0"/>
              <a:ext cx="1585039" cy="438837"/>
            </a:xfrm>
            <a:custGeom>
              <a:rect b="b" l="l" r="r" t="t"/>
              <a:pathLst>
                <a:path extrusionOk="0" h="438837" w="1585039">
                  <a:moveTo>
                    <a:pt x="1585039" y="63459"/>
                  </a:moveTo>
                  <a:lnTo>
                    <a:pt x="1585039" y="375378"/>
                  </a:lnTo>
                  <a:cubicBezTo>
                    <a:pt x="1585039" y="410426"/>
                    <a:pt x="1556628" y="438837"/>
                    <a:pt x="1521580" y="438837"/>
                  </a:cubicBezTo>
                  <a:lnTo>
                    <a:pt x="63459" y="438837"/>
                  </a:lnTo>
                  <a:cubicBezTo>
                    <a:pt x="28412" y="438837"/>
                    <a:pt x="0" y="410426"/>
                    <a:pt x="0" y="375378"/>
                  </a:cubicBezTo>
                  <a:lnTo>
                    <a:pt x="0" y="63459"/>
                  </a:lnTo>
                  <a:cubicBezTo>
                    <a:pt x="0" y="28412"/>
                    <a:pt x="28412" y="0"/>
                    <a:pt x="63459" y="0"/>
                  </a:cubicBezTo>
                  <a:lnTo>
                    <a:pt x="1521580" y="0"/>
                  </a:lnTo>
                  <a:cubicBezTo>
                    <a:pt x="1538411" y="0"/>
                    <a:pt x="1554552" y="6686"/>
                    <a:pt x="1566453" y="18587"/>
                  </a:cubicBezTo>
                  <a:cubicBezTo>
                    <a:pt x="1578354" y="30488"/>
                    <a:pt x="1585039" y="46629"/>
                    <a:pt x="1585039" y="634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3"/>
            <p:cNvSpPr txBox="1"/>
            <p:nvPr/>
          </p:nvSpPr>
          <p:spPr>
            <a:xfrm>
              <a:off x="0" y="-47625"/>
              <a:ext cx="1585040" cy="4864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7" name="Google Shape;147;p13"/>
          <p:cNvGrpSpPr/>
          <p:nvPr/>
        </p:nvGrpSpPr>
        <p:grpSpPr>
          <a:xfrm>
            <a:off x="2425853" y="6324243"/>
            <a:ext cx="3659955" cy="1123239"/>
            <a:chOff x="0" y="-47625"/>
            <a:chExt cx="1585040" cy="486462"/>
          </a:xfrm>
        </p:grpSpPr>
        <p:sp>
          <p:nvSpPr>
            <p:cNvPr id="148" name="Google Shape;148;p13"/>
            <p:cNvSpPr/>
            <p:nvPr/>
          </p:nvSpPr>
          <p:spPr>
            <a:xfrm>
              <a:off x="0" y="0"/>
              <a:ext cx="1585039" cy="438837"/>
            </a:xfrm>
            <a:custGeom>
              <a:rect b="b" l="l" r="r" t="t"/>
              <a:pathLst>
                <a:path extrusionOk="0" h="438837" w="1585039">
                  <a:moveTo>
                    <a:pt x="1585039" y="63459"/>
                  </a:moveTo>
                  <a:lnTo>
                    <a:pt x="1585039" y="375378"/>
                  </a:lnTo>
                  <a:cubicBezTo>
                    <a:pt x="1585039" y="410426"/>
                    <a:pt x="1556628" y="438837"/>
                    <a:pt x="1521580" y="438837"/>
                  </a:cubicBezTo>
                  <a:lnTo>
                    <a:pt x="63459" y="438837"/>
                  </a:lnTo>
                  <a:cubicBezTo>
                    <a:pt x="28412" y="438837"/>
                    <a:pt x="0" y="410426"/>
                    <a:pt x="0" y="375378"/>
                  </a:cubicBezTo>
                  <a:lnTo>
                    <a:pt x="0" y="63459"/>
                  </a:lnTo>
                  <a:cubicBezTo>
                    <a:pt x="0" y="28412"/>
                    <a:pt x="28412" y="0"/>
                    <a:pt x="63459" y="0"/>
                  </a:cubicBezTo>
                  <a:lnTo>
                    <a:pt x="1521580" y="0"/>
                  </a:lnTo>
                  <a:cubicBezTo>
                    <a:pt x="1538411" y="0"/>
                    <a:pt x="1554552" y="6686"/>
                    <a:pt x="1566453" y="18587"/>
                  </a:cubicBezTo>
                  <a:cubicBezTo>
                    <a:pt x="1578354" y="30488"/>
                    <a:pt x="1585039" y="46629"/>
                    <a:pt x="1585039" y="634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3"/>
            <p:cNvSpPr txBox="1"/>
            <p:nvPr/>
          </p:nvSpPr>
          <p:spPr>
            <a:xfrm>
              <a:off x="0" y="-47625"/>
              <a:ext cx="1585040" cy="4864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0" name="Google Shape;150;p13"/>
          <p:cNvSpPr txBox="1"/>
          <p:nvPr/>
        </p:nvSpPr>
        <p:spPr>
          <a:xfrm>
            <a:off x="2656752" y="3631933"/>
            <a:ext cx="31983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300" u="none" cap="none" strike="noStrike">
                <a:solidFill>
                  <a:srgbClr val="01A88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MILK</a:t>
            </a:r>
            <a:endParaRPr/>
          </a:p>
        </p:txBody>
      </p:sp>
      <p:sp>
        <p:nvSpPr>
          <p:cNvPr id="151" name="Google Shape;151;p13"/>
          <p:cNvSpPr txBox="1"/>
          <p:nvPr/>
        </p:nvSpPr>
        <p:spPr>
          <a:xfrm>
            <a:off x="2656752" y="5267272"/>
            <a:ext cx="3198158" cy="4952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OR</a:t>
            </a:r>
            <a:endParaRPr/>
          </a:p>
        </p:txBody>
      </p:sp>
      <p:sp>
        <p:nvSpPr>
          <p:cNvPr id="152" name="Google Shape;152;p13"/>
          <p:cNvSpPr txBox="1"/>
          <p:nvPr/>
        </p:nvSpPr>
        <p:spPr>
          <a:xfrm>
            <a:off x="2656752" y="6588589"/>
            <a:ext cx="31983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300" u="none" cap="none" strike="noStrike">
                <a:solidFill>
                  <a:srgbClr val="01A88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JUICE</a:t>
            </a:r>
            <a:endParaRPr/>
          </a:p>
        </p:txBody>
      </p:sp>
      <p:grpSp>
        <p:nvGrpSpPr>
          <p:cNvPr id="153" name="Google Shape;153;p13"/>
          <p:cNvGrpSpPr/>
          <p:nvPr/>
        </p:nvGrpSpPr>
        <p:grpSpPr>
          <a:xfrm>
            <a:off x="7314022" y="3367588"/>
            <a:ext cx="3659955" cy="1123239"/>
            <a:chOff x="0" y="-47625"/>
            <a:chExt cx="1585040" cy="486462"/>
          </a:xfrm>
        </p:grpSpPr>
        <p:sp>
          <p:nvSpPr>
            <p:cNvPr id="154" name="Google Shape;154;p13"/>
            <p:cNvSpPr/>
            <p:nvPr/>
          </p:nvSpPr>
          <p:spPr>
            <a:xfrm>
              <a:off x="0" y="0"/>
              <a:ext cx="1585039" cy="438837"/>
            </a:xfrm>
            <a:custGeom>
              <a:rect b="b" l="l" r="r" t="t"/>
              <a:pathLst>
                <a:path extrusionOk="0" h="438837" w="1585039">
                  <a:moveTo>
                    <a:pt x="1585039" y="63459"/>
                  </a:moveTo>
                  <a:lnTo>
                    <a:pt x="1585039" y="375378"/>
                  </a:lnTo>
                  <a:cubicBezTo>
                    <a:pt x="1585039" y="410426"/>
                    <a:pt x="1556628" y="438837"/>
                    <a:pt x="1521580" y="438837"/>
                  </a:cubicBezTo>
                  <a:lnTo>
                    <a:pt x="63459" y="438837"/>
                  </a:lnTo>
                  <a:cubicBezTo>
                    <a:pt x="28412" y="438837"/>
                    <a:pt x="0" y="410426"/>
                    <a:pt x="0" y="375378"/>
                  </a:cubicBezTo>
                  <a:lnTo>
                    <a:pt x="0" y="63459"/>
                  </a:lnTo>
                  <a:cubicBezTo>
                    <a:pt x="0" y="28412"/>
                    <a:pt x="28412" y="0"/>
                    <a:pt x="63459" y="0"/>
                  </a:cubicBezTo>
                  <a:lnTo>
                    <a:pt x="1521580" y="0"/>
                  </a:lnTo>
                  <a:cubicBezTo>
                    <a:pt x="1538411" y="0"/>
                    <a:pt x="1554552" y="6686"/>
                    <a:pt x="1566453" y="18587"/>
                  </a:cubicBezTo>
                  <a:cubicBezTo>
                    <a:pt x="1578354" y="30488"/>
                    <a:pt x="1585039" y="46629"/>
                    <a:pt x="1585039" y="634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3"/>
            <p:cNvSpPr txBox="1"/>
            <p:nvPr/>
          </p:nvSpPr>
          <p:spPr>
            <a:xfrm>
              <a:off x="0" y="-47625"/>
              <a:ext cx="1585040" cy="4864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6" name="Google Shape;156;p13"/>
          <p:cNvGrpSpPr/>
          <p:nvPr/>
        </p:nvGrpSpPr>
        <p:grpSpPr>
          <a:xfrm>
            <a:off x="7314022" y="6324243"/>
            <a:ext cx="3659955" cy="1123239"/>
            <a:chOff x="0" y="-47625"/>
            <a:chExt cx="1585040" cy="486462"/>
          </a:xfrm>
        </p:grpSpPr>
        <p:sp>
          <p:nvSpPr>
            <p:cNvPr id="157" name="Google Shape;157;p13"/>
            <p:cNvSpPr/>
            <p:nvPr/>
          </p:nvSpPr>
          <p:spPr>
            <a:xfrm>
              <a:off x="0" y="0"/>
              <a:ext cx="1585039" cy="438837"/>
            </a:xfrm>
            <a:custGeom>
              <a:rect b="b" l="l" r="r" t="t"/>
              <a:pathLst>
                <a:path extrusionOk="0" h="438837" w="1585039">
                  <a:moveTo>
                    <a:pt x="1585039" y="63459"/>
                  </a:moveTo>
                  <a:lnTo>
                    <a:pt x="1585039" y="375378"/>
                  </a:lnTo>
                  <a:cubicBezTo>
                    <a:pt x="1585039" y="410426"/>
                    <a:pt x="1556628" y="438837"/>
                    <a:pt x="1521580" y="438837"/>
                  </a:cubicBezTo>
                  <a:lnTo>
                    <a:pt x="63459" y="438837"/>
                  </a:lnTo>
                  <a:cubicBezTo>
                    <a:pt x="28412" y="438837"/>
                    <a:pt x="0" y="410426"/>
                    <a:pt x="0" y="375378"/>
                  </a:cubicBezTo>
                  <a:lnTo>
                    <a:pt x="0" y="63459"/>
                  </a:lnTo>
                  <a:cubicBezTo>
                    <a:pt x="0" y="28412"/>
                    <a:pt x="28412" y="0"/>
                    <a:pt x="63459" y="0"/>
                  </a:cubicBezTo>
                  <a:lnTo>
                    <a:pt x="1521580" y="0"/>
                  </a:lnTo>
                  <a:cubicBezTo>
                    <a:pt x="1538411" y="0"/>
                    <a:pt x="1554552" y="6686"/>
                    <a:pt x="1566453" y="18587"/>
                  </a:cubicBezTo>
                  <a:cubicBezTo>
                    <a:pt x="1578354" y="30488"/>
                    <a:pt x="1585039" y="46629"/>
                    <a:pt x="1585039" y="634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13"/>
            <p:cNvSpPr txBox="1"/>
            <p:nvPr/>
          </p:nvSpPr>
          <p:spPr>
            <a:xfrm>
              <a:off x="0" y="-47625"/>
              <a:ext cx="1585040" cy="4864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9" name="Google Shape;159;p13"/>
          <p:cNvSpPr txBox="1"/>
          <p:nvPr/>
        </p:nvSpPr>
        <p:spPr>
          <a:xfrm>
            <a:off x="7544921" y="3631933"/>
            <a:ext cx="31983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300" u="none" cap="none" strike="noStrike">
                <a:solidFill>
                  <a:srgbClr val="01A88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ENERGY BAR</a:t>
            </a:r>
            <a:endParaRPr/>
          </a:p>
        </p:txBody>
      </p:sp>
      <p:sp>
        <p:nvSpPr>
          <p:cNvPr id="160" name="Google Shape;160;p13"/>
          <p:cNvSpPr txBox="1"/>
          <p:nvPr/>
        </p:nvSpPr>
        <p:spPr>
          <a:xfrm>
            <a:off x="7544921" y="5267272"/>
            <a:ext cx="3198158" cy="4952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OR</a:t>
            </a:r>
            <a:endParaRPr/>
          </a:p>
        </p:txBody>
      </p:sp>
      <p:sp>
        <p:nvSpPr>
          <p:cNvPr id="161" name="Google Shape;161;p13"/>
          <p:cNvSpPr txBox="1"/>
          <p:nvPr/>
        </p:nvSpPr>
        <p:spPr>
          <a:xfrm>
            <a:off x="7544921" y="6588589"/>
            <a:ext cx="31983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300" u="none" cap="none" strike="noStrike">
                <a:solidFill>
                  <a:srgbClr val="01A88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SANDWICH</a:t>
            </a:r>
            <a:endParaRPr/>
          </a:p>
        </p:txBody>
      </p:sp>
      <p:grpSp>
        <p:nvGrpSpPr>
          <p:cNvPr id="162" name="Google Shape;162;p13"/>
          <p:cNvGrpSpPr/>
          <p:nvPr/>
        </p:nvGrpSpPr>
        <p:grpSpPr>
          <a:xfrm>
            <a:off x="12202192" y="3367588"/>
            <a:ext cx="3659955" cy="1123239"/>
            <a:chOff x="0" y="-47625"/>
            <a:chExt cx="1585040" cy="486462"/>
          </a:xfrm>
        </p:grpSpPr>
        <p:sp>
          <p:nvSpPr>
            <p:cNvPr id="163" name="Google Shape;163;p13"/>
            <p:cNvSpPr/>
            <p:nvPr/>
          </p:nvSpPr>
          <p:spPr>
            <a:xfrm>
              <a:off x="0" y="0"/>
              <a:ext cx="1585039" cy="438837"/>
            </a:xfrm>
            <a:custGeom>
              <a:rect b="b" l="l" r="r" t="t"/>
              <a:pathLst>
                <a:path extrusionOk="0" h="438837" w="1585039">
                  <a:moveTo>
                    <a:pt x="1585039" y="63459"/>
                  </a:moveTo>
                  <a:lnTo>
                    <a:pt x="1585039" y="375378"/>
                  </a:lnTo>
                  <a:cubicBezTo>
                    <a:pt x="1585039" y="410426"/>
                    <a:pt x="1556628" y="438837"/>
                    <a:pt x="1521580" y="438837"/>
                  </a:cubicBezTo>
                  <a:lnTo>
                    <a:pt x="63459" y="438837"/>
                  </a:lnTo>
                  <a:cubicBezTo>
                    <a:pt x="28412" y="438837"/>
                    <a:pt x="0" y="410426"/>
                    <a:pt x="0" y="375378"/>
                  </a:cubicBezTo>
                  <a:lnTo>
                    <a:pt x="0" y="63459"/>
                  </a:lnTo>
                  <a:cubicBezTo>
                    <a:pt x="0" y="28412"/>
                    <a:pt x="28412" y="0"/>
                    <a:pt x="63459" y="0"/>
                  </a:cubicBezTo>
                  <a:lnTo>
                    <a:pt x="1521580" y="0"/>
                  </a:lnTo>
                  <a:cubicBezTo>
                    <a:pt x="1538411" y="0"/>
                    <a:pt x="1554552" y="6686"/>
                    <a:pt x="1566453" y="18587"/>
                  </a:cubicBezTo>
                  <a:cubicBezTo>
                    <a:pt x="1578354" y="30488"/>
                    <a:pt x="1585039" y="46629"/>
                    <a:pt x="1585039" y="634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13"/>
            <p:cNvSpPr txBox="1"/>
            <p:nvPr/>
          </p:nvSpPr>
          <p:spPr>
            <a:xfrm>
              <a:off x="0" y="-47625"/>
              <a:ext cx="1585040" cy="4864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5" name="Google Shape;165;p13"/>
          <p:cNvGrpSpPr/>
          <p:nvPr/>
        </p:nvGrpSpPr>
        <p:grpSpPr>
          <a:xfrm>
            <a:off x="12202192" y="6324243"/>
            <a:ext cx="3659955" cy="1123239"/>
            <a:chOff x="0" y="-47625"/>
            <a:chExt cx="1585040" cy="486462"/>
          </a:xfrm>
        </p:grpSpPr>
        <p:sp>
          <p:nvSpPr>
            <p:cNvPr id="166" name="Google Shape;166;p13"/>
            <p:cNvSpPr/>
            <p:nvPr/>
          </p:nvSpPr>
          <p:spPr>
            <a:xfrm>
              <a:off x="0" y="0"/>
              <a:ext cx="1585039" cy="438837"/>
            </a:xfrm>
            <a:custGeom>
              <a:rect b="b" l="l" r="r" t="t"/>
              <a:pathLst>
                <a:path extrusionOk="0" h="438837" w="1585039">
                  <a:moveTo>
                    <a:pt x="1585039" y="63459"/>
                  </a:moveTo>
                  <a:lnTo>
                    <a:pt x="1585039" y="375378"/>
                  </a:lnTo>
                  <a:cubicBezTo>
                    <a:pt x="1585039" y="410426"/>
                    <a:pt x="1556628" y="438837"/>
                    <a:pt x="1521580" y="438837"/>
                  </a:cubicBezTo>
                  <a:lnTo>
                    <a:pt x="63459" y="438837"/>
                  </a:lnTo>
                  <a:cubicBezTo>
                    <a:pt x="28412" y="438837"/>
                    <a:pt x="0" y="410426"/>
                    <a:pt x="0" y="375378"/>
                  </a:cubicBezTo>
                  <a:lnTo>
                    <a:pt x="0" y="63459"/>
                  </a:lnTo>
                  <a:cubicBezTo>
                    <a:pt x="0" y="28412"/>
                    <a:pt x="28412" y="0"/>
                    <a:pt x="63459" y="0"/>
                  </a:cubicBezTo>
                  <a:lnTo>
                    <a:pt x="1521580" y="0"/>
                  </a:lnTo>
                  <a:cubicBezTo>
                    <a:pt x="1538411" y="0"/>
                    <a:pt x="1554552" y="6686"/>
                    <a:pt x="1566453" y="18587"/>
                  </a:cubicBezTo>
                  <a:cubicBezTo>
                    <a:pt x="1578354" y="30488"/>
                    <a:pt x="1585039" y="46629"/>
                    <a:pt x="1585039" y="634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13"/>
            <p:cNvSpPr txBox="1"/>
            <p:nvPr/>
          </p:nvSpPr>
          <p:spPr>
            <a:xfrm>
              <a:off x="0" y="-47625"/>
              <a:ext cx="1585040" cy="4864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8" name="Google Shape;168;p13"/>
          <p:cNvSpPr txBox="1"/>
          <p:nvPr/>
        </p:nvSpPr>
        <p:spPr>
          <a:xfrm>
            <a:off x="12433090" y="3631933"/>
            <a:ext cx="31983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300" u="none" cap="none" strike="noStrike">
                <a:solidFill>
                  <a:srgbClr val="01A88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FRUIT</a:t>
            </a:r>
            <a:endParaRPr/>
          </a:p>
        </p:txBody>
      </p:sp>
      <p:sp>
        <p:nvSpPr>
          <p:cNvPr id="169" name="Google Shape;169;p13"/>
          <p:cNvSpPr txBox="1"/>
          <p:nvPr/>
        </p:nvSpPr>
        <p:spPr>
          <a:xfrm>
            <a:off x="12433090" y="5267272"/>
            <a:ext cx="3198158" cy="4952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OR</a:t>
            </a:r>
            <a:endParaRPr/>
          </a:p>
        </p:txBody>
      </p:sp>
      <p:sp>
        <p:nvSpPr>
          <p:cNvPr id="170" name="Google Shape;170;p13"/>
          <p:cNvSpPr txBox="1"/>
          <p:nvPr/>
        </p:nvSpPr>
        <p:spPr>
          <a:xfrm>
            <a:off x="12433090" y="6588589"/>
            <a:ext cx="31983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300" u="none" cap="none" strike="noStrike">
                <a:solidFill>
                  <a:srgbClr val="01A88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CHOCOLATE</a:t>
            </a:r>
            <a:endParaRPr/>
          </a:p>
        </p:txBody>
      </p:sp>
      <p:grpSp>
        <p:nvGrpSpPr>
          <p:cNvPr id="171" name="Google Shape;171;p13"/>
          <p:cNvGrpSpPr/>
          <p:nvPr/>
        </p:nvGrpSpPr>
        <p:grpSpPr>
          <a:xfrm>
            <a:off x="4574342" y="8339931"/>
            <a:ext cx="9139317" cy="1003920"/>
            <a:chOff x="0" y="-47625"/>
            <a:chExt cx="2407063" cy="264415"/>
          </a:xfrm>
        </p:grpSpPr>
        <p:sp>
          <p:nvSpPr>
            <p:cNvPr id="172" name="Google Shape;172;p13"/>
            <p:cNvSpPr/>
            <p:nvPr/>
          </p:nvSpPr>
          <p:spPr>
            <a:xfrm>
              <a:off x="0" y="0"/>
              <a:ext cx="2407063" cy="216790"/>
            </a:xfrm>
            <a:custGeom>
              <a:rect b="b" l="l" r="r" t="t"/>
              <a:pathLst>
                <a:path extrusionOk="0" h="216790" w="2407063">
                  <a:moveTo>
                    <a:pt x="2407063" y="84710"/>
                  </a:moveTo>
                  <a:lnTo>
                    <a:pt x="2407063" y="132080"/>
                  </a:lnTo>
                  <a:cubicBezTo>
                    <a:pt x="2407063" y="154546"/>
                    <a:pt x="2398138" y="176092"/>
                    <a:pt x="2382252" y="191979"/>
                  </a:cubicBezTo>
                  <a:cubicBezTo>
                    <a:pt x="2366366" y="207865"/>
                    <a:pt x="2344819" y="216790"/>
                    <a:pt x="2322353" y="216790"/>
                  </a:cubicBezTo>
                  <a:lnTo>
                    <a:pt x="84710" y="216790"/>
                  </a:lnTo>
                  <a:cubicBezTo>
                    <a:pt x="62244" y="216790"/>
                    <a:pt x="40697" y="207865"/>
                    <a:pt x="24811" y="191979"/>
                  </a:cubicBezTo>
                  <a:cubicBezTo>
                    <a:pt x="8925" y="176092"/>
                    <a:pt x="0" y="154546"/>
                    <a:pt x="0" y="132080"/>
                  </a:cubicBezTo>
                  <a:lnTo>
                    <a:pt x="0" y="84710"/>
                  </a:lnTo>
                  <a:cubicBezTo>
                    <a:pt x="0" y="62244"/>
                    <a:pt x="8925" y="40697"/>
                    <a:pt x="24811" y="24811"/>
                  </a:cubicBezTo>
                  <a:cubicBezTo>
                    <a:pt x="40697" y="8925"/>
                    <a:pt x="62244" y="0"/>
                    <a:pt x="84710" y="0"/>
                  </a:cubicBezTo>
                  <a:lnTo>
                    <a:pt x="2322353" y="0"/>
                  </a:lnTo>
                  <a:cubicBezTo>
                    <a:pt x="2344819" y="0"/>
                    <a:pt x="2366366" y="8925"/>
                    <a:pt x="2382252" y="24811"/>
                  </a:cubicBezTo>
                  <a:cubicBezTo>
                    <a:pt x="2398138" y="40697"/>
                    <a:pt x="2407063" y="62244"/>
                    <a:pt x="2407063" y="8471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13"/>
            <p:cNvSpPr txBox="1"/>
            <p:nvPr/>
          </p:nvSpPr>
          <p:spPr>
            <a:xfrm>
              <a:off x="0" y="-47625"/>
              <a:ext cx="2407063" cy="2644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4" name="Google Shape;174;p13"/>
          <p:cNvSpPr txBox="1"/>
          <p:nvPr/>
        </p:nvSpPr>
        <p:spPr>
          <a:xfrm>
            <a:off x="4710100" y="8736188"/>
            <a:ext cx="88677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FFFFFF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Does your choice meet your current life stage needs?</a:t>
            </a:r>
            <a:endParaRPr sz="13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57CBAD"/>
            </a:gs>
            <a:gs pos="100000">
              <a:srgbClr val="01A88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4"/>
          <p:cNvSpPr txBox="1"/>
          <p:nvPr/>
        </p:nvSpPr>
        <p:spPr>
          <a:xfrm>
            <a:off x="4378175" y="1209850"/>
            <a:ext cx="9531600" cy="13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THIS OR THAT?</a:t>
            </a:r>
            <a:endParaRPr/>
          </a:p>
        </p:txBody>
      </p:sp>
      <p:grpSp>
        <p:nvGrpSpPr>
          <p:cNvPr id="180" name="Google Shape;180;p14"/>
          <p:cNvGrpSpPr/>
          <p:nvPr/>
        </p:nvGrpSpPr>
        <p:grpSpPr>
          <a:xfrm>
            <a:off x="1966755" y="2775913"/>
            <a:ext cx="4578150" cy="5192389"/>
            <a:chOff x="0" y="-47625"/>
            <a:chExt cx="1205768" cy="1367584"/>
          </a:xfrm>
        </p:grpSpPr>
        <p:sp>
          <p:nvSpPr>
            <p:cNvPr id="181" name="Google Shape;181;p14"/>
            <p:cNvSpPr/>
            <p:nvPr/>
          </p:nvSpPr>
          <p:spPr>
            <a:xfrm>
              <a:off x="0" y="0"/>
              <a:ext cx="1205768" cy="1319958"/>
            </a:xfrm>
            <a:custGeom>
              <a:rect b="b" l="l" r="r" t="t"/>
              <a:pathLst>
                <a:path extrusionOk="0" h="1319958" w="1205768">
                  <a:moveTo>
                    <a:pt x="1205768" y="50732"/>
                  </a:moveTo>
                  <a:lnTo>
                    <a:pt x="1205768" y="1269227"/>
                  </a:lnTo>
                  <a:cubicBezTo>
                    <a:pt x="1205768" y="1282682"/>
                    <a:pt x="1200423" y="1295585"/>
                    <a:pt x="1190909" y="1305100"/>
                  </a:cubicBezTo>
                  <a:cubicBezTo>
                    <a:pt x="1181395" y="1314614"/>
                    <a:pt x="1168491" y="1319958"/>
                    <a:pt x="1155036" y="1319958"/>
                  </a:cubicBezTo>
                  <a:lnTo>
                    <a:pt x="50732" y="1319958"/>
                  </a:lnTo>
                  <a:cubicBezTo>
                    <a:pt x="37277" y="1319958"/>
                    <a:pt x="24373" y="1314614"/>
                    <a:pt x="14859" y="1305100"/>
                  </a:cubicBezTo>
                  <a:cubicBezTo>
                    <a:pt x="5345" y="1295585"/>
                    <a:pt x="0" y="1282682"/>
                    <a:pt x="0" y="1269227"/>
                  </a:cubicBezTo>
                  <a:lnTo>
                    <a:pt x="0" y="50732"/>
                  </a:lnTo>
                  <a:cubicBezTo>
                    <a:pt x="0" y="37277"/>
                    <a:pt x="5345" y="24373"/>
                    <a:pt x="14859" y="14859"/>
                  </a:cubicBezTo>
                  <a:cubicBezTo>
                    <a:pt x="24373" y="5345"/>
                    <a:pt x="37277" y="0"/>
                    <a:pt x="50732" y="0"/>
                  </a:cubicBezTo>
                  <a:lnTo>
                    <a:pt x="1155036" y="0"/>
                  </a:lnTo>
                  <a:cubicBezTo>
                    <a:pt x="1183055" y="0"/>
                    <a:pt x="1205768" y="22713"/>
                    <a:pt x="1205768" y="50732"/>
                  </a:cubicBezTo>
                  <a:close/>
                </a:path>
              </a:pathLst>
            </a:custGeom>
            <a:solidFill>
              <a:srgbClr val="FFFFFF">
                <a:alpha val="19607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14"/>
            <p:cNvSpPr txBox="1"/>
            <p:nvPr/>
          </p:nvSpPr>
          <p:spPr>
            <a:xfrm>
              <a:off x="0" y="-47625"/>
              <a:ext cx="1205768" cy="13675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3" name="Google Shape;183;p14"/>
          <p:cNvGrpSpPr/>
          <p:nvPr/>
        </p:nvGrpSpPr>
        <p:grpSpPr>
          <a:xfrm>
            <a:off x="6854925" y="2775913"/>
            <a:ext cx="4578150" cy="5192389"/>
            <a:chOff x="0" y="-47625"/>
            <a:chExt cx="1205768" cy="1367584"/>
          </a:xfrm>
        </p:grpSpPr>
        <p:sp>
          <p:nvSpPr>
            <p:cNvPr id="184" name="Google Shape;184;p14"/>
            <p:cNvSpPr/>
            <p:nvPr/>
          </p:nvSpPr>
          <p:spPr>
            <a:xfrm>
              <a:off x="0" y="0"/>
              <a:ext cx="1205768" cy="1319958"/>
            </a:xfrm>
            <a:custGeom>
              <a:rect b="b" l="l" r="r" t="t"/>
              <a:pathLst>
                <a:path extrusionOk="0" h="1319958" w="1205768">
                  <a:moveTo>
                    <a:pt x="1205768" y="50732"/>
                  </a:moveTo>
                  <a:lnTo>
                    <a:pt x="1205768" y="1269227"/>
                  </a:lnTo>
                  <a:cubicBezTo>
                    <a:pt x="1205768" y="1282682"/>
                    <a:pt x="1200423" y="1295585"/>
                    <a:pt x="1190909" y="1305100"/>
                  </a:cubicBezTo>
                  <a:cubicBezTo>
                    <a:pt x="1181395" y="1314614"/>
                    <a:pt x="1168491" y="1319958"/>
                    <a:pt x="1155036" y="1319958"/>
                  </a:cubicBezTo>
                  <a:lnTo>
                    <a:pt x="50732" y="1319958"/>
                  </a:lnTo>
                  <a:cubicBezTo>
                    <a:pt x="37277" y="1319958"/>
                    <a:pt x="24373" y="1314614"/>
                    <a:pt x="14859" y="1305100"/>
                  </a:cubicBezTo>
                  <a:cubicBezTo>
                    <a:pt x="5345" y="1295585"/>
                    <a:pt x="0" y="1282682"/>
                    <a:pt x="0" y="1269227"/>
                  </a:cubicBezTo>
                  <a:lnTo>
                    <a:pt x="0" y="50732"/>
                  </a:lnTo>
                  <a:cubicBezTo>
                    <a:pt x="0" y="37277"/>
                    <a:pt x="5345" y="24373"/>
                    <a:pt x="14859" y="14859"/>
                  </a:cubicBezTo>
                  <a:cubicBezTo>
                    <a:pt x="24373" y="5345"/>
                    <a:pt x="37277" y="0"/>
                    <a:pt x="50732" y="0"/>
                  </a:cubicBezTo>
                  <a:lnTo>
                    <a:pt x="1155036" y="0"/>
                  </a:lnTo>
                  <a:cubicBezTo>
                    <a:pt x="1183055" y="0"/>
                    <a:pt x="1205768" y="22713"/>
                    <a:pt x="1205768" y="50732"/>
                  </a:cubicBezTo>
                  <a:close/>
                </a:path>
              </a:pathLst>
            </a:custGeom>
            <a:solidFill>
              <a:srgbClr val="FFFFFF">
                <a:alpha val="19607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14"/>
            <p:cNvSpPr txBox="1"/>
            <p:nvPr/>
          </p:nvSpPr>
          <p:spPr>
            <a:xfrm>
              <a:off x="0" y="-47625"/>
              <a:ext cx="1205768" cy="13675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6" name="Google Shape;186;p14"/>
          <p:cNvGrpSpPr/>
          <p:nvPr/>
        </p:nvGrpSpPr>
        <p:grpSpPr>
          <a:xfrm>
            <a:off x="11743094" y="2775913"/>
            <a:ext cx="4578150" cy="5192389"/>
            <a:chOff x="0" y="-47625"/>
            <a:chExt cx="1205768" cy="1367584"/>
          </a:xfrm>
        </p:grpSpPr>
        <p:sp>
          <p:nvSpPr>
            <p:cNvPr id="187" name="Google Shape;187;p14"/>
            <p:cNvSpPr/>
            <p:nvPr/>
          </p:nvSpPr>
          <p:spPr>
            <a:xfrm>
              <a:off x="0" y="0"/>
              <a:ext cx="1205768" cy="1319958"/>
            </a:xfrm>
            <a:custGeom>
              <a:rect b="b" l="l" r="r" t="t"/>
              <a:pathLst>
                <a:path extrusionOk="0" h="1319958" w="1205768">
                  <a:moveTo>
                    <a:pt x="1205768" y="50732"/>
                  </a:moveTo>
                  <a:lnTo>
                    <a:pt x="1205768" y="1269227"/>
                  </a:lnTo>
                  <a:cubicBezTo>
                    <a:pt x="1205768" y="1282682"/>
                    <a:pt x="1200423" y="1295585"/>
                    <a:pt x="1190909" y="1305100"/>
                  </a:cubicBezTo>
                  <a:cubicBezTo>
                    <a:pt x="1181395" y="1314614"/>
                    <a:pt x="1168491" y="1319958"/>
                    <a:pt x="1155036" y="1319958"/>
                  </a:cubicBezTo>
                  <a:lnTo>
                    <a:pt x="50732" y="1319958"/>
                  </a:lnTo>
                  <a:cubicBezTo>
                    <a:pt x="37277" y="1319958"/>
                    <a:pt x="24373" y="1314614"/>
                    <a:pt x="14859" y="1305100"/>
                  </a:cubicBezTo>
                  <a:cubicBezTo>
                    <a:pt x="5345" y="1295585"/>
                    <a:pt x="0" y="1282682"/>
                    <a:pt x="0" y="1269227"/>
                  </a:cubicBezTo>
                  <a:lnTo>
                    <a:pt x="0" y="50732"/>
                  </a:lnTo>
                  <a:cubicBezTo>
                    <a:pt x="0" y="37277"/>
                    <a:pt x="5345" y="24373"/>
                    <a:pt x="14859" y="14859"/>
                  </a:cubicBezTo>
                  <a:cubicBezTo>
                    <a:pt x="24373" y="5345"/>
                    <a:pt x="37277" y="0"/>
                    <a:pt x="50732" y="0"/>
                  </a:cubicBezTo>
                  <a:lnTo>
                    <a:pt x="1155036" y="0"/>
                  </a:lnTo>
                  <a:cubicBezTo>
                    <a:pt x="1183055" y="0"/>
                    <a:pt x="1205768" y="22713"/>
                    <a:pt x="1205768" y="50732"/>
                  </a:cubicBezTo>
                  <a:close/>
                </a:path>
              </a:pathLst>
            </a:custGeom>
            <a:solidFill>
              <a:srgbClr val="FFFFFF">
                <a:alpha val="19607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14"/>
            <p:cNvSpPr txBox="1"/>
            <p:nvPr/>
          </p:nvSpPr>
          <p:spPr>
            <a:xfrm>
              <a:off x="0" y="-47625"/>
              <a:ext cx="1205768" cy="13675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9" name="Google Shape;189;p14"/>
          <p:cNvGrpSpPr/>
          <p:nvPr/>
        </p:nvGrpSpPr>
        <p:grpSpPr>
          <a:xfrm>
            <a:off x="2425853" y="3367588"/>
            <a:ext cx="3659955" cy="1123239"/>
            <a:chOff x="0" y="-47625"/>
            <a:chExt cx="1585040" cy="486462"/>
          </a:xfrm>
        </p:grpSpPr>
        <p:sp>
          <p:nvSpPr>
            <p:cNvPr id="190" name="Google Shape;190;p14"/>
            <p:cNvSpPr/>
            <p:nvPr/>
          </p:nvSpPr>
          <p:spPr>
            <a:xfrm>
              <a:off x="0" y="0"/>
              <a:ext cx="1585039" cy="438837"/>
            </a:xfrm>
            <a:custGeom>
              <a:rect b="b" l="l" r="r" t="t"/>
              <a:pathLst>
                <a:path extrusionOk="0" h="438837" w="1585039">
                  <a:moveTo>
                    <a:pt x="1585039" y="63459"/>
                  </a:moveTo>
                  <a:lnTo>
                    <a:pt x="1585039" y="375378"/>
                  </a:lnTo>
                  <a:cubicBezTo>
                    <a:pt x="1585039" y="410426"/>
                    <a:pt x="1556628" y="438837"/>
                    <a:pt x="1521580" y="438837"/>
                  </a:cubicBezTo>
                  <a:lnTo>
                    <a:pt x="63459" y="438837"/>
                  </a:lnTo>
                  <a:cubicBezTo>
                    <a:pt x="28412" y="438837"/>
                    <a:pt x="0" y="410426"/>
                    <a:pt x="0" y="375378"/>
                  </a:cubicBezTo>
                  <a:lnTo>
                    <a:pt x="0" y="63459"/>
                  </a:lnTo>
                  <a:cubicBezTo>
                    <a:pt x="0" y="28412"/>
                    <a:pt x="28412" y="0"/>
                    <a:pt x="63459" y="0"/>
                  </a:cubicBezTo>
                  <a:lnTo>
                    <a:pt x="1521580" y="0"/>
                  </a:lnTo>
                  <a:cubicBezTo>
                    <a:pt x="1538411" y="0"/>
                    <a:pt x="1554552" y="6686"/>
                    <a:pt x="1566453" y="18587"/>
                  </a:cubicBezTo>
                  <a:cubicBezTo>
                    <a:pt x="1578354" y="30488"/>
                    <a:pt x="1585039" y="46629"/>
                    <a:pt x="1585039" y="634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14"/>
            <p:cNvSpPr txBox="1"/>
            <p:nvPr/>
          </p:nvSpPr>
          <p:spPr>
            <a:xfrm>
              <a:off x="0" y="-47625"/>
              <a:ext cx="1585040" cy="4864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2" name="Google Shape;192;p14"/>
          <p:cNvGrpSpPr/>
          <p:nvPr/>
        </p:nvGrpSpPr>
        <p:grpSpPr>
          <a:xfrm>
            <a:off x="2425853" y="6324243"/>
            <a:ext cx="3659955" cy="1123239"/>
            <a:chOff x="0" y="-47625"/>
            <a:chExt cx="1585040" cy="486462"/>
          </a:xfrm>
        </p:grpSpPr>
        <p:sp>
          <p:nvSpPr>
            <p:cNvPr id="193" name="Google Shape;193;p14"/>
            <p:cNvSpPr/>
            <p:nvPr/>
          </p:nvSpPr>
          <p:spPr>
            <a:xfrm>
              <a:off x="0" y="0"/>
              <a:ext cx="1585039" cy="438837"/>
            </a:xfrm>
            <a:custGeom>
              <a:rect b="b" l="l" r="r" t="t"/>
              <a:pathLst>
                <a:path extrusionOk="0" h="438837" w="1585039">
                  <a:moveTo>
                    <a:pt x="1585039" y="63459"/>
                  </a:moveTo>
                  <a:lnTo>
                    <a:pt x="1585039" y="375378"/>
                  </a:lnTo>
                  <a:cubicBezTo>
                    <a:pt x="1585039" y="410426"/>
                    <a:pt x="1556628" y="438837"/>
                    <a:pt x="1521580" y="438837"/>
                  </a:cubicBezTo>
                  <a:lnTo>
                    <a:pt x="63459" y="438837"/>
                  </a:lnTo>
                  <a:cubicBezTo>
                    <a:pt x="28412" y="438837"/>
                    <a:pt x="0" y="410426"/>
                    <a:pt x="0" y="375378"/>
                  </a:cubicBezTo>
                  <a:lnTo>
                    <a:pt x="0" y="63459"/>
                  </a:lnTo>
                  <a:cubicBezTo>
                    <a:pt x="0" y="28412"/>
                    <a:pt x="28412" y="0"/>
                    <a:pt x="63459" y="0"/>
                  </a:cubicBezTo>
                  <a:lnTo>
                    <a:pt x="1521580" y="0"/>
                  </a:lnTo>
                  <a:cubicBezTo>
                    <a:pt x="1538411" y="0"/>
                    <a:pt x="1554552" y="6686"/>
                    <a:pt x="1566453" y="18587"/>
                  </a:cubicBezTo>
                  <a:cubicBezTo>
                    <a:pt x="1578354" y="30488"/>
                    <a:pt x="1585039" y="46629"/>
                    <a:pt x="1585039" y="63459"/>
                  </a:cubicBezTo>
                  <a:close/>
                </a:path>
              </a:pathLst>
            </a:custGeom>
            <a:solidFill>
              <a:srgbClr val="FFFFFF">
                <a:alpha val="24705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14"/>
            <p:cNvSpPr txBox="1"/>
            <p:nvPr/>
          </p:nvSpPr>
          <p:spPr>
            <a:xfrm>
              <a:off x="0" y="-47625"/>
              <a:ext cx="1585040" cy="4864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5" name="Google Shape;195;p14"/>
          <p:cNvSpPr txBox="1"/>
          <p:nvPr/>
        </p:nvSpPr>
        <p:spPr>
          <a:xfrm>
            <a:off x="2656752" y="3631933"/>
            <a:ext cx="31983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300" u="none" cap="none" strike="noStrike">
                <a:solidFill>
                  <a:srgbClr val="01A88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MILK</a:t>
            </a:r>
            <a:endParaRPr/>
          </a:p>
        </p:txBody>
      </p:sp>
      <p:sp>
        <p:nvSpPr>
          <p:cNvPr id="196" name="Google Shape;196;p14"/>
          <p:cNvSpPr txBox="1"/>
          <p:nvPr/>
        </p:nvSpPr>
        <p:spPr>
          <a:xfrm>
            <a:off x="2656752" y="5267272"/>
            <a:ext cx="3198158" cy="4952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OR</a:t>
            </a:r>
            <a:endParaRPr/>
          </a:p>
        </p:txBody>
      </p:sp>
      <p:sp>
        <p:nvSpPr>
          <p:cNvPr id="197" name="Google Shape;197;p14"/>
          <p:cNvSpPr txBox="1"/>
          <p:nvPr/>
        </p:nvSpPr>
        <p:spPr>
          <a:xfrm>
            <a:off x="2656752" y="6588589"/>
            <a:ext cx="31983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300" u="none" cap="none" strike="noStrike">
                <a:solidFill>
                  <a:srgbClr val="01A88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JUICE</a:t>
            </a:r>
            <a:endParaRPr/>
          </a:p>
        </p:txBody>
      </p:sp>
      <p:grpSp>
        <p:nvGrpSpPr>
          <p:cNvPr id="198" name="Google Shape;198;p14"/>
          <p:cNvGrpSpPr/>
          <p:nvPr/>
        </p:nvGrpSpPr>
        <p:grpSpPr>
          <a:xfrm>
            <a:off x="7314022" y="3367588"/>
            <a:ext cx="3659955" cy="1123239"/>
            <a:chOff x="0" y="-47625"/>
            <a:chExt cx="1585040" cy="486462"/>
          </a:xfrm>
        </p:grpSpPr>
        <p:sp>
          <p:nvSpPr>
            <p:cNvPr id="199" name="Google Shape;199;p14"/>
            <p:cNvSpPr/>
            <p:nvPr/>
          </p:nvSpPr>
          <p:spPr>
            <a:xfrm>
              <a:off x="0" y="0"/>
              <a:ext cx="1585039" cy="438837"/>
            </a:xfrm>
            <a:custGeom>
              <a:rect b="b" l="l" r="r" t="t"/>
              <a:pathLst>
                <a:path extrusionOk="0" h="438837" w="1585039">
                  <a:moveTo>
                    <a:pt x="1585039" y="63459"/>
                  </a:moveTo>
                  <a:lnTo>
                    <a:pt x="1585039" y="375378"/>
                  </a:lnTo>
                  <a:cubicBezTo>
                    <a:pt x="1585039" y="410426"/>
                    <a:pt x="1556628" y="438837"/>
                    <a:pt x="1521580" y="438837"/>
                  </a:cubicBezTo>
                  <a:lnTo>
                    <a:pt x="63459" y="438837"/>
                  </a:lnTo>
                  <a:cubicBezTo>
                    <a:pt x="28412" y="438837"/>
                    <a:pt x="0" y="410426"/>
                    <a:pt x="0" y="375378"/>
                  </a:cubicBezTo>
                  <a:lnTo>
                    <a:pt x="0" y="63459"/>
                  </a:lnTo>
                  <a:cubicBezTo>
                    <a:pt x="0" y="28412"/>
                    <a:pt x="28412" y="0"/>
                    <a:pt x="63459" y="0"/>
                  </a:cubicBezTo>
                  <a:lnTo>
                    <a:pt x="1521580" y="0"/>
                  </a:lnTo>
                  <a:cubicBezTo>
                    <a:pt x="1538411" y="0"/>
                    <a:pt x="1554552" y="6686"/>
                    <a:pt x="1566453" y="18587"/>
                  </a:cubicBezTo>
                  <a:cubicBezTo>
                    <a:pt x="1578354" y="30488"/>
                    <a:pt x="1585039" y="46629"/>
                    <a:pt x="1585039" y="63459"/>
                  </a:cubicBezTo>
                  <a:close/>
                </a:path>
              </a:pathLst>
            </a:custGeom>
            <a:solidFill>
              <a:srgbClr val="FFFFFF">
                <a:alpha val="24705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14"/>
            <p:cNvSpPr txBox="1"/>
            <p:nvPr/>
          </p:nvSpPr>
          <p:spPr>
            <a:xfrm>
              <a:off x="0" y="-47625"/>
              <a:ext cx="1585040" cy="4864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1" name="Google Shape;201;p14"/>
          <p:cNvGrpSpPr/>
          <p:nvPr/>
        </p:nvGrpSpPr>
        <p:grpSpPr>
          <a:xfrm>
            <a:off x="7314022" y="6324243"/>
            <a:ext cx="3659955" cy="1123239"/>
            <a:chOff x="0" y="-47625"/>
            <a:chExt cx="1585040" cy="486462"/>
          </a:xfrm>
        </p:grpSpPr>
        <p:sp>
          <p:nvSpPr>
            <p:cNvPr id="202" name="Google Shape;202;p14"/>
            <p:cNvSpPr/>
            <p:nvPr/>
          </p:nvSpPr>
          <p:spPr>
            <a:xfrm>
              <a:off x="0" y="0"/>
              <a:ext cx="1585039" cy="438837"/>
            </a:xfrm>
            <a:custGeom>
              <a:rect b="b" l="l" r="r" t="t"/>
              <a:pathLst>
                <a:path extrusionOk="0" h="438837" w="1585039">
                  <a:moveTo>
                    <a:pt x="1585039" y="63459"/>
                  </a:moveTo>
                  <a:lnTo>
                    <a:pt x="1585039" y="375378"/>
                  </a:lnTo>
                  <a:cubicBezTo>
                    <a:pt x="1585039" y="410426"/>
                    <a:pt x="1556628" y="438837"/>
                    <a:pt x="1521580" y="438837"/>
                  </a:cubicBezTo>
                  <a:lnTo>
                    <a:pt x="63459" y="438837"/>
                  </a:lnTo>
                  <a:cubicBezTo>
                    <a:pt x="28412" y="438837"/>
                    <a:pt x="0" y="410426"/>
                    <a:pt x="0" y="375378"/>
                  </a:cubicBezTo>
                  <a:lnTo>
                    <a:pt x="0" y="63459"/>
                  </a:lnTo>
                  <a:cubicBezTo>
                    <a:pt x="0" y="28412"/>
                    <a:pt x="28412" y="0"/>
                    <a:pt x="63459" y="0"/>
                  </a:cubicBezTo>
                  <a:lnTo>
                    <a:pt x="1521580" y="0"/>
                  </a:lnTo>
                  <a:cubicBezTo>
                    <a:pt x="1538411" y="0"/>
                    <a:pt x="1554552" y="6686"/>
                    <a:pt x="1566453" y="18587"/>
                  </a:cubicBezTo>
                  <a:cubicBezTo>
                    <a:pt x="1578354" y="30488"/>
                    <a:pt x="1585039" y="46629"/>
                    <a:pt x="1585039" y="634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14"/>
            <p:cNvSpPr txBox="1"/>
            <p:nvPr/>
          </p:nvSpPr>
          <p:spPr>
            <a:xfrm>
              <a:off x="0" y="-47625"/>
              <a:ext cx="1585040" cy="4864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14"/>
          <p:cNvSpPr txBox="1"/>
          <p:nvPr/>
        </p:nvSpPr>
        <p:spPr>
          <a:xfrm>
            <a:off x="7544921" y="3631933"/>
            <a:ext cx="31983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300" u="none" cap="none" strike="noStrike">
                <a:solidFill>
                  <a:srgbClr val="01A88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ENERGY BAR</a:t>
            </a:r>
            <a:endParaRPr/>
          </a:p>
        </p:txBody>
      </p:sp>
      <p:sp>
        <p:nvSpPr>
          <p:cNvPr id="205" name="Google Shape;205;p14"/>
          <p:cNvSpPr txBox="1"/>
          <p:nvPr/>
        </p:nvSpPr>
        <p:spPr>
          <a:xfrm>
            <a:off x="7544921" y="5267272"/>
            <a:ext cx="3198158" cy="4952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OR</a:t>
            </a:r>
            <a:endParaRPr/>
          </a:p>
        </p:txBody>
      </p:sp>
      <p:sp>
        <p:nvSpPr>
          <p:cNvPr id="206" name="Google Shape;206;p14"/>
          <p:cNvSpPr txBox="1"/>
          <p:nvPr/>
        </p:nvSpPr>
        <p:spPr>
          <a:xfrm>
            <a:off x="7544921" y="6588589"/>
            <a:ext cx="31983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300" u="none" cap="none" strike="noStrike">
                <a:solidFill>
                  <a:srgbClr val="01A88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SANDWICH</a:t>
            </a:r>
            <a:endParaRPr/>
          </a:p>
        </p:txBody>
      </p:sp>
      <p:grpSp>
        <p:nvGrpSpPr>
          <p:cNvPr id="207" name="Google Shape;207;p14"/>
          <p:cNvGrpSpPr/>
          <p:nvPr/>
        </p:nvGrpSpPr>
        <p:grpSpPr>
          <a:xfrm>
            <a:off x="12202192" y="3367588"/>
            <a:ext cx="3659955" cy="1123239"/>
            <a:chOff x="0" y="-47625"/>
            <a:chExt cx="1585040" cy="486462"/>
          </a:xfrm>
        </p:grpSpPr>
        <p:sp>
          <p:nvSpPr>
            <p:cNvPr id="208" name="Google Shape;208;p14"/>
            <p:cNvSpPr/>
            <p:nvPr/>
          </p:nvSpPr>
          <p:spPr>
            <a:xfrm>
              <a:off x="0" y="0"/>
              <a:ext cx="1585039" cy="438837"/>
            </a:xfrm>
            <a:custGeom>
              <a:rect b="b" l="l" r="r" t="t"/>
              <a:pathLst>
                <a:path extrusionOk="0" h="438837" w="1585039">
                  <a:moveTo>
                    <a:pt x="1585039" y="63459"/>
                  </a:moveTo>
                  <a:lnTo>
                    <a:pt x="1585039" y="375378"/>
                  </a:lnTo>
                  <a:cubicBezTo>
                    <a:pt x="1585039" y="410426"/>
                    <a:pt x="1556628" y="438837"/>
                    <a:pt x="1521580" y="438837"/>
                  </a:cubicBezTo>
                  <a:lnTo>
                    <a:pt x="63459" y="438837"/>
                  </a:lnTo>
                  <a:cubicBezTo>
                    <a:pt x="28412" y="438837"/>
                    <a:pt x="0" y="410426"/>
                    <a:pt x="0" y="375378"/>
                  </a:cubicBezTo>
                  <a:lnTo>
                    <a:pt x="0" y="63459"/>
                  </a:lnTo>
                  <a:cubicBezTo>
                    <a:pt x="0" y="28412"/>
                    <a:pt x="28412" y="0"/>
                    <a:pt x="63459" y="0"/>
                  </a:cubicBezTo>
                  <a:lnTo>
                    <a:pt x="1521580" y="0"/>
                  </a:lnTo>
                  <a:cubicBezTo>
                    <a:pt x="1538411" y="0"/>
                    <a:pt x="1554552" y="6686"/>
                    <a:pt x="1566453" y="18587"/>
                  </a:cubicBezTo>
                  <a:cubicBezTo>
                    <a:pt x="1578354" y="30488"/>
                    <a:pt x="1585039" y="46629"/>
                    <a:pt x="1585039" y="634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14"/>
            <p:cNvSpPr txBox="1"/>
            <p:nvPr/>
          </p:nvSpPr>
          <p:spPr>
            <a:xfrm>
              <a:off x="0" y="-47625"/>
              <a:ext cx="1585040" cy="4864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0" name="Google Shape;210;p14"/>
          <p:cNvGrpSpPr/>
          <p:nvPr/>
        </p:nvGrpSpPr>
        <p:grpSpPr>
          <a:xfrm>
            <a:off x="12202192" y="6324243"/>
            <a:ext cx="3659955" cy="1123239"/>
            <a:chOff x="0" y="-47625"/>
            <a:chExt cx="1585040" cy="486462"/>
          </a:xfrm>
        </p:grpSpPr>
        <p:sp>
          <p:nvSpPr>
            <p:cNvPr id="211" name="Google Shape;211;p14"/>
            <p:cNvSpPr/>
            <p:nvPr/>
          </p:nvSpPr>
          <p:spPr>
            <a:xfrm>
              <a:off x="0" y="0"/>
              <a:ext cx="1585039" cy="438837"/>
            </a:xfrm>
            <a:custGeom>
              <a:rect b="b" l="l" r="r" t="t"/>
              <a:pathLst>
                <a:path extrusionOk="0" h="438837" w="1585039">
                  <a:moveTo>
                    <a:pt x="1585039" y="63459"/>
                  </a:moveTo>
                  <a:lnTo>
                    <a:pt x="1585039" y="375378"/>
                  </a:lnTo>
                  <a:cubicBezTo>
                    <a:pt x="1585039" y="410426"/>
                    <a:pt x="1556628" y="438837"/>
                    <a:pt x="1521580" y="438837"/>
                  </a:cubicBezTo>
                  <a:lnTo>
                    <a:pt x="63459" y="438837"/>
                  </a:lnTo>
                  <a:cubicBezTo>
                    <a:pt x="28412" y="438837"/>
                    <a:pt x="0" y="410426"/>
                    <a:pt x="0" y="375378"/>
                  </a:cubicBezTo>
                  <a:lnTo>
                    <a:pt x="0" y="63459"/>
                  </a:lnTo>
                  <a:cubicBezTo>
                    <a:pt x="0" y="28412"/>
                    <a:pt x="28412" y="0"/>
                    <a:pt x="63459" y="0"/>
                  </a:cubicBezTo>
                  <a:lnTo>
                    <a:pt x="1521580" y="0"/>
                  </a:lnTo>
                  <a:cubicBezTo>
                    <a:pt x="1538411" y="0"/>
                    <a:pt x="1554552" y="6686"/>
                    <a:pt x="1566453" y="18587"/>
                  </a:cubicBezTo>
                  <a:cubicBezTo>
                    <a:pt x="1578354" y="30488"/>
                    <a:pt x="1585039" y="46629"/>
                    <a:pt x="1585039" y="63459"/>
                  </a:cubicBezTo>
                  <a:close/>
                </a:path>
              </a:pathLst>
            </a:custGeom>
            <a:solidFill>
              <a:srgbClr val="FFFFFF">
                <a:alpha val="24705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14"/>
            <p:cNvSpPr txBox="1"/>
            <p:nvPr/>
          </p:nvSpPr>
          <p:spPr>
            <a:xfrm>
              <a:off x="0" y="-47625"/>
              <a:ext cx="1585040" cy="4864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3" name="Google Shape;213;p14"/>
          <p:cNvSpPr txBox="1"/>
          <p:nvPr/>
        </p:nvSpPr>
        <p:spPr>
          <a:xfrm>
            <a:off x="12433090" y="3631933"/>
            <a:ext cx="31983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300" u="none" cap="none" strike="noStrike">
                <a:solidFill>
                  <a:srgbClr val="01A88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FRUIT</a:t>
            </a:r>
            <a:endParaRPr/>
          </a:p>
        </p:txBody>
      </p:sp>
      <p:sp>
        <p:nvSpPr>
          <p:cNvPr id="214" name="Google Shape;214;p14"/>
          <p:cNvSpPr txBox="1"/>
          <p:nvPr/>
        </p:nvSpPr>
        <p:spPr>
          <a:xfrm>
            <a:off x="12433090" y="5267272"/>
            <a:ext cx="3198158" cy="4952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OR</a:t>
            </a:r>
            <a:endParaRPr/>
          </a:p>
        </p:txBody>
      </p:sp>
      <p:sp>
        <p:nvSpPr>
          <p:cNvPr id="215" name="Google Shape;215;p14"/>
          <p:cNvSpPr txBox="1"/>
          <p:nvPr/>
        </p:nvSpPr>
        <p:spPr>
          <a:xfrm>
            <a:off x="12433090" y="6588589"/>
            <a:ext cx="31983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300" u="none" cap="none" strike="noStrike">
                <a:solidFill>
                  <a:srgbClr val="01A88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CHOCOLATE</a:t>
            </a:r>
            <a:endParaRPr/>
          </a:p>
        </p:txBody>
      </p:sp>
      <p:grpSp>
        <p:nvGrpSpPr>
          <p:cNvPr id="216" name="Google Shape;216;p14"/>
          <p:cNvGrpSpPr/>
          <p:nvPr/>
        </p:nvGrpSpPr>
        <p:grpSpPr>
          <a:xfrm>
            <a:off x="4574342" y="8339931"/>
            <a:ext cx="9139317" cy="1003920"/>
            <a:chOff x="0" y="-47625"/>
            <a:chExt cx="2407063" cy="264415"/>
          </a:xfrm>
        </p:grpSpPr>
        <p:sp>
          <p:nvSpPr>
            <p:cNvPr id="217" name="Google Shape;217;p14"/>
            <p:cNvSpPr/>
            <p:nvPr/>
          </p:nvSpPr>
          <p:spPr>
            <a:xfrm>
              <a:off x="0" y="0"/>
              <a:ext cx="2407063" cy="216790"/>
            </a:xfrm>
            <a:custGeom>
              <a:rect b="b" l="l" r="r" t="t"/>
              <a:pathLst>
                <a:path extrusionOk="0" h="216790" w="2407063">
                  <a:moveTo>
                    <a:pt x="2407063" y="84710"/>
                  </a:moveTo>
                  <a:lnTo>
                    <a:pt x="2407063" y="132080"/>
                  </a:lnTo>
                  <a:cubicBezTo>
                    <a:pt x="2407063" y="154546"/>
                    <a:pt x="2398138" y="176092"/>
                    <a:pt x="2382252" y="191979"/>
                  </a:cubicBezTo>
                  <a:cubicBezTo>
                    <a:pt x="2366366" y="207865"/>
                    <a:pt x="2344819" y="216790"/>
                    <a:pt x="2322353" y="216790"/>
                  </a:cubicBezTo>
                  <a:lnTo>
                    <a:pt x="84710" y="216790"/>
                  </a:lnTo>
                  <a:cubicBezTo>
                    <a:pt x="62244" y="216790"/>
                    <a:pt x="40697" y="207865"/>
                    <a:pt x="24811" y="191979"/>
                  </a:cubicBezTo>
                  <a:cubicBezTo>
                    <a:pt x="8925" y="176092"/>
                    <a:pt x="0" y="154546"/>
                    <a:pt x="0" y="132080"/>
                  </a:cubicBezTo>
                  <a:lnTo>
                    <a:pt x="0" y="84710"/>
                  </a:lnTo>
                  <a:cubicBezTo>
                    <a:pt x="0" y="62244"/>
                    <a:pt x="8925" y="40697"/>
                    <a:pt x="24811" y="24811"/>
                  </a:cubicBezTo>
                  <a:cubicBezTo>
                    <a:pt x="40697" y="8925"/>
                    <a:pt x="62244" y="0"/>
                    <a:pt x="84710" y="0"/>
                  </a:cubicBezTo>
                  <a:lnTo>
                    <a:pt x="2322353" y="0"/>
                  </a:lnTo>
                  <a:cubicBezTo>
                    <a:pt x="2344819" y="0"/>
                    <a:pt x="2366366" y="8925"/>
                    <a:pt x="2382252" y="24811"/>
                  </a:cubicBezTo>
                  <a:cubicBezTo>
                    <a:pt x="2398138" y="40697"/>
                    <a:pt x="2407063" y="62244"/>
                    <a:pt x="2407063" y="8471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14"/>
            <p:cNvSpPr txBox="1"/>
            <p:nvPr/>
          </p:nvSpPr>
          <p:spPr>
            <a:xfrm>
              <a:off x="0" y="-47625"/>
              <a:ext cx="2407063" cy="2644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9" name="Google Shape;219;p14"/>
          <p:cNvSpPr txBox="1"/>
          <p:nvPr/>
        </p:nvSpPr>
        <p:spPr>
          <a:xfrm>
            <a:off x="4854425" y="8725700"/>
            <a:ext cx="85791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FFFFFF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Does your choice meet your current life stage needs?</a:t>
            </a:r>
            <a:endParaRPr sz="1300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5AA801"/>
            </a:gs>
            <a:gs pos="100000">
              <a:srgbClr val="BAD58F"/>
            </a:gs>
          </a:gsLst>
          <a:lin ang="2700000" scaled="0"/>
        </a:gra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5"/>
          <p:cNvSpPr/>
          <p:nvPr/>
        </p:nvSpPr>
        <p:spPr>
          <a:xfrm>
            <a:off x="-3035221" y="-932494"/>
            <a:ext cx="10579307" cy="12406437"/>
          </a:xfrm>
          <a:custGeom>
            <a:rect b="b" l="l" r="r" t="t"/>
            <a:pathLst>
              <a:path extrusionOk="0" h="12406437" w="10579307">
                <a:moveTo>
                  <a:pt x="0" y="0"/>
                </a:moveTo>
                <a:lnTo>
                  <a:pt x="10579307" y="0"/>
                </a:lnTo>
                <a:lnTo>
                  <a:pt x="10579307" y="12406437"/>
                </a:lnTo>
                <a:lnTo>
                  <a:pt x="0" y="124064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5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25" name="Google Shape;225;p15"/>
          <p:cNvGrpSpPr/>
          <p:nvPr/>
        </p:nvGrpSpPr>
        <p:grpSpPr>
          <a:xfrm>
            <a:off x="1028700" y="3893505"/>
            <a:ext cx="8521907" cy="5364795"/>
            <a:chOff x="0" y="-47625"/>
            <a:chExt cx="2244453" cy="1412992"/>
          </a:xfrm>
        </p:grpSpPr>
        <p:sp>
          <p:nvSpPr>
            <p:cNvPr id="226" name="Google Shape;226;p15"/>
            <p:cNvSpPr/>
            <p:nvPr/>
          </p:nvSpPr>
          <p:spPr>
            <a:xfrm>
              <a:off x="0" y="0"/>
              <a:ext cx="2244453" cy="1365367"/>
            </a:xfrm>
            <a:custGeom>
              <a:rect b="b" l="l" r="r" t="t"/>
              <a:pathLst>
                <a:path extrusionOk="0" h="1365367" w="2244453">
                  <a:moveTo>
                    <a:pt x="2244453" y="27254"/>
                  </a:moveTo>
                  <a:lnTo>
                    <a:pt x="2244453" y="1338113"/>
                  </a:lnTo>
                  <a:cubicBezTo>
                    <a:pt x="2244453" y="1345341"/>
                    <a:pt x="2241582" y="1352274"/>
                    <a:pt x="2236470" y="1357385"/>
                  </a:cubicBezTo>
                  <a:cubicBezTo>
                    <a:pt x="2231359" y="1362496"/>
                    <a:pt x="2224427" y="1365367"/>
                    <a:pt x="2217199" y="1365367"/>
                  </a:cubicBezTo>
                  <a:lnTo>
                    <a:pt x="27254" y="1365367"/>
                  </a:lnTo>
                  <a:cubicBezTo>
                    <a:pt x="20026" y="1365367"/>
                    <a:pt x="13094" y="1362496"/>
                    <a:pt x="7983" y="1357385"/>
                  </a:cubicBezTo>
                  <a:cubicBezTo>
                    <a:pt x="2871" y="1352274"/>
                    <a:pt x="0" y="1345341"/>
                    <a:pt x="0" y="1338113"/>
                  </a:cubicBezTo>
                  <a:lnTo>
                    <a:pt x="0" y="27254"/>
                  </a:lnTo>
                  <a:cubicBezTo>
                    <a:pt x="0" y="20026"/>
                    <a:pt x="2871" y="13094"/>
                    <a:pt x="7983" y="7983"/>
                  </a:cubicBezTo>
                  <a:cubicBezTo>
                    <a:pt x="13094" y="2871"/>
                    <a:pt x="20026" y="0"/>
                    <a:pt x="27254" y="0"/>
                  </a:cubicBezTo>
                  <a:lnTo>
                    <a:pt x="2217199" y="0"/>
                  </a:lnTo>
                  <a:cubicBezTo>
                    <a:pt x="2224427" y="0"/>
                    <a:pt x="2231359" y="2871"/>
                    <a:pt x="2236470" y="7983"/>
                  </a:cubicBezTo>
                  <a:cubicBezTo>
                    <a:pt x="2241582" y="13094"/>
                    <a:pt x="2244453" y="20026"/>
                    <a:pt x="2244453" y="272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15"/>
            <p:cNvSpPr txBox="1"/>
            <p:nvPr/>
          </p:nvSpPr>
          <p:spPr>
            <a:xfrm>
              <a:off x="0" y="-47625"/>
              <a:ext cx="2244453" cy="14129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28" name="Google Shape;228;p15"/>
          <p:cNvPicPr preferRelativeResize="0"/>
          <p:nvPr/>
        </p:nvPicPr>
        <p:blipFill rotWithShape="1">
          <a:blip r:embed="rId4">
            <a:alphaModFix/>
          </a:blip>
          <a:srcRect b="0" l="25035" r="25036" t="0"/>
          <a:stretch/>
        </p:blipFill>
        <p:spPr>
          <a:xfrm>
            <a:off x="10579307" y="0"/>
            <a:ext cx="7708693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15"/>
          <p:cNvGrpSpPr/>
          <p:nvPr/>
        </p:nvGrpSpPr>
        <p:grpSpPr>
          <a:xfrm>
            <a:off x="1028700" y="2652990"/>
            <a:ext cx="1957988" cy="1003920"/>
            <a:chOff x="0" y="-47625"/>
            <a:chExt cx="515684" cy="264415"/>
          </a:xfrm>
        </p:grpSpPr>
        <p:sp>
          <p:nvSpPr>
            <p:cNvPr id="230" name="Google Shape;230;p15"/>
            <p:cNvSpPr/>
            <p:nvPr/>
          </p:nvSpPr>
          <p:spPr>
            <a:xfrm>
              <a:off x="0" y="0"/>
              <a:ext cx="515684" cy="216790"/>
            </a:xfrm>
            <a:custGeom>
              <a:rect b="b" l="l" r="r" t="t"/>
              <a:pathLst>
                <a:path extrusionOk="0" h="216790" w="515684">
                  <a:moveTo>
                    <a:pt x="515684" y="108395"/>
                  </a:moveTo>
                  <a:lnTo>
                    <a:pt x="515684" y="108395"/>
                  </a:lnTo>
                  <a:cubicBezTo>
                    <a:pt x="515684" y="137143"/>
                    <a:pt x="504264" y="164714"/>
                    <a:pt x="483936" y="185042"/>
                  </a:cubicBezTo>
                  <a:cubicBezTo>
                    <a:pt x="463608" y="205370"/>
                    <a:pt x="436037" y="216790"/>
                    <a:pt x="407289" y="216790"/>
                  </a:cubicBezTo>
                  <a:lnTo>
                    <a:pt x="108395" y="216790"/>
                  </a:lnTo>
                  <a:cubicBezTo>
                    <a:pt x="79647" y="216790"/>
                    <a:pt x="52076" y="205370"/>
                    <a:pt x="31748" y="185042"/>
                  </a:cubicBezTo>
                  <a:cubicBezTo>
                    <a:pt x="11420" y="164714"/>
                    <a:pt x="0" y="137143"/>
                    <a:pt x="0" y="108395"/>
                  </a:cubicBezTo>
                  <a:lnTo>
                    <a:pt x="0" y="108395"/>
                  </a:lnTo>
                  <a:cubicBezTo>
                    <a:pt x="0" y="79647"/>
                    <a:pt x="11420" y="52076"/>
                    <a:pt x="31748" y="31748"/>
                  </a:cubicBezTo>
                  <a:cubicBezTo>
                    <a:pt x="52076" y="11420"/>
                    <a:pt x="79647" y="0"/>
                    <a:pt x="108395" y="0"/>
                  </a:cubicBezTo>
                  <a:lnTo>
                    <a:pt x="407289" y="0"/>
                  </a:lnTo>
                  <a:cubicBezTo>
                    <a:pt x="467154" y="0"/>
                    <a:pt x="515684" y="48530"/>
                    <a:pt x="515684" y="10839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15"/>
            <p:cNvSpPr txBox="1"/>
            <p:nvPr/>
          </p:nvSpPr>
          <p:spPr>
            <a:xfrm>
              <a:off x="0" y="-47625"/>
              <a:ext cx="515684" cy="2644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2" name="Google Shape;232;p15"/>
          <p:cNvSpPr txBox="1"/>
          <p:nvPr/>
        </p:nvSpPr>
        <p:spPr>
          <a:xfrm>
            <a:off x="1028700" y="1409950"/>
            <a:ext cx="8161800" cy="13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THE EARLY YEARS</a:t>
            </a:r>
            <a:endParaRPr/>
          </a:p>
        </p:txBody>
      </p:sp>
      <p:sp>
        <p:nvSpPr>
          <p:cNvPr id="233" name="Google Shape;233;p15"/>
          <p:cNvSpPr txBox="1"/>
          <p:nvPr/>
        </p:nvSpPr>
        <p:spPr>
          <a:xfrm>
            <a:off x="1574814" y="4901763"/>
            <a:ext cx="74298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02260" lvl="1" marL="60451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AA904"/>
              </a:buClr>
              <a:buSzPts val="2799"/>
              <a:buFont typeface="Arial"/>
              <a:buChar char="•"/>
            </a:pPr>
            <a:r>
              <a:rPr b="0" i="0" lang="en-US" sz="2799" u="none" cap="none" strike="noStrike">
                <a:solidFill>
                  <a:srgbClr val="7AA904"/>
                </a:solidFill>
                <a:latin typeface="Public Sans"/>
                <a:ea typeface="Public Sans"/>
                <a:cs typeface="Public Sans"/>
                <a:sym typeface="Public Sans"/>
              </a:rPr>
              <a:t>Babies start with milk, then slowly try solid foods from around 6 months.</a:t>
            </a:r>
            <a:endParaRPr/>
          </a:p>
          <a:p>
            <a:pPr indent="-302260" lvl="1" marL="60451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AA904"/>
              </a:buClr>
              <a:buSzPts val="2799"/>
              <a:buFont typeface="Arial"/>
              <a:buChar char="•"/>
            </a:pPr>
            <a:r>
              <a:rPr b="0" i="0" lang="en-US" sz="2799" u="none" cap="none" strike="noStrike">
                <a:solidFill>
                  <a:srgbClr val="7AA904"/>
                </a:solidFill>
                <a:latin typeface="Public Sans"/>
                <a:ea typeface="Public Sans"/>
                <a:cs typeface="Public Sans"/>
                <a:sym typeface="Public Sans"/>
              </a:rPr>
              <a:t>Once ready, they can eat mashed or blended food.</a:t>
            </a:r>
            <a:endParaRPr/>
          </a:p>
          <a:p>
            <a:pPr indent="-302260" lvl="1" marL="60451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AA904"/>
              </a:buClr>
              <a:buSzPts val="2799"/>
              <a:buFont typeface="Arial"/>
              <a:buChar char="•"/>
            </a:pPr>
            <a:r>
              <a:rPr b="0" i="0" lang="en-US" sz="2799" u="none" cap="none" strike="noStrike">
                <a:solidFill>
                  <a:srgbClr val="7AA904"/>
                </a:solidFill>
                <a:latin typeface="Public Sans"/>
                <a:ea typeface="Public Sans"/>
                <a:cs typeface="Public Sans"/>
                <a:sym typeface="Public Sans"/>
              </a:rPr>
              <a:t>They can also try soft finger foods, like cooked carrot or brocolli, they can “chew” with their gums.</a:t>
            </a:r>
            <a:endParaRPr/>
          </a:p>
        </p:txBody>
      </p:sp>
      <p:sp>
        <p:nvSpPr>
          <p:cNvPr id="234" name="Google Shape;234;p15"/>
          <p:cNvSpPr txBox="1"/>
          <p:nvPr/>
        </p:nvSpPr>
        <p:spPr>
          <a:xfrm>
            <a:off x="1246898" y="3009175"/>
            <a:ext cx="1521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0-2 YRS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AD58F"/>
            </a:gs>
            <a:gs pos="100000">
              <a:srgbClr val="5AA801"/>
            </a:gs>
          </a:gsLst>
          <a:lin ang="2700000" scaled="0"/>
        </a:gra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239;p16"/>
          <p:cNvGrpSpPr/>
          <p:nvPr/>
        </p:nvGrpSpPr>
        <p:grpSpPr>
          <a:xfrm>
            <a:off x="1028700" y="2998841"/>
            <a:ext cx="3077529" cy="3048583"/>
            <a:chOff x="0" y="-47625"/>
            <a:chExt cx="1097594" cy="1087303"/>
          </a:xfrm>
        </p:grpSpPr>
        <p:sp>
          <p:nvSpPr>
            <p:cNvPr id="240" name="Google Shape;240;p16"/>
            <p:cNvSpPr/>
            <p:nvPr/>
          </p:nvSpPr>
          <p:spPr>
            <a:xfrm>
              <a:off x="0" y="0"/>
              <a:ext cx="1097594" cy="1039678"/>
            </a:xfrm>
            <a:custGeom>
              <a:rect b="b" l="l" r="r" t="t"/>
              <a:pathLst>
                <a:path extrusionOk="0" h="1039678" w="1097594">
                  <a:moveTo>
                    <a:pt x="1097594" y="75469"/>
                  </a:moveTo>
                  <a:lnTo>
                    <a:pt x="1097594" y="964209"/>
                  </a:lnTo>
                  <a:cubicBezTo>
                    <a:pt x="1097594" y="984225"/>
                    <a:pt x="1089643" y="1003420"/>
                    <a:pt x="1075490" y="1017574"/>
                  </a:cubicBezTo>
                  <a:cubicBezTo>
                    <a:pt x="1061337" y="1031727"/>
                    <a:pt x="1042141" y="1039678"/>
                    <a:pt x="1022125" y="1039678"/>
                  </a:cubicBezTo>
                  <a:lnTo>
                    <a:pt x="75469" y="1039678"/>
                  </a:lnTo>
                  <a:cubicBezTo>
                    <a:pt x="55453" y="1039678"/>
                    <a:pt x="36257" y="1031727"/>
                    <a:pt x="22104" y="1017574"/>
                  </a:cubicBezTo>
                  <a:cubicBezTo>
                    <a:pt x="7951" y="1003420"/>
                    <a:pt x="0" y="984225"/>
                    <a:pt x="0" y="964209"/>
                  </a:cubicBezTo>
                  <a:lnTo>
                    <a:pt x="0" y="75469"/>
                  </a:lnTo>
                  <a:cubicBezTo>
                    <a:pt x="0" y="33789"/>
                    <a:pt x="33789" y="0"/>
                    <a:pt x="75469" y="0"/>
                  </a:cubicBezTo>
                  <a:lnTo>
                    <a:pt x="1022125" y="0"/>
                  </a:lnTo>
                  <a:cubicBezTo>
                    <a:pt x="1063806" y="0"/>
                    <a:pt x="1097594" y="33789"/>
                    <a:pt x="1097594" y="754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16"/>
            <p:cNvSpPr txBox="1"/>
            <p:nvPr/>
          </p:nvSpPr>
          <p:spPr>
            <a:xfrm>
              <a:off x="0" y="-47625"/>
              <a:ext cx="1097594" cy="10873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2" name="Google Shape;242;p16"/>
          <p:cNvGrpSpPr/>
          <p:nvPr/>
        </p:nvGrpSpPr>
        <p:grpSpPr>
          <a:xfrm>
            <a:off x="1028700" y="6124631"/>
            <a:ext cx="3077529" cy="3048583"/>
            <a:chOff x="0" y="-47625"/>
            <a:chExt cx="1097594" cy="1087303"/>
          </a:xfrm>
        </p:grpSpPr>
        <p:sp>
          <p:nvSpPr>
            <p:cNvPr id="243" name="Google Shape;243;p16"/>
            <p:cNvSpPr/>
            <p:nvPr/>
          </p:nvSpPr>
          <p:spPr>
            <a:xfrm>
              <a:off x="0" y="0"/>
              <a:ext cx="1097594" cy="1039678"/>
            </a:xfrm>
            <a:custGeom>
              <a:rect b="b" l="l" r="r" t="t"/>
              <a:pathLst>
                <a:path extrusionOk="0" h="1039678" w="1097594">
                  <a:moveTo>
                    <a:pt x="1097594" y="75469"/>
                  </a:moveTo>
                  <a:lnTo>
                    <a:pt x="1097594" y="964209"/>
                  </a:lnTo>
                  <a:cubicBezTo>
                    <a:pt x="1097594" y="984225"/>
                    <a:pt x="1089643" y="1003420"/>
                    <a:pt x="1075490" y="1017574"/>
                  </a:cubicBezTo>
                  <a:cubicBezTo>
                    <a:pt x="1061337" y="1031727"/>
                    <a:pt x="1042141" y="1039678"/>
                    <a:pt x="1022125" y="1039678"/>
                  </a:cubicBezTo>
                  <a:lnTo>
                    <a:pt x="75469" y="1039678"/>
                  </a:lnTo>
                  <a:cubicBezTo>
                    <a:pt x="55453" y="1039678"/>
                    <a:pt x="36257" y="1031727"/>
                    <a:pt x="22104" y="1017574"/>
                  </a:cubicBezTo>
                  <a:cubicBezTo>
                    <a:pt x="7951" y="1003420"/>
                    <a:pt x="0" y="984225"/>
                    <a:pt x="0" y="964209"/>
                  </a:cubicBezTo>
                  <a:lnTo>
                    <a:pt x="0" y="75469"/>
                  </a:lnTo>
                  <a:cubicBezTo>
                    <a:pt x="0" y="33789"/>
                    <a:pt x="33789" y="0"/>
                    <a:pt x="75469" y="0"/>
                  </a:cubicBezTo>
                  <a:lnTo>
                    <a:pt x="1022125" y="0"/>
                  </a:lnTo>
                  <a:cubicBezTo>
                    <a:pt x="1063806" y="0"/>
                    <a:pt x="1097594" y="33789"/>
                    <a:pt x="1097594" y="754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16"/>
            <p:cNvSpPr txBox="1"/>
            <p:nvPr/>
          </p:nvSpPr>
          <p:spPr>
            <a:xfrm>
              <a:off x="0" y="-47625"/>
              <a:ext cx="1097594" cy="10873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5" name="Google Shape;245;p16"/>
          <p:cNvGrpSpPr/>
          <p:nvPr/>
        </p:nvGrpSpPr>
        <p:grpSpPr>
          <a:xfrm>
            <a:off x="7605235" y="4561736"/>
            <a:ext cx="3077529" cy="3048583"/>
            <a:chOff x="0" y="-47625"/>
            <a:chExt cx="1097594" cy="1087303"/>
          </a:xfrm>
        </p:grpSpPr>
        <p:sp>
          <p:nvSpPr>
            <p:cNvPr id="246" name="Google Shape;246;p16"/>
            <p:cNvSpPr/>
            <p:nvPr/>
          </p:nvSpPr>
          <p:spPr>
            <a:xfrm>
              <a:off x="0" y="0"/>
              <a:ext cx="1097594" cy="1039678"/>
            </a:xfrm>
            <a:custGeom>
              <a:rect b="b" l="l" r="r" t="t"/>
              <a:pathLst>
                <a:path extrusionOk="0" h="1039678" w="1097594">
                  <a:moveTo>
                    <a:pt x="1097594" y="75469"/>
                  </a:moveTo>
                  <a:lnTo>
                    <a:pt x="1097594" y="964209"/>
                  </a:lnTo>
                  <a:cubicBezTo>
                    <a:pt x="1097594" y="984225"/>
                    <a:pt x="1089643" y="1003420"/>
                    <a:pt x="1075490" y="1017574"/>
                  </a:cubicBezTo>
                  <a:cubicBezTo>
                    <a:pt x="1061337" y="1031727"/>
                    <a:pt x="1042141" y="1039678"/>
                    <a:pt x="1022125" y="1039678"/>
                  </a:cubicBezTo>
                  <a:lnTo>
                    <a:pt x="75469" y="1039678"/>
                  </a:lnTo>
                  <a:cubicBezTo>
                    <a:pt x="55453" y="1039678"/>
                    <a:pt x="36257" y="1031727"/>
                    <a:pt x="22104" y="1017574"/>
                  </a:cubicBezTo>
                  <a:cubicBezTo>
                    <a:pt x="7951" y="1003420"/>
                    <a:pt x="0" y="984225"/>
                    <a:pt x="0" y="964209"/>
                  </a:cubicBezTo>
                  <a:lnTo>
                    <a:pt x="0" y="75469"/>
                  </a:lnTo>
                  <a:cubicBezTo>
                    <a:pt x="0" y="33789"/>
                    <a:pt x="33789" y="0"/>
                    <a:pt x="75469" y="0"/>
                  </a:cubicBezTo>
                  <a:lnTo>
                    <a:pt x="1022125" y="0"/>
                  </a:lnTo>
                  <a:cubicBezTo>
                    <a:pt x="1063806" y="0"/>
                    <a:pt x="1097594" y="33789"/>
                    <a:pt x="1097594" y="75469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16"/>
            <p:cNvSpPr txBox="1"/>
            <p:nvPr/>
          </p:nvSpPr>
          <p:spPr>
            <a:xfrm>
              <a:off x="0" y="-47625"/>
              <a:ext cx="1097594" cy="10873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16"/>
          <p:cNvGrpSpPr/>
          <p:nvPr/>
        </p:nvGrpSpPr>
        <p:grpSpPr>
          <a:xfrm>
            <a:off x="14181771" y="4561736"/>
            <a:ext cx="3077529" cy="3048583"/>
            <a:chOff x="0" y="-47625"/>
            <a:chExt cx="1097594" cy="1087303"/>
          </a:xfrm>
        </p:grpSpPr>
        <p:sp>
          <p:nvSpPr>
            <p:cNvPr id="249" name="Google Shape;249;p16"/>
            <p:cNvSpPr/>
            <p:nvPr/>
          </p:nvSpPr>
          <p:spPr>
            <a:xfrm>
              <a:off x="0" y="0"/>
              <a:ext cx="1097594" cy="1039678"/>
            </a:xfrm>
            <a:custGeom>
              <a:rect b="b" l="l" r="r" t="t"/>
              <a:pathLst>
                <a:path extrusionOk="0" h="1039678" w="1097594">
                  <a:moveTo>
                    <a:pt x="1097594" y="75469"/>
                  </a:moveTo>
                  <a:lnTo>
                    <a:pt x="1097594" y="964209"/>
                  </a:lnTo>
                  <a:cubicBezTo>
                    <a:pt x="1097594" y="984225"/>
                    <a:pt x="1089643" y="1003420"/>
                    <a:pt x="1075490" y="1017574"/>
                  </a:cubicBezTo>
                  <a:cubicBezTo>
                    <a:pt x="1061337" y="1031727"/>
                    <a:pt x="1042141" y="1039678"/>
                    <a:pt x="1022125" y="1039678"/>
                  </a:cubicBezTo>
                  <a:lnTo>
                    <a:pt x="75469" y="1039678"/>
                  </a:lnTo>
                  <a:cubicBezTo>
                    <a:pt x="55453" y="1039678"/>
                    <a:pt x="36257" y="1031727"/>
                    <a:pt x="22104" y="1017574"/>
                  </a:cubicBezTo>
                  <a:cubicBezTo>
                    <a:pt x="7951" y="1003420"/>
                    <a:pt x="0" y="984225"/>
                    <a:pt x="0" y="964209"/>
                  </a:cubicBezTo>
                  <a:lnTo>
                    <a:pt x="0" y="75469"/>
                  </a:lnTo>
                  <a:cubicBezTo>
                    <a:pt x="0" y="33789"/>
                    <a:pt x="33789" y="0"/>
                    <a:pt x="75469" y="0"/>
                  </a:cubicBezTo>
                  <a:lnTo>
                    <a:pt x="1022125" y="0"/>
                  </a:lnTo>
                  <a:cubicBezTo>
                    <a:pt x="1063806" y="0"/>
                    <a:pt x="1097594" y="33789"/>
                    <a:pt x="1097594" y="75469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16"/>
            <p:cNvSpPr txBox="1"/>
            <p:nvPr/>
          </p:nvSpPr>
          <p:spPr>
            <a:xfrm>
              <a:off x="0" y="-47625"/>
              <a:ext cx="1097594" cy="10873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1" name="Google Shape;251;p16"/>
          <p:cNvGrpSpPr/>
          <p:nvPr/>
        </p:nvGrpSpPr>
        <p:grpSpPr>
          <a:xfrm>
            <a:off x="10893503" y="2998841"/>
            <a:ext cx="3077529" cy="3048583"/>
            <a:chOff x="0" y="-47625"/>
            <a:chExt cx="1097594" cy="1087303"/>
          </a:xfrm>
        </p:grpSpPr>
        <p:sp>
          <p:nvSpPr>
            <p:cNvPr id="252" name="Google Shape;252;p16"/>
            <p:cNvSpPr/>
            <p:nvPr/>
          </p:nvSpPr>
          <p:spPr>
            <a:xfrm>
              <a:off x="0" y="0"/>
              <a:ext cx="1097594" cy="1039678"/>
            </a:xfrm>
            <a:custGeom>
              <a:rect b="b" l="l" r="r" t="t"/>
              <a:pathLst>
                <a:path extrusionOk="0" h="1039678" w="1097594">
                  <a:moveTo>
                    <a:pt x="1097594" y="75469"/>
                  </a:moveTo>
                  <a:lnTo>
                    <a:pt x="1097594" y="964209"/>
                  </a:lnTo>
                  <a:cubicBezTo>
                    <a:pt x="1097594" y="984225"/>
                    <a:pt x="1089643" y="1003420"/>
                    <a:pt x="1075490" y="1017574"/>
                  </a:cubicBezTo>
                  <a:cubicBezTo>
                    <a:pt x="1061337" y="1031727"/>
                    <a:pt x="1042141" y="1039678"/>
                    <a:pt x="1022125" y="1039678"/>
                  </a:cubicBezTo>
                  <a:lnTo>
                    <a:pt x="75469" y="1039678"/>
                  </a:lnTo>
                  <a:cubicBezTo>
                    <a:pt x="55453" y="1039678"/>
                    <a:pt x="36257" y="1031727"/>
                    <a:pt x="22104" y="1017574"/>
                  </a:cubicBezTo>
                  <a:cubicBezTo>
                    <a:pt x="7951" y="1003420"/>
                    <a:pt x="0" y="984225"/>
                    <a:pt x="0" y="964209"/>
                  </a:cubicBezTo>
                  <a:lnTo>
                    <a:pt x="0" y="75469"/>
                  </a:lnTo>
                  <a:cubicBezTo>
                    <a:pt x="0" y="33789"/>
                    <a:pt x="33789" y="0"/>
                    <a:pt x="75469" y="0"/>
                  </a:cubicBezTo>
                  <a:lnTo>
                    <a:pt x="1022125" y="0"/>
                  </a:lnTo>
                  <a:cubicBezTo>
                    <a:pt x="1063806" y="0"/>
                    <a:pt x="1097594" y="33789"/>
                    <a:pt x="1097594" y="754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16"/>
            <p:cNvSpPr txBox="1"/>
            <p:nvPr/>
          </p:nvSpPr>
          <p:spPr>
            <a:xfrm>
              <a:off x="0" y="-47625"/>
              <a:ext cx="1097594" cy="10873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4" name="Google Shape;254;p16"/>
          <p:cNvGrpSpPr/>
          <p:nvPr/>
        </p:nvGrpSpPr>
        <p:grpSpPr>
          <a:xfrm>
            <a:off x="4316968" y="2998841"/>
            <a:ext cx="3077529" cy="3048583"/>
            <a:chOff x="0" y="-47625"/>
            <a:chExt cx="1097594" cy="1087303"/>
          </a:xfrm>
        </p:grpSpPr>
        <p:sp>
          <p:nvSpPr>
            <p:cNvPr id="255" name="Google Shape;255;p16"/>
            <p:cNvSpPr/>
            <p:nvPr/>
          </p:nvSpPr>
          <p:spPr>
            <a:xfrm>
              <a:off x="0" y="0"/>
              <a:ext cx="1097594" cy="1039678"/>
            </a:xfrm>
            <a:custGeom>
              <a:rect b="b" l="l" r="r" t="t"/>
              <a:pathLst>
                <a:path extrusionOk="0" h="1039678" w="1097594">
                  <a:moveTo>
                    <a:pt x="1097594" y="75469"/>
                  </a:moveTo>
                  <a:lnTo>
                    <a:pt x="1097594" y="964209"/>
                  </a:lnTo>
                  <a:cubicBezTo>
                    <a:pt x="1097594" y="984225"/>
                    <a:pt x="1089643" y="1003420"/>
                    <a:pt x="1075490" y="1017574"/>
                  </a:cubicBezTo>
                  <a:cubicBezTo>
                    <a:pt x="1061337" y="1031727"/>
                    <a:pt x="1042141" y="1039678"/>
                    <a:pt x="1022125" y="1039678"/>
                  </a:cubicBezTo>
                  <a:lnTo>
                    <a:pt x="75469" y="1039678"/>
                  </a:lnTo>
                  <a:cubicBezTo>
                    <a:pt x="55453" y="1039678"/>
                    <a:pt x="36257" y="1031727"/>
                    <a:pt x="22104" y="1017574"/>
                  </a:cubicBezTo>
                  <a:cubicBezTo>
                    <a:pt x="7951" y="1003420"/>
                    <a:pt x="0" y="984225"/>
                    <a:pt x="0" y="964209"/>
                  </a:cubicBezTo>
                  <a:lnTo>
                    <a:pt x="0" y="75469"/>
                  </a:lnTo>
                  <a:cubicBezTo>
                    <a:pt x="0" y="33789"/>
                    <a:pt x="33789" y="0"/>
                    <a:pt x="75469" y="0"/>
                  </a:cubicBezTo>
                  <a:lnTo>
                    <a:pt x="1022125" y="0"/>
                  </a:lnTo>
                  <a:cubicBezTo>
                    <a:pt x="1063806" y="0"/>
                    <a:pt x="1097594" y="33789"/>
                    <a:pt x="1097594" y="754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16"/>
            <p:cNvSpPr txBox="1"/>
            <p:nvPr/>
          </p:nvSpPr>
          <p:spPr>
            <a:xfrm>
              <a:off x="0" y="-47625"/>
              <a:ext cx="1097594" cy="10873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16"/>
          <p:cNvGrpSpPr/>
          <p:nvPr/>
        </p:nvGrpSpPr>
        <p:grpSpPr>
          <a:xfrm>
            <a:off x="4316968" y="6124631"/>
            <a:ext cx="3077529" cy="3048583"/>
            <a:chOff x="0" y="-47625"/>
            <a:chExt cx="1097594" cy="1087303"/>
          </a:xfrm>
        </p:grpSpPr>
        <p:sp>
          <p:nvSpPr>
            <p:cNvPr id="258" name="Google Shape;258;p16"/>
            <p:cNvSpPr/>
            <p:nvPr/>
          </p:nvSpPr>
          <p:spPr>
            <a:xfrm>
              <a:off x="0" y="0"/>
              <a:ext cx="1097594" cy="1039678"/>
            </a:xfrm>
            <a:custGeom>
              <a:rect b="b" l="l" r="r" t="t"/>
              <a:pathLst>
                <a:path extrusionOk="0" h="1039678" w="1097594">
                  <a:moveTo>
                    <a:pt x="1097594" y="75469"/>
                  </a:moveTo>
                  <a:lnTo>
                    <a:pt x="1097594" y="964209"/>
                  </a:lnTo>
                  <a:cubicBezTo>
                    <a:pt x="1097594" y="984225"/>
                    <a:pt x="1089643" y="1003420"/>
                    <a:pt x="1075490" y="1017574"/>
                  </a:cubicBezTo>
                  <a:cubicBezTo>
                    <a:pt x="1061337" y="1031727"/>
                    <a:pt x="1042141" y="1039678"/>
                    <a:pt x="1022125" y="1039678"/>
                  </a:cubicBezTo>
                  <a:lnTo>
                    <a:pt x="75469" y="1039678"/>
                  </a:lnTo>
                  <a:cubicBezTo>
                    <a:pt x="55453" y="1039678"/>
                    <a:pt x="36257" y="1031727"/>
                    <a:pt x="22104" y="1017574"/>
                  </a:cubicBezTo>
                  <a:cubicBezTo>
                    <a:pt x="7951" y="1003420"/>
                    <a:pt x="0" y="984225"/>
                    <a:pt x="0" y="964209"/>
                  </a:cubicBezTo>
                  <a:lnTo>
                    <a:pt x="0" y="75469"/>
                  </a:lnTo>
                  <a:cubicBezTo>
                    <a:pt x="0" y="33789"/>
                    <a:pt x="33789" y="0"/>
                    <a:pt x="75469" y="0"/>
                  </a:cubicBezTo>
                  <a:lnTo>
                    <a:pt x="1022125" y="0"/>
                  </a:lnTo>
                  <a:cubicBezTo>
                    <a:pt x="1063806" y="0"/>
                    <a:pt x="1097594" y="33789"/>
                    <a:pt x="1097594" y="754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16"/>
            <p:cNvSpPr txBox="1"/>
            <p:nvPr/>
          </p:nvSpPr>
          <p:spPr>
            <a:xfrm>
              <a:off x="0" y="-47625"/>
              <a:ext cx="1097594" cy="10873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0" name="Google Shape;260;p16"/>
          <p:cNvGrpSpPr/>
          <p:nvPr/>
        </p:nvGrpSpPr>
        <p:grpSpPr>
          <a:xfrm>
            <a:off x="10893503" y="6124631"/>
            <a:ext cx="3077529" cy="3048583"/>
            <a:chOff x="0" y="-47625"/>
            <a:chExt cx="1097594" cy="1087303"/>
          </a:xfrm>
        </p:grpSpPr>
        <p:sp>
          <p:nvSpPr>
            <p:cNvPr id="261" name="Google Shape;261;p16"/>
            <p:cNvSpPr/>
            <p:nvPr/>
          </p:nvSpPr>
          <p:spPr>
            <a:xfrm>
              <a:off x="0" y="0"/>
              <a:ext cx="1097594" cy="1039678"/>
            </a:xfrm>
            <a:custGeom>
              <a:rect b="b" l="l" r="r" t="t"/>
              <a:pathLst>
                <a:path extrusionOk="0" h="1039678" w="1097594">
                  <a:moveTo>
                    <a:pt x="1097594" y="75469"/>
                  </a:moveTo>
                  <a:lnTo>
                    <a:pt x="1097594" y="964209"/>
                  </a:lnTo>
                  <a:cubicBezTo>
                    <a:pt x="1097594" y="984225"/>
                    <a:pt x="1089643" y="1003420"/>
                    <a:pt x="1075490" y="1017574"/>
                  </a:cubicBezTo>
                  <a:cubicBezTo>
                    <a:pt x="1061337" y="1031727"/>
                    <a:pt x="1042141" y="1039678"/>
                    <a:pt x="1022125" y="1039678"/>
                  </a:cubicBezTo>
                  <a:lnTo>
                    <a:pt x="75469" y="1039678"/>
                  </a:lnTo>
                  <a:cubicBezTo>
                    <a:pt x="55453" y="1039678"/>
                    <a:pt x="36257" y="1031727"/>
                    <a:pt x="22104" y="1017574"/>
                  </a:cubicBezTo>
                  <a:cubicBezTo>
                    <a:pt x="7951" y="1003420"/>
                    <a:pt x="0" y="984225"/>
                    <a:pt x="0" y="964209"/>
                  </a:cubicBezTo>
                  <a:lnTo>
                    <a:pt x="0" y="75469"/>
                  </a:lnTo>
                  <a:cubicBezTo>
                    <a:pt x="0" y="33789"/>
                    <a:pt x="33789" y="0"/>
                    <a:pt x="75469" y="0"/>
                  </a:cubicBezTo>
                  <a:lnTo>
                    <a:pt x="1022125" y="0"/>
                  </a:lnTo>
                  <a:cubicBezTo>
                    <a:pt x="1063806" y="0"/>
                    <a:pt x="1097594" y="33789"/>
                    <a:pt x="1097594" y="754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16"/>
            <p:cNvSpPr txBox="1"/>
            <p:nvPr/>
          </p:nvSpPr>
          <p:spPr>
            <a:xfrm>
              <a:off x="0" y="-47625"/>
              <a:ext cx="1097594" cy="10873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3" name="Google Shape;263;p16"/>
          <p:cNvSpPr txBox="1"/>
          <p:nvPr/>
        </p:nvSpPr>
        <p:spPr>
          <a:xfrm>
            <a:off x="8013347" y="5132621"/>
            <a:ext cx="2261400" cy="19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97" u="none" cap="none" strike="noStrike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Protein to help build bones and tissues</a:t>
            </a:r>
            <a:endParaRPr/>
          </a:p>
        </p:txBody>
      </p:sp>
      <p:sp>
        <p:nvSpPr>
          <p:cNvPr id="264" name="Google Shape;264;p16"/>
          <p:cNvSpPr txBox="1"/>
          <p:nvPr/>
        </p:nvSpPr>
        <p:spPr>
          <a:xfrm>
            <a:off x="14589882" y="5327536"/>
            <a:ext cx="2261400" cy="14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97" u="none" cap="none" strike="noStrike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Foods with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97" u="none" cap="none" strike="noStrike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vitamins A and C</a:t>
            </a:r>
            <a:endParaRPr/>
          </a:p>
        </p:txBody>
      </p:sp>
      <p:sp>
        <p:nvSpPr>
          <p:cNvPr id="265" name="Google Shape;265;p16"/>
          <p:cNvSpPr txBox="1"/>
          <p:nvPr/>
        </p:nvSpPr>
        <p:spPr>
          <a:xfrm>
            <a:off x="1273329" y="5468503"/>
            <a:ext cx="25884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9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97" u="none" cap="none" strike="noStrike">
                <a:solidFill>
                  <a:srgbClr val="7AA904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MEAT</a:t>
            </a:r>
            <a:endParaRPr/>
          </a:p>
        </p:txBody>
      </p:sp>
      <p:sp>
        <p:nvSpPr>
          <p:cNvPr id="266" name="Google Shape;266;p16"/>
          <p:cNvSpPr txBox="1"/>
          <p:nvPr/>
        </p:nvSpPr>
        <p:spPr>
          <a:xfrm>
            <a:off x="1273329" y="8596844"/>
            <a:ext cx="25884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9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97" u="none" cap="none" strike="noStrike">
                <a:solidFill>
                  <a:srgbClr val="7AA904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FISH</a:t>
            </a:r>
            <a:endParaRPr/>
          </a:p>
        </p:txBody>
      </p:sp>
      <p:sp>
        <p:nvSpPr>
          <p:cNvPr id="267" name="Google Shape;267;p16"/>
          <p:cNvSpPr txBox="1"/>
          <p:nvPr/>
        </p:nvSpPr>
        <p:spPr>
          <a:xfrm>
            <a:off x="4561596" y="5468503"/>
            <a:ext cx="25884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9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97" u="none" cap="none" strike="noStrike">
                <a:solidFill>
                  <a:srgbClr val="7AA904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BEANS</a:t>
            </a:r>
            <a:endParaRPr/>
          </a:p>
        </p:txBody>
      </p:sp>
      <p:sp>
        <p:nvSpPr>
          <p:cNvPr id="268" name="Google Shape;268;p16"/>
          <p:cNvSpPr txBox="1"/>
          <p:nvPr/>
        </p:nvSpPr>
        <p:spPr>
          <a:xfrm>
            <a:off x="4561596" y="8596844"/>
            <a:ext cx="25884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9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97" u="none" cap="none" strike="noStrike">
                <a:solidFill>
                  <a:srgbClr val="7AA904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EGGS</a:t>
            </a:r>
            <a:endParaRPr/>
          </a:p>
        </p:txBody>
      </p:sp>
      <p:sp>
        <p:nvSpPr>
          <p:cNvPr id="269" name="Google Shape;269;p16"/>
          <p:cNvSpPr txBox="1"/>
          <p:nvPr/>
        </p:nvSpPr>
        <p:spPr>
          <a:xfrm>
            <a:off x="11138132" y="5468503"/>
            <a:ext cx="25884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9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97" u="none" cap="none" strike="noStrike">
                <a:solidFill>
                  <a:srgbClr val="7AA904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FRUITS</a:t>
            </a:r>
            <a:endParaRPr/>
          </a:p>
        </p:txBody>
      </p:sp>
      <p:sp>
        <p:nvSpPr>
          <p:cNvPr id="270" name="Google Shape;270;p16"/>
          <p:cNvSpPr txBox="1"/>
          <p:nvPr/>
        </p:nvSpPr>
        <p:spPr>
          <a:xfrm>
            <a:off x="11138132" y="8596844"/>
            <a:ext cx="25884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9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97" u="none" cap="none" strike="noStrike">
                <a:solidFill>
                  <a:srgbClr val="7AA904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VEGETABLES</a:t>
            </a:r>
            <a:endParaRPr/>
          </a:p>
        </p:txBody>
      </p:sp>
      <p:sp>
        <p:nvSpPr>
          <p:cNvPr id="271" name="Google Shape;271;p16"/>
          <p:cNvSpPr txBox="1"/>
          <p:nvPr/>
        </p:nvSpPr>
        <p:spPr>
          <a:xfrm>
            <a:off x="1028700" y="1397600"/>
            <a:ext cx="7353900" cy="13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THE EARLY YEARS</a:t>
            </a:r>
            <a:endParaRPr/>
          </a:p>
        </p:txBody>
      </p:sp>
      <p:grpSp>
        <p:nvGrpSpPr>
          <p:cNvPr id="272" name="Google Shape;272;p16"/>
          <p:cNvGrpSpPr/>
          <p:nvPr/>
        </p:nvGrpSpPr>
        <p:grpSpPr>
          <a:xfrm>
            <a:off x="9496209" y="1345293"/>
            <a:ext cx="7763091" cy="1003920"/>
            <a:chOff x="0" y="-47625"/>
            <a:chExt cx="2044600" cy="264415"/>
          </a:xfrm>
        </p:grpSpPr>
        <p:sp>
          <p:nvSpPr>
            <p:cNvPr id="273" name="Google Shape;273;p16"/>
            <p:cNvSpPr/>
            <p:nvPr/>
          </p:nvSpPr>
          <p:spPr>
            <a:xfrm>
              <a:off x="0" y="0"/>
              <a:ext cx="2044600" cy="216790"/>
            </a:xfrm>
            <a:custGeom>
              <a:rect b="b" l="l" r="r" t="t"/>
              <a:pathLst>
                <a:path extrusionOk="0" h="216790" w="2044600">
                  <a:moveTo>
                    <a:pt x="2044600" y="99727"/>
                  </a:moveTo>
                  <a:lnTo>
                    <a:pt x="2044600" y="117062"/>
                  </a:lnTo>
                  <a:cubicBezTo>
                    <a:pt x="2044600" y="143512"/>
                    <a:pt x="2034093" y="168878"/>
                    <a:pt x="2015391" y="187580"/>
                  </a:cubicBezTo>
                  <a:cubicBezTo>
                    <a:pt x="1996688" y="206283"/>
                    <a:pt x="1971322" y="216790"/>
                    <a:pt x="1944873" y="216790"/>
                  </a:cubicBezTo>
                  <a:lnTo>
                    <a:pt x="99727" y="216790"/>
                  </a:lnTo>
                  <a:cubicBezTo>
                    <a:pt x="73278" y="216790"/>
                    <a:pt x="47912" y="206283"/>
                    <a:pt x="29209" y="187580"/>
                  </a:cubicBezTo>
                  <a:cubicBezTo>
                    <a:pt x="10507" y="168878"/>
                    <a:pt x="0" y="143512"/>
                    <a:pt x="0" y="117062"/>
                  </a:cubicBezTo>
                  <a:lnTo>
                    <a:pt x="0" y="99727"/>
                  </a:lnTo>
                  <a:cubicBezTo>
                    <a:pt x="0" y="73278"/>
                    <a:pt x="10507" y="47912"/>
                    <a:pt x="29209" y="29209"/>
                  </a:cubicBezTo>
                  <a:cubicBezTo>
                    <a:pt x="47912" y="10507"/>
                    <a:pt x="73278" y="0"/>
                    <a:pt x="99727" y="0"/>
                  </a:cubicBezTo>
                  <a:lnTo>
                    <a:pt x="1944873" y="0"/>
                  </a:lnTo>
                  <a:cubicBezTo>
                    <a:pt x="1999951" y="0"/>
                    <a:pt x="2044600" y="44649"/>
                    <a:pt x="2044600" y="99727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16"/>
            <p:cNvSpPr txBox="1"/>
            <p:nvPr/>
          </p:nvSpPr>
          <p:spPr>
            <a:xfrm>
              <a:off x="0" y="-47625"/>
              <a:ext cx="2044600" cy="2644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5" name="Google Shape;275;p16"/>
          <p:cNvSpPr txBox="1"/>
          <p:nvPr/>
        </p:nvSpPr>
        <p:spPr>
          <a:xfrm>
            <a:off x="9925521" y="1709715"/>
            <a:ext cx="6904468" cy="3987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As they become more active, babies need:</a:t>
            </a:r>
            <a:endParaRPr/>
          </a:p>
        </p:txBody>
      </p:sp>
      <p:pic>
        <p:nvPicPr>
          <p:cNvPr id="276" name="Google Shape;2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4038" y="3370450"/>
            <a:ext cx="2486975" cy="1870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2240" y="3370441"/>
            <a:ext cx="2486975" cy="1870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23993" y="6536283"/>
            <a:ext cx="2486975" cy="1870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12245" y="6536286"/>
            <a:ext cx="2486975" cy="1870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188798" y="3386890"/>
            <a:ext cx="2486975" cy="1870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188788" y="6536281"/>
            <a:ext cx="2486975" cy="18709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D75D"/>
            </a:gs>
            <a:gs pos="100000">
              <a:srgbClr val="F95200"/>
            </a:gs>
          </a:gsLst>
          <a:lin ang="0" scaled="0"/>
        </a:gra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7"/>
          <p:cNvSpPr/>
          <p:nvPr/>
        </p:nvSpPr>
        <p:spPr>
          <a:xfrm>
            <a:off x="7854846" y="0"/>
            <a:ext cx="10287000" cy="10287000"/>
          </a:xfrm>
          <a:custGeom>
            <a:rect b="b" l="l" r="r" t="t"/>
            <a:pathLst>
              <a:path extrusionOk="0"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87" name="Google Shape;287;p17"/>
          <p:cNvGrpSpPr/>
          <p:nvPr/>
        </p:nvGrpSpPr>
        <p:grpSpPr>
          <a:xfrm>
            <a:off x="8737393" y="3893506"/>
            <a:ext cx="8521907" cy="5364801"/>
            <a:chOff x="0" y="-47625"/>
            <a:chExt cx="2244471" cy="1413002"/>
          </a:xfrm>
        </p:grpSpPr>
        <p:sp>
          <p:nvSpPr>
            <p:cNvPr id="288" name="Google Shape;288;p17"/>
            <p:cNvSpPr/>
            <p:nvPr/>
          </p:nvSpPr>
          <p:spPr>
            <a:xfrm>
              <a:off x="0" y="0"/>
              <a:ext cx="2244471" cy="1365377"/>
            </a:xfrm>
            <a:custGeom>
              <a:rect b="b" l="l" r="r" t="t"/>
              <a:pathLst>
                <a:path extrusionOk="0" h="1365377" w="2244471">
                  <a:moveTo>
                    <a:pt x="2244471" y="27254"/>
                  </a:moveTo>
                  <a:lnTo>
                    <a:pt x="2244471" y="1338123"/>
                  </a:lnTo>
                  <a:cubicBezTo>
                    <a:pt x="2244471" y="1345351"/>
                    <a:pt x="2241600" y="1352283"/>
                    <a:pt x="2236488" y="1357394"/>
                  </a:cubicBezTo>
                  <a:cubicBezTo>
                    <a:pt x="2231377" y="1362506"/>
                    <a:pt x="2224445" y="1365377"/>
                    <a:pt x="2217217" y="1365377"/>
                  </a:cubicBezTo>
                  <a:lnTo>
                    <a:pt x="27254" y="1365377"/>
                  </a:lnTo>
                  <a:cubicBezTo>
                    <a:pt x="20026" y="1365377"/>
                    <a:pt x="13094" y="1362506"/>
                    <a:pt x="7983" y="1357394"/>
                  </a:cubicBezTo>
                  <a:cubicBezTo>
                    <a:pt x="2871" y="1352283"/>
                    <a:pt x="0" y="1345351"/>
                    <a:pt x="0" y="1338123"/>
                  </a:cubicBezTo>
                  <a:lnTo>
                    <a:pt x="0" y="27254"/>
                  </a:lnTo>
                  <a:cubicBezTo>
                    <a:pt x="0" y="20026"/>
                    <a:pt x="2871" y="13094"/>
                    <a:pt x="7983" y="7983"/>
                  </a:cubicBezTo>
                  <a:cubicBezTo>
                    <a:pt x="13094" y="2871"/>
                    <a:pt x="20026" y="0"/>
                    <a:pt x="27254" y="0"/>
                  </a:cubicBezTo>
                  <a:lnTo>
                    <a:pt x="2217217" y="0"/>
                  </a:lnTo>
                  <a:cubicBezTo>
                    <a:pt x="2224445" y="0"/>
                    <a:pt x="2231377" y="2871"/>
                    <a:pt x="2236488" y="7983"/>
                  </a:cubicBezTo>
                  <a:cubicBezTo>
                    <a:pt x="2241600" y="13094"/>
                    <a:pt x="2244471" y="20026"/>
                    <a:pt x="2244471" y="272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17"/>
            <p:cNvSpPr txBox="1"/>
            <p:nvPr/>
          </p:nvSpPr>
          <p:spPr>
            <a:xfrm>
              <a:off x="0" y="-47625"/>
              <a:ext cx="2244471" cy="14130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0" name="Google Shape;290;p17"/>
          <p:cNvPicPr preferRelativeResize="0"/>
          <p:nvPr/>
        </p:nvPicPr>
        <p:blipFill rotWithShape="1">
          <a:blip r:embed="rId4">
            <a:alphaModFix/>
          </a:blip>
          <a:srcRect b="0" l="25035" r="25036" t="0"/>
          <a:stretch/>
        </p:blipFill>
        <p:spPr>
          <a:xfrm>
            <a:off x="0" y="0"/>
            <a:ext cx="7708693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7"/>
          <p:cNvSpPr txBox="1"/>
          <p:nvPr/>
        </p:nvSpPr>
        <p:spPr>
          <a:xfrm>
            <a:off x="9783800" y="5369575"/>
            <a:ext cx="6429000" cy="24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02260" lvl="1" marL="60451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95200"/>
              </a:buClr>
              <a:buSzPts val="2799"/>
              <a:buFont typeface="Arial"/>
              <a:buChar char="•"/>
            </a:pPr>
            <a:r>
              <a:rPr b="0" i="0" lang="en-US" sz="2799" u="none" cap="none" strike="noStrike">
                <a:solidFill>
                  <a:srgbClr val="F95200"/>
                </a:solidFill>
                <a:latin typeface="Public Sans"/>
                <a:ea typeface="Public Sans"/>
                <a:cs typeface="Public Sans"/>
                <a:sym typeface="Public Sans"/>
              </a:rPr>
              <a:t>Kids now have full teeth and eat a range of foods.</a:t>
            </a:r>
            <a:endParaRPr/>
          </a:p>
          <a:p>
            <a:pPr indent="-302260" lvl="1" marL="60451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95200"/>
              </a:buClr>
              <a:buSzPts val="2799"/>
              <a:buFont typeface="Arial"/>
              <a:buChar char="•"/>
            </a:pPr>
            <a:r>
              <a:rPr b="0" i="0" lang="en-US" sz="2799" u="none" cap="none" strike="noStrike">
                <a:solidFill>
                  <a:srgbClr val="F95200"/>
                </a:solidFill>
                <a:latin typeface="Public Sans"/>
                <a:ea typeface="Public Sans"/>
                <a:cs typeface="Public Sans"/>
                <a:sym typeface="Public Sans"/>
              </a:rPr>
              <a:t>They need carbohydrates for energy, nutrient-rich meals, and plenty of water.</a:t>
            </a:r>
            <a:endParaRPr/>
          </a:p>
        </p:txBody>
      </p:sp>
      <p:grpSp>
        <p:nvGrpSpPr>
          <p:cNvPr id="292" name="Google Shape;292;p17"/>
          <p:cNvGrpSpPr/>
          <p:nvPr/>
        </p:nvGrpSpPr>
        <p:grpSpPr>
          <a:xfrm>
            <a:off x="8737393" y="2652990"/>
            <a:ext cx="2441360" cy="1003920"/>
            <a:chOff x="0" y="-47625"/>
            <a:chExt cx="642992" cy="264415"/>
          </a:xfrm>
        </p:grpSpPr>
        <p:sp>
          <p:nvSpPr>
            <p:cNvPr id="293" name="Google Shape;293;p17"/>
            <p:cNvSpPr/>
            <p:nvPr/>
          </p:nvSpPr>
          <p:spPr>
            <a:xfrm>
              <a:off x="0" y="0"/>
              <a:ext cx="642992" cy="216790"/>
            </a:xfrm>
            <a:custGeom>
              <a:rect b="b" l="l" r="r" t="t"/>
              <a:pathLst>
                <a:path extrusionOk="0" h="216790" w="642992">
                  <a:moveTo>
                    <a:pt x="642992" y="108395"/>
                  </a:moveTo>
                  <a:lnTo>
                    <a:pt x="642992" y="108395"/>
                  </a:lnTo>
                  <a:cubicBezTo>
                    <a:pt x="642992" y="137143"/>
                    <a:pt x="631572" y="164714"/>
                    <a:pt x="611244" y="185042"/>
                  </a:cubicBezTo>
                  <a:cubicBezTo>
                    <a:pt x="590916" y="205370"/>
                    <a:pt x="563345" y="216790"/>
                    <a:pt x="534597" y="216790"/>
                  </a:cubicBezTo>
                  <a:lnTo>
                    <a:pt x="108395" y="216790"/>
                  </a:lnTo>
                  <a:cubicBezTo>
                    <a:pt x="79647" y="216790"/>
                    <a:pt x="52076" y="205370"/>
                    <a:pt x="31748" y="185042"/>
                  </a:cubicBezTo>
                  <a:cubicBezTo>
                    <a:pt x="11420" y="164714"/>
                    <a:pt x="0" y="137143"/>
                    <a:pt x="0" y="108395"/>
                  </a:cubicBezTo>
                  <a:lnTo>
                    <a:pt x="0" y="108395"/>
                  </a:lnTo>
                  <a:cubicBezTo>
                    <a:pt x="0" y="79647"/>
                    <a:pt x="11420" y="52076"/>
                    <a:pt x="31748" y="31748"/>
                  </a:cubicBezTo>
                  <a:cubicBezTo>
                    <a:pt x="52076" y="11420"/>
                    <a:pt x="79647" y="0"/>
                    <a:pt x="108395" y="0"/>
                  </a:cubicBezTo>
                  <a:lnTo>
                    <a:pt x="534597" y="0"/>
                  </a:lnTo>
                  <a:cubicBezTo>
                    <a:pt x="563345" y="0"/>
                    <a:pt x="590916" y="11420"/>
                    <a:pt x="611244" y="31748"/>
                  </a:cubicBezTo>
                  <a:cubicBezTo>
                    <a:pt x="631572" y="52076"/>
                    <a:pt x="642992" y="79647"/>
                    <a:pt x="642992" y="10839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17"/>
            <p:cNvSpPr txBox="1"/>
            <p:nvPr/>
          </p:nvSpPr>
          <p:spPr>
            <a:xfrm>
              <a:off x="0" y="-47625"/>
              <a:ext cx="642992" cy="2644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5" name="Google Shape;295;p17"/>
          <p:cNvSpPr txBox="1"/>
          <p:nvPr/>
        </p:nvSpPr>
        <p:spPr>
          <a:xfrm>
            <a:off x="8737401" y="1409950"/>
            <a:ext cx="9404400" cy="13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THE GROWING YEARS</a:t>
            </a:r>
            <a:endParaRPr/>
          </a:p>
        </p:txBody>
      </p:sp>
      <p:sp>
        <p:nvSpPr>
          <p:cNvPr id="296" name="Google Shape;296;p17"/>
          <p:cNvSpPr txBox="1"/>
          <p:nvPr/>
        </p:nvSpPr>
        <p:spPr>
          <a:xfrm>
            <a:off x="9036483" y="3059712"/>
            <a:ext cx="1843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3-12 YEARS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95200"/>
            </a:gs>
            <a:gs pos="100000">
              <a:srgbClr val="FFD75D"/>
            </a:gs>
          </a:gsLst>
          <a:lin ang="2700000" scaled="0"/>
        </a:gradFill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18"/>
          <p:cNvGrpSpPr/>
          <p:nvPr/>
        </p:nvGrpSpPr>
        <p:grpSpPr>
          <a:xfrm>
            <a:off x="1782903" y="2942795"/>
            <a:ext cx="3120877" cy="3145688"/>
            <a:chOff x="0" y="-66675"/>
            <a:chExt cx="1097594" cy="1106353"/>
          </a:xfrm>
        </p:grpSpPr>
        <p:sp>
          <p:nvSpPr>
            <p:cNvPr id="302" name="Google Shape;302;p18"/>
            <p:cNvSpPr/>
            <p:nvPr/>
          </p:nvSpPr>
          <p:spPr>
            <a:xfrm>
              <a:off x="0" y="0"/>
              <a:ext cx="1097594" cy="1039678"/>
            </a:xfrm>
            <a:custGeom>
              <a:rect b="b" l="l" r="r" t="t"/>
              <a:pathLst>
                <a:path extrusionOk="0" h="1039678" w="1097594">
                  <a:moveTo>
                    <a:pt x="1097594" y="74421"/>
                  </a:moveTo>
                  <a:lnTo>
                    <a:pt x="1097594" y="965257"/>
                  </a:lnTo>
                  <a:cubicBezTo>
                    <a:pt x="1097594" y="1006359"/>
                    <a:pt x="1064275" y="1039678"/>
                    <a:pt x="1023174" y="1039678"/>
                  </a:cubicBezTo>
                  <a:lnTo>
                    <a:pt x="74421" y="1039678"/>
                  </a:lnTo>
                  <a:cubicBezTo>
                    <a:pt x="33319" y="1039678"/>
                    <a:pt x="0" y="1006359"/>
                    <a:pt x="0" y="965257"/>
                  </a:cubicBezTo>
                  <a:lnTo>
                    <a:pt x="0" y="74421"/>
                  </a:lnTo>
                  <a:cubicBezTo>
                    <a:pt x="0" y="33319"/>
                    <a:pt x="33319" y="0"/>
                    <a:pt x="74421" y="0"/>
                  </a:cubicBezTo>
                  <a:lnTo>
                    <a:pt x="1023174" y="0"/>
                  </a:lnTo>
                  <a:cubicBezTo>
                    <a:pt x="1064275" y="0"/>
                    <a:pt x="1097594" y="33319"/>
                    <a:pt x="1097594" y="74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18"/>
            <p:cNvSpPr txBox="1"/>
            <p:nvPr/>
          </p:nvSpPr>
          <p:spPr>
            <a:xfrm>
              <a:off x="0" y="-66675"/>
              <a:ext cx="1097594" cy="11063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4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4" name="Google Shape;304;p18"/>
          <p:cNvGrpSpPr/>
          <p:nvPr/>
        </p:nvGrpSpPr>
        <p:grpSpPr>
          <a:xfrm>
            <a:off x="10049637" y="2942795"/>
            <a:ext cx="3120877" cy="3145688"/>
            <a:chOff x="0" y="-66675"/>
            <a:chExt cx="1097594" cy="1106353"/>
          </a:xfrm>
        </p:grpSpPr>
        <p:sp>
          <p:nvSpPr>
            <p:cNvPr id="305" name="Google Shape;305;p18"/>
            <p:cNvSpPr/>
            <p:nvPr/>
          </p:nvSpPr>
          <p:spPr>
            <a:xfrm>
              <a:off x="0" y="0"/>
              <a:ext cx="1097594" cy="1039678"/>
            </a:xfrm>
            <a:custGeom>
              <a:rect b="b" l="l" r="r" t="t"/>
              <a:pathLst>
                <a:path extrusionOk="0" h="1039678" w="1097594">
                  <a:moveTo>
                    <a:pt x="1097594" y="74421"/>
                  </a:moveTo>
                  <a:lnTo>
                    <a:pt x="1097594" y="965257"/>
                  </a:lnTo>
                  <a:cubicBezTo>
                    <a:pt x="1097594" y="1006359"/>
                    <a:pt x="1064275" y="1039678"/>
                    <a:pt x="1023174" y="1039678"/>
                  </a:cubicBezTo>
                  <a:lnTo>
                    <a:pt x="74421" y="1039678"/>
                  </a:lnTo>
                  <a:cubicBezTo>
                    <a:pt x="33319" y="1039678"/>
                    <a:pt x="0" y="1006359"/>
                    <a:pt x="0" y="965257"/>
                  </a:cubicBezTo>
                  <a:lnTo>
                    <a:pt x="0" y="74421"/>
                  </a:lnTo>
                  <a:cubicBezTo>
                    <a:pt x="0" y="33319"/>
                    <a:pt x="33319" y="0"/>
                    <a:pt x="74421" y="0"/>
                  </a:cubicBezTo>
                  <a:lnTo>
                    <a:pt x="1023174" y="0"/>
                  </a:lnTo>
                  <a:cubicBezTo>
                    <a:pt x="1064275" y="0"/>
                    <a:pt x="1097594" y="33319"/>
                    <a:pt x="1097594" y="74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18"/>
            <p:cNvSpPr txBox="1"/>
            <p:nvPr/>
          </p:nvSpPr>
          <p:spPr>
            <a:xfrm>
              <a:off x="0" y="-66675"/>
              <a:ext cx="1097594" cy="11063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4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7" name="Google Shape;307;p18"/>
          <p:cNvGrpSpPr/>
          <p:nvPr/>
        </p:nvGrpSpPr>
        <p:grpSpPr>
          <a:xfrm>
            <a:off x="1782903" y="6112612"/>
            <a:ext cx="3120877" cy="3145688"/>
            <a:chOff x="0" y="-66675"/>
            <a:chExt cx="1097594" cy="1106353"/>
          </a:xfrm>
        </p:grpSpPr>
        <p:sp>
          <p:nvSpPr>
            <p:cNvPr id="308" name="Google Shape;308;p18"/>
            <p:cNvSpPr/>
            <p:nvPr/>
          </p:nvSpPr>
          <p:spPr>
            <a:xfrm>
              <a:off x="0" y="0"/>
              <a:ext cx="1097594" cy="1039678"/>
            </a:xfrm>
            <a:custGeom>
              <a:rect b="b" l="l" r="r" t="t"/>
              <a:pathLst>
                <a:path extrusionOk="0" h="1039678" w="1097594">
                  <a:moveTo>
                    <a:pt x="1097594" y="74421"/>
                  </a:moveTo>
                  <a:lnTo>
                    <a:pt x="1097594" y="965257"/>
                  </a:lnTo>
                  <a:cubicBezTo>
                    <a:pt x="1097594" y="1006359"/>
                    <a:pt x="1064275" y="1039678"/>
                    <a:pt x="1023174" y="1039678"/>
                  </a:cubicBezTo>
                  <a:lnTo>
                    <a:pt x="74421" y="1039678"/>
                  </a:lnTo>
                  <a:cubicBezTo>
                    <a:pt x="33319" y="1039678"/>
                    <a:pt x="0" y="1006359"/>
                    <a:pt x="0" y="965257"/>
                  </a:cubicBezTo>
                  <a:lnTo>
                    <a:pt x="0" y="74421"/>
                  </a:lnTo>
                  <a:cubicBezTo>
                    <a:pt x="0" y="33319"/>
                    <a:pt x="33319" y="0"/>
                    <a:pt x="74421" y="0"/>
                  </a:cubicBezTo>
                  <a:lnTo>
                    <a:pt x="1023174" y="0"/>
                  </a:lnTo>
                  <a:cubicBezTo>
                    <a:pt x="1064275" y="0"/>
                    <a:pt x="1097594" y="33319"/>
                    <a:pt x="1097594" y="74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18"/>
            <p:cNvSpPr txBox="1"/>
            <p:nvPr/>
          </p:nvSpPr>
          <p:spPr>
            <a:xfrm>
              <a:off x="0" y="-66675"/>
              <a:ext cx="1097594" cy="11063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4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0" name="Google Shape;310;p18"/>
          <p:cNvGrpSpPr/>
          <p:nvPr/>
        </p:nvGrpSpPr>
        <p:grpSpPr>
          <a:xfrm>
            <a:off x="10049637" y="6112612"/>
            <a:ext cx="3120877" cy="3145688"/>
            <a:chOff x="0" y="-66675"/>
            <a:chExt cx="1097594" cy="1106353"/>
          </a:xfrm>
        </p:grpSpPr>
        <p:sp>
          <p:nvSpPr>
            <p:cNvPr id="311" name="Google Shape;311;p18"/>
            <p:cNvSpPr/>
            <p:nvPr/>
          </p:nvSpPr>
          <p:spPr>
            <a:xfrm>
              <a:off x="0" y="0"/>
              <a:ext cx="1097594" cy="1039678"/>
            </a:xfrm>
            <a:custGeom>
              <a:rect b="b" l="l" r="r" t="t"/>
              <a:pathLst>
                <a:path extrusionOk="0" h="1039678" w="1097594">
                  <a:moveTo>
                    <a:pt x="1097594" y="74421"/>
                  </a:moveTo>
                  <a:lnTo>
                    <a:pt x="1097594" y="965257"/>
                  </a:lnTo>
                  <a:cubicBezTo>
                    <a:pt x="1097594" y="1006359"/>
                    <a:pt x="1064275" y="1039678"/>
                    <a:pt x="1023174" y="1039678"/>
                  </a:cubicBezTo>
                  <a:lnTo>
                    <a:pt x="74421" y="1039678"/>
                  </a:lnTo>
                  <a:cubicBezTo>
                    <a:pt x="33319" y="1039678"/>
                    <a:pt x="0" y="1006359"/>
                    <a:pt x="0" y="965257"/>
                  </a:cubicBezTo>
                  <a:lnTo>
                    <a:pt x="0" y="74421"/>
                  </a:lnTo>
                  <a:cubicBezTo>
                    <a:pt x="0" y="33319"/>
                    <a:pt x="33319" y="0"/>
                    <a:pt x="74421" y="0"/>
                  </a:cubicBezTo>
                  <a:lnTo>
                    <a:pt x="1023174" y="0"/>
                  </a:lnTo>
                  <a:cubicBezTo>
                    <a:pt x="1064275" y="0"/>
                    <a:pt x="1097594" y="33319"/>
                    <a:pt x="1097594" y="74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18"/>
            <p:cNvSpPr txBox="1"/>
            <p:nvPr/>
          </p:nvSpPr>
          <p:spPr>
            <a:xfrm>
              <a:off x="0" y="-66675"/>
              <a:ext cx="1097594" cy="11063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4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3" name="Google Shape;313;p18"/>
          <p:cNvGrpSpPr/>
          <p:nvPr/>
        </p:nvGrpSpPr>
        <p:grpSpPr>
          <a:xfrm>
            <a:off x="5117487" y="2942795"/>
            <a:ext cx="3120877" cy="3145688"/>
            <a:chOff x="0" y="-66675"/>
            <a:chExt cx="1097594" cy="1106353"/>
          </a:xfrm>
        </p:grpSpPr>
        <p:sp>
          <p:nvSpPr>
            <p:cNvPr id="314" name="Google Shape;314;p18"/>
            <p:cNvSpPr/>
            <p:nvPr/>
          </p:nvSpPr>
          <p:spPr>
            <a:xfrm>
              <a:off x="0" y="0"/>
              <a:ext cx="1097594" cy="1039678"/>
            </a:xfrm>
            <a:custGeom>
              <a:rect b="b" l="l" r="r" t="t"/>
              <a:pathLst>
                <a:path extrusionOk="0" h="1039678" w="1097594">
                  <a:moveTo>
                    <a:pt x="1097594" y="74421"/>
                  </a:moveTo>
                  <a:lnTo>
                    <a:pt x="1097594" y="965257"/>
                  </a:lnTo>
                  <a:cubicBezTo>
                    <a:pt x="1097594" y="1006359"/>
                    <a:pt x="1064275" y="1039678"/>
                    <a:pt x="1023174" y="1039678"/>
                  </a:cubicBezTo>
                  <a:lnTo>
                    <a:pt x="74421" y="1039678"/>
                  </a:lnTo>
                  <a:cubicBezTo>
                    <a:pt x="33319" y="1039678"/>
                    <a:pt x="0" y="1006359"/>
                    <a:pt x="0" y="965257"/>
                  </a:cubicBezTo>
                  <a:lnTo>
                    <a:pt x="0" y="74421"/>
                  </a:lnTo>
                  <a:cubicBezTo>
                    <a:pt x="0" y="33319"/>
                    <a:pt x="33319" y="0"/>
                    <a:pt x="74421" y="0"/>
                  </a:cubicBezTo>
                  <a:lnTo>
                    <a:pt x="1023174" y="0"/>
                  </a:lnTo>
                  <a:cubicBezTo>
                    <a:pt x="1064275" y="0"/>
                    <a:pt x="1097594" y="33319"/>
                    <a:pt x="1097594" y="74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18"/>
            <p:cNvSpPr txBox="1"/>
            <p:nvPr/>
          </p:nvSpPr>
          <p:spPr>
            <a:xfrm>
              <a:off x="0" y="-66675"/>
              <a:ext cx="1097594" cy="11063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4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6" name="Google Shape;316;p18"/>
          <p:cNvGrpSpPr/>
          <p:nvPr/>
        </p:nvGrpSpPr>
        <p:grpSpPr>
          <a:xfrm>
            <a:off x="13384220" y="2942795"/>
            <a:ext cx="3120877" cy="3145688"/>
            <a:chOff x="0" y="-66675"/>
            <a:chExt cx="1097594" cy="1106353"/>
          </a:xfrm>
        </p:grpSpPr>
        <p:sp>
          <p:nvSpPr>
            <p:cNvPr id="317" name="Google Shape;317;p18"/>
            <p:cNvSpPr/>
            <p:nvPr/>
          </p:nvSpPr>
          <p:spPr>
            <a:xfrm>
              <a:off x="0" y="0"/>
              <a:ext cx="1097594" cy="1039678"/>
            </a:xfrm>
            <a:custGeom>
              <a:rect b="b" l="l" r="r" t="t"/>
              <a:pathLst>
                <a:path extrusionOk="0" h="1039678" w="1097594">
                  <a:moveTo>
                    <a:pt x="1097594" y="74421"/>
                  </a:moveTo>
                  <a:lnTo>
                    <a:pt x="1097594" y="965257"/>
                  </a:lnTo>
                  <a:cubicBezTo>
                    <a:pt x="1097594" y="1006359"/>
                    <a:pt x="1064275" y="1039678"/>
                    <a:pt x="1023174" y="1039678"/>
                  </a:cubicBezTo>
                  <a:lnTo>
                    <a:pt x="74421" y="1039678"/>
                  </a:lnTo>
                  <a:cubicBezTo>
                    <a:pt x="33319" y="1039678"/>
                    <a:pt x="0" y="1006359"/>
                    <a:pt x="0" y="965257"/>
                  </a:cubicBezTo>
                  <a:lnTo>
                    <a:pt x="0" y="74421"/>
                  </a:lnTo>
                  <a:cubicBezTo>
                    <a:pt x="0" y="33319"/>
                    <a:pt x="33319" y="0"/>
                    <a:pt x="74421" y="0"/>
                  </a:cubicBezTo>
                  <a:lnTo>
                    <a:pt x="1023174" y="0"/>
                  </a:lnTo>
                  <a:cubicBezTo>
                    <a:pt x="1064275" y="0"/>
                    <a:pt x="1097594" y="33319"/>
                    <a:pt x="1097594" y="74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18"/>
            <p:cNvSpPr txBox="1"/>
            <p:nvPr/>
          </p:nvSpPr>
          <p:spPr>
            <a:xfrm>
              <a:off x="0" y="-66675"/>
              <a:ext cx="1097594" cy="11063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4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9" name="Google Shape;319;p18"/>
          <p:cNvGrpSpPr/>
          <p:nvPr/>
        </p:nvGrpSpPr>
        <p:grpSpPr>
          <a:xfrm>
            <a:off x="5117487" y="6112612"/>
            <a:ext cx="3120877" cy="3145688"/>
            <a:chOff x="0" y="-66675"/>
            <a:chExt cx="1097594" cy="1106353"/>
          </a:xfrm>
        </p:grpSpPr>
        <p:sp>
          <p:nvSpPr>
            <p:cNvPr id="320" name="Google Shape;320;p18"/>
            <p:cNvSpPr/>
            <p:nvPr/>
          </p:nvSpPr>
          <p:spPr>
            <a:xfrm>
              <a:off x="0" y="0"/>
              <a:ext cx="1097594" cy="1039678"/>
            </a:xfrm>
            <a:custGeom>
              <a:rect b="b" l="l" r="r" t="t"/>
              <a:pathLst>
                <a:path extrusionOk="0" h="1039678" w="1097594">
                  <a:moveTo>
                    <a:pt x="1097594" y="74421"/>
                  </a:moveTo>
                  <a:lnTo>
                    <a:pt x="1097594" y="965257"/>
                  </a:lnTo>
                  <a:cubicBezTo>
                    <a:pt x="1097594" y="1006359"/>
                    <a:pt x="1064275" y="1039678"/>
                    <a:pt x="1023174" y="1039678"/>
                  </a:cubicBezTo>
                  <a:lnTo>
                    <a:pt x="74421" y="1039678"/>
                  </a:lnTo>
                  <a:cubicBezTo>
                    <a:pt x="33319" y="1039678"/>
                    <a:pt x="0" y="1006359"/>
                    <a:pt x="0" y="965257"/>
                  </a:cubicBezTo>
                  <a:lnTo>
                    <a:pt x="0" y="74421"/>
                  </a:lnTo>
                  <a:cubicBezTo>
                    <a:pt x="0" y="33319"/>
                    <a:pt x="33319" y="0"/>
                    <a:pt x="74421" y="0"/>
                  </a:cubicBezTo>
                  <a:lnTo>
                    <a:pt x="1023174" y="0"/>
                  </a:lnTo>
                  <a:cubicBezTo>
                    <a:pt x="1064275" y="0"/>
                    <a:pt x="1097594" y="33319"/>
                    <a:pt x="1097594" y="74421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18"/>
            <p:cNvSpPr txBox="1"/>
            <p:nvPr/>
          </p:nvSpPr>
          <p:spPr>
            <a:xfrm>
              <a:off x="0" y="-66675"/>
              <a:ext cx="1097594" cy="11063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4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2" name="Google Shape;322;p18"/>
          <p:cNvGrpSpPr/>
          <p:nvPr/>
        </p:nvGrpSpPr>
        <p:grpSpPr>
          <a:xfrm>
            <a:off x="13384220" y="6112612"/>
            <a:ext cx="3120877" cy="3145688"/>
            <a:chOff x="0" y="-66675"/>
            <a:chExt cx="1097594" cy="1106353"/>
          </a:xfrm>
        </p:grpSpPr>
        <p:sp>
          <p:nvSpPr>
            <p:cNvPr id="323" name="Google Shape;323;p18"/>
            <p:cNvSpPr/>
            <p:nvPr/>
          </p:nvSpPr>
          <p:spPr>
            <a:xfrm>
              <a:off x="0" y="0"/>
              <a:ext cx="1097594" cy="1039678"/>
            </a:xfrm>
            <a:custGeom>
              <a:rect b="b" l="l" r="r" t="t"/>
              <a:pathLst>
                <a:path extrusionOk="0" h="1039678" w="1097594">
                  <a:moveTo>
                    <a:pt x="1097594" y="74421"/>
                  </a:moveTo>
                  <a:lnTo>
                    <a:pt x="1097594" y="965257"/>
                  </a:lnTo>
                  <a:cubicBezTo>
                    <a:pt x="1097594" y="1006359"/>
                    <a:pt x="1064275" y="1039678"/>
                    <a:pt x="1023174" y="1039678"/>
                  </a:cubicBezTo>
                  <a:lnTo>
                    <a:pt x="74421" y="1039678"/>
                  </a:lnTo>
                  <a:cubicBezTo>
                    <a:pt x="33319" y="1039678"/>
                    <a:pt x="0" y="1006359"/>
                    <a:pt x="0" y="965257"/>
                  </a:cubicBezTo>
                  <a:lnTo>
                    <a:pt x="0" y="74421"/>
                  </a:lnTo>
                  <a:cubicBezTo>
                    <a:pt x="0" y="33319"/>
                    <a:pt x="33319" y="0"/>
                    <a:pt x="74421" y="0"/>
                  </a:cubicBezTo>
                  <a:lnTo>
                    <a:pt x="1023174" y="0"/>
                  </a:lnTo>
                  <a:cubicBezTo>
                    <a:pt x="1064275" y="0"/>
                    <a:pt x="1097594" y="33319"/>
                    <a:pt x="1097594" y="74421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18"/>
            <p:cNvSpPr txBox="1"/>
            <p:nvPr/>
          </p:nvSpPr>
          <p:spPr>
            <a:xfrm>
              <a:off x="0" y="-66675"/>
              <a:ext cx="1097594" cy="11063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4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5" name="Google Shape;325;p18"/>
          <p:cNvSpPr txBox="1"/>
          <p:nvPr/>
        </p:nvSpPr>
        <p:spPr>
          <a:xfrm>
            <a:off x="5365561" y="7084001"/>
            <a:ext cx="2624700" cy="13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99" u="none" cap="none" strike="noStrike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Calcium to build strong, healthy bones</a:t>
            </a:r>
            <a:endParaRPr sz="1200"/>
          </a:p>
        </p:txBody>
      </p:sp>
      <p:sp>
        <p:nvSpPr>
          <p:cNvPr id="326" name="Google Shape;326;p18"/>
          <p:cNvSpPr txBox="1"/>
          <p:nvPr/>
        </p:nvSpPr>
        <p:spPr>
          <a:xfrm>
            <a:off x="13632294" y="7084001"/>
            <a:ext cx="2624700" cy="13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99" u="none" cap="none" strike="noStrike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Fiber to support digestion</a:t>
            </a:r>
            <a:endParaRPr sz="1200"/>
          </a:p>
        </p:txBody>
      </p:sp>
      <p:sp>
        <p:nvSpPr>
          <p:cNvPr id="327" name="Google Shape;327;p18"/>
          <p:cNvSpPr txBox="1"/>
          <p:nvPr/>
        </p:nvSpPr>
        <p:spPr>
          <a:xfrm>
            <a:off x="2030978" y="5487705"/>
            <a:ext cx="2624700" cy="4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99" u="none" cap="none" strike="noStrike">
                <a:solidFill>
                  <a:srgbClr val="F952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MILK</a:t>
            </a:r>
            <a:endParaRPr/>
          </a:p>
        </p:txBody>
      </p:sp>
      <p:sp>
        <p:nvSpPr>
          <p:cNvPr id="328" name="Google Shape;328;p18"/>
          <p:cNvSpPr txBox="1"/>
          <p:nvPr/>
        </p:nvSpPr>
        <p:spPr>
          <a:xfrm>
            <a:off x="10297711" y="5487705"/>
            <a:ext cx="2624700" cy="4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99" u="none" cap="none" strike="noStrike">
                <a:solidFill>
                  <a:srgbClr val="F952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BROWN BREAD</a:t>
            </a:r>
            <a:endParaRPr/>
          </a:p>
        </p:txBody>
      </p:sp>
      <p:sp>
        <p:nvSpPr>
          <p:cNvPr id="329" name="Google Shape;329;p18"/>
          <p:cNvSpPr txBox="1"/>
          <p:nvPr/>
        </p:nvSpPr>
        <p:spPr>
          <a:xfrm>
            <a:off x="2030978" y="8660109"/>
            <a:ext cx="2624700" cy="4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99" u="none" cap="none" strike="noStrike">
                <a:solidFill>
                  <a:srgbClr val="F952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YOGURT</a:t>
            </a:r>
            <a:endParaRPr/>
          </a:p>
        </p:txBody>
      </p:sp>
      <p:sp>
        <p:nvSpPr>
          <p:cNvPr id="330" name="Google Shape;330;p18"/>
          <p:cNvSpPr txBox="1"/>
          <p:nvPr/>
        </p:nvSpPr>
        <p:spPr>
          <a:xfrm>
            <a:off x="10297711" y="8660109"/>
            <a:ext cx="2624700" cy="4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99" u="none" cap="none" strike="noStrike">
                <a:solidFill>
                  <a:srgbClr val="F952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CEREAL</a:t>
            </a:r>
            <a:endParaRPr/>
          </a:p>
        </p:txBody>
      </p:sp>
      <p:sp>
        <p:nvSpPr>
          <p:cNvPr id="331" name="Google Shape;331;p18"/>
          <p:cNvSpPr txBox="1"/>
          <p:nvPr/>
        </p:nvSpPr>
        <p:spPr>
          <a:xfrm>
            <a:off x="5365561" y="5487705"/>
            <a:ext cx="2624700" cy="4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99" u="none" cap="none" strike="noStrike">
                <a:solidFill>
                  <a:srgbClr val="F952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CHEESE</a:t>
            </a:r>
            <a:endParaRPr/>
          </a:p>
        </p:txBody>
      </p:sp>
      <p:sp>
        <p:nvSpPr>
          <p:cNvPr id="332" name="Google Shape;332;p18"/>
          <p:cNvSpPr txBox="1"/>
          <p:nvPr/>
        </p:nvSpPr>
        <p:spPr>
          <a:xfrm>
            <a:off x="13632294" y="5487705"/>
            <a:ext cx="2624700" cy="4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99" u="none" cap="none" strike="noStrike">
                <a:solidFill>
                  <a:srgbClr val="F952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VEGETABLES</a:t>
            </a:r>
            <a:endParaRPr/>
          </a:p>
        </p:txBody>
      </p:sp>
      <p:sp>
        <p:nvSpPr>
          <p:cNvPr id="333" name="Google Shape;333;p18"/>
          <p:cNvSpPr txBox="1"/>
          <p:nvPr/>
        </p:nvSpPr>
        <p:spPr>
          <a:xfrm>
            <a:off x="1028700" y="1277125"/>
            <a:ext cx="92691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8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THE GROWING YEARS</a:t>
            </a:r>
            <a:endParaRPr sz="600"/>
          </a:p>
        </p:txBody>
      </p:sp>
      <p:grpSp>
        <p:nvGrpSpPr>
          <p:cNvPr id="334" name="Google Shape;334;p18"/>
          <p:cNvGrpSpPr/>
          <p:nvPr/>
        </p:nvGrpSpPr>
        <p:grpSpPr>
          <a:xfrm>
            <a:off x="9496209" y="1345293"/>
            <a:ext cx="7763091" cy="1003920"/>
            <a:chOff x="0" y="-47625"/>
            <a:chExt cx="2044600" cy="264415"/>
          </a:xfrm>
        </p:grpSpPr>
        <p:sp>
          <p:nvSpPr>
            <p:cNvPr id="335" name="Google Shape;335;p18"/>
            <p:cNvSpPr/>
            <p:nvPr/>
          </p:nvSpPr>
          <p:spPr>
            <a:xfrm>
              <a:off x="0" y="0"/>
              <a:ext cx="2044600" cy="216790"/>
            </a:xfrm>
            <a:custGeom>
              <a:rect b="b" l="l" r="r" t="t"/>
              <a:pathLst>
                <a:path extrusionOk="0" h="216790" w="2044600">
                  <a:moveTo>
                    <a:pt x="2044600" y="99727"/>
                  </a:moveTo>
                  <a:lnTo>
                    <a:pt x="2044600" y="117062"/>
                  </a:lnTo>
                  <a:cubicBezTo>
                    <a:pt x="2044600" y="143512"/>
                    <a:pt x="2034093" y="168878"/>
                    <a:pt x="2015391" y="187580"/>
                  </a:cubicBezTo>
                  <a:cubicBezTo>
                    <a:pt x="1996688" y="206283"/>
                    <a:pt x="1971322" y="216790"/>
                    <a:pt x="1944873" y="216790"/>
                  </a:cubicBezTo>
                  <a:lnTo>
                    <a:pt x="99727" y="216790"/>
                  </a:lnTo>
                  <a:cubicBezTo>
                    <a:pt x="73278" y="216790"/>
                    <a:pt x="47912" y="206283"/>
                    <a:pt x="29209" y="187580"/>
                  </a:cubicBezTo>
                  <a:cubicBezTo>
                    <a:pt x="10507" y="168878"/>
                    <a:pt x="0" y="143512"/>
                    <a:pt x="0" y="117062"/>
                  </a:cubicBezTo>
                  <a:lnTo>
                    <a:pt x="0" y="99727"/>
                  </a:lnTo>
                  <a:cubicBezTo>
                    <a:pt x="0" y="73278"/>
                    <a:pt x="10507" y="47912"/>
                    <a:pt x="29209" y="29209"/>
                  </a:cubicBezTo>
                  <a:cubicBezTo>
                    <a:pt x="47912" y="10507"/>
                    <a:pt x="73278" y="0"/>
                    <a:pt x="99727" y="0"/>
                  </a:cubicBezTo>
                  <a:lnTo>
                    <a:pt x="1944873" y="0"/>
                  </a:lnTo>
                  <a:cubicBezTo>
                    <a:pt x="1999951" y="0"/>
                    <a:pt x="2044600" y="44649"/>
                    <a:pt x="2044600" y="99727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18"/>
            <p:cNvSpPr txBox="1"/>
            <p:nvPr/>
          </p:nvSpPr>
          <p:spPr>
            <a:xfrm>
              <a:off x="0" y="-47625"/>
              <a:ext cx="2044600" cy="2644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7" name="Google Shape;337;p18"/>
          <p:cNvSpPr txBox="1"/>
          <p:nvPr/>
        </p:nvSpPr>
        <p:spPr>
          <a:xfrm>
            <a:off x="9627373" y="1709725"/>
            <a:ext cx="7500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As they become more active, kids need:</a:t>
            </a:r>
            <a:endParaRPr/>
          </a:p>
        </p:txBody>
      </p:sp>
      <p:pic>
        <p:nvPicPr>
          <p:cNvPr id="338" name="Google Shape;33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9500" y="3304100"/>
            <a:ext cx="2647673" cy="2000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0084" y="3304093"/>
            <a:ext cx="2635692" cy="2000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92227" y="3307374"/>
            <a:ext cx="2635692" cy="2000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620818" y="3345755"/>
            <a:ext cx="2647673" cy="2000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30974" y="6534974"/>
            <a:ext cx="2647673" cy="2000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292232" y="6551742"/>
            <a:ext cx="2635692" cy="2000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5BC5"/>
            </a:gs>
            <a:gs pos="100000">
              <a:srgbClr val="65E8F5"/>
            </a:gs>
          </a:gsLst>
          <a:path path="circle">
            <a:fillToRect b="100%" l="0%" r="100%" t="0%"/>
          </a:path>
          <a:tileRect b="0%" l="-100%" r="0%" t="-100%"/>
        </a:gradFill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9"/>
          <p:cNvSpPr/>
          <p:nvPr/>
        </p:nvSpPr>
        <p:spPr>
          <a:xfrm>
            <a:off x="3376071" y="0"/>
            <a:ext cx="5779424" cy="10287000"/>
          </a:xfrm>
          <a:custGeom>
            <a:rect b="b" l="l" r="r" t="t"/>
            <a:pathLst>
              <a:path extrusionOk="0" h="10287000" w="5779424">
                <a:moveTo>
                  <a:pt x="0" y="0"/>
                </a:moveTo>
                <a:lnTo>
                  <a:pt x="5779423" y="0"/>
                </a:lnTo>
                <a:lnTo>
                  <a:pt x="577942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5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49" name="Google Shape;349;p19"/>
          <p:cNvGrpSpPr/>
          <p:nvPr/>
        </p:nvGrpSpPr>
        <p:grpSpPr>
          <a:xfrm>
            <a:off x="1028700" y="3893505"/>
            <a:ext cx="8521907" cy="5364795"/>
            <a:chOff x="0" y="-47625"/>
            <a:chExt cx="2244453" cy="1412992"/>
          </a:xfrm>
        </p:grpSpPr>
        <p:sp>
          <p:nvSpPr>
            <p:cNvPr id="350" name="Google Shape;350;p19"/>
            <p:cNvSpPr/>
            <p:nvPr/>
          </p:nvSpPr>
          <p:spPr>
            <a:xfrm>
              <a:off x="0" y="0"/>
              <a:ext cx="2244453" cy="1365367"/>
            </a:xfrm>
            <a:custGeom>
              <a:rect b="b" l="l" r="r" t="t"/>
              <a:pathLst>
                <a:path extrusionOk="0" h="1365367" w="2244453">
                  <a:moveTo>
                    <a:pt x="2244453" y="27254"/>
                  </a:moveTo>
                  <a:lnTo>
                    <a:pt x="2244453" y="1338113"/>
                  </a:lnTo>
                  <a:cubicBezTo>
                    <a:pt x="2244453" y="1345341"/>
                    <a:pt x="2241582" y="1352274"/>
                    <a:pt x="2236470" y="1357385"/>
                  </a:cubicBezTo>
                  <a:cubicBezTo>
                    <a:pt x="2231359" y="1362496"/>
                    <a:pt x="2224427" y="1365367"/>
                    <a:pt x="2217199" y="1365367"/>
                  </a:cubicBezTo>
                  <a:lnTo>
                    <a:pt x="27254" y="1365367"/>
                  </a:lnTo>
                  <a:cubicBezTo>
                    <a:pt x="20026" y="1365367"/>
                    <a:pt x="13094" y="1362496"/>
                    <a:pt x="7983" y="1357385"/>
                  </a:cubicBezTo>
                  <a:cubicBezTo>
                    <a:pt x="2871" y="1352274"/>
                    <a:pt x="0" y="1345341"/>
                    <a:pt x="0" y="1338113"/>
                  </a:cubicBezTo>
                  <a:lnTo>
                    <a:pt x="0" y="27254"/>
                  </a:lnTo>
                  <a:cubicBezTo>
                    <a:pt x="0" y="20026"/>
                    <a:pt x="2871" y="13094"/>
                    <a:pt x="7983" y="7983"/>
                  </a:cubicBezTo>
                  <a:cubicBezTo>
                    <a:pt x="13094" y="2871"/>
                    <a:pt x="20026" y="0"/>
                    <a:pt x="27254" y="0"/>
                  </a:cubicBezTo>
                  <a:lnTo>
                    <a:pt x="2217199" y="0"/>
                  </a:lnTo>
                  <a:cubicBezTo>
                    <a:pt x="2224427" y="0"/>
                    <a:pt x="2231359" y="2871"/>
                    <a:pt x="2236470" y="7983"/>
                  </a:cubicBezTo>
                  <a:cubicBezTo>
                    <a:pt x="2241582" y="13094"/>
                    <a:pt x="2244453" y="20026"/>
                    <a:pt x="2244453" y="272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19"/>
            <p:cNvSpPr txBox="1"/>
            <p:nvPr/>
          </p:nvSpPr>
          <p:spPr>
            <a:xfrm>
              <a:off x="0" y="-47625"/>
              <a:ext cx="2244453" cy="14129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52" name="Google Shape;352;p19"/>
          <p:cNvPicPr preferRelativeResize="0"/>
          <p:nvPr/>
        </p:nvPicPr>
        <p:blipFill rotWithShape="1">
          <a:blip r:embed="rId4">
            <a:alphaModFix/>
          </a:blip>
          <a:srcRect b="5545" l="0" r="0" t="5544"/>
          <a:stretch/>
        </p:blipFill>
        <p:spPr>
          <a:xfrm>
            <a:off x="10579307" y="0"/>
            <a:ext cx="7708693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3" name="Google Shape;353;p19"/>
          <p:cNvGrpSpPr/>
          <p:nvPr/>
        </p:nvGrpSpPr>
        <p:grpSpPr>
          <a:xfrm>
            <a:off x="1028700" y="2652988"/>
            <a:ext cx="2347388" cy="1003931"/>
            <a:chOff x="0" y="-47625"/>
            <a:chExt cx="618238" cy="264415"/>
          </a:xfrm>
        </p:grpSpPr>
        <p:sp>
          <p:nvSpPr>
            <p:cNvPr id="354" name="Google Shape;354;p19"/>
            <p:cNvSpPr/>
            <p:nvPr/>
          </p:nvSpPr>
          <p:spPr>
            <a:xfrm>
              <a:off x="0" y="0"/>
              <a:ext cx="618238" cy="216790"/>
            </a:xfrm>
            <a:custGeom>
              <a:rect b="b" l="l" r="r" t="t"/>
              <a:pathLst>
                <a:path extrusionOk="0" h="216790" w="618238">
                  <a:moveTo>
                    <a:pt x="618238" y="108395"/>
                  </a:moveTo>
                  <a:lnTo>
                    <a:pt x="618238" y="108395"/>
                  </a:lnTo>
                  <a:cubicBezTo>
                    <a:pt x="618238" y="168260"/>
                    <a:pt x="569708" y="216790"/>
                    <a:pt x="509843" y="216790"/>
                  </a:cubicBezTo>
                  <a:lnTo>
                    <a:pt x="108395" y="216790"/>
                  </a:lnTo>
                  <a:cubicBezTo>
                    <a:pt x="79647" y="216790"/>
                    <a:pt x="52076" y="205370"/>
                    <a:pt x="31748" y="185042"/>
                  </a:cubicBezTo>
                  <a:cubicBezTo>
                    <a:pt x="11420" y="164714"/>
                    <a:pt x="0" y="137143"/>
                    <a:pt x="0" y="108395"/>
                  </a:cubicBezTo>
                  <a:lnTo>
                    <a:pt x="0" y="108395"/>
                  </a:lnTo>
                  <a:cubicBezTo>
                    <a:pt x="0" y="79647"/>
                    <a:pt x="11420" y="52076"/>
                    <a:pt x="31748" y="31748"/>
                  </a:cubicBezTo>
                  <a:cubicBezTo>
                    <a:pt x="52076" y="11420"/>
                    <a:pt x="79647" y="0"/>
                    <a:pt x="108395" y="0"/>
                  </a:cubicBezTo>
                  <a:lnTo>
                    <a:pt x="509843" y="0"/>
                  </a:lnTo>
                  <a:cubicBezTo>
                    <a:pt x="538591" y="0"/>
                    <a:pt x="566162" y="11420"/>
                    <a:pt x="586489" y="31748"/>
                  </a:cubicBezTo>
                  <a:cubicBezTo>
                    <a:pt x="606817" y="52076"/>
                    <a:pt x="618238" y="79647"/>
                    <a:pt x="618238" y="10839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19"/>
            <p:cNvSpPr txBox="1"/>
            <p:nvPr/>
          </p:nvSpPr>
          <p:spPr>
            <a:xfrm>
              <a:off x="0" y="-47625"/>
              <a:ext cx="618238" cy="2644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6" name="Google Shape;356;p19"/>
          <p:cNvSpPr txBox="1"/>
          <p:nvPr/>
        </p:nvSpPr>
        <p:spPr>
          <a:xfrm>
            <a:off x="1574814" y="5397030"/>
            <a:ext cx="7429800" cy="24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02260" lvl="1" marL="60451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65CB"/>
              </a:buClr>
              <a:buSzPts val="2799"/>
              <a:buFont typeface="Arial"/>
              <a:buChar char="•"/>
            </a:pPr>
            <a:r>
              <a:rPr b="0" i="0" lang="en-US" sz="2799" u="none" cap="none" strike="noStrike">
                <a:solidFill>
                  <a:srgbClr val="0265CB"/>
                </a:solidFill>
                <a:latin typeface="Public Sans"/>
                <a:ea typeface="Public Sans"/>
                <a:cs typeface="Public Sans"/>
                <a:sym typeface="Public Sans"/>
              </a:rPr>
              <a:t>Teenagers need a balanced diet to fuel their changing bodies.</a:t>
            </a:r>
            <a:endParaRPr/>
          </a:p>
          <a:p>
            <a:pPr indent="-302260" lvl="1" marL="60451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65CB"/>
              </a:buClr>
              <a:buSzPts val="2799"/>
              <a:buFont typeface="Arial"/>
              <a:buChar char="•"/>
            </a:pPr>
            <a:r>
              <a:rPr b="0" i="0" lang="en-US" sz="2799" u="none" cap="none" strike="noStrike">
                <a:solidFill>
                  <a:srgbClr val="0265CB"/>
                </a:solidFill>
                <a:latin typeface="Public Sans"/>
                <a:ea typeface="Public Sans"/>
                <a:cs typeface="Public Sans"/>
                <a:sym typeface="Public Sans"/>
              </a:rPr>
              <a:t>Their meals should include all five food groups and enough water.</a:t>
            </a:r>
            <a:endParaRPr/>
          </a:p>
          <a:p>
            <a:pPr indent="-302260" lvl="1" marL="60451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65CB"/>
              </a:buClr>
              <a:buSzPts val="2799"/>
              <a:buFont typeface="Arial"/>
              <a:buChar char="•"/>
            </a:pPr>
            <a:r>
              <a:rPr b="0" i="0" lang="en-US" sz="2799" u="none" cap="none" strike="noStrike">
                <a:solidFill>
                  <a:srgbClr val="0265CB"/>
                </a:solidFill>
                <a:latin typeface="Public Sans"/>
                <a:ea typeface="Public Sans"/>
                <a:cs typeface="Public Sans"/>
                <a:sym typeface="Public Sans"/>
              </a:rPr>
              <a:t>Healthy habits now can last a lifetime.</a:t>
            </a:r>
            <a:endParaRPr/>
          </a:p>
        </p:txBody>
      </p:sp>
      <p:sp>
        <p:nvSpPr>
          <p:cNvPr id="357" name="Google Shape;357;p19"/>
          <p:cNvSpPr txBox="1"/>
          <p:nvPr/>
        </p:nvSpPr>
        <p:spPr>
          <a:xfrm>
            <a:off x="1028700" y="1409950"/>
            <a:ext cx="97494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8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THE TEENAGE YEARS</a:t>
            </a:r>
            <a:endParaRPr sz="8800"/>
          </a:p>
        </p:txBody>
      </p:sp>
      <p:sp>
        <p:nvSpPr>
          <p:cNvPr id="358" name="Google Shape;358;p19"/>
          <p:cNvSpPr txBox="1"/>
          <p:nvPr/>
        </p:nvSpPr>
        <p:spPr>
          <a:xfrm>
            <a:off x="1145650" y="3091963"/>
            <a:ext cx="2113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FFFFFF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13-19 YEARS</a:t>
            </a:r>
            <a:endParaRPr sz="12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