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10287000" cx="18288000"/>
  <p:notesSz cx="6858000" cy="9144000"/>
  <p:embeddedFontLst>
    <p:embeddedFont>
      <p:font typeface="Nunito Sans Black"/>
      <p:bold r:id="rId22"/>
      <p:boldItalic r:id="rId23"/>
    </p:embeddedFont>
    <p:embeddedFont>
      <p:font typeface="Nunito Sans ExtraBold"/>
      <p:bold r:id="rId24"/>
      <p:boldItalic r:id="rId25"/>
    </p:embeddedFont>
    <p:embeddedFont>
      <p:font typeface="Gochi Hand"/>
      <p:regular r:id="rId26"/>
    </p:embeddedFont>
    <p:embeddedFont>
      <p:font typeface="Luckiest Guy"/>
      <p:regular r:id="rId27"/>
    </p:embeddedFont>
    <p:embeddedFont>
      <p:font typeface="Nunito Sans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NunitoSansBlack-bold.fntdata"/><Relationship Id="rId21" Type="http://schemas.openxmlformats.org/officeDocument/2006/relationships/slide" Target="slides/slide16.xml"/><Relationship Id="rId24" Type="http://schemas.openxmlformats.org/officeDocument/2006/relationships/font" Target="fonts/NunitoSansExtraBold-bold.fntdata"/><Relationship Id="rId23" Type="http://schemas.openxmlformats.org/officeDocument/2006/relationships/font" Target="fonts/NunitoSansBlack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GochiHand-regular.fntdata"/><Relationship Id="rId25" Type="http://schemas.openxmlformats.org/officeDocument/2006/relationships/font" Target="fonts/NunitoSansExtraBold-boldItalic.fntdata"/><Relationship Id="rId28" Type="http://schemas.openxmlformats.org/officeDocument/2006/relationships/font" Target="fonts/NunitoSans-regular.fntdata"/><Relationship Id="rId27" Type="http://schemas.openxmlformats.org/officeDocument/2006/relationships/font" Target="fonts/LuckiestGuy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NunitoSans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NunitoSans-boldItalic.fntdata"/><Relationship Id="rId30" Type="http://schemas.openxmlformats.org/officeDocument/2006/relationships/font" Target="fonts/NunitoSans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7dce9868c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g37dce9868cf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7dce9868c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g37dce9868cf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7dce9868c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g37dce9868cf_0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7dce9868cf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g37dce9868cf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7dce9868cf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g37dce9868cf_0_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7dce9868cf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g37dce9868cf_0_9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3.xml"/><Relationship Id="rId3" Type="http://schemas.openxmlformats.org/officeDocument/2006/relationships/slide" Target="/ppt/slides/slide3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8A2F03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>
            <p:ph idx="2" type="pic"/>
          </p:nvPr>
        </p:nvSpPr>
        <p:spPr>
          <a:xfrm>
            <a:off x="955350" y="741900"/>
            <a:ext cx="16377300" cy="8803200"/>
          </a:xfrm>
          <a:prstGeom prst="roundRect">
            <a:avLst>
              <a:gd fmla="val 9308" name="adj"/>
            </a:avLst>
          </a:prstGeom>
          <a:noFill/>
          <a:ln>
            <a:noFill/>
          </a:ln>
        </p:spPr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2987200" y="2408450"/>
            <a:ext cx="12313500" cy="45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marR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EFD3"/>
              </a:buClr>
              <a:buSzPts val="15000"/>
              <a:buFont typeface="Luckiest Guy"/>
              <a:buNone/>
              <a:defRPr i="0" sz="15000" u="none" cap="none" strike="noStrike">
                <a:solidFill>
                  <a:srgbClr val="FFEFD3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" name="Google Shape;18;p3"/>
          <p:cNvSpPr txBox="1"/>
          <p:nvPr>
            <p:ph idx="3" type="title"/>
          </p:nvPr>
        </p:nvSpPr>
        <p:spPr>
          <a:xfrm>
            <a:off x="7443150" y="7658550"/>
            <a:ext cx="3401700" cy="764400"/>
          </a:xfrm>
          <a:prstGeom prst="rect">
            <a:avLst/>
          </a:prstGeom>
          <a:solidFill>
            <a:srgbClr val="2B5F29"/>
          </a:solidFill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3C624"/>
              </a:buClr>
              <a:buSzPts val="3000"/>
              <a:buFont typeface="Nunito Sans ExtraBold"/>
              <a:buNone/>
              <a:defRPr i="0" sz="3000" u="none" cap="none" strike="noStrike">
                <a:solidFill>
                  <a:srgbClr val="F3C624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bg>
      <p:bgPr>
        <a:solidFill>
          <a:srgbClr val="0E2712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>
            <p:ph idx="2" type="pic"/>
          </p:nvPr>
        </p:nvSpPr>
        <p:spPr>
          <a:xfrm>
            <a:off x="630950" y="855450"/>
            <a:ext cx="17023500" cy="3552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21" name="Google Shape;21;p4"/>
          <p:cNvSpPr/>
          <p:nvPr/>
        </p:nvSpPr>
        <p:spPr>
          <a:xfrm rot="10800000">
            <a:off x="630941" y="4768182"/>
            <a:ext cx="17023598" cy="5021064"/>
          </a:xfrm>
          <a:custGeom>
            <a:rect b="b" l="l" r="r" t="t"/>
            <a:pathLst>
              <a:path extrusionOk="0" h="892237" w="3025073">
                <a:moveTo>
                  <a:pt x="2678114" y="0"/>
                </a:moveTo>
                <a:lnTo>
                  <a:pt x="148415" y="0"/>
                </a:lnTo>
                <a:cubicBezTo>
                  <a:pt x="66448" y="0"/>
                  <a:pt x="0" y="66448"/>
                  <a:pt x="0" y="148415"/>
                </a:cubicBezTo>
                <a:lnTo>
                  <a:pt x="0" y="612844"/>
                </a:lnTo>
                <a:cubicBezTo>
                  <a:pt x="0" y="649354"/>
                  <a:pt x="13458" y="684584"/>
                  <a:pt x="37800" y="711796"/>
                </a:cubicBezTo>
                <a:lnTo>
                  <a:pt x="154967" y="842772"/>
                </a:lnTo>
                <a:cubicBezTo>
                  <a:pt x="183122" y="874247"/>
                  <a:pt x="223353" y="892237"/>
                  <a:pt x="265584" y="892236"/>
                </a:cubicBezTo>
                <a:lnTo>
                  <a:pt x="2876657" y="892236"/>
                </a:lnTo>
                <a:cubicBezTo>
                  <a:pt x="2916019" y="892236"/>
                  <a:pt x="2953769" y="876600"/>
                  <a:pt x="2981603" y="848767"/>
                </a:cubicBezTo>
                <a:cubicBezTo>
                  <a:pt x="3009436" y="820934"/>
                  <a:pt x="3025073" y="783183"/>
                  <a:pt x="3025073" y="743821"/>
                </a:cubicBezTo>
                <a:lnTo>
                  <a:pt x="3025073" y="366141"/>
                </a:lnTo>
                <a:cubicBezTo>
                  <a:pt x="3025073" y="329143"/>
                  <a:pt x="3011254" y="293478"/>
                  <a:pt x="2986324" y="266140"/>
                </a:cubicBezTo>
                <a:lnTo>
                  <a:pt x="2787781" y="48414"/>
                </a:lnTo>
                <a:cubicBezTo>
                  <a:pt x="2759658" y="17574"/>
                  <a:pt x="2719851" y="0"/>
                  <a:pt x="2678114" y="0"/>
                </a:cubicBezTo>
                <a:close/>
              </a:path>
            </a:pathLst>
          </a:custGeom>
          <a:solidFill>
            <a:srgbClr val="2B5F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4"/>
          <p:cNvSpPr txBox="1"/>
          <p:nvPr>
            <p:ph type="title"/>
          </p:nvPr>
        </p:nvSpPr>
        <p:spPr>
          <a:xfrm>
            <a:off x="2987200" y="1682250"/>
            <a:ext cx="12313500" cy="18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marR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EFD3"/>
              </a:buClr>
              <a:buSzPts val="9000"/>
              <a:buFont typeface="Luckiest Guy"/>
              <a:buNone/>
              <a:defRPr i="0" sz="9000" u="none" cap="none" strike="noStrike">
                <a:solidFill>
                  <a:srgbClr val="FFEFD3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734075" y="5382550"/>
            <a:ext cx="5209200" cy="37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marR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unito Sans"/>
              <a:buChar char="•"/>
              <a:defRPr i="0" sz="25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87350" lvl="1" marL="914400" marR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unito Sans"/>
              <a:buChar char="–"/>
              <a:defRPr i="0" sz="25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-387350" lvl="2" marL="1371600" marR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unito Sans"/>
              <a:buChar char="•"/>
              <a:defRPr i="0" sz="25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-387350" lvl="3" marL="18288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unito Sans"/>
              <a:buChar char="–"/>
              <a:defRPr i="0" sz="25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-387350" lvl="4" marL="22860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unito Sans"/>
              <a:buChar char="»"/>
              <a:defRPr i="0" sz="25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-387350" lvl="5" marL="27432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unito Sans"/>
              <a:buChar char="•"/>
              <a:defRPr i="0" sz="25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-387350" lvl="6" marL="32004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unito Sans"/>
              <a:buChar char="•"/>
              <a:defRPr i="0" sz="25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-387350" lvl="7" marL="36576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unito Sans"/>
              <a:buChar char="•"/>
              <a:defRPr i="0" sz="25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-387350" lvl="8" marL="41148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unito Sans"/>
              <a:buChar char="•"/>
              <a:defRPr i="0" sz="25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3" type="body"/>
          </p:nvPr>
        </p:nvSpPr>
        <p:spPr>
          <a:xfrm>
            <a:off x="9344725" y="5382550"/>
            <a:ext cx="5209200" cy="37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unito Sans"/>
              <a:buChar char="•"/>
              <a:defRPr i="0" sz="25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8735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unito Sans"/>
              <a:buChar char="–"/>
              <a:defRPr i="0" sz="25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-38735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unito Sans"/>
              <a:buChar char="•"/>
              <a:defRPr i="0" sz="25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-38735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unito Sans"/>
              <a:buChar char="–"/>
              <a:defRPr i="0" sz="25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-3873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unito Sans"/>
              <a:buChar char="»"/>
              <a:defRPr i="0" sz="25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-3873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unito Sans"/>
              <a:buChar char="•"/>
              <a:defRPr i="0" sz="25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-3873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unito Sans"/>
              <a:buChar char="•"/>
              <a:defRPr i="0" sz="25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-3873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unito Sans"/>
              <a:buChar char="•"/>
              <a:defRPr i="0" sz="25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-3873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unito Sans"/>
              <a:buChar char="•"/>
              <a:defRPr i="0" sz="25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CE9311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26;p5"/>
          <p:cNvGrpSpPr/>
          <p:nvPr/>
        </p:nvGrpSpPr>
        <p:grpSpPr>
          <a:xfrm rot="10800000">
            <a:off x="423700" y="1852769"/>
            <a:ext cx="17441017" cy="8084921"/>
            <a:chOff x="0" y="0"/>
            <a:chExt cx="7479316" cy="3467096"/>
          </a:xfrm>
        </p:grpSpPr>
        <p:sp>
          <p:nvSpPr>
            <p:cNvPr id="27" name="Google Shape;27;p5"/>
            <p:cNvSpPr/>
            <p:nvPr/>
          </p:nvSpPr>
          <p:spPr>
            <a:xfrm>
              <a:off x="54483" y="50038"/>
              <a:ext cx="7370349" cy="3367782"/>
            </a:xfrm>
            <a:custGeom>
              <a:rect b="b" l="l" r="r" t="t"/>
              <a:pathLst>
                <a:path extrusionOk="0" h="3367782" w="7370349">
                  <a:moveTo>
                    <a:pt x="7282720" y="3367782"/>
                  </a:moveTo>
                  <a:lnTo>
                    <a:pt x="87757" y="3367782"/>
                  </a:lnTo>
                  <a:cubicBezTo>
                    <a:pt x="39370" y="3367782"/>
                    <a:pt x="0" y="3328539"/>
                    <a:pt x="0" y="3280025"/>
                  </a:cubicBezTo>
                  <a:lnTo>
                    <a:pt x="0" y="87757"/>
                  </a:lnTo>
                  <a:cubicBezTo>
                    <a:pt x="0" y="39370"/>
                    <a:pt x="39243" y="0"/>
                    <a:pt x="87757" y="0"/>
                  </a:cubicBezTo>
                  <a:lnTo>
                    <a:pt x="7282592" y="0"/>
                  </a:lnTo>
                  <a:cubicBezTo>
                    <a:pt x="7330979" y="0"/>
                    <a:pt x="7370349" y="39243"/>
                    <a:pt x="7370349" y="87757"/>
                  </a:cubicBezTo>
                  <a:lnTo>
                    <a:pt x="7370349" y="3280025"/>
                  </a:lnTo>
                  <a:cubicBezTo>
                    <a:pt x="7370349" y="3328412"/>
                    <a:pt x="7331107" y="3367782"/>
                    <a:pt x="7282592" y="3367782"/>
                  </a:cubicBezTo>
                  <a:close/>
                </a:path>
              </a:pathLst>
            </a:custGeom>
            <a:solidFill>
              <a:srgbClr val="F3C623"/>
            </a:solidFill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5"/>
            <p:cNvSpPr/>
            <p:nvPr/>
          </p:nvSpPr>
          <p:spPr>
            <a:xfrm>
              <a:off x="0" y="0"/>
              <a:ext cx="7479316" cy="3467096"/>
            </a:xfrm>
            <a:custGeom>
              <a:rect b="b" l="l" r="r" t="t"/>
              <a:pathLst>
                <a:path extrusionOk="0" h="3467096" w="7479316">
                  <a:moveTo>
                    <a:pt x="0" y="91567"/>
                  </a:moveTo>
                  <a:lnTo>
                    <a:pt x="0" y="3375529"/>
                  </a:lnTo>
                  <a:cubicBezTo>
                    <a:pt x="0" y="3426075"/>
                    <a:pt x="41021" y="3467096"/>
                    <a:pt x="91567" y="3467096"/>
                  </a:cubicBezTo>
                  <a:lnTo>
                    <a:pt x="7387748" y="3467096"/>
                  </a:lnTo>
                  <a:cubicBezTo>
                    <a:pt x="7438294" y="3467096"/>
                    <a:pt x="7479316" y="3426075"/>
                    <a:pt x="7479316" y="3375529"/>
                  </a:cubicBezTo>
                  <a:lnTo>
                    <a:pt x="7479316" y="91567"/>
                  </a:lnTo>
                  <a:cubicBezTo>
                    <a:pt x="7479316" y="41021"/>
                    <a:pt x="7438294" y="0"/>
                    <a:pt x="7387748" y="0"/>
                  </a:cubicBezTo>
                  <a:lnTo>
                    <a:pt x="91567" y="0"/>
                  </a:lnTo>
                  <a:cubicBezTo>
                    <a:pt x="41021" y="0"/>
                    <a:pt x="0" y="41021"/>
                    <a:pt x="0" y="91567"/>
                  </a:cubicBezTo>
                  <a:close/>
                  <a:moveTo>
                    <a:pt x="6637559" y="331724"/>
                  </a:moveTo>
                  <a:lnTo>
                    <a:pt x="7296690" y="331724"/>
                  </a:lnTo>
                  <a:cubicBezTo>
                    <a:pt x="7347235" y="331724"/>
                    <a:pt x="7388256" y="372745"/>
                    <a:pt x="7388256" y="423291"/>
                  </a:cubicBezTo>
                  <a:lnTo>
                    <a:pt x="7388256" y="3284470"/>
                  </a:lnTo>
                  <a:cubicBezTo>
                    <a:pt x="7388256" y="3335016"/>
                    <a:pt x="7347235" y="3376037"/>
                    <a:pt x="7296690" y="3376037"/>
                  </a:cubicBezTo>
                  <a:lnTo>
                    <a:pt x="182753" y="3376037"/>
                  </a:lnTo>
                  <a:cubicBezTo>
                    <a:pt x="132207" y="3376037"/>
                    <a:pt x="91186" y="3335016"/>
                    <a:pt x="91186" y="3284470"/>
                  </a:cubicBezTo>
                  <a:lnTo>
                    <a:pt x="91186" y="182753"/>
                  </a:lnTo>
                  <a:cubicBezTo>
                    <a:pt x="91186" y="132207"/>
                    <a:pt x="132207" y="91186"/>
                    <a:pt x="182753" y="91186"/>
                  </a:cubicBezTo>
                  <a:lnTo>
                    <a:pt x="6340506" y="91186"/>
                  </a:lnTo>
                  <a:cubicBezTo>
                    <a:pt x="6366541" y="91186"/>
                    <a:pt x="6391433" y="102235"/>
                    <a:pt x="6408832" y="121666"/>
                  </a:cubicBezTo>
                  <a:lnTo>
                    <a:pt x="6569487" y="301244"/>
                  </a:lnTo>
                  <a:cubicBezTo>
                    <a:pt x="6586886" y="320675"/>
                    <a:pt x="6611651" y="331724"/>
                    <a:pt x="6637813" y="331724"/>
                  </a:cubicBezTo>
                  <a:lnTo>
                    <a:pt x="6637559" y="331724"/>
                  </a:lnTo>
                  <a:close/>
                </a:path>
              </a:pathLst>
            </a:custGeom>
            <a:solidFill>
              <a:srgbClr val="CE931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633461" y="2195372"/>
            <a:ext cx="17019310" cy="7593061"/>
          </a:xfrm>
          <a:custGeom>
            <a:rect b="b" l="l" r="r" t="t"/>
            <a:pathLst>
              <a:path extrusionOk="0" h="1477968" w="3312761">
                <a:moveTo>
                  <a:pt x="965120" y="1341657"/>
                </a:moveTo>
                <a:cubicBezTo>
                  <a:pt x="983327" y="1321304"/>
                  <a:pt x="1009342" y="1309671"/>
                  <a:pt x="1036650" y="1309671"/>
                </a:cubicBezTo>
                <a:lnTo>
                  <a:pt x="3226496" y="1310006"/>
                </a:lnTo>
                <a:cubicBezTo>
                  <a:pt x="3249370" y="1310019"/>
                  <a:pt x="3271312" y="1300941"/>
                  <a:pt x="3287492" y="1284770"/>
                </a:cubicBezTo>
                <a:cubicBezTo>
                  <a:pt x="3303671" y="1268600"/>
                  <a:pt x="3312761" y="1246663"/>
                  <a:pt x="3312761" y="1223789"/>
                </a:cubicBezTo>
                <a:lnTo>
                  <a:pt x="3312761" y="86220"/>
                </a:lnTo>
                <a:cubicBezTo>
                  <a:pt x="3312761" y="63353"/>
                  <a:pt x="3303677" y="41423"/>
                  <a:pt x="3287508" y="25254"/>
                </a:cubicBezTo>
                <a:cubicBezTo>
                  <a:pt x="3271339" y="9085"/>
                  <a:pt x="3249408" y="1"/>
                  <a:pt x="3226542" y="1"/>
                </a:cubicBezTo>
                <a:lnTo>
                  <a:pt x="303022" y="1"/>
                </a:lnTo>
                <a:cubicBezTo>
                  <a:pt x="278489" y="0"/>
                  <a:pt x="255117" y="10451"/>
                  <a:pt x="238760" y="28736"/>
                </a:cubicBezTo>
                <a:lnTo>
                  <a:pt x="21960" y="271093"/>
                </a:lnTo>
                <a:cubicBezTo>
                  <a:pt x="7818" y="286901"/>
                  <a:pt x="0" y="307367"/>
                  <a:pt x="0" y="328577"/>
                </a:cubicBezTo>
                <a:lnTo>
                  <a:pt x="0" y="1391755"/>
                </a:lnTo>
                <a:cubicBezTo>
                  <a:pt x="4" y="1439370"/>
                  <a:pt x="38604" y="1477968"/>
                  <a:pt x="86219" y="1477968"/>
                </a:cubicBezTo>
                <a:lnTo>
                  <a:pt x="804624" y="1477968"/>
                </a:lnTo>
                <a:cubicBezTo>
                  <a:pt x="829157" y="1477968"/>
                  <a:pt x="852529" y="1467517"/>
                  <a:pt x="868886" y="1449233"/>
                </a:cubicBezTo>
                <a:close/>
              </a:path>
            </a:pathLst>
          </a:custGeom>
          <a:solidFill>
            <a:srgbClr val="2B5F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6"/>
          <p:cNvSpPr txBox="1"/>
          <p:nvPr>
            <p:ph type="title"/>
          </p:nvPr>
        </p:nvSpPr>
        <p:spPr>
          <a:xfrm>
            <a:off x="2987250" y="3390925"/>
            <a:ext cx="12313500" cy="42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EFD3"/>
              </a:buClr>
              <a:buSzPts val="5500"/>
              <a:buFont typeface="Nunito Sans ExtraBold"/>
              <a:buNone/>
              <a:defRPr i="0" sz="5500" u="none" cap="none" strike="noStrike">
                <a:solidFill>
                  <a:srgbClr val="FFEFD3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2" name="Google Shape;32;p6"/>
          <p:cNvSpPr/>
          <p:nvPr/>
        </p:nvSpPr>
        <p:spPr>
          <a:xfrm>
            <a:off x="8853425" y="602700"/>
            <a:ext cx="3059700" cy="1374000"/>
          </a:xfrm>
          <a:prstGeom prst="rect">
            <a:avLst/>
          </a:prstGeom>
          <a:solidFill>
            <a:srgbClr val="CE4F1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6"/>
          <p:cNvSpPr txBox="1"/>
          <p:nvPr/>
        </p:nvSpPr>
        <p:spPr>
          <a:xfrm rot="129816">
            <a:off x="8596235" y="661506"/>
            <a:ext cx="3218294" cy="12564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1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76" u="none" cap="none" strike="noStrike">
                <a:solidFill>
                  <a:srgbClr val="FFB18B"/>
                </a:solidFill>
                <a:latin typeface="Gochi Hand"/>
                <a:ea typeface="Gochi Hand"/>
                <a:cs typeface="Gochi Hand"/>
                <a:sym typeface="Gochi Hand"/>
              </a:rPr>
              <a:t> FACT </a:t>
            </a:r>
            <a:endParaRPr/>
          </a:p>
        </p:txBody>
      </p:sp>
      <p:sp>
        <p:nvSpPr>
          <p:cNvPr id="34" name="Google Shape;34;p6"/>
          <p:cNvSpPr txBox="1"/>
          <p:nvPr/>
        </p:nvSpPr>
        <p:spPr>
          <a:xfrm>
            <a:off x="6609884" y="948650"/>
            <a:ext cx="2046000" cy="11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80" u="none" cap="none" strike="noStrike">
                <a:solidFill>
                  <a:srgbClr val="FFEFD3"/>
                </a:solidFill>
                <a:latin typeface="Luckiest Guy"/>
                <a:ea typeface="Luckiest Guy"/>
                <a:cs typeface="Luckiest Guy"/>
                <a:sym typeface="Luckiest Guy"/>
              </a:rPr>
              <a:t>FUN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bg>
      <p:bgPr>
        <a:solidFill>
          <a:srgbClr val="8A2F03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/>
          <p:nvPr>
            <p:ph idx="2" type="pic"/>
          </p:nvPr>
        </p:nvSpPr>
        <p:spPr>
          <a:xfrm>
            <a:off x="1028700" y="2587625"/>
            <a:ext cx="16230600" cy="6740400"/>
          </a:xfrm>
          <a:prstGeom prst="roundRect">
            <a:avLst>
              <a:gd fmla="val 8576" name="adj"/>
            </a:avLst>
          </a:prstGeom>
          <a:noFill/>
          <a:ln>
            <a:noFill/>
          </a:ln>
        </p:spPr>
      </p:sp>
      <p:grpSp>
        <p:nvGrpSpPr>
          <p:cNvPr id="37" name="Google Shape;37;p7"/>
          <p:cNvGrpSpPr/>
          <p:nvPr/>
        </p:nvGrpSpPr>
        <p:grpSpPr>
          <a:xfrm>
            <a:off x="1028700" y="993699"/>
            <a:ext cx="1761002" cy="911256"/>
            <a:chOff x="0" y="0"/>
            <a:chExt cx="463800" cy="240000"/>
          </a:xfrm>
        </p:grpSpPr>
        <p:sp>
          <p:nvSpPr>
            <p:cNvPr id="38" name="Google Shape;38;p7"/>
            <p:cNvSpPr/>
            <p:nvPr/>
          </p:nvSpPr>
          <p:spPr>
            <a:xfrm>
              <a:off x="0" y="0"/>
              <a:ext cx="463671" cy="239993"/>
            </a:xfrm>
            <a:custGeom>
              <a:rect b="b" l="l" r="r" t="t"/>
              <a:pathLst>
                <a:path extrusionOk="0" h="239993" w="463671">
                  <a:moveTo>
                    <a:pt x="119997" y="0"/>
                  </a:moveTo>
                  <a:lnTo>
                    <a:pt x="343675" y="0"/>
                  </a:lnTo>
                  <a:cubicBezTo>
                    <a:pt x="375500" y="0"/>
                    <a:pt x="406021" y="12642"/>
                    <a:pt x="428525" y="35146"/>
                  </a:cubicBezTo>
                  <a:cubicBezTo>
                    <a:pt x="451029" y="57650"/>
                    <a:pt x="463671" y="88172"/>
                    <a:pt x="463671" y="119997"/>
                  </a:cubicBezTo>
                  <a:lnTo>
                    <a:pt x="463671" y="119997"/>
                  </a:lnTo>
                  <a:cubicBezTo>
                    <a:pt x="463671" y="151822"/>
                    <a:pt x="451029" y="182343"/>
                    <a:pt x="428525" y="204847"/>
                  </a:cubicBezTo>
                  <a:cubicBezTo>
                    <a:pt x="406021" y="227351"/>
                    <a:pt x="375500" y="239993"/>
                    <a:pt x="343675" y="239993"/>
                  </a:cubicBezTo>
                  <a:lnTo>
                    <a:pt x="119997" y="239993"/>
                  </a:lnTo>
                  <a:cubicBezTo>
                    <a:pt x="88172" y="239993"/>
                    <a:pt x="57650" y="227351"/>
                    <a:pt x="35146" y="204847"/>
                  </a:cubicBezTo>
                  <a:cubicBezTo>
                    <a:pt x="12642" y="182343"/>
                    <a:pt x="0" y="151822"/>
                    <a:pt x="0" y="119997"/>
                  </a:cubicBezTo>
                  <a:lnTo>
                    <a:pt x="0" y="119997"/>
                  </a:lnTo>
                  <a:cubicBezTo>
                    <a:pt x="0" y="88172"/>
                    <a:pt x="12642" y="57650"/>
                    <a:pt x="35146" y="35146"/>
                  </a:cubicBezTo>
                  <a:cubicBezTo>
                    <a:pt x="57650" y="12642"/>
                    <a:pt x="88172" y="0"/>
                    <a:pt x="119997" y="0"/>
                  </a:cubicBezTo>
                  <a:close/>
                </a:path>
              </a:pathLst>
            </a:custGeom>
            <a:solidFill>
              <a:srgbClr val="CC2D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7"/>
            <p:cNvSpPr txBox="1"/>
            <p:nvPr/>
          </p:nvSpPr>
          <p:spPr>
            <a:xfrm>
              <a:off x="0" y="0"/>
              <a:ext cx="463800" cy="24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9" u="none" cap="none" strike="noStrike">
                  <a:solidFill>
                    <a:srgbClr val="FFAAC2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100</a:t>
              </a:r>
              <a:endParaRPr/>
            </a:p>
          </p:txBody>
        </p:sp>
      </p:grpSp>
      <p:sp>
        <p:nvSpPr>
          <p:cNvPr id="40" name="Google Shape;40;p7"/>
          <p:cNvSpPr txBox="1"/>
          <p:nvPr/>
        </p:nvSpPr>
        <p:spPr>
          <a:xfrm>
            <a:off x="6971204" y="930413"/>
            <a:ext cx="4345500" cy="11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80" u="none" cap="none" strike="noStrike">
                <a:solidFill>
                  <a:srgbClr val="FFEFD3"/>
                </a:solidFill>
                <a:latin typeface="Luckiest Guy"/>
                <a:ea typeface="Luckiest Guy"/>
                <a:cs typeface="Luckiest Guy"/>
                <a:sym typeface="Luckiest Guy"/>
              </a:rPr>
              <a:t>ANSWER</a:t>
            </a:r>
            <a:endParaRPr/>
          </a:p>
        </p:txBody>
      </p:sp>
      <p:sp>
        <p:nvSpPr>
          <p:cNvPr id="41" name="Google Shape;41;p7"/>
          <p:cNvSpPr txBox="1"/>
          <p:nvPr/>
        </p:nvSpPr>
        <p:spPr>
          <a:xfrm>
            <a:off x="14222100" y="1031800"/>
            <a:ext cx="30372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sng" cap="none" strike="noStrike">
                <a:solidFill>
                  <a:srgbClr val="FFEFD3"/>
                </a:solidFill>
                <a:latin typeface="Nunito Sans Black"/>
                <a:ea typeface="Nunito Sans Black"/>
                <a:cs typeface="Nunito Sans Black"/>
                <a:sym typeface="Nunito Sans Black"/>
                <a:hlinkClick action="ppaction://hlinksldjump"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BACK TO</a:t>
            </a:r>
            <a:endParaRPr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sng" cap="none" strike="noStrike">
                <a:solidFill>
                  <a:srgbClr val="FFEFD3"/>
                </a:solidFill>
                <a:latin typeface="Nunito Sans Black"/>
                <a:ea typeface="Nunito Sans Black"/>
                <a:cs typeface="Nunito Sans Black"/>
                <a:sym typeface="Nunito Sans Black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GAME BOARD</a:t>
            </a:r>
            <a:endParaRPr/>
          </a:p>
        </p:txBody>
      </p:sp>
      <p:sp>
        <p:nvSpPr>
          <p:cNvPr id="42" name="Google Shape;42;p7"/>
          <p:cNvSpPr txBox="1"/>
          <p:nvPr>
            <p:ph type="title"/>
          </p:nvPr>
        </p:nvSpPr>
        <p:spPr>
          <a:xfrm>
            <a:off x="2987250" y="3390925"/>
            <a:ext cx="12313500" cy="42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marR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EFD3"/>
              </a:buClr>
              <a:buSzPts val="5500"/>
              <a:buFont typeface="Nunito Sans ExtraBold"/>
              <a:buNone/>
              <a:defRPr i="0" sz="5500" u="none" cap="none" strike="noStrike">
                <a:solidFill>
                  <a:srgbClr val="FFEFD3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uckiest Guy"/>
              <a:buNone/>
              <a:defRPr i="0" sz="4400" u="none" cap="none" strike="noStrik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83037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unito Sans"/>
              <a:buChar char="•"/>
              <a:defRPr i="0" sz="25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8735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unito Sans"/>
              <a:buChar char="–"/>
              <a:defRPr i="0" sz="25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-38735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unito Sans"/>
              <a:buChar char="•"/>
              <a:defRPr i="0" sz="25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-38735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unito Sans"/>
              <a:buChar char="–"/>
              <a:defRPr i="0" sz="25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-3873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unito Sans"/>
              <a:buChar char="»"/>
              <a:defRPr i="0" sz="25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-3873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unito Sans"/>
              <a:buChar char="•"/>
              <a:defRPr i="0" sz="25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-3873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unito Sans"/>
              <a:buChar char="•"/>
              <a:defRPr i="0" sz="25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-3873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unito Sans"/>
              <a:buChar char="•"/>
              <a:defRPr i="0" sz="25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-3873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unito Sans"/>
              <a:buChar char="•"/>
              <a:defRPr i="0" sz="25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slide" Target="/ppt/slides/slide13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slide" Target="/ppt/slides/slide5.xml"/><Relationship Id="rId5" Type="http://schemas.openxmlformats.org/officeDocument/2006/relationships/slide" Target="/ppt/slides/slide3.xml"/><Relationship Id="rId6" Type="http://schemas.openxmlformats.org/officeDocument/2006/relationships/slide" Target="/ppt/slides/slide3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slide" Target="/ppt/slides/slide7.xml"/><Relationship Id="rId5" Type="http://schemas.openxmlformats.org/officeDocument/2006/relationships/slide" Target="/ppt/slides/slide3.xml"/><Relationship Id="rId6" Type="http://schemas.openxmlformats.org/officeDocument/2006/relationships/slide" Target="/ppt/slides/slide3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slide" Target="/ppt/slides/slide9.xml"/><Relationship Id="rId5" Type="http://schemas.openxmlformats.org/officeDocument/2006/relationships/slide" Target="/ppt/slides/slide3.xml"/><Relationship Id="rId6" Type="http://schemas.openxmlformats.org/officeDocument/2006/relationships/slide" Target="/ppt/slides/slide3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8A2F03"/>
            </a:gs>
            <a:gs pos="100000">
              <a:srgbClr val="CE4F11"/>
            </a:gs>
          </a:gsLst>
          <a:lin ang="0" scaled="0"/>
        </a:gra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013" y="609347"/>
            <a:ext cx="16805975" cy="911785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8"/>
          <p:cNvSpPr/>
          <p:nvPr/>
        </p:nvSpPr>
        <p:spPr>
          <a:xfrm rot="-143981">
            <a:off x="6479517" y="2956903"/>
            <a:ext cx="8798616" cy="1998553"/>
          </a:xfrm>
          <a:prstGeom prst="roundRect">
            <a:avLst>
              <a:gd fmla="val 0" name="adj"/>
            </a:avLst>
          </a:prstGeom>
          <a:solidFill>
            <a:srgbClr val="CC2D5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8"/>
          <p:cNvSpPr txBox="1"/>
          <p:nvPr/>
        </p:nvSpPr>
        <p:spPr>
          <a:xfrm rot="-160109">
            <a:off x="6304270" y="2962064"/>
            <a:ext cx="8653884" cy="187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0" u="none" cap="none" strike="noStrike">
                <a:solidFill>
                  <a:srgbClr val="FFAAC2"/>
                </a:solidFill>
                <a:latin typeface="Gochi Hand"/>
                <a:ea typeface="Gochi Hand"/>
                <a:cs typeface="Gochi Hand"/>
                <a:sym typeface="Gochi Hand"/>
              </a:rPr>
              <a:t> NUTRITION </a:t>
            </a:r>
            <a:endParaRPr/>
          </a:p>
        </p:txBody>
      </p:sp>
      <p:sp>
        <p:nvSpPr>
          <p:cNvPr id="50" name="Google Shape;50;p8"/>
          <p:cNvSpPr txBox="1"/>
          <p:nvPr/>
        </p:nvSpPr>
        <p:spPr>
          <a:xfrm>
            <a:off x="2830425" y="5273368"/>
            <a:ext cx="12627300" cy="17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0" u="none" cap="none" strike="noStrike">
                <a:solidFill>
                  <a:srgbClr val="FFEFD3"/>
                </a:solidFill>
                <a:latin typeface="Luckiest Guy"/>
                <a:ea typeface="Luckiest Guy"/>
                <a:cs typeface="Luckiest Guy"/>
                <a:sym typeface="Luckiest Guy"/>
              </a:rPr>
              <a:t>Game Slides</a:t>
            </a:r>
            <a:endParaRPr/>
          </a:p>
        </p:txBody>
      </p:sp>
      <p:grpSp>
        <p:nvGrpSpPr>
          <p:cNvPr id="51" name="Google Shape;51;p8"/>
          <p:cNvGrpSpPr/>
          <p:nvPr/>
        </p:nvGrpSpPr>
        <p:grpSpPr>
          <a:xfrm>
            <a:off x="7739749" y="7046650"/>
            <a:ext cx="2808785" cy="817255"/>
            <a:chOff x="-3" y="0"/>
            <a:chExt cx="865200" cy="251742"/>
          </a:xfrm>
        </p:grpSpPr>
        <p:sp>
          <p:nvSpPr>
            <p:cNvPr id="52" name="Google Shape;52;p8"/>
            <p:cNvSpPr/>
            <p:nvPr/>
          </p:nvSpPr>
          <p:spPr>
            <a:xfrm>
              <a:off x="0" y="0"/>
              <a:ext cx="865127" cy="251742"/>
            </a:xfrm>
            <a:custGeom>
              <a:rect b="b" l="l" r="r" t="t"/>
              <a:pathLst>
                <a:path extrusionOk="0" h="251742" w="865127">
                  <a:moveTo>
                    <a:pt x="125871" y="0"/>
                  </a:moveTo>
                  <a:lnTo>
                    <a:pt x="739255" y="0"/>
                  </a:lnTo>
                  <a:cubicBezTo>
                    <a:pt x="808772" y="0"/>
                    <a:pt x="865127" y="56354"/>
                    <a:pt x="865127" y="125871"/>
                  </a:cubicBezTo>
                  <a:lnTo>
                    <a:pt x="865127" y="125871"/>
                  </a:lnTo>
                  <a:cubicBezTo>
                    <a:pt x="865127" y="159254"/>
                    <a:pt x="851865" y="191270"/>
                    <a:pt x="828260" y="214876"/>
                  </a:cubicBezTo>
                  <a:cubicBezTo>
                    <a:pt x="804654" y="238481"/>
                    <a:pt x="772639" y="251742"/>
                    <a:pt x="739255" y="251742"/>
                  </a:cubicBezTo>
                  <a:lnTo>
                    <a:pt x="125871" y="251742"/>
                  </a:lnTo>
                  <a:cubicBezTo>
                    <a:pt x="92488" y="251742"/>
                    <a:pt x="60472" y="238481"/>
                    <a:pt x="36867" y="214876"/>
                  </a:cubicBezTo>
                  <a:cubicBezTo>
                    <a:pt x="13261" y="191270"/>
                    <a:pt x="0" y="159254"/>
                    <a:pt x="0" y="125871"/>
                  </a:cubicBezTo>
                  <a:lnTo>
                    <a:pt x="0" y="125871"/>
                  </a:lnTo>
                  <a:cubicBezTo>
                    <a:pt x="0" y="92488"/>
                    <a:pt x="13261" y="60472"/>
                    <a:pt x="36867" y="36867"/>
                  </a:cubicBezTo>
                  <a:cubicBezTo>
                    <a:pt x="60472" y="13261"/>
                    <a:pt x="92488" y="0"/>
                    <a:pt x="125871" y="0"/>
                  </a:cubicBezTo>
                  <a:close/>
                </a:path>
              </a:pathLst>
            </a:custGeom>
            <a:solidFill>
              <a:srgbClr val="2B5F29"/>
            </a:solidFill>
            <a:ln>
              <a:noFill/>
            </a:ln>
          </p:spPr>
          <p:txBody>
            <a:bodyPr anchorCtr="0" anchor="ctr" bIns="78175" lIns="78175" spcFirstLastPara="1" rIns="78175" wrap="square" tIns="781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8"/>
            <p:cNvSpPr txBox="1"/>
            <p:nvPr/>
          </p:nvSpPr>
          <p:spPr>
            <a:xfrm>
              <a:off x="-3" y="3"/>
              <a:ext cx="865200" cy="25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3425" lIns="43425" spcFirstLastPara="1" rIns="43425" wrap="square" tIns="43425">
              <a:noAutofit/>
            </a:bodyPr>
            <a:lstStyle/>
            <a:p>
              <a:pPr indent="0" lvl="0" marL="0" marR="0" rtl="0" algn="ct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35" u="none" cap="none" strike="noStrike">
                  <a:solidFill>
                    <a:srgbClr val="A9BE3C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LET’S PLAY</a:t>
              </a:r>
              <a:endParaRPr sz="1197"/>
            </a:p>
          </p:txBody>
        </p:sp>
      </p:grpSp>
      <p:sp>
        <p:nvSpPr>
          <p:cNvPr id="54" name="Google Shape;54;p8"/>
          <p:cNvSpPr txBox="1"/>
          <p:nvPr/>
        </p:nvSpPr>
        <p:spPr>
          <a:xfrm>
            <a:off x="2854500" y="3414575"/>
            <a:ext cx="3435000" cy="17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5000">
                <a:solidFill>
                  <a:srgbClr val="FFEFD3"/>
                </a:solidFill>
                <a:latin typeface="Luckiest Guy"/>
                <a:ea typeface="Luckiest Guy"/>
                <a:cs typeface="Luckiest Guy"/>
                <a:sym typeface="Luckiest Guy"/>
              </a:rPr>
              <a:t>The 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" y="0"/>
            <a:ext cx="18288000" cy="102869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1" name="Google Shape;271;p17"/>
          <p:cNvGrpSpPr/>
          <p:nvPr/>
        </p:nvGrpSpPr>
        <p:grpSpPr>
          <a:xfrm>
            <a:off x="1028700" y="993699"/>
            <a:ext cx="1760992" cy="911252"/>
            <a:chOff x="0" y="0"/>
            <a:chExt cx="463800" cy="240000"/>
          </a:xfrm>
        </p:grpSpPr>
        <p:sp>
          <p:nvSpPr>
            <p:cNvPr id="272" name="Google Shape;272;p17"/>
            <p:cNvSpPr/>
            <p:nvPr/>
          </p:nvSpPr>
          <p:spPr>
            <a:xfrm>
              <a:off x="0" y="0"/>
              <a:ext cx="463671" cy="239993"/>
            </a:xfrm>
            <a:custGeom>
              <a:rect b="b" l="l" r="r" t="t"/>
              <a:pathLst>
                <a:path extrusionOk="0" h="239993" w="463671">
                  <a:moveTo>
                    <a:pt x="119997" y="0"/>
                  </a:moveTo>
                  <a:lnTo>
                    <a:pt x="343675" y="0"/>
                  </a:lnTo>
                  <a:cubicBezTo>
                    <a:pt x="375500" y="0"/>
                    <a:pt x="406021" y="12642"/>
                    <a:pt x="428525" y="35146"/>
                  </a:cubicBezTo>
                  <a:cubicBezTo>
                    <a:pt x="451029" y="57650"/>
                    <a:pt x="463671" y="88172"/>
                    <a:pt x="463671" y="119997"/>
                  </a:cubicBezTo>
                  <a:lnTo>
                    <a:pt x="463671" y="119997"/>
                  </a:lnTo>
                  <a:cubicBezTo>
                    <a:pt x="463671" y="151822"/>
                    <a:pt x="451029" y="182343"/>
                    <a:pt x="428525" y="204847"/>
                  </a:cubicBezTo>
                  <a:cubicBezTo>
                    <a:pt x="406021" y="227351"/>
                    <a:pt x="375500" y="239993"/>
                    <a:pt x="343675" y="239993"/>
                  </a:cubicBezTo>
                  <a:lnTo>
                    <a:pt x="119997" y="239993"/>
                  </a:lnTo>
                  <a:cubicBezTo>
                    <a:pt x="88172" y="239993"/>
                    <a:pt x="57650" y="227351"/>
                    <a:pt x="35146" y="204847"/>
                  </a:cubicBezTo>
                  <a:cubicBezTo>
                    <a:pt x="12642" y="182343"/>
                    <a:pt x="0" y="151822"/>
                    <a:pt x="0" y="119997"/>
                  </a:cubicBezTo>
                  <a:lnTo>
                    <a:pt x="0" y="119997"/>
                  </a:lnTo>
                  <a:cubicBezTo>
                    <a:pt x="0" y="88172"/>
                    <a:pt x="12642" y="57650"/>
                    <a:pt x="35146" y="35146"/>
                  </a:cubicBezTo>
                  <a:cubicBezTo>
                    <a:pt x="57650" y="12642"/>
                    <a:pt x="88172" y="0"/>
                    <a:pt x="119997" y="0"/>
                  </a:cubicBezTo>
                  <a:close/>
                </a:path>
              </a:pathLst>
            </a:custGeom>
            <a:solidFill>
              <a:srgbClr val="CC2D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17"/>
            <p:cNvSpPr txBox="1"/>
            <p:nvPr/>
          </p:nvSpPr>
          <p:spPr>
            <a:xfrm>
              <a:off x="0" y="0"/>
              <a:ext cx="463800" cy="24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9" u="none" cap="none" strike="noStrike">
                  <a:solidFill>
                    <a:srgbClr val="FFAAC2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400</a:t>
              </a:r>
              <a:endParaRPr/>
            </a:p>
          </p:txBody>
        </p:sp>
      </p:grpSp>
      <p:sp>
        <p:nvSpPr>
          <p:cNvPr id="274" name="Google Shape;274;p17"/>
          <p:cNvSpPr/>
          <p:nvPr/>
        </p:nvSpPr>
        <p:spPr>
          <a:xfrm>
            <a:off x="633461" y="2195372"/>
            <a:ext cx="17021078" cy="7593848"/>
          </a:xfrm>
          <a:custGeom>
            <a:rect b="b" l="l" r="r" t="t"/>
            <a:pathLst>
              <a:path extrusionOk="0" h="1477968" w="3312761">
                <a:moveTo>
                  <a:pt x="965120" y="1341657"/>
                </a:moveTo>
                <a:cubicBezTo>
                  <a:pt x="983327" y="1321304"/>
                  <a:pt x="1009342" y="1309671"/>
                  <a:pt x="1036650" y="1309671"/>
                </a:cubicBezTo>
                <a:lnTo>
                  <a:pt x="3226496" y="1310006"/>
                </a:lnTo>
                <a:cubicBezTo>
                  <a:pt x="3249370" y="1310019"/>
                  <a:pt x="3271312" y="1300941"/>
                  <a:pt x="3287492" y="1284770"/>
                </a:cubicBezTo>
                <a:cubicBezTo>
                  <a:pt x="3303671" y="1268600"/>
                  <a:pt x="3312761" y="1246663"/>
                  <a:pt x="3312761" y="1223789"/>
                </a:cubicBezTo>
                <a:lnTo>
                  <a:pt x="3312761" y="86220"/>
                </a:lnTo>
                <a:cubicBezTo>
                  <a:pt x="3312761" y="63353"/>
                  <a:pt x="3303677" y="41423"/>
                  <a:pt x="3287508" y="25254"/>
                </a:cubicBezTo>
                <a:cubicBezTo>
                  <a:pt x="3271339" y="9085"/>
                  <a:pt x="3249408" y="1"/>
                  <a:pt x="3226542" y="1"/>
                </a:cubicBezTo>
                <a:lnTo>
                  <a:pt x="303022" y="1"/>
                </a:lnTo>
                <a:cubicBezTo>
                  <a:pt x="278489" y="0"/>
                  <a:pt x="255117" y="10451"/>
                  <a:pt x="238760" y="28736"/>
                </a:cubicBezTo>
                <a:lnTo>
                  <a:pt x="21960" y="271093"/>
                </a:lnTo>
                <a:cubicBezTo>
                  <a:pt x="7818" y="286901"/>
                  <a:pt x="0" y="307367"/>
                  <a:pt x="0" y="328577"/>
                </a:cubicBezTo>
                <a:lnTo>
                  <a:pt x="0" y="1391755"/>
                </a:lnTo>
                <a:cubicBezTo>
                  <a:pt x="4" y="1439370"/>
                  <a:pt x="38604" y="1477968"/>
                  <a:pt x="86219" y="1477968"/>
                </a:cubicBezTo>
                <a:lnTo>
                  <a:pt x="804624" y="1477968"/>
                </a:lnTo>
                <a:cubicBezTo>
                  <a:pt x="829157" y="1477968"/>
                  <a:pt x="852529" y="1467517"/>
                  <a:pt x="868886" y="1449233"/>
                </a:cubicBezTo>
                <a:close/>
              </a:path>
            </a:pathLst>
          </a:custGeom>
          <a:solidFill>
            <a:srgbClr val="2B5F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75" name="Google Shape;275;p17"/>
          <p:cNvGrpSpPr/>
          <p:nvPr/>
        </p:nvGrpSpPr>
        <p:grpSpPr>
          <a:xfrm>
            <a:off x="7055747" y="5993751"/>
            <a:ext cx="4176945" cy="960600"/>
            <a:chOff x="0" y="-1255"/>
            <a:chExt cx="1100101" cy="252997"/>
          </a:xfrm>
        </p:grpSpPr>
        <p:sp>
          <p:nvSpPr>
            <p:cNvPr id="276" name="Google Shape;276;p17"/>
            <p:cNvSpPr/>
            <p:nvPr/>
          </p:nvSpPr>
          <p:spPr>
            <a:xfrm>
              <a:off x="0" y="0"/>
              <a:ext cx="1099985" cy="251742"/>
            </a:xfrm>
            <a:custGeom>
              <a:rect b="b" l="l" r="r" t="t"/>
              <a:pathLst>
                <a:path extrusionOk="0" h="251742" w="1099985">
                  <a:moveTo>
                    <a:pt x="125871" y="0"/>
                  </a:moveTo>
                  <a:lnTo>
                    <a:pt x="974114" y="0"/>
                  </a:lnTo>
                  <a:cubicBezTo>
                    <a:pt x="1043630" y="0"/>
                    <a:pt x="1099985" y="56354"/>
                    <a:pt x="1099985" y="125871"/>
                  </a:cubicBezTo>
                  <a:lnTo>
                    <a:pt x="1099985" y="125871"/>
                  </a:lnTo>
                  <a:cubicBezTo>
                    <a:pt x="1099985" y="159254"/>
                    <a:pt x="1086723" y="191270"/>
                    <a:pt x="1063118" y="214876"/>
                  </a:cubicBezTo>
                  <a:cubicBezTo>
                    <a:pt x="1039513" y="238481"/>
                    <a:pt x="1007497" y="251742"/>
                    <a:pt x="974114" y="251742"/>
                  </a:cubicBezTo>
                  <a:lnTo>
                    <a:pt x="125871" y="251742"/>
                  </a:lnTo>
                  <a:cubicBezTo>
                    <a:pt x="92488" y="251742"/>
                    <a:pt x="60472" y="238481"/>
                    <a:pt x="36867" y="214876"/>
                  </a:cubicBezTo>
                  <a:cubicBezTo>
                    <a:pt x="13261" y="191270"/>
                    <a:pt x="0" y="159254"/>
                    <a:pt x="0" y="125871"/>
                  </a:cubicBezTo>
                  <a:lnTo>
                    <a:pt x="0" y="125871"/>
                  </a:lnTo>
                  <a:cubicBezTo>
                    <a:pt x="0" y="92488"/>
                    <a:pt x="13261" y="60472"/>
                    <a:pt x="36867" y="36867"/>
                  </a:cubicBezTo>
                  <a:cubicBezTo>
                    <a:pt x="60472" y="13261"/>
                    <a:pt x="92488" y="0"/>
                    <a:pt x="125871" y="0"/>
                  </a:cubicBezTo>
                  <a:close/>
                </a:path>
              </a:pathLst>
            </a:custGeom>
            <a:solidFill>
              <a:srgbClr val="0E27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17"/>
            <p:cNvSpPr txBox="1"/>
            <p:nvPr/>
          </p:nvSpPr>
          <p:spPr>
            <a:xfrm>
              <a:off x="1" y="-1255"/>
              <a:ext cx="1100100" cy="25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199" u="sng" cap="none" strike="noStrike">
                  <a:solidFill>
                    <a:srgbClr val="A9BE3C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REVEAL ANSWER</a:t>
              </a:r>
              <a:endParaRPr/>
            </a:p>
          </p:txBody>
        </p:sp>
      </p:grpSp>
      <p:sp>
        <p:nvSpPr>
          <p:cNvPr id="278" name="Google Shape;278;p17"/>
          <p:cNvSpPr txBox="1"/>
          <p:nvPr/>
        </p:nvSpPr>
        <p:spPr>
          <a:xfrm>
            <a:off x="14268275" y="1031800"/>
            <a:ext cx="29910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sng" cap="none" strike="noStrike">
                <a:solidFill>
                  <a:srgbClr val="FFEFD3"/>
                </a:solidFill>
                <a:latin typeface="Nunito Sans Black"/>
                <a:ea typeface="Nunito Sans Black"/>
                <a:cs typeface="Nunito Sans Black"/>
                <a:sym typeface="Nunito Sans Black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BACK TO</a:t>
            </a:r>
            <a:endParaRPr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sng" cap="none" strike="noStrike">
                <a:solidFill>
                  <a:srgbClr val="FFEFD3"/>
                </a:solidFill>
                <a:latin typeface="Nunito Sans Black"/>
                <a:ea typeface="Nunito Sans Black"/>
                <a:cs typeface="Nunito Sans Black"/>
                <a:sym typeface="Nunito Sans Black"/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GAME BOARD</a:t>
            </a:r>
            <a:endParaRPr/>
          </a:p>
        </p:txBody>
      </p:sp>
      <p:sp>
        <p:nvSpPr>
          <p:cNvPr id="279" name="Google Shape;279;p17"/>
          <p:cNvSpPr txBox="1"/>
          <p:nvPr/>
        </p:nvSpPr>
        <p:spPr>
          <a:xfrm>
            <a:off x="2322550" y="3798475"/>
            <a:ext cx="13642800" cy="16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99" u="none" cap="none" strike="noStrike">
                <a:solidFill>
                  <a:srgbClr val="FFEFD3"/>
                </a:solidFill>
                <a:latin typeface="Nunito Sans"/>
                <a:ea typeface="Nunito Sans"/>
                <a:cs typeface="Nunito Sans"/>
                <a:sym typeface="Nunito Sans"/>
              </a:rPr>
              <a:t>This crunchy vegetable has more water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99" u="none" cap="none" strike="noStrike">
                <a:solidFill>
                  <a:srgbClr val="FFEFD3"/>
                </a:solidFill>
                <a:latin typeface="Nunito Sans"/>
                <a:ea typeface="Nunito Sans"/>
                <a:cs typeface="Nunito Sans"/>
                <a:sym typeface="Nunito Sans"/>
              </a:rPr>
              <a:t>in it than a glass of milk.</a:t>
            </a:r>
            <a:endParaRPr/>
          </a:p>
        </p:txBody>
      </p:sp>
      <p:sp>
        <p:nvSpPr>
          <p:cNvPr id="280" name="Google Shape;280;p17"/>
          <p:cNvSpPr/>
          <p:nvPr/>
        </p:nvSpPr>
        <p:spPr>
          <a:xfrm>
            <a:off x="8853425" y="602700"/>
            <a:ext cx="3059700" cy="1374000"/>
          </a:xfrm>
          <a:prstGeom prst="rect">
            <a:avLst/>
          </a:prstGeom>
          <a:solidFill>
            <a:srgbClr val="CE4F1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7"/>
          <p:cNvSpPr txBox="1"/>
          <p:nvPr/>
        </p:nvSpPr>
        <p:spPr>
          <a:xfrm rot="129816">
            <a:off x="8596235" y="661506"/>
            <a:ext cx="3218294" cy="12564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1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76" u="none" cap="none" strike="noStrike">
                <a:solidFill>
                  <a:srgbClr val="FFB18B"/>
                </a:solidFill>
                <a:latin typeface="Gochi Hand"/>
                <a:ea typeface="Gochi Hand"/>
                <a:cs typeface="Gochi Hand"/>
                <a:sym typeface="Gochi Hand"/>
              </a:rPr>
              <a:t> FACT </a:t>
            </a:r>
            <a:endParaRPr/>
          </a:p>
        </p:txBody>
      </p:sp>
      <p:sp>
        <p:nvSpPr>
          <p:cNvPr id="282" name="Google Shape;282;p17"/>
          <p:cNvSpPr txBox="1"/>
          <p:nvPr/>
        </p:nvSpPr>
        <p:spPr>
          <a:xfrm>
            <a:off x="6609884" y="948650"/>
            <a:ext cx="2046000" cy="11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80" u="none" cap="none" strike="noStrike">
                <a:solidFill>
                  <a:srgbClr val="FFEFD3"/>
                </a:solidFill>
                <a:latin typeface="Luckiest Guy"/>
                <a:ea typeface="Luckiest Guy"/>
                <a:cs typeface="Luckiest Guy"/>
                <a:sym typeface="Luckiest Guy"/>
              </a:rPr>
              <a:t>FUN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E2712"/>
        </a:soli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700" y="2438318"/>
            <a:ext cx="16230600" cy="7243200"/>
          </a:xfrm>
          <a:prstGeom prst="roundRect">
            <a:avLst>
              <a:gd fmla="val 11275" name="adj"/>
            </a:avLst>
          </a:prstGeom>
          <a:noFill/>
          <a:ln>
            <a:noFill/>
          </a:ln>
        </p:spPr>
      </p:pic>
      <p:grpSp>
        <p:nvGrpSpPr>
          <p:cNvPr id="288" name="Google Shape;288;p18"/>
          <p:cNvGrpSpPr/>
          <p:nvPr/>
        </p:nvGrpSpPr>
        <p:grpSpPr>
          <a:xfrm>
            <a:off x="1028700" y="993451"/>
            <a:ext cx="1761002" cy="911479"/>
            <a:chOff x="0" y="-66"/>
            <a:chExt cx="463800" cy="240059"/>
          </a:xfrm>
        </p:grpSpPr>
        <p:sp>
          <p:nvSpPr>
            <p:cNvPr id="289" name="Google Shape;289;p18"/>
            <p:cNvSpPr/>
            <p:nvPr/>
          </p:nvSpPr>
          <p:spPr>
            <a:xfrm>
              <a:off x="0" y="0"/>
              <a:ext cx="463671" cy="239993"/>
            </a:xfrm>
            <a:custGeom>
              <a:rect b="b" l="l" r="r" t="t"/>
              <a:pathLst>
                <a:path extrusionOk="0" h="239993" w="463671">
                  <a:moveTo>
                    <a:pt x="119997" y="0"/>
                  </a:moveTo>
                  <a:lnTo>
                    <a:pt x="343675" y="0"/>
                  </a:lnTo>
                  <a:cubicBezTo>
                    <a:pt x="375500" y="0"/>
                    <a:pt x="406021" y="12642"/>
                    <a:pt x="428525" y="35146"/>
                  </a:cubicBezTo>
                  <a:cubicBezTo>
                    <a:pt x="451029" y="57650"/>
                    <a:pt x="463671" y="88172"/>
                    <a:pt x="463671" y="119997"/>
                  </a:cubicBezTo>
                  <a:lnTo>
                    <a:pt x="463671" y="119997"/>
                  </a:lnTo>
                  <a:cubicBezTo>
                    <a:pt x="463671" y="151822"/>
                    <a:pt x="451029" y="182343"/>
                    <a:pt x="428525" y="204847"/>
                  </a:cubicBezTo>
                  <a:cubicBezTo>
                    <a:pt x="406021" y="227351"/>
                    <a:pt x="375500" y="239993"/>
                    <a:pt x="343675" y="239993"/>
                  </a:cubicBezTo>
                  <a:lnTo>
                    <a:pt x="119997" y="239993"/>
                  </a:lnTo>
                  <a:cubicBezTo>
                    <a:pt x="88172" y="239993"/>
                    <a:pt x="57650" y="227351"/>
                    <a:pt x="35146" y="204847"/>
                  </a:cubicBezTo>
                  <a:cubicBezTo>
                    <a:pt x="12642" y="182343"/>
                    <a:pt x="0" y="151822"/>
                    <a:pt x="0" y="119997"/>
                  </a:cubicBezTo>
                  <a:lnTo>
                    <a:pt x="0" y="119997"/>
                  </a:lnTo>
                  <a:cubicBezTo>
                    <a:pt x="0" y="88172"/>
                    <a:pt x="12642" y="57650"/>
                    <a:pt x="35146" y="35146"/>
                  </a:cubicBezTo>
                  <a:cubicBezTo>
                    <a:pt x="57650" y="12642"/>
                    <a:pt x="88172" y="0"/>
                    <a:pt x="119997" y="0"/>
                  </a:cubicBezTo>
                  <a:close/>
                </a:path>
              </a:pathLst>
            </a:custGeom>
            <a:solidFill>
              <a:srgbClr val="2A5F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18"/>
            <p:cNvSpPr txBox="1"/>
            <p:nvPr/>
          </p:nvSpPr>
          <p:spPr>
            <a:xfrm>
              <a:off x="0" y="-66"/>
              <a:ext cx="463800" cy="24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9" u="none" cap="none" strike="noStrike">
                  <a:solidFill>
                    <a:srgbClr val="A9BE3C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400</a:t>
              </a:r>
              <a:endParaRPr/>
            </a:p>
          </p:txBody>
        </p:sp>
      </p:grpSp>
      <p:sp>
        <p:nvSpPr>
          <p:cNvPr id="291" name="Google Shape;291;p18"/>
          <p:cNvSpPr txBox="1"/>
          <p:nvPr/>
        </p:nvSpPr>
        <p:spPr>
          <a:xfrm>
            <a:off x="4240039" y="4982661"/>
            <a:ext cx="98079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500" u="none" cap="none" strike="noStrike">
                <a:solidFill>
                  <a:srgbClr val="FFEFD3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WHAT IS A CUCUMBER?</a:t>
            </a:r>
            <a:endParaRPr/>
          </a:p>
        </p:txBody>
      </p:sp>
      <p:sp>
        <p:nvSpPr>
          <p:cNvPr id="292" name="Google Shape;292;p18"/>
          <p:cNvSpPr txBox="1"/>
          <p:nvPr/>
        </p:nvSpPr>
        <p:spPr>
          <a:xfrm>
            <a:off x="6971204" y="930413"/>
            <a:ext cx="4345500" cy="11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80" u="none" cap="none" strike="noStrike">
                <a:solidFill>
                  <a:srgbClr val="FFEFD3"/>
                </a:solidFill>
                <a:latin typeface="Luckiest Guy"/>
                <a:ea typeface="Luckiest Guy"/>
                <a:cs typeface="Luckiest Guy"/>
                <a:sym typeface="Luckiest Guy"/>
              </a:rPr>
              <a:t>ANSWER</a:t>
            </a:r>
            <a:endParaRPr/>
          </a:p>
        </p:txBody>
      </p:sp>
      <p:sp>
        <p:nvSpPr>
          <p:cNvPr id="293" name="Google Shape;293;p18"/>
          <p:cNvSpPr txBox="1"/>
          <p:nvPr/>
        </p:nvSpPr>
        <p:spPr>
          <a:xfrm>
            <a:off x="14222100" y="1031800"/>
            <a:ext cx="30372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sng" cap="none" strike="noStrike">
                <a:solidFill>
                  <a:srgbClr val="FFEFD3"/>
                </a:solidFill>
                <a:latin typeface="Nunito Sans Black"/>
                <a:ea typeface="Nunito Sans Black"/>
                <a:cs typeface="Nunito Sans Black"/>
                <a:sym typeface="Nunito Sans Black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BACK TO</a:t>
            </a:r>
            <a:endParaRPr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sng" cap="none" strike="noStrike">
                <a:solidFill>
                  <a:srgbClr val="FFEFD3"/>
                </a:solidFill>
                <a:latin typeface="Nunito Sans Black"/>
                <a:ea typeface="Nunito Sans Black"/>
                <a:cs typeface="Nunito Sans Black"/>
                <a:sym typeface="Nunito Sans Black"/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GAME BOARD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" y="0"/>
            <a:ext cx="18288014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9" name="Google Shape;299;p19"/>
          <p:cNvGrpSpPr/>
          <p:nvPr/>
        </p:nvGrpSpPr>
        <p:grpSpPr>
          <a:xfrm>
            <a:off x="1028700" y="993451"/>
            <a:ext cx="1761002" cy="911479"/>
            <a:chOff x="0" y="-66"/>
            <a:chExt cx="463800" cy="240059"/>
          </a:xfrm>
        </p:grpSpPr>
        <p:sp>
          <p:nvSpPr>
            <p:cNvPr id="300" name="Google Shape;300;p19"/>
            <p:cNvSpPr/>
            <p:nvPr/>
          </p:nvSpPr>
          <p:spPr>
            <a:xfrm>
              <a:off x="0" y="0"/>
              <a:ext cx="463671" cy="239993"/>
            </a:xfrm>
            <a:custGeom>
              <a:rect b="b" l="l" r="r" t="t"/>
              <a:pathLst>
                <a:path extrusionOk="0" h="239993" w="463671">
                  <a:moveTo>
                    <a:pt x="119997" y="0"/>
                  </a:moveTo>
                  <a:lnTo>
                    <a:pt x="343675" y="0"/>
                  </a:lnTo>
                  <a:cubicBezTo>
                    <a:pt x="375500" y="0"/>
                    <a:pt x="406021" y="12642"/>
                    <a:pt x="428525" y="35146"/>
                  </a:cubicBezTo>
                  <a:cubicBezTo>
                    <a:pt x="451029" y="57650"/>
                    <a:pt x="463671" y="88172"/>
                    <a:pt x="463671" y="119997"/>
                  </a:cubicBezTo>
                  <a:lnTo>
                    <a:pt x="463671" y="119997"/>
                  </a:lnTo>
                  <a:cubicBezTo>
                    <a:pt x="463671" y="151822"/>
                    <a:pt x="451029" y="182343"/>
                    <a:pt x="428525" y="204847"/>
                  </a:cubicBezTo>
                  <a:cubicBezTo>
                    <a:pt x="406021" y="227351"/>
                    <a:pt x="375500" y="239993"/>
                    <a:pt x="343675" y="239993"/>
                  </a:cubicBezTo>
                  <a:lnTo>
                    <a:pt x="119997" y="239993"/>
                  </a:lnTo>
                  <a:cubicBezTo>
                    <a:pt x="88172" y="239993"/>
                    <a:pt x="57650" y="227351"/>
                    <a:pt x="35146" y="204847"/>
                  </a:cubicBezTo>
                  <a:cubicBezTo>
                    <a:pt x="12642" y="182343"/>
                    <a:pt x="0" y="151822"/>
                    <a:pt x="0" y="119997"/>
                  </a:cubicBezTo>
                  <a:lnTo>
                    <a:pt x="0" y="119997"/>
                  </a:lnTo>
                  <a:cubicBezTo>
                    <a:pt x="0" y="88172"/>
                    <a:pt x="12642" y="57650"/>
                    <a:pt x="35146" y="35146"/>
                  </a:cubicBezTo>
                  <a:cubicBezTo>
                    <a:pt x="57650" y="12642"/>
                    <a:pt x="88172" y="0"/>
                    <a:pt x="119997" y="0"/>
                  </a:cubicBezTo>
                  <a:close/>
                </a:path>
              </a:pathLst>
            </a:custGeom>
            <a:solidFill>
              <a:srgbClr val="CC2D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19"/>
            <p:cNvSpPr txBox="1"/>
            <p:nvPr/>
          </p:nvSpPr>
          <p:spPr>
            <a:xfrm>
              <a:off x="0" y="-66"/>
              <a:ext cx="463800" cy="24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9" u="none" cap="none" strike="noStrike">
                  <a:solidFill>
                    <a:srgbClr val="FFAAC2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500</a:t>
              </a:r>
              <a:endParaRPr/>
            </a:p>
          </p:txBody>
        </p:sp>
      </p:grpSp>
      <p:sp>
        <p:nvSpPr>
          <p:cNvPr id="302" name="Google Shape;302;p19"/>
          <p:cNvSpPr/>
          <p:nvPr/>
        </p:nvSpPr>
        <p:spPr>
          <a:xfrm>
            <a:off x="633461" y="2195372"/>
            <a:ext cx="17019310" cy="7593061"/>
          </a:xfrm>
          <a:custGeom>
            <a:rect b="b" l="l" r="r" t="t"/>
            <a:pathLst>
              <a:path extrusionOk="0" h="1477968" w="3312761">
                <a:moveTo>
                  <a:pt x="965120" y="1341657"/>
                </a:moveTo>
                <a:cubicBezTo>
                  <a:pt x="983327" y="1321304"/>
                  <a:pt x="1009342" y="1309671"/>
                  <a:pt x="1036650" y="1309671"/>
                </a:cubicBezTo>
                <a:lnTo>
                  <a:pt x="3226496" y="1310006"/>
                </a:lnTo>
                <a:cubicBezTo>
                  <a:pt x="3249370" y="1310019"/>
                  <a:pt x="3271312" y="1300941"/>
                  <a:pt x="3287492" y="1284770"/>
                </a:cubicBezTo>
                <a:cubicBezTo>
                  <a:pt x="3303671" y="1268600"/>
                  <a:pt x="3312761" y="1246663"/>
                  <a:pt x="3312761" y="1223789"/>
                </a:cubicBezTo>
                <a:lnTo>
                  <a:pt x="3312761" y="86220"/>
                </a:lnTo>
                <a:cubicBezTo>
                  <a:pt x="3312761" y="63353"/>
                  <a:pt x="3303677" y="41423"/>
                  <a:pt x="3287508" y="25254"/>
                </a:cubicBezTo>
                <a:cubicBezTo>
                  <a:pt x="3271339" y="9085"/>
                  <a:pt x="3249408" y="1"/>
                  <a:pt x="3226542" y="1"/>
                </a:cubicBezTo>
                <a:lnTo>
                  <a:pt x="303022" y="1"/>
                </a:lnTo>
                <a:cubicBezTo>
                  <a:pt x="278489" y="0"/>
                  <a:pt x="255117" y="10451"/>
                  <a:pt x="238760" y="28736"/>
                </a:cubicBezTo>
                <a:lnTo>
                  <a:pt x="21960" y="271093"/>
                </a:lnTo>
                <a:cubicBezTo>
                  <a:pt x="7818" y="286901"/>
                  <a:pt x="0" y="307367"/>
                  <a:pt x="0" y="328577"/>
                </a:cubicBezTo>
                <a:lnTo>
                  <a:pt x="0" y="1391755"/>
                </a:lnTo>
                <a:cubicBezTo>
                  <a:pt x="4" y="1439370"/>
                  <a:pt x="38604" y="1477968"/>
                  <a:pt x="86219" y="1477968"/>
                </a:cubicBezTo>
                <a:lnTo>
                  <a:pt x="804624" y="1477968"/>
                </a:lnTo>
                <a:cubicBezTo>
                  <a:pt x="829157" y="1477968"/>
                  <a:pt x="852529" y="1467517"/>
                  <a:pt x="868886" y="1449233"/>
                </a:cubicBezTo>
                <a:close/>
              </a:path>
            </a:pathLst>
          </a:custGeom>
          <a:solidFill>
            <a:srgbClr val="2B5F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3" name="Google Shape;303;p19"/>
          <p:cNvGrpSpPr/>
          <p:nvPr/>
        </p:nvGrpSpPr>
        <p:grpSpPr>
          <a:xfrm>
            <a:off x="7055747" y="5998517"/>
            <a:ext cx="4176973" cy="956111"/>
            <a:chOff x="0" y="0"/>
            <a:chExt cx="1100101" cy="251814"/>
          </a:xfrm>
        </p:grpSpPr>
        <p:sp>
          <p:nvSpPr>
            <p:cNvPr id="304" name="Google Shape;304;p19"/>
            <p:cNvSpPr/>
            <p:nvPr/>
          </p:nvSpPr>
          <p:spPr>
            <a:xfrm>
              <a:off x="0" y="0"/>
              <a:ext cx="1099985" cy="251742"/>
            </a:xfrm>
            <a:custGeom>
              <a:rect b="b" l="l" r="r" t="t"/>
              <a:pathLst>
                <a:path extrusionOk="0" h="251742" w="1099985">
                  <a:moveTo>
                    <a:pt x="125871" y="0"/>
                  </a:moveTo>
                  <a:lnTo>
                    <a:pt x="974114" y="0"/>
                  </a:lnTo>
                  <a:cubicBezTo>
                    <a:pt x="1043630" y="0"/>
                    <a:pt x="1099985" y="56354"/>
                    <a:pt x="1099985" y="125871"/>
                  </a:cubicBezTo>
                  <a:lnTo>
                    <a:pt x="1099985" y="125871"/>
                  </a:lnTo>
                  <a:cubicBezTo>
                    <a:pt x="1099985" y="159254"/>
                    <a:pt x="1086723" y="191270"/>
                    <a:pt x="1063118" y="214876"/>
                  </a:cubicBezTo>
                  <a:cubicBezTo>
                    <a:pt x="1039513" y="238481"/>
                    <a:pt x="1007497" y="251742"/>
                    <a:pt x="974114" y="251742"/>
                  </a:cubicBezTo>
                  <a:lnTo>
                    <a:pt x="125871" y="251742"/>
                  </a:lnTo>
                  <a:cubicBezTo>
                    <a:pt x="92488" y="251742"/>
                    <a:pt x="60472" y="238481"/>
                    <a:pt x="36867" y="214876"/>
                  </a:cubicBezTo>
                  <a:cubicBezTo>
                    <a:pt x="13261" y="191270"/>
                    <a:pt x="0" y="159254"/>
                    <a:pt x="0" y="125871"/>
                  </a:cubicBezTo>
                  <a:lnTo>
                    <a:pt x="0" y="125871"/>
                  </a:lnTo>
                  <a:cubicBezTo>
                    <a:pt x="0" y="92488"/>
                    <a:pt x="13261" y="60472"/>
                    <a:pt x="36867" y="36867"/>
                  </a:cubicBezTo>
                  <a:cubicBezTo>
                    <a:pt x="60472" y="13261"/>
                    <a:pt x="92488" y="0"/>
                    <a:pt x="125871" y="0"/>
                  </a:cubicBezTo>
                  <a:close/>
                </a:path>
              </a:pathLst>
            </a:custGeom>
            <a:solidFill>
              <a:srgbClr val="0E27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19"/>
            <p:cNvSpPr txBox="1"/>
            <p:nvPr/>
          </p:nvSpPr>
          <p:spPr>
            <a:xfrm>
              <a:off x="1" y="114"/>
              <a:ext cx="1100100" cy="25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199" u="sng" cap="none" strike="noStrike">
                  <a:solidFill>
                    <a:srgbClr val="A9BE3C"/>
                  </a:solidFill>
                  <a:latin typeface="Nunito Sans Black"/>
                  <a:ea typeface="Nunito Sans Black"/>
                  <a:cs typeface="Nunito Sans Black"/>
                  <a:sym typeface="Nunito Sans Black"/>
                  <a:hlinkClick action="ppaction://hlinksldjump"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REVEAL ANSWER</a:t>
              </a:r>
              <a:endParaRPr/>
            </a:p>
          </p:txBody>
        </p:sp>
      </p:grpSp>
      <p:sp>
        <p:nvSpPr>
          <p:cNvPr id="306" name="Google Shape;306;p19"/>
          <p:cNvSpPr txBox="1"/>
          <p:nvPr/>
        </p:nvSpPr>
        <p:spPr>
          <a:xfrm>
            <a:off x="14118175" y="1031800"/>
            <a:ext cx="31410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sng" cap="none" strike="noStrike">
                <a:solidFill>
                  <a:srgbClr val="FFEFD3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BACK TO</a:t>
            </a:r>
            <a:endParaRPr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sng" cap="none" strike="noStrike">
                <a:solidFill>
                  <a:srgbClr val="FFEFD3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GAME BOARD</a:t>
            </a:r>
            <a:endParaRPr/>
          </a:p>
        </p:txBody>
      </p:sp>
      <p:sp>
        <p:nvSpPr>
          <p:cNvPr id="307" name="Google Shape;307;p19"/>
          <p:cNvSpPr txBox="1"/>
          <p:nvPr/>
        </p:nvSpPr>
        <p:spPr>
          <a:xfrm>
            <a:off x="3535464" y="4040944"/>
            <a:ext cx="11217000" cy="16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99" u="none" cap="none" strike="noStrike">
                <a:solidFill>
                  <a:srgbClr val="FFEFD3"/>
                </a:solidFill>
                <a:latin typeface="Nunito Sans"/>
                <a:ea typeface="Nunito Sans"/>
                <a:cs typeface="Nunito Sans"/>
                <a:sym typeface="Nunito Sans"/>
              </a:rPr>
              <a:t>This fruit has tiny seeds on the outside instead of the inside.</a:t>
            </a:r>
            <a:endParaRPr/>
          </a:p>
        </p:txBody>
      </p:sp>
      <p:sp>
        <p:nvSpPr>
          <p:cNvPr id="308" name="Google Shape;308;p19"/>
          <p:cNvSpPr/>
          <p:nvPr/>
        </p:nvSpPr>
        <p:spPr>
          <a:xfrm>
            <a:off x="8853425" y="602700"/>
            <a:ext cx="3059700" cy="1374000"/>
          </a:xfrm>
          <a:prstGeom prst="rect">
            <a:avLst/>
          </a:prstGeom>
          <a:solidFill>
            <a:srgbClr val="CE4F1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9"/>
          <p:cNvSpPr txBox="1"/>
          <p:nvPr/>
        </p:nvSpPr>
        <p:spPr>
          <a:xfrm rot="129816">
            <a:off x="8596235" y="661506"/>
            <a:ext cx="3218294" cy="12564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1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76" u="none" cap="none" strike="noStrike">
                <a:solidFill>
                  <a:srgbClr val="FFB18B"/>
                </a:solidFill>
                <a:latin typeface="Gochi Hand"/>
                <a:ea typeface="Gochi Hand"/>
                <a:cs typeface="Gochi Hand"/>
                <a:sym typeface="Gochi Hand"/>
              </a:rPr>
              <a:t> FACT </a:t>
            </a:r>
            <a:endParaRPr/>
          </a:p>
        </p:txBody>
      </p:sp>
      <p:sp>
        <p:nvSpPr>
          <p:cNvPr id="310" name="Google Shape;310;p19"/>
          <p:cNvSpPr txBox="1"/>
          <p:nvPr/>
        </p:nvSpPr>
        <p:spPr>
          <a:xfrm>
            <a:off x="6609884" y="948650"/>
            <a:ext cx="2046000" cy="11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80" u="none" cap="none" strike="noStrike">
                <a:solidFill>
                  <a:srgbClr val="FFEFD3"/>
                </a:solidFill>
                <a:latin typeface="Luckiest Guy"/>
                <a:ea typeface="Luckiest Guy"/>
                <a:cs typeface="Luckiest Guy"/>
                <a:sym typeface="Luckiest Guy"/>
              </a:rPr>
              <a:t>FUN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102A"/>
        </a:solid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700" y="2345968"/>
            <a:ext cx="16230600" cy="7243200"/>
          </a:xfrm>
          <a:prstGeom prst="roundRect">
            <a:avLst>
              <a:gd fmla="val 10319" name="adj"/>
            </a:avLst>
          </a:prstGeom>
          <a:noFill/>
          <a:ln>
            <a:noFill/>
          </a:ln>
        </p:spPr>
      </p:pic>
      <p:grpSp>
        <p:nvGrpSpPr>
          <p:cNvPr id="316" name="Google Shape;316;p20"/>
          <p:cNvGrpSpPr/>
          <p:nvPr/>
        </p:nvGrpSpPr>
        <p:grpSpPr>
          <a:xfrm>
            <a:off x="1028700" y="993451"/>
            <a:ext cx="1761002" cy="911479"/>
            <a:chOff x="0" y="-66"/>
            <a:chExt cx="463800" cy="240059"/>
          </a:xfrm>
        </p:grpSpPr>
        <p:sp>
          <p:nvSpPr>
            <p:cNvPr id="317" name="Google Shape;317;p20"/>
            <p:cNvSpPr/>
            <p:nvPr/>
          </p:nvSpPr>
          <p:spPr>
            <a:xfrm>
              <a:off x="0" y="0"/>
              <a:ext cx="463671" cy="239993"/>
            </a:xfrm>
            <a:custGeom>
              <a:rect b="b" l="l" r="r" t="t"/>
              <a:pathLst>
                <a:path extrusionOk="0" h="239993" w="463671">
                  <a:moveTo>
                    <a:pt x="119997" y="0"/>
                  </a:moveTo>
                  <a:lnTo>
                    <a:pt x="343675" y="0"/>
                  </a:lnTo>
                  <a:cubicBezTo>
                    <a:pt x="375500" y="0"/>
                    <a:pt x="406021" y="12642"/>
                    <a:pt x="428525" y="35146"/>
                  </a:cubicBezTo>
                  <a:cubicBezTo>
                    <a:pt x="451029" y="57650"/>
                    <a:pt x="463671" y="88172"/>
                    <a:pt x="463671" y="119997"/>
                  </a:cubicBezTo>
                  <a:lnTo>
                    <a:pt x="463671" y="119997"/>
                  </a:lnTo>
                  <a:cubicBezTo>
                    <a:pt x="463671" y="151822"/>
                    <a:pt x="451029" y="182343"/>
                    <a:pt x="428525" y="204847"/>
                  </a:cubicBezTo>
                  <a:cubicBezTo>
                    <a:pt x="406021" y="227351"/>
                    <a:pt x="375500" y="239993"/>
                    <a:pt x="343675" y="239993"/>
                  </a:cubicBezTo>
                  <a:lnTo>
                    <a:pt x="119997" y="239993"/>
                  </a:lnTo>
                  <a:cubicBezTo>
                    <a:pt x="88172" y="239993"/>
                    <a:pt x="57650" y="227351"/>
                    <a:pt x="35146" y="204847"/>
                  </a:cubicBezTo>
                  <a:cubicBezTo>
                    <a:pt x="12642" y="182343"/>
                    <a:pt x="0" y="151822"/>
                    <a:pt x="0" y="119997"/>
                  </a:cubicBezTo>
                  <a:lnTo>
                    <a:pt x="0" y="119997"/>
                  </a:lnTo>
                  <a:cubicBezTo>
                    <a:pt x="0" y="88172"/>
                    <a:pt x="12642" y="57650"/>
                    <a:pt x="35146" y="35146"/>
                  </a:cubicBezTo>
                  <a:cubicBezTo>
                    <a:pt x="57650" y="12642"/>
                    <a:pt x="88172" y="0"/>
                    <a:pt x="119997" y="0"/>
                  </a:cubicBezTo>
                  <a:close/>
                </a:path>
              </a:pathLst>
            </a:custGeom>
            <a:solidFill>
              <a:srgbClr val="CC2D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20"/>
            <p:cNvSpPr txBox="1"/>
            <p:nvPr/>
          </p:nvSpPr>
          <p:spPr>
            <a:xfrm>
              <a:off x="0" y="-66"/>
              <a:ext cx="463800" cy="24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9" u="none" cap="none" strike="noStrike">
                  <a:solidFill>
                    <a:srgbClr val="FFAAC2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500</a:t>
              </a:r>
              <a:endParaRPr/>
            </a:p>
          </p:txBody>
        </p:sp>
      </p:grpSp>
      <p:sp>
        <p:nvSpPr>
          <p:cNvPr id="319" name="Google Shape;319;p20"/>
          <p:cNvSpPr txBox="1"/>
          <p:nvPr/>
        </p:nvSpPr>
        <p:spPr>
          <a:xfrm>
            <a:off x="3671888" y="4982661"/>
            <a:ext cx="109443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500" u="none" cap="none" strike="noStrike">
                <a:solidFill>
                  <a:srgbClr val="FFEFD3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WHAT IS A STRAWBERRY?</a:t>
            </a:r>
            <a:endParaRPr/>
          </a:p>
        </p:txBody>
      </p:sp>
      <p:sp>
        <p:nvSpPr>
          <p:cNvPr id="320" name="Google Shape;320;p20"/>
          <p:cNvSpPr txBox="1"/>
          <p:nvPr/>
        </p:nvSpPr>
        <p:spPr>
          <a:xfrm>
            <a:off x="6971204" y="930413"/>
            <a:ext cx="4345500" cy="11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80" u="none" cap="none" strike="noStrike">
                <a:solidFill>
                  <a:srgbClr val="FFEFD3"/>
                </a:solidFill>
                <a:latin typeface="Luckiest Guy"/>
                <a:ea typeface="Luckiest Guy"/>
                <a:cs typeface="Luckiest Guy"/>
                <a:sym typeface="Luckiest Guy"/>
              </a:rPr>
              <a:t>ANSWER</a:t>
            </a:r>
            <a:endParaRPr/>
          </a:p>
        </p:txBody>
      </p:sp>
      <p:sp>
        <p:nvSpPr>
          <p:cNvPr id="321" name="Google Shape;321;p20"/>
          <p:cNvSpPr txBox="1"/>
          <p:nvPr/>
        </p:nvSpPr>
        <p:spPr>
          <a:xfrm>
            <a:off x="14222100" y="1031800"/>
            <a:ext cx="30372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sng" cap="none" strike="noStrike">
                <a:solidFill>
                  <a:srgbClr val="FFEFD3"/>
                </a:solidFill>
                <a:latin typeface="Nunito Sans Black"/>
                <a:ea typeface="Nunito Sans Black"/>
                <a:cs typeface="Nunito Sans Black"/>
                <a:sym typeface="Nunito Sans Black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BACK TO</a:t>
            </a:r>
            <a:endParaRPr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sng" cap="none" strike="noStrike">
                <a:solidFill>
                  <a:srgbClr val="FFEFD3"/>
                </a:solidFill>
                <a:latin typeface="Nunito Sans Black"/>
                <a:ea typeface="Nunito Sans Black"/>
                <a:cs typeface="Nunito Sans Black"/>
                <a:sym typeface="Nunito Sans Black"/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GAME BOARD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A2F03"/>
        </a:solid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1"/>
          <p:cNvSpPr/>
          <p:nvPr/>
        </p:nvSpPr>
        <p:spPr>
          <a:xfrm>
            <a:off x="633461" y="555998"/>
            <a:ext cx="8237274" cy="4430272"/>
          </a:xfrm>
          <a:custGeom>
            <a:rect b="b" l="l" r="r" t="t"/>
            <a:pathLst>
              <a:path extrusionOk="0" h="1104806" w="2054183">
                <a:moveTo>
                  <a:pt x="473267" y="77131"/>
                </a:moveTo>
                <a:lnTo>
                  <a:pt x="404467" y="249131"/>
                </a:lnTo>
                <a:cubicBezTo>
                  <a:pt x="385834" y="295713"/>
                  <a:pt x="340719" y="326259"/>
                  <a:pt x="290548" y="326262"/>
                </a:cubicBezTo>
                <a:lnTo>
                  <a:pt x="122702" y="326262"/>
                </a:lnTo>
                <a:cubicBezTo>
                  <a:pt x="54936" y="326262"/>
                  <a:pt x="1" y="381197"/>
                  <a:pt x="0" y="448963"/>
                </a:cubicBezTo>
                <a:lnTo>
                  <a:pt x="0" y="982105"/>
                </a:lnTo>
                <a:cubicBezTo>
                  <a:pt x="1" y="1049871"/>
                  <a:pt x="54936" y="1104806"/>
                  <a:pt x="122702" y="1104806"/>
                </a:cubicBezTo>
                <a:lnTo>
                  <a:pt x="1931480" y="1104806"/>
                </a:lnTo>
                <a:cubicBezTo>
                  <a:pt x="1999246" y="1104806"/>
                  <a:pt x="2054182" y="1049871"/>
                  <a:pt x="2054183" y="982105"/>
                </a:cubicBezTo>
                <a:lnTo>
                  <a:pt x="2054183" y="122701"/>
                </a:lnTo>
                <a:cubicBezTo>
                  <a:pt x="2054182" y="54935"/>
                  <a:pt x="1999247" y="1"/>
                  <a:pt x="1931482" y="0"/>
                </a:cubicBezTo>
                <a:lnTo>
                  <a:pt x="587191" y="0"/>
                </a:lnTo>
                <a:cubicBezTo>
                  <a:pt x="537018" y="0"/>
                  <a:pt x="491900" y="30547"/>
                  <a:pt x="473267" y="77131"/>
                </a:cubicBezTo>
                <a:close/>
              </a:path>
            </a:pathLst>
          </a:custGeom>
          <a:solidFill>
            <a:srgbClr val="CE4F1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21"/>
          <p:cNvSpPr/>
          <p:nvPr/>
        </p:nvSpPr>
        <p:spPr>
          <a:xfrm rot="-207507">
            <a:off x="1175365" y="2315474"/>
            <a:ext cx="7176169" cy="983995"/>
          </a:xfrm>
          <a:prstGeom prst="rect">
            <a:avLst/>
          </a:prstGeom>
          <a:solidFill>
            <a:srgbClr val="2B5F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21"/>
          <p:cNvSpPr/>
          <p:nvPr/>
        </p:nvSpPr>
        <p:spPr>
          <a:xfrm rot="10800000">
            <a:off x="9271718" y="4603686"/>
            <a:ext cx="8382821" cy="5053687"/>
          </a:xfrm>
          <a:custGeom>
            <a:rect b="b" l="l" r="r" t="t"/>
            <a:pathLst>
              <a:path extrusionOk="0" h="1057810" w="1754646">
                <a:moveTo>
                  <a:pt x="965120" y="921499"/>
                </a:moveTo>
                <a:cubicBezTo>
                  <a:pt x="983327" y="901146"/>
                  <a:pt x="1009342" y="889513"/>
                  <a:pt x="1036650" y="889513"/>
                </a:cubicBezTo>
                <a:lnTo>
                  <a:pt x="1668381" y="889848"/>
                </a:lnTo>
                <a:cubicBezTo>
                  <a:pt x="1691256" y="889861"/>
                  <a:pt x="1713198" y="880782"/>
                  <a:pt x="1729377" y="864612"/>
                </a:cubicBezTo>
                <a:cubicBezTo>
                  <a:pt x="1745556" y="848442"/>
                  <a:pt x="1754646" y="826505"/>
                  <a:pt x="1754646" y="803630"/>
                </a:cubicBezTo>
                <a:lnTo>
                  <a:pt x="1754646" y="86220"/>
                </a:lnTo>
                <a:cubicBezTo>
                  <a:pt x="1754646" y="63353"/>
                  <a:pt x="1745562" y="41423"/>
                  <a:pt x="1729393" y="25254"/>
                </a:cubicBezTo>
                <a:cubicBezTo>
                  <a:pt x="1713224" y="9085"/>
                  <a:pt x="1691294" y="1"/>
                  <a:pt x="1668427" y="1"/>
                </a:cubicBezTo>
                <a:lnTo>
                  <a:pt x="303022" y="1"/>
                </a:lnTo>
                <a:cubicBezTo>
                  <a:pt x="278489" y="0"/>
                  <a:pt x="255117" y="10451"/>
                  <a:pt x="238760" y="28736"/>
                </a:cubicBezTo>
                <a:lnTo>
                  <a:pt x="21960" y="271093"/>
                </a:lnTo>
                <a:cubicBezTo>
                  <a:pt x="7818" y="286901"/>
                  <a:pt x="0" y="307367"/>
                  <a:pt x="0" y="328577"/>
                </a:cubicBezTo>
                <a:lnTo>
                  <a:pt x="0" y="971597"/>
                </a:lnTo>
                <a:cubicBezTo>
                  <a:pt x="4" y="1019212"/>
                  <a:pt x="38604" y="1057809"/>
                  <a:pt x="86219" y="1057809"/>
                </a:cubicBezTo>
                <a:lnTo>
                  <a:pt x="804624" y="1057809"/>
                </a:lnTo>
                <a:cubicBezTo>
                  <a:pt x="829157" y="1057810"/>
                  <a:pt x="852529" y="1047359"/>
                  <a:pt x="868886" y="1029074"/>
                </a:cubicBezTo>
                <a:close/>
              </a:path>
            </a:pathLst>
          </a:custGeom>
          <a:solidFill>
            <a:srgbClr val="CE4F1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21"/>
          <p:cNvSpPr txBox="1"/>
          <p:nvPr/>
        </p:nvSpPr>
        <p:spPr>
          <a:xfrm rot="-249757">
            <a:off x="1076371" y="2275758"/>
            <a:ext cx="7220247" cy="10046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58" u="none" cap="none" strike="noStrike">
                <a:solidFill>
                  <a:srgbClr val="A9BE3C"/>
                </a:solidFill>
                <a:latin typeface="Gochi Hand"/>
                <a:ea typeface="Gochi Hand"/>
                <a:cs typeface="Gochi Hand"/>
                <a:sym typeface="Gochi Hand"/>
              </a:rPr>
              <a:t> SNACK-TACULAR </a:t>
            </a:r>
            <a:endParaRPr/>
          </a:p>
        </p:txBody>
      </p:sp>
      <p:sp>
        <p:nvSpPr>
          <p:cNvPr id="330" name="Google Shape;330;p21"/>
          <p:cNvSpPr txBox="1"/>
          <p:nvPr/>
        </p:nvSpPr>
        <p:spPr>
          <a:xfrm>
            <a:off x="3115755" y="3333630"/>
            <a:ext cx="3116100" cy="10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58" u="none" cap="none" strike="noStrike">
                <a:solidFill>
                  <a:srgbClr val="FFEFD3"/>
                </a:solidFill>
                <a:latin typeface="Luckiest Guy"/>
                <a:ea typeface="Luckiest Guy"/>
                <a:cs typeface="Luckiest Guy"/>
                <a:sym typeface="Luckiest Guy"/>
              </a:rPr>
              <a:t>WORK!</a:t>
            </a:r>
            <a:endParaRPr/>
          </a:p>
        </p:txBody>
      </p:sp>
      <p:sp>
        <p:nvSpPr>
          <p:cNvPr id="331" name="Google Shape;331;p21"/>
          <p:cNvSpPr txBox="1"/>
          <p:nvPr/>
        </p:nvSpPr>
        <p:spPr>
          <a:xfrm>
            <a:off x="9958338" y="6347150"/>
            <a:ext cx="7222500" cy="24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FEFD3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HOPE YOU HAD FUN WHILE LEARNING ALONG THE WAY!</a:t>
            </a:r>
            <a:endParaRPr/>
          </a:p>
        </p:txBody>
      </p:sp>
      <p:pic>
        <p:nvPicPr>
          <p:cNvPr id="332" name="Google Shape;33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68300" y="556000"/>
            <a:ext cx="8086250" cy="430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450" y="5496950"/>
            <a:ext cx="8012174" cy="416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E9311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" name="Google Shape;338;p22"/>
          <p:cNvGrpSpPr/>
          <p:nvPr/>
        </p:nvGrpSpPr>
        <p:grpSpPr>
          <a:xfrm>
            <a:off x="714865" y="2228206"/>
            <a:ext cx="5097676" cy="7472702"/>
            <a:chOff x="0" y="-19050"/>
            <a:chExt cx="1342589" cy="1968106"/>
          </a:xfrm>
        </p:grpSpPr>
        <p:sp>
          <p:nvSpPr>
            <p:cNvPr id="339" name="Google Shape;339;p22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0375" y="0"/>
                  </a:moveTo>
                  <a:lnTo>
                    <a:pt x="1312214" y="0"/>
                  </a:lnTo>
                  <a:cubicBezTo>
                    <a:pt x="1320270" y="0"/>
                    <a:pt x="1327996" y="3200"/>
                    <a:pt x="1333692" y="8896"/>
                  </a:cubicBezTo>
                  <a:cubicBezTo>
                    <a:pt x="1339388" y="14593"/>
                    <a:pt x="1342589" y="22319"/>
                    <a:pt x="1342589" y="30375"/>
                  </a:cubicBezTo>
                  <a:lnTo>
                    <a:pt x="1342589" y="1918682"/>
                  </a:lnTo>
                  <a:cubicBezTo>
                    <a:pt x="1342589" y="1935457"/>
                    <a:pt x="1328989" y="1949056"/>
                    <a:pt x="1312214" y="1949056"/>
                  </a:cubicBezTo>
                  <a:lnTo>
                    <a:pt x="30375" y="1949056"/>
                  </a:lnTo>
                  <a:cubicBezTo>
                    <a:pt x="22319" y="1949056"/>
                    <a:pt x="14593" y="1945856"/>
                    <a:pt x="8896" y="1940159"/>
                  </a:cubicBezTo>
                  <a:cubicBezTo>
                    <a:pt x="3200" y="1934463"/>
                    <a:pt x="0" y="1926737"/>
                    <a:pt x="0" y="1918682"/>
                  </a:cubicBezTo>
                  <a:lnTo>
                    <a:pt x="0" y="30375"/>
                  </a:lnTo>
                  <a:cubicBezTo>
                    <a:pt x="0" y="13599"/>
                    <a:pt x="13599" y="0"/>
                    <a:pt x="30375" y="0"/>
                  </a:cubicBezTo>
                  <a:close/>
                </a:path>
              </a:pathLst>
            </a:custGeom>
            <a:solidFill>
              <a:srgbClr val="EFC12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22"/>
            <p:cNvSpPr txBox="1"/>
            <p:nvPr/>
          </p:nvSpPr>
          <p:spPr>
            <a:xfrm>
              <a:off x="0" y="-19050"/>
              <a:ext cx="1342500" cy="196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1" name="Google Shape;341;p22"/>
          <p:cNvGrpSpPr/>
          <p:nvPr/>
        </p:nvGrpSpPr>
        <p:grpSpPr>
          <a:xfrm>
            <a:off x="6060156" y="2228206"/>
            <a:ext cx="11513055" cy="7472702"/>
            <a:chOff x="0" y="-19050"/>
            <a:chExt cx="3032225" cy="1968106"/>
          </a:xfrm>
        </p:grpSpPr>
        <p:sp>
          <p:nvSpPr>
            <p:cNvPr id="342" name="Google Shape;342;p22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3449" y="0"/>
                  </a:moveTo>
                  <a:lnTo>
                    <a:pt x="3018776" y="0"/>
                  </a:lnTo>
                  <a:cubicBezTo>
                    <a:pt x="3022343" y="0"/>
                    <a:pt x="3025764" y="1417"/>
                    <a:pt x="3028286" y="3939"/>
                  </a:cubicBezTo>
                  <a:cubicBezTo>
                    <a:pt x="3030808" y="6461"/>
                    <a:pt x="3032225" y="9882"/>
                    <a:pt x="3032225" y="13449"/>
                  </a:cubicBezTo>
                  <a:lnTo>
                    <a:pt x="3032225" y="1935607"/>
                  </a:lnTo>
                  <a:cubicBezTo>
                    <a:pt x="3032225" y="1939174"/>
                    <a:pt x="3030808" y="1942595"/>
                    <a:pt x="3028286" y="1945117"/>
                  </a:cubicBezTo>
                  <a:cubicBezTo>
                    <a:pt x="3025764" y="1947639"/>
                    <a:pt x="3022343" y="1949056"/>
                    <a:pt x="3018776" y="1949056"/>
                  </a:cubicBezTo>
                  <a:lnTo>
                    <a:pt x="13449" y="1949056"/>
                  </a:lnTo>
                  <a:cubicBezTo>
                    <a:pt x="9882" y="1949056"/>
                    <a:pt x="6461" y="1947639"/>
                    <a:pt x="3939" y="1945117"/>
                  </a:cubicBezTo>
                  <a:cubicBezTo>
                    <a:pt x="1417" y="1942595"/>
                    <a:pt x="0" y="1939174"/>
                    <a:pt x="0" y="1935607"/>
                  </a:cubicBezTo>
                  <a:lnTo>
                    <a:pt x="0" y="13449"/>
                  </a:lnTo>
                  <a:cubicBezTo>
                    <a:pt x="0" y="9882"/>
                    <a:pt x="1417" y="6461"/>
                    <a:pt x="3939" y="3939"/>
                  </a:cubicBezTo>
                  <a:cubicBezTo>
                    <a:pt x="6461" y="1417"/>
                    <a:pt x="9882" y="0"/>
                    <a:pt x="13449" y="0"/>
                  </a:cubicBezTo>
                  <a:close/>
                </a:path>
              </a:pathLst>
            </a:custGeom>
            <a:solidFill>
              <a:srgbClr val="EFC12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22"/>
            <p:cNvSpPr txBox="1"/>
            <p:nvPr/>
          </p:nvSpPr>
          <p:spPr>
            <a:xfrm>
              <a:off x="0" y="-19050"/>
              <a:ext cx="3032100" cy="196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4" name="Google Shape;344;p22"/>
          <p:cNvGrpSpPr/>
          <p:nvPr/>
        </p:nvGrpSpPr>
        <p:grpSpPr>
          <a:xfrm>
            <a:off x="1104558" y="2712744"/>
            <a:ext cx="4318283" cy="647242"/>
            <a:chOff x="0" y="0"/>
            <a:chExt cx="1137318" cy="170466"/>
          </a:xfrm>
        </p:grpSpPr>
        <p:sp>
          <p:nvSpPr>
            <p:cNvPr id="345" name="Google Shape;345;p22"/>
            <p:cNvSpPr/>
            <p:nvPr/>
          </p:nvSpPr>
          <p:spPr>
            <a:xfrm>
              <a:off x="0" y="0"/>
              <a:ext cx="1137318" cy="170466"/>
            </a:xfrm>
            <a:custGeom>
              <a:rect b="b" l="l" r="r" t="t"/>
              <a:pathLst>
                <a:path extrusionOk="0" h="170466" w="1137318">
                  <a:moveTo>
                    <a:pt x="85233" y="0"/>
                  </a:moveTo>
                  <a:lnTo>
                    <a:pt x="1052085" y="0"/>
                  </a:lnTo>
                  <a:cubicBezTo>
                    <a:pt x="1074691" y="0"/>
                    <a:pt x="1096370" y="8980"/>
                    <a:pt x="1112354" y="24964"/>
                  </a:cubicBezTo>
                  <a:cubicBezTo>
                    <a:pt x="1128338" y="40948"/>
                    <a:pt x="1137318" y="62628"/>
                    <a:pt x="1137318" y="85233"/>
                  </a:cubicBezTo>
                  <a:lnTo>
                    <a:pt x="1137318" y="85233"/>
                  </a:lnTo>
                  <a:cubicBezTo>
                    <a:pt x="1137318" y="107838"/>
                    <a:pt x="1128338" y="129517"/>
                    <a:pt x="1112354" y="145502"/>
                  </a:cubicBezTo>
                  <a:cubicBezTo>
                    <a:pt x="1096370" y="161486"/>
                    <a:pt x="1074691" y="170466"/>
                    <a:pt x="1052085" y="170466"/>
                  </a:cubicBezTo>
                  <a:lnTo>
                    <a:pt x="85233" y="170466"/>
                  </a:lnTo>
                  <a:cubicBezTo>
                    <a:pt x="62628" y="170466"/>
                    <a:pt x="40948" y="161486"/>
                    <a:pt x="24964" y="145502"/>
                  </a:cubicBezTo>
                  <a:cubicBezTo>
                    <a:pt x="8980" y="129517"/>
                    <a:pt x="0" y="107838"/>
                    <a:pt x="0" y="85233"/>
                  </a:cubicBezTo>
                  <a:lnTo>
                    <a:pt x="0" y="85233"/>
                  </a:lnTo>
                  <a:cubicBezTo>
                    <a:pt x="0" y="62628"/>
                    <a:pt x="8980" y="40948"/>
                    <a:pt x="24964" y="24964"/>
                  </a:cubicBezTo>
                  <a:cubicBezTo>
                    <a:pt x="40948" y="8980"/>
                    <a:pt x="62628" y="0"/>
                    <a:pt x="85233" y="0"/>
                  </a:cubicBezTo>
                  <a:close/>
                </a:path>
              </a:pathLst>
            </a:custGeom>
            <a:solidFill>
              <a:srgbClr val="2A5F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22"/>
            <p:cNvSpPr txBox="1"/>
            <p:nvPr/>
          </p:nvSpPr>
          <p:spPr>
            <a:xfrm>
              <a:off x="0" y="0"/>
              <a:ext cx="1137300" cy="17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A9BE3C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FONTS</a:t>
              </a:r>
              <a:endParaRPr/>
            </a:p>
          </p:txBody>
        </p:sp>
      </p:grpSp>
      <p:grpSp>
        <p:nvGrpSpPr>
          <p:cNvPr id="347" name="Google Shape;347;p22"/>
          <p:cNvGrpSpPr/>
          <p:nvPr/>
        </p:nvGrpSpPr>
        <p:grpSpPr>
          <a:xfrm>
            <a:off x="9623087" y="2712744"/>
            <a:ext cx="4368333" cy="647242"/>
            <a:chOff x="0" y="0"/>
            <a:chExt cx="1150500" cy="170466"/>
          </a:xfrm>
        </p:grpSpPr>
        <p:sp>
          <p:nvSpPr>
            <p:cNvPr id="348" name="Google Shape;348;p22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85233" y="0"/>
                  </a:moveTo>
                  <a:lnTo>
                    <a:pt x="1065204" y="0"/>
                  </a:lnTo>
                  <a:cubicBezTo>
                    <a:pt x="1087810" y="0"/>
                    <a:pt x="1109489" y="8980"/>
                    <a:pt x="1125473" y="24964"/>
                  </a:cubicBezTo>
                  <a:cubicBezTo>
                    <a:pt x="1141457" y="40948"/>
                    <a:pt x="1150437" y="62628"/>
                    <a:pt x="1150437" y="85233"/>
                  </a:cubicBezTo>
                  <a:lnTo>
                    <a:pt x="1150437" y="85233"/>
                  </a:lnTo>
                  <a:cubicBezTo>
                    <a:pt x="1150437" y="107838"/>
                    <a:pt x="1141457" y="129517"/>
                    <a:pt x="1125473" y="145502"/>
                  </a:cubicBezTo>
                  <a:cubicBezTo>
                    <a:pt x="1109489" y="161486"/>
                    <a:pt x="1087810" y="170466"/>
                    <a:pt x="1065204" y="170466"/>
                  </a:cubicBezTo>
                  <a:lnTo>
                    <a:pt x="85233" y="170466"/>
                  </a:lnTo>
                  <a:cubicBezTo>
                    <a:pt x="62628" y="170466"/>
                    <a:pt x="40948" y="161486"/>
                    <a:pt x="24964" y="145502"/>
                  </a:cubicBezTo>
                  <a:cubicBezTo>
                    <a:pt x="8980" y="129517"/>
                    <a:pt x="0" y="107838"/>
                    <a:pt x="0" y="85233"/>
                  </a:cubicBezTo>
                  <a:lnTo>
                    <a:pt x="0" y="85233"/>
                  </a:lnTo>
                  <a:cubicBezTo>
                    <a:pt x="0" y="62628"/>
                    <a:pt x="8980" y="40948"/>
                    <a:pt x="24964" y="24964"/>
                  </a:cubicBezTo>
                  <a:cubicBezTo>
                    <a:pt x="40948" y="8980"/>
                    <a:pt x="62628" y="0"/>
                    <a:pt x="85233" y="0"/>
                  </a:cubicBezTo>
                  <a:close/>
                </a:path>
              </a:pathLst>
            </a:custGeom>
            <a:solidFill>
              <a:srgbClr val="2A5F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22"/>
            <p:cNvSpPr txBox="1"/>
            <p:nvPr/>
          </p:nvSpPr>
          <p:spPr>
            <a:xfrm>
              <a:off x="0" y="0"/>
              <a:ext cx="1150500" cy="17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99" u="none" cap="none" strike="noStrike">
                  <a:solidFill>
                    <a:srgbClr val="A9BE3C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DESIGN ELEMENTS / ICONS</a:t>
              </a:r>
              <a:endParaRPr sz="1000"/>
            </a:p>
          </p:txBody>
        </p:sp>
      </p:grpSp>
      <p:grpSp>
        <p:nvGrpSpPr>
          <p:cNvPr id="350" name="Google Shape;350;p22"/>
          <p:cNvGrpSpPr/>
          <p:nvPr/>
        </p:nvGrpSpPr>
        <p:grpSpPr>
          <a:xfrm>
            <a:off x="1104558" y="7347143"/>
            <a:ext cx="4318283" cy="647242"/>
            <a:chOff x="0" y="0"/>
            <a:chExt cx="1137318" cy="170466"/>
          </a:xfrm>
        </p:grpSpPr>
        <p:sp>
          <p:nvSpPr>
            <p:cNvPr id="351" name="Google Shape;351;p22"/>
            <p:cNvSpPr/>
            <p:nvPr/>
          </p:nvSpPr>
          <p:spPr>
            <a:xfrm>
              <a:off x="0" y="0"/>
              <a:ext cx="1137318" cy="170466"/>
            </a:xfrm>
            <a:custGeom>
              <a:rect b="b" l="l" r="r" t="t"/>
              <a:pathLst>
                <a:path extrusionOk="0" h="170466" w="1137318">
                  <a:moveTo>
                    <a:pt x="85233" y="0"/>
                  </a:moveTo>
                  <a:lnTo>
                    <a:pt x="1052085" y="0"/>
                  </a:lnTo>
                  <a:cubicBezTo>
                    <a:pt x="1074691" y="0"/>
                    <a:pt x="1096370" y="8980"/>
                    <a:pt x="1112354" y="24964"/>
                  </a:cubicBezTo>
                  <a:cubicBezTo>
                    <a:pt x="1128338" y="40948"/>
                    <a:pt x="1137318" y="62628"/>
                    <a:pt x="1137318" y="85233"/>
                  </a:cubicBezTo>
                  <a:lnTo>
                    <a:pt x="1137318" y="85233"/>
                  </a:lnTo>
                  <a:cubicBezTo>
                    <a:pt x="1137318" y="107838"/>
                    <a:pt x="1128338" y="129517"/>
                    <a:pt x="1112354" y="145502"/>
                  </a:cubicBezTo>
                  <a:cubicBezTo>
                    <a:pt x="1096370" y="161486"/>
                    <a:pt x="1074691" y="170466"/>
                    <a:pt x="1052085" y="170466"/>
                  </a:cubicBezTo>
                  <a:lnTo>
                    <a:pt x="85233" y="170466"/>
                  </a:lnTo>
                  <a:cubicBezTo>
                    <a:pt x="62628" y="170466"/>
                    <a:pt x="40948" y="161486"/>
                    <a:pt x="24964" y="145502"/>
                  </a:cubicBezTo>
                  <a:cubicBezTo>
                    <a:pt x="8980" y="129517"/>
                    <a:pt x="0" y="107838"/>
                    <a:pt x="0" y="85233"/>
                  </a:cubicBezTo>
                  <a:lnTo>
                    <a:pt x="0" y="85233"/>
                  </a:lnTo>
                  <a:cubicBezTo>
                    <a:pt x="0" y="62628"/>
                    <a:pt x="8980" y="40948"/>
                    <a:pt x="24964" y="24964"/>
                  </a:cubicBezTo>
                  <a:cubicBezTo>
                    <a:pt x="40948" y="8980"/>
                    <a:pt x="62628" y="0"/>
                    <a:pt x="85233" y="0"/>
                  </a:cubicBezTo>
                  <a:close/>
                </a:path>
              </a:pathLst>
            </a:custGeom>
            <a:solidFill>
              <a:srgbClr val="2A5F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22"/>
            <p:cNvSpPr txBox="1"/>
            <p:nvPr/>
          </p:nvSpPr>
          <p:spPr>
            <a:xfrm>
              <a:off x="0" y="0"/>
              <a:ext cx="1137300" cy="17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A9BE3C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COLORS</a:t>
              </a:r>
              <a:endParaRPr/>
            </a:p>
          </p:txBody>
        </p:sp>
      </p:grpSp>
      <p:grpSp>
        <p:nvGrpSpPr>
          <p:cNvPr id="353" name="Google Shape;353;p22"/>
          <p:cNvGrpSpPr/>
          <p:nvPr/>
        </p:nvGrpSpPr>
        <p:grpSpPr>
          <a:xfrm>
            <a:off x="1249355" y="8261080"/>
            <a:ext cx="725912" cy="725912"/>
            <a:chOff x="0" y="0"/>
            <a:chExt cx="812800" cy="812800"/>
          </a:xfrm>
        </p:grpSpPr>
        <p:sp>
          <p:nvSpPr>
            <p:cNvPr id="354" name="Google Shape;354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E4F11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22"/>
            <p:cNvSpPr txBox="1"/>
            <p:nvPr/>
          </p:nvSpPr>
          <p:spPr>
            <a:xfrm>
              <a:off x="76200" y="57150"/>
              <a:ext cx="660300" cy="67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6" name="Google Shape;356;p22"/>
          <p:cNvGrpSpPr/>
          <p:nvPr/>
        </p:nvGrpSpPr>
        <p:grpSpPr>
          <a:xfrm>
            <a:off x="2064714" y="8261080"/>
            <a:ext cx="725912" cy="725912"/>
            <a:chOff x="0" y="0"/>
            <a:chExt cx="812800" cy="812800"/>
          </a:xfrm>
        </p:grpSpPr>
        <p:sp>
          <p:nvSpPr>
            <p:cNvPr id="357" name="Google Shape;357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A5F28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22"/>
            <p:cNvSpPr txBox="1"/>
            <p:nvPr/>
          </p:nvSpPr>
          <p:spPr>
            <a:xfrm>
              <a:off x="76200" y="57150"/>
              <a:ext cx="660300" cy="67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9" name="Google Shape;359;p22"/>
          <p:cNvGrpSpPr/>
          <p:nvPr/>
        </p:nvGrpSpPr>
        <p:grpSpPr>
          <a:xfrm>
            <a:off x="2943011" y="8261080"/>
            <a:ext cx="725912" cy="725912"/>
            <a:chOff x="0" y="0"/>
            <a:chExt cx="812800" cy="812800"/>
          </a:xfrm>
        </p:grpSpPr>
        <p:sp>
          <p:nvSpPr>
            <p:cNvPr id="360" name="Google Shape;360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C123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22"/>
            <p:cNvSpPr txBox="1"/>
            <p:nvPr/>
          </p:nvSpPr>
          <p:spPr>
            <a:xfrm>
              <a:off x="76200" y="57150"/>
              <a:ext cx="660300" cy="67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2" name="Google Shape;362;p22"/>
          <p:cNvGrpSpPr/>
          <p:nvPr/>
        </p:nvGrpSpPr>
        <p:grpSpPr>
          <a:xfrm>
            <a:off x="3819515" y="8261080"/>
            <a:ext cx="725912" cy="725912"/>
            <a:chOff x="0" y="0"/>
            <a:chExt cx="812800" cy="812800"/>
          </a:xfrm>
        </p:grpSpPr>
        <p:sp>
          <p:nvSpPr>
            <p:cNvPr id="363" name="Google Shape;363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C2D5A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22"/>
            <p:cNvSpPr txBox="1"/>
            <p:nvPr/>
          </p:nvSpPr>
          <p:spPr>
            <a:xfrm>
              <a:off x="76200" y="57150"/>
              <a:ext cx="660300" cy="67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5" name="Google Shape;365;p22"/>
          <p:cNvGrpSpPr/>
          <p:nvPr/>
        </p:nvGrpSpPr>
        <p:grpSpPr>
          <a:xfrm>
            <a:off x="4696916" y="8261080"/>
            <a:ext cx="725912" cy="725912"/>
            <a:chOff x="0" y="0"/>
            <a:chExt cx="812800" cy="812800"/>
          </a:xfrm>
        </p:grpSpPr>
        <p:sp>
          <p:nvSpPr>
            <p:cNvPr id="366" name="Google Shape;366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EFD3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22"/>
            <p:cNvSpPr txBox="1"/>
            <p:nvPr/>
          </p:nvSpPr>
          <p:spPr>
            <a:xfrm>
              <a:off x="76200" y="57150"/>
              <a:ext cx="660300" cy="67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8" name="Google Shape;368;p22"/>
          <p:cNvSpPr txBox="1"/>
          <p:nvPr/>
        </p:nvSpPr>
        <p:spPr>
          <a:xfrm>
            <a:off x="1173043" y="3687078"/>
            <a:ext cx="41814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8A2F03"/>
                </a:solidFill>
                <a:latin typeface="Nunito Sans"/>
                <a:ea typeface="Nunito Sans"/>
                <a:cs typeface="Nunito Sans"/>
                <a:sym typeface="Nunito Sans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8A2F03"/>
                </a:solidFill>
                <a:latin typeface="Nunito Sans"/>
                <a:ea typeface="Nunito Sans"/>
                <a:cs typeface="Nunito Sans"/>
                <a:sym typeface="Nunito Sans"/>
              </a:rPr>
              <a:t>uses the following free fonts:</a:t>
            </a:r>
            <a:endParaRPr/>
          </a:p>
        </p:txBody>
      </p:sp>
      <p:sp>
        <p:nvSpPr>
          <p:cNvPr id="369" name="Google Shape;369;p22"/>
          <p:cNvSpPr txBox="1"/>
          <p:nvPr/>
        </p:nvSpPr>
        <p:spPr>
          <a:xfrm>
            <a:off x="1116102" y="6779889"/>
            <a:ext cx="43680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8A2F03"/>
                </a:solidFill>
                <a:latin typeface="Nunito Sans"/>
                <a:ea typeface="Nunito Sans"/>
                <a:cs typeface="Nunito Sans"/>
                <a:sym typeface="Nunito Sans"/>
              </a:rPr>
              <a:t>You can find these fonts online too.</a:t>
            </a:r>
            <a:endParaRPr/>
          </a:p>
        </p:txBody>
      </p:sp>
      <p:sp>
        <p:nvSpPr>
          <p:cNvPr id="370" name="Google Shape;370;p22"/>
          <p:cNvSpPr txBox="1"/>
          <p:nvPr/>
        </p:nvSpPr>
        <p:spPr>
          <a:xfrm>
            <a:off x="1688417" y="5015260"/>
            <a:ext cx="31506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7" u="none" cap="none" strike="noStrike">
                <a:solidFill>
                  <a:srgbClr val="8A2F03"/>
                </a:solidFill>
                <a:latin typeface="Luckiest Guy"/>
                <a:ea typeface="Luckiest Guy"/>
                <a:cs typeface="Luckiest Guy"/>
                <a:sym typeface="Luckiest Guy"/>
              </a:rPr>
              <a:t>LUCKIEST GUY</a:t>
            </a:r>
            <a:endParaRPr/>
          </a:p>
        </p:txBody>
      </p:sp>
      <p:sp>
        <p:nvSpPr>
          <p:cNvPr id="371" name="Google Shape;371;p22"/>
          <p:cNvSpPr txBox="1"/>
          <p:nvPr/>
        </p:nvSpPr>
        <p:spPr>
          <a:xfrm>
            <a:off x="1523971" y="6004102"/>
            <a:ext cx="3479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7" u="none" cap="none" strike="noStrike">
                <a:solidFill>
                  <a:srgbClr val="8A2F03"/>
                </a:solidFill>
                <a:latin typeface="Nunito Sans"/>
                <a:ea typeface="Nunito Sans"/>
                <a:cs typeface="Nunito Sans"/>
                <a:sym typeface="Nunito Sans"/>
              </a:rPr>
              <a:t>Nunito Sans Condensed </a:t>
            </a:r>
            <a:endParaRPr/>
          </a:p>
        </p:txBody>
      </p:sp>
      <p:sp>
        <p:nvSpPr>
          <p:cNvPr id="372" name="Google Shape;372;p22"/>
          <p:cNvSpPr txBox="1"/>
          <p:nvPr/>
        </p:nvSpPr>
        <p:spPr>
          <a:xfrm>
            <a:off x="2319155" y="4711741"/>
            <a:ext cx="1889100" cy="2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7" u="none" cap="none" strike="noStrike">
                <a:solidFill>
                  <a:srgbClr val="8A2F03"/>
                </a:solidFill>
                <a:latin typeface="Nunito Sans"/>
                <a:ea typeface="Nunito Sans"/>
                <a:cs typeface="Nunito Sans"/>
                <a:sym typeface="Nunito Sans"/>
              </a:rPr>
              <a:t>TITLES:</a:t>
            </a:r>
            <a:endParaRPr/>
          </a:p>
        </p:txBody>
      </p:sp>
      <p:sp>
        <p:nvSpPr>
          <p:cNvPr id="373" name="Google Shape;373;p22"/>
          <p:cNvSpPr txBox="1"/>
          <p:nvPr/>
        </p:nvSpPr>
        <p:spPr>
          <a:xfrm>
            <a:off x="2319155" y="5712433"/>
            <a:ext cx="1889100" cy="2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7" u="none" cap="none" strike="noStrike">
                <a:solidFill>
                  <a:srgbClr val="8A2F03"/>
                </a:solidFill>
                <a:latin typeface="Nunito Sans"/>
                <a:ea typeface="Nunito Sans"/>
                <a:cs typeface="Nunito Sans"/>
                <a:sym typeface="Nunito Sans"/>
              </a:rPr>
              <a:t>BODY TEXT:</a:t>
            </a:r>
            <a:endParaRPr/>
          </a:p>
        </p:txBody>
      </p:sp>
      <p:sp>
        <p:nvSpPr>
          <p:cNvPr id="374" name="Google Shape;374;p22"/>
          <p:cNvSpPr txBox="1"/>
          <p:nvPr/>
        </p:nvSpPr>
        <p:spPr>
          <a:xfrm>
            <a:off x="1249355" y="9111676"/>
            <a:ext cx="726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FFEFD3"/>
                </a:solidFill>
                <a:latin typeface="Nunito Sans"/>
                <a:ea typeface="Nunito Sans"/>
                <a:cs typeface="Nunito Sans"/>
                <a:sym typeface="Nunito Sans"/>
              </a:rPr>
              <a:t>#CE4F11</a:t>
            </a:r>
            <a:endParaRPr/>
          </a:p>
        </p:txBody>
      </p:sp>
      <p:sp>
        <p:nvSpPr>
          <p:cNvPr id="375" name="Google Shape;375;p22"/>
          <p:cNvSpPr txBox="1"/>
          <p:nvPr/>
        </p:nvSpPr>
        <p:spPr>
          <a:xfrm>
            <a:off x="2064714" y="9111676"/>
            <a:ext cx="726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FFEFD3"/>
                </a:solidFill>
                <a:latin typeface="Nunito Sans"/>
                <a:ea typeface="Nunito Sans"/>
                <a:cs typeface="Nunito Sans"/>
                <a:sym typeface="Nunito Sans"/>
              </a:rPr>
              <a:t>#2A5F28</a:t>
            </a:r>
            <a:endParaRPr/>
          </a:p>
        </p:txBody>
      </p:sp>
      <p:sp>
        <p:nvSpPr>
          <p:cNvPr id="376" name="Google Shape;376;p22"/>
          <p:cNvSpPr txBox="1"/>
          <p:nvPr/>
        </p:nvSpPr>
        <p:spPr>
          <a:xfrm>
            <a:off x="2943011" y="9111676"/>
            <a:ext cx="726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FFEFD3"/>
                </a:solidFill>
                <a:latin typeface="Nunito Sans"/>
                <a:ea typeface="Nunito Sans"/>
                <a:cs typeface="Nunito Sans"/>
                <a:sym typeface="Nunito Sans"/>
              </a:rPr>
              <a:t>#EFC123</a:t>
            </a:r>
            <a:endParaRPr/>
          </a:p>
        </p:txBody>
      </p:sp>
      <p:sp>
        <p:nvSpPr>
          <p:cNvPr id="377" name="Google Shape;377;p22"/>
          <p:cNvSpPr txBox="1"/>
          <p:nvPr/>
        </p:nvSpPr>
        <p:spPr>
          <a:xfrm>
            <a:off x="3819515" y="9111676"/>
            <a:ext cx="726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FFEFD3"/>
                </a:solidFill>
                <a:latin typeface="Nunito Sans"/>
                <a:ea typeface="Nunito Sans"/>
                <a:cs typeface="Nunito Sans"/>
                <a:sym typeface="Nunito Sans"/>
              </a:rPr>
              <a:t>#CC2D5A</a:t>
            </a:r>
            <a:endParaRPr/>
          </a:p>
        </p:txBody>
      </p:sp>
      <p:sp>
        <p:nvSpPr>
          <p:cNvPr id="378" name="Google Shape;378;p22"/>
          <p:cNvSpPr txBox="1"/>
          <p:nvPr/>
        </p:nvSpPr>
        <p:spPr>
          <a:xfrm>
            <a:off x="4696916" y="9111676"/>
            <a:ext cx="726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FFEFD3"/>
                </a:solidFill>
                <a:latin typeface="Nunito Sans"/>
                <a:ea typeface="Nunito Sans"/>
                <a:cs typeface="Nunito Sans"/>
                <a:sym typeface="Nunito Sans"/>
              </a:rPr>
              <a:t>#FFEFD3</a:t>
            </a:r>
            <a:endParaRPr/>
          </a:p>
        </p:txBody>
      </p:sp>
      <p:sp>
        <p:nvSpPr>
          <p:cNvPr id="379" name="Google Shape;379;p22"/>
          <p:cNvSpPr txBox="1"/>
          <p:nvPr/>
        </p:nvSpPr>
        <p:spPr>
          <a:xfrm>
            <a:off x="3800933" y="1729004"/>
            <a:ext cx="10686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EFD3"/>
                </a:solidFill>
                <a:latin typeface="Nunito Sans"/>
                <a:ea typeface="Nunito Sans"/>
                <a:cs typeface="Nunito Sans"/>
                <a:sym typeface="Nunito Sans"/>
              </a:rPr>
              <a:t>Use these in your presentation. Delete or hide this page before presenting. </a:t>
            </a:r>
            <a:endParaRPr/>
          </a:p>
        </p:txBody>
      </p:sp>
      <p:sp>
        <p:nvSpPr>
          <p:cNvPr id="380" name="Google Shape;380;p22"/>
          <p:cNvSpPr txBox="1"/>
          <p:nvPr/>
        </p:nvSpPr>
        <p:spPr>
          <a:xfrm>
            <a:off x="5469973" y="746373"/>
            <a:ext cx="73482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FFEFD3"/>
                </a:solidFill>
                <a:latin typeface="Luckiest Guy"/>
                <a:ea typeface="Luckiest Guy"/>
                <a:cs typeface="Luckiest Guy"/>
                <a:sym typeface="Luckiest Guy"/>
              </a:rPr>
              <a:t>Resource Page</a:t>
            </a:r>
            <a:endParaRPr/>
          </a:p>
        </p:txBody>
      </p:sp>
      <p:sp>
        <p:nvSpPr>
          <p:cNvPr id="381" name="Google Shape;381;p22"/>
          <p:cNvSpPr/>
          <p:nvPr/>
        </p:nvSpPr>
        <p:spPr>
          <a:xfrm>
            <a:off x="11894434" y="4341458"/>
            <a:ext cx="3439383" cy="1831420"/>
          </a:xfrm>
          <a:custGeom>
            <a:rect b="b" l="l" r="r" t="t"/>
            <a:pathLst>
              <a:path extrusionOk="0" h="1371850" w="2576317">
                <a:moveTo>
                  <a:pt x="43083" y="1005039"/>
                </a:moveTo>
                <a:lnTo>
                  <a:pt x="320782" y="1315471"/>
                </a:lnTo>
                <a:cubicBezTo>
                  <a:pt x="352873" y="1351345"/>
                  <a:pt x="398727" y="1371849"/>
                  <a:pt x="446860" y="1371850"/>
                </a:cubicBezTo>
                <a:lnTo>
                  <a:pt x="707718" y="1371850"/>
                </a:lnTo>
                <a:cubicBezTo>
                  <a:pt x="752583" y="1371850"/>
                  <a:pt x="795610" y="1354027"/>
                  <a:pt x="827335" y="1322303"/>
                </a:cubicBezTo>
                <a:cubicBezTo>
                  <a:pt x="859059" y="1290578"/>
                  <a:pt x="876882" y="1247551"/>
                  <a:pt x="876882" y="1202686"/>
                </a:cubicBezTo>
                <a:lnTo>
                  <a:pt x="876882" y="1126039"/>
                </a:lnTo>
                <a:cubicBezTo>
                  <a:pt x="876882" y="1032612"/>
                  <a:pt x="952619" y="956875"/>
                  <a:pt x="1046046" y="956875"/>
                </a:cubicBezTo>
                <a:lnTo>
                  <a:pt x="2407153" y="956875"/>
                </a:lnTo>
                <a:cubicBezTo>
                  <a:pt x="2500580" y="956875"/>
                  <a:pt x="2576317" y="881137"/>
                  <a:pt x="2576317" y="787711"/>
                </a:cubicBezTo>
                <a:lnTo>
                  <a:pt x="2576317" y="169164"/>
                </a:lnTo>
                <a:cubicBezTo>
                  <a:pt x="2576317" y="124299"/>
                  <a:pt x="2558495" y="81271"/>
                  <a:pt x="2526770" y="49547"/>
                </a:cubicBezTo>
                <a:cubicBezTo>
                  <a:pt x="2495046" y="17823"/>
                  <a:pt x="2452018" y="0"/>
                  <a:pt x="2407153" y="0"/>
                </a:cubicBezTo>
                <a:lnTo>
                  <a:pt x="169164" y="0"/>
                </a:lnTo>
                <a:cubicBezTo>
                  <a:pt x="75737" y="0"/>
                  <a:pt x="0" y="75737"/>
                  <a:pt x="0" y="169164"/>
                </a:cubicBezTo>
                <a:lnTo>
                  <a:pt x="0" y="892256"/>
                </a:lnTo>
                <a:cubicBezTo>
                  <a:pt x="0" y="933870"/>
                  <a:pt x="15339" y="974024"/>
                  <a:pt x="43083" y="1005039"/>
                </a:cubicBezTo>
                <a:close/>
              </a:path>
            </a:pathLst>
          </a:custGeom>
          <a:solidFill>
            <a:srgbClr val="CC2D5A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22"/>
          <p:cNvSpPr/>
          <p:nvPr/>
        </p:nvSpPr>
        <p:spPr>
          <a:xfrm rot="10800000">
            <a:off x="8299522" y="6331618"/>
            <a:ext cx="3405128" cy="1772924"/>
          </a:xfrm>
          <a:custGeom>
            <a:rect b="b" l="l" r="r" t="t"/>
            <a:pathLst>
              <a:path extrusionOk="0" h="802228" w="1540782">
                <a:moveTo>
                  <a:pt x="1193823" y="0"/>
                </a:moveTo>
                <a:lnTo>
                  <a:pt x="148415" y="0"/>
                </a:lnTo>
                <a:cubicBezTo>
                  <a:pt x="66448" y="0"/>
                  <a:pt x="0" y="66448"/>
                  <a:pt x="0" y="148415"/>
                </a:cubicBezTo>
                <a:lnTo>
                  <a:pt x="0" y="522835"/>
                </a:lnTo>
                <a:cubicBezTo>
                  <a:pt x="0" y="559345"/>
                  <a:pt x="13458" y="594575"/>
                  <a:pt x="37800" y="621787"/>
                </a:cubicBezTo>
                <a:lnTo>
                  <a:pt x="154967" y="752763"/>
                </a:lnTo>
                <a:cubicBezTo>
                  <a:pt x="183122" y="784238"/>
                  <a:pt x="223353" y="802228"/>
                  <a:pt x="265584" y="802227"/>
                </a:cubicBezTo>
                <a:lnTo>
                  <a:pt x="1392366" y="802227"/>
                </a:lnTo>
                <a:cubicBezTo>
                  <a:pt x="1431728" y="802227"/>
                  <a:pt x="1469478" y="786591"/>
                  <a:pt x="1497312" y="758758"/>
                </a:cubicBezTo>
                <a:cubicBezTo>
                  <a:pt x="1525145" y="730924"/>
                  <a:pt x="1540782" y="693174"/>
                  <a:pt x="1540782" y="653812"/>
                </a:cubicBezTo>
                <a:lnTo>
                  <a:pt x="1540782" y="366141"/>
                </a:lnTo>
                <a:cubicBezTo>
                  <a:pt x="1540782" y="329143"/>
                  <a:pt x="1526963" y="293478"/>
                  <a:pt x="1502033" y="266140"/>
                </a:cubicBezTo>
                <a:lnTo>
                  <a:pt x="1303490" y="48414"/>
                </a:lnTo>
                <a:cubicBezTo>
                  <a:pt x="1275368" y="17574"/>
                  <a:pt x="1235560" y="0"/>
                  <a:pt x="1193823" y="0"/>
                </a:cubicBezTo>
                <a:close/>
              </a:path>
            </a:pathLst>
          </a:custGeom>
          <a:solidFill>
            <a:srgbClr val="CC2D5A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22"/>
          <p:cNvSpPr/>
          <p:nvPr/>
        </p:nvSpPr>
        <p:spPr>
          <a:xfrm>
            <a:off x="8297849" y="4341458"/>
            <a:ext cx="3404808" cy="1831216"/>
          </a:xfrm>
          <a:custGeom>
            <a:rect b="b" l="l" r="r" t="t"/>
            <a:pathLst>
              <a:path extrusionOk="0" h="1104806" w="2054183">
                <a:moveTo>
                  <a:pt x="473267" y="77131"/>
                </a:moveTo>
                <a:lnTo>
                  <a:pt x="404467" y="249131"/>
                </a:lnTo>
                <a:cubicBezTo>
                  <a:pt x="385834" y="295713"/>
                  <a:pt x="340719" y="326259"/>
                  <a:pt x="290548" y="326262"/>
                </a:cubicBezTo>
                <a:lnTo>
                  <a:pt x="122702" y="326262"/>
                </a:lnTo>
                <a:cubicBezTo>
                  <a:pt x="54936" y="326262"/>
                  <a:pt x="1" y="381197"/>
                  <a:pt x="0" y="448963"/>
                </a:cubicBezTo>
                <a:lnTo>
                  <a:pt x="0" y="982105"/>
                </a:lnTo>
                <a:cubicBezTo>
                  <a:pt x="1" y="1049871"/>
                  <a:pt x="54936" y="1104806"/>
                  <a:pt x="122702" y="1104806"/>
                </a:cubicBezTo>
                <a:lnTo>
                  <a:pt x="1931480" y="1104806"/>
                </a:lnTo>
                <a:cubicBezTo>
                  <a:pt x="1999246" y="1104806"/>
                  <a:pt x="2054182" y="1049871"/>
                  <a:pt x="2054183" y="982105"/>
                </a:cubicBezTo>
                <a:lnTo>
                  <a:pt x="2054183" y="122701"/>
                </a:lnTo>
                <a:cubicBezTo>
                  <a:pt x="2054182" y="54935"/>
                  <a:pt x="1999247" y="1"/>
                  <a:pt x="1931482" y="0"/>
                </a:cubicBezTo>
                <a:lnTo>
                  <a:pt x="587191" y="0"/>
                </a:lnTo>
                <a:cubicBezTo>
                  <a:pt x="537018" y="0"/>
                  <a:pt x="491900" y="30547"/>
                  <a:pt x="473267" y="77131"/>
                </a:cubicBezTo>
                <a:close/>
              </a:path>
            </a:pathLst>
          </a:custGeom>
          <a:solidFill>
            <a:srgbClr val="CE4F11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22"/>
          <p:cNvSpPr/>
          <p:nvPr/>
        </p:nvSpPr>
        <p:spPr>
          <a:xfrm rot="10800000">
            <a:off x="11870016" y="6015369"/>
            <a:ext cx="3465426" cy="2089175"/>
          </a:xfrm>
          <a:custGeom>
            <a:rect b="b" l="l" r="r" t="t"/>
            <a:pathLst>
              <a:path extrusionOk="0" h="1057810" w="1754646">
                <a:moveTo>
                  <a:pt x="965120" y="921499"/>
                </a:moveTo>
                <a:cubicBezTo>
                  <a:pt x="983327" y="901146"/>
                  <a:pt x="1009342" y="889513"/>
                  <a:pt x="1036650" y="889513"/>
                </a:cubicBezTo>
                <a:lnTo>
                  <a:pt x="1668381" y="889848"/>
                </a:lnTo>
                <a:cubicBezTo>
                  <a:pt x="1691256" y="889861"/>
                  <a:pt x="1713198" y="880782"/>
                  <a:pt x="1729377" y="864612"/>
                </a:cubicBezTo>
                <a:cubicBezTo>
                  <a:pt x="1745556" y="848442"/>
                  <a:pt x="1754646" y="826505"/>
                  <a:pt x="1754646" y="803630"/>
                </a:cubicBezTo>
                <a:lnTo>
                  <a:pt x="1754646" y="86220"/>
                </a:lnTo>
                <a:cubicBezTo>
                  <a:pt x="1754646" y="63353"/>
                  <a:pt x="1745562" y="41423"/>
                  <a:pt x="1729393" y="25254"/>
                </a:cubicBezTo>
                <a:cubicBezTo>
                  <a:pt x="1713224" y="9085"/>
                  <a:pt x="1691294" y="1"/>
                  <a:pt x="1668427" y="1"/>
                </a:cubicBezTo>
                <a:lnTo>
                  <a:pt x="303022" y="1"/>
                </a:lnTo>
                <a:cubicBezTo>
                  <a:pt x="278489" y="0"/>
                  <a:pt x="255117" y="10451"/>
                  <a:pt x="238760" y="28736"/>
                </a:cubicBezTo>
                <a:lnTo>
                  <a:pt x="21960" y="271093"/>
                </a:lnTo>
                <a:cubicBezTo>
                  <a:pt x="7818" y="286901"/>
                  <a:pt x="0" y="307367"/>
                  <a:pt x="0" y="328577"/>
                </a:cubicBezTo>
                <a:lnTo>
                  <a:pt x="0" y="971597"/>
                </a:lnTo>
                <a:cubicBezTo>
                  <a:pt x="4" y="1019212"/>
                  <a:pt x="38604" y="1057809"/>
                  <a:pt x="86219" y="1057809"/>
                </a:cubicBezTo>
                <a:lnTo>
                  <a:pt x="804624" y="1057809"/>
                </a:lnTo>
                <a:cubicBezTo>
                  <a:pt x="829157" y="1057810"/>
                  <a:pt x="852529" y="1047359"/>
                  <a:pt x="868886" y="1029074"/>
                </a:cubicBezTo>
                <a:close/>
              </a:path>
            </a:pathLst>
          </a:custGeom>
          <a:solidFill>
            <a:srgbClr val="CE4F11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E2712"/>
        </a:solidFill>
      </p:bgPr>
    </p:bg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89;p23"/>
          <p:cNvGrpSpPr/>
          <p:nvPr/>
        </p:nvGrpSpPr>
        <p:grpSpPr>
          <a:xfrm>
            <a:off x="714865" y="521368"/>
            <a:ext cx="16858380" cy="9171993"/>
            <a:chOff x="0" y="-19050"/>
            <a:chExt cx="4440038" cy="2415653"/>
          </a:xfrm>
        </p:grpSpPr>
        <p:sp>
          <p:nvSpPr>
            <p:cNvPr id="390" name="Google Shape;390;p23"/>
            <p:cNvSpPr/>
            <p:nvPr/>
          </p:nvSpPr>
          <p:spPr>
            <a:xfrm>
              <a:off x="0" y="0"/>
              <a:ext cx="4440038" cy="2396603"/>
            </a:xfrm>
            <a:custGeom>
              <a:rect b="b" l="l" r="r" t="t"/>
              <a:pathLst>
                <a:path extrusionOk="0" h="2396603" w="4440038">
                  <a:moveTo>
                    <a:pt x="9185" y="0"/>
                  </a:moveTo>
                  <a:lnTo>
                    <a:pt x="4430854" y="0"/>
                  </a:lnTo>
                  <a:cubicBezTo>
                    <a:pt x="4435926" y="0"/>
                    <a:pt x="4440038" y="4112"/>
                    <a:pt x="4440038" y="9185"/>
                  </a:cubicBezTo>
                  <a:lnTo>
                    <a:pt x="4440038" y="2387418"/>
                  </a:lnTo>
                  <a:cubicBezTo>
                    <a:pt x="4440038" y="2389854"/>
                    <a:pt x="4439071" y="2392190"/>
                    <a:pt x="4437348" y="2393913"/>
                  </a:cubicBezTo>
                  <a:cubicBezTo>
                    <a:pt x="4435626" y="2395635"/>
                    <a:pt x="4433289" y="2396603"/>
                    <a:pt x="4430854" y="2396603"/>
                  </a:cubicBezTo>
                  <a:lnTo>
                    <a:pt x="9185" y="2396603"/>
                  </a:lnTo>
                  <a:cubicBezTo>
                    <a:pt x="6749" y="2396603"/>
                    <a:pt x="4413" y="2395635"/>
                    <a:pt x="2690" y="2393913"/>
                  </a:cubicBezTo>
                  <a:cubicBezTo>
                    <a:pt x="968" y="2392190"/>
                    <a:pt x="0" y="2389854"/>
                    <a:pt x="0" y="2387418"/>
                  </a:cubicBezTo>
                  <a:lnTo>
                    <a:pt x="0" y="9185"/>
                  </a:lnTo>
                  <a:cubicBezTo>
                    <a:pt x="0" y="6749"/>
                    <a:pt x="968" y="4413"/>
                    <a:pt x="2690" y="2690"/>
                  </a:cubicBezTo>
                  <a:cubicBezTo>
                    <a:pt x="4413" y="968"/>
                    <a:pt x="6749" y="0"/>
                    <a:pt x="9185" y="0"/>
                  </a:cubicBezTo>
                  <a:close/>
                </a:path>
              </a:pathLst>
            </a:custGeom>
            <a:solidFill>
              <a:srgbClr val="2A5F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23"/>
            <p:cNvSpPr txBox="1"/>
            <p:nvPr/>
          </p:nvSpPr>
          <p:spPr>
            <a:xfrm>
              <a:off x="0" y="-19050"/>
              <a:ext cx="4440000" cy="24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2" name="Google Shape;392;p23"/>
          <p:cNvSpPr txBox="1"/>
          <p:nvPr/>
        </p:nvSpPr>
        <p:spPr>
          <a:xfrm>
            <a:off x="3377480" y="2492349"/>
            <a:ext cx="11532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EFD3"/>
                </a:solidFill>
                <a:latin typeface="Nunito Sans"/>
                <a:ea typeface="Nunito Sans"/>
                <a:cs typeface="Nunito Sans"/>
                <a:sym typeface="Nunito Sans"/>
              </a:rPr>
              <a:t>This presentation template is free for everyone to use, thanks to the following:</a:t>
            </a:r>
            <a:endParaRPr/>
          </a:p>
        </p:txBody>
      </p:sp>
      <p:sp>
        <p:nvSpPr>
          <p:cNvPr id="393" name="Google Shape;393;p23"/>
          <p:cNvSpPr txBox="1"/>
          <p:nvPr/>
        </p:nvSpPr>
        <p:spPr>
          <a:xfrm>
            <a:off x="3377480" y="4821452"/>
            <a:ext cx="11532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EFD3"/>
                </a:solidFill>
                <a:latin typeface="Nunito Sans"/>
                <a:ea typeface="Nunito Sans"/>
                <a:cs typeface="Nunito Sans"/>
                <a:sym typeface="Nunito Sans"/>
              </a:rPr>
              <a:t>for this presentation template</a:t>
            </a:r>
            <a:endParaRPr/>
          </a:p>
        </p:txBody>
      </p:sp>
      <p:sp>
        <p:nvSpPr>
          <p:cNvPr id="394" name="Google Shape;394;p23"/>
          <p:cNvSpPr txBox="1"/>
          <p:nvPr/>
        </p:nvSpPr>
        <p:spPr>
          <a:xfrm>
            <a:off x="3377480" y="6655582"/>
            <a:ext cx="11532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EFD3"/>
                </a:solidFill>
                <a:latin typeface="Nunito Sans"/>
                <a:ea typeface="Nunito Sans"/>
                <a:cs typeface="Nunito Sans"/>
                <a:sym typeface="Nunito Sans"/>
              </a:rPr>
              <a:t>for the photos, graphics, and elements</a:t>
            </a:r>
            <a:endParaRPr/>
          </a:p>
        </p:txBody>
      </p:sp>
      <p:sp>
        <p:nvSpPr>
          <p:cNvPr id="395" name="Google Shape;395;p23"/>
          <p:cNvSpPr txBox="1"/>
          <p:nvPr/>
        </p:nvSpPr>
        <p:spPr>
          <a:xfrm>
            <a:off x="5004582" y="5836448"/>
            <a:ext cx="8278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FFEFD3"/>
                </a:solidFill>
                <a:latin typeface="Nunito Sans"/>
                <a:ea typeface="Nunito Sans"/>
                <a:cs typeface="Nunito Sans"/>
                <a:sym typeface="Nunito Sans"/>
              </a:rPr>
              <a:t>Pexels, Pixabay, Sketchify</a:t>
            </a:r>
            <a:endParaRPr/>
          </a:p>
        </p:txBody>
      </p:sp>
      <p:sp>
        <p:nvSpPr>
          <p:cNvPr id="396" name="Google Shape;396;p23"/>
          <p:cNvSpPr txBox="1"/>
          <p:nvPr/>
        </p:nvSpPr>
        <p:spPr>
          <a:xfrm>
            <a:off x="7478251" y="1534505"/>
            <a:ext cx="3331500" cy="11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183" u="none" cap="none" strike="noStrike">
                <a:solidFill>
                  <a:srgbClr val="FFEFD3"/>
                </a:solidFill>
                <a:latin typeface="Luckiest Guy"/>
                <a:ea typeface="Luckiest Guy"/>
                <a:cs typeface="Luckiest Guy"/>
                <a:sym typeface="Luckiest Guy"/>
              </a:rPr>
              <a:t>Credits</a:t>
            </a:r>
            <a:endParaRPr/>
          </a:p>
        </p:txBody>
      </p:sp>
      <p:grpSp>
        <p:nvGrpSpPr>
          <p:cNvPr id="397" name="Google Shape;397;p23"/>
          <p:cNvGrpSpPr/>
          <p:nvPr/>
        </p:nvGrpSpPr>
        <p:grpSpPr>
          <a:xfrm>
            <a:off x="6017274" y="7822978"/>
            <a:ext cx="6253346" cy="766800"/>
            <a:chOff x="0" y="228600"/>
            <a:chExt cx="8337794" cy="1022400"/>
          </a:xfrm>
        </p:grpSpPr>
        <p:sp>
          <p:nvSpPr>
            <p:cNvPr id="398" name="Google Shape;398;p23"/>
            <p:cNvSpPr txBox="1"/>
            <p:nvPr/>
          </p:nvSpPr>
          <p:spPr>
            <a:xfrm>
              <a:off x="2725994" y="228600"/>
              <a:ext cx="5611800" cy="102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8099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150" u="none" cap="none" strike="noStrike">
                  <a:solidFill>
                    <a:srgbClr val="FFB18B"/>
                  </a:solidFill>
                  <a:latin typeface="Gochi Hand"/>
                  <a:ea typeface="Gochi Hand"/>
                  <a:cs typeface="Gochi Hand"/>
                  <a:sym typeface="Gochi Hand"/>
                </a:rPr>
                <a:t> DESIGNING! </a:t>
              </a:r>
              <a:endParaRPr/>
            </a:p>
          </p:txBody>
        </p:sp>
        <p:sp>
          <p:nvSpPr>
            <p:cNvPr id="399" name="Google Shape;399;p23"/>
            <p:cNvSpPr txBox="1"/>
            <p:nvPr/>
          </p:nvSpPr>
          <p:spPr>
            <a:xfrm>
              <a:off x="0" y="310300"/>
              <a:ext cx="2799600" cy="90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80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420" u="none" cap="none" strike="noStrike">
                  <a:solidFill>
                    <a:srgbClr val="FFEFD3"/>
                  </a:solidFill>
                  <a:latin typeface="Luckiest Guy"/>
                  <a:ea typeface="Luckiest Guy"/>
                  <a:cs typeface="Luckiest Guy"/>
                  <a:sym typeface="Luckiest Guy"/>
                </a:rPr>
                <a:t>HAPPY</a:t>
              </a:r>
              <a:endParaRPr/>
            </a:p>
          </p:txBody>
        </p:sp>
      </p:grpSp>
      <p:pic>
        <p:nvPicPr>
          <p:cNvPr id="400" name="Google Shape;40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8975" y="3494875"/>
            <a:ext cx="4210050" cy="104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2A5F28"/>
            </a:gs>
            <a:gs pos="100000">
              <a:srgbClr val="0E2712"/>
            </a:gs>
          </a:gsLst>
          <a:lin ang="5400000" scaled="0"/>
        </a:gra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455" y="715751"/>
            <a:ext cx="17021099" cy="382340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9"/>
          <p:cNvSpPr/>
          <p:nvPr/>
        </p:nvSpPr>
        <p:spPr>
          <a:xfrm rot="10800000">
            <a:off x="633444" y="4768921"/>
            <a:ext cx="17021095" cy="5020325"/>
          </a:xfrm>
          <a:custGeom>
            <a:rect b="b" l="l" r="r" t="t"/>
            <a:pathLst>
              <a:path extrusionOk="0" h="892237" w="3025073">
                <a:moveTo>
                  <a:pt x="2678114" y="0"/>
                </a:moveTo>
                <a:lnTo>
                  <a:pt x="148415" y="0"/>
                </a:lnTo>
                <a:cubicBezTo>
                  <a:pt x="66448" y="0"/>
                  <a:pt x="0" y="66448"/>
                  <a:pt x="0" y="148415"/>
                </a:cubicBezTo>
                <a:lnTo>
                  <a:pt x="0" y="612844"/>
                </a:lnTo>
                <a:cubicBezTo>
                  <a:pt x="0" y="649354"/>
                  <a:pt x="13458" y="684584"/>
                  <a:pt x="37800" y="711796"/>
                </a:cubicBezTo>
                <a:lnTo>
                  <a:pt x="154967" y="842772"/>
                </a:lnTo>
                <a:cubicBezTo>
                  <a:pt x="183122" y="874247"/>
                  <a:pt x="223353" y="892237"/>
                  <a:pt x="265584" y="892236"/>
                </a:cubicBezTo>
                <a:lnTo>
                  <a:pt x="2876657" y="892236"/>
                </a:lnTo>
                <a:cubicBezTo>
                  <a:pt x="2916019" y="892236"/>
                  <a:pt x="2953769" y="876600"/>
                  <a:pt x="2981603" y="848767"/>
                </a:cubicBezTo>
                <a:cubicBezTo>
                  <a:pt x="3009436" y="820934"/>
                  <a:pt x="3025073" y="783183"/>
                  <a:pt x="3025073" y="743821"/>
                </a:cubicBezTo>
                <a:lnTo>
                  <a:pt x="3025073" y="366141"/>
                </a:lnTo>
                <a:cubicBezTo>
                  <a:pt x="3025073" y="329143"/>
                  <a:pt x="3011254" y="293478"/>
                  <a:pt x="2986324" y="266140"/>
                </a:cubicBezTo>
                <a:lnTo>
                  <a:pt x="2787781" y="48414"/>
                </a:lnTo>
                <a:cubicBezTo>
                  <a:pt x="2759658" y="17574"/>
                  <a:pt x="2719851" y="0"/>
                  <a:pt x="2678114" y="0"/>
                </a:cubicBezTo>
                <a:close/>
              </a:path>
            </a:pathLst>
          </a:custGeom>
          <a:solidFill>
            <a:srgbClr val="2B5F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9"/>
          <p:cNvSpPr txBox="1"/>
          <p:nvPr/>
        </p:nvSpPr>
        <p:spPr>
          <a:xfrm>
            <a:off x="4329345" y="2182899"/>
            <a:ext cx="5633717" cy="1448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1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04" u="none" cap="none" strike="noStrike">
                <a:solidFill>
                  <a:srgbClr val="FFEFD3"/>
                </a:solidFill>
                <a:latin typeface="Luckiest Guy"/>
                <a:ea typeface="Luckiest Guy"/>
                <a:cs typeface="Luckiest Guy"/>
                <a:sym typeface="Luckiest Guy"/>
              </a:rPr>
              <a:t>HOW TO</a:t>
            </a:r>
            <a:endParaRPr/>
          </a:p>
        </p:txBody>
      </p:sp>
      <p:grpSp>
        <p:nvGrpSpPr>
          <p:cNvPr id="62" name="Google Shape;62;p9"/>
          <p:cNvGrpSpPr/>
          <p:nvPr/>
        </p:nvGrpSpPr>
        <p:grpSpPr>
          <a:xfrm>
            <a:off x="1789915" y="5719668"/>
            <a:ext cx="2840197" cy="1042670"/>
            <a:chOff x="0" y="0"/>
            <a:chExt cx="748035" cy="274613"/>
          </a:xfrm>
        </p:grpSpPr>
        <p:sp>
          <p:nvSpPr>
            <p:cNvPr id="63" name="Google Shape;63;p9"/>
            <p:cNvSpPr/>
            <p:nvPr/>
          </p:nvSpPr>
          <p:spPr>
            <a:xfrm>
              <a:off x="0" y="0"/>
              <a:ext cx="748035" cy="274613"/>
            </a:xfrm>
            <a:custGeom>
              <a:rect b="b" l="l" r="r" t="t"/>
              <a:pathLst>
                <a:path extrusionOk="0" h="274613" w="748035">
                  <a:moveTo>
                    <a:pt x="137306" y="0"/>
                  </a:moveTo>
                  <a:lnTo>
                    <a:pt x="610729" y="0"/>
                  </a:lnTo>
                  <a:cubicBezTo>
                    <a:pt x="647145" y="0"/>
                    <a:pt x="682069" y="14466"/>
                    <a:pt x="707819" y="40216"/>
                  </a:cubicBezTo>
                  <a:cubicBezTo>
                    <a:pt x="733569" y="65966"/>
                    <a:pt x="748035" y="100890"/>
                    <a:pt x="748035" y="137306"/>
                  </a:cubicBezTo>
                  <a:lnTo>
                    <a:pt x="748035" y="137306"/>
                  </a:lnTo>
                  <a:cubicBezTo>
                    <a:pt x="748035" y="213139"/>
                    <a:pt x="686561" y="274613"/>
                    <a:pt x="610729" y="274613"/>
                  </a:cubicBezTo>
                  <a:lnTo>
                    <a:pt x="137306" y="274613"/>
                  </a:lnTo>
                  <a:cubicBezTo>
                    <a:pt x="61474" y="274613"/>
                    <a:pt x="0" y="213139"/>
                    <a:pt x="0" y="137306"/>
                  </a:cubicBezTo>
                  <a:lnTo>
                    <a:pt x="0" y="137306"/>
                  </a:lnTo>
                  <a:cubicBezTo>
                    <a:pt x="0" y="61474"/>
                    <a:pt x="61474" y="0"/>
                    <a:pt x="137306" y="0"/>
                  </a:cubicBezTo>
                  <a:close/>
                </a:path>
              </a:pathLst>
            </a:custGeom>
            <a:solidFill>
              <a:srgbClr val="CC2D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9"/>
            <p:cNvSpPr txBox="1"/>
            <p:nvPr/>
          </p:nvSpPr>
          <p:spPr>
            <a:xfrm>
              <a:off x="3" y="2"/>
              <a:ext cx="74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800" u="none" cap="none" strike="noStrike">
                  <a:solidFill>
                    <a:srgbClr val="FFAAC2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CHOOSE A CATEGORY</a:t>
              </a:r>
              <a:endParaRPr/>
            </a:p>
          </p:txBody>
        </p:sp>
      </p:grpSp>
      <p:sp>
        <p:nvSpPr>
          <p:cNvPr id="65" name="Google Shape;65;p9"/>
          <p:cNvSpPr txBox="1"/>
          <p:nvPr/>
        </p:nvSpPr>
        <p:spPr>
          <a:xfrm>
            <a:off x="1792672" y="7041409"/>
            <a:ext cx="28347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300" u="none" cap="none" strike="noStrike">
                <a:solidFill>
                  <a:srgbClr val="A9BE3C"/>
                </a:solidFill>
                <a:latin typeface="Nunito Sans"/>
                <a:ea typeface="Nunito Sans"/>
                <a:cs typeface="Nunito Sans"/>
                <a:sym typeface="Nunito Sans"/>
              </a:rPr>
              <a:t>Pick a category and number to reveal your clue.</a:t>
            </a:r>
            <a:endParaRPr sz="700">
              <a:latin typeface="Nunito Sans"/>
              <a:ea typeface="Nunito Sans"/>
              <a:cs typeface="Nunito Sans"/>
              <a:sym typeface="Nunito Sans"/>
            </a:endParaRPr>
          </a:p>
        </p:txBody>
      </p:sp>
      <p:grpSp>
        <p:nvGrpSpPr>
          <p:cNvPr id="66" name="Google Shape;66;p9"/>
          <p:cNvGrpSpPr/>
          <p:nvPr/>
        </p:nvGrpSpPr>
        <p:grpSpPr>
          <a:xfrm>
            <a:off x="5494425" y="5719668"/>
            <a:ext cx="2840202" cy="1042670"/>
            <a:chOff x="-1" y="0"/>
            <a:chExt cx="748036" cy="274613"/>
          </a:xfrm>
        </p:grpSpPr>
        <p:sp>
          <p:nvSpPr>
            <p:cNvPr id="67" name="Google Shape;67;p9"/>
            <p:cNvSpPr/>
            <p:nvPr/>
          </p:nvSpPr>
          <p:spPr>
            <a:xfrm>
              <a:off x="0" y="0"/>
              <a:ext cx="748035" cy="274613"/>
            </a:xfrm>
            <a:custGeom>
              <a:rect b="b" l="l" r="r" t="t"/>
              <a:pathLst>
                <a:path extrusionOk="0" h="274613" w="748035">
                  <a:moveTo>
                    <a:pt x="137306" y="0"/>
                  </a:moveTo>
                  <a:lnTo>
                    <a:pt x="610729" y="0"/>
                  </a:lnTo>
                  <a:cubicBezTo>
                    <a:pt x="647145" y="0"/>
                    <a:pt x="682069" y="14466"/>
                    <a:pt x="707819" y="40216"/>
                  </a:cubicBezTo>
                  <a:cubicBezTo>
                    <a:pt x="733569" y="65966"/>
                    <a:pt x="748035" y="100890"/>
                    <a:pt x="748035" y="137306"/>
                  </a:cubicBezTo>
                  <a:lnTo>
                    <a:pt x="748035" y="137306"/>
                  </a:lnTo>
                  <a:cubicBezTo>
                    <a:pt x="748035" y="213139"/>
                    <a:pt x="686561" y="274613"/>
                    <a:pt x="610729" y="274613"/>
                  </a:cubicBezTo>
                  <a:lnTo>
                    <a:pt x="137306" y="274613"/>
                  </a:lnTo>
                  <a:cubicBezTo>
                    <a:pt x="61474" y="274613"/>
                    <a:pt x="0" y="213139"/>
                    <a:pt x="0" y="137306"/>
                  </a:cubicBezTo>
                  <a:lnTo>
                    <a:pt x="0" y="137306"/>
                  </a:lnTo>
                  <a:cubicBezTo>
                    <a:pt x="0" y="61474"/>
                    <a:pt x="61474" y="0"/>
                    <a:pt x="137306" y="0"/>
                  </a:cubicBezTo>
                  <a:close/>
                </a:path>
              </a:pathLst>
            </a:custGeom>
            <a:solidFill>
              <a:srgbClr val="CC2D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9"/>
            <p:cNvSpPr txBox="1"/>
            <p:nvPr/>
          </p:nvSpPr>
          <p:spPr>
            <a:xfrm>
              <a:off x="-1" y="2"/>
              <a:ext cx="74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800" u="none" cap="none" strike="noStrike">
                  <a:solidFill>
                    <a:srgbClr val="FFAAC2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ANSWER IN</a:t>
              </a:r>
              <a:endParaRPr/>
            </a:p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800" u="none" cap="none" strike="noStrike">
                  <a:solidFill>
                    <a:srgbClr val="FFAAC2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A QUESTION</a:t>
              </a:r>
              <a:endParaRPr/>
            </a:p>
          </p:txBody>
        </p:sp>
      </p:grpSp>
      <p:sp>
        <p:nvSpPr>
          <p:cNvPr id="69" name="Google Shape;69;p9"/>
          <p:cNvSpPr txBox="1"/>
          <p:nvPr/>
        </p:nvSpPr>
        <p:spPr>
          <a:xfrm>
            <a:off x="5264875" y="7027121"/>
            <a:ext cx="32994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300" u="none" cap="none" strike="noStrike">
                <a:solidFill>
                  <a:srgbClr val="A9BE3C"/>
                </a:solidFill>
                <a:latin typeface="Nunito Sans"/>
                <a:ea typeface="Nunito Sans"/>
                <a:cs typeface="Nunito Sans"/>
                <a:sym typeface="Nunito Sans"/>
              </a:rPr>
              <a:t>The host will read the clue. Your job is to answer in the form of a question.</a:t>
            </a:r>
            <a:endParaRPr sz="700">
              <a:latin typeface="Nunito Sans"/>
              <a:ea typeface="Nunito Sans"/>
              <a:cs typeface="Nunito Sans"/>
              <a:sym typeface="Nunito Sans"/>
            </a:endParaRPr>
          </a:p>
        </p:txBody>
      </p:sp>
      <p:grpSp>
        <p:nvGrpSpPr>
          <p:cNvPr id="70" name="Google Shape;70;p9"/>
          <p:cNvGrpSpPr/>
          <p:nvPr/>
        </p:nvGrpSpPr>
        <p:grpSpPr>
          <a:xfrm>
            <a:off x="9376125" y="5719668"/>
            <a:ext cx="2840209" cy="1042670"/>
            <a:chOff x="-3" y="0"/>
            <a:chExt cx="748038" cy="274613"/>
          </a:xfrm>
        </p:grpSpPr>
        <p:sp>
          <p:nvSpPr>
            <p:cNvPr id="71" name="Google Shape;71;p9"/>
            <p:cNvSpPr/>
            <p:nvPr/>
          </p:nvSpPr>
          <p:spPr>
            <a:xfrm>
              <a:off x="0" y="0"/>
              <a:ext cx="748035" cy="274613"/>
            </a:xfrm>
            <a:custGeom>
              <a:rect b="b" l="l" r="r" t="t"/>
              <a:pathLst>
                <a:path extrusionOk="0" h="274613" w="748035">
                  <a:moveTo>
                    <a:pt x="137306" y="0"/>
                  </a:moveTo>
                  <a:lnTo>
                    <a:pt x="610729" y="0"/>
                  </a:lnTo>
                  <a:cubicBezTo>
                    <a:pt x="647145" y="0"/>
                    <a:pt x="682069" y="14466"/>
                    <a:pt x="707819" y="40216"/>
                  </a:cubicBezTo>
                  <a:cubicBezTo>
                    <a:pt x="733569" y="65966"/>
                    <a:pt x="748035" y="100890"/>
                    <a:pt x="748035" y="137306"/>
                  </a:cubicBezTo>
                  <a:lnTo>
                    <a:pt x="748035" y="137306"/>
                  </a:lnTo>
                  <a:cubicBezTo>
                    <a:pt x="748035" y="213139"/>
                    <a:pt x="686561" y="274613"/>
                    <a:pt x="610729" y="274613"/>
                  </a:cubicBezTo>
                  <a:lnTo>
                    <a:pt x="137306" y="274613"/>
                  </a:lnTo>
                  <a:cubicBezTo>
                    <a:pt x="61474" y="274613"/>
                    <a:pt x="0" y="213139"/>
                    <a:pt x="0" y="137306"/>
                  </a:cubicBezTo>
                  <a:lnTo>
                    <a:pt x="0" y="137306"/>
                  </a:lnTo>
                  <a:cubicBezTo>
                    <a:pt x="0" y="61474"/>
                    <a:pt x="61474" y="0"/>
                    <a:pt x="137306" y="0"/>
                  </a:cubicBezTo>
                  <a:close/>
                </a:path>
              </a:pathLst>
            </a:custGeom>
            <a:solidFill>
              <a:srgbClr val="CC2D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9"/>
            <p:cNvSpPr txBox="1"/>
            <p:nvPr/>
          </p:nvSpPr>
          <p:spPr>
            <a:xfrm>
              <a:off x="-3" y="2"/>
              <a:ext cx="74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800" u="none" cap="none" strike="noStrike">
                  <a:solidFill>
                    <a:srgbClr val="FFAAC2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SCORE</a:t>
              </a:r>
              <a:endParaRPr/>
            </a:p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800" u="none" cap="none" strike="noStrike">
                  <a:solidFill>
                    <a:srgbClr val="FFAAC2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POINTS</a:t>
              </a:r>
              <a:endParaRPr/>
            </a:p>
          </p:txBody>
        </p:sp>
      </p:grpSp>
      <p:sp>
        <p:nvSpPr>
          <p:cNvPr id="73" name="Google Shape;73;p9"/>
          <p:cNvSpPr txBox="1"/>
          <p:nvPr/>
        </p:nvSpPr>
        <p:spPr>
          <a:xfrm>
            <a:off x="9198944" y="7027121"/>
            <a:ext cx="31944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300" u="none" cap="none" strike="noStrike">
                <a:solidFill>
                  <a:srgbClr val="A9BE3C"/>
                </a:solidFill>
                <a:latin typeface="Nunito Sans"/>
                <a:ea typeface="Nunito Sans"/>
                <a:cs typeface="Nunito Sans"/>
                <a:sym typeface="Nunito Sans"/>
              </a:rPr>
              <a:t>Answer correctly to earn points. If not, another team gets</a:t>
            </a:r>
            <a:endParaRPr sz="700"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300" u="none" cap="none" strike="noStrike">
                <a:solidFill>
                  <a:srgbClr val="A9BE3C"/>
                </a:solidFill>
                <a:latin typeface="Nunito Sans"/>
                <a:ea typeface="Nunito Sans"/>
                <a:cs typeface="Nunito Sans"/>
                <a:sym typeface="Nunito Sans"/>
              </a:rPr>
              <a:t>a chance.</a:t>
            </a:r>
            <a:endParaRPr sz="700">
              <a:latin typeface="Nunito Sans"/>
              <a:ea typeface="Nunito Sans"/>
              <a:cs typeface="Nunito Sans"/>
              <a:sym typeface="Nunito Sans"/>
            </a:endParaRPr>
          </a:p>
        </p:txBody>
      </p:sp>
      <p:grpSp>
        <p:nvGrpSpPr>
          <p:cNvPr id="74" name="Google Shape;74;p9"/>
          <p:cNvGrpSpPr/>
          <p:nvPr/>
        </p:nvGrpSpPr>
        <p:grpSpPr>
          <a:xfrm>
            <a:off x="13523025" y="5719668"/>
            <a:ext cx="2480311" cy="1042670"/>
            <a:chOff x="-3" y="0"/>
            <a:chExt cx="653250" cy="274613"/>
          </a:xfrm>
        </p:grpSpPr>
        <p:sp>
          <p:nvSpPr>
            <p:cNvPr id="75" name="Google Shape;75;p9"/>
            <p:cNvSpPr/>
            <p:nvPr/>
          </p:nvSpPr>
          <p:spPr>
            <a:xfrm>
              <a:off x="0" y="0"/>
              <a:ext cx="653247" cy="274613"/>
            </a:xfrm>
            <a:custGeom>
              <a:rect b="b" l="l" r="r" t="t"/>
              <a:pathLst>
                <a:path extrusionOk="0" h="274613" w="653247">
                  <a:moveTo>
                    <a:pt x="137306" y="0"/>
                  </a:moveTo>
                  <a:lnTo>
                    <a:pt x="515941" y="0"/>
                  </a:lnTo>
                  <a:cubicBezTo>
                    <a:pt x="552357" y="0"/>
                    <a:pt x="587281" y="14466"/>
                    <a:pt x="613031" y="40216"/>
                  </a:cubicBezTo>
                  <a:cubicBezTo>
                    <a:pt x="638781" y="65966"/>
                    <a:pt x="653247" y="100890"/>
                    <a:pt x="653247" y="137306"/>
                  </a:cubicBezTo>
                  <a:lnTo>
                    <a:pt x="653247" y="137306"/>
                  </a:lnTo>
                  <a:cubicBezTo>
                    <a:pt x="653247" y="213139"/>
                    <a:pt x="591773" y="274613"/>
                    <a:pt x="515941" y="274613"/>
                  </a:cubicBezTo>
                  <a:lnTo>
                    <a:pt x="137306" y="274613"/>
                  </a:lnTo>
                  <a:cubicBezTo>
                    <a:pt x="61474" y="274613"/>
                    <a:pt x="0" y="213139"/>
                    <a:pt x="0" y="137306"/>
                  </a:cubicBezTo>
                  <a:lnTo>
                    <a:pt x="0" y="137306"/>
                  </a:lnTo>
                  <a:cubicBezTo>
                    <a:pt x="0" y="61474"/>
                    <a:pt x="61474" y="0"/>
                    <a:pt x="137306" y="0"/>
                  </a:cubicBezTo>
                  <a:close/>
                </a:path>
              </a:pathLst>
            </a:custGeom>
            <a:solidFill>
              <a:srgbClr val="CC2D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9"/>
            <p:cNvSpPr txBox="1"/>
            <p:nvPr/>
          </p:nvSpPr>
          <p:spPr>
            <a:xfrm>
              <a:off x="-3" y="2"/>
              <a:ext cx="6531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800" u="none" cap="none" strike="noStrike">
                  <a:solidFill>
                    <a:srgbClr val="FFAAC2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KEEP IT MOVING</a:t>
              </a:r>
              <a:endParaRPr/>
            </a:p>
          </p:txBody>
        </p:sp>
      </p:grpSp>
      <p:sp>
        <p:nvSpPr>
          <p:cNvPr id="77" name="Google Shape;77;p9"/>
          <p:cNvSpPr txBox="1"/>
          <p:nvPr/>
        </p:nvSpPr>
        <p:spPr>
          <a:xfrm>
            <a:off x="13028288" y="7027121"/>
            <a:ext cx="34698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300" u="none" cap="none" strike="noStrike">
                <a:solidFill>
                  <a:srgbClr val="A9BE3C"/>
                </a:solidFill>
                <a:latin typeface="Nunito Sans"/>
                <a:ea typeface="Nunito Sans"/>
                <a:cs typeface="Nunito Sans"/>
                <a:sym typeface="Nunito Sans"/>
              </a:rPr>
              <a:t>Whoever answers correctly picks the next box. Take turns and keep it fun!</a:t>
            </a:r>
            <a:endParaRPr sz="700"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8" name="Google Shape;78;p9"/>
          <p:cNvSpPr/>
          <p:nvPr/>
        </p:nvSpPr>
        <p:spPr>
          <a:xfrm>
            <a:off x="10238900" y="2127775"/>
            <a:ext cx="3698100" cy="1558800"/>
          </a:xfrm>
          <a:prstGeom prst="rect">
            <a:avLst/>
          </a:prstGeom>
          <a:solidFill>
            <a:srgbClr val="CE4F1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9"/>
          <p:cNvSpPr txBox="1"/>
          <p:nvPr/>
        </p:nvSpPr>
        <p:spPr>
          <a:xfrm rot="167399">
            <a:off x="9907478" y="2016923"/>
            <a:ext cx="3993834" cy="15591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1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04" u="none" cap="none" strike="noStrike">
                <a:solidFill>
                  <a:srgbClr val="FFB18B"/>
                </a:solidFill>
                <a:latin typeface="Gochi Hand"/>
                <a:ea typeface="Gochi Hand"/>
                <a:cs typeface="Gochi Hand"/>
                <a:sym typeface="Gochi Hand"/>
              </a:rPr>
              <a:t> PLAY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E9311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0"/>
          <p:cNvGrpSpPr/>
          <p:nvPr/>
        </p:nvGrpSpPr>
        <p:grpSpPr>
          <a:xfrm rot="10800000">
            <a:off x="423577" y="1852711"/>
            <a:ext cx="17441140" cy="8084979"/>
            <a:chOff x="0" y="0"/>
            <a:chExt cx="7479316" cy="3467096"/>
          </a:xfrm>
        </p:grpSpPr>
        <p:sp>
          <p:nvSpPr>
            <p:cNvPr id="85" name="Google Shape;85;p10"/>
            <p:cNvSpPr/>
            <p:nvPr/>
          </p:nvSpPr>
          <p:spPr>
            <a:xfrm>
              <a:off x="54483" y="50038"/>
              <a:ext cx="7370349" cy="3367782"/>
            </a:xfrm>
            <a:custGeom>
              <a:rect b="b" l="l" r="r" t="t"/>
              <a:pathLst>
                <a:path extrusionOk="0" h="3367782" w="7370349">
                  <a:moveTo>
                    <a:pt x="7282720" y="3367782"/>
                  </a:moveTo>
                  <a:lnTo>
                    <a:pt x="87757" y="3367782"/>
                  </a:lnTo>
                  <a:cubicBezTo>
                    <a:pt x="39370" y="3367782"/>
                    <a:pt x="0" y="3328539"/>
                    <a:pt x="0" y="3280025"/>
                  </a:cubicBezTo>
                  <a:lnTo>
                    <a:pt x="0" y="87757"/>
                  </a:lnTo>
                  <a:cubicBezTo>
                    <a:pt x="0" y="39370"/>
                    <a:pt x="39243" y="0"/>
                    <a:pt x="87757" y="0"/>
                  </a:cubicBezTo>
                  <a:lnTo>
                    <a:pt x="7282592" y="0"/>
                  </a:lnTo>
                  <a:cubicBezTo>
                    <a:pt x="7330979" y="0"/>
                    <a:pt x="7370349" y="39243"/>
                    <a:pt x="7370349" y="87757"/>
                  </a:cubicBezTo>
                  <a:lnTo>
                    <a:pt x="7370349" y="3280025"/>
                  </a:lnTo>
                  <a:cubicBezTo>
                    <a:pt x="7370349" y="3328412"/>
                    <a:pt x="7331107" y="3367782"/>
                    <a:pt x="7282592" y="3367782"/>
                  </a:cubicBezTo>
                  <a:close/>
                </a:path>
              </a:pathLst>
            </a:custGeom>
            <a:solidFill>
              <a:srgbClr val="F3C623"/>
            </a:solidFill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10"/>
            <p:cNvSpPr/>
            <p:nvPr/>
          </p:nvSpPr>
          <p:spPr>
            <a:xfrm>
              <a:off x="0" y="0"/>
              <a:ext cx="7479316" cy="3467096"/>
            </a:xfrm>
            <a:custGeom>
              <a:rect b="b" l="l" r="r" t="t"/>
              <a:pathLst>
                <a:path extrusionOk="0" h="3467096" w="7479316">
                  <a:moveTo>
                    <a:pt x="0" y="91567"/>
                  </a:moveTo>
                  <a:lnTo>
                    <a:pt x="0" y="3375529"/>
                  </a:lnTo>
                  <a:cubicBezTo>
                    <a:pt x="0" y="3426075"/>
                    <a:pt x="41021" y="3467096"/>
                    <a:pt x="91567" y="3467096"/>
                  </a:cubicBezTo>
                  <a:lnTo>
                    <a:pt x="7387748" y="3467096"/>
                  </a:lnTo>
                  <a:cubicBezTo>
                    <a:pt x="7438294" y="3467096"/>
                    <a:pt x="7479316" y="3426075"/>
                    <a:pt x="7479316" y="3375529"/>
                  </a:cubicBezTo>
                  <a:lnTo>
                    <a:pt x="7479316" y="91567"/>
                  </a:lnTo>
                  <a:cubicBezTo>
                    <a:pt x="7479316" y="41021"/>
                    <a:pt x="7438294" y="0"/>
                    <a:pt x="7387748" y="0"/>
                  </a:cubicBezTo>
                  <a:lnTo>
                    <a:pt x="91567" y="0"/>
                  </a:lnTo>
                  <a:cubicBezTo>
                    <a:pt x="41021" y="0"/>
                    <a:pt x="0" y="41021"/>
                    <a:pt x="0" y="91567"/>
                  </a:cubicBezTo>
                  <a:close/>
                  <a:moveTo>
                    <a:pt x="6637559" y="331724"/>
                  </a:moveTo>
                  <a:lnTo>
                    <a:pt x="7296690" y="331724"/>
                  </a:lnTo>
                  <a:cubicBezTo>
                    <a:pt x="7347235" y="331724"/>
                    <a:pt x="7388256" y="372745"/>
                    <a:pt x="7388256" y="423291"/>
                  </a:cubicBezTo>
                  <a:lnTo>
                    <a:pt x="7388256" y="3284470"/>
                  </a:lnTo>
                  <a:cubicBezTo>
                    <a:pt x="7388256" y="3335016"/>
                    <a:pt x="7347235" y="3376037"/>
                    <a:pt x="7296690" y="3376037"/>
                  </a:cubicBezTo>
                  <a:lnTo>
                    <a:pt x="182753" y="3376037"/>
                  </a:lnTo>
                  <a:cubicBezTo>
                    <a:pt x="132207" y="3376037"/>
                    <a:pt x="91186" y="3335016"/>
                    <a:pt x="91186" y="3284470"/>
                  </a:cubicBezTo>
                  <a:lnTo>
                    <a:pt x="91186" y="182753"/>
                  </a:lnTo>
                  <a:cubicBezTo>
                    <a:pt x="91186" y="132207"/>
                    <a:pt x="132207" y="91186"/>
                    <a:pt x="182753" y="91186"/>
                  </a:cubicBezTo>
                  <a:lnTo>
                    <a:pt x="6340506" y="91186"/>
                  </a:lnTo>
                  <a:cubicBezTo>
                    <a:pt x="6366541" y="91186"/>
                    <a:pt x="6391433" y="102235"/>
                    <a:pt x="6408832" y="121666"/>
                  </a:cubicBezTo>
                  <a:lnTo>
                    <a:pt x="6569487" y="301244"/>
                  </a:lnTo>
                  <a:cubicBezTo>
                    <a:pt x="6586886" y="320675"/>
                    <a:pt x="6611651" y="331724"/>
                    <a:pt x="6637813" y="331724"/>
                  </a:cubicBezTo>
                  <a:lnTo>
                    <a:pt x="6637559" y="331724"/>
                  </a:lnTo>
                  <a:close/>
                </a:path>
              </a:pathLst>
            </a:custGeom>
            <a:solidFill>
              <a:srgbClr val="CE931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7" name="Google Shape;87;p10"/>
          <p:cNvSpPr/>
          <p:nvPr/>
        </p:nvSpPr>
        <p:spPr>
          <a:xfrm>
            <a:off x="8853425" y="543051"/>
            <a:ext cx="4355100" cy="1374000"/>
          </a:xfrm>
          <a:prstGeom prst="rect">
            <a:avLst/>
          </a:prstGeom>
          <a:solidFill>
            <a:srgbClr val="CC2D5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8" name="Google Shape;88;p10"/>
          <p:cNvGrpSpPr/>
          <p:nvPr/>
        </p:nvGrpSpPr>
        <p:grpSpPr>
          <a:xfrm>
            <a:off x="1249600" y="2602048"/>
            <a:ext cx="2840207" cy="786481"/>
            <a:chOff x="-3" y="-3"/>
            <a:chExt cx="748038" cy="207139"/>
          </a:xfrm>
        </p:grpSpPr>
        <p:sp>
          <p:nvSpPr>
            <p:cNvPr id="89" name="Google Shape;89;p10"/>
            <p:cNvSpPr/>
            <p:nvPr/>
          </p:nvSpPr>
          <p:spPr>
            <a:xfrm>
              <a:off x="0" y="0"/>
              <a:ext cx="748035" cy="207136"/>
            </a:xfrm>
            <a:custGeom>
              <a:rect b="b" l="l" r="r" t="t"/>
              <a:pathLst>
                <a:path extrusionOk="0" h="207136" w="748035">
                  <a:moveTo>
                    <a:pt x="103568" y="0"/>
                  </a:moveTo>
                  <a:lnTo>
                    <a:pt x="644467" y="0"/>
                  </a:lnTo>
                  <a:cubicBezTo>
                    <a:pt x="701666" y="0"/>
                    <a:pt x="748035" y="46369"/>
                    <a:pt x="748035" y="103568"/>
                  </a:cubicBezTo>
                  <a:lnTo>
                    <a:pt x="748035" y="103568"/>
                  </a:lnTo>
                  <a:cubicBezTo>
                    <a:pt x="748035" y="160767"/>
                    <a:pt x="701666" y="207136"/>
                    <a:pt x="644467" y="207136"/>
                  </a:cubicBezTo>
                  <a:lnTo>
                    <a:pt x="103568" y="207136"/>
                  </a:lnTo>
                  <a:cubicBezTo>
                    <a:pt x="46369" y="207136"/>
                    <a:pt x="0" y="160767"/>
                    <a:pt x="0" y="103568"/>
                  </a:cubicBezTo>
                  <a:lnTo>
                    <a:pt x="0" y="103568"/>
                  </a:lnTo>
                  <a:cubicBezTo>
                    <a:pt x="0" y="46369"/>
                    <a:pt x="46369" y="0"/>
                    <a:pt x="103568" y="0"/>
                  </a:cubicBezTo>
                  <a:close/>
                </a:path>
              </a:pathLst>
            </a:custGeom>
            <a:solidFill>
              <a:srgbClr val="2B5F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0"/>
            <p:cNvSpPr txBox="1"/>
            <p:nvPr/>
          </p:nvSpPr>
          <p:spPr>
            <a:xfrm>
              <a:off x="-3" y="-3"/>
              <a:ext cx="747900" cy="20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800" u="none" cap="none" strike="noStrike">
                  <a:solidFill>
                    <a:srgbClr val="A9BE3C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FUN FACTS</a:t>
              </a:r>
              <a:endParaRPr/>
            </a:p>
          </p:txBody>
        </p:sp>
      </p:grpSp>
      <p:grpSp>
        <p:nvGrpSpPr>
          <p:cNvPr id="91" name="Google Shape;91;p10"/>
          <p:cNvGrpSpPr/>
          <p:nvPr/>
        </p:nvGrpSpPr>
        <p:grpSpPr>
          <a:xfrm>
            <a:off x="1849775" y="3645373"/>
            <a:ext cx="1655059" cy="851228"/>
            <a:chOff x="-2" y="-2"/>
            <a:chExt cx="435900" cy="224192"/>
          </a:xfrm>
        </p:grpSpPr>
        <p:sp>
          <p:nvSpPr>
            <p:cNvPr id="92" name="Google Shape;92;p10"/>
            <p:cNvSpPr/>
            <p:nvPr/>
          </p:nvSpPr>
          <p:spPr>
            <a:xfrm>
              <a:off x="0" y="0"/>
              <a:ext cx="435792" cy="224190"/>
            </a:xfrm>
            <a:custGeom>
              <a:rect b="b" l="l" r="r" t="t"/>
              <a:pathLst>
                <a:path extrusionOk="0" h="224190" w="435792">
                  <a:moveTo>
                    <a:pt x="0" y="0"/>
                  </a:moveTo>
                  <a:lnTo>
                    <a:pt x="435792" y="0"/>
                  </a:lnTo>
                  <a:lnTo>
                    <a:pt x="435792" y="224190"/>
                  </a:lnTo>
                  <a:lnTo>
                    <a:pt x="0" y="224190"/>
                  </a:lnTo>
                  <a:close/>
                </a:path>
              </a:pathLst>
            </a:custGeom>
            <a:solidFill>
              <a:srgbClr val="CE4F11"/>
            </a:solidFill>
            <a:ln>
              <a:noFill/>
            </a:ln>
          </p:spPr>
        </p:sp>
        <p:sp>
          <p:nvSpPr>
            <p:cNvPr id="93" name="Google Shape;93;p10"/>
            <p:cNvSpPr txBox="1"/>
            <p:nvPr/>
          </p:nvSpPr>
          <p:spPr>
            <a:xfrm>
              <a:off x="-2" y="-2"/>
              <a:ext cx="435900" cy="22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700" u="none" cap="none" strike="noStrike">
                  <a:solidFill>
                    <a:srgbClr val="FFB18B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100</a:t>
              </a:r>
              <a:endParaRPr/>
            </a:p>
          </p:txBody>
        </p:sp>
      </p:grpSp>
      <p:grpSp>
        <p:nvGrpSpPr>
          <p:cNvPr id="94" name="Google Shape;94;p10"/>
          <p:cNvGrpSpPr/>
          <p:nvPr/>
        </p:nvGrpSpPr>
        <p:grpSpPr>
          <a:xfrm>
            <a:off x="5079525" y="3645373"/>
            <a:ext cx="1655059" cy="851228"/>
            <a:chOff x="-1" y="-2"/>
            <a:chExt cx="435900" cy="224192"/>
          </a:xfrm>
        </p:grpSpPr>
        <p:sp>
          <p:nvSpPr>
            <p:cNvPr id="95" name="Google Shape;95;p10"/>
            <p:cNvSpPr/>
            <p:nvPr/>
          </p:nvSpPr>
          <p:spPr>
            <a:xfrm>
              <a:off x="0" y="0"/>
              <a:ext cx="435792" cy="224190"/>
            </a:xfrm>
            <a:custGeom>
              <a:rect b="b" l="l" r="r" t="t"/>
              <a:pathLst>
                <a:path extrusionOk="0" h="224190" w="435792">
                  <a:moveTo>
                    <a:pt x="0" y="0"/>
                  </a:moveTo>
                  <a:lnTo>
                    <a:pt x="435792" y="0"/>
                  </a:lnTo>
                  <a:lnTo>
                    <a:pt x="435792" y="224190"/>
                  </a:lnTo>
                  <a:lnTo>
                    <a:pt x="0" y="224190"/>
                  </a:lnTo>
                  <a:close/>
                </a:path>
              </a:pathLst>
            </a:custGeom>
            <a:solidFill>
              <a:srgbClr val="CE4F11"/>
            </a:solidFill>
            <a:ln>
              <a:noFill/>
            </a:ln>
          </p:spPr>
        </p:sp>
        <p:sp>
          <p:nvSpPr>
            <p:cNvPr id="96" name="Google Shape;96;p10"/>
            <p:cNvSpPr txBox="1"/>
            <p:nvPr/>
          </p:nvSpPr>
          <p:spPr>
            <a:xfrm>
              <a:off x="-1" y="-2"/>
              <a:ext cx="435900" cy="22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700" u="none" cap="none" strike="noStrike">
                  <a:solidFill>
                    <a:srgbClr val="FFB18B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100</a:t>
              </a:r>
              <a:endParaRPr/>
            </a:p>
          </p:txBody>
        </p:sp>
      </p:grpSp>
      <p:grpSp>
        <p:nvGrpSpPr>
          <p:cNvPr id="97" name="Google Shape;97;p10"/>
          <p:cNvGrpSpPr/>
          <p:nvPr/>
        </p:nvGrpSpPr>
        <p:grpSpPr>
          <a:xfrm>
            <a:off x="1842375" y="4709773"/>
            <a:ext cx="1655059" cy="851228"/>
            <a:chOff x="-2" y="-2"/>
            <a:chExt cx="435900" cy="224192"/>
          </a:xfrm>
        </p:grpSpPr>
        <p:sp>
          <p:nvSpPr>
            <p:cNvPr id="98" name="Google Shape;98;p10"/>
            <p:cNvSpPr/>
            <p:nvPr/>
          </p:nvSpPr>
          <p:spPr>
            <a:xfrm>
              <a:off x="0" y="0"/>
              <a:ext cx="435792" cy="224190"/>
            </a:xfrm>
            <a:custGeom>
              <a:rect b="b" l="l" r="r" t="t"/>
              <a:pathLst>
                <a:path extrusionOk="0" h="224190" w="435792">
                  <a:moveTo>
                    <a:pt x="0" y="0"/>
                  </a:moveTo>
                  <a:lnTo>
                    <a:pt x="435792" y="0"/>
                  </a:lnTo>
                  <a:lnTo>
                    <a:pt x="435792" y="224190"/>
                  </a:lnTo>
                  <a:lnTo>
                    <a:pt x="0" y="224190"/>
                  </a:lnTo>
                  <a:close/>
                </a:path>
              </a:pathLst>
            </a:custGeom>
            <a:solidFill>
              <a:srgbClr val="CE4F11"/>
            </a:solidFill>
            <a:ln>
              <a:noFill/>
            </a:ln>
          </p:spPr>
        </p:sp>
        <p:sp>
          <p:nvSpPr>
            <p:cNvPr id="99" name="Google Shape;99;p10"/>
            <p:cNvSpPr txBox="1"/>
            <p:nvPr/>
          </p:nvSpPr>
          <p:spPr>
            <a:xfrm>
              <a:off x="-2" y="-2"/>
              <a:ext cx="435900" cy="22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700" u="none" cap="none" strike="noStrike">
                  <a:solidFill>
                    <a:srgbClr val="FFB18B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200</a:t>
              </a:r>
              <a:endParaRPr/>
            </a:p>
          </p:txBody>
        </p:sp>
      </p:grpSp>
      <p:grpSp>
        <p:nvGrpSpPr>
          <p:cNvPr id="100" name="Google Shape;100;p10"/>
          <p:cNvGrpSpPr/>
          <p:nvPr/>
        </p:nvGrpSpPr>
        <p:grpSpPr>
          <a:xfrm>
            <a:off x="5079525" y="4709773"/>
            <a:ext cx="1655059" cy="851228"/>
            <a:chOff x="-1" y="-2"/>
            <a:chExt cx="435900" cy="224192"/>
          </a:xfrm>
        </p:grpSpPr>
        <p:sp>
          <p:nvSpPr>
            <p:cNvPr id="101" name="Google Shape;101;p10"/>
            <p:cNvSpPr/>
            <p:nvPr/>
          </p:nvSpPr>
          <p:spPr>
            <a:xfrm>
              <a:off x="0" y="0"/>
              <a:ext cx="435792" cy="224190"/>
            </a:xfrm>
            <a:custGeom>
              <a:rect b="b" l="l" r="r" t="t"/>
              <a:pathLst>
                <a:path extrusionOk="0" h="224190" w="435792">
                  <a:moveTo>
                    <a:pt x="0" y="0"/>
                  </a:moveTo>
                  <a:lnTo>
                    <a:pt x="435792" y="0"/>
                  </a:lnTo>
                  <a:lnTo>
                    <a:pt x="435792" y="224190"/>
                  </a:lnTo>
                  <a:lnTo>
                    <a:pt x="0" y="224190"/>
                  </a:lnTo>
                  <a:close/>
                </a:path>
              </a:pathLst>
            </a:custGeom>
            <a:solidFill>
              <a:srgbClr val="CE4F11"/>
            </a:solidFill>
            <a:ln>
              <a:noFill/>
            </a:ln>
          </p:spPr>
        </p:sp>
        <p:sp>
          <p:nvSpPr>
            <p:cNvPr id="102" name="Google Shape;102;p10"/>
            <p:cNvSpPr txBox="1"/>
            <p:nvPr/>
          </p:nvSpPr>
          <p:spPr>
            <a:xfrm>
              <a:off x="-1" y="-2"/>
              <a:ext cx="435900" cy="22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700" u="none" cap="none" strike="noStrike">
                  <a:solidFill>
                    <a:srgbClr val="FFB18B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200</a:t>
              </a:r>
              <a:endParaRPr/>
            </a:p>
          </p:txBody>
        </p:sp>
      </p:grpSp>
      <p:grpSp>
        <p:nvGrpSpPr>
          <p:cNvPr id="103" name="Google Shape;103;p10"/>
          <p:cNvGrpSpPr/>
          <p:nvPr/>
        </p:nvGrpSpPr>
        <p:grpSpPr>
          <a:xfrm>
            <a:off x="1842375" y="5774173"/>
            <a:ext cx="1655059" cy="851229"/>
            <a:chOff x="-2" y="-2"/>
            <a:chExt cx="435900" cy="224192"/>
          </a:xfrm>
        </p:grpSpPr>
        <p:sp>
          <p:nvSpPr>
            <p:cNvPr id="104" name="Google Shape;104;p10"/>
            <p:cNvSpPr/>
            <p:nvPr/>
          </p:nvSpPr>
          <p:spPr>
            <a:xfrm>
              <a:off x="0" y="0"/>
              <a:ext cx="435792" cy="224190"/>
            </a:xfrm>
            <a:custGeom>
              <a:rect b="b" l="l" r="r" t="t"/>
              <a:pathLst>
                <a:path extrusionOk="0" h="224190" w="435792">
                  <a:moveTo>
                    <a:pt x="0" y="0"/>
                  </a:moveTo>
                  <a:lnTo>
                    <a:pt x="435792" y="0"/>
                  </a:lnTo>
                  <a:lnTo>
                    <a:pt x="435792" y="224190"/>
                  </a:lnTo>
                  <a:lnTo>
                    <a:pt x="0" y="224190"/>
                  </a:lnTo>
                  <a:close/>
                </a:path>
              </a:pathLst>
            </a:custGeom>
            <a:solidFill>
              <a:srgbClr val="CE4F11"/>
            </a:solidFill>
            <a:ln>
              <a:noFill/>
            </a:ln>
          </p:spPr>
        </p:sp>
        <p:sp>
          <p:nvSpPr>
            <p:cNvPr id="105" name="Google Shape;105;p10"/>
            <p:cNvSpPr txBox="1"/>
            <p:nvPr/>
          </p:nvSpPr>
          <p:spPr>
            <a:xfrm>
              <a:off x="-2" y="-2"/>
              <a:ext cx="435900" cy="22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700" u="none" cap="none" strike="noStrike">
                  <a:solidFill>
                    <a:srgbClr val="FFB18B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300</a:t>
              </a:r>
              <a:endParaRPr/>
            </a:p>
          </p:txBody>
        </p:sp>
      </p:grpSp>
      <p:grpSp>
        <p:nvGrpSpPr>
          <p:cNvPr id="106" name="Google Shape;106;p10"/>
          <p:cNvGrpSpPr/>
          <p:nvPr/>
        </p:nvGrpSpPr>
        <p:grpSpPr>
          <a:xfrm>
            <a:off x="5079525" y="5774173"/>
            <a:ext cx="1655059" cy="851229"/>
            <a:chOff x="-1" y="-2"/>
            <a:chExt cx="435900" cy="224192"/>
          </a:xfrm>
        </p:grpSpPr>
        <p:sp>
          <p:nvSpPr>
            <p:cNvPr id="107" name="Google Shape;107;p10"/>
            <p:cNvSpPr/>
            <p:nvPr/>
          </p:nvSpPr>
          <p:spPr>
            <a:xfrm>
              <a:off x="0" y="0"/>
              <a:ext cx="435792" cy="224190"/>
            </a:xfrm>
            <a:custGeom>
              <a:rect b="b" l="l" r="r" t="t"/>
              <a:pathLst>
                <a:path extrusionOk="0" h="224190" w="435792">
                  <a:moveTo>
                    <a:pt x="0" y="0"/>
                  </a:moveTo>
                  <a:lnTo>
                    <a:pt x="435792" y="0"/>
                  </a:lnTo>
                  <a:lnTo>
                    <a:pt x="435792" y="224190"/>
                  </a:lnTo>
                  <a:lnTo>
                    <a:pt x="0" y="224190"/>
                  </a:lnTo>
                  <a:close/>
                </a:path>
              </a:pathLst>
            </a:custGeom>
            <a:solidFill>
              <a:srgbClr val="CE4F11"/>
            </a:solidFill>
            <a:ln>
              <a:noFill/>
            </a:ln>
          </p:spPr>
        </p:sp>
        <p:sp>
          <p:nvSpPr>
            <p:cNvPr id="108" name="Google Shape;108;p10"/>
            <p:cNvSpPr txBox="1"/>
            <p:nvPr/>
          </p:nvSpPr>
          <p:spPr>
            <a:xfrm>
              <a:off x="-1" y="-2"/>
              <a:ext cx="435900" cy="22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700" u="none" cap="none" strike="noStrike">
                  <a:solidFill>
                    <a:srgbClr val="FFB18B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300</a:t>
              </a:r>
              <a:endParaRPr/>
            </a:p>
          </p:txBody>
        </p:sp>
      </p:grpSp>
      <p:grpSp>
        <p:nvGrpSpPr>
          <p:cNvPr id="109" name="Google Shape;109;p10"/>
          <p:cNvGrpSpPr/>
          <p:nvPr/>
        </p:nvGrpSpPr>
        <p:grpSpPr>
          <a:xfrm>
            <a:off x="1842375" y="6838572"/>
            <a:ext cx="1655059" cy="851230"/>
            <a:chOff x="-2" y="-3"/>
            <a:chExt cx="435900" cy="224193"/>
          </a:xfrm>
        </p:grpSpPr>
        <p:sp>
          <p:nvSpPr>
            <p:cNvPr id="110" name="Google Shape;110;p10"/>
            <p:cNvSpPr/>
            <p:nvPr/>
          </p:nvSpPr>
          <p:spPr>
            <a:xfrm>
              <a:off x="0" y="0"/>
              <a:ext cx="435792" cy="224190"/>
            </a:xfrm>
            <a:custGeom>
              <a:rect b="b" l="l" r="r" t="t"/>
              <a:pathLst>
                <a:path extrusionOk="0" h="224190" w="435792">
                  <a:moveTo>
                    <a:pt x="0" y="0"/>
                  </a:moveTo>
                  <a:lnTo>
                    <a:pt x="435792" y="0"/>
                  </a:lnTo>
                  <a:lnTo>
                    <a:pt x="435792" y="224190"/>
                  </a:lnTo>
                  <a:lnTo>
                    <a:pt x="0" y="224190"/>
                  </a:lnTo>
                  <a:close/>
                </a:path>
              </a:pathLst>
            </a:custGeom>
            <a:solidFill>
              <a:srgbClr val="CE4F11"/>
            </a:solidFill>
            <a:ln>
              <a:noFill/>
            </a:ln>
          </p:spPr>
        </p:sp>
        <p:sp>
          <p:nvSpPr>
            <p:cNvPr id="111" name="Google Shape;111;p10"/>
            <p:cNvSpPr txBox="1"/>
            <p:nvPr/>
          </p:nvSpPr>
          <p:spPr>
            <a:xfrm>
              <a:off x="-2" y="-3"/>
              <a:ext cx="435900" cy="22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700" u="none" cap="none" strike="noStrike">
                  <a:solidFill>
                    <a:srgbClr val="FFB18B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400</a:t>
              </a:r>
              <a:endParaRPr/>
            </a:p>
          </p:txBody>
        </p:sp>
      </p:grpSp>
      <p:grpSp>
        <p:nvGrpSpPr>
          <p:cNvPr id="112" name="Google Shape;112;p10"/>
          <p:cNvGrpSpPr/>
          <p:nvPr/>
        </p:nvGrpSpPr>
        <p:grpSpPr>
          <a:xfrm>
            <a:off x="5079525" y="6838573"/>
            <a:ext cx="1655059" cy="851229"/>
            <a:chOff x="-1" y="-2"/>
            <a:chExt cx="435900" cy="224192"/>
          </a:xfrm>
        </p:grpSpPr>
        <p:sp>
          <p:nvSpPr>
            <p:cNvPr id="113" name="Google Shape;113;p10"/>
            <p:cNvSpPr/>
            <p:nvPr/>
          </p:nvSpPr>
          <p:spPr>
            <a:xfrm>
              <a:off x="0" y="0"/>
              <a:ext cx="435792" cy="224190"/>
            </a:xfrm>
            <a:custGeom>
              <a:rect b="b" l="l" r="r" t="t"/>
              <a:pathLst>
                <a:path extrusionOk="0" h="224190" w="435792">
                  <a:moveTo>
                    <a:pt x="0" y="0"/>
                  </a:moveTo>
                  <a:lnTo>
                    <a:pt x="435792" y="0"/>
                  </a:lnTo>
                  <a:lnTo>
                    <a:pt x="435792" y="224190"/>
                  </a:lnTo>
                  <a:lnTo>
                    <a:pt x="0" y="224190"/>
                  </a:lnTo>
                  <a:close/>
                </a:path>
              </a:pathLst>
            </a:custGeom>
            <a:solidFill>
              <a:srgbClr val="CE4F11"/>
            </a:solidFill>
            <a:ln>
              <a:noFill/>
            </a:ln>
          </p:spPr>
        </p:sp>
        <p:sp>
          <p:nvSpPr>
            <p:cNvPr id="114" name="Google Shape;114;p10"/>
            <p:cNvSpPr txBox="1"/>
            <p:nvPr/>
          </p:nvSpPr>
          <p:spPr>
            <a:xfrm>
              <a:off x="-1" y="-2"/>
              <a:ext cx="435900" cy="22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700" u="none" cap="none" strike="noStrike">
                  <a:solidFill>
                    <a:srgbClr val="FFB18B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400</a:t>
              </a:r>
              <a:endParaRPr/>
            </a:p>
          </p:txBody>
        </p:sp>
      </p:grpSp>
      <p:grpSp>
        <p:nvGrpSpPr>
          <p:cNvPr id="115" name="Google Shape;115;p10"/>
          <p:cNvGrpSpPr/>
          <p:nvPr/>
        </p:nvGrpSpPr>
        <p:grpSpPr>
          <a:xfrm>
            <a:off x="1842375" y="7902973"/>
            <a:ext cx="1655059" cy="851229"/>
            <a:chOff x="-2" y="-2"/>
            <a:chExt cx="435900" cy="224192"/>
          </a:xfrm>
        </p:grpSpPr>
        <p:sp>
          <p:nvSpPr>
            <p:cNvPr id="116" name="Google Shape;116;p10"/>
            <p:cNvSpPr/>
            <p:nvPr/>
          </p:nvSpPr>
          <p:spPr>
            <a:xfrm>
              <a:off x="0" y="0"/>
              <a:ext cx="435792" cy="224190"/>
            </a:xfrm>
            <a:custGeom>
              <a:rect b="b" l="l" r="r" t="t"/>
              <a:pathLst>
                <a:path extrusionOk="0" h="224190" w="435792">
                  <a:moveTo>
                    <a:pt x="0" y="0"/>
                  </a:moveTo>
                  <a:lnTo>
                    <a:pt x="435792" y="0"/>
                  </a:lnTo>
                  <a:lnTo>
                    <a:pt x="435792" y="224190"/>
                  </a:lnTo>
                  <a:lnTo>
                    <a:pt x="0" y="224190"/>
                  </a:lnTo>
                  <a:close/>
                </a:path>
              </a:pathLst>
            </a:custGeom>
            <a:solidFill>
              <a:srgbClr val="CE4F11"/>
            </a:solidFill>
            <a:ln>
              <a:noFill/>
            </a:ln>
          </p:spPr>
        </p:sp>
        <p:sp>
          <p:nvSpPr>
            <p:cNvPr id="117" name="Google Shape;117;p10"/>
            <p:cNvSpPr txBox="1"/>
            <p:nvPr/>
          </p:nvSpPr>
          <p:spPr>
            <a:xfrm>
              <a:off x="-2" y="-2"/>
              <a:ext cx="435900" cy="22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700" u="none" cap="none" strike="noStrike">
                  <a:solidFill>
                    <a:srgbClr val="FFB18B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500</a:t>
              </a:r>
              <a:endParaRPr/>
            </a:p>
          </p:txBody>
        </p:sp>
      </p:grpSp>
      <p:grpSp>
        <p:nvGrpSpPr>
          <p:cNvPr id="118" name="Google Shape;118;p10"/>
          <p:cNvGrpSpPr/>
          <p:nvPr/>
        </p:nvGrpSpPr>
        <p:grpSpPr>
          <a:xfrm>
            <a:off x="5079525" y="7902973"/>
            <a:ext cx="1655059" cy="851229"/>
            <a:chOff x="-1" y="-2"/>
            <a:chExt cx="435900" cy="224192"/>
          </a:xfrm>
        </p:grpSpPr>
        <p:sp>
          <p:nvSpPr>
            <p:cNvPr id="119" name="Google Shape;119;p10"/>
            <p:cNvSpPr/>
            <p:nvPr/>
          </p:nvSpPr>
          <p:spPr>
            <a:xfrm>
              <a:off x="0" y="0"/>
              <a:ext cx="435792" cy="224190"/>
            </a:xfrm>
            <a:custGeom>
              <a:rect b="b" l="l" r="r" t="t"/>
              <a:pathLst>
                <a:path extrusionOk="0" h="224190" w="435792">
                  <a:moveTo>
                    <a:pt x="0" y="0"/>
                  </a:moveTo>
                  <a:lnTo>
                    <a:pt x="435792" y="0"/>
                  </a:lnTo>
                  <a:lnTo>
                    <a:pt x="435792" y="224190"/>
                  </a:lnTo>
                  <a:lnTo>
                    <a:pt x="0" y="224190"/>
                  </a:lnTo>
                  <a:close/>
                </a:path>
              </a:pathLst>
            </a:custGeom>
            <a:solidFill>
              <a:srgbClr val="CE4F11"/>
            </a:solidFill>
            <a:ln>
              <a:noFill/>
            </a:ln>
          </p:spPr>
        </p:sp>
        <p:sp>
          <p:nvSpPr>
            <p:cNvPr id="120" name="Google Shape;120;p10"/>
            <p:cNvSpPr txBox="1"/>
            <p:nvPr/>
          </p:nvSpPr>
          <p:spPr>
            <a:xfrm>
              <a:off x="-1" y="-2"/>
              <a:ext cx="435900" cy="22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700" u="none" cap="none" strike="noStrike">
                  <a:solidFill>
                    <a:srgbClr val="FFB18B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500</a:t>
              </a:r>
              <a:endParaRPr/>
            </a:p>
          </p:txBody>
        </p:sp>
      </p:grpSp>
      <p:grpSp>
        <p:nvGrpSpPr>
          <p:cNvPr id="121" name="Google Shape;121;p10"/>
          <p:cNvGrpSpPr/>
          <p:nvPr/>
        </p:nvGrpSpPr>
        <p:grpSpPr>
          <a:xfrm>
            <a:off x="4486750" y="2602049"/>
            <a:ext cx="2840203" cy="786480"/>
            <a:chOff x="-2" y="-3"/>
            <a:chExt cx="748037" cy="207139"/>
          </a:xfrm>
        </p:grpSpPr>
        <p:sp>
          <p:nvSpPr>
            <p:cNvPr id="122" name="Google Shape;122;p10"/>
            <p:cNvSpPr/>
            <p:nvPr/>
          </p:nvSpPr>
          <p:spPr>
            <a:xfrm>
              <a:off x="0" y="0"/>
              <a:ext cx="748035" cy="207136"/>
            </a:xfrm>
            <a:custGeom>
              <a:rect b="b" l="l" r="r" t="t"/>
              <a:pathLst>
                <a:path extrusionOk="0" h="207136" w="748035">
                  <a:moveTo>
                    <a:pt x="103568" y="0"/>
                  </a:moveTo>
                  <a:lnTo>
                    <a:pt x="644467" y="0"/>
                  </a:lnTo>
                  <a:cubicBezTo>
                    <a:pt x="701666" y="0"/>
                    <a:pt x="748035" y="46369"/>
                    <a:pt x="748035" y="103568"/>
                  </a:cubicBezTo>
                  <a:lnTo>
                    <a:pt x="748035" y="103568"/>
                  </a:lnTo>
                  <a:cubicBezTo>
                    <a:pt x="748035" y="160767"/>
                    <a:pt x="701666" y="207136"/>
                    <a:pt x="644467" y="207136"/>
                  </a:cubicBezTo>
                  <a:lnTo>
                    <a:pt x="103568" y="207136"/>
                  </a:lnTo>
                  <a:cubicBezTo>
                    <a:pt x="46369" y="207136"/>
                    <a:pt x="0" y="160767"/>
                    <a:pt x="0" y="103568"/>
                  </a:cubicBezTo>
                  <a:lnTo>
                    <a:pt x="0" y="103568"/>
                  </a:lnTo>
                  <a:cubicBezTo>
                    <a:pt x="0" y="46369"/>
                    <a:pt x="46369" y="0"/>
                    <a:pt x="103568" y="0"/>
                  </a:cubicBezTo>
                  <a:close/>
                </a:path>
              </a:pathLst>
            </a:custGeom>
            <a:solidFill>
              <a:srgbClr val="2B5F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0"/>
            <p:cNvSpPr txBox="1"/>
            <p:nvPr/>
          </p:nvSpPr>
          <p:spPr>
            <a:xfrm>
              <a:off x="-2" y="-3"/>
              <a:ext cx="747900" cy="20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800" u="none" cap="none" strike="noStrike">
                  <a:solidFill>
                    <a:srgbClr val="A9BE3C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CATEGORY</a:t>
              </a:r>
              <a:endParaRPr/>
            </a:p>
          </p:txBody>
        </p:sp>
      </p:grpSp>
      <p:grpSp>
        <p:nvGrpSpPr>
          <p:cNvPr id="124" name="Google Shape;124;p10"/>
          <p:cNvGrpSpPr/>
          <p:nvPr/>
        </p:nvGrpSpPr>
        <p:grpSpPr>
          <a:xfrm>
            <a:off x="7723900" y="2602049"/>
            <a:ext cx="2840198" cy="786480"/>
            <a:chOff x="0" y="-3"/>
            <a:chExt cx="748035" cy="207139"/>
          </a:xfrm>
        </p:grpSpPr>
        <p:sp>
          <p:nvSpPr>
            <p:cNvPr id="125" name="Google Shape;125;p10"/>
            <p:cNvSpPr/>
            <p:nvPr/>
          </p:nvSpPr>
          <p:spPr>
            <a:xfrm>
              <a:off x="0" y="0"/>
              <a:ext cx="748035" cy="207136"/>
            </a:xfrm>
            <a:custGeom>
              <a:rect b="b" l="l" r="r" t="t"/>
              <a:pathLst>
                <a:path extrusionOk="0" h="207136" w="748035">
                  <a:moveTo>
                    <a:pt x="103568" y="0"/>
                  </a:moveTo>
                  <a:lnTo>
                    <a:pt x="644467" y="0"/>
                  </a:lnTo>
                  <a:cubicBezTo>
                    <a:pt x="701666" y="0"/>
                    <a:pt x="748035" y="46369"/>
                    <a:pt x="748035" y="103568"/>
                  </a:cubicBezTo>
                  <a:lnTo>
                    <a:pt x="748035" y="103568"/>
                  </a:lnTo>
                  <a:cubicBezTo>
                    <a:pt x="748035" y="160767"/>
                    <a:pt x="701666" y="207136"/>
                    <a:pt x="644467" y="207136"/>
                  </a:cubicBezTo>
                  <a:lnTo>
                    <a:pt x="103568" y="207136"/>
                  </a:lnTo>
                  <a:cubicBezTo>
                    <a:pt x="46369" y="207136"/>
                    <a:pt x="0" y="160767"/>
                    <a:pt x="0" y="103568"/>
                  </a:cubicBezTo>
                  <a:lnTo>
                    <a:pt x="0" y="103568"/>
                  </a:lnTo>
                  <a:cubicBezTo>
                    <a:pt x="0" y="46369"/>
                    <a:pt x="46369" y="0"/>
                    <a:pt x="103568" y="0"/>
                  </a:cubicBezTo>
                  <a:close/>
                </a:path>
              </a:pathLst>
            </a:custGeom>
            <a:solidFill>
              <a:srgbClr val="2B5F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0"/>
            <p:cNvSpPr txBox="1"/>
            <p:nvPr/>
          </p:nvSpPr>
          <p:spPr>
            <a:xfrm>
              <a:off x="0" y="-3"/>
              <a:ext cx="747900" cy="20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800" u="none" cap="none" strike="noStrike">
                  <a:solidFill>
                    <a:srgbClr val="A9BE3C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CATEGORY</a:t>
              </a:r>
              <a:endParaRPr/>
            </a:p>
          </p:txBody>
        </p:sp>
      </p:grpSp>
      <p:grpSp>
        <p:nvGrpSpPr>
          <p:cNvPr id="127" name="Google Shape;127;p10"/>
          <p:cNvGrpSpPr/>
          <p:nvPr/>
        </p:nvGrpSpPr>
        <p:grpSpPr>
          <a:xfrm>
            <a:off x="10961047" y="2602049"/>
            <a:ext cx="2840197" cy="786480"/>
            <a:chOff x="0" y="-3"/>
            <a:chExt cx="748035" cy="207139"/>
          </a:xfrm>
        </p:grpSpPr>
        <p:sp>
          <p:nvSpPr>
            <p:cNvPr id="128" name="Google Shape;128;p10"/>
            <p:cNvSpPr/>
            <p:nvPr/>
          </p:nvSpPr>
          <p:spPr>
            <a:xfrm>
              <a:off x="0" y="0"/>
              <a:ext cx="748035" cy="207136"/>
            </a:xfrm>
            <a:custGeom>
              <a:rect b="b" l="l" r="r" t="t"/>
              <a:pathLst>
                <a:path extrusionOk="0" h="207136" w="748035">
                  <a:moveTo>
                    <a:pt x="103568" y="0"/>
                  </a:moveTo>
                  <a:lnTo>
                    <a:pt x="644467" y="0"/>
                  </a:lnTo>
                  <a:cubicBezTo>
                    <a:pt x="701666" y="0"/>
                    <a:pt x="748035" y="46369"/>
                    <a:pt x="748035" y="103568"/>
                  </a:cubicBezTo>
                  <a:lnTo>
                    <a:pt x="748035" y="103568"/>
                  </a:lnTo>
                  <a:cubicBezTo>
                    <a:pt x="748035" y="160767"/>
                    <a:pt x="701666" y="207136"/>
                    <a:pt x="644467" y="207136"/>
                  </a:cubicBezTo>
                  <a:lnTo>
                    <a:pt x="103568" y="207136"/>
                  </a:lnTo>
                  <a:cubicBezTo>
                    <a:pt x="46369" y="207136"/>
                    <a:pt x="0" y="160767"/>
                    <a:pt x="0" y="103568"/>
                  </a:cubicBezTo>
                  <a:lnTo>
                    <a:pt x="0" y="103568"/>
                  </a:lnTo>
                  <a:cubicBezTo>
                    <a:pt x="0" y="46369"/>
                    <a:pt x="46369" y="0"/>
                    <a:pt x="103568" y="0"/>
                  </a:cubicBezTo>
                  <a:close/>
                </a:path>
              </a:pathLst>
            </a:custGeom>
            <a:solidFill>
              <a:srgbClr val="2B5F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10"/>
            <p:cNvSpPr txBox="1"/>
            <p:nvPr/>
          </p:nvSpPr>
          <p:spPr>
            <a:xfrm>
              <a:off x="1" y="-3"/>
              <a:ext cx="747900" cy="20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800" u="none" cap="none" strike="noStrike">
                  <a:solidFill>
                    <a:srgbClr val="A9BE3C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CATEGORY</a:t>
              </a:r>
              <a:endParaRPr/>
            </a:p>
          </p:txBody>
        </p:sp>
      </p:grpSp>
      <p:grpSp>
        <p:nvGrpSpPr>
          <p:cNvPr id="130" name="Google Shape;130;p10"/>
          <p:cNvGrpSpPr/>
          <p:nvPr/>
        </p:nvGrpSpPr>
        <p:grpSpPr>
          <a:xfrm>
            <a:off x="14198192" y="2602048"/>
            <a:ext cx="2840197" cy="786481"/>
            <a:chOff x="0" y="-3"/>
            <a:chExt cx="748035" cy="207139"/>
          </a:xfrm>
        </p:grpSpPr>
        <p:sp>
          <p:nvSpPr>
            <p:cNvPr id="131" name="Google Shape;131;p10"/>
            <p:cNvSpPr/>
            <p:nvPr/>
          </p:nvSpPr>
          <p:spPr>
            <a:xfrm>
              <a:off x="0" y="0"/>
              <a:ext cx="748035" cy="207136"/>
            </a:xfrm>
            <a:custGeom>
              <a:rect b="b" l="l" r="r" t="t"/>
              <a:pathLst>
                <a:path extrusionOk="0" h="207136" w="748035">
                  <a:moveTo>
                    <a:pt x="103568" y="0"/>
                  </a:moveTo>
                  <a:lnTo>
                    <a:pt x="644467" y="0"/>
                  </a:lnTo>
                  <a:cubicBezTo>
                    <a:pt x="701666" y="0"/>
                    <a:pt x="748035" y="46369"/>
                    <a:pt x="748035" y="103568"/>
                  </a:cubicBezTo>
                  <a:lnTo>
                    <a:pt x="748035" y="103568"/>
                  </a:lnTo>
                  <a:cubicBezTo>
                    <a:pt x="748035" y="160767"/>
                    <a:pt x="701666" y="207136"/>
                    <a:pt x="644467" y="207136"/>
                  </a:cubicBezTo>
                  <a:lnTo>
                    <a:pt x="103568" y="207136"/>
                  </a:lnTo>
                  <a:cubicBezTo>
                    <a:pt x="46369" y="207136"/>
                    <a:pt x="0" y="160767"/>
                    <a:pt x="0" y="103568"/>
                  </a:cubicBezTo>
                  <a:lnTo>
                    <a:pt x="0" y="103568"/>
                  </a:lnTo>
                  <a:cubicBezTo>
                    <a:pt x="0" y="46369"/>
                    <a:pt x="46369" y="0"/>
                    <a:pt x="103568" y="0"/>
                  </a:cubicBezTo>
                  <a:close/>
                </a:path>
              </a:pathLst>
            </a:custGeom>
            <a:solidFill>
              <a:srgbClr val="2B5F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10"/>
            <p:cNvSpPr txBox="1"/>
            <p:nvPr/>
          </p:nvSpPr>
          <p:spPr>
            <a:xfrm>
              <a:off x="2" y="-3"/>
              <a:ext cx="747900" cy="20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800" u="none" cap="none" strike="noStrike">
                  <a:solidFill>
                    <a:srgbClr val="A9BE3C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CATEGORY</a:t>
              </a:r>
              <a:endParaRPr/>
            </a:p>
          </p:txBody>
        </p:sp>
      </p:grpSp>
      <p:grpSp>
        <p:nvGrpSpPr>
          <p:cNvPr id="133" name="Google Shape;133;p10"/>
          <p:cNvGrpSpPr/>
          <p:nvPr/>
        </p:nvGrpSpPr>
        <p:grpSpPr>
          <a:xfrm>
            <a:off x="8316675" y="3645373"/>
            <a:ext cx="1655059" cy="851228"/>
            <a:chOff x="0" y="-2"/>
            <a:chExt cx="435900" cy="224192"/>
          </a:xfrm>
        </p:grpSpPr>
        <p:sp>
          <p:nvSpPr>
            <p:cNvPr id="134" name="Google Shape;134;p10"/>
            <p:cNvSpPr/>
            <p:nvPr/>
          </p:nvSpPr>
          <p:spPr>
            <a:xfrm>
              <a:off x="0" y="0"/>
              <a:ext cx="435792" cy="224190"/>
            </a:xfrm>
            <a:custGeom>
              <a:rect b="b" l="l" r="r" t="t"/>
              <a:pathLst>
                <a:path extrusionOk="0" h="224190" w="435792">
                  <a:moveTo>
                    <a:pt x="0" y="0"/>
                  </a:moveTo>
                  <a:lnTo>
                    <a:pt x="435792" y="0"/>
                  </a:lnTo>
                  <a:lnTo>
                    <a:pt x="435792" y="224190"/>
                  </a:lnTo>
                  <a:lnTo>
                    <a:pt x="0" y="224190"/>
                  </a:lnTo>
                  <a:close/>
                </a:path>
              </a:pathLst>
            </a:custGeom>
            <a:solidFill>
              <a:srgbClr val="CE4F11"/>
            </a:solidFill>
            <a:ln>
              <a:noFill/>
            </a:ln>
          </p:spPr>
        </p:sp>
        <p:sp>
          <p:nvSpPr>
            <p:cNvPr id="135" name="Google Shape;135;p10"/>
            <p:cNvSpPr txBox="1"/>
            <p:nvPr/>
          </p:nvSpPr>
          <p:spPr>
            <a:xfrm>
              <a:off x="0" y="-2"/>
              <a:ext cx="435900" cy="22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700" u="none" cap="none" strike="noStrike">
                  <a:solidFill>
                    <a:srgbClr val="FFB18B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100</a:t>
              </a:r>
              <a:endParaRPr/>
            </a:p>
          </p:txBody>
        </p:sp>
      </p:grpSp>
      <p:grpSp>
        <p:nvGrpSpPr>
          <p:cNvPr id="136" name="Google Shape;136;p10"/>
          <p:cNvGrpSpPr/>
          <p:nvPr/>
        </p:nvGrpSpPr>
        <p:grpSpPr>
          <a:xfrm>
            <a:off x="8316675" y="4709773"/>
            <a:ext cx="1655059" cy="851228"/>
            <a:chOff x="0" y="-2"/>
            <a:chExt cx="435900" cy="224192"/>
          </a:xfrm>
        </p:grpSpPr>
        <p:sp>
          <p:nvSpPr>
            <p:cNvPr id="137" name="Google Shape;137;p10"/>
            <p:cNvSpPr/>
            <p:nvPr/>
          </p:nvSpPr>
          <p:spPr>
            <a:xfrm>
              <a:off x="0" y="0"/>
              <a:ext cx="435792" cy="224190"/>
            </a:xfrm>
            <a:custGeom>
              <a:rect b="b" l="l" r="r" t="t"/>
              <a:pathLst>
                <a:path extrusionOk="0" h="224190" w="435792">
                  <a:moveTo>
                    <a:pt x="0" y="0"/>
                  </a:moveTo>
                  <a:lnTo>
                    <a:pt x="435792" y="0"/>
                  </a:lnTo>
                  <a:lnTo>
                    <a:pt x="435792" y="224190"/>
                  </a:lnTo>
                  <a:lnTo>
                    <a:pt x="0" y="224190"/>
                  </a:lnTo>
                  <a:close/>
                </a:path>
              </a:pathLst>
            </a:custGeom>
            <a:solidFill>
              <a:srgbClr val="CE4F11"/>
            </a:solidFill>
            <a:ln>
              <a:noFill/>
            </a:ln>
          </p:spPr>
        </p:sp>
        <p:sp>
          <p:nvSpPr>
            <p:cNvPr id="138" name="Google Shape;138;p10"/>
            <p:cNvSpPr txBox="1"/>
            <p:nvPr/>
          </p:nvSpPr>
          <p:spPr>
            <a:xfrm>
              <a:off x="0" y="-2"/>
              <a:ext cx="435900" cy="22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700" u="none" cap="none" strike="noStrike">
                  <a:solidFill>
                    <a:srgbClr val="FFB18B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200</a:t>
              </a:r>
              <a:endParaRPr/>
            </a:p>
          </p:txBody>
        </p:sp>
      </p:grpSp>
      <p:grpSp>
        <p:nvGrpSpPr>
          <p:cNvPr id="139" name="Google Shape;139;p10"/>
          <p:cNvGrpSpPr/>
          <p:nvPr/>
        </p:nvGrpSpPr>
        <p:grpSpPr>
          <a:xfrm>
            <a:off x="8316675" y="5774173"/>
            <a:ext cx="1655059" cy="851229"/>
            <a:chOff x="0" y="-2"/>
            <a:chExt cx="435900" cy="224192"/>
          </a:xfrm>
        </p:grpSpPr>
        <p:sp>
          <p:nvSpPr>
            <p:cNvPr id="140" name="Google Shape;140;p10"/>
            <p:cNvSpPr/>
            <p:nvPr/>
          </p:nvSpPr>
          <p:spPr>
            <a:xfrm>
              <a:off x="0" y="0"/>
              <a:ext cx="435792" cy="224190"/>
            </a:xfrm>
            <a:custGeom>
              <a:rect b="b" l="l" r="r" t="t"/>
              <a:pathLst>
                <a:path extrusionOk="0" h="224190" w="435792">
                  <a:moveTo>
                    <a:pt x="0" y="0"/>
                  </a:moveTo>
                  <a:lnTo>
                    <a:pt x="435792" y="0"/>
                  </a:lnTo>
                  <a:lnTo>
                    <a:pt x="435792" y="224190"/>
                  </a:lnTo>
                  <a:lnTo>
                    <a:pt x="0" y="224190"/>
                  </a:lnTo>
                  <a:close/>
                </a:path>
              </a:pathLst>
            </a:custGeom>
            <a:solidFill>
              <a:srgbClr val="CE4F11"/>
            </a:solidFill>
            <a:ln>
              <a:noFill/>
            </a:ln>
          </p:spPr>
        </p:sp>
        <p:sp>
          <p:nvSpPr>
            <p:cNvPr id="141" name="Google Shape;141;p10"/>
            <p:cNvSpPr txBox="1"/>
            <p:nvPr/>
          </p:nvSpPr>
          <p:spPr>
            <a:xfrm>
              <a:off x="0" y="-2"/>
              <a:ext cx="435900" cy="22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700" u="none" cap="none" strike="noStrike">
                  <a:solidFill>
                    <a:srgbClr val="FFB18B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300</a:t>
              </a:r>
              <a:endParaRPr/>
            </a:p>
          </p:txBody>
        </p:sp>
      </p:grpSp>
      <p:grpSp>
        <p:nvGrpSpPr>
          <p:cNvPr id="142" name="Google Shape;142;p10"/>
          <p:cNvGrpSpPr/>
          <p:nvPr/>
        </p:nvGrpSpPr>
        <p:grpSpPr>
          <a:xfrm>
            <a:off x="8316675" y="6838573"/>
            <a:ext cx="1655059" cy="851229"/>
            <a:chOff x="0" y="-2"/>
            <a:chExt cx="435900" cy="224192"/>
          </a:xfrm>
        </p:grpSpPr>
        <p:sp>
          <p:nvSpPr>
            <p:cNvPr id="143" name="Google Shape;143;p10"/>
            <p:cNvSpPr/>
            <p:nvPr/>
          </p:nvSpPr>
          <p:spPr>
            <a:xfrm>
              <a:off x="0" y="0"/>
              <a:ext cx="435792" cy="224190"/>
            </a:xfrm>
            <a:custGeom>
              <a:rect b="b" l="l" r="r" t="t"/>
              <a:pathLst>
                <a:path extrusionOk="0" h="224190" w="435792">
                  <a:moveTo>
                    <a:pt x="0" y="0"/>
                  </a:moveTo>
                  <a:lnTo>
                    <a:pt x="435792" y="0"/>
                  </a:lnTo>
                  <a:lnTo>
                    <a:pt x="435792" y="224190"/>
                  </a:lnTo>
                  <a:lnTo>
                    <a:pt x="0" y="224190"/>
                  </a:lnTo>
                  <a:close/>
                </a:path>
              </a:pathLst>
            </a:custGeom>
            <a:solidFill>
              <a:srgbClr val="CE4F11"/>
            </a:solidFill>
            <a:ln>
              <a:noFill/>
            </a:ln>
          </p:spPr>
        </p:sp>
        <p:sp>
          <p:nvSpPr>
            <p:cNvPr id="144" name="Google Shape;144;p10"/>
            <p:cNvSpPr txBox="1"/>
            <p:nvPr/>
          </p:nvSpPr>
          <p:spPr>
            <a:xfrm>
              <a:off x="0" y="-2"/>
              <a:ext cx="435900" cy="22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700" u="none" cap="none" strike="noStrike">
                  <a:solidFill>
                    <a:srgbClr val="FFB18B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400</a:t>
              </a:r>
              <a:endParaRPr/>
            </a:p>
          </p:txBody>
        </p:sp>
      </p:grpSp>
      <p:grpSp>
        <p:nvGrpSpPr>
          <p:cNvPr id="145" name="Google Shape;145;p10"/>
          <p:cNvGrpSpPr/>
          <p:nvPr/>
        </p:nvGrpSpPr>
        <p:grpSpPr>
          <a:xfrm>
            <a:off x="8316675" y="7902973"/>
            <a:ext cx="1655059" cy="851229"/>
            <a:chOff x="0" y="-2"/>
            <a:chExt cx="435900" cy="224192"/>
          </a:xfrm>
        </p:grpSpPr>
        <p:sp>
          <p:nvSpPr>
            <p:cNvPr id="146" name="Google Shape;146;p10"/>
            <p:cNvSpPr/>
            <p:nvPr/>
          </p:nvSpPr>
          <p:spPr>
            <a:xfrm>
              <a:off x="0" y="0"/>
              <a:ext cx="435792" cy="224190"/>
            </a:xfrm>
            <a:custGeom>
              <a:rect b="b" l="l" r="r" t="t"/>
              <a:pathLst>
                <a:path extrusionOk="0" h="224190" w="435792">
                  <a:moveTo>
                    <a:pt x="0" y="0"/>
                  </a:moveTo>
                  <a:lnTo>
                    <a:pt x="435792" y="0"/>
                  </a:lnTo>
                  <a:lnTo>
                    <a:pt x="435792" y="224190"/>
                  </a:lnTo>
                  <a:lnTo>
                    <a:pt x="0" y="224190"/>
                  </a:lnTo>
                  <a:close/>
                </a:path>
              </a:pathLst>
            </a:custGeom>
            <a:solidFill>
              <a:srgbClr val="CE4F11"/>
            </a:solidFill>
            <a:ln>
              <a:noFill/>
            </a:ln>
          </p:spPr>
        </p:sp>
        <p:sp>
          <p:nvSpPr>
            <p:cNvPr id="147" name="Google Shape;147;p10"/>
            <p:cNvSpPr txBox="1"/>
            <p:nvPr/>
          </p:nvSpPr>
          <p:spPr>
            <a:xfrm>
              <a:off x="0" y="-2"/>
              <a:ext cx="435900" cy="22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700" u="none" cap="none" strike="noStrike">
                  <a:solidFill>
                    <a:srgbClr val="FFB18B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500</a:t>
              </a:r>
              <a:endParaRPr/>
            </a:p>
          </p:txBody>
        </p:sp>
      </p:grpSp>
      <p:grpSp>
        <p:nvGrpSpPr>
          <p:cNvPr id="148" name="Google Shape;148;p10"/>
          <p:cNvGrpSpPr/>
          <p:nvPr/>
        </p:nvGrpSpPr>
        <p:grpSpPr>
          <a:xfrm>
            <a:off x="11553821" y="3645373"/>
            <a:ext cx="1655063" cy="851228"/>
            <a:chOff x="0" y="-2"/>
            <a:chExt cx="435901" cy="224192"/>
          </a:xfrm>
        </p:grpSpPr>
        <p:sp>
          <p:nvSpPr>
            <p:cNvPr id="149" name="Google Shape;149;p10"/>
            <p:cNvSpPr/>
            <p:nvPr/>
          </p:nvSpPr>
          <p:spPr>
            <a:xfrm>
              <a:off x="0" y="0"/>
              <a:ext cx="435792" cy="224190"/>
            </a:xfrm>
            <a:custGeom>
              <a:rect b="b" l="l" r="r" t="t"/>
              <a:pathLst>
                <a:path extrusionOk="0" h="224190" w="435792">
                  <a:moveTo>
                    <a:pt x="0" y="0"/>
                  </a:moveTo>
                  <a:lnTo>
                    <a:pt x="435792" y="0"/>
                  </a:lnTo>
                  <a:lnTo>
                    <a:pt x="435792" y="224190"/>
                  </a:lnTo>
                  <a:lnTo>
                    <a:pt x="0" y="224190"/>
                  </a:lnTo>
                  <a:close/>
                </a:path>
              </a:pathLst>
            </a:custGeom>
            <a:solidFill>
              <a:srgbClr val="CE4F11"/>
            </a:solidFill>
            <a:ln>
              <a:noFill/>
            </a:ln>
          </p:spPr>
        </p:sp>
        <p:sp>
          <p:nvSpPr>
            <p:cNvPr id="150" name="Google Shape;150;p10"/>
            <p:cNvSpPr txBox="1"/>
            <p:nvPr/>
          </p:nvSpPr>
          <p:spPr>
            <a:xfrm>
              <a:off x="1" y="-2"/>
              <a:ext cx="435900" cy="22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700" u="none" cap="none" strike="noStrike">
                  <a:solidFill>
                    <a:srgbClr val="FFB18B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100</a:t>
              </a:r>
              <a:endParaRPr/>
            </a:p>
          </p:txBody>
        </p:sp>
      </p:grpSp>
      <p:grpSp>
        <p:nvGrpSpPr>
          <p:cNvPr id="151" name="Google Shape;151;p10"/>
          <p:cNvGrpSpPr/>
          <p:nvPr/>
        </p:nvGrpSpPr>
        <p:grpSpPr>
          <a:xfrm>
            <a:off x="11553821" y="4709773"/>
            <a:ext cx="1655063" cy="851228"/>
            <a:chOff x="0" y="-2"/>
            <a:chExt cx="435901" cy="224192"/>
          </a:xfrm>
        </p:grpSpPr>
        <p:sp>
          <p:nvSpPr>
            <p:cNvPr id="152" name="Google Shape;152;p10"/>
            <p:cNvSpPr/>
            <p:nvPr/>
          </p:nvSpPr>
          <p:spPr>
            <a:xfrm>
              <a:off x="0" y="0"/>
              <a:ext cx="435792" cy="224190"/>
            </a:xfrm>
            <a:custGeom>
              <a:rect b="b" l="l" r="r" t="t"/>
              <a:pathLst>
                <a:path extrusionOk="0" h="224190" w="435792">
                  <a:moveTo>
                    <a:pt x="0" y="0"/>
                  </a:moveTo>
                  <a:lnTo>
                    <a:pt x="435792" y="0"/>
                  </a:lnTo>
                  <a:lnTo>
                    <a:pt x="435792" y="224190"/>
                  </a:lnTo>
                  <a:lnTo>
                    <a:pt x="0" y="224190"/>
                  </a:lnTo>
                  <a:close/>
                </a:path>
              </a:pathLst>
            </a:custGeom>
            <a:solidFill>
              <a:srgbClr val="CE4F11"/>
            </a:solidFill>
            <a:ln>
              <a:noFill/>
            </a:ln>
          </p:spPr>
        </p:sp>
        <p:sp>
          <p:nvSpPr>
            <p:cNvPr id="153" name="Google Shape;153;p10"/>
            <p:cNvSpPr txBox="1"/>
            <p:nvPr/>
          </p:nvSpPr>
          <p:spPr>
            <a:xfrm>
              <a:off x="1" y="-2"/>
              <a:ext cx="435900" cy="22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700" u="none" cap="none" strike="noStrike">
                  <a:solidFill>
                    <a:srgbClr val="FFB18B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200</a:t>
              </a:r>
              <a:endParaRPr/>
            </a:p>
          </p:txBody>
        </p:sp>
      </p:grpSp>
      <p:grpSp>
        <p:nvGrpSpPr>
          <p:cNvPr id="154" name="Google Shape;154;p10"/>
          <p:cNvGrpSpPr/>
          <p:nvPr/>
        </p:nvGrpSpPr>
        <p:grpSpPr>
          <a:xfrm>
            <a:off x="11553821" y="5774172"/>
            <a:ext cx="1655063" cy="851230"/>
            <a:chOff x="0" y="-3"/>
            <a:chExt cx="435901" cy="224193"/>
          </a:xfrm>
        </p:grpSpPr>
        <p:sp>
          <p:nvSpPr>
            <p:cNvPr id="155" name="Google Shape;155;p10"/>
            <p:cNvSpPr/>
            <p:nvPr/>
          </p:nvSpPr>
          <p:spPr>
            <a:xfrm>
              <a:off x="0" y="0"/>
              <a:ext cx="435792" cy="224190"/>
            </a:xfrm>
            <a:custGeom>
              <a:rect b="b" l="l" r="r" t="t"/>
              <a:pathLst>
                <a:path extrusionOk="0" h="224190" w="435792">
                  <a:moveTo>
                    <a:pt x="0" y="0"/>
                  </a:moveTo>
                  <a:lnTo>
                    <a:pt x="435792" y="0"/>
                  </a:lnTo>
                  <a:lnTo>
                    <a:pt x="435792" y="224190"/>
                  </a:lnTo>
                  <a:lnTo>
                    <a:pt x="0" y="224190"/>
                  </a:lnTo>
                  <a:close/>
                </a:path>
              </a:pathLst>
            </a:custGeom>
            <a:solidFill>
              <a:srgbClr val="CE4F11"/>
            </a:solidFill>
            <a:ln>
              <a:noFill/>
            </a:ln>
          </p:spPr>
        </p:sp>
        <p:sp>
          <p:nvSpPr>
            <p:cNvPr id="156" name="Google Shape;156;p10"/>
            <p:cNvSpPr txBox="1"/>
            <p:nvPr/>
          </p:nvSpPr>
          <p:spPr>
            <a:xfrm>
              <a:off x="1" y="-3"/>
              <a:ext cx="435900" cy="22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700" u="none" cap="none" strike="noStrike">
                  <a:solidFill>
                    <a:srgbClr val="FFB18B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300</a:t>
              </a:r>
              <a:endParaRPr/>
            </a:p>
          </p:txBody>
        </p:sp>
      </p:grpSp>
      <p:grpSp>
        <p:nvGrpSpPr>
          <p:cNvPr id="157" name="Google Shape;157;p10"/>
          <p:cNvGrpSpPr/>
          <p:nvPr/>
        </p:nvGrpSpPr>
        <p:grpSpPr>
          <a:xfrm>
            <a:off x="11553821" y="6838572"/>
            <a:ext cx="1655063" cy="851230"/>
            <a:chOff x="0" y="-3"/>
            <a:chExt cx="435901" cy="224193"/>
          </a:xfrm>
        </p:grpSpPr>
        <p:sp>
          <p:nvSpPr>
            <p:cNvPr id="158" name="Google Shape;158;p10"/>
            <p:cNvSpPr/>
            <p:nvPr/>
          </p:nvSpPr>
          <p:spPr>
            <a:xfrm>
              <a:off x="0" y="0"/>
              <a:ext cx="435792" cy="224190"/>
            </a:xfrm>
            <a:custGeom>
              <a:rect b="b" l="l" r="r" t="t"/>
              <a:pathLst>
                <a:path extrusionOk="0" h="224190" w="435792">
                  <a:moveTo>
                    <a:pt x="0" y="0"/>
                  </a:moveTo>
                  <a:lnTo>
                    <a:pt x="435792" y="0"/>
                  </a:lnTo>
                  <a:lnTo>
                    <a:pt x="435792" y="224190"/>
                  </a:lnTo>
                  <a:lnTo>
                    <a:pt x="0" y="224190"/>
                  </a:lnTo>
                  <a:close/>
                </a:path>
              </a:pathLst>
            </a:custGeom>
            <a:solidFill>
              <a:srgbClr val="CE4F11"/>
            </a:solidFill>
            <a:ln>
              <a:noFill/>
            </a:ln>
          </p:spPr>
        </p:sp>
        <p:sp>
          <p:nvSpPr>
            <p:cNvPr id="159" name="Google Shape;159;p10"/>
            <p:cNvSpPr txBox="1"/>
            <p:nvPr/>
          </p:nvSpPr>
          <p:spPr>
            <a:xfrm>
              <a:off x="1" y="-3"/>
              <a:ext cx="435900" cy="22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700" u="none" cap="none" strike="noStrike">
                  <a:solidFill>
                    <a:srgbClr val="FFB18B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400</a:t>
              </a:r>
              <a:endParaRPr/>
            </a:p>
          </p:txBody>
        </p:sp>
      </p:grpSp>
      <p:grpSp>
        <p:nvGrpSpPr>
          <p:cNvPr id="160" name="Google Shape;160;p10"/>
          <p:cNvGrpSpPr/>
          <p:nvPr/>
        </p:nvGrpSpPr>
        <p:grpSpPr>
          <a:xfrm>
            <a:off x="11553821" y="7902973"/>
            <a:ext cx="1655063" cy="851229"/>
            <a:chOff x="0" y="-2"/>
            <a:chExt cx="435901" cy="224192"/>
          </a:xfrm>
        </p:grpSpPr>
        <p:sp>
          <p:nvSpPr>
            <p:cNvPr id="161" name="Google Shape;161;p10"/>
            <p:cNvSpPr/>
            <p:nvPr/>
          </p:nvSpPr>
          <p:spPr>
            <a:xfrm>
              <a:off x="0" y="0"/>
              <a:ext cx="435792" cy="224190"/>
            </a:xfrm>
            <a:custGeom>
              <a:rect b="b" l="l" r="r" t="t"/>
              <a:pathLst>
                <a:path extrusionOk="0" h="224190" w="435792">
                  <a:moveTo>
                    <a:pt x="0" y="0"/>
                  </a:moveTo>
                  <a:lnTo>
                    <a:pt x="435792" y="0"/>
                  </a:lnTo>
                  <a:lnTo>
                    <a:pt x="435792" y="224190"/>
                  </a:lnTo>
                  <a:lnTo>
                    <a:pt x="0" y="224190"/>
                  </a:lnTo>
                  <a:close/>
                </a:path>
              </a:pathLst>
            </a:custGeom>
            <a:solidFill>
              <a:srgbClr val="CE4F11"/>
            </a:solidFill>
            <a:ln>
              <a:noFill/>
            </a:ln>
          </p:spPr>
        </p:sp>
        <p:sp>
          <p:nvSpPr>
            <p:cNvPr id="162" name="Google Shape;162;p10"/>
            <p:cNvSpPr txBox="1"/>
            <p:nvPr/>
          </p:nvSpPr>
          <p:spPr>
            <a:xfrm>
              <a:off x="1" y="-2"/>
              <a:ext cx="435900" cy="22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700" u="none" cap="none" strike="noStrike">
                  <a:solidFill>
                    <a:srgbClr val="FFB18B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500</a:t>
              </a:r>
              <a:endParaRPr/>
            </a:p>
          </p:txBody>
        </p:sp>
      </p:grpSp>
      <p:grpSp>
        <p:nvGrpSpPr>
          <p:cNvPr id="163" name="Google Shape;163;p10"/>
          <p:cNvGrpSpPr/>
          <p:nvPr/>
        </p:nvGrpSpPr>
        <p:grpSpPr>
          <a:xfrm>
            <a:off x="14790966" y="3645373"/>
            <a:ext cx="1655068" cy="851228"/>
            <a:chOff x="0" y="-2"/>
            <a:chExt cx="435902" cy="224192"/>
          </a:xfrm>
        </p:grpSpPr>
        <p:sp>
          <p:nvSpPr>
            <p:cNvPr id="164" name="Google Shape;164;p10"/>
            <p:cNvSpPr/>
            <p:nvPr/>
          </p:nvSpPr>
          <p:spPr>
            <a:xfrm>
              <a:off x="0" y="0"/>
              <a:ext cx="435792" cy="224190"/>
            </a:xfrm>
            <a:custGeom>
              <a:rect b="b" l="l" r="r" t="t"/>
              <a:pathLst>
                <a:path extrusionOk="0" h="224190" w="435792">
                  <a:moveTo>
                    <a:pt x="0" y="0"/>
                  </a:moveTo>
                  <a:lnTo>
                    <a:pt x="435792" y="0"/>
                  </a:lnTo>
                  <a:lnTo>
                    <a:pt x="435792" y="224190"/>
                  </a:lnTo>
                  <a:lnTo>
                    <a:pt x="0" y="224190"/>
                  </a:lnTo>
                  <a:close/>
                </a:path>
              </a:pathLst>
            </a:custGeom>
            <a:solidFill>
              <a:srgbClr val="CE4F11"/>
            </a:solidFill>
            <a:ln>
              <a:noFill/>
            </a:ln>
          </p:spPr>
        </p:sp>
        <p:sp>
          <p:nvSpPr>
            <p:cNvPr id="165" name="Google Shape;165;p10"/>
            <p:cNvSpPr txBox="1"/>
            <p:nvPr/>
          </p:nvSpPr>
          <p:spPr>
            <a:xfrm>
              <a:off x="2" y="-2"/>
              <a:ext cx="435900" cy="22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700" u="none" cap="none" strike="noStrike">
                  <a:solidFill>
                    <a:srgbClr val="FFB18B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100</a:t>
              </a:r>
              <a:endParaRPr/>
            </a:p>
          </p:txBody>
        </p:sp>
      </p:grpSp>
      <p:grpSp>
        <p:nvGrpSpPr>
          <p:cNvPr id="166" name="Google Shape;166;p10"/>
          <p:cNvGrpSpPr/>
          <p:nvPr/>
        </p:nvGrpSpPr>
        <p:grpSpPr>
          <a:xfrm>
            <a:off x="14790966" y="4709773"/>
            <a:ext cx="1655068" cy="851228"/>
            <a:chOff x="0" y="-2"/>
            <a:chExt cx="435902" cy="224192"/>
          </a:xfrm>
        </p:grpSpPr>
        <p:sp>
          <p:nvSpPr>
            <p:cNvPr id="167" name="Google Shape;167;p10"/>
            <p:cNvSpPr/>
            <p:nvPr/>
          </p:nvSpPr>
          <p:spPr>
            <a:xfrm>
              <a:off x="0" y="0"/>
              <a:ext cx="435792" cy="224190"/>
            </a:xfrm>
            <a:custGeom>
              <a:rect b="b" l="l" r="r" t="t"/>
              <a:pathLst>
                <a:path extrusionOk="0" h="224190" w="435792">
                  <a:moveTo>
                    <a:pt x="0" y="0"/>
                  </a:moveTo>
                  <a:lnTo>
                    <a:pt x="435792" y="0"/>
                  </a:lnTo>
                  <a:lnTo>
                    <a:pt x="435792" y="224190"/>
                  </a:lnTo>
                  <a:lnTo>
                    <a:pt x="0" y="224190"/>
                  </a:lnTo>
                  <a:close/>
                </a:path>
              </a:pathLst>
            </a:custGeom>
            <a:solidFill>
              <a:srgbClr val="CE4F11"/>
            </a:solidFill>
            <a:ln>
              <a:noFill/>
            </a:ln>
          </p:spPr>
        </p:sp>
        <p:sp>
          <p:nvSpPr>
            <p:cNvPr id="168" name="Google Shape;168;p10"/>
            <p:cNvSpPr txBox="1"/>
            <p:nvPr/>
          </p:nvSpPr>
          <p:spPr>
            <a:xfrm>
              <a:off x="2" y="-2"/>
              <a:ext cx="435900" cy="22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700" u="none" cap="none" strike="noStrike">
                  <a:solidFill>
                    <a:srgbClr val="FFB18B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200</a:t>
              </a:r>
              <a:endParaRPr/>
            </a:p>
          </p:txBody>
        </p:sp>
      </p:grpSp>
      <p:grpSp>
        <p:nvGrpSpPr>
          <p:cNvPr id="169" name="Google Shape;169;p10"/>
          <p:cNvGrpSpPr/>
          <p:nvPr/>
        </p:nvGrpSpPr>
        <p:grpSpPr>
          <a:xfrm>
            <a:off x="14790966" y="5774173"/>
            <a:ext cx="1655068" cy="851229"/>
            <a:chOff x="0" y="-2"/>
            <a:chExt cx="435902" cy="224192"/>
          </a:xfrm>
        </p:grpSpPr>
        <p:sp>
          <p:nvSpPr>
            <p:cNvPr id="170" name="Google Shape;170;p10"/>
            <p:cNvSpPr/>
            <p:nvPr/>
          </p:nvSpPr>
          <p:spPr>
            <a:xfrm>
              <a:off x="0" y="0"/>
              <a:ext cx="435792" cy="224190"/>
            </a:xfrm>
            <a:custGeom>
              <a:rect b="b" l="l" r="r" t="t"/>
              <a:pathLst>
                <a:path extrusionOk="0" h="224190" w="435792">
                  <a:moveTo>
                    <a:pt x="0" y="0"/>
                  </a:moveTo>
                  <a:lnTo>
                    <a:pt x="435792" y="0"/>
                  </a:lnTo>
                  <a:lnTo>
                    <a:pt x="435792" y="224190"/>
                  </a:lnTo>
                  <a:lnTo>
                    <a:pt x="0" y="224190"/>
                  </a:lnTo>
                  <a:close/>
                </a:path>
              </a:pathLst>
            </a:custGeom>
            <a:solidFill>
              <a:srgbClr val="CE4F11"/>
            </a:solidFill>
            <a:ln>
              <a:noFill/>
            </a:ln>
          </p:spPr>
        </p:sp>
        <p:sp>
          <p:nvSpPr>
            <p:cNvPr id="171" name="Google Shape;171;p10"/>
            <p:cNvSpPr txBox="1"/>
            <p:nvPr/>
          </p:nvSpPr>
          <p:spPr>
            <a:xfrm>
              <a:off x="2" y="-2"/>
              <a:ext cx="435900" cy="22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700" u="none" cap="none" strike="noStrike">
                  <a:solidFill>
                    <a:srgbClr val="FFB18B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300</a:t>
              </a:r>
              <a:endParaRPr/>
            </a:p>
          </p:txBody>
        </p:sp>
      </p:grpSp>
      <p:grpSp>
        <p:nvGrpSpPr>
          <p:cNvPr id="172" name="Google Shape;172;p10"/>
          <p:cNvGrpSpPr/>
          <p:nvPr/>
        </p:nvGrpSpPr>
        <p:grpSpPr>
          <a:xfrm>
            <a:off x="14790966" y="6838573"/>
            <a:ext cx="1655068" cy="851229"/>
            <a:chOff x="0" y="-2"/>
            <a:chExt cx="435902" cy="224192"/>
          </a:xfrm>
        </p:grpSpPr>
        <p:sp>
          <p:nvSpPr>
            <p:cNvPr id="173" name="Google Shape;173;p10"/>
            <p:cNvSpPr/>
            <p:nvPr/>
          </p:nvSpPr>
          <p:spPr>
            <a:xfrm>
              <a:off x="0" y="0"/>
              <a:ext cx="435792" cy="224190"/>
            </a:xfrm>
            <a:custGeom>
              <a:rect b="b" l="l" r="r" t="t"/>
              <a:pathLst>
                <a:path extrusionOk="0" h="224190" w="435792">
                  <a:moveTo>
                    <a:pt x="0" y="0"/>
                  </a:moveTo>
                  <a:lnTo>
                    <a:pt x="435792" y="0"/>
                  </a:lnTo>
                  <a:lnTo>
                    <a:pt x="435792" y="224190"/>
                  </a:lnTo>
                  <a:lnTo>
                    <a:pt x="0" y="224190"/>
                  </a:lnTo>
                  <a:close/>
                </a:path>
              </a:pathLst>
            </a:custGeom>
            <a:solidFill>
              <a:srgbClr val="CE4F11"/>
            </a:solidFill>
            <a:ln>
              <a:noFill/>
            </a:ln>
          </p:spPr>
        </p:sp>
        <p:sp>
          <p:nvSpPr>
            <p:cNvPr id="174" name="Google Shape;174;p10"/>
            <p:cNvSpPr txBox="1"/>
            <p:nvPr/>
          </p:nvSpPr>
          <p:spPr>
            <a:xfrm>
              <a:off x="2" y="-2"/>
              <a:ext cx="435900" cy="22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700" u="none" cap="none" strike="noStrike">
                  <a:solidFill>
                    <a:srgbClr val="FFB18B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400</a:t>
              </a:r>
              <a:endParaRPr/>
            </a:p>
          </p:txBody>
        </p:sp>
      </p:grpSp>
      <p:grpSp>
        <p:nvGrpSpPr>
          <p:cNvPr id="175" name="Google Shape;175;p10"/>
          <p:cNvGrpSpPr/>
          <p:nvPr/>
        </p:nvGrpSpPr>
        <p:grpSpPr>
          <a:xfrm>
            <a:off x="14790966" y="7902973"/>
            <a:ext cx="1655068" cy="851229"/>
            <a:chOff x="0" y="-2"/>
            <a:chExt cx="435902" cy="224192"/>
          </a:xfrm>
        </p:grpSpPr>
        <p:sp>
          <p:nvSpPr>
            <p:cNvPr id="176" name="Google Shape;176;p10"/>
            <p:cNvSpPr/>
            <p:nvPr/>
          </p:nvSpPr>
          <p:spPr>
            <a:xfrm>
              <a:off x="0" y="0"/>
              <a:ext cx="435792" cy="224190"/>
            </a:xfrm>
            <a:custGeom>
              <a:rect b="b" l="l" r="r" t="t"/>
              <a:pathLst>
                <a:path extrusionOk="0" h="224190" w="435792">
                  <a:moveTo>
                    <a:pt x="0" y="0"/>
                  </a:moveTo>
                  <a:lnTo>
                    <a:pt x="435792" y="0"/>
                  </a:lnTo>
                  <a:lnTo>
                    <a:pt x="435792" y="224190"/>
                  </a:lnTo>
                  <a:lnTo>
                    <a:pt x="0" y="224190"/>
                  </a:lnTo>
                  <a:close/>
                </a:path>
              </a:pathLst>
            </a:custGeom>
            <a:solidFill>
              <a:srgbClr val="CE4F11"/>
            </a:solidFill>
            <a:ln>
              <a:noFill/>
            </a:ln>
          </p:spPr>
        </p:sp>
        <p:sp>
          <p:nvSpPr>
            <p:cNvPr id="177" name="Google Shape;177;p10"/>
            <p:cNvSpPr txBox="1"/>
            <p:nvPr/>
          </p:nvSpPr>
          <p:spPr>
            <a:xfrm>
              <a:off x="2" y="-2"/>
              <a:ext cx="435900" cy="22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700" u="none" cap="none" strike="noStrike">
                  <a:solidFill>
                    <a:srgbClr val="FFB18B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500</a:t>
              </a:r>
              <a:endParaRPr/>
            </a:p>
          </p:txBody>
        </p:sp>
      </p:grpSp>
      <p:sp>
        <p:nvSpPr>
          <p:cNvPr id="178" name="Google Shape;178;p10"/>
          <p:cNvSpPr txBox="1"/>
          <p:nvPr/>
        </p:nvSpPr>
        <p:spPr>
          <a:xfrm rot="236888">
            <a:off x="8545506" y="455774"/>
            <a:ext cx="4622871" cy="13739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20" u="none" cap="none" strike="noStrike">
                <a:solidFill>
                  <a:srgbClr val="FFAAC2"/>
                </a:solidFill>
                <a:latin typeface="Gochi Hand"/>
                <a:ea typeface="Gochi Hand"/>
                <a:cs typeface="Gochi Hand"/>
                <a:sym typeface="Gochi Hand"/>
              </a:rPr>
              <a:t> BOARD </a:t>
            </a:r>
            <a:endParaRPr/>
          </a:p>
        </p:txBody>
      </p:sp>
      <p:sp>
        <p:nvSpPr>
          <p:cNvPr id="179" name="Google Shape;179;p10"/>
          <p:cNvSpPr txBox="1"/>
          <p:nvPr/>
        </p:nvSpPr>
        <p:spPr>
          <a:xfrm>
            <a:off x="5079530" y="590286"/>
            <a:ext cx="3529800" cy="13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20" u="none" cap="none" strike="noStrike">
                <a:solidFill>
                  <a:srgbClr val="FFEFD3"/>
                </a:solidFill>
                <a:latin typeface="Luckiest Guy"/>
                <a:ea typeface="Luckiest Guy"/>
                <a:cs typeface="Luckiest Guy"/>
                <a:sym typeface="Luckiest Guy"/>
              </a:rPr>
              <a:t>GAME</a:t>
            </a:r>
            <a:endParaRPr/>
          </a:p>
        </p:txBody>
      </p:sp>
      <p:pic>
        <p:nvPicPr>
          <p:cNvPr id="180" name="Google Shape;180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400" y="572275"/>
            <a:ext cx="3959659" cy="116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58750" y="426763"/>
            <a:ext cx="3671800" cy="1454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5" y="0"/>
            <a:ext cx="18288000" cy="10286992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1"/>
          <p:cNvSpPr/>
          <p:nvPr/>
        </p:nvSpPr>
        <p:spPr>
          <a:xfrm>
            <a:off x="633461" y="2195372"/>
            <a:ext cx="17021078" cy="7593848"/>
          </a:xfrm>
          <a:custGeom>
            <a:rect b="b" l="l" r="r" t="t"/>
            <a:pathLst>
              <a:path extrusionOk="0" h="1477968" w="3312761">
                <a:moveTo>
                  <a:pt x="965120" y="1341657"/>
                </a:moveTo>
                <a:cubicBezTo>
                  <a:pt x="983327" y="1321304"/>
                  <a:pt x="1009342" y="1309671"/>
                  <a:pt x="1036650" y="1309671"/>
                </a:cubicBezTo>
                <a:lnTo>
                  <a:pt x="3226496" y="1310006"/>
                </a:lnTo>
                <a:cubicBezTo>
                  <a:pt x="3249370" y="1310019"/>
                  <a:pt x="3271312" y="1300941"/>
                  <a:pt x="3287492" y="1284770"/>
                </a:cubicBezTo>
                <a:cubicBezTo>
                  <a:pt x="3303671" y="1268600"/>
                  <a:pt x="3312761" y="1246663"/>
                  <a:pt x="3312761" y="1223789"/>
                </a:cubicBezTo>
                <a:lnTo>
                  <a:pt x="3312761" y="86220"/>
                </a:lnTo>
                <a:cubicBezTo>
                  <a:pt x="3312761" y="63353"/>
                  <a:pt x="3303677" y="41423"/>
                  <a:pt x="3287508" y="25254"/>
                </a:cubicBezTo>
                <a:cubicBezTo>
                  <a:pt x="3271339" y="9085"/>
                  <a:pt x="3249408" y="1"/>
                  <a:pt x="3226542" y="1"/>
                </a:cubicBezTo>
                <a:lnTo>
                  <a:pt x="303022" y="1"/>
                </a:lnTo>
                <a:cubicBezTo>
                  <a:pt x="278489" y="0"/>
                  <a:pt x="255117" y="10451"/>
                  <a:pt x="238760" y="28736"/>
                </a:cubicBezTo>
                <a:lnTo>
                  <a:pt x="21960" y="271093"/>
                </a:lnTo>
                <a:cubicBezTo>
                  <a:pt x="7818" y="286901"/>
                  <a:pt x="0" y="307367"/>
                  <a:pt x="0" y="328577"/>
                </a:cubicBezTo>
                <a:lnTo>
                  <a:pt x="0" y="1391755"/>
                </a:lnTo>
                <a:cubicBezTo>
                  <a:pt x="4" y="1439370"/>
                  <a:pt x="38604" y="1477968"/>
                  <a:pt x="86219" y="1477968"/>
                </a:cubicBezTo>
                <a:lnTo>
                  <a:pt x="804624" y="1477968"/>
                </a:lnTo>
                <a:cubicBezTo>
                  <a:pt x="829157" y="1477968"/>
                  <a:pt x="852529" y="1467517"/>
                  <a:pt x="868886" y="1449233"/>
                </a:cubicBezTo>
                <a:close/>
              </a:path>
            </a:pathLst>
          </a:custGeom>
          <a:solidFill>
            <a:srgbClr val="2B5F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1"/>
          <p:cNvSpPr/>
          <p:nvPr/>
        </p:nvSpPr>
        <p:spPr>
          <a:xfrm>
            <a:off x="8853425" y="602700"/>
            <a:ext cx="3059700" cy="1374000"/>
          </a:xfrm>
          <a:prstGeom prst="rect">
            <a:avLst/>
          </a:prstGeom>
          <a:solidFill>
            <a:srgbClr val="CE4F1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9" name="Google Shape;189;p11"/>
          <p:cNvGrpSpPr/>
          <p:nvPr/>
        </p:nvGrpSpPr>
        <p:grpSpPr>
          <a:xfrm>
            <a:off x="1028700" y="993699"/>
            <a:ext cx="1760992" cy="911252"/>
            <a:chOff x="0" y="0"/>
            <a:chExt cx="463800" cy="240000"/>
          </a:xfrm>
        </p:grpSpPr>
        <p:sp>
          <p:nvSpPr>
            <p:cNvPr id="190" name="Google Shape;190;p11"/>
            <p:cNvSpPr/>
            <p:nvPr/>
          </p:nvSpPr>
          <p:spPr>
            <a:xfrm>
              <a:off x="0" y="0"/>
              <a:ext cx="463671" cy="239993"/>
            </a:xfrm>
            <a:custGeom>
              <a:rect b="b" l="l" r="r" t="t"/>
              <a:pathLst>
                <a:path extrusionOk="0" h="239993" w="463671">
                  <a:moveTo>
                    <a:pt x="119997" y="0"/>
                  </a:moveTo>
                  <a:lnTo>
                    <a:pt x="343675" y="0"/>
                  </a:lnTo>
                  <a:cubicBezTo>
                    <a:pt x="375500" y="0"/>
                    <a:pt x="406021" y="12642"/>
                    <a:pt x="428525" y="35146"/>
                  </a:cubicBezTo>
                  <a:cubicBezTo>
                    <a:pt x="451029" y="57650"/>
                    <a:pt x="463671" y="88172"/>
                    <a:pt x="463671" y="119997"/>
                  </a:cubicBezTo>
                  <a:lnTo>
                    <a:pt x="463671" y="119997"/>
                  </a:lnTo>
                  <a:cubicBezTo>
                    <a:pt x="463671" y="151822"/>
                    <a:pt x="451029" y="182343"/>
                    <a:pt x="428525" y="204847"/>
                  </a:cubicBezTo>
                  <a:cubicBezTo>
                    <a:pt x="406021" y="227351"/>
                    <a:pt x="375500" y="239993"/>
                    <a:pt x="343675" y="239993"/>
                  </a:cubicBezTo>
                  <a:lnTo>
                    <a:pt x="119997" y="239993"/>
                  </a:lnTo>
                  <a:cubicBezTo>
                    <a:pt x="88172" y="239993"/>
                    <a:pt x="57650" y="227351"/>
                    <a:pt x="35146" y="204847"/>
                  </a:cubicBezTo>
                  <a:cubicBezTo>
                    <a:pt x="12642" y="182343"/>
                    <a:pt x="0" y="151822"/>
                    <a:pt x="0" y="119997"/>
                  </a:cubicBezTo>
                  <a:lnTo>
                    <a:pt x="0" y="119997"/>
                  </a:lnTo>
                  <a:cubicBezTo>
                    <a:pt x="0" y="88172"/>
                    <a:pt x="12642" y="57650"/>
                    <a:pt x="35146" y="35146"/>
                  </a:cubicBezTo>
                  <a:cubicBezTo>
                    <a:pt x="57650" y="12642"/>
                    <a:pt x="88172" y="0"/>
                    <a:pt x="119997" y="0"/>
                  </a:cubicBezTo>
                  <a:close/>
                </a:path>
              </a:pathLst>
            </a:custGeom>
            <a:solidFill>
              <a:srgbClr val="CC2D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11"/>
            <p:cNvSpPr txBox="1"/>
            <p:nvPr/>
          </p:nvSpPr>
          <p:spPr>
            <a:xfrm>
              <a:off x="0" y="0"/>
              <a:ext cx="463800" cy="24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9" u="none" cap="none" strike="noStrike">
                  <a:solidFill>
                    <a:srgbClr val="FFAAC2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100</a:t>
              </a:r>
              <a:endParaRPr/>
            </a:p>
          </p:txBody>
        </p:sp>
      </p:grpSp>
      <p:grpSp>
        <p:nvGrpSpPr>
          <p:cNvPr id="192" name="Google Shape;192;p11"/>
          <p:cNvGrpSpPr/>
          <p:nvPr/>
        </p:nvGrpSpPr>
        <p:grpSpPr>
          <a:xfrm>
            <a:off x="7055747" y="5993751"/>
            <a:ext cx="4176945" cy="960600"/>
            <a:chOff x="0" y="-1255"/>
            <a:chExt cx="1100101" cy="252997"/>
          </a:xfrm>
        </p:grpSpPr>
        <p:sp>
          <p:nvSpPr>
            <p:cNvPr id="193" name="Google Shape;193;p11"/>
            <p:cNvSpPr/>
            <p:nvPr/>
          </p:nvSpPr>
          <p:spPr>
            <a:xfrm>
              <a:off x="0" y="0"/>
              <a:ext cx="1099985" cy="251742"/>
            </a:xfrm>
            <a:custGeom>
              <a:rect b="b" l="l" r="r" t="t"/>
              <a:pathLst>
                <a:path extrusionOk="0" h="251742" w="1099985">
                  <a:moveTo>
                    <a:pt x="125871" y="0"/>
                  </a:moveTo>
                  <a:lnTo>
                    <a:pt x="974114" y="0"/>
                  </a:lnTo>
                  <a:cubicBezTo>
                    <a:pt x="1043630" y="0"/>
                    <a:pt x="1099985" y="56354"/>
                    <a:pt x="1099985" y="125871"/>
                  </a:cubicBezTo>
                  <a:lnTo>
                    <a:pt x="1099985" y="125871"/>
                  </a:lnTo>
                  <a:cubicBezTo>
                    <a:pt x="1099985" y="159254"/>
                    <a:pt x="1086723" y="191270"/>
                    <a:pt x="1063118" y="214876"/>
                  </a:cubicBezTo>
                  <a:cubicBezTo>
                    <a:pt x="1039513" y="238481"/>
                    <a:pt x="1007497" y="251742"/>
                    <a:pt x="974114" y="251742"/>
                  </a:cubicBezTo>
                  <a:lnTo>
                    <a:pt x="125871" y="251742"/>
                  </a:lnTo>
                  <a:cubicBezTo>
                    <a:pt x="92488" y="251742"/>
                    <a:pt x="60472" y="238481"/>
                    <a:pt x="36867" y="214876"/>
                  </a:cubicBezTo>
                  <a:cubicBezTo>
                    <a:pt x="13261" y="191270"/>
                    <a:pt x="0" y="159254"/>
                    <a:pt x="0" y="125871"/>
                  </a:cubicBezTo>
                  <a:lnTo>
                    <a:pt x="0" y="125871"/>
                  </a:lnTo>
                  <a:cubicBezTo>
                    <a:pt x="0" y="92488"/>
                    <a:pt x="13261" y="60472"/>
                    <a:pt x="36867" y="36867"/>
                  </a:cubicBezTo>
                  <a:cubicBezTo>
                    <a:pt x="60472" y="13261"/>
                    <a:pt x="92488" y="0"/>
                    <a:pt x="125871" y="0"/>
                  </a:cubicBezTo>
                  <a:close/>
                </a:path>
              </a:pathLst>
            </a:custGeom>
            <a:solidFill>
              <a:srgbClr val="0E27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1"/>
            <p:cNvSpPr txBox="1"/>
            <p:nvPr/>
          </p:nvSpPr>
          <p:spPr>
            <a:xfrm>
              <a:off x="1" y="-1255"/>
              <a:ext cx="1100100" cy="25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199" u="sng" cap="none" strike="noStrike">
                  <a:solidFill>
                    <a:srgbClr val="A9BE3C"/>
                  </a:solidFill>
                  <a:latin typeface="Nunito Sans Black"/>
                  <a:ea typeface="Nunito Sans Black"/>
                  <a:cs typeface="Nunito Sans Black"/>
                  <a:sym typeface="Nunito Sans Black"/>
                  <a:hlinkClick action="ppaction://hlinksldjump"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REVEAL ANSWER</a:t>
              </a:r>
              <a:endParaRPr/>
            </a:p>
          </p:txBody>
        </p:sp>
      </p:grpSp>
      <p:sp>
        <p:nvSpPr>
          <p:cNvPr id="195" name="Google Shape;195;p11"/>
          <p:cNvSpPr txBox="1"/>
          <p:nvPr/>
        </p:nvSpPr>
        <p:spPr>
          <a:xfrm rot="129816">
            <a:off x="8596235" y="661506"/>
            <a:ext cx="3218294" cy="12564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1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76" u="none" cap="none" strike="noStrike">
                <a:solidFill>
                  <a:srgbClr val="FFB18B"/>
                </a:solidFill>
                <a:latin typeface="Gochi Hand"/>
                <a:ea typeface="Gochi Hand"/>
                <a:cs typeface="Gochi Hand"/>
                <a:sym typeface="Gochi Hand"/>
              </a:rPr>
              <a:t> FACT </a:t>
            </a:r>
            <a:endParaRPr/>
          </a:p>
        </p:txBody>
      </p:sp>
      <p:sp>
        <p:nvSpPr>
          <p:cNvPr id="196" name="Google Shape;196;p11"/>
          <p:cNvSpPr txBox="1"/>
          <p:nvPr/>
        </p:nvSpPr>
        <p:spPr>
          <a:xfrm>
            <a:off x="6609884" y="948650"/>
            <a:ext cx="2046000" cy="11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80" u="none" cap="none" strike="noStrike">
                <a:solidFill>
                  <a:srgbClr val="FFEFD3"/>
                </a:solidFill>
                <a:latin typeface="Luckiest Guy"/>
                <a:ea typeface="Luckiest Guy"/>
                <a:cs typeface="Luckiest Guy"/>
                <a:sym typeface="Luckiest Guy"/>
              </a:rPr>
              <a:t>FUN</a:t>
            </a:r>
            <a:endParaRPr/>
          </a:p>
        </p:txBody>
      </p:sp>
      <p:sp>
        <p:nvSpPr>
          <p:cNvPr id="197" name="Google Shape;197;p11"/>
          <p:cNvSpPr txBox="1"/>
          <p:nvPr/>
        </p:nvSpPr>
        <p:spPr>
          <a:xfrm>
            <a:off x="14302900" y="1031800"/>
            <a:ext cx="29565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sng" cap="none" strike="noStrike">
                <a:solidFill>
                  <a:srgbClr val="FFEFD3"/>
                </a:solidFill>
                <a:latin typeface="Nunito Sans Black"/>
                <a:ea typeface="Nunito Sans Black"/>
                <a:cs typeface="Nunito Sans Black"/>
                <a:sym typeface="Nunito Sans Black"/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BACK TO</a:t>
            </a:r>
            <a:endParaRPr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sng" cap="none" strike="noStrike">
                <a:solidFill>
                  <a:srgbClr val="FFEFD3"/>
                </a:solidFill>
                <a:latin typeface="Nunito Sans Black"/>
                <a:ea typeface="Nunito Sans Black"/>
                <a:cs typeface="Nunito Sans Black"/>
                <a:sym typeface="Nunito Sans Black"/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GAME BOARD</a:t>
            </a:r>
            <a:endParaRPr/>
          </a:p>
        </p:txBody>
      </p:sp>
      <p:sp>
        <p:nvSpPr>
          <p:cNvPr id="198" name="Google Shape;198;p11"/>
          <p:cNvSpPr txBox="1"/>
          <p:nvPr/>
        </p:nvSpPr>
        <p:spPr>
          <a:xfrm>
            <a:off x="2507275" y="3925500"/>
            <a:ext cx="13273500" cy="16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99" u="none" cap="none" strike="noStrike">
                <a:solidFill>
                  <a:srgbClr val="FFEFD3"/>
                </a:solidFill>
                <a:latin typeface="Nunito Sans"/>
                <a:ea typeface="Nunito Sans"/>
                <a:cs typeface="Nunito Sans"/>
                <a:sym typeface="Nunito Sans"/>
              </a:rPr>
              <a:t>This red and juicy food is often called a vegetable, but it’s actually a fruit.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102A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700" y="2340925"/>
            <a:ext cx="16230600" cy="7243200"/>
          </a:xfrm>
          <a:prstGeom prst="roundRect">
            <a:avLst>
              <a:gd fmla="val 10478" name="adj"/>
            </a:avLst>
          </a:prstGeom>
          <a:noFill/>
          <a:ln>
            <a:noFill/>
          </a:ln>
        </p:spPr>
      </p:pic>
      <p:grpSp>
        <p:nvGrpSpPr>
          <p:cNvPr id="204" name="Google Shape;204;p12"/>
          <p:cNvGrpSpPr/>
          <p:nvPr/>
        </p:nvGrpSpPr>
        <p:grpSpPr>
          <a:xfrm>
            <a:off x="1028700" y="993699"/>
            <a:ext cx="1760992" cy="911252"/>
            <a:chOff x="0" y="0"/>
            <a:chExt cx="463800" cy="240000"/>
          </a:xfrm>
        </p:grpSpPr>
        <p:sp>
          <p:nvSpPr>
            <p:cNvPr id="205" name="Google Shape;205;p12"/>
            <p:cNvSpPr/>
            <p:nvPr/>
          </p:nvSpPr>
          <p:spPr>
            <a:xfrm>
              <a:off x="0" y="0"/>
              <a:ext cx="463671" cy="239993"/>
            </a:xfrm>
            <a:custGeom>
              <a:rect b="b" l="l" r="r" t="t"/>
              <a:pathLst>
                <a:path extrusionOk="0" h="239993" w="463671">
                  <a:moveTo>
                    <a:pt x="119997" y="0"/>
                  </a:moveTo>
                  <a:lnTo>
                    <a:pt x="343675" y="0"/>
                  </a:lnTo>
                  <a:cubicBezTo>
                    <a:pt x="375500" y="0"/>
                    <a:pt x="406021" y="12642"/>
                    <a:pt x="428525" y="35146"/>
                  </a:cubicBezTo>
                  <a:cubicBezTo>
                    <a:pt x="451029" y="57650"/>
                    <a:pt x="463671" y="88172"/>
                    <a:pt x="463671" y="119997"/>
                  </a:cubicBezTo>
                  <a:lnTo>
                    <a:pt x="463671" y="119997"/>
                  </a:lnTo>
                  <a:cubicBezTo>
                    <a:pt x="463671" y="151822"/>
                    <a:pt x="451029" y="182343"/>
                    <a:pt x="428525" y="204847"/>
                  </a:cubicBezTo>
                  <a:cubicBezTo>
                    <a:pt x="406021" y="227351"/>
                    <a:pt x="375500" y="239993"/>
                    <a:pt x="343675" y="239993"/>
                  </a:cubicBezTo>
                  <a:lnTo>
                    <a:pt x="119997" y="239993"/>
                  </a:lnTo>
                  <a:cubicBezTo>
                    <a:pt x="88172" y="239993"/>
                    <a:pt x="57650" y="227351"/>
                    <a:pt x="35146" y="204847"/>
                  </a:cubicBezTo>
                  <a:cubicBezTo>
                    <a:pt x="12642" y="182343"/>
                    <a:pt x="0" y="151822"/>
                    <a:pt x="0" y="119997"/>
                  </a:cubicBezTo>
                  <a:lnTo>
                    <a:pt x="0" y="119997"/>
                  </a:lnTo>
                  <a:cubicBezTo>
                    <a:pt x="0" y="88172"/>
                    <a:pt x="12642" y="57650"/>
                    <a:pt x="35146" y="35146"/>
                  </a:cubicBezTo>
                  <a:cubicBezTo>
                    <a:pt x="57650" y="12642"/>
                    <a:pt x="88172" y="0"/>
                    <a:pt x="119997" y="0"/>
                  </a:cubicBezTo>
                  <a:close/>
                </a:path>
              </a:pathLst>
            </a:custGeom>
            <a:solidFill>
              <a:srgbClr val="CC2D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12"/>
            <p:cNvSpPr txBox="1"/>
            <p:nvPr/>
          </p:nvSpPr>
          <p:spPr>
            <a:xfrm>
              <a:off x="0" y="0"/>
              <a:ext cx="463800" cy="24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9" u="none" cap="none" strike="noStrike">
                  <a:solidFill>
                    <a:srgbClr val="FFAAC2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100</a:t>
              </a:r>
              <a:endParaRPr/>
            </a:p>
          </p:txBody>
        </p:sp>
      </p:grpSp>
      <p:sp>
        <p:nvSpPr>
          <p:cNvPr id="207" name="Google Shape;207;p12"/>
          <p:cNvSpPr txBox="1"/>
          <p:nvPr/>
        </p:nvSpPr>
        <p:spPr>
          <a:xfrm>
            <a:off x="6971204" y="930413"/>
            <a:ext cx="4345500" cy="11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80" u="none" cap="none" strike="noStrike">
                <a:solidFill>
                  <a:srgbClr val="FFEFD3"/>
                </a:solidFill>
                <a:latin typeface="Luckiest Guy"/>
                <a:ea typeface="Luckiest Guy"/>
                <a:cs typeface="Luckiest Guy"/>
                <a:sym typeface="Luckiest Guy"/>
              </a:rPr>
              <a:t>ANSWER</a:t>
            </a:r>
            <a:endParaRPr/>
          </a:p>
        </p:txBody>
      </p:sp>
      <p:sp>
        <p:nvSpPr>
          <p:cNvPr id="208" name="Google Shape;208;p12"/>
          <p:cNvSpPr txBox="1"/>
          <p:nvPr/>
        </p:nvSpPr>
        <p:spPr>
          <a:xfrm>
            <a:off x="14222100" y="1031800"/>
            <a:ext cx="30372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sng" cap="none" strike="noStrike">
                <a:solidFill>
                  <a:srgbClr val="FFEFD3"/>
                </a:solidFill>
                <a:latin typeface="Nunito Sans Black"/>
                <a:ea typeface="Nunito Sans Black"/>
                <a:cs typeface="Nunito Sans Black"/>
                <a:sym typeface="Nunito Sans Black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BACK TO</a:t>
            </a:r>
            <a:endParaRPr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sng" cap="none" strike="noStrike">
                <a:solidFill>
                  <a:srgbClr val="FFEFD3"/>
                </a:solidFill>
                <a:latin typeface="Nunito Sans Black"/>
                <a:ea typeface="Nunito Sans Black"/>
                <a:cs typeface="Nunito Sans Black"/>
                <a:sym typeface="Nunito Sans Black"/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GAME BOARD</a:t>
            </a:r>
            <a:endParaRPr/>
          </a:p>
        </p:txBody>
      </p:sp>
      <p:sp>
        <p:nvSpPr>
          <p:cNvPr id="209" name="Google Shape;209;p12"/>
          <p:cNvSpPr txBox="1"/>
          <p:nvPr/>
        </p:nvSpPr>
        <p:spPr>
          <a:xfrm>
            <a:off x="3119175" y="5282825"/>
            <a:ext cx="120495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500" u="none" cap="none" strike="noStrike">
                <a:solidFill>
                  <a:srgbClr val="FFEFD3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WHAT IS A TOMATO?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" y="0"/>
            <a:ext cx="18288000" cy="102869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5" name="Google Shape;215;p13"/>
          <p:cNvGrpSpPr/>
          <p:nvPr/>
        </p:nvGrpSpPr>
        <p:grpSpPr>
          <a:xfrm>
            <a:off x="1028700" y="993699"/>
            <a:ext cx="1760992" cy="911252"/>
            <a:chOff x="0" y="0"/>
            <a:chExt cx="463800" cy="240000"/>
          </a:xfrm>
        </p:grpSpPr>
        <p:sp>
          <p:nvSpPr>
            <p:cNvPr id="216" name="Google Shape;216;p13"/>
            <p:cNvSpPr/>
            <p:nvPr/>
          </p:nvSpPr>
          <p:spPr>
            <a:xfrm>
              <a:off x="0" y="0"/>
              <a:ext cx="463671" cy="239993"/>
            </a:xfrm>
            <a:custGeom>
              <a:rect b="b" l="l" r="r" t="t"/>
              <a:pathLst>
                <a:path extrusionOk="0" h="239993" w="463671">
                  <a:moveTo>
                    <a:pt x="119997" y="0"/>
                  </a:moveTo>
                  <a:lnTo>
                    <a:pt x="343675" y="0"/>
                  </a:lnTo>
                  <a:cubicBezTo>
                    <a:pt x="375500" y="0"/>
                    <a:pt x="406021" y="12642"/>
                    <a:pt x="428525" y="35146"/>
                  </a:cubicBezTo>
                  <a:cubicBezTo>
                    <a:pt x="451029" y="57650"/>
                    <a:pt x="463671" y="88172"/>
                    <a:pt x="463671" y="119997"/>
                  </a:cubicBezTo>
                  <a:lnTo>
                    <a:pt x="463671" y="119997"/>
                  </a:lnTo>
                  <a:cubicBezTo>
                    <a:pt x="463671" y="151822"/>
                    <a:pt x="451029" y="182343"/>
                    <a:pt x="428525" y="204847"/>
                  </a:cubicBezTo>
                  <a:cubicBezTo>
                    <a:pt x="406021" y="227351"/>
                    <a:pt x="375500" y="239993"/>
                    <a:pt x="343675" y="239993"/>
                  </a:cubicBezTo>
                  <a:lnTo>
                    <a:pt x="119997" y="239993"/>
                  </a:lnTo>
                  <a:cubicBezTo>
                    <a:pt x="88172" y="239993"/>
                    <a:pt x="57650" y="227351"/>
                    <a:pt x="35146" y="204847"/>
                  </a:cubicBezTo>
                  <a:cubicBezTo>
                    <a:pt x="12642" y="182343"/>
                    <a:pt x="0" y="151822"/>
                    <a:pt x="0" y="119997"/>
                  </a:cubicBezTo>
                  <a:lnTo>
                    <a:pt x="0" y="119997"/>
                  </a:lnTo>
                  <a:cubicBezTo>
                    <a:pt x="0" y="88172"/>
                    <a:pt x="12642" y="57650"/>
                    <a:pt x="35146" y="35146"/>
                  </a:cubicBezTo>
                  <a:cubicBezTo>
                    <a:pt x="57650" y="12642"/>
                    <a:pt x="88172" y="0"/>
                    <a:pt x="119997" y="0"/>
                  </a:cubicBezTo>
                  <a:close/>
                </a:path>
              </a:pathLst>
            </a:custGeom>
            <a:solidFill>
              <a:srgbClr val="CC2D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13"/>
            <p:cNvSpPr txBox="1"/>
            <p:nvPr/>
          </p:nvSpPr>
          <p:spPr>
            <a:xfrm>
              <a:off x="0" y="0"/>
              <a:ext cx="463800" cy="24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9" u="none" cap="none" strike="noStrike">
                  <a:solidFill>
                    <a:srgbClr val="FFAAC2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200</a:t>
              </a:r>
              <a:endParaRPr/>
            </a:p>
          </p:txBody>
        </p:sp>
      </p:grpSp>
      <p:sp>
        <p:nvSpPr>
          <p:cNvPr id="218" name="Google Shape;218;p13"/>
          <p:cNvSpPr/>
          <p:nvPr/>
        </p:nvSpPr>
        <p:spPr>
          <a:xfrm>
            <a:off x="633461" y="2195372"/>
            <a:ext cx="17021078" cy="7593848"/>
          </a:xfrm>
          <a:custGeom>
            <a:rect b="b" l="l" r="r" t="t"/>
            <a:pathLst>
              <a:path extrusionOk="0" h="1477968" w="3312761">
                <a:moveTo>
                  <a:pt x="965120" y="1341657"/>
                </a:moveTo>
                <a:cubicBezTo>
                  <a:pt x="983327" y="1321304"/>
                  <a:pt x="1009342" y="1309671"/>
                  <a:pt x="1036650" y="1309671"/>
                </a:cubicBezTo>
                <a:lnTo>
                  <a:pt x="3226496" y="1310006"/>
                </a:lnTo>
                <a:cubicBezTo>
                  <a:pt x="3249370" y="1310019"/>
                  <a:pt x="3271312" y="1300941"/>
                  <a:pt x="3287492" y="1284770"/>
                </a:cubicBezTo>
                <a:cubicBezTo>
                  <a:pt x="3303671" y="1268600"/>
                  <a:pt x="3312761" y="1246663"/>
                  <a:pt x="3312761" y="1223789"/>
                </a:cubicBezTo>
                <a:lnTo>
                  <a:pt x="3312761" y="86220"/>
                </a:lnTo>
                <a:cubicBezTo>
                  <a:pt x="3312761" y="63353"/>
                  <a:pt x="3303677" y="41423"/>
                  <a:pt x="3287508" y="25254"/>
                </a:cubicBezTo>
                <a:cubicBezTo>
                  <a:pt x="3271339" y="9085"/>
                  <a:pt x="3249408" y="1"/>
                  <a:pt x="3226542" y="1"/>
                </a:cubicBezTo>
                <a:lnTo>
                  <a:pt x="303022" y="1"/>
                </a:lnTo>
                <a:cubicBezTo>
                  <a:pt x="278489" y="0"/>
                  <a:pt x="255117" y="10451"/>
                  <a:pt x="238760" y="28736"/>
                </a:cubicBezTo>
                <a:lnTo>
                  <a:pt x="21960" y="271093"/>
                </a:lnTo>
                <a:cubicBezTo>
                  <a:pt x="7818" y="286901"/>
                  <a:pt x="0" y="307367"/>
                  <a:pt x="0" y="328577"/>
                </a:cubicBezTo>
                <a:lnTo>
                  <a:pt x="0" y="1391755"/>
                </a:lnTo>
                <a:cubicBezTo>
                  <a:pt x="4" y="1439370"/>
                  <a:pt x="38604" y="1477968"/>
                  <a:pt x="86219" y="1477968"/>
                </a:cubicBezTo>
                <a:lnTo>
                  <a:pt x="804624" y="1477968"/>
                </a:lnTo>
                <a:cubicBezTo>
                  <a:pt x="829157" y="1477968"/>
                  <a:pt x="852529" y="1467517"/>
                  <a:pt x="868886" y="1449233"/>
                </a:cubicBezTo>
                <a:close/>
              </a:path>
            </a:pathLst>
          </a:custGeom>
          <a:solidFill>
            <a:srgbClr val="2B5F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7065272" y="5998517"/>
            <a:ext cx="4176945" cy="955834"/>
            <a:chOff x="0" y="0"/>
            <a:chExt cx="1100101" cy="251742"/>
          </a:xfrm>
        </p:grpSpPr>
        <p:sp>
          <p:nvSpPr>
            <p:cNvPr id="220" name="Google Shape;220;p13"/>
            <p:cNvSpPr/>
            <p:nvPr/>
          </p:nvSpPr>
          <p:spPr>
            <a:xfrm>
              <a:off x="0" y="0"/>
              <a:ext cx="1099985" cy="251742"/>
            </a:xfrm>
            <a:custGeom>
              <a:rect b="b" l="l" r="r" t="t"/>
              <a:pathLst>
                <a:path extrusionOk="0" h="251742" w="1099985">
                  <a:moveTo>
                    <a:pt x="125871" y="0"/>
                  </a:moveTo>
                  <a:lnTo>
                    <a:pt x="974114" y="0"/>
                  </a:lnTo>
                  <a:cubicBezTo>
                    <a:pt x="1043630" y="0"/>
                    <a:pt x="1099985" y="56354"/>
                    <a:pt x="1099985" y="125871"/>
                  </a:cubicBezTo>
                  <a:lnTo>
                    <a:pt x="1099985" y="125871"/>
                  </a:lnTo>
                  <a:cubicBezTo>
                    <a:pt x="1099985" y="159254"/>
                    <a:pt x="1086723" y="191270"/>
                    <a:pt x="1063118" y="214876"/>
                  </a:cubicBezTo>
                  <a:cubicBezTo>
                    <a:pt x="1039513" y="238481"/>
                    <a:pt x="1007497" y="251742"/>
                    <a:pt x="974114" y="251742"/>
                  </a:cubicBezTo>
                  <a:lnTo>
                    <a:pt x="125871" y="251742"/>
                  </a:lnTo>
                  <a:cubicBezTo>
                    <a:pt x="92488" y="251742"/>
                    <a:pt x="60472" y="238481"/>
                    <a:pt x="36867" y="214876"/>
                  </a:cubicBezTo>
                  <a:cubicBezTo>
                    <a:pt x="13261" y="191270"/>
                    <a:pt x="0" y="159254"/>
                    <a:pt x="0" y="125871"/>
                  </a:cubicBezTo>
                  <a:lnTo>
                    <a:pt x="0" y="125871"/>
                  </a:lnTo>
                  <a:cubicBezTo>
                    <a:pt x="0" y="92488"/>
                    <a:pt x="13261" y="60472"/>
                    <a:pt x="36867" y="36867"/>
                  </a:cubicBezTo>
                  <a:cubicBezTo>
                    <a:pt x="60472" y="13261"/>
                    <a:pt x="92488" y="0"/>
                    <a:pt x="125871" y="0"/>
                  </a:cubicBezTo>
                  <a:close/>
                </a:path>
              </a:pathLst>
            </a:custGeom>
            <a:solidFill>
              <a:srgbClr val="0E27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13"/>
            <p:cNvSpPr txBox="1"/>
            <p:nvPr/>
          </p:nvSpPr>
          <p:spPr>
            <a:xfrm>
              <a:off x="1" y="2"/>
              <a:ext cx="1100100" cy="25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199" u="sng" cap="none" strike="noStrike">
                  <a:solidFill>
                    <a:srgbClr val="A9BE3C"/>
                  </a:solidFill>
                  <a:latin typeface="Nunito Sans Black"/>
                  <a:ea typeface="Nunito Sans Black"/>
                  <a:cs typeface="Nunito Sans Black"/>
                  <a:sym typeface="Nunito Sans Black"/>
                  <a:hlinkClick action="ppaction://hlinksldjump"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REVEAL ANSWER</a:t>
              </a:r>
              <a:endParaRPr/>
            </a:p>
          </p:txBody>
        </p:sp>
      </p:grpSp>
      <p:sp>
        <p:nvSpPr>
          <p:cNvPr id="222" name="Google Shape;222;p13"/>
          <p:cNvSpPr txBox="1"/>
          <p:nvPr/>
        </p:nvSpPr>
        <p:spPr>
          <a:xfrm>
            <a:off x="14118175" y="1031800"/>
            <a:ext cx="31410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sng" cap="none" strike="noStrike">
                <a:solidFill>
                  <a:srgbClr val="FFEFD3"/>
                </a:solidFill>
                <a:latin typeface="Nunito Sans Black"/>
                <a:ea typeface="Nunito Sans Black"/>
                <a:cs typeface="Nunito Sans Black"/>
                <a:sym typeface="Nunito Sans Black"/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BACK TO</a:t>
            </a:r>
            <a:endParaRPr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sng" cap="none" strike="noStrike">
                <a:solidFill>
                  <a:srgbClr val="FFEFD3"/>
                </a:solidFill>
                <a:latin typeface="Nunito Sans Black"/>
                <a:ea typeface="Nunito Sans Black"/>
                <a:cs typeface="Nunito Sans Black"/>
                <a:sym typeface="Nunito Sans Black"/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GAME BOARD</a:t>
            </a:r>
            <a:endParaRPr/>
          </a:p>
        </p:txBody>
      </p:sp>
      <p:sp>
        <p:nvSpPr>
          <p:cNvPr id="223" name="Google Shape;223;p13"/>
          <p:cNvSpPr txBox="1"/>
          <p:nvPr/>
        </p:nvSpPr>
        <p:spPr>
          <a:xfrm>
            <a:off x="1883825" y="4214125"/>
            <a:ext cx="14520300" cy="16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99" u="none" cap="none" strike="noStrike">
                <a:solidFill>
                  <a:srgbClr val="FFEFD3"/>
                </a:solidFill>
                <a:latin typeface="Nunito Sans"/>
                <a:ea typeface="Nunito Sans"/>
                <a:cs typeface="Nunito Sans"/>
                <a:sym typeface="Nunito Sans"/>
              </a:rPr>
              <a:t>This orange vegetable used to be purple before becoming the color we know today.</a:t>
            </a:r>
            <a:endParaRPr/>
          </a:p>
        </p:txBody>
      </p:sp>
      <p:sp>
        <p:nvSpPr>
          <p:cNvPr id="224" name="Google Shape;224;p13"/>
          <p:cNvSpPr/>
          <p:nvPr/>
        </p:nvSpPr>
        <p:spPr>
          <a:xfrm>
            <a:off x="8853425" y="602700"/>
            <a:ext cx="3059700" cy="1374000"/>
          </a:xfrm>
          <a:prstGeom prst="rect">
            <a:avLst/>
          </a:prstGeom>
          <a:solidFill>
            <a:srgbClr val="CE4F1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3"/>
          <p:cNvSpPr txBox="1"/>
          <p:nvPr/>
        </p:nvSpPr>
        <p:spPr>
          <a:xfrm rot="129816">
            <a:off x="8596235" y="661506"/>
            <a:ext cx="3218294" cy="12564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1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76" u="none" cap="none" strike="noStrike">
                <a:solidFill>
                  <a:srgbClr val="FFB18B"/>
                </a:solidFill>
                <a:latin typeface="Gochi Hand"/>
                <a:ea typeface="Gochi Hand"/>
                <a:cs typeface="Gochi Hand"/>
                <a:sym typeface="Gochi Hand"/>
              </a:rPr>
              <a:t> FACT </a:t>
            </a:r>
            <a:endParaRPr/>
          </a:p>
        </p:txBody>
      </p:sp>
      <p:sp>
        <p:nvSpPr>
          <p:cNvPr id="226" name="Google Shape;226;p13"/>
          <p:cNvSpPr txBox="1"/>
          <p:nvPr/>
        </p:nvSpPr>
        <p:spPr>
          <a:xfrm>
            <a:off x="6609884" y="948650"/>
            <a:ext cx="2046000" cy="11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80" u="none" cap="none" strike="noStrike">
                <a:solidFill>
                  <a:srgbClr val="FFEFD3"/>
                </a:solidFill>
                <a:latin typeface="Luckiest Guy"/>
                <a:ea typeface="Luckiest Guy"/>
                <a:cs typeface="Luckiest Guy"/>
                <a:sym typeface="Luckiest Guy"/>
              </a:rPr>
              <a:t>FUN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A2F03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700" y="2427066"/>
            <a:ext cx="16230600" cy="7243200"/>
          </a:xfrm>
          <a:prstGeom prst="roundRect">
            <a:avLst>
              <a:gd fmla="val 10637" name="adj"/>
            </a:avLst>
          </a:prstGeom>
          <a:noFill/>
          <a:ln>
            <a:noFill/>
          </a:ln>
        </p:spPr>
      </p:pic>
      <p:grpSp>
        <p:nvGrpSpPr>
          <p:cNvPr id="232" name="Google Shape;232;p14"/>
          <p:cNvGrpSpPr/>
          <p:nvPr/>
        </p:nvGrpSpPr>
        <p:grpSpPr>
          <a:xfrm>
            <a:off x="1028700" y="993699"/>
            <a:ext cx="1760992" cy="911252"/>
            <a:chOff x="0" y="0"/>
            <a:chExt cx="463800" cy="240000"/>
          </a:xfrm>
        </p:grpSpPr>
        <p:sp>
          <p:nvSpPr>
            <p:cNvPr id="233" name="Google Shape;233;p14"/>
            <p:cNvSpPr/>
            <p:nvPr/>
          </p:nvSpPr>
          <p:spPr>
            <a:xfrm>
              <a:off x="0" y="0"/>
              <a:ext cx="463671" cy="239993"/>
            </a:xfrm>
            <a:custGeom>
              <a:rect b="b" l="l" r="r" t="t"/>
              <a:pathLst>
                <a:path extrusionOk="0" h="239993" w="463671">
                  <a:moveTo>
                    <a:pt x="119997" y="0"/>
                  </a:moveTo>
                  <a:lnTo>
                    <a:pt x="343675" y="0"/>
                  </a:lnTo>
                  <a:cubicBezTo>
                    <a:pt x="375500" y="0"/>
                    <a:pt x="406021" y="12642"/>
                    <a:pt x="428525" y="35146"/>
                  </a:cubicBezTo>
                  <a:cubicBezTo>
                    <a:pt x="451029" y="57650"/>
                    <a:pt x="463671" y="88172"/>
                    <a:pt x="463671" y="119997"/>
                  </a:cubicBezTo>
                  <a:lnTo>
                    <a:pt x="463671" y="119997"/>
                  </a:lnTo>
                  <a:cubicBezTo>
                    <a:pt x="463671" y="151822"/>
                    <a:pt x="451029" y="182343"/>
                    <a:pt x="428525" y="204847"/>
                  </a:cubicBezTo>
                  <a:cubicBezTo>
                    <a:pt x="406021" y="227351"/>
                    <a:pt x="375500" y="239993"/>
                    <a:pt x="343675" y="239993"/>
                  </a:cubicBezTo>
                  <a:lnTo>
                    <a:pt x="119997" y="239993"/>
                  </a:lnTo>
                  <a:cubicBezTo>
                    <a:pt x="88172" y="239993"/>
                    <a:pt x="57650" y="227351"/>
                    <a:pt x="35146" y="204847"/>
                  </a:cubicBezTo>
                  <a:cubicBezTo>
                    <a:pt x="12642" y="182343"/>
                    <a:pt x="0" y="151822"/>
                    <a:pt x="0" y="119997"/>
                  </a:cubicBezTo>
                  <a:lnTo>
                    <a:pt x="0" y="119997"/>
                  </a:lnTo>
                  <a:cubicBezTo>
                    <a:pt x="0" y="88172"/>
                    <a:pt x="12642" y="57650"/>
                    <a:pt x="35146" y="35146"/>
                  </a:cubicBezTo>
                  <a:cubicBezTo>
                    <a:pt x="57650" y="12642"/>
                    <a:pt x="88172" y="0"/>
                    <a:pt x="119997" y="0"/>
                  </a:cubicBezTo>
                  <a:close/>
                </a:path>
              </a:pathLst>
            </a:custGeom>
            <a:solidFill>
              <a:srgbClr val="CE4F1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14"/>
            <p:cNvSpPr txBox="1"/>
            <p:nvPr/>
          </p:nvSpPr>
          <p:spPr>
            <a:xfrm>
              <a:off x="0" y="0"/>
              <a:ext cx="463800" cy="24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9" u="none" cap="none" strike="noStrike">
                  <a:solidFill>
                    <a:srgbClr val="FFB18B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200</a:t>
              </a:r>
              <a:endParaRPr/>
            </a:p>
          </p:txBody>
        </p:sp>
      </p:grpSp>
      <p:sp>
        <p:nvSpPr>
          <p:cNvPr id="235" name="Google Shape;235;p14"/>
          <p:cNvSpPr txBox="1"/>
          <p:nvPr/>
        </p:nvSpPr>
        <p:spPr>
          <a:xfrm>
            <a:off x="4853434" y="4982661"/>
            <a:ext cx="8581132" cy="1009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500" u="none" cap="none" strike="noStrike">
                <a:solidFill>
                  <a:srgbClr val="FFEFD3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WHAT IS A CARROT?</a:t>
            </a:r>
            <a:endParaRPr/>
          </a:p>
        </p:txBody>
      </p:sp>
      <p:sp>
        <p:nvSpPr>
          <p:cNvPr id="236" name="Google Shape;236;p14"/>
          <p:cNvSpPr txBox="1"/>
          <p:nvPr/>
        </p:nvSpPr>
        <p:spPr>
          <a:xfrm>
            <a:off x="6971204" y="930413"/>
            <a:ext cx="4345500" cy="11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80" u="none" cap="none" strike="noStrike">
                <a:solidFill>
                  <a:srgbClr val="FFEFD3"/>
                </a:solidFill>
                <a:latin typeface="Luckiest Guy"/>
                <a:ea typeface="Luckiest Guy"/>
                <a:cs typeface="Luckiest Guy"/>
                <a:sym typeface="Luckiest Guy"/>
              </a:rPr>
              <a:t>ANSWER</a:t>
            </a:r>
            <a:endParaRPr/>
          </a:p>
        </p:txBody>
      </p:sp>
      <p:sp>
        <p:nvSpPr>
          <p:cNvPr id="237" name="Google Shape;237;p14"/>
          <p:cNvSpPr txBox="1"/>
          <p:nvPr/>
        </p:nvSpPr>
        <p:spPr>
          <a:xfrm>
            <a:off x="14222100" y="1031800"/>
            <a:ext cx="30372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sng" cap="none" strike="noStrike">
                <a:solidFill>
                  <a:srgbClr val="FFEFD3"/>
                </a:solidFill>
                <a:latin typeface="Nunito Sans Black"/>
                <a:ea typeface="Nunito Sans Black"/>
                <a:cs typeface="Nunito Sans Black"/>
                <a:sym typeface="Nunito Sans Black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BACK TO</a:t>
            </a:r>
            <a:endParaRPr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sng" cap="none" strike="noStrike">
                <a:solidFill>
                  <a:srgbClr val="FFEFD3"/>
                </a:solidFill>
                <a:latin typeface="Nunito Sans Black"/>
                <a:ea typeface="Nunito Sans Black"/>
                <a:cs typeface="Nunito Sans Black"/>
                <a:sym typeface="Nunito Sans Black"/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GAME BOARD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" y="0"/>
            <a:ext cx="18288014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3" name="Google Shape;243;p15"/>
          <p:cNvGrpSpPr/>
          <p:nvPr/>
        </p:nvGrpSpPr>
        <p:grpSpPr>
          <a:xfrm>
            <a:off x="1028700" y="993699"/>
            <a:ext cx="1760992" cy="911252"/>
            <a:chOff x="0" y="0"/>
            <a:chExt cx="463800" cy="240000"/>
          </a:xfrm>
        </p:grpSpPr>
        <p:sp>
          <p:nvSpPr>
            <p:cNvPr id="244" name="Google Shape;244;p15"/>
            <p:cNvSpPr/>
            <p:nvPr/>
          </p:nvSpPr>
          <p:spPr>
            <a:xfrm>
              <a:off x="0" y="0"/>
              <a:ext cx="463671" cy="239993"/>
            </a:xfrm>
            <a:custGeom>
              <a:rect b="b" l="l" r="r" t="t"/>
              <a:pathLst>
                <a:path extrusionOk="0" h="239993" w="463671">
                  <a:moveTo>
                    <a:pt x="119997" y="0"/>
                  </a:moveTo>
                  <a:lnTo>
                    <a:pt x="343675" y="0"/>
                  </a:lnTo>
                  <a:cubicBezTo>
                    <a:pt x="375500" y="0"/>
                    <a:pt x="406021" y="12642"/>
                    <a:pt x="428525" y="35146"/>
                  </a:cubicBezTo>
                  <a:cubicBezTo>
                    <a:pt x="451029" y="57650"/>
                    <a:pt x="463671" y="88172"/>
                    <a:pt x="463671" y="119997"/>
                  </a:cubicBezTo>
                  <a:lnTo>
                    <a:pt x="463671" y="119997"/>
                  </a:lnTo>
                  <a:cubicBezTo>
                    <a:pt x="463671" y="151822"/>
                    <a:pt x="451029" y="182343"/>
                    <a:pt x="428525" y="204847"/>
                  </a:cubicBezTo>
                  <a:cubicBezTo>
                    <a:pt x="406021" y="227351"/>
                    <a:pt x="375500" y="239993"/>
                    <a:pt x="343675" y="239993"/>
                  </a:cubicBezTo>
                  <a:lnTo>
                    <a:pt x="119997" y="239993"/>
                  </a:lnTo>
                  <a:cubicBezTo>
                    <a:pt x="88172" y="239993"/>
                    <a:pt x="57650" y="227351"/>
                    <a:pt x="35146" y="204847"/>
                  </a:cubicBezTo>
                  <a:cubicBezTo>
                    <a:pt x="12642" y="182343"/>
                    <a:pt x="0" y="151822"/>
                    <a:pt x="0" y="119997"/>
                  </a:cubicBezTo>
                  <a:lnTo>
                    <a:pt x="0" y="119997"/>
                  </a:lnTo>
                  <a:cubicBezTo>
                    <a:pt x="0" y="88172"/>
                    <a:pt x="12642" y="57650"/>
                    <a:pt x="35146" y="35146"/>
                  </a:cubicBezTo>
                  <a:cubicBezTo>
                    <a:pt x="57650" y="12642"/>
                    <a:pt x="88172" y="0"/>
                    <a:pt x="119997" y="0"/>
                  </a:cubicBezTo>
                  <a:close/>
                </a:path>
              </a:pathLst>
            </a:custGeom>
            <a:solidFill>
              <a:srgbClr val="CC2D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15"/>
            <p:cNvSpPr txBox="1"/>
            <p:nvPr/>
          </p:nvSpPr>
          <p:spPr>
            <a:xfrm>
              <a:off x="0" y="0"/>
              <a:ext cx="463800" cy="24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9" u="none" cap="none" strike="noStrike">
                  <a:solidFill>
                    <a:srgbClr val="FFAAC2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300</a:t>
              </a:r>
              <a:endParaRPr/>
            </a:p>
          </p:txBody>
        </p:sp>
      </p:grpSp>
      <p:sp>
        <p:nvSpPr>
          <p:cNvPr id="246" name="Google Shape;246;p15"/>
          <p:cNvSpPr/>
          <p:nvPr/>
        </p:nvSpPr>
        <p:spPr>
          <a:xfrm>
            <a:off x="633461" y="2195372"/>
            <a:ext cx="17021078" cy="7593848"/>
          </a:xfrm>
          <a:custGeom>
            <a:rect b="b" l="l" r="r" t="t"/>
            <a:pathLst>
              <a:path extrusionOk="0" h="1477968" w="3312761">
                <a:moveTo>
                  <a:pt x="965120" y="1341657"/>
                </a:moveTo>
                <a:cubicBezTo>
                  <a:pt x="983327" y="1321304"/>
                  <a:pt x="1009342" y="1309671"/>
                  <a:pt x="1036650" y="1309671"/>
                </a:cubicBezTo>
                <a:lnTo>
                  <a:pt x="3226496" y="1310006"/>
                </a:lnTo>
                <a:cubicBezTo>
                  <a:pt x="3249370" y="1310019"/>
                  <a:pt x="3271312" y="1300941"/>
                  <a:pt x="3287492" y="1284770"/>
                </a:cubicBezTo>
                <a:cubicBezTo>
                  <a:pt x="3303671" y="1268600"/>
                  <a:pt x="3312761" y="1246663"/>
                  <a:pt x="3312761" y="1223789"/>
                </a:cubicBezTo>
                <a:lnTo>
                  <a:pt x="3312761" y="86220"/>
                </a:lnTo>
                <a:cubicBezTo>
                  <a:pt x="3312761" y="63353"/>
                  <a:pt x="3303677" y="41423"/>
                  <a:pt x="3287508" y="25254"/>
                </a:cubicBezTo>
                <a:cubicBezTo>
                  <a:pt x="3271339" y="9085"/>
                  <a:pt x="3249408" y="1"/>
                  <a:pt x="3226542" y="1"/>
                </a:cubicBezTo>
                <a:lnTo>
                  <a:pt x="303022" y="1"/>
                </a:lnTo>
                <a:cubicBezTo>
                  <a:pt x="278489" y="0"/>
                  <a:pt x="255117" y="10451"/>
                  <a:pt x="238760" y="28736"/>
                </a:cubicBezTo>
                <a:lnTo>
                  <a:pt x="21960" y="271093"/>
                </a:lnTo>
                <a:cubicBezTo>
                  <a:pt x="7818" y="286901"/>
                  <a:pt x="0" y="307367"/>
                  <a:pt x="0" y="328577"/>
                </a:cubicBezTo>
                <a:lnTo>
                  <a:pt x="0" y="1391755"/>
                </a:lnTo>
                <a:cubicBezTo>
                  <a:pt x="4" y="1439370"/>
                  <a:pt x="38604" y="1477968"/>
                  <a:pt x="86219" y="1477968"/>
                </a:cubicBezTo>
                <a:lnTo>
                  <a:pt x="804624" y="1477968"/>
                </a:lnTo>
                <a:cubicBezTo>
                  <a:pt x="829157" y="1477968"/>
                  <a:pt x="852529" y="1467517"/>
                  <a:pt x="868886" y="1449233"/>
                </a:cubicBezTo>
                <a:close/>
              </a:path>
            </a:pathLst>
          </a:custGeom>
          <a:solidFill>
            <a:srgbClr val="2B5F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7" name="Google Shape;247;p15"/>
          <p:cNvGrpSpPr/>
          <p:nvPr/>
        </p:nvGrpSpPr>
        <p:grpSpPr>
          <a:xfrm>
            <a:off x="7055747" y="5998517"/>
            <a:ext cx="4176945" cy="955834"/>
            <a:chOff x="0" y="0"/>
            <a:chExt cx="1100101" cy="251742"/>
          </a:xfrm>
        </p:grpSpPr>
        <p:sp>
          <p:nvSpPr>
            <p:cNvPr id="248" name="Google Shape;248;p15"/>
            <p:cNvSpPr/>
            <p:nvPr/>
          </p:nvSpPr>
          <p:spPr>
            <a:xfrm>
              <a:off x="0" y="0"/>
              <a:ext cx="1099985" cy="251742"/>
            </a:xfrm>
            <a:custGeom>
              <a:rect b="b" l="l" r="r" t="t"/>
              <a:pathLst>
                <a:path extrusionOk="0" h="251742" w="1099985">
                  <a:moveTo>
                    <a:pt x="125871" y="0"/>
                  </a:moveTo>
                  <a:lnTo>
                    <a:pt x="974114" y="0"/>
                  </a:lnTo>
                  <a:cubicBezTo>
                    <a:pt x="1043630" y="0"/>
                    <a:pt x="1099985" y="56354"/>
                    <a:pt x="1099985" y="125871"/>
                  </a:cubicBezTo>
                  <a:lnTo>
                    <a:pt x="1099985" y="125871"/>
                  </a:lnTo>
                  <a:cubicBezTo>
                    <a:pt x="1099985" y="159254"/>
                    <a:pt x="1086723" y="191270"/>
                    <a:pt x="1063118" y="214876"/>
                  </a:cubicBezTo>
                  <a:cubicBezTo>
                    <a:pt x="1039513" y="238481"/>
                    <a:pt x="1007497" y="251742"/>
                    <a:pt x="974114" y="251742"/>
                  </a:cubicBezTo>
                  <a:lnTo>
                    <a:pt x="125871" y="251742"/>
                  </a:lnTo>
                  <a:cubicBezTo>
                    <a:pt x="92488" y="251742"/>
                    <a:pt x="60472" y="238481"/>
                    <a:pt x="36867" y="214876"/>
                  </a:cubicBezTo>
                  <a:cubicBezTo>
                    <a:pt x="13261" y="191270"/>
                    <a:pt x="0" y="159254"/>
                    <a:pt x="0" y="125871"/>
                  </a:cubicBezTo>
                  <a:lnTo>
                    <a:pt x="0" y="125871"/>
                  </a:lnTo>
                  <a:cubicBezTo>
                    <a:pt x="0" y="92488"/>
                    <a:pt x="13261" y="60472"/>
                    <a:pt x="36867" y="36867"/>
                  </a:cubicBezTo>
                  <a:cubicBezTo>
                    <a:pt x="60472" y="13261"/>
                    <a:pt x="92488" y="0"/>
                    <a:pt x="125871" y="0"/>
                  </a:cubicBezTo>
                  <a:close/>
                </a:path>
              </a:pathLst>
            </a:custGeom>
            <a:solidFill>
              <a:srgbClr val="0E27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15"/>
            <p:cNvSpPr txBox="1"/>
            <p:nvPr/>
          </p:nvSpPr>
          <p:spPr>
            <a:xfrm>
              <a:off x="1" y="2"/>
              <a:ext cx="1100100" cy="25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199" u="sng" cap="none" strike="noStrike">
                  <a:solidFill>
                    <a:srgbClr val="A9BE3C"/>
                  </a:solidFill>
                  <a:latin typeface="Nunito Sans Black"/>
                  <a:ea typeface="Nunito Sans Black"/>
                  <a:cs typeface="Nunito Sans Black"/>
                  <a:sym typeface="Nunito Sans Black"/>
                  <a:hlinkClick action="ppaction://hlinksldjump"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REVEAL ANSWER</a:t>
              </a:r>
              <a:endParaRPr/>
            </a:p>
          </p:txBody>
        </p:sp>
      </p:grpSp>
      <p:sp>
        <p:nvSpPr>
          <p:cNvPr id="250" name="Google Shape;250;p15"/>
          <p:cNvSpPr txBox="1"/>
          <p:nvPr/>
        </p:nvSpPr>
        <p:spPr>
          <a:xfrm>
            <a:off x="14349100" y="1031800"/>
            <a:ext cx="29103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sng" cap="none" strike="noStrike">
                <a:solidFill>
                  <a:srgbClr val="FFEFD3"/>
                </a:solidFill>
                <a:latin typeface="Nunito Sans Black"/>
                <a:ea typeface="Nunito Sans Black"/>
                <a:cs typeface="Nunito Sans Black"/>
                <a:sym typeface="Nunito Sans Black"/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BACK TO</a:t>
            </a:r>
            <a:endParaRPr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sng" cap="none" strike="noStrike">
                <a:solidFill>
                  <a:srgbClr val="FFEFD3"/>
                </a:solidFill>
                <a:latin typeface="Nunito Sans Black"/>
                <a:ea typeface="Nunito Sans Black"/>
                <a:cs typeface="Nunito Sans Black"/>
                <a:sym typeface="Nunito Sans Black"/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GAME BOARD</a:t>
            </a:r>
            <a:endParaRPr/>
          </a:p>
        </p:txBody>
      </p:sp>
      <p:sp>
        <p:nvSpPr>
          <p:cNvPr id="251" name="Google Shape;251;p15"/>
          <p:cNvSpPr txBox="1"/>
          <p:nvPr/>
        </p:nvSpPr>
        <p:spPr>
          <a:xfrm>
            <a:off x="2953276" y="4017844"/>
            <a:ext cx="12381300" cy="16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99" u="none" cap="none" strike="noStrike">
                <a:solidFill>
                  <a:srgbClr val="FFEFD3"/>
                </a:solidFill>
                <a:latin typeface="Nunito Sans"/>
                <a:ea typeface="Nunito Sans"/>
                <a:cs typeface="Nunito Sans"/>
                <a:sym typeface="Nunito Sans"/>
              </a:rPr>
              <a:t>This yellow fruit floats in water,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99" u="none" cap="none" strike="noStrike">
                <a:solidFill>
                  <a:srgbClr val="FFEFD3"/>
                </a:solidFill>
                <a:latin typeface="Nunito Sans"/>
                <a:ea typeface="Nunito Sans"/>
                <a:cs typeface="Nunito Sans"/>
                <a:sym typeface="Nunito Sans"/>
              </a:rPr>
              <a:t>and it’s technically a berry.</a:t>
            </a:r>
            <a:endParaRPr/>
          </a:p>
        </p:txBody>
      </p:sp>
      <p:sp>
        <p:nvSpPr>
          <p:cNvPr id="252" name="Google Shape;252;p15"/>
          <p:cNvSpPr/>
          <p:nvPr/>
        </p:nvSpPr>
        <p:spPr>
          <a:xfrm>
            <a:off x="8853425" y="602700"/>
            <a:ext cx="3059700" cy="1374000"/>
          </a:xfrm>
          <a:prstGeom prst="rect">
            <a:avLst/>
          </a:prstGeom>
          <a:solidFill>
            <a:srgbClr val="CE4F1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15"/>
          <p:cNvSpPr txBox="1"/>
          <p:nvPr/>
        </p:nvSpPr>
        <p:spPr>
          <a:xfrm rot="129816">
            <a:off x="8596235" y="661506"/>
            <a:ext cx="3218294" cy="12564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1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76" u="none" cap="none" strike="noStrike">
                <a:solidFill>
                  <a:srgbClr val="FFB18B"/>
                </a:solidFill>
                <a:latin typeface="Gochi Hand"/>
                <a:ea typeface="Gochi Hand"/>
                <a:cs typeface="Gochi Hand"/>
                <a:sym typeface="Gochi Hand"/>
              </a:rPr>
              <a:t> FACT </a:t>
            </a:r>
            <a:endParaRPr/>
          </a:p>
        </p:txBody>
      </p:sp>
      <p:sp>
        <p:nvSpPr>
          <p:cNvPr id="254" name="Google Shape;254;p15"/>
          <p:cNvSpPr txBox="1"/>
          <p:nvPr/>
        </p:nvSpPr>
        <p:spPr>
          <a:xfrm>
            <a:off x="6609884" y="948650"/>
            <a:ext cx="2046000" cy="11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80" u="none" cap="none" strike="noStrike">
                <a:solidFill>
                  <a:srgbClr val="FFEFD3"/>
                </a:solidFill>
                <a:latin typeface="Luckiest Guy"/>
                <a:ea typeface="Luckiest Guy"/>
                <a:cs typeface="Luckiest Guy"/>
                <a:sym typeface="Luckiest Guy"/>
              </a:rPr>
              <a:t>FUN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E9311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700" y="2403966"/>
            <a:ext cx="16230600" cy="7243200"/>
          </a:xfrm>
          <a:prstGeom prst="roundRect">
            <a:avLst>
              <a:gd fmla="val 10637" name="adj"/>
            </a:avLst>
          </a:prstGeom>
          <a:noFill/>
          <a:ln>
            <a:noFill/>
          </a:ln>
        </p:spPr>
      </p:pic>
      <p:grpSp>
        <p:nvGrpSpPr>
          <p:cNvPr id="260" name="Google Shape;260;p16"/>
          <p:cNvGrpSpPr/>
          <p:nvPr/>
        </p:nvGrpSpPr>
        <p:grpSpPr>
          <a:xfrm>
            <a:off x="1028700" y="993699"/>
            <a:ext cx="1760992" cy="911252"/>
            <a:chOff x="0" y="0"/>
            <a:chExt cx="463800" cy="240000"/>
          </a:xfrm>
        </p:grpSpPr>
        <p:sp>
          <p:nvSpPr>
            <p:cNvPr id="261" name="Google Shape;261;p16"/>
            <p:cNvSpPr/>
            <p:nvPr/>
          </p:nvSpPr>
          <p:spPr>
            <a:xfrm>
              <a:off x="0" y="0"/>
              <a:ext cx="463671" cy="239993"/>
            </a:xfrm>
            <a:custGeom>
              <a:rect b="b" l="l" r="r" t="t"/>
              <a:pathLst>
                <a:path extrusionOk="0" h="239993" w="463671">
                  <a:moveTo>
                    <a:pt x="119997" y="0"/>
                  </a:moveTo>
                  <a:lnTo>
                    <a:pt x="343675" y="0"/>
                  </a:lnTo>
                  <a:cubicBezTo>
                    <a:pt x="375500" y="0"/>
                    <a:pt x="406021" y="12642"/>
                    <a:pt x="428525" y="35146"/>
                  </a:cubicBezTo>
                  <a:cubicBezTo>
                    <a:pt x="451029" y="57650"/>
                    <a:pt x="463671" y="88172"/>
                    <a:pt x="463671" y="119997"/>
                  </a:cubicBezTo>
                  <a:lnTo>
                    <a:pt x="463671" y="119997"/>
                  </a:lnTo>
                  <a:cubicBezTo>
                    <a:pt x="463671" y="151822"/>
                    <a:pt x="451029" y="182343"/>
                    <a:pt x="428525" y="204847"/>
                  </a:cubicBezTo>
                  <a:cubicBezTo>
                    <a:pt x="406021" y="227351"/>
                    <a:pt x="375500" y="239993"/>
                    <a:pt x="343675" y="239993"/>
                  </a:cubicBezTo>
                  <a:lnTo>
                    <a:pt x="119997" y="239993"/>
                  </a:lnTo>
                  <a:cubicBezTo>
                    <a:pt x="88172" y="239993"/>
                    <a:pt x="57650" y="227351"/>
                    <a:pt x="35146" y="204847"/>
                  </a:cubicBezTo>
                  <a:cubicBezTo>
                    <a:pt x="12642" y="182343"/>
                    <a:pt x="0" y="151822"/>
                    <a:pt x="0" y="119997"/>
                  </a:cubicBezTo>
                  <a:lnTo>
                    <a:pt x="0" y="119997"/>
                  </a:lnTo>
                  <a:cubicBezTo>
                    <a:pt x="0" y="88172"/>
                    <a:pt x="12642" y="57650"/>
                    <a:pt x="35146" y="35146"/>
                  </a:cubicBezTo>
                  <a:cubicBezTo>
                    <a:pt x="57650" y="12642"/>
                    <a:pt x="88172" y="0"/>
                    <a:pt x="119997" y="0"/>
                  </a:cubicBezTo>
                  <a:close/>
                </a:path>
              </a:pathLst>
            </a:custGeom>
            <a:solidFill>
              <a:srgbClr val="F3C6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16"/>
            <p:cNvSpPr txBox="1"/>
            <p:nvPr/>
          </p:nvSpPr>
          <p:spPr>
            <a:xfrm>
              <a:off x="0" y="0"/>
              <a:ext cx="463800" cy="24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9" u="none" cap="none" strike="noStrike">
                  <a:solidFill>
                    <a:srgbClr val="FFFFFF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300</a:t>
              </a:r>
              <a:endParaRPr/>
            </a:p>
          </p:txBody>
        </p:sp>
      </p:grpSp>
      <p:sp>
        <p:nvSpPr>
          <p:cNvPr id="263" name="Google Shape;263;p16"/>
          <p:cNvSpPr txBox="1"/>
          <p:nvPr/>
        </p:nvSpPr>
        <p:spPr>
          <a:xfrm>
            <a:off x="4780583" y="4982661"/>
            <a:ext cx="8726835" cy="1009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500" u="none" cap="none" strike="noStrike">
                <a:solidFill>
                  <a:srgbClr val="FFEFD3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WHAT IS A BANANA?</a:t>
            </a:r>
            <a:endParaRPr/>
          </a:p>
        </p:txBody>
      </p:sp>
      <p:sp>
        <p:nvSpPr>
          <p:cNvPr id="264" name="Google Shape;264;p16"/>
          <p:cNvSpPr txBox="1"/>
          <p:nvPr/>
        </p:nvSpPr>
        <p:spPr>
          <a:xfrm>
            <a:off x="6971204" y="930413"/>
            <a:ext cx="4345500" cy="11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80" u="none" cap="none" strike="noStrike">
                <a:solidFill>
                  <a:srgbClr val="FFEFD3"/>
                </a:solidFill>
                <a:latin typeface="Luckiest Guy"/>
                <a:ea typeface="Luckiest Guy"/>
                <a:cs typeface="Luckiest Guy"/>
                <a:sym typeface="Luckiest Guy"/>
              </a:rPr>
              <a:t>ANSWER</a:t>
            </a:r>
            <a:endParaRPr/>
          </a:p>
        </p:txBody>
      </p:sp>
      <p:sp>
        <p:nvSpPr>
          <p:cNvPr id="265" name="Google Shape;265;p16"/>
          <p:cNvSpPr txBox="1"/>
          <p:nvPr/>
        </p:nvSpPr>
        <p:spPr>
          <a:xfrm>
            <a:off x="14222100" y="1031800"/>
            <a:ext cx="30372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sng" cap="none" strike="noStrike">
                <a:solidFill>
                  <a:srgbClr val="FFEFD3"/>
                </a:solidFill>
                <a:latin typeface="Nunito Sans Black"/>
                <a:ea typeface="Nunito Sans Black"/>
                <a:cs typeface="Nunito Sans Black"/>
                <a:sym typeface="Nunito Sans Black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BACK TO</a:t>
            </a:r>
            <a:endParaRPr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sng" cap="none" strike="noStrike">
                <a:solidFill>
                  <a:srgbClr val="FFEFD3"/>
                </a:solidFill>
                <a:latin typeface="Nunito Sans Black"/>
                <a:ea typeface="Nunito Sans Black"/>
                <a:cs typeface="Nunito Sans Black"/>
                <a:sym typeface="Nunito Sans Black"/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GAME BOARD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