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Chau Philomene One"/>
      <p:regular r:id="rId10"/>
      <p:italic r:id="rId11"/>
    </p:embeddedFont>
    <p:embeddedFont>
      <p:font typeface="Teko"/>
      <p:bold r:id="rId12"/>
    </p:embeddedFont>
    <p:embeddedFont>
      <p:font typeface="Montserrat"/>
      <p:bold r:id="rId13"/>
      <p:boldItalic r:id="rId14"/>
    </p:embeddedFont>
    <p:embeddedFont>
      <p:font typeface="Kalam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ChauPhilomeneOne-italic.fntdata"/><Relationship Id="rId10" Type="http://schemas.openxmlformats.org/officeDocument/2006/relationships/font" Target="fonts/ChauPhilomeneOne-regular.fntdata"/><Relationship Id="rId13" Type="http://schemas.openxmlformats.org/officeDocument/2006/relationships/font" Target="fonts/Montserrat-bold.fntdata"/><Relationship Id="rId12" Type="http://schemas.openxmlformats.org/officeDocument/2006/relationships/font" Target="fonts/Teko-bold.fntdata"/><Relationship Id="rId15" Type="http://schemas.openxmlformats.org/officeDocument/2006/relationships/font" Target="fonts/Kalam-bold.fntdata"/><Relationship Id="rId14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3.png"/><Relationship Id="rId20" Type="http://schemas.openxmlformats.org/officeDocument/2006/relationships/image" Target="../media/image22.png"/><Relationship Id="rId41" Type="http://schemas.openxmlformats.org/officeDocument/2006/relationships/image" Target="../media/image45.png"/><Relationship Id="rId22" Type="http://schemas.openxmlformats.org/officeDocument/2006/relationships/image" Target="../media/image32.png"/><Relationship Id="rId21" Type="http://schemas.openxmlformats.org/officeDocument/2006/relationships/image" Target="../media/image24.png"/><Relationship Id="rId24" Type="http://schemas.openxmlformats.org/officeDocument/2006/relationships/image" Target="../media/image27.png"/><Relationship Id="rId23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26" Type="http://schemas.openxmlformats.org/officeDocument/2006/relationships/image" Target="../media/image29.png"/><Relationship Id="rId25" Type="http://schemas.openxmlformats.org/officeDocument/2006/relationships/image" Target="../media/image28.png"/><Relationship Id="rId28" Type="http://schemas.openxmlformats.org/officeDocument/2006/relationships/image" Target="../media/image30.png"/><Relationship Id="rId27" Type="http://schemas.openxmlformats.org/officeDocument/2006/relationships/image" Target="../media/image31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29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image" Target="../media/image17.png"/><Relationship Id="rId31" Type="http://schemas.openxmlformats.org/officeDocument/2006/relationships/image" Target="../media/image35.png"/><Relationship Id="rId30" Type="http://schemas.openxmlformats.org/officeDocument/2006/relationships/image" Target="../media/image34.png"/><Relationship Id="rId11" Type="http://schemas.openxmlformats.org/officeDocument/2006/relationships/image" Target="../media/image15.png"/><Relationship Id="rId33" Type="http://schemas.openxmlformats.org/officeDocument/2006/relationships/image" Target="../media/image37.png"/><Relationship Id="rId10" Type="http://schemas.openxmlformats.org/officeDocument/2006/relationships/image" Target="../media/image13.png"/><Relationship Id="rId32" Type="http://schemas.openxmlformats.org/officeDocument/2006/relationships/image" Target="../media/image36.png"/><Relationship Id="rId13" Type="http://schemas.openxmlformats.org/officeDocument/2006/relationships/image" Target="../media/image16.png"/><Relationship Id="rId35" Type="http://schemas.openxmlformats.org/officeDocument/2006/relationships/image" Target="../media/image40.png"/><Relationship Id="rId12" Type="http://schemas.openxmlformats.org/officeDocument/2006/relationships/image" Target="../media/image14.png"/><Relationship Id="rId34" Type="http://schemas.openxmlformats.org/officeDocument/2006/relationships/image" Target="../media/image38.png"/><Relationship Id="rId15" Type="http://schemas.openxmlformats.org/officeDocument/2006/relationships/image" Target="../media/image18.png"/><Relationship Id="rId37" Type="http://schemas.openxmlformats.org/officeDocument/2006/relationships/image" Target="../media/image41.png"/><Relationship Id="rId14" Type="http://schemas.openxmlformats.org/officeDocument/2006/relationships/image" Target="../media/image19.png"/><Relationship Id="rId36" Type="http://schemas.openxmlformats.org/officeDocument/2006/relationships/image" Target="../media/image39.png"/><Relationship Id="rId17" Type="http://schemas.openxmlformats.org/officeDocument/2006/relationships/image" Target="../media/image26.png"/><Relationship Id="rId39" Type="http://schemas.openxmlformats.org/officeDocument/2006/relationships/image" Target="../media/image44.png"/><Relationship Id="rId16" Type="http://schemas.openxmlformats.org/officeDocument/2006/relationships/image" Target="../media/image20.png"/><Relationship Id="rId38" Type="http://schemas.openxmlformats.org/officeDocument/2006/relationships/image" Target="../media/image42.png"/><Relationship Id="rId19" Type="http://schemas.openxmlformats.org/officeDocument/2006/relationships/image" Target="../media/image23.png"/><Relationship Id="rId1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A800"/>
            </a:gs>
            <a:gs pos="100000">
              <a:srgbClr val="FFE3A2"/>
            </a:gs>
          </a:gsLst>
          <a:lin ang="54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0" y="503425"/>
            <a:ext cx="7548900" cy="8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68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OKTO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68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BER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68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FEST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 rot="-2633079">
            <a:off x="529684" y="4990099"/>
            <a:ext cx="3153527" cy="3056054"/>
          </a:xfrm>
          <a:custGeom>
            <a:rect b="b" l="l" r="r" t="t"/>
            <a:pathLst>
              <a:path extrusionOk="0" h="3059182" w="3156754">
                <a:moveTo>
                  <a:pt x="0" y="0"/>
                </a:moveTo>
                <a:lnTo>
                  <a:pt x="3156754" y="0"/>
                </a:lnTo>
                <a:lnTo>
                  <a:pt x="3156754" y="3059182"/>
                </a:lnTo>
                <a:lnTo>
                  <a:pt x="0" y="3059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-293775" y="7311025"/>
            <a:ext cx="8147556" cy="4029337"/>
          </a:xfrm>
          <a:custGeom>
            <a:rect b="b" l="l" r="r" t="t"/>
            <a:pathLst>
              <a:path extrusionOk="0" h="4029337" w="8147556">
                <a:moveTo>
                  <a:pt x="0" y="0"/>
                </a:moveTo>
                <a:lnTo>
                  <a:pt x="8147556" y="0"/>
                </a:lnTo>
                <a:lnTo>
                  <a:pt x="8147556" y="4029337"/>
                </a:lnTo>
                <a:lnTo>
                  <a:pt x="0" y="4029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5777329" y="579616"/>
            <a:ext cx="1489196" cy="4734439"/>
          </a:xfrm>
          <a:custGeom>
            <a:rect b="b" l="l" r="r" t="t"/>
            <a:pathLst>
              <a:path extrusionOk="0" h="4734439" w="1489196">
                <a:moveTo>
                  <a:pt x="0" y="0"/>
                </a:moveTo>
                <a:lnTo>
                  <a:pt x="1489196" y="0"/>
                </a:lnTo>
                <a:lnTo>
                  <a:pt x="1489196" y="4734439"/>
                </a:lnTo>
                <a:lnTo>
                  <a:pt x="0" y="4734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412454" y="531558"/>
            <a:ext cx="1195957" cy="1648562"/>
          </a:xfrm>
          <a:custGeom>
            <a:rect b="b" l="l" r="r" t="t"/>
            <a:pathLst>
              <a:path extrusionOk="0" h="1648562" w="1195957">
                <a:moveTo>
                  <a:pt x="0" y="0"/>
                </a:moveTo>
                <a:lnTo>
                  <a:pt x="1195957" y="0"/>
                </a:lnTo>
                <a:lnTo>
                  <a:pt x="1195957" y="1648562"/>
                </a:lnTo>
                <a:lnTo>
                  <a:pt x="0" y="1648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5982584" y="3148953"/>
            <a:ext cx="11316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OCT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20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0" y="10085226"/>
            <a:ext cx="75600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DFC"/>
                </a:solidFill>
                <a:latin typeface="Montserrat"/>
                <a:ea typeface="Montserrat"/>
                <a:cs typeface="Montserrat"/>
                <a:sym typeface="Montserrat"/>
              </a:rPr>
              <a:t>SATURDAY |  5PM  |  123 ANYWHERE ST., ANY CITY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0" y="9335876"/>
            <a:ext cx="75600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DFC"/>
                </a:solidFill>
                <a:latin typeface="Montserrat"/>
                <a:ea typeface="Montserrat"/>
                <a:cs typeface="Montserrat"/>
                <a:sym typeface="Montserrat"/>
              </a:rPr>
              <a:t>BEER · FOOD · LIVE MUSIC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9DB9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04400" y="4199256"/>
            <a:ext cx="13365299" cy="661089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-1750" y="361348"/>
            <a:ext cx="7560000" cy="17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5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OKTOBER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4598755" y="1826270"/>
            <a:ext cx="29595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77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FEST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4715459" y="3066265"/>
            <a:ext cx="2573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B7957"/>
                </a:solidFill>
                <a:latin typeface="Kalam"/>
                <a:ea typeface="Kalam"/>
                <a:cs typeface="Kalam"/>
                <a:sym typeface="Kalam"/>
              </a:rPr>
              <a:t>123 Anywhere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B7957"/>
                </a:solidFill>
                <a:latin typeface="Kalam"/>
                <a:ea typeface="Kalam"/>
                <a:cs typeface="Kalam"/>
                <a:sym typeface="Kalam"/>
              </a:rPr>
              <a:t>St., Any City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50650" y="1521473"/>
            <a:ext cx="2959500" cy="20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3545" u="none" cap="none" strike="noStrike">
                <a:solidFill>
                  <a:srgbClr val="B41505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5PM</a:t>
            </a:r>
            <a:endParaRPr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411059" y="3296887"/>
            <a:ext cx="2699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500" u="none" cap="none" strike="noStrike">
                <a:solidFill>
                  <a:srgbClr val="A662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MON-SAT </a:t>
            </a:r>
            <a:endParaRPr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4700" y="809525"/>
            <a:ext cx="3927100" cy="13654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5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08" name="Google Shape;108;p15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5"/>
          <p:cNvGrpSpPr/>
          <p:nvPr/>
        </p:nvGrpSpPr>
        <p:grpSpPr>
          <a:xfrm>
            <a:off x="2400934" y="2720623"/>
            <a:ext cx="2662799" cy="438652"/>
            <a:chOff x="0" y="-19050"/>
            <a:chExt cx="1150437" cy="189516"/>
          </a:xfrm>
        </p:grpSpPr>
        <p:sp>
          <p:nvSpPr>
            <p:cNvPr id="111" name="Google Shape;111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5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114" name="Google Shape;114;p15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5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117" name="Google Shape;117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5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EFDFD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EFDFD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2457866" y="3400711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2412044" y="5503447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2022035" y="4047695"/>
            <a:ext cx="3515930" cy="977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TEKO  |  JUA</a:t>
            </a:r>
            <a:endParaRPr/>
          </a:p>
          <a:p>
            <a:pPr indent="0" lvl="0" marL="0" marR="0" rtl="0" algn="ctr">
              <a:lnSpc>
                <a:spcPct val="105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GOTHAM  |  CHAU PHILOMENE  |  KALAM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2772041" y="284780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126" name="Google Shape;126;p15"/>
          <p:cNvGrpSpPr/>
          <p:nvPr/>
        </p:nvGrpSpPr>
        <p:grpSpPr>
          <a:xfrm>
            <a:off x="1306565" y="7405145"/>
            <a:ext cx="4946870" cy="2265508"/>
            <a:chOff x="0" y="0"/>
            <a:chExt cx="6595826" cy="3020677"/>
          </a:xfrm>
        </p:grpSpPr>
        <p:sp>
          <p:nvSpPr>
            <p:cNvPr id="127" name="Google Shape;127;p15"/>
            <p:cNvSpPr/>
            <p:nvPr/>
          </p:nvSpPr>
          <p:spPr>
            <a:xfrm>
              <a:off x="5381892" y="878451"/>
              <a:ext cx="463772" cy="398844"/>
            </a:xfrm>
            <a:custGeom>
              <a:rect b="b" l="l" r="r" t="t"/>
              <a:pathLst>
                <a:path extrusionOk="0" h="398844" w="463772">
                  <a:moveTo>
                    <a:pt x="0" y="0"/>
                  </a:moveTo>
                  <a:lnTo>
                    <a:pt x="463773" y="0"/>
                  </a:lnTo>
                  <a:lnTo>
                    <a:pt x="463773" y="398844"/>
                  </a:lnTo>
                  <a:lnTo>
                    <a:pt x="0" y="3988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8" name="Google Shape;128;p15"/>
            <p:cNvSpPr/>
            <p:nvPr/>
          </p:nvSpPr>
          <p:spPr>
            <a:xfrm>
              <a:off x="6229883" y="1649186"/>
              <a:ext cx="329622" cy="455508"/>
            </a:xfrm>
            <a:custGeom>
              <a:rect b="b" l="l" r="r" t="t"/>
              <a:pathLst>
                <a:path extrusionOk="0" h="455508" w="329622">
                  <a:moveTo>
                    <a:pt x="0" y="0"/>
                  </a:moveTo>
                  <a:lnTo>
                    <a:pt x="329622" y="0"/>
                  </a:lnTo>
                  <a:lnTo>
                    <a:pt x="329622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9" name="Google Shape;129;p15"/>
            <p:cNvSpPr/>
            <p:nvPr/>
          </p:nvSpPr>
          <p:spPr>
            <a:xfrm>
              <a:off x="5478209" y="1697716"/>
              <a:ext cx="271565" cy="406978"/>
            </a:xfrm>
            <a:custGeom>
              <a:rect b="b" l="l" r="r" t="t"/>
              <a:pathLst>
                <a:path extrusionOk="0" h="406978" w="271565">
                  <a:moveTo>
                    <a:pt x="0" y="0"/>
                  </a:moveTo>
                  <a:lnTo>
                    <a:pt x="271565" y="0"/>
                  </a:lnTo>
                  <a:lnTo>
                    <a:pt x="271565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0" name="Google Shape;130;p15"/>
            <p:cNvSpPr/>
            <p:nvPr/>
          </p:nvSpPr>
          <p:spPr>
            <a:xfrm>
              <a:off x="6145448" y="2515013"/>
              <a:ext cx="450378" cy="406978"/>
            </a:xfrm>
            <a:custGeom>
              <a:rect b="b" l="l" r="r" t="t"/>
              <a:pathLst>
                <a:path extrusionOk="0" h="406978" w="450378">
                  <a:moveTo>
                    <a:pt x="0" y="0"/>
                  </a:moveTo>
                  <a:lnTo>
                    <a:pt x="450377" y="0"/>
                  </a:lnTo>
                  <a:lnTo>
                    <a:pt x="4503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1" name="Google Shape;131;p15"/>
            <p:cNvSpPr/>
            <p:nvPr/>
          </p:nvSpPr>
          <p:spPr>
            <a:xfrm>
              <a:off x="6145448" y="24265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7" y="0"/>
                  </a:lnTo>
                  <a:lnTo>
                    <a:pt x="4069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2" name="Google Shape;132;p15"/>
            <p:cNvSpPr/>
            <p:nvPr/>
          </p:nvSpPr>
          <p:spPr>
            <a:xfrm>
              <a:off x="5330312" y="28332"/>
              <a:ext cx="556803" cy="342181"/>
            </a:xfrm>
            <a:custGeom>
              <a:rect b="b" l="l" r="r" t="t"/>
              <a:pathLst>
                <a:path extrusionOk="0" h="342181" w="556803">
                  <a:moveTo>
                    <a:pt x="0" y="0"/>
                  </a:moveTo>
                  <a:lnTo>
                    <a:pt x="556803" y="0"/>
                  </a:lnTo>
                  <a:lnTo>
                    <a:pt x="556803" y="342180"/>
                  </a:lnTo>
                  <a:lnTo>
                    <a:pt x="0" y="34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3" name="Google Shape;133;p15"/>
            <p:cNvSpPr/>
            <p:nvPr/>
          </p:nvSpPr>
          <p:spPr>
            <a:xfrm>
              <a:off x="6103997" y="878451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4" name="Google Shape;134;p15"/>
            <p:cNvSpPr/>
            <p:nvPr/>
          </p:nvSpPr>
          <p:spPr>
            <a:xfrm>
              <a:off x="5432575" y="2525115"/>
              <a:ext cx="317199" cy="455508"/>
            </a:xfrm>
            <a:custGeom>
              <a:rect b="b" l="l" r="r" t="t"/>
              <a:pathLst>
                <a:path extrusionOk="0" h="455508" w="317199">
                  <a:moveTo>
                    <a:pt x="0" y="0"/>
                  </a:moveTo>
                  <a:lnTo>
                    <a:pt x="317199" y="0"/>
                  </a:lnTo>
                  <a:lnTo>
                    <a:pt x="31719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5" name="Google Shape;135;p15"/>
            <p:cNvSpPr/>
            <p:nvPr/>
          </p:nvSpPr>
          <p:spPr>
            <a:xfrm>
              <a:off x="3259699" y="4475"/>
              <a:ext cx="400018" cy="455508"/>
            </a:xfrm>
            <a:custGeom>
              <a:rect b="b" l="l" r="r" t="t"/>
              <a:pathLst>
                <a:path extrusionOk="0" h="455508" w="400018">
                  <a:moveTo>
                    <a:pt x="0" y="0"/>
                  </a:moveTo>
                  <a:lnTo>
                    <a:pt x="400018" y="0"/>
                  </a:lnTo>
                  <a:lnTo>
                    <a:pt x="4000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6" name="Google Shape;136;p15"/>
            <p:cNvSpPr/>
            <p:nvPr/>
          </p:nvSpPr>
          <p:spPr>
            <a:xfrm>
              <a:off x="4581150" y="87119"/>
              <a:ext cx="528130" cy="313997"/>
            </a:xfrm>
            <a:custGeom>
              <a:rect b="b" l="l" r="r" t="t"/>
              <a:pathLst>
                <a:path extrusionOk="0" h="313997" w="528130">
                  <a:moveTo>
                    <a:pt x="0" y="0"/>
                  </a:moveTo>
                  <a:lnTo>
                    <a:pt x="528130" y="0"/>
                  </a:lnTo>
                  <a:lnTo>
                    <a:pt x="528130" y="313998"/>
                  </a:lnTo>
                  <a:lnTo>
                    <a:pt x="0" y="3139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7" name="Google Shape;137;p15"/>
            <p:cNvSpPr/>
            <p:nvPr/>
          </p:nvSpPr>
          <p:spPr>
            <a:xfrm>
              <a:off x="633587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8" name="Google Shape;138;p15"/>
            <p:cNvSpPr/>
            <p:nvPr/>
          </p:nvSpPr>
          <p:spPr>
            <a:xfrm>
              <a:off x="3306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5"/>
            <p:cNvSpPr/>
            <p:nvPr/>
          </p:nvSpPr>
          <p:spPr>
            <a:xfrm>
              <a:off x="2565025" y="16671"/>
              <a:ext cx="451645" cy="431116"/>
            </a:xfrm>
            <a:custGeom>
              <a:rect b="b" l="l" r="r" t="t"/>
              <a:pathLst>
                <a:path extrusionOk="0" h="431116" w="451645">
                  <a:moveTo>
                    <a:pt x="0" y="0"/>
                  </a:moveTo>
                  <a:lnTo>
                    <a:pt x="451645" y="0"/>
                  </a:lnTo>
                  <a:lnTo>
                    <a:pt x="451645" y="431116"/>
                  </a:lnTo>
                  <a:lnTo>
                    <a:pt x="0" y="4311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5"/>
            <p:cNvSpPr/>
            <p:nvPr/>
          </p:nvSpPr>
          <p:spPr>
            <a:xfrm>
              <a:off x="1273073" y="4475"/>
              <a:ext cx="452195" cy="455508"/>
            </a:xfrm>
            <a:custGeom>
              <a:rect b="b" l="l" r="r" t="t"/>
              <a:pathLst>
                <a:path extrusionOk="0" h="455508" w="452195">
                  <a:moveTo>
                    <a:pt x="0" y="0"/>
                  </a:moveTo>
                  <a:lnTo>
                    <a:pt x="452195" y="0"/>
                  </a:lnTo>
                  <a:lnTo>
                    <a:pt x="452195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15"/>
            <p:cNvSpPr/>
            <p:nvPr/>
          </p:nvSpPr>
          <p:spPr>
            <a:xfrm>
              <a:off x="1953173" y="0"/>
              <a:ext cx="377186" cy="459983"/>
            </a:xfrm>
            <a:custGeom>
              <a:rect b="b" l="l" r="r" t="t"/>
              <a:pathLst>
                <a:path extrusionOk="0" h="459983" w="377186">
                  <a:moveTo>
                    <a:pt x="0" y="0"/>
                  </a:moveTo>
                  <a:lnTo>
                    <a:pt x="377186" y="0"/>
                  </a:lnTo>
                  <a:lnTo>
                    <a:pt x="377186" y="459983"/>
                  </a:lnTo>
                  <a:lnTo>
                    <a:pt x="0" y="45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15"/>
            <p:cNvSpPr/>
            <p:nvPr/>
          </p:nvSpPr>
          <p:spPr>
            <a:xfrm>
              <a:off x="3913459" y="28740"/>
              <a:ext cx="428406" cy="430756"/>
            </a:xfrm>
            <a:custGeom>
              <a:rect b="b" l="l" r="r" t="t"/>
              <a:pathLst>
                <a:path extrusionOk="0" h="430756" w="428406">
                  <a:moveTo>
                    <a:pt x="0" y="0"/>
                  </a:moveTo>
                  <a:lnTo>
                    <a:pt x="428406" y="0"/>
                  </a:lnTo>
                  <a:lnTo>
                    <a:pt x="428406" y="430756"/>
                  </a:lnTo>
                  <a:lnTo>
                    <a:pt x="0" y="4307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15"/>
            <p:cNvSpPr/>
            <p:nvPr/>
          </p:nvSpPr>
          <p:spPr>
            <a:xfrm>
              <a:off x="3867668" y="841597"/>
              <a:ext cx="367719" cy="455508"/>
            </a:xfrm>
            <a:custGeom>
              <a:rect b="b" l="l" r="r" t="t"/>
              <a:pathLst>
                <a:path extrusionOk="0" h="455508" w="367719">
                  <a:moveTo>
                    <a:pt x="0" y="0"/>
                  </a:moveTo>
                  <a:lnTo>
                    <a:pt x="367718" y="0"/>
                  </a:lnTo>
                  <a:lnTo>
                    <a:pt x="3677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4" name="Google Shape;144;p15"/>
            <p:cNvSpPr/>
            <p:nvPr/>
          </p:nvSpPr>
          <p:spPr>
            <a:xfrm>
              <a:off x="3075308" y="841597"/>
              <a:ext cx="495117" cy="455508"/>
            </a:xfrm>
            <a:custGeom>
              <a:rect b="b" l="l" r="r" t="t"/>
              <a:pathLst>
                <a:path extrusionOk="0" h="455508" w="495117">
                  <a:moveTo>
                    <a:pt x="0" y="0"/>
                  </a:moveTo>
                  <a:lnTo>
                    <a:pt x="495117" y="0"/>
                  </a:lnTo>
                  <a:lnTo>
                    <a:pt x="49511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5" name="Google Shape;145;p15"/>
            <p:cNvSpPr/>
            <p:nvPr/>
          </p:nvSpPr>
          <p:spPr>
            <a:xfrm>
              <a:off x="4563209" y="944895"/>
              <a:ext cx="520546" cy="299077"/>
            </a:xfrm>
            <a:custGeom>
              <a:rect b="b" l="l" r="r" t="t"/>
              <a:pathLst>
                <a:path extrusionOk="0" h="299077" w="520546">
                  <a:moveTo>
                    <a:pt x="0" y="0"/>
                  </a:moveTo>
                  <a:lnTo>
                    <a:pt x="520546" y="0"/>
                  </a:lnTo>
                  <a:lnTo>
                    <a:pt x="520546" y="299078"/>
                  </a:lnTo>
                  <a:lnTo>
                    <a:pt x="0" y="299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5"/>
            <p:cNvSpPr/>
            <p:nvPr/>
          </p:nvSpPr>
          <p:spPr>
            <a:xfrm>
              <a:off x="1579816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7" y="0"/>
                  </a:lnTo>
                  <a:lnTo>
                    <a:pt x="45550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7" name="Google Shape;147;p15"/>
            <p:cNvSpPr/>
            <p:nvPr/>
          </p:nvSpPr>
          <p:spPr>
            <a:xfrm>
              <a:off x="3306" y="841597"/>
              <a:ext cx="529660" cy="455508"/>
            </a:xfrm>
            <a:custGeom>
              <a:rect b="b" l="l" r="r" t="t"/>
              <a:pathLst>
                <a:path extrusionOk="0" h="455508" w="529660">
                  <a:moveTo>
                    <a:pt x="0" y="0"/>
                  </a:moveTo>
                  <a:lnTo>
                    <a:pt x="529660" y="0"/>
                  </a:lnTo>
                  <a:lnTo>
                    <a:pt x="529660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5"/>
            <p:cNvSpPr/>
            <p:nvPr/>
          </p:nvSpPr>
          <p:spPr>
            <a:xfrm>
              <a:off x="2278718" y="841597"/>
              <a:ext cx="454679" cy="455508"/>
            </a:xfrm>
            <a:custGeom>
              <a:rect b="b" l="l" r="r" t="t"/>
              <a:pathLst>
                <a:path extrusionOk="0" h="455508" w="454679">
                  <a:moveTo>
                    <a:pt x="0" y="0"/>
                  </a:moveTo>
                  <a:lnTo>
                    <a:pt x="454679" y="0"/>
                  </a:lnTo>
                  <a:lnTo>
                    <a:pt x="45467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15"/>
            <p:cNvSpPr/>
            <p:nvPr/>
          </p:nvSpPr>
          <p:spPr>
            <a:xfrm>
              <a:off x="828637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0" name="Google Shape;150;p15"/>
            <p:cNvSpPr/>
            <p:nvPr/>
          </p:nvSpPr>
          <p:spPr>
            <a:xfrm>
              <a:off x="3322672" y="1691241"/>
              <a:ext cx="499213" cy="393924"/>
            </a:xfrm>
            <a:custGeom>
              <a:rect b="b" l="l" r="r" t="t"/>
              <a:pathLst>
                <a:path extrusionOk="0" h="393924" w="499213">
                  <a:moveTo>
                    <a:pt x="0" y="0"/>
                  </a:moveTo>
                  <a:lnTo>
                    <a:pt x="499213" y="0"/>
                  </a:lnTo>
                  <a:lnTo>
                    <a:pt x="49921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1" name="Google Shape;151;p15"/>
            <p:cNvSpPr/>
            <p:nvPr/>
          </p:nvSpPr>
          <p:spPr>
            <a:xfrm>
              <a:off x="2557517" y="1709754"/>
              <a:ext cx="514846" cy="309844"/>
            </a:xfrm>
            <a:custGeom>
              <a:rect b="b" l="l" r="r" t="t"/>
              <a:pathLst>
                <a:path extrusionOk="0" h="309844" w="514846">
                  <a:moveTo>
                    <a:pt x="0" y="0"/>
                  </a:moveTo>
                  <a:lnTo>
                    <a:pt x="514846" y="0"/>
                  </a:lnTo>
                  <a:lnTo>
                    <a:pt x="514846" y="309843"/>
                  </a:lnTo>
                  <a:lnTo>
                    <a:pt x="0" y="3098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15"/>
            <p:cNvSpPr/>
            <p:nvPr/>
          </p:nvSpPr>
          <p:spPr>
            <a:xfrm>
              <a:off x="1345330" y="1662423"/>
              <a:ext cx="423644" cy="451559"/>
            </a:xfrm>
            <a:custGeom>
              <a:rect b="b" l="l" r="r" t="t"/>
              <a:pathLst>
                <a:path extrusionOk="0" h="451559" w="423644">
                  <a:moveTo>
                    <a:pt x="0" y="0"/>
                  </a:moveTo>
                  <a:lnTo>
                    <a:pt x="423644" y="0"/>
                  </a:lnTo>
                  <a:lnTo>
                    <a:pt x="423644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3" name="Google Shape;153;p15"/>
            <p:cNvSpPr/>
            <p:nvPr/>
          </p:nvSpPr>
          <p:spPr>
            <a:xfrm>
              <a:off x="2019284" y="1667713"/>
              <a:ext cx="287923" cy="393924"/>
            </a:xfrm>
            <a:custGeom>
              <a:rect b="b" l="l" r="r" t="t"/>
              <a:pathLst>
                <a:path extrusionOk="0" h="393924" w="287923">
                  <a:moveTo>
                    <a:pt x="0" y="0"/>
                  </a:moveTo>
                  <a:lnTo>
                    <a:pt x="287923" y="0"/>
                  </a:lnTo>
                  <a:lnTo>
                    <a:pt x="28792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15"/>
            <p:cNvSpPr/>
            <p:nvPr/>
          </p:nvSpPr>
          <p:spPr>
            <a:xfrm>
              <a:off x="764503" y="1662423"/>
              <a:ext cx="329228" cy="451559"/>
            </a:xfrm>
            <a:custGeom>
              <a:rect b="b" l="l" r="r" t="t"/>
              <a:pathLst>
                <a:path extrusionOk="0" h="451559" w="329228">
                  <a:moveTo>
                    <a:pt x="0" y="0"/>
                  </a:moveTo>
                  <a:lnTo>
                    <a:pt x="329228" y="0"/>
                  </a:lnTo>
                  <a:lnTo>
                    <a:pt x="329228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5"/>
            <p:cNvSpPr/>
            <p:nvPr/>
          </p:nvSpPr>
          <p:spPr>
            <a:xfrm>
              <a:off x="4719008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15"/>
            <p:cNvSpPr/>
            <p:nvPr/>
          </p:nvSpPr>
          <p:spPr>
            <a:xfrm>
              <a:off x="4074129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15"/>
            <p:cNvSpPr/>
            <p:nvPr/>
          </p:nvSpPr>
          <p:spPr>
            <a:xfrm>
              <a:off x="3306" y="1636922"/>
              <a:ext cx="510243" cy="455508"/>
            </a:xfrm>
            <a:custGeom>
              <a:rect b="b" l="l" r="r" t="t"/>
              <a:pathLst>
                <a:path extrusionOk="0" h="455508" w="510243">
                  <a:moveTo>
                    <a:pt x="0" y="0"/>
                  </a:moveTo>
                  <a:lnTo>
                    <a:pt x="510243" y="0"/>
                  </a:lnTo>
                  <a:lnTo>
                    <a:pt x="510243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15"/>
            <p:cNvSpPr/>
            <p:nvPr/>
          </p:nvSpPr>
          <p:spPr>
            <a:xfrm>
              <a:off x="4622149" y="2534715"/>
              <a:ext cx="389967" cy="445908"/>
            </a:xfrm>
            <a:custGeom>
              <a:rect b="b" l="l" r="r" t="t"/>
              <a:pathLst>
                <a:path extrusionOk="0" h="445908" w="389967">
                  <a:moveTo>
                    <a:pt x="0" y="0"/>
                  </a:moveTo>
                  <a:lnTo>
                    <a:pt x="389967" y="0"/>
                  </a:lnTo>
                  <a:lnTo>
                    <a:pt x="389967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5"/>
            <p:cNvSpPr/>
            <p:nvPr/>
          </p:nvSpPr>
          <p:spPr>
            <a:xfrm>
              <a:off x="3850201" y="2593347"/>
              <a:ext cx="469490" cy="328643"/>
            </a:xfrm>
            <a:custGeom>
              <a:rect b="b" l="l" r="r" t="t"/>
              <a:pathLst>
                <a:path extrusionOk="0" h="328643" w="469490">
                  <a:moveTo>
                    <a:pt x="0" y="0"/>
                  </a:moveTo>
                  <a:lnTo>
                    <a:pt x="469490" y="0"/>
                  </a:lnTo>
                  <a:lnTo>
                    <a:pt x="469490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0" name="Google Shape;160;p15"/>
            <p:cNvSpPr/>
            <p:nvPr/>
          </p:nvSpPr>
          <p:spPr>
            <a:xfrm>
              <a:off x="3141947" y="2593347"/>
              <a:ext cx="401675" cy="328643"/>
            </a:xfrm>
            <a:custGeom>
              <a:rect b="b" l="l" r="r" t="t"/>
              <a:pathLst>
                <a:path extrusionOk="0" h="328643" w="401675">
                  <a:moveTo>
                    <a:pt x="0" y="0"/>
                  </a:moveTo>
                  <a:lnTo>
                    <a:pt x="401675" y="0"/>
                  </a:lnTo>
                  <a:lnTo>
                    <a:pt x="401675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p15"/>
            <p:cNvSpPr/>
            <p:nvPr/>
          </p:nvSpPr>
          <p:spPr>
            <a:xfrm>
              <a:off x="1983813" y="2534715"/>
              <a:ext cx="224575" cy="445908"/>
            </a:xfrm>
            <a:custGeom>
              <a:rect b="b" l="l" r="r" t="t"/>
              <a:pathLst>
                <a:path extrusionOk="0" h="445908" w="224575">
                  <a:moveTo>
                    <a:pt x="0" y="0"/>
                  </a:moveTo>
                  <a:lnTo>
                    <a:pt x="224576" y="0"/>
                  </a:lnTo>
                  <a:lnTo>
                    <a:pt x="224576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5"/>
            <p:cNvSpPr/>
            <p:nvPr/>
          </p:nvSpPr>
          <p:spPr>
            <a:xfrm>
              <a:off x="2510846" y="2593347"/>
              <a:ext cx="328643" cy="328643"/>
            </a:xfrm>
            <a:custGeom>
              <a:rect b="b" l="l" r="r" t="t"/>
              <a:pathLst>
                <a:path extrusionOk="0" h="328643" w="328643">
                  <a:moveTo>
                    <a:pt x="0" y="0"/>
                  </a:moveTo>
                  <a:lnTo>
                    <a:pt x="328643" y="0"/>
                  </a:lnTo>
                  <a:lnTo>
                    <a:pt x="328643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5"/>
            <p:cNvSpPr/>
            <p:nvPr/>
          </p:nvSpPr>
          <p:spPr>
            <a:xfrm>
              <a:off x="0" y="2494662"/>
              <a:ext cx="283092" cy="526015"/>
            </a:xfrm>
            <a:custGeom>
              <a:rect b="b" l="l" r="r" t="t"/>
              <a:pathLst>
                <a:path extrusionOk="0" h="526015" w="283092">
                  <a:moveTo>
                    <a:pt x="0" y="0"/>
                  </a:moveTo>
                  <a:lnTo>
                    <a:pt x="283092" y="0"/>
                  </a:lnTo>
                  <a:lnTo>
                    <a:pt x="28309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15"/>
            <p:cNvSpPr/>
            <p:nvPr/>
          </p:nvSpPr>
          <p:spPr>
            <a:xfrm>
              <a:off x="586374" y="2494662"/>
              <a:ext cx="407422" cy="526015"/>
            </a:xfrm>
            <a:custGeom>
              <a:rect b="b" l="l" r="r" t="t"/>
              <a:pathLst>
                <a:path extrusionOk="0" h="526015" w="407422">
                  <a:moveTo>
                    <a:pt x="0" y="0"/>
                  </a:moveTo>
                  <a:lnTo>
                    <a:pt x="407422" y="0"/>
                  </a:lnTo>
                  <a:lnTo>
                    <a:pt x="40742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15"/>
            <p:cNvSpPr/>
            <p:nvPr/>
          </p:nvSpPr>
          <p:spPr>
            <a:xfrm>
              <a:off x="1296254" y="2534715"/>
              <a:ext cx="385102" cy="445908"/>
            </a:xfrm>
            <a:custGeom>
              <a:rect b="b" l="l" r="r" t="t"/>
              <a:pathLst>
                <a:path extrusionOk="0" h="445908" w="385102">
                  <a:moveTo>
                    <a:pt x="0" y="0"/>
                  </a:moveTo>
                  <a:lnTo>
                    <a:pt x="385102" y="0"/>
                  </a:lnTo>
                  <a:lnTo>
                    <a:pt x="385102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171" name="Google Shape;171;p16"/>
          <p:cNvSpPr txBox="1"/>
          <p:nvPr/>
        </p:nvSpPr>
        <p:spPr>
          <a:xfrm>
            <a:off x="1309718" y="184228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72" name="Google Shape;172;p16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176" name="Google Shape;1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625" y="4053788"/>
            <a:ext cx="4330900" cy="1089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