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10287000" cx="18288000"/>
  <p:notesSz cx="6858000" cy="9144000"/>
  <p:embeddedFontLst>
    <p:embeddedFont>
      <p:font typeface="Mukta ExtraBold"/>
      <p:bold r:id="rId25"/>
    </p:embeddedFont>
    <p:embeddedFont>
      <p:font typeface="Mukta"/>
      <p:bold r:id="rId26"/>
    </p:embeddedFont>
    <p:embeddedFont>
      <p:font typeface="Lato"/>
      <p:regular r:id="rId27"/>
      <p:bold r:id="rId28"/>
      <p:italic r:id="rId29"/>
      <p:boldItalic r:id="rId30"/>
    </p:embeddedFont>
    <p:embeddedFont>
      <p:font typeface="Lato Light"/>
      <p:regular r:id="rId31"/>
      <p:bold r:id="rId32"/>
      <p:italic r:id="rId33"/>
      <p:boldItalic r:id="rId34"/>
    </p:embeddedFont>
    <p:embeddedFont>
      <p:font typeface="Nanum Pen Script"/>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8B276B6-840F-43F6-8D94-FA67F07AA09A}">
  <a:tblStyle styleId="{F8B276B6-840F-43F6-8D94-FA67F07AA09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ukta-bold.fntdata"/><Relationship Id="rId25" Type="http://schemas.openxmlformats.org/officeDocument/2006/relationships/font" Target="fonts/MuktaExtraBold-bold.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Light-regular.fntdata"/><Relationship Id="rId30" Type="http://schemas.openxmlformats.org/officeDocument/2006/relationships/font" Target="fonts/Lato-boldItalic.fntdata"/><Relationship Id="rId11" Type="http://schemas.openxmlformats.org/officeDocument/2006/relationships/slide" Target="slides/slide5.xml"/><Relationship Id="rId33" Type="http://schemas.openxmlformats.org/officeDocument/2006/relationships/font" Target="fonts/LatoLight-italic.fntdata"/><Relationship Id="rId10" Type="http://schemas.openxmlformats.org/officeDocument/2006/relationships/slide" Target="slides/slide4.xml"/><Relationship Id="rId32" Type="http://schemas.openxmlformats.org/officeDocument/2006/relationships/font" Target="fonts/LatoLight-bold.fntdata"/><Relationship Id="rId13" Type="http://schemas.openxmlformats.org/officeDocument/2006/relationships/slide" Target="slides/slide7.xml"/><Relationship Id="rId35" Type="http://schemas.openxmlformats.org/officeDocument/2006/relationships/font" Target="fonts/NanumPenScript-regular.fntdata"/><Relationship Id="rId12" Type="http://schemas.openxmlformats.org/officeDocument/2006/relationships/slide" Target="slides/slide6.xml"/><Relationship Id="rId34" Type="http://schemas.openxmlformats.org/officeDocument/2006/relationships/font" Target="fonts/LatoLight-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26.png"/><Relationship Id="rId4" Type="http://schemas.openxmlformats.org/officeDocument/2006/relationships/image" Target="../media/image23.png"/><Relationship Id="rId5" Type="http://schemas.openxmlformats.org/officeDocument/2006/relationships/image" Target="../media/image15.png"/><Relationship Id="rId6"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7.png"/><Relationship Id="rId4" Type="http://schemas.openxmlformats.org/officeDocument/2006/relationships/image" Target="../media/image21.png"/><Relationship Id="rId11" Type="http://schemas.openxmlformats.org/officeDocument/2006/relationships/image" Target="../media/image28.png"/><Relationship Id="rId10" Type="http://schemas.openxmlformats.org/officeDocument/2006/relationships/image" Target="../media/image30.png"/><Relationship Id="rId12" Type="http://schemas.openxmlformats.org/officeDocument/2006/relationships/image" Target="../media/image33.png"/><Relationship Id="rId9" Type="http://schemas.openxmlformats.org/officeDocument/2006/relationships/image" Target="../media/image16.png"/><Relationship Id="rId5" Type="http://schemas.openxmlformats.org/officeDocument/2006/relationships/image" Target="../media/image34.png"/><Relationship Id="rId6" Type="http://schemas.openxmlformats.org/officeDocument/2006/relationships/image" Target="../media/image19.png"/><Relationship Id="rId7" Type="http://schemas.openxmlformats.org/officeDocument/2006/relationships/image" Target="../media/image18.png"/><Relationship Id="rId8"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
        <p:nvSpPr>
          <p:cNvPr id="9" name="Google Shape;9;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 name="Google Shape;10;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 name="Google Shape;11;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7" name="Shape 137"/>
        <p:cNvGrpSpPr/>
        <p:nvPr/>
      </p:nvGrpSpPr>
      <p:grpSpPr>
        <a:xfrm>
          <a:off x="0" y="0"/>
          <a:ext cx="0" cy="0"/>
          <a:chOff x="0" y="0"/>
          <a:chExt cx="0" cy="0"/>
        </a:xfrm>
      </p:grpSpPr>
      <p:sp>
        <p:nvSpPr>
          <p:cNvPr id="138" name="Google Shape;138;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0000"/>
              <a:buNone/>
              <a:defRPr/>
            </a:lvl2pPr>
            <a:lvl3pPr lvl="2">
              <a:spcBef>
                <a:spcPts val="0"/>
              </a:spcBef>
              <a:spcAft>
                <a:spcPts val="0"/>
              </a:spcAft>
              <a:buSzPts val="10000"/>
              <a:buNone/>
              <a:defRPr/>
            </a:lvl3pPr>
            <a:lvl4pPr lvl="3">
              <a:spcBef>
                <a:spcPts val="0"/>
              </a:spcBef>
              <a:spcAft>
                <a:spcPts val="0"/>
              </a:spcAft>
              <a:buSzPts val="10000"/>
              <a:buNone/>
              <a:defRPr/>
            </a:lvl4pPr>
            <a:lvl5pPr lvl="4">
              <a:spcBef>
                <a:spcPts val="0"/>
              </a:spcBef>
              <a:spcAft>
                <a:spcPts val="0"/>
              </a:spcAft>
              <a:buSzPts val="10000"/>
              <a:buNone/>
              <a:defRPr/>
            </a:lvl5pPr>
            <a:lvl6pPr lvl="5">
              <a:spcBef>
                <a:spcPts val="0"/>
              </a:spcBef>
              <a:spcAft>
                <a:spcPts val="0"/>
              </a:spcAft>
              <a:buSzPts val="10000"/>
              <a:buNone/>
              <a:defRPr/>
            </a:lvl6pPr>
            <a:lvl7pPr lvl="6">
              <a:spcBef>
                <a:spcPts val="0"/>
              </a:spcBef>
              <a:spcAft>
                <a:spcPts val="0"/>
              </a:spcAft>
              <a:buSzPts val="10000"/>
              <a:buNone/>
              <a:defRPr/>
            </a:lvl7pPr>
            <a:lvl8pPr lvl="7">
              <a:spcBef>
                <a:spcPts val="0"/>
              </a:spcBef>
              <a:spcAft>
                <a:spcPts val="0"/>
              </a:spcAft>
              <a:buSzPts val="10000"/>
              <a:buNone/>
              <a:defRPr/>
            </a:lvl8pPr>
            <a:lvl9pPr lvl="8">
              <a:spcBef>
                <a:spcPts val="0"/>
              </a:spcBef>
              <a:spcAft>
                <a:spcPts val="0"/>
              </a:spcAft>
              <a:buSzPts val="10000"/>
              <a:buNone/>
              <a:defRPr/>
            </a:lvl9pPr>
          </a:lstStyle>
          <a:p/>
        </p:txBody>
      </p:sp>
      <p:sp>
        <p:nvSpPr>
          <p:cNvPr id="139" name="Google Shape;139;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0" name="Google Shape;140;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3" name="Shape 143"/>
        <p:cNvGrpSpPr/>
        <p:nvPr/>
      </p:nvGrpSpPr>
      <p:grpSpPr>
        <a:xfrm>
          <a:off x="0" y="0"/>
          <a:ext cx="0" cy="0"/>
          <a:chOff x="0" y="0"/>
          <a:chExt cx="0" cy="0"/>
        </a:xfrm>
      </p:grpSpPr>
      <p:sp>
        <p:nvSpPr>
          <p:cNvPr id="144" name="Google Shape;144;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0000"/>
              <a:buNone/>
              <a:defRPr/>
            </a:lvl2pPr>
            <a:lvl3pPr lvl="2">
              <a:spcBef>
                <a:spcPts val="0"/>
              </a:spcBef>
              <a:spcAft>
                <a:spcPts val="0"/>
              </a:spcAft>
              <a:buSzPts val="10000"/>
              <a:buNone/>
              <a:defRPr/>
            </a:lvl3pPr>
            <a:lvl4pPr lvl="3">
              <a:spcBef>
                <a:spcPts val="0"/>
              </a:spcBef>
              <a:spcAft>
                <a:spcPts val="0"/>
              </a:spcAft>
              <a:buSzPts val="10000"/>
              <a:buNone/>
              <a:defRPr/>
            </a:lvl4pPr>
            <a:lvl5pPr lvl="4">
              <a:spcBef>
                <a:spcPts val="0"/>
              </a:spcBef>
              <a:spcAft>
                <a:spcPts val="0"/>
              </a:spcAft>
              <a:buSzPts val="10000"/>
              <a:buNone/>
              <a:defRPr/>
            </a:lvl5pPr>
            <a:lvl6pPr lvl="5">
              <a:spcBef>
                <a:spcPts val="0"/>
              </a:spcBef>
              <a:spcAft>
                <a:spcPts val="0"/>
              </a:spcAft>
              <a:buSzPts val="10000"/>
              <a:buNone/>
              <a:defRPr/>
            </a:lvl6pPr>
            <a:lvl7pPr lvl="6">
              <a:spcBef>
                <a:spcPts val="0"/>
              </a:spcBef>
              <a:spcAft>
                <a:spcPts val="0"/>
              </a:spcAft>
              <a:buSzPts val="10000"/>
              <a:buNone/>
              <a:defRPr/>
            </a:lvl7pPr>
            <a:lvl8pPr lvl="7">
              <a:spcBef>
                <a:spcPts val="0"/>
              </a:spcBef>
              <a:spcAft>
                <a:spcPts val="0"/>
              </a:spcAft>
              <a:buSzPts val="10000"/>
              <a:buNone/>
              <a:defRPr/>
            </a:lvl8pPr>
            <a:lvl9pPr lvl="8">
              <a:spcBef>
                <a:spcPts val="0"/>
              </a:spcBef>
              <a:spcAft>
                <a:spcPts val="0"/>
              </a:spcAft>
              <a:buSzPts val="10000"/>
              <a:buNone/>
              <a:defRPr/>
            </a:lvl9pPr>
          </a:lstStyle>
          <a:p/>
        </p:txBody>
      </p:sp>
      <p:sp>
        <p:nvSpPr>
          <p:cNvPr id="145" name="Google Shape;145;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46" name="Google Shape;146;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9" name="Shape 149"/>
        <p:cNvGrpSpPr/>
        <p:nvPr/>
      </p:nvGrpSpPr>
      <p:grpSpPr>
        <a:xfrm>
          <a:off x="0" y="0"/>
          <a:ext cx="0" cy="0"/>
          <a:chOff x="0" y="0"/>
          <a:chExt cx="0" cy="0"/>
        </a:xfrm>
      </p:grpSpPr>
      <p:sp>
        <p:nvSpPr>
          <p:cNvPr id="150" name="Google Shape;150;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0000"/>
              <a:buNone/>
              <a:defRPr/>
            </a:lvl2pPr>
            <a:lvl3pPr lvl="2">
              <a:spcBef>
                <a:spcPts val="0"/>
              </a:spcBef>
              <a:spcAft>
                <a:spcPts val="0"/>
              </a:spcAft>
              <a:buSzPts val="10000"/>
              <a:buNone/>
              <a:defRPr/>
            </a:lvl3pPr>
            <a:lvl4pPr lvl="3">
              <a:spcBef>
                <a:spcPts val="0"/>
              </a:spcBef>
              <a:spcAft>
                <a:spcPts val="0"/>
              </a:spcAft>
              <a:buSzPts val="10000"/>
              <a:buNone/>
              <a:defRPr/>
            </a:lvl4pPr>
            <a:lvl5pPr lvl="4">
              <a:spcBef>
                <a:spcPts val="0"/>
              </a:spcBef>
              <a:spcAft>
                <a:spcPts val="0"/>
              </a:spcAft>
              <a:buSzPts val="10000"/>
              <a:buNone/>
              <a:defRPr/>
            </a:lvl5pPr>
            <a:lvl6pPr lvl="5">
              <a:spcBef>
                <a:spcPts val="0"/>
              </a:spcBef>
              <a:spcAft>
                <a:spcPts val="0"/>
              </a:spcAft>
              <a:buSzPts val="10000"/>
              <a:buNone/>
              <a:defRPr/>
            </a:lvl6pPr>
            <a:lvl7pPr lvl="6">
              <a:spcBef>
                <a:spcPts val="0"/>
              </a:spcBef>
              <a:spcAft>
                <a:spcPts val="0"/>
              </a:spcAft>
              <a:buSzPts val="10000"/>
              <a:buNone/>
              <a:defRPr/>
            </a:lvl7pPr>
            <a:lvl8pPr lvl="7">
              <a:spcBef>
                <a:spcPts val="0"/>
              </a:spcBef>
              <a:spcAft>
                <a:spcPts val="0"/>
              </a:spcAft>
              <a:buSzPts val="10000"/>
              <a:buNone/>
              <a:defRPr/>
            </a:lvl8pPr>
            <a:lvl9pPr lvl="8">
              <a:spcBef>
                <a:spcPts val="0"/>
              </a:spcBef>
              <a:spcAft>
                <a:spcPts val="0"/>
              </a:spcAft>
              <a:buSzPts val="10000"/>
              <a:buNone/>
              <a:defRPr/>
            </a:lvl9pPr>
          </a:lstStyle>
          <a:p/>
        </p:txBody>
      </p:sp>
      <p:sp>
        <p:nvSpPr>
          <p:cNvPr id="151" name="Google Shape;151;p1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52" name="Google Shape;152;p1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53" name="Google Shape;153;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6" name="Shape 156"/>
        <p:cNvGrpSpPr/>
        <p:nvPr/>
      </p:nvGrpSpPr>
      <p:grpSpPr>
        <a:xfrm>
          <a:off x="0" y="0"/>
          <a:ext cx="0" cy="0"/>
          <a:chOff x="0" y="0"/>
          <a:chExt cx="0" cy="0"/>
        </a:xfrm>
      </p:grpSpPr>
      <p:sp>
        <p:nvSpPr>
          <p:cNvPr id="157" name="Google Shape;157;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0000"/>
              <a:buNone/>
              <a:defRPr/>
            </a:lvl2pPr>
            <a:lvl3pPr lvl="2">
              <a:spcBef>
                <a:spcPts val="0"/>
              </a:spcBef>
              <a:spcAft>
                <a:spcPts val="0"/>
              </a:spcAft>
              <a:buSzPts val="10000"/>
              <a:buNone/>
              <a:defRPr/>
            </a:lvl3pPr>
            <a:lvl4pPr lvl="3">
              <a:spcBef>
                <a:spcPts val="0"/>
              </a:spcBef>
              <a:spcAft>
                <a:spcPts val="0"/>
              </a:spcAft>
              <a:buSzPts val="10000"/>
              <a:buNone/>
              <a:defRPr/>
            </a:lvl4pPr>
            <a:lvl5pPr lvl="4">
              <a:spcBef>
                <a:spcPts val="0"/>
              </a:spcBef>
              <a:spcAft>
                <a:spcPts val="0"/>
              </a:spcAft>
              <a:buSzPts val="10000"/>
              <a:buNone/>
              <a:defRPr/>
            </a:lvl5pPr>
            <a:lvl6pPr lvl="5">
              <a:spcBef>
                <a:spcPts val="0"/>
              </a:spcBef>
              <a:spcAft>
                <a:spcPts val="0"/>
              </a:spcAft>
              <a:buSzPts val="10000"/>
              <a:buNone/>
              <a:defRPr/>
            </a:lvl6pPr>
            <a:lvl7pPr lvl="6">
              <a:spcBef>
                <a:spcPts val="0"/>
              </a:spcBef>
              <a:spcAft>
                <a:spcPts val="0"/>
              </a:spcAft>
              <a:buSzPts val="10000"/>
              <a:buNone/>
              <a:defRPr/>
            </a:lvl7pPr>
            <a:lvl8pPr lvl="7">
              <a:spcBef>
                <a:spcPts val="0"/>
              </a:spcBef>
              <a:spcAft>
                <a:spcPts val="0"/>
              </a:spcAft>
              <a:buSzPts val="10000"/>
              <a:buNone/>
              <a:defRPr/>
            </a:lvl8pPr>
            <a:lvl9pPr lvl="8">
              <a:spcBef>
                <a:spcPts val="0"/>
              </a:spcBef>
              <a:spcAft>
                <a:spcPts val="0"/>
              </a:spcAft>
              <a:buSzPts val="10000"/>
              <a:buNone/>
              <a:defRPr/>
            </a:lvl9pPr>
          </a:lstStyle>
          <a:p/>
        </p:txBody>
      </p:sp>
      <p:sp>
        <p:nvSpPr>
          <p:cNvPr id="158" name="Google Shape;158;p1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59" name="Google Shape;159;p1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60" name="Google Shape;160;p1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61" name="Google Shape;161;p1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62" name="Google Shape;16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5" name="Shape 165"/>
        <p:cNvGrpSpPr/>
        <p:nvPr/>
      </p:nvGrpSpPr>
      <p:grpSpPr>
        <a:xfrm>
          <a:off x="0" y="0"/>
          <a:ext cx="0" cy="0"/>
          <a:chOff x="0" y="0"/>
          <a:chExt cx="0" cy="0"/>
        </a:xfrm>
      </p:grpSpPr>
      <p:sp>
        <p:nvSpPr>
          <p:cNvPr id="166" name="Google Shape;16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0000"/>
              <a:buNone/>
              <a:defRPr/>
            </a:lvl2pPr>
            <a:lvl3pPr lvl="2">
              <a:spcBef>
                <a:spcPts val="0"/>
              </a:spcBef>
              <a:spcAft>
                <a:spcPts val="0"/>
              </a:spcAft>
              <a:buSzPts val="10000"/>
              <a:buNone/>
              <a:defRPr/>
            </a:lvl3pPr>
            <a:lvl4pPr lvl="3">
              <a:spcBef>
                <a:spcPts val="0"/>
              </a:spcBef>
              <a:spcAft>
                <a:spcPts val="0"/>
              </a:spcAft>
              <a:buSzPts val="10000"/>
              <a:buNone/>
              <a:defRPr/>
            </a:lvl4pPr>
            <a:lvl5pPr lvl="4">
              <a:spcBef>
                <a:spcPts val="0"/>
              </a:spcBef>
              <a:spcAft>
                <a:spcPts val="0"/>
              </a:spcAft>
              <a:buSzPts val="10000"/>
              <a:buNone/>
              <a:defRPr/>
            </a:lvl5pPr>
            <a:lvl6pPr lvl="5">
              <a:spcBef>
                <a:spcPts val="0"/>
              </a:spcBef>
              <a:spcAft>
                <a:spcPts val="0"/>
              </a:spcAft>
              <a:buSzPts val="10000"/>
              <a:buNone/>
              <a:defRPr/>
            </a:lvl6pPr>
            <a:lvl7pPr lvl="6">
              <a:spcBef>
                <a:spcPts val="0"/>
              </a:spcBef>
              <a:spcAft>
                <a:spcPts val="0"/>
              </a:spcAft>
              <a:buSzPts val="10000"/>
              <a:buNone/>
              <a:defRPr/>
            </a:lvl7pPr>
            <a:lvl8pPr lvl="7">
              <a:spcBef>
                <a:spcPts val="0"/>
              </a:spcBef>
              <a:spcAft>
                <a:spcPts val="0"/>
              </a:spcAft>
              <a:buSzPts val="10000"/>
              <a:buNone/>
              <a:defRPr/>
            </a:lvl8pPr>
            <a:lvl9pPr lvl="8">
              <a:spcBef>
                <a:spcPts val="0"/>
              </a:spcBef>
              <a:spcAft>
                <a:spcPts val="0"/>
              </a:spcAft>
              <a:buSzPts val="10000"/>
              <a:buNone/>
              <a:defRPr/>
            </a:lvl9pPr>
          </a:lstStyle>
          <a:p/>
        </p:txBody>
      </p:sp>
      <p:sp>
        <p:nvSpPr>
          <p:cNvPr id="167" name="Google Shape;16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0" name="Shape 170"/>
        <p:cNvGrpSpPr/>
        <p:nvPr/>
      </p:nvGrpSpPr>
      <p:grpSpPr>
        <a:xfrm>
          <a:off x="0" y="0"/>
          <a:ext cx="0" cy="0"/>
          <a:chOff x="0" y="0"/>
          <a:chExt cx="0" cy="0"/>
        </a:xfrm>
      </p:grpSpPr>
      <p:sp>
        <p:nvSpPr>
          <p:cNvPr id="171" name="Google Shape;171;p1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0000"/>
              <a:buNone/>
              <a:defRPr/>
            </a:lvl2pPr>
            <a:lvl3pPr lvl="2">
              <a:spcBef>
                <a:spcPts val="0"/>
              </a:spcBef>
              <a:spcAft>
                <a:spcPts val="0"/>
              </a:spcAft>
              <a:buSzPts val="10000"/>
              <a:buNone/>
              <a:defRPr/>
            </a:lvl3pPr>
            <a:lvl4pPr lvl="3">
              <a:spcBef>
                <a:spcPts val="0"/>
              </a:spcBef>
              <a:spcAft>
                <a:spcPts val="0"/>
              </a:spcAft>
              <a:buSzPts val="10000"/>
              <a:buNone/>
              <a:defRPr/>
            </a:lvl4pPr>
            <a:lvl5pPr lvl="4">
              <a:spcBef>
                <a:spcPts val="0"/>
              </a:spcBef>
              <a:spcAft>
                <a:spcPts val="0"/>
              </a:spcAft>
              <a:buSzPts val="10000"/>
              <a:buNone/>
              <a:defRPr/>
            </a:lvl5pPr>
            <a:lvl6pPr lvl="5">
              <a:spcBef>
                <a:spcPts val="0"/>
              </a:spcBef>
              <a:spcAft>
                <a:spcPts val="0"/>
              </a:spcAft>
              <a:buSzPts val="10000"/>
              <a:buNone/>
              <a:defRPr/>
            </a:lvl6pPr>
            <a:lvl7pPr lvl="6">
              <a:spcBef>
                <a:spcPts val="0"/>
              </a:spcBef>
              <a:spcAft>
                <a:spcPts val="0"/>
              </a:spcAft>
              <a:buSzPts val="10000"/>
              <a:buNone/>
              <a:defRPr/>
            </a:lvl7pPr>
            <a:lvl8pPr lvl="7">
              <a:spcBef>
                <a:spcPts val="0"/>
              </a:spcBef>
              <a:spcAft>
                <a:spcPts val="0"/>
              </a:spcAft>
              <a:buSzPts val="10000"/>
              <a:buNone/>
              <a:defRPr/>
            </a:lvl8pPr>
            <a:lvl9pPr lvl="8">
              <a:spcBef>
                <a:spcPts val="0"/>
              </a:spcBef>
              <a:spcAft>
                <a:spcPts val="0"/>
              </a:spcAft>
              <a:buSzPts val="10000"/>
              <a:buNone/>
              <a:defRPr/>
            </a:lvl9pPr>
          </a:lstStyle>
          <a:p/>
        </p:txBody>
      </p:sp>
      <p:sp>
        <p:nvSpPr>
          <p:cNvPr id="172" name="Google Shape;172;p1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73" name="Google Shape;173;p1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74" name="Google Shape;17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7" name="Shape 177"/>
        <p:cNvGrpSpPr/>
        <p:nvPr/>
      </p:nvGrpSpPr>
      <p:grpSpPr>
        <a:xfrm>
          <a:off x="0" y="0"/>
          <a:ext cx="0" cy="0"/>
          <a:chOff x="0" y="0"/>
          <a:chExt cx="0" cy="0"/>
        </a:xfrm>
      </p:grpSpPr>
      <p:sp>
        <p:nvSpPr>
          <p:cNvPr id="178" name="Google Shape;178;p1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0000"/>
              <a:buNone/>
              <a:defRPr/>
            </a:lvl2pPr>
            <a:lvl3pPr lvl="2">
              <a:spcBef>
                <a:spcPts val="0"/>
              </a:spcBef>
              <a:spcAft>
                <a:spcPts val="0"/>
              </a:spcAft>
              <a:buSzPts val="10000"/>
              <a:buNone/>
              <a:defRPr/>
            </a:lvl3pPr>
            <a:lvl4pPr lvl="3">
              <a:spcBef>
                <a:spcPts val="0"/>
              </a:spcBef>
              <a:spcAft>
                <a:spcPts val="0"/>
              </a:spcAft>
              <a:buSzPts val="10000"/>
              <a:buNone/>
              <a:defRPr/>
            </a:lvl4pPr>
            <a:lvl5pPr lvl="4">
              <a:spcBef>
                <a:spcPts val="0"/>
              </a:spcBef>
              <a:spcAft>
                <a:spcPts val="0"/>
              </a:spcAft>
              <a:buSzPts val="10000"/>
              <a:buNone/>
              <a:defRPr/>
            </a:lvl5pPr>
            <a:lvl6pPr lvl="5">
              <a:spcBef>
                <a:spcPts val="0"/>
              </a:spcBef>
              <a:spcAft>
                <a:spcPts val="0"/>
              </a:spcAft>
              <a:buSzPts val="10000"/>
              <a:buNone/>
              <a:defRPr/>
            </a:lvl6pPr>
            <a:lvl7pPr lvl="6">
              <a:spcBef>
                <a:spcPts val="0"/>
              </a:spcBef>
              <a:spcAft>
                <a:spcPts val="0"/>
              </a:spcAft>
              <a:buSzPts val="10000"/>
              <a:buNone/>
              <a:defRPr/>
            </a:lvl7pPr>
            <a:lvl8pPr lvl="7">
              <a:spcBef>
                <a:spcPts val="0"/>
              </a:spcBef>
              <a:spcAft>
                <a:spcPts val="0"/>
              </a:spcAft>
              <a:buSzPts val="10000"/>
              <a:buNone/>
              <a:defRPr/>
            </a:lvl8pPr>
            <a:lvl9pPr lvl="8">
              <a:spcBef>
                <a:spcPts val="0"/>
              </a:spcBef>
              <a:spcAft>
                <a:spcPts val="0"/>
              </a:spcAft>
              <a:buSzPts val="10000"/>
              <a:buNone/>
              <a:defRPr/>
            </a:lvl9pPr>
          </a:lstStyle>
          <a:p/>
        </p:txBody>
      </p:sp>
      <p:sp>
        <p:nvSpPr>
          <p:cNvPr id="179" name="Google Shape;179;p17"/>
          <p:cNvSpPr/>
          <p:nvPr>
            <p:ph idx="2" type="pic"/>
          </p:nvPr>
        </p:nvSpPr>
        <p:spPr>
          <a:xfrm>
            <a:off x="1792288" y="612775"/>
            <a:ext cx="5486400" cy="4114800"/>
          </a:xfrm>
          <a:prstGeom prst="rect">
            <a:avLst/>
          </a:prstGeom>
          <a:noFill/>
          <a:ln>
            <a:noFill/>
          </a:ln>
        </p:spPr>
      </p:sp>
      <p:sp>
        <p:nvSpPr>
          <p:cNvPr id="180" name="Google Shape;180;p1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81" name="Google Shape;18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4" name="Shape 184"/>
        <p:cNvGrpSpPr/>
        <p:nvPr/>
      </p:nvGrpSpPr>
      <p:grpSpPr>
        <a:xfrm>
          <a:off x="0" y="0"/>
          <a:ext cx="0" cy="0"/>
          <a:chOff x="0" y="0"/>
          <a:chExt cx="0" cy="0"/>
        </a:xfrm>
      </p:grpSpPr>
      <p:sp>
        <p:nvSpPr>
          <p:cNvPr id="185" name="Google Shape;185;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0000"/>
              <a:buNone/>
              <a:defRPr/>
            </a:lvl2pPr>
            <a:lvl3pPr lvl="2">
              <a:spcBef>
                <a:spcPts val="0"/>
              </a:spcBef>
              <a:spcAft>
                <a:spcPts val="0"/>
              </a:spcAft>
              <a:buSzPts val="10000"/>
              <a:buNone/>
              <a:defRPr/>
            </a:lvl3pPr>
            <a:lvl4pPr lvl="3">
              <a:spcBef>
                <a:spcPts val="0"/>
              </a:spcBef>
              <a:spcAft>
                <a:spcPts val="0"/>
              </a:spcAft>
              <a:buSzPts val="10000"/>
              <a:buNone/>
              <a:defRPr/>
            </a:lvl4pPr>
            <a:lvl5pPr lvl="4">
              <a:spcBef>
                <a:spcPts val="0"/>
              </a:spcBef>
              <a:spcAft>
                <a:spcPts val="0"/>
              </a:spcAft>
              <a:buSzPts val="10000"/>
              <a:buNone/>
              <a:defRPr/>
            </a:lvl5pPr>
            <a:lvl6pPr lvl="5">
              <a:spcBef>
                <a:spcPts val="0"/>
              </a:spcBef>
              <a:spcAft>
                <a:spcPts val="0"/>
              </a:spcAft>
              <a:buSzPts val="10000"/>
              <a:buNone/>
              <a:defRPr/>
            </a:lvl6pPr>
            <a:lvl7pPr lvl="6">
              <a:spcBef>
                <a:spcPts val="0"/>
              </a:spcBef>
              <a:spcAft>
                <a:spcPts val="0"/>
              </a:spcAft>
              <a:buSzPts val="10000"/>
              <a:buNone/>
              <a:defRPr/>
            </a:lvl7pPr>
            <a:lvl8pPr lvl="7">
              <a:spcBef>
                <a:spcPts val="0"/>
              </a:spcBef>
              <a:spcAft>
                <a:spcPts val="0"/>
              </a:spcAft>
              <a:buSzPts val="10000"/>
              <a:buNone/>
              <a:defRPr/>
            </a:lvl8pPr>
            <a:lvl9pPr lvl="8">
              <a:spcBef>
                <a:spcPts val="0"/>
              </a:spcBef>
              <a:spcAft>
                <a:spcPts val="0"/>
              </a:spcAft>
              <a:buSzPts val="10000"/>
              <a:buNone/>
              <a:defRPr/>
            </a:lvl9pPr>
          </a:lstStyle>
          <a:p/>
        </p:txBody>
      </p:sp>
      <p:sp>
        <p:nvSpPr>
          <p:cNvPr id="186" name="Google Shape;186;p1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7" name="Google Shape;18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0" name="Shape 190"/>
        <p:cNvGrpSpPr/>
        <p:nvPr/>
      </p:nvGrpSpPr>
      <p:grpSpPr>
        <a:xfrm>
          <a:off x="0" y="0"/>
          <a:ext cx="0" cy="0"/>
          <a:chOff x="0" y="0"/>
          <a:chExt cx="0" cy="0"/>
        </a:xfrm>
      </p:grpSpPr>
      <p:sp>
        <p:nvSpPr>
          <p:cNvPr id="191" name="Google Shape;191;p1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0000"/>
              <a:buNone/>
              <a:defRPr/>
            </a:lvl2pPr>
            <a:lvl3pPr lvl="2">
              <a:spcBef>
                <a:spcPts val="0"/>
              </a:spcBef>
              <a:spcAft>
                <a:spcPts val="0"/>
              </a:spcAft>
              <a:buSzPts val="10000"/>
              <a:buNone/>
              <a:defRPr/>
            </a:lvl3pPr>
            <a:lvl4pPr lvl="3">
              <a:spcBef>
                <a:spcPts val="0"/>
              </a:spcBef>
              <a:spcAft>
                <a:spcPts val="0"/>
              </a:spcAft>
              <a:buSzPts val="10000"/>
              <a:buNone/>
              <a:defRPr/>
            </a:lvl4pPr>
            <a:lvl5pPr lvl="4">
              <a:spcBef>
                <a:spcPts val="0"/>
              </a:spcBef>
              <a:spcAft>
                <a:spcPts val="0"/>
              </a:spcAft>
              <a:buSzPts val="10000"/>
              <a:buNone/>
              <a:defRPr/>
            </a:lvl5pPr>
            <a:lvl6pPr lvl="5">
              <a:spcBef>
                <a:spcPts val="0"/>
              </a:spcBef>
              <a:spcAft>
                <a:spcPts val="0"/>
              </a:spcAft>
              <a:buSzPts val="10000"/>
              <a:buNone/>
              <a:defRPr/>
            </a:lvl6pPr>
            <a:lvl7pPr lvl="6">
              <a:spcBef>
                <a:spcPts val="0"/>
              </a:spcBef>
              <a:spcAft>
                <a:spcPts val="0"/>
              </a:spcAft>
              <a:buSzPts val="10000"/>
              <a:buNone/>
              <a:defRPr/>
            </a:lvl7pPr>
            <a:lvl8pPr lvl="7">
              <a:spcBef>
                <a:spcPts val="0"/>
              </a:spcBef>
              <a:spcAft>
                <a:spcPts val="0"/>
              </a:spcAft>
              <a:buSzPts val="10000"/>
              <a:buNone/>
              <a:defRPr/>
            </a:lvl8pPr>
            <a:lvl9pPr lvl="8">
              <a:spcBef>
                <a:spcPts val="0"/>
              </a:spcBef>
              <a:spcAft>
                <a:spcPts val="0"/>
              </a:spcAft>
              <a:buSzPts val="10000"/>
              <a:buNone/>
              <a:defRPr/>
            </a:lvl9pPr>
          </a:lstStyle>
          <a:p/>
        </p:txBody>
      </p:sp>
      <p:sp>
        <p:nvSpPr>
          <p:cNvPr id="192" name="Google Shape;192;p1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3" name="Google Shape;193;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_6">
    <p:spTree>
      <p:nvGrpSpPr>
        <p:cNvPr id="12" name="Shape 12"/>
        <p:cNvGrpSpPr/>
        <p:nvPr/>
      </p:nvGrpSpPr>
      <p:grpSpPr>
        <a:xfrm>
          <a:off x="0" y="0"/>
          <a:ext cx="0" cy="0"/>
          <a:chOff x="0" y="0"/>
          <a:chExt cx="0" cy="0"/>
        </a:xfrm>
      </p:grpSpPr>
      <p:sp>
        <p:nvSpPr>
          <p:cNvPr id="13" name="Google Shape;13;p3"/>
          <p:cNvSpPr/>
          <p:nvPr/>
        </p:nvSpPr>
        <p:spPr>
          <a:xfrm>
            <a:off x="7299649" y="1417388"/>
            <a:ext cx="2217746" cy="1907262"/>
          </a:xfrm>
          <a:custGeom>
            <a:rect b="b" l="l" r="r" t="t"/>
            <a:pathLst>
              <a:path extrusionOk="0" h="1907262" w="2217746">
                <a:moveTo>
                  <a:pt x="0" y="0"/>
                </a:moveTo>
                <a:lnTo>
                  <a:pt x="2217746" y="0"/>
                </a:lnTo>
                <a:lnTo>
                  <a:pt x="2217746" y="1907262"/>
                </a:lnTo>
                <a:lnTo>
                  <a:pt x="0" y="1907262"/>
                </a:lnTo>
                <a:lnTo>
                  <a:pt x="0" y="0"/>
                </a:lnTo>
                <a:close/>
              </a:path>
            </a:pathLst>
          </a:custGeom>
          <a:blipFill rotWithShape="1">
            <a:blip r:embed="rId2">
              <a:alphaModFix/>
            </a:blip>
            <a:stretch>
              <a:fillRect b="0" l="0" r="0" t="0"/>
            </a:stretch>
          </a:blipFill>
          <a:ln>
            <a:noFill/>
          </a:ln>
        </p:spPr>
      </p:sp>
      <p:sp>
        <p:nvSpPr>
          <p:cNvPr id="14" name="Google Shape;14;p3"/>
          <p:cNvSpPr/>
          <p:nvPr>
            <p:ph idx="2" type="pic"/>
          </p:nvPr>
        </p:nvSpPr>
        <p:spPr>
          <a:xfrm>
            <a:off x="14388675" y="1410975"/>
            <a:ext cx="2886000" cy="5527800"/>
          </a:xfrm>
          <a:prstGeom prst="rect">
            <a:avLst/>
          </a:prstGeom>
          <a:noFill/>
          <a:ln>
            <a:noFill/>
          </a:ln>
        </p:spPr>
      </p:sp>
      <p:grpSp>
        <p:nvGrpSpPr>
          <p:cNvPr id="15" name="Google Shape;15;p3"/>
          <p:cNvGrpSpPr/>
          <p:nvPr/>
        </p:nvGrpSpPr>
        <p:grpSpPr>
          <a:xfrm>
            <a:off x="17698702" y="-180827"/>
            <a:ext cx="589302" cy="10468053"/>
            <a:chOff x="0" y="-47625"/>
            <a:chExt cx="155206" cy="2757000"/>
          </a:xfrm>
        </p:grpSpPr>
        <p:sp>
          <p:nvSpPr>
            <p:cNvPr id="16" name="Google Shape;16;p3"/>
            <p:cNvSpPr/>
            <p:nvPr/>
          </p:nvSpPr>
          <p:spPr>
            <a:xfrm>
              <a:off x="0" y="0"/>
              <a:ext cx="155206" cy="2709333"/>
            </a:xfrm>
            <a:custGeom>
              <a:rect b="b" l="l" r="r" t="t"/>
              <a:pathLst>
                <a:path extrusionOk="0" h="2709333" w="155206">
                  <a:moveTo>
                    <a:pt x="0" y="0"/>
                  </a:moveTo>
                  <a:lnTo>
                    <a:pt x="155206" y="0"/>
                  </a:lnTo>
                  <a:lnTo>
                    <a:pt x="155206" y="2709333"/>
                  </a:lnTo>
                  <a:lnTo>
                    <a:pt x="0" y="2709333"/>
                  </a:lnTo>
                  <a:close/>
                </a:path>
              </a:pathLst>
            </a:custGeom>
            <a:solidFill>
              <a:srgbClr val="EB672B"/>
            </a:solidFill>
            <a:ln>
              <a:noFill/>
            </a:ln>
          </p:spPr>
        </p:sp>
        <p:sp>
          <p:nvSpPr>
            <p:cNvPr id="17" name="Google Shape;17;p3"/>
            <p:cNvSpPr txBox="1"/>
            <p:nvPr/>
          </p:nvSpPr>
          <p:spPr>
            <a:xfrm>
              <a:off x="0" y="-47625"/>
              <a:ext cx="1551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 name="Google Shape;18;p3"/>
          <p:cNvSpPr/>
          <p:nvPr/>
        </p:nvSpPr>
        <p:spPr>
          <a:xfrm>
            <a:off x="7153005" y="4718929"/>
            <a:ext cx="2217746" cy="1907262"/>
          </a:xfrm>
          <a:custGeom>
            <a:rect b="b" l="l" r="r" t="t"/>
            <a:pathLst>
              <a:path extrusionOk="0" h="1907262" w="2217746">
                <a:moveTo>
                  <a:pt x="0" y="0"/>
                </a:moveTo>
                <a:lnTo>
                  <a:pt x="2217746" y="0"/>
                </a:lnTo>
                <a:lnTo>
                  <a:pt x="2217746" y="1907262"/>
                </a:lnTo>
                <a:lnTo>
                  <a:pt x="0" y="1907262"/>
                </a:lnTo>
                <a:lnTo>
                  <a:pt x="0" y="0"/>
                </a:lnTo>
                <a:close/>
              </a:path>
            </a:pathLst>
          </a:custGeom>
          <a:blipFill rotWithShape="1">
            <a:blip r:embed="rId2">
              <a:alphaModFix/>
            </a:blip>
            <a:stretch>
              <a:fillRect b="0" l="0" r="0" t="0"/>
            </a:stretch>
          </a:blipFill>
          <a:ln>
            <a:noFill/>
          </a:ln>
        </p:spPr>
      </p:sp>
      <p:sp>
        <p:nvSpPr>
          <p:cNvPr id="19" name="Google Shape;19;p3"/>
          <p:cNvSpPr/>
          <p:nvPr/>
        </p:nvSpPr>
        <p:spPr>
          <a:xfrm>
            <a:off x="507936" y="1417388"/>
            <a:ext cx="2217746" cy="1907262"/>
          </a:xfrm>
          <a:custGeom>
            <a:rect b="b" l="l" r="r" t="t"/>
            <a:pathLst>
              <a:path extrusionOk="0" h="1907262" w="2217746">
                <a:moveTo>
                  <a:pt x="0" y="0"/>
                </a:moveTo>
                <a:lnTo>
                  <a:pt x="2217746" y="0"/>
                </a:lnTo>
                <a:lnTo>
                  <a:pt x="2217746" y="1907262"/>
                </a:lnTo>
                <a:lnTo>
                  <a:pt x="0" y="1907262"/>
                </a:lnTo>
                <a:lnTo>
                  <a:pt x="0" y="0"/>
                </a:lnTo>
                <a:close/>
              </a:path>
            </a:pathLst>
          </a:custGeom>
          <a:blipFill rotWithShape="1">
            <a:blip r:embed="rId2">
              <a:alphaModFix/>
            </a:blip>
            <a:stretch>
              <a:fillRect b="0" l="0" r="0" t="0"/>
            </a:stretch>
          </a:blipFill>
          <a:ln>
            <a:noFill/>
          </a:ln>
        </p:spPr>
      </p:sp>
      <p:sp>
        <p:nvSpPr>
          <p:cNvPr id="20" name="Google Shape;20;p3"/>
          <p:cNvSpPr/>
          <p:nvPr/>
        </p:nvSpPr>
        <p:spPr>
          <a:xfrm>
            <a:off x="507936" y="4638087"/>
            <a:ext cx="2217746" cy="1907262"/>
          </a:xfrm>
          <a:custGeom>
            <a:rect b="b" l="l" r="r" t="t"/>
            <a:pathLst>
              <a:path extrusionOk="0" h="1907262" w="2217746">
                <a:moveTo>
                  <a:pt x="0" y="0"/>
                </a:moveTo>
                <a:lnTo>
                  <a:pt x="2217746" y="0"/>
                </a:lnTo>
                <a:lnTo>
                  <a:pt x="2217746" y="1907262"/>
                </a:lnTo>
                <a:lnTo>
                  <a:pt x="0" y="1907262"/>
                </a:lnTo>
                <a:lnTo>
                  <a:pt x="0" y="0"/>
                </a:lnTo>
                <a:close/>
              </a:path>
            </a:pathLst>
          </a:custGeom>
          <a:blipFill rotWithShape="1">
            <a:blip r:embed="rId2">
              <a:alphaModFix/>
            </a:blip>
            <a:stretch>
              <a:fillRect b="0" l="0" r="0" t="0"/>
            </a:stretch>
          </a:blipFill>
          <a:ln>
            <a:noFill/>
          </a:ln>
        </p:spPr>
      </p:sp>
      <p:pic>
        <p:nvPicPr>
          <p:cNvPr id="21" name="Google Shape;21;p3"/>
          <p:cNvPicPr preferRelativeResize="0"/>
          <p:nvPr/>
        </p:nvPicPr>
        <p:blipFill>
          <a:blip r:embed="rId3">
            <a:alphaModFix/>
          </a:blip>
          <a:stretch>
            <a:fillRect/>
          </a:stretch>
        </p:blipFill>
        <p:spPr>
          <a:xfrm>
            <a:off x="6569073" y="7262137"/>
            <a:ext cx="5353625" cy="2530475"/>
          </a:xfrm>
          <a:prstGeom prst="rect">
            <a:avLst/>
          </a:prstGeom>
          <a:noFill/>
          <a:ln>
            <a:noFill/>
          </a:ln>
        </p:spPr>
      </p:pic>
      <p:sp>
        <p:nvSpPr>
          <p:cNvPr id="22" name="Google Shape;22;p3"/>
          <p:cNvSpPr txBox="1"/>
          <p:nvPr>
            <p:ph type="title"/>
          </p:nvPr>
        </p:nvSpPr>
        <p:spPr>
          <a:xfrm>
            <a:off x="11795700" y="7880000"/>
            <a:ext cx="5463600" cy="1907400"/>
          </a:xfrm>
          <a:prstGeom prst="rect">
            <a:avLst/>
          </a:prstGeom>
        </p:spPr>
        <p:txBody>
          <a:bodyPr anchorCtr="0" anchor="t" bIns="0" lIns="0" spcFirstLastPara="1" rIns="0" wrap="square" tIns="0">
            <a:noAutofit/>
          </a:bodyPr>
          <a:lstStyle>
            <a:lvl1pPr lvl="0" algn="r">
              <a:spcBef>
                <a:spcPts val="0"/>
              </a:spcBef>
              <a:spcAft>
                <a:spcPts val="0"/>
              </a:spcAft>
              <a:buSzPts val="10000"/>
              <a:buNone/>
              <a:defRPr/>
            </a:lvl1pPr>
            <a:lvl2pPr lvl="1">
              <a:spcBef>
                <a:spcPts val="0"/>
              </a:spcBef>
              <a:spcAft>
                <a:spcPts val="0"/>
              </a:spcAft>
              <a:buSzPts val="10000"/>
              <a:buNone/>
              <a:defRPr/>
            </a:lvl2pPr>
            <a:lvl3pPr lvl="2">
              <a:spcBef>
                <a:spcPts val="0"/>
              </a:spcBef>
              <a:spcAft>
                <a:spcPts val="0"/>
              </a:spcAft>
              <a:buSzPts val="10000"/>
              <a:buNone/>
              <a:defRPr/>
            </a:lvl3pPr>
            <a:lvl4pPr lvl="3">
              <a:spcBef>
                <a:spcPts val="0"/>
              </a:spcBef>
              <a:spcAft>
                <a:spcPts val="0"/>
              </a:spcAft>
              <a:buSzPts val="10000"/>
              <a:buNone/>
              <a:defRPr/>
            </a:lvl4pPr>
            <a:lvl5pPr lvl="4">
              <a:spcBef>
                <a:spcPts val="0"/>
              </a:spcBef>
              <a:spcAft>
                <a:spcPts val="0"/>
              </a:spcAft>
              <a:buSzPts val="10000"/>
              <a:buNone/>
              <a:defRPr/>
            </a:lvl5pPr>
            <a:lvl6pPr lvl="5">
              <a:spcBef>
                <a:spcPts val="0"/>
              </a:spcBef>
              <a:spcAft>
                <a:spcPts val="0"/>
              </a:spcAft>
              <a:buSzPts val="10000"/>
              <a:buNone/>
              <a:defRPr/>
            </a:lvl6pPr>
            <a:lvl7pPr lvl="6">
              <a:spcBef>
                <a:spcPts val="0"/>
              </a:spcBef>
              <a:spcAft>
                <a:spcPts val="0"/>
              </a:spcAft>
              <a:buSzPts val="10000"/>
              <a:buNone/>
              <a:defRPr/>
            </a:lvl7pPr>
            <a:lvl8pPr lvl="7">
              <a:spcBef>
                <a:spcPts val="0"/>
              </a:spcBef>
              <a:spcAft>
                <a:spcPts val="0"/>
              </a:spcAft>
              <a:buSzPts val="10000"/>
              <a:buNone/>
              <a:defRPr/>
            </a:lvl8pPr>
            <a:lvl9pPr lvl="8">
              <a:spcBef>
                <a:spcPts val="0"/>
              </a:spcBef>
              <a:spcAft>
                <a:spcPts val="0"/>
              </a:spcAft>
              <a:buSzPts val="10000"/>
              <a:buNone/>
              <a:defRPr/>
            </a:lvl9pPr>
          </a:lstStyle>
          <a:p/>
        </p:txBody>
      </p:sp>
      <p:sp>
        <p:nvSpPr>
          <p:cNvPr id="23" name="Google Shape;23;p3"/>
          <p:cNvSpPr txBox="1"/>
          <p:nvPr>
            <p:ph idx="1" type="subTitle"/>
          </p:nvPr>
        </p:nvSpPr>
        <p:spPr>
          <a:xfrm>
            <a:off x="17781575" y="82025"/>
            <a:ext cx="384900" cy="492300"/>
          </a:xfrm>
          <a:prstGeom prst="rect">
            <a:avLst/>
          </a:prstGeom>
        </p:spPr>
        <p:txBody>
          <a:bodyPr anchorCtr="0" anchor="t" bIns="0" lIns="0" spcFirstLastPara="1" rIns="0" wrap="square" tIns="0">
            <a:noAutofit/>
          </a:bodyPr>
          <a:lstStyle>
            <a:lvl1pPr lvl="0" rtl="0">
              <a:spcBef>
                <a:spcPts val="640"/>
              </a:spcBef>
              <a:spcAft>
                <a:spcPts val="0"/>
              </a:spcAft>
              <a:buClr>
                <a:srgbClr val="FFFDFC"/>
              </a:buClr>
              <a:buSzPts val="2500"/>
              <a:buFont typeface="Lato"/>
              <a:buNone/>
              <a:defRPr sz="2500">
                <a:solidFill>
                  <a:srgbClr val="FFFDFC"/>
                </a:solidFill>
                <a:latin typeface="Lato"/>
                <a:ea typeface="Lato"/>
                <a:cs typeface="Lato"/>
                <a:sym typeface="Lato"/>
              </a:defRPr>
            </a:lvl1pPr>
            <a:lvl2pPr lvl="1" rtl="0">
              <a:spcBef>
                <a:spcPts val="560"/>
              </a:spcBef>
              <a:spcAft>
                <a:spcPts val="0"/>
              </a:spcAft>
              <a:buSzPts val="25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24" name="Google Shape;24;p3"/>
          <p:cNvSpPr txBox="1"/>
          <p:nvPr>
            <p:ph idx="3" type="body"/>
          </p:nvPr>
        </p:nvSpPr>
        <p:spPr>
          <a:xfrm rot="-5400000">
            <a:off x="15171400" y="6844625"/>
            <a:ext cx="5643900" cy="574200"/>
          </a:xfrm>
          <a:prstGeom prst="rect">
            <a:avLst/>
          </a:prstGeom>
        </p:spPr>
        <p:txBody>
          <a:bodyPr anchorCtr="0" anchor="t" bIns="0" lIns="0" spcFirstLastPara="1" rIns="0" wrap="square" tIns="0">
            <a:noAutofit/>
          </a:bodyPr>
          <a:lstStyle>
            <a:lvl1pPr indent="-387350" lvl="0" marL="457200" rtl="0">
              <a:spcBef>
                <a:spcPts val="640"/>
              </a:spcBef>
              <a:spcAft>
                <a:spcPts val="0"/>
              </a:spcAft>
              <a:buClr>
                <a:srgbClr val="FFFDFC"/>
              </a:buClr>
              <a:buSzPts val="2500"/>
              <a:buFont typeface="Lato"/>
              <a:buChar char="•"/>
              <a:defRPr sz="2500">
                <a:solidFill>
                  <a:srgbClr val="FFFDFC"/>
                </a:solidFill>
                <a:latin typeface="Lato"/>
                <a:ea typeface="Lato"/>
                <a:cs typeface="Lato"/>
                <a:sym typeface="Lato"/>
              </a:defRPr>
            </a:lvl1pPr>
            <a:lvl2pPr indent="-387350" lvl="1" marL="914400" rtl="0">
              <a:spcBef>
                <a:spcPts val="560"/>
              </a:spcBef>
              <a:spcAft>
                <a:spcPts val="0"/>
              </a:spcAft>
              <a:buClr>
                <a:srgbClr val="FFFDFC"/>
              </a:buClr>
              <a:buSzPts val="2500"/>
              <a:buChar char="–"/>
              <a:defRPr b="0">
                <a:solidFill>
                  <a:srgbClr val="FFFDFC"/>
                </a:solidFill>
              </a:defRPr>
            </a:lvl2pPr>
            <a:lvl3pPr indent="-387350" lvl="2" marL="1371600" rtl="0">
              <a:spcBef>
                <a:spcPts val="480"/>
              </a:spcBef>
              <a:spcAft>
                <a:spcPts val="0"/>
              </a:spcAft>
              <a:buClr>
                <a:srgbClr val="FFFDFC"/>
              </a:buClr>
              <a:buSzPts val="2500"/>
              <a:buChar char="•"/>
              <a:defRPr sz="2500">
                <a:solidFill>
                  <a:srgbClr val="FFFDFC"/>
                </a:solidFill>
              </a:defRPr>
            </a:lvl3pPr>
            <a:lvl4pPr indent="-387350" lvl="3" marL="1828800" rtl="0">
              <a:spcBef>
                <a:spcPts val="400"/>
              </a:spcBef>
              <a:spcAft>
                <a:spcPts val="0"/>
              </a:spcAft>
              <a:buClr>
                <a:srgbClr val="FFFDFC"/>
              </a:buClr>
              <a:buSzPts val="2500"/>
              <a:buChar char="–"/>
              <a:defRPr sz="2500">
                <a:solidFill>
                  <a:srgbClr val="FFFDFC"/>
                </a:solidFill>
              </a:defRPr>
            </a:lvl4pPr>
            <a:lvl5pPr indent="-387350" lvl="4" marL="2286000" rtl="0">
              <a:spcBef>
                <a:spcPts val="400"/>
              </a:spcBef>
              <a:spcAft>
                <a:spcPts val="0"/>
              </a:spcAft>
              <a:buClr>
                <a:srgbClr val="FFFDFC"/>
              </a:buClr>
              <a:buSzPts val="2500"/>
              <a:buChar char="»"/>
              <a:defRPr sz="2500">
                <a:solidFill>
                  <a:srgbClr val="FFFDFC"/>
                </a:solidFill>
              </a:defRPr>
            </a:lvl5pPr>
            <a:lvl6pPr indent="-387350" lvl="5" marL="2743200" rtl="0">
              <a:spcBef>
                <a:spcPts val="400"/>
              </a:spcBef>
              <a:spcAft>
                <a:spcPts val="0"/>
              </a:spcAft>
              <a:buClr>
                <a:srgbClr val="FFFDFC"/>
              </a:buClr>
              <a:buSzPts val="2500"/>
              <a:buChar char="•"/>
              <a:defRPr sz="2500">
                <a:solidFill>
                  <a:srgbClr val="FFFDFC"/>
                </a:solidFill>
              </a:defRPr>
            </a:lvl6pPr>
            <a:lvl7pPr indent="-387350" lvl="6" marL="3200400" rtl="0">
              <a:spcBef>
                <a:spcPts val="400"/>
              </a:spcBef>
              <a:spcAft>
                <a:spcPts val="0"/>
              </a:spcAft>
              <a:buClr>
                <a:srgbClr val="FFFDFC"/>
              </a:buClr>
              <a:buSzPts val="2500"/>
              <a:buChar char="•"/>
              <a:defRPr sz="2500">
                <a:solidFill>
                  <a:srgbClr val="FFFDFC"/>
                </a:solidFill>
              </a:defRPr>
            </a:lvl7pPr>
            <a:lvl8pPr indent="-387350" lvl="7" marL="3657600" rtl="0">
              <a:spcBef>
                <a:spcPts val="400"/>
              </a:spcBef>
              <a:spcAft>
                <a:spcPts val="0"/>
              </a:spcAft>
              <a:buClr>
                <a:srgbClr val="FFFDFC"/>
              </a:buClr>
              <a:buSzPts val="2500"/>
              <a:buChar char="•"/>
              <a:defRPr sz="2500">
                <a:solidFill>
                  <a:srgbClr val="FFFDFC"/>
                </a:solidFill>
              </a:defRPr>
            </a:lvl8pPr>
            <a:lvl9pPr indent="-387350" lvl="8" marL="4114800" rtl="0">
              <a:spcBef>
                <a:spcPts val="400"/>
              </a:spcBef>
              <a:spcAft>
                <a:spcPts val="0"/>
              </a:spcAft>
              <a:buClr>
                <a:srgbClr val="FFFDFC"/>
              </a:buClr>
              <a:buSzPts val="2500"/>
              <a:buChar char="•"/>
              <a:defRPr sz="2500">
                <a:solidFill>
                  <a:srgbClr val="FFFDFC"/>
                </a:solidFill>
              </a:defRPr>
            </a:lvl9pPr>
          </a:lstStyle>
          <a:p/>
        </p:txBody>
      </p:sp>
      <p:sp>
        <p:nvSpPr>
          <p:cNvPr id="25" name="Google Shape;25;p3"/>
          <p:cNvSpPr txBox="1"/>
          <p:nvPr>
            <p:ph idx="4" type="body"/>
          </p:nvPr>
        </p:nvSpPr>
        <p:spPr>
          <a:xfrm>
            <a:off x="2920400" y="1342075"/>
            <a:ext cx="4143000" cy="2264100"/>
          </a:xfrm>
          <a:prstGeom prst="rect">
            <a:avLst/>
          </a:prstGeom>
        </p:spPr>
        <p:txBody>
          <a:bodyPr anchorCtr="0" anchor="t" bIns="0" lIns="0" spcFirstLastPara="1" rIns="0" wrap="square" tIns="0">
            <a:noAutofit/>
          </a:bodyPr>
          <a:lstStyle>
            <a:lvl1pPr indent="-361950" lvl="0" marL="457200">
              <a:spcBef>
                <a:spcPts val="640"/>
              </a:spcBef>
              <a:spcAft>
                <a:spcPts val="0"/>
              </a:spcAft>
              <a:buClr>
                <a:schemeClr val="dk1"/>
              </a:buClr>
              <a:buSzPts val="2100"/>
              <a:buFont typeface="Lato"/>
              <a:buChar char="•"/>
              <a:defRPr sz="2100">
                <a:solidFill>
                  <a:schemeClr val="dk1"/>
                </a:solidFill>
                <a:latin typeface="Lato"/>
                <a:ea typeface="Lato"/>
                <a:cs typeface="Lato"/>
                <a:sym typeface="Lato"/>
              </a:defRPr>
            </a:lvl1pPr>
            <a:lvl2pPr indent="-361950" lvl="1" marL="914400">
              <a:spcBef>
                <a:spcPts val="560"/>
              </a:spcBef>
              <a:spcAft>
                <a:spcPts val="0"/>
              </a:spcAft>
              <a:buSzPts val="2100"/>
              <a:buChar char="–"/>
              <a:defRPr b="0" sz="2100"/>
            </a:lvl2pPr>
            <a:lvl3pPr indent="-361950" lvl="2" marL="1371600">
              <a:spcBef>
                <a:spcPts val="480"/>
              </a:spcBef>
              <a:spcAft>
                <a:spcPts val="0"/>
              </a:spcAft>
              <a:buSzPts val="2100"/>
              <a:buChar char="•"/>
              <a:defRPr/>
            </a:lvl3pPr>
            <a:lvl4pPr indent="-361950" lvl="3" marL="1828800">
              <a:spcBef>
                <a:spcPts val="400"/>
              </a:spcBef>
              <a:spcAft>
                <a:spcPts val="0"/>
              </a:spcAft>
              <a:buSzPts val="2100"/>
              <a:buChar char="–"/>
              <a:defRPr/>
            </a:lvl4pPr>
            <a:lvl5pPr indent="-361950" lvl="4" marL="2286000">
              <a:spcBef>
                <a:spcPts val="400"/>
              </a:spcBef>
              <a:spcAft>
                <a:spcPts val="0"/>
              </a:spcAft>
              <a:buSzPts val="2100"/>
              <a:buChar char="»"/>
              <a:defRPr/>
            </a:lvl5pPr>
            <a:lvl6pPr indent="-361950" lvl="5" marL="2743200">
              <a:spcBef>
                <a:spcPts val="400"/>
              </a:spcBef>
              <a:spcAft>
                <a:spcPts val="0"/>
              </a:spcAft>
              <a:buSzPts val="2100"/>
              <a:buChar char="•"/>
              <a:defRPr/>
            </a:lvl6pPr>
            <a:lvl7pPr indent="-361950" lvl="6" marL="3200400">
              <a:spcBef>
                <a:spcPts val="400"/>
              </a:spcBef>
              <a:spcAft>
                <a:spcPts val="0"/>
              </a:spcAft>
              <a:buSzPts val="2100"/>
              <a:buChar char="•"/>
              <a:defRPr/>
            </a:lvl7pPr>
            <a:lvl8pPr indent="-361950" lvl="7" marL="3657600">
              <a:spcBef>
                <a:spcPts val="400"/>
              </a:spcBef>
              <a:spcAft>
                <a:spcPts val="0"/>
              </a:spcAft>
              <a:buSzPts val="2100"/>
              <a:buChar char="•"/>
              <a:defRPr/>
            </a:lvl8pPr>
            <a:lvl9pPr indent="-361950" lvl="8" marL="4114800">
              <a:spcBef>
                <a:spcPts val="400"/>
              </a:spcBef>
              <a:spcAft>
                <a:spcPts val="0"/>
              </a:spcAft>
              <a:buSzPts val="2100"/>
              <a:buChar char="•"/>
              <a:defRPr/>
            </a:lvl9pPr>
          </a:lstStyle>
          <a:p/>
        </p:txBody>
      </p:sp>
      <p:sp>
        <p:nvSpPr>
          <p:cNvPr id="26" name="Google Shape;26;p3"/>
          <p:cNvSpPr txBox="1"/>
          <p:nvPr>
            <p:ph idx="5" type="subTitle"/>
          </p:nvPr>
        </p:nvSpPr>
        <p:spPr>
          <a:xfrm>
            <a:off x="1000800" y="1522550"/>
            <a:ext cx="1345500" cy="1802100"/>
          </a:xfrm>
          <a:prstGeom prst="rect">
            <a:avLst/>
          </a:prstGeom>
        </p:spPr>
        <p:txBody>
          <a:bodyPr anchorCtr="0" anchor="t" bIns="0" lIns="0" spcFirstLastPara="1" rIns="0" wrap="square" tIns="0">
            <a:noAutofit/>
          </a:bodyPr>
          <a:lstStyle>
            <a:lvl1pPr lvl="0">
              <a:spcBef>
                <a:spcPts val="640"/>
              </a:spcBef>
              <a:spcAft>
                <a:spcPts val="0"/>
              </a:spcAft>
              <a:buSzPts val="19000"/>
              <a:buNone/>
              <a:defRPr sz="19000"/>
            </a:lvl1pPr>
            <a:lvl2pPr lvl="1">
              <a:spcBef>
                <a:spcPts val="560"/>
              </a:spcBef>
              <a:spcAft>
                <a:spcPts val="0"/>
              </a:spcAft>
              <a:buSzPts val="25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27" name="Google Shape;27;p3"/>
          <p:cNvSpPr txBox="1"/>
          <p:nvPr>
            <p:ph idx="6" type="body"/>
          </p:nvPr>
        </p:nvSpPr>
        <p:spPr>
          <a:xfrm>
            <a:off x="3010000" y="4540513"/>
            <a:ext cx="4143000" cy="22641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chemeClr val="dk1"/>
              </a:buClr>
              <a:buSzPts val="2100"/>
              <a:buFont typeface="Lato"/>
              <a:buChar char="•"/>
              <a:defRPr sz="2100">
                <a:solidFill>
                  <a:schemeClr val="dk1"/>
                </a:solidFill>
                <a:latin typeface="Lato"/>
                <a:ea typeface="Lato"/>
                <a:cs typeface="Lato"/>
                <a:sym typeface="Lato"/>
              </a:defRPr>
            </a:lvl1pPr>
            <a:lvl2pPr indent="-361950" lvl="1" marL="914400" rtl="0">
              <a:spcBef>
                <a:spcPts val="560"/>
              </a:spcBef>
              <a:spcAft>
                <a:spcPts val="0"/>
              </a:spcAft>
              <a:buSzPts val="2100"/>
              <a:buChar char="–"/>
              <a:defRPr b="0" sz="2100"/>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28" name="Google Shape;28;p3"/>
          <p:cNvSpPr txBox="1"/>
          <p:nvPr>
            <p:ph idx="7" type="subTitle"/>
          </p:nvPr>
        </p:nvSpPr>
        <p:spPr>
          <a:xfrm>
            <a:off x="1090400" y="4720988"/>
            <a:ext cx="1345500" cy="1802100"/>
          </a:xfrm>
          <a:prstGeom prst="rect">
            <a:avLst/>
          </a:prstGeom>
        </p:spPr>
        <p:txBody>
          <a:bodyPr anchorCtr="0" anchor="t" bIns="0" lIns="0" spcFirstLastPara="1" rIns="0" wrap="square" tIns="0">
            <a:noAutofit/>
          </a:bodyPr>
          <a:lstStyle>
            <a:lvl1pPr lvl="0" rtl="0">
              <a:spcBef>
                <a:spcPts val="640"/>
              </a:spcBef>
              <a:spcAft>
                <a:spcPts val="0"/>
              </a:spcAft>
              <a:buSzPts val="19000"/>
              <a:buNone/>
              <a:defRPr sz="19000"/>
            </a:lvl1pPr>
            <a:lvl2pPr lvl="1" rtl="0">
              <a:spcBef>
                <a:spcPts val="560"/>
              </a:spcBef>
              <a:spcAft>
                <a:spcPts val="0"/>
              </a:spcAft>
              <a:buSzPts val="25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29" name="Google Shape;29;p3"/>
          <p:cNvSpPr txBox="1"/>
          <p:nvPr>
            <p:ph idx="8" type="body"/>
          </p:nvPr>
        </p:nvSpPr>
        <p:spPr>
          <a:xfrm>
            <a:off x="9356925" y="4638063"/>
            <a:ext cx="4143000" cy="22641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chemeClr val="dk1"/>
              </a:buClr>
              <a:buSzPts val="2100"/>
              <a:buFont typeface="Lato"/>
              <a:buChar char="•"/>
              <a:defRPr sz="2100">
                <a:solidFill>
                  <a:schemeClr val="dk1"/>
                </a:solidFill>
                <a:latin typeface="Lato"/>
                <a:ea typeface="Lato"/>
                <a:cs typeface="Lato"/>
                <a:sym typeface="Lato"/>
              </a:defRPr>
            </a:lvl1pPr>
            <a:lvl2pPr indent="-361950" lvl="1" marL="914400" rtl="0">
              <a:spcBef>
                <a:spcPts val="560"/>
              </a:spcBef>
              <a:spcAft>
                <a:spcPts val="0"/>
              </a:spcAft>
              <a:buSzPts val="2100"/>
              <a:buChar char="–"/>
              <a:defRPr b="0" sz="2100"/>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30" name="Google Shape;30;p3"/>
          <p:cNvSpPr txBox="1"/>
          <p:nvPr>
            <p:ph idx="9" type="subTitle"/>
          </p:nvPr>
        </p:nvSpPr>
        <p:spPr>
          <a:xfrm>
            <a:off x="7437325" y="4818538"/>
            <a:ext cx="1345500" cy="1802100"/>
          </a:xfrm>
          <a:prstGeom prst="rect">
            <a:avLst/>
          </a:prstGeom>
        </p:spPr>
        <p:txBody>
          <a:bodyPr anchorCtr="0" anchor="t" bIns="0" lIns="0" spcFirstLastPara="1" rIns="0" wrap="square" tIns="0">
            <a:noAutofit/>
          </a:bodyPr>
          <a:lstStyle>
            <a:lvl1pPr lvl="0" rtl="0">
              <a:spcBef>
                <a:spcPts val="640"/>
              </a:spcBef>
              <a:spcAft>
                <a:spcPts val="0"/>
              </a:spcAft>
              <a:buSzPts val="19000"/>
              <a:buNone/>
              <a:defRPr sz="19000"/>
            </a:lvl1pPr>
            <a:lvl2pPr lvl="1" rtl="0">
              <a:spcBef>
                <a:spcPts val="560"/>
              </a:spcBef>
              <a:spcAft>
                <a:spcPts val="0"/>
              </a:spcAft>
              <a:buSzPts val="25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31" name="Google Shape;31;p3"/>
          <p:cNvSpPr txBox="1"/>
          <p:nvPr>
            <p:ph idx="13" type="body"/>
          </p:nvPr>
        </p:nvSpPr>
        <p:spPr>
          <a:xfrm>
            <a:off x="9557100" y="1291538"/>
            <a:ext cx="4143000" cy="22641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chemeClr val="dk1"/>
              </a:buClr>
              <a:buSzPts val="2100"/>
              <a:buFont typeface="Lato"/>
              <a:buChar char="•"/>
              <a:defRPr sz="2100">
                <a:solidFill>
                  <a:schemeClr val="dk1"/>
                </a:solidFill>
                <a:latin typeface="Lato"/>
                <a:ea typeface="Lato"/>
                <a:cs typeface="Lato"/>
                <a:sym typeface="Lato"/>
              </a:defRPr>
            </a:lvl1pPr>
            <a:lvl2pPr indent="-361950" lvl="1" marL="914400" rtl="0">
              <a:spcBef>
                <a:spcPts val="560"/>
              </a:spcBef>
              <a:spcAft>
                <a:spcPts val="0"/>
              </a:spcAft>
              <a:buSzPts val="2100"/>
              <a:buChar char="–"/>
              <a:defRPr b="0" sz="2100"/>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32" name="Google Shape;32;p3"/>
          <p:cNvSpPr txBox="1"/>
          <p:nvPr>
            <p:ph idx="14" type="subTitle"/>
          </p:nvPr>
        </p:nvSpPr>
        <p:spPr>
          <a:xfrm>
            <a:off x="7637500" y="1472013"/>
            <a:ext cx="1345500" cy="1802100"/>
          </a:xfrm>
          <a:prstGeom prst="rect">
            <a:avLst/>
          </a:prstGeom>
        </p:spPr>
        <p:txBody>
          <a:bodyPr anchorCtr="0" anchor="t" bIns="0" lIns="0" spcFirstLastPara="1" rIns="0" wrap="square" tIns="0">
            <a:noAutofit/>
          </a:bodyPr>
          <a:lstStyle>
            <a:lvl1pPr lvl="0" rtl="0">
              <a:spcBef>
                <a:spcPts val="640"/>
              </a:spcBef>
              <a:spcAft>
                <a:spcPts val="0"/>
              </a:spcAft>
              <a:buSzPts val="19000"/>
              <a:buNone/>
              <a:defRPr sz="19000"/>
            </a:lvl1pPr>
            <a:lvl2pPr lvl="1" rtl="0">
              <a:spcBef>
                <a:spcPts val="560"/>
              </a:spcBef>
              <a:spcAft>
                <a:spcPts val="0"/>
              </a:spcAft>
              <a:buSzPts val="25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33" name="Shape 33"/>
        <p:cNvGrpSpPr/>
        <p:nvPr/>
      </p:nvGrpSpPr>
      <p:grpSpPr>
        <a:xfrm>
          <a:off x="0" y="0"/>
          <a:ext cx="0" cy="0"/>
          <a:chOff x="0" y="0"/>
          <a:chExt cx="0" cy="0"/>
        </a:xfrm>
      </p:grpSpPr>
      <p:sp>
        <p:nvSpPr>
          <p:cNvPr id="34" name="Google Shape;34;p4"/>
          <p:cNvSpPr/>
          <p:nvPr>
            <p:ph idx="2" type="pic"/>
          </p:nvPr>
        </p:nvSpPr>
        <p:spPr>
          <a:xfrm>
            <a:off x="465225" y="7465050"/>
            <a:ext cx="9433800" cy="2462400"/>
          </a:xfrm>
          <a:prstGeom prst="rect">
            <a:avLst/>
          </a:prstGeom>
          <a:noFill/>
          <a:ln>
            <a:noFill/>
          </a:ln>
        </p:spPr>
      </p:sp>
      <p:grpSp>
        <p:nvGrpSpPr>
          <p:cNvPr id="35" name="Google Shape;35;p4"/>
          <p:cNvGrpSpPr/>
          <p:nvPr/>
        </p:nvGrpSpPr>
        <p:grpSpPr>
          <a:xfrm>
            <a:off x="17698702" y="-180827"/>
            <a:ext cx="589302" cy="10468053"/>
            <a:chOff x="0" y="-47625"/>
            <a:chExt cx="155206" cy="2757000"/>
          </a:xfrm>
        </p:grpSpPr>
        <p:sp>
          <p:nvSpPr>
            <p:cNvPr id="36" name="Google Shape;36;p4"/>
            <p:cNvSpPr/>
            <p:nvPr/>
          </p:nvSpPr>
          <p:spPr>
            <a:xfrm>
              <a:off x="0" y="0"/>
              <a:ext cx="155206" cy="2709333"/>
            </a:xfrm>
            <a:custGeom>
              <a:rect b="b" l="l" r="r" t="t"/>
              <a:pathLst>
                <a:path extrusionOk="0" h="2709333" w="155206">
                  <a:moveTo>
                    <a:pt x="0" y="0"/>
                  </a:moveTo>
                  <a:lnTo>
                    <a:pt x="155206" y="0"/>
                  </a:lnTo>
                  <a:lnTo>
                    <a:pt x="155206" y="2709333"/>
                  </a:lnTo>
                  <a:lnTo>
                    <a:pt x="0" y="2709333"/>
                  </a:lnTo>
                  <a:close/>
                </a:path>
              </a:pathLst>
            </a:custGeom>
            <a:solidFill>
              <a:srgbClr val="EB672B"/>
            </a:solidFill>
            <a:ln>
              <a:noFill/>
            </a:ln>
          </p:spPr>
        </p:sp>
        <p:sp>
          <p:nvSpPr>
            <p:cNvPr id="37" name="Google Shape;37;p4"/>
            <p:cNvSpPr txBox="1"/>
            <p:nvPr/>
          </p:nvSpPr>
          <p:spPr>
            <a:xfrm>
              <a:off x="0" y="-47625"/>
              <a:ext cx="1551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8" name="Google Shape;38;p4"/>
          <p:cNvPicPr preferRelativeResize="0"/>
          <p:nvPr/>
        </p:nvPicPr>
        <p:blipFill>
          <a:blip r:embed="rId2">
            <a:alphaModFix/>
          </a:blip>
          <a:stretch>
            <a:fillRect/>
          </a:stretch>
        </p:blipFill>
        <p:spPr>
          <a:xfrm flipH="1">
            <a:off x="10576400" y="2565352"/>
            <a:ext cx="646825" cy="5156294"/>
          </a:xfrm>
          <a:prstGeom prst="rect">
            <a:avLst/>
          </a:prstGeom>
          <a:noFill/>
          <a:ln>
            <a:noFill/>
          </a:ln>
        </p:spPr>
      </p:pic>
      <p:sp>
        <p:nvSpPr>
          <p:cNvPr id="39" name="Google Shape;39;p4"/>
          <p:cNvSpPr txBox="1"/>
          <p:nvPr>
            <p:ph idx="1" type="subTitle"/>
          </p:nvPr>
        </p:nvSpPr>
        <p:spPr>
          <a:xfrm>
            <a:off x="17781575" y="82025"/>
            <a:ext cx="384900" cy="492300"/>
          </a:xfrm>
          <a:prstGeom prst="rect">
            <a:avLst/>
          </a:prstGeom>
        </p:spPr>
        <p:txBody>
          <a:bodyPr anchorCtr="0" anchor="t" bIns="0" lIns="0" spcFirstLastPara="1" rIns="0" wrap="square" tIns="0">
            <a:noAutofit/>
          </a:bodyPr>
          <a:lstStyle>
            <a:lvl1pPr lvl="0" rtl="0">
              <a:spcBef>
                <a:spcPts val="640"/>
              </a:spcBef>
              <a:spcAft>
                <a:spcPts val="0"/>
              </a:spcAft>
              <a:buClr>
                <a:srgbClr val="FFFDFC"/>
              </a:buClr>
              <a:buSzPts val="2500"/>
              <a:buFont typeface="Lato"/>
              <a:buNone/>
              <a:defRPr sz="2500">
                <a:solidFill>
                  <a:srgbClr val="FFFDFC"/>
                </a:solidFill>
                <a:latin typeface="Lato"/>
                <a:ea typeface="Lato"/>
                <a:cs typeface="Lato"/>
                <a:sym typeface="Lato"/>
              </a:defRPr>
            </a:lvl1pPr>
            <a:lvl2pPr lvl="1" rtl="0">
              <a:spcBef>
                <a:spcPts val="560"/>
              </a:spcBef>
              <a:spcAft>
                <a:spcPts val="0"/>
              </a:spcAft>
              <a:buSzPts val="25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40" name="Google Shape;40;p4"/>
          <p:cNvSpPr txBox="1"/>
          <p:nvPr>
            <p:ph idx="3" type="body"/>
          </p:nvPr>
        </p:nvSpPr>
        <p:spPr>
          <a:xfrm rot="-5400000">
            <a:off x="15171400" y="6844625"/>
            <a:ext cx="5643900" cy="574200"/>
          </a:xfrm>
          <a:prstGeom prst="rect">
            <a:avLst/>
          </a:prstGeom>
        </p:spPr>
        <p:txBody>
          <a:bodyPr anchorCtr="0" anchor="t" bIns="0" lIns="0" spcFirstLastPara="1" rIns="0" wrap="square" tIns="0">
            <a:noAutofit/>
          </a:bodyPr>
          <a:lstStyle>
            <a:lvl1pPr indent="-387350" lvl="0" marL="457200" rtl="0">
              <a:spcBef>
                <a:spcPts val="640"/>
              </a:spcBef>
              <a:spcAft>
                <a:spcPts val="0"/>
              </a:spcAft>
              <a:buClr>
                <a:srgbClr val="FFFDFC"/>
              </a:buClr>
              <a:buSzPts val="2500"/>
              <a:buFont typeface="Lato"/>
              <a:buChar char="•"/>
              <a:defRPr sz="2500">
                <a:solidFill>
                  <a:srgbClr val="FFFDFC"/>
                </a:solidFill>
                <a:latin typeface="Lato"/>
                <a:ea typeface="Lato"/>
                <a:cs typeface="Lato"/>
                <a:sym typeface="Lato"/>
              </a:defRPr>
            </a:lvl1pPr>
            <a:lvl2pPr indent="-387350" lvl="1" marL="914400" rtl="0">
              <a:spcBef>
                <a:spcPts val="560"/>
              </a:spcBef>
              <a:spcAft>
                <a:spcPts val="0"/>
              </a:spcAft>
              <a:buClr>
                <a:srgbClr val="FFFDFC"/>
              </a:buClr>
              <a:buSzPts val="2500"/>
              <a:buChar char="–"/>
              <a:defRPr b="0">
                <a:solidFill>
                  <a:srgbClr val="FFFDFC"/>
                </a:solidFill>
              </a:defRPr>
            </a:lvl2pPr>
            <a:lvl3pPr indent="-387350" lvl="2" marL="1371600" rtl="0">
              <a:spcBef>
                <a:spcPts val="480"/>
              </a:spcBef>
              <a:spcAft>
                <a:spcPts val="0"/>
              </a:spcAft>
              <a:buClr>
                <a:srgbClr val="FFFDFC"/>
              </a:buClr>
              <a:buSzPts val="2500"/>
              <a:buChar char="•"/>
              <a:defRPr sz="2500">
                <a:solidFill>
                  <a:srgbClr val="FFFDFC"/>
                </a:solidFill>
              </a:defRPr>
            </a:lvl3pPr>
            <a:lvl4pPr indent="-387350" lvl="3" marL="1828800" rtl="0">
              <a:spcBef>
                <a:spcPts val="400"/>
              </a:spcBef>
              <a:spcAft>
                <a:spcPts val="0"/>
              </a:spcAft>
              <a:buClr>
                <a:srgbClr val="FFFDFC"/>
              </a:buClr>
              <a:buSzPts val="2500"/>
              <a:buChar char="–"/>
              <a:defRPr sz="2500">
                <a:solidFill>
                  <a:srgbClr val="FFFDFC"/>
                </a:solidFill>
              </a:defRPr>
            </a:lvl4pPr>
            <a:lvl5pPr indent="-387350" lvl="4" marL="2286000" rtl="0">
              <a:spcBef>
                <a:spcPts val="400"/>
              </a:spcBef>
              <a:spcAft>
                <a:spcPts val="0"/>
              </a:spcAft>
              <a:buClr>
                <a:srgbClr val="FFFDFC"/>
              </a:buClr>
              <a:buSzPts val="2500"/>
              <a:buChar char="»"/>
              <a:defRPr sz="2500">
                <a:solidFill>
                  <a:srgbClr val="FFFDFC"/>
                </a:solidFill>
              </a:defRPr>
            </a:lvl5pPr>
            <a:lvl6pPr indent="-387350" lvl="5" marL="2743200" rtl="0">
              <a:spcBef>
                <a:spcPts val="400"/>
              </a:spcBef>
              <a:spcAft>
                <a:spcPts val="0"/>
              </a:spcAft>
              <a:buClr>
                <a:srgbClr val="FFFDFC"/>
              </a:buClr>
              <a:buSzPts val="2500"/>
              <a:buChar char="•"/>
              <a:defRPr sz="2500">
                <a:solidFill>
                  <a:srgbClr val="FFFDFC"/>
                </a:solidFill>
              </a:defRPr>
            </a:lvl6pPr>
            <a:lvl7pPr indent="-387350" lvl="6" marL="3200400" rtl="0">
              <a:spcBef>
                <a:spcPts val="400"/>
              </a:spcBef>
              <a:spcAft>
                <a:spcPts val="0"/>
              </a:spcAft>
              <a:buClr>
                <a:srgbClr val="FFFDFC"/>
              </a:buClr>
              <a:buSzPts val="2500"/>
              <a:buChar char="•"/>
              <a:defRPr sz="2500">
                <a:solidFill>
                  <a:srgbClr val="FFFDFC"/>
                </a:solidFill>
              </a:defRPr>
            </a:lvl7pPr>
            <a:lvl8pPr indent="-387350" lvl="7" marL="3657600" rtl="0">
              <a:spcBef>
                <a:spcPts val="400"/>
              </a:spcBef>
              <a:spcAft>
                <a:spcPts val="0"/>
              </a:spcAft>
              <a:buClr>
                <a:srgbClr val="FFFDFC"/>
              </a:buClr>
              <a:buSzPts val="2500"/>
              <a:buChar char="•"/>
              <a:defRPr sz="2500">
                <a:solidFill>
                  <a:srgbClr val="FFFDFC"/>
                </a:solidFill>
              </a:defRPr>
            </a:lvl8pPr>
            <a:lvl9pPr indent="-387350" lvl="8" marL="4114800" rtl="0">
              <a:spcBef>
                <a:spcPts val="400"/>
              </a:spcBef>
              <a:spcAft>
                <a:spcPts val="0"/>
              </a:spcAft>
              <a:buClr>
                <a:srgbClr val="FFFDFC"/>
              </a:buClr>
              <a:buSzPts val="2500"/>
              <a:buChar char="•"/>
              <a:defRPr sz="2500">
                <a:solidFill>
                  <a:srgbClr val="FFFDFC"/>
                </a:solidFill>
              </a:defRPr>
            </a:lvl9pPr>
          </a:lstStyle>
          <a:p/>
        </p:txBody>
      </p:sp>
      <p:sp>
        <p:nvSpPr>
          <p:cNvPr id="41" name="Google Shape;41;p4"/>
          <p:cNvSpPr txBox="1"/>
          <p:nvPr>
            <p:ph idx="4" type="body"/>
          </p:nvPr>
        </p:nvSpPr>
        <p:spPr>
          <a:xfrm>
            <a:off x="465225" y="5816050"/>
            <a:ext cx="9433800" cy="1230600"/>
          </a:xfrm>
          <a:prstGeom prst="rect">
            <a:avLst/>
          </a:prstGeom>
        </p:spPr>
        <p:txBody>
          <a:bodyPr anchorCtr="0" anchor="t" bIns="0" lIns="0" spcFirstLastPara="1" rIns="0" wrap="square" tIns="0">
            <a:noAutofit/>
          </a:bodyPr>
          <a:lstStyle>
            <a:lvl1pPr indent="-361950" lvl="0" marL="457200">
              <a:spcBef>
                <a:spcPts val="640"/>
              </a:spcBef>
              <a:spcAft>
                <a:spcPts val="0"/>
              </a:spcAft>
              <a:buSzPts val="2100"/>
              <a:buFont typeface="Lato"/>
              <a:buChar char="•"/>
              <a:defRPr sz="2100">
                <a:latin typeface="Lato"/>
                <a:ea typeface="Lato"/>
                <a:cs typeface="Lato"/>
                <a:sym typeface="Lato"/>
              </a:defRPr>
            </a:lvl1pPr>
            <a:lvl2pPr indent="-361950" lvl="1" marL="914400">
              <a:spcBef>
                <a:spcPts val="560"/>
              </a:spcBef>
              <a:spcAft>
                <a:spcPts val="0"/>
              </a:spcAft>
              <a:buClr>
                <a:srgbClr val="EB672B"/>
              </a:buClr>
              <a:buSzPts val="2100"/>
              <a:buChar char="–"/>
              <a:defRPr b="0" sz="2100">
                <a:solidFill>
                  <a:srgbClr val="EB672B"/>
                </a:solidFill>
              </a:defRPr>
            </a:lvl2pPr>
            <a:lvl3pPr indent="-361950" lvl="2" marL="1371600">
              <a:spcBef>
                <a:spcPts val="480"/>
              </a:spcBef>
              <a:spcAft>
                <a:spcPts val="0"/>
              </a:spcAft>
              <a:buClr>
                <a:srgbClr val="EB672B"/>
              </a:buClr>
              <a:buSzPts val="2100"/>
              <a:buChar char="•"/>
              <a:defRPr>
                <a:solidFill>
                  <a:srgbClr val="EB672B"/>
                </a:solidFill>
              </a:defRPr>
            </a:lvl3pPr>
            <a:lvl4pPr indent="-361950" lvl="3" marL="1828800">
              <a:spcBef>
                <a:spcPts val="400"/>
              </a:spcBef>
              <a:spcAft>
                <a:spcPts val="0"/>
              </a:spcAft>
              <a:buClr>
                <a:srgbClr val="EB672B"/>
              </a:buClr>
              <a:buSzPts val="2100"/>
              <a:buChar char="–"/>
              <a:defRPr>
                <a:solidFill>
                  <a:srgbClr val="EB672B"/>
                </a:solidFill>
              </a:defRPr>
            </a:lvl4pPr>
            <a:lvl5pPr indent="-361950" lvl="4" marL="2286000">
              <a:spcBef>
                <a:spcPts val="400"/>
              </a:spcBef>
              <a:spcAft>
                <a:spcPts val="0"/>
              </a:spcAft>
              <a:buClr>
                <a:srgbClr val="EB672B"/>
              </a:buClr>
              <a:buSzPts val="2100"/>
              <a:buChar char="»"/>
              <a:defRPr>
                <a:solidFill>
                  <a:srgbClr val="EB672B"/>
                </a:solidFill>
              </a:defRPr>
            </a:lvl5pPr>
            <a:lvl6pPr indent="-361950" lvl="5" marL="2743200">
              <a:spcBef>
                <a:spcPts val="400"/>
              </a:spcBef>
              <a:spcAft>
                <a:spcPts val="0"/>
              </a:spcAft>
              <a:buClr>
                <a:srgbClr val="EB672B"/>
              </a:buClr>
              <a:buSzPts val="2100"/>
              <a:buChar char="•"/>
              <a:defRPr>
                <a:solidFill>
                  <a:srgbClr val="EB672B"/>
                </a:solidFill>
              </a:defRPr>
            </a:lvl6pPr>
            <a:lvl7pPr indent="-361950" lvl="6" marL="3200400">
              <a:spcBef>
                <a:spcPts val="400"/>
              </a:spcBef>
              <a:spcAft>
                <a:spcPts val="0"/>
              </a:spcAft>
              <a:buClr>
                <a:srgbClr val="EB672B"/>
              </a:buClr>
              <a:buSzPts val="2100"/>
              <a:buChar char="•"/>
              <a:defRPr>
                <a:solidFill>
                  <a:srgbClr val="EB672B"/>
                </a:solidFill>
              </a:defRPr>
            </a:lvl7pPr>
            <a:lvl8pPr indent="-361950" lvl="7" marL="3657600">
              <a:spcBef>
                <a:spcPts val="400"/>
              </a:spcBef>
              <a:spcAft>
                <a:spcPts val="0"/>
              </a:spcAft>
              <a:buClr>
                <a:srgbClr val="EB672B"/>
              </a:buClr>
              <a:buSzPts val="2100"/>
              <a:buChar char="•"/>
              <a:defRPr>
                <a:solidFill>
                  <a:srgbClr val="EB672B"/>
                </a:solidFill>
              </a:defRPr>
            </a:lvl8pPr>
            <a:lvl9pPr indent="-361950" lvl="8" marL="4114800">
              <a:spcBef>
                <a:spcPts val="400"/>
              </a:spcBef>
              <a:spcAft>
                <a:spcPts val="0"/>
              </a:spcAft>
              <a:buClr>
                <a:srgbClr val="EB672B"/>
              </a:buClr>
              <a:buSzPts val="2100"/>
              <a:buChar char="•"/>
              <a:defRPr>
                <a:solidFill>
                  <a:srgbClr val="EB672B"/>
                </a:solidFill>
              </a:defRPr>
            </a:lvl9pPr>
          </a:lstStyle>
          <a:p/>
        </p:txBody>
      </p:sp>
      <p:sp>
        <p:nvSpPr>
          <p:cNvPr id="42" name="Google Shape;42;p4"/>
          <p:cNvSpPr txBox="1"/>
          <p:nvPr>
            <p:ph type="title"/>
          </p:nvPr>
        </p:nvSpPr>
        <p:spPr>
          <a:xfrm>
            <a:off x="465225" y="3592950"/>
            <a:ext cx="8137800" cy="1732800"/>
          </a:xfrm>
          <a:prstGeom prst="rect">
            <a:avLst/>
          </a:prstGeom>
        </p:spPr>
        <p:txBody>
          <a:bodyPr anchorCtr="0" anchor="t" bIns="0" lIns="0" spcFirstLastPara="1" rIns="0" wrap="square" tIns="0">
            <a:noAutofit/>
          </a:bodyPr>
          <a:lstStyle>
            <a:lvl1pPr lvl="0" algn="l">
              <a:spcBef>
                <a:spcPts val="0"/>
              </a:spcBef>
              <a:spcAft>
                <a:spcPts val="0"/>
              </a:spcAft>
              <a:buSzPts val="10000"/>
              <a:buNone/>
              <a:defRPr/>
            </a:lvl1pPr>
            <a:lvl2pPr lvl="1">
              <a:spcBef>
                <a:spcPts val="0"/>
              </a:spcBef>
              <a:spcAft>
                <a:spcPts val="0"/>
              </a:spcAft>
              <a:buSzPts val="10000"/>
              <a:buNone/>
              <a:defRPr/>
            </a:lvl2pPr>
            <a:lvl3pPr lvl="2">
              <a:spcBef>
                <a:spcPts val="0"/>
              </a:spcBef>
              <a:spcAft>
                <a:spcPts val="0"/>
              </a:spcAft>
              <a:buSzPts val="10000"/>
              <a:buNone/>
              <a:defRPr/>
            </a:lvl3pPr>
            <a:lvl4pPr lvl="3">
              <a:spcBef>
                <a:spcPts val="0"/>
              </a:spcBef>
              <a:spcAft>
                <a:spcPts val="0"/>
              </a:spcAft>
              <a:buSzPts val="10000"/>
              <a:buNone/>
              <a:defRPr/>
            </a:lvl4pPr>
            <a:lvl5pPr lvl="4">
              <a:spcBef>
                <a:spcPts val="0"/>
              </a:spcBef>
              <a:spcAft>
                <a:spcPts val="0"/>
              </a:spcAft>
              <a:buSzPts val="10000"/>
              <a:buNone/>
              <a:defRPr/>
            </a:lvl5pPr>
            <a:lvl6pPr lvl="5">
              <a:spcBef>
                <a:spcPts val="0"/>
              </a:spcBef>
              <a:spcAft>
                <a:spcPts val="0"/>
              </a:spcAft>
              <a:buSzPts val="10000"/>
              <a:buNone/>
              <a:defRPr/>
            </a:lvl6pPr>
            <a:lvl7pPr lvl="6">
              <a:spcBef>
                <a:spcPts val="0"/>
              </a:spcBef>
              <a:spcAft>
                <a:spcPts val="0"/>
              </a:spcAft>
              <a:buSzPts val="10000"/>
              <a:buNone/>
              <a:defRPr/>
            </a:lvl7pPr>
            <a:lvl8pPr lvl="7">
              <a:spcBef>
                <a:spcPts val="0"/>
              </a:spcBef>
              <a:spcAft>
                <a:spcPts val="0"/>
              </a:spcAft>
              <a:buSzPts val="10000"/>
              <a:buNone/>
              <a:defRPr/>
            </a:lvl8pPr>
            <a:lvl9pPr lvl="8">
              <a:spcBef>
                <a:spcPts val="0"/>
              </a:spcBef>
              <a:spcAft>
                <a:spcPts val="0"/>
              </a:spcAft>
              <a:buSzPts val="10000"/>
              <a:buNone/>
              <a:defRPr/>
            </a:lvl9pPr>
          </a:lstStyle>
          <a:p/>
        </p:txBody>
      </p:sp>
      <p:sp>
        <p:nvSpPr>
          <p:cNvPr id="43" name="Google Shape;43;p4"/>
          <p:cNvSpPr txBox="1"/>
          <p:nvPr>
            <p:ph idx="5" type="subTitle"/>
          </p:nvPr>
        </p:nvSpPr>
        <p:spPr>
          <a:xfrm>
            <a:off x="11763600" y="1591450"/>
            <a:ext cx="3839100" cy="689100"/>
          </a:xfrm>
          <a:prstGeom prst="rect">
            <a:avLst/>
          </a:prstGeom>
        </p:spPr>
        <p:txBody>
          <a:bodyPr anchorCtr="0" anchor="t" bIns="0" lIns="0" spcFirstLastPara="1" rIns="0" wrap="square" tIns="0">
            <a:noAutofit/>
          </a:bodyPr>
          <a:lstStyle>
            <a:lvl1pPr lvl="0">
              <a:spcBef>
                <a:spcPts val="640"/>
              </a:spcBef>
              <a:spcAft>
                <a:spcPts val="0"/>
              </a:spcAft>
              <a:buSzPts val="5500"/>
              <a:buNone/>
              <a:defRPr/>
            </a:lvl1pPr>
            <a:lvl2pPr lvl="1">
              <a:spcBef>
                <a:spcPts val="560"/>
              </a:spcBef>
              <a:spcAft>
                <a:spcPts val="0"/>
              </a:spcAft>
              <a:buSzPts val="25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44" name="Google Shape;44;p4"/>
          <p:cNvSpPr txBox="1"/>
          <p:nvPr>
            <p:ph idx="6" type="body"/>
          </p:nvPr>
        </p:nvSpPr>
        <p:spPr>
          <a:xfrm>
            <a:off x="11763600" y="2368471"/>
            <a:ext cx="4265700" cy="984300"/>
          </a:xfrm>
          <a:prstGeom prst="rect">
            <a:avLst/>
          </a:prstGeom>
        </p:spPr>
        <p:txBody>
          <a:bodyPr anchorCtr="0" anchor="t" bIns="0" lIns="0" spcFirstLastPara="1" rIns="0" wrap="square" tIns="0">
            <a:noAutofit/>
          </a:bodyPr>
          <a:lstStyle>
            <a:lvl1pPr indent="-361950" lvl="0" marL="457200">
              <a:spcBef>
                <a:spcPts val="640"/>
              </a:spcBef>
              <a:spcAft>
                <a:spcPts val="0"/>
              </a:spcAft>
              <a:buClr>
                <a:schemeClr val="dk1"/>
              </a:buClr>
              <a:buSzPts val="2100"/>
              <a:buFont typeface="Lato"/>
              <a:buChar char="•"/>
              <a:defRPr sz="2100">
                <a:solidFill>
                  <a:schemeClr val="dk1"/>
                </a:solidFill>
                <a:latin typeface="Lato"/>
                <a:ea typeface="Lato"/>
                <a:cs typeface="Lato"/>
                <a:sym typeface="Lato"/>
              </a:defRPr>
            </a:lvl1pPr>
            <a:lvl2pPr indent="-361950" lvl="1" marL="914400">
              <a:spcBef>
                <a:spcPts val="560"/>
              </a:spcBef>
              <a:spcAft>
                <a:spcPts val="0"/>
              </a:spcAft>
              <a:buSzPts val="2100"/>
              <a:buChar char="–"/>
              <a:defRPr b="0" sz="2100"/>
            </a:lvl2pPr>
            <a:lvl3pPr indent="-361950" lvl="2" marL="1371600">
              <a:spcBef>
                <a:spcPts val="480"/>
              </a:spcBef>
              <a:spcAft>
                <a:spcPts val="0"/>
              </a:spcAft>
              <a:buSzPts val="2100"/>
              <a:buChar char="•"/>
              <a:defRPr/>
            </a:lvl3pPr>
            <a:lvl4pPr indent="-361950" lvl="3" marL="1828800">
              <a:spcBef>
                <a:spcPts val="400"/>
              </a:spcBef>
              <a:spcAft>
                <a:spcPts val="0"/>
              </a:spcAft>
              <a:buSzPts val="2100"/>
              <a:buChar char="–"/>
              <a:defRPr/>
            </a:lvl4pPr>
            <a:lvl5pPr indent="-361950" lvl="4" marL="2286000">
              <a:spcBef>
                <a:spcPts val="400"/>
              </a:spcBef>
              <a:spcAft>
                <a:spcPts val="0"/>
              </a:spcAft>
              <a:buSzPts val="2100"/>
              <a:buChar char="»"/>
              <a:defRPr/>
            </a:lvl5pPr>
            <a:lvl6pPr indent="-361950" lvl="5" marL="2743200">
              <a:spcBef>
                <a:spcPts val="400"/>
              </a:spcBef>
              <a:spcAft>
                <a:spcPts val="0"/>
              </a:spcAft>
              <a:buSzPts val="2100"/>
              <a:buChar char="•"/>
              <a:defRPr/>
            </a:lvl6pPr>
            <a:lvl7pPr indent="-361950" lvl="6" marL="3200400">
              <a:spcBef>
                <a:spcPts val="400"/>
              </a:spcBef>
              <a:spcAft>
                <a:spcPts val="0"/>
              </a:spcAft>
              <a:buSzPts val="2100"/>
              <a:buChar char="•"/>
              <a:defRPr/>
            </a:lvl7pPr>
            <a:lvl8pPr indent="-361950" lvl="7" marL="3657600">
              <a:spcBef>
                <a:spcPts val="400"/>
              </a:spcBef>
              <a:spcAft>
                <a:spcPts val="0"/>
              </a:spcAft>
              <a:buSzPts val="2100"/>
              <a:buChar char="•"/>
              <a:defRPr/>
            </a:lvl8pPr>
            <a:lvl9pPr indent="-361950" lvl="8" marL="4114800">
              <a:spcBef>
                <a:spcPts val="400"/>
              </a:spcBef>
              <a:spcAft>
                <a:spcPts val="0"/>
              </a:spcAft>
              <a:buSzPts val="2100"/>
              <a:buChar char="•"/>
              <a:defRPr/>
            </a:lvl9pPr>
          </a:lstStyle>
          <a:p/>
        </p:txBody>
      </p:sp>
      <p:sp>
        <p:nvSpPr>
          <p:cNvPr id="45" name="Google Shape;45;p4"/>
          <p:cNvSpPr txBox="1"/>
          <p:nvPr>
            <p:ph idx="7" type="subTitle"/>
          </p:nvPr>
        </p:nvSpPr>
        <p:spPr>
          <a:xfrm>
            <a:off x="11763600" y="3440693"/>
            <a:ext cx="3839100" cy="689100"/>
          </a:xfrm>
          <a:prstGeom prst="rect">
            <a:avLst/>
          </a:prstGeom>
        </p:spPr>
        <p:txBody>
          <a:bodyPr anchorCtr="0" anchor="t" bIns="0" lIns="0" spcFirstLastPara="1" rIns="0" wrap="square" tIns="0">
            <a:noAutofit/>
          </a:bodyPr>
          <a:lstStyle>
            <a:lvl1pPr lvl="0" rtl="0">
              <a:spcBef>
                <a:spcPts val="640"/>
              </a:spcBef>
              <a:spcAft>
                <a:spcPts val="0"/>
              </a:spcAft>
              <a:buSzPts val="5500"/>
              <a:buNone/>
              <a:defRPr/>
            </a:lvl1pPr>
            <a:lvl2pPr lvl="1" rtl="0">
              <a:spcBef>
                <a:spcPts val="560"/>
              </a:spcBef>
              <a:spcAft>
                <a:spcPts val="0"/>
              </a:spcAft>
              <a:buSzPts val="25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46" name="Google Shape;46;p4"/>
          <p:cNvSpPr txBox="1"/>
          <p:nvPr>
            <p:ph idx="8" type="body"/>
          </p:nvPr>
        </p:nvSpPr>
        <p:spPr>
          <a:xfrm>
            <a:off x="11763600" y="4217714"/>
            <a:ext cx="4265700" cy="9843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chemeClr val="dk1"/>
              </a:buClr>
              <a:buSzPts val="2100"/>
              <a:buFont typeface="Lato"/>
              <a:buChar char="•"/>
              <a:defRPr sz="2100">
                <a:solidFill>
                  <a:schemeClr val="dk1"/>
                </a:solidFill>
                <a:latin typeface="Lato"/>
                <a:ea typeface="Lato"/>
                <a:cs typeface="Lato"/>
                <a:sym typeface="Lato"/>
              </a:defRPr>
            </a:lvl1pPr>
            <a:lvl2pPr indent="-361950" lvl="1" marL="914400" rtl="0">
              <a:spcBef>
                <a:spcPts val="560"/>
              </a:spcBef>
              <a:spcAft>
                <a:spcPts val="0"/>
              </a:spcAft>
              <a:buSzPts val="2100"/>
              <a:buChar char="–"/>
              <a:defRPr b="0" sz="2100"/>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47" name="Google Shape;47;p4"/>
          <p:cNvSpPr txBox="1"/>
          <p:nvPr>
            <p:ph idx="9" type="subTitle"/>
          </p:nvPr>
        </p:nvSpPr>
        <p:spPr>
          <a:xfrm>
            <a:off x="11763600" y="5289936"/>
            <a:ext cx="3839100" cy="689100"/>
          </a:xfrm>
          <a:prstGeom prst="rect">
            <a:avLst/>
          </a:prstGeom>
        </p:spPr>
        <p:txBody>
          <a:bodyPr anchorCtr="0" anchor="t" bIns="0" lIns="0" spcFirstLastPara="1" rIns="0" wrap="square" tIns="0">
            <a:noAutofit/>
          </a:bodyPr>
          <a:lstStyle>
            <a:lvl1pPr lvl="0" rtl="0">
              <a:spcBef>
                <a:spcPts val="640"/>
              </a:spcBef>
              <a:spcAft>
                <a:spcPts val="0"/>
              </a:spcAft>
              <a:buSzPts val="5500"/>
              <a:buNone/>
              <a:defRPr/>
            </a:lvl1pPr>
            <a:lvl2pPr lvl="1" rtl="0">
              <a:spcBef>
                <a:spcPts val="560"/>
              </a:spcBef>
              <a:spcAft>
                <a:spcPts val="0"/>
              </a:spcAft>
              <a:buSzPts val="25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48" name="Google Shape;48;p4"/>
          <p:cNvSpPr txBox="1"/>
          <p:nvPr>
            <p:ph idx="13" type="body"/>
          </p:nvPr>
        </p:nvSpPr>
        <p:spPr>
          <a:xfrm>
            <a:off x="11763600" y="6066957"/>
            <a:ext cx="4265700" cy="9843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chemeClr val="dk1"/>
              </a:buClr>
              <a:buSzPts val="2100"/>
              <a:buFont typeface="Lato"/>
              <a:buChar char="•"/>
              <a:defRPr sz="2100">
                <a:solidFill>
                  <a:schemeClr val="dk1"/>
                </a:solidFill>
                <a:latin typeface="Lato"/>
                <a:ea typeface="Lato"/>
                <a:cs typeface="Lato"/>
                <a:sym typeface="Lato"/>
              </a:defRPr>
            </a:lvl1pPr>
            <a:lvl2pPr indent="-361950" lvl="1" marL="914400" rtl="0">
              <a:spcBef>
                <a:spcPts val="560"/>
              </a:spcBef>
              <a:spcAft>
                <a:spcPts val="0"/>
              </a:spcAft>
              <a:buSzPts val="2100"/>
              <a:buChar char="–"/>
              <a:defRPr b="0" sz="2100"/>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49" name="Google Shape;49;p4"/>
          <p:cNvSpPr txBox="1"/>
          <p:nvPr>
            <p:ph idx="14" type="subTitle"/>
          </p:nvPr>
        </p:nvSpPr>
        <p:spPr>
          <a:xfrm>
            <a:off x="11763600" y="7139179"/>
            <a:ext cx="3839100" cy="689100"/>
          </a:xfrm>
          <a:prstGeom prst="rect">
            <a:avLst/>
          </a:prstGeom>
        </p:spPr>
        <p:txBody>
          <a:bodyPr anchorCtr="0" anchor="t" bIns="0" lIns="0" spcFirstLastPara="1" rIns="0" wrap="square" tIns="0">
            <a:noAutofit/>
          </a:bodyPr>
          <a:lstStyle>
            <a:lvl1pPr lvl="0" rtl="0">
              <a:spcBef>
                <a:spcPts val="640"/>
              </a:spcBef>
              <a:spcAft>
                <a:spcPts val="0"/>
              </a:spcAft>
              <a:buSzPts val="5500"/>
              <a:buNone/>
              <a:defRPr/>
            </a:lvl1pPr>
            <a:lvl2pPr lvl="1" rtl="0">
              <a:spcBef>
                <a:spcPts val="560"/>
              </a:spcBef>
              <a:spcAft>
                <a:spcPts val="0"/>
              </a:spcAft>
              <a:buSzPts val="25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50" name="Google Shape;50;p4"/>
          <p:cNvSpPr txBox="1"/>
          <p:nvPr>
            <p:ph idx="15" type="body"/>
          </p:nvPr>
        </p:nvSpPr>
        <p:spPr>
          <a:xfrm>
            <a:off x="11763600" y="7916200"/>
            <a:ext cx="4265700" cy="9843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chemeClr val="dk1"/>
              </a:buClr>
              <a:buSzPts val="2100"/>
              <a:buFont typeface="Lato"/>
              <a:buChar char="•"/>
              <a:defRPr sz="2100">
                <a:solidFill>
                  <a:schemeClr val="dk1"/>
                </a:solidFill>
                <a:latin typeface="Lato"/>
                <a:ea typeface="Lato"/>
                <a:cs typeface="Lato"/>
                <a:sym typeface="Lato"/>
              </a:defRPr>
            </a:lvl1pPr>
            <a:lvl2pPr indent="-361950" lvl="1" marL="914400" rtl="0">
              <a:spcBef>
                <a:spcPts val="560"/>
              </a:spcBef>
              <a:spcAft>
                <a:spcPts val="0"/>
              </a:spcAft>
              <a:buSzPts val="2100"/>
              <a:buChar char="–"/>
              <a:defRPr b="0" sz="2100"/>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51" name="Shape 51"/>
        <p:cNvGrpSpPr/>
        <p:nvPr/>
      </p:nvGrpSpPr>
      <p:grpSpPr>
        <a:xfrm>
          <a:off x="0" y="0"/>
          <a:ext cx="0" cy="0"/>
          <a:chOff x="0" y="0"/>
          <a:chExt cx="0" cy="0"/>
        </a:xfrm>
      </p:grpSpPr>
      <p:sp>
        <p:nvSpPr>
          <p:cNvPr id="52" name="Google Shape;52;p5"/>
          <p:cNvSpPr/>
          <p:nvPr>
            <p:ph idx="2" type="pic"/>
          </p:nvPr>
        </p:nvSpPr>
        <p:spPr>
          <a:xfrm>
            <a:off x="-16400" y="-26250"/>
            <a:ext cx="18288000" cy="10287000"/>
          </a:xfrm>
          <a:prstGeom prst="rect">
            <a:avLst/>
          </a:prstGeom>
          <a:noFill/>
          <a:ln>
            <a:noFill/>
          </a:ln>
        </p:spPr>
      </p:sp>
      <p:sp>
        <p:nvSpPr>
          <p:cNvPr id="53" name="Google Shape;53;p5"/>
          <p:cNvSpPr/>
          <p:nvPr>
            <p:ph idx="3" type="pic"/>
          </p:nvPr>
        </p:nvSpPr>
        <p:spPr>
          <a:xfrm>
            <a:off x="557825" y="2789150"/>
            <a:ext cx="5246400" cy="5246400"/>
          </a:xfrm>
          <a:prstGeom prst="rect">
            <a:avLst/>
          </a:prstGeom>
          <a:noFill/>
          <a:ln>
            <a:noFill/>
          </a:ln>
        </p:spPr>
      </p:sp>
      <p:sp>
        <p:nvSpPr>
          <p:cNvPr id="54" name="Google Shape;54;p5"/>
          <p:cNvSpPr/>
          <p:nvPr>
            <p:ph idx="4" type="pic"/>
          </p:nvPr>
        </p:nvSpPr>
        <p:spPr>
          <a:xfrm>
            <a:off x="6491800" y="2789150"/>
            <a:ext cx="5246400" cy="5246400"/>
          </a:xfrm>
          <a:prstGeom prst="rect">
            <a:avLst/>
          </a:prstGeom>
          <a:noFill/>
          <a:ln>
            <a:noFill/>
          </a:ln>
        </p:spPr>
      </p:sp>
      <p:sp>
        <p:nvSpPr>
          <p:cNvPr id="55" name="Google Shape;55;p5"/>
          <p:cNvSpPr/>
          <p:nvPr>
            <p:ph idx="5" type="pic"/>
          </p:nvPr>
        </p:nvSpPr>
        <p:spPr>
          <a:xfrm>
            <a:off x="12487275" y="2789150"/>
            <a:ext cx="5246400" cy="5246400"/>
          </a:xfrm>
          <a:prstGeom prst="rect">
            <a:avLst/>
          </a:prstGeom>
          <a:noFill/>
          <a:ln>
            <a:noFill/>
          </a:ln>
        </p:spPr>
      </p:sp>
      <p:sp>
        <p:nvSpPr>
          <p:cNvPr id="56" name="Google Shape;56;p5"/>
          <p:cNvSpPr/>
          <p:nvPr/>
        </p:nvSpPr>
        <p:spPr>
          <a:xfrm rot="361440">
            <a:off x="1382903" y="8063547"/>
            <a:ext cx="3547091" cy="1270503"/>
          </a:xfrm>
          <a:custGeom>
            <a:rect b="b" l="l" r="r" t="t"/>
            <a:pathLst>
              <a:path extrusionOk="0" h="1269837" w="3545230">
                <a:moveTo>
                  <a:pt x="0" y="0"/>
                </a:moveTo>
                <a:lnTo>
                  <a:pt x="3545230" y="0"/>
                </a:lnTo>
                <a:lnTo>
                  <a:pt x="3545230" y="1269837"/>
                </a:lnTo>
                <a:lnTo>
                  <a:pt x="0" y="1269837"/>
                </a:lnTo>
                <a:lnTo>
                  <a:pt x="0" y="0"/>
                </a:lnTo>
                <a:close/>
              </a:path>
            </a:pathLst>
          </a:custGeom>
          <a:blipFill rotWithShape="1">
            <a:blip r:embed="rId2">
              <a:alphaModFix/>
            </a:blip>
            <a:stretch>
              <a:fillRect b="0" l="0" r="0" t="0"/>
            </a:stretch>
          </a:blipFill>
          <a:ln>
            <a:noFill/>
          </a:ln>
        </p:spPr>
      </p:sp>
      <p:sp>
        <p:nvSpPr>
          <p:cNvPr id="57" name="Google Shape;57;p5"/>
          <p:cNvSpPr/>
          <p:nvPr/>
        </p:nvSpPr>
        <p:spPr>
          <a:xfrm rot="361440">
            <a:off x="7372200" y="8063547"/>
            <a:ext cx="3547091" cy="1270503"/>
          </a:xfrm>
          <a:custGeom>
            <a:rect b="b" l="l" r="r" t="t"/>
            <a:pathLst>
              <a:path extrusionOk="0" h="1269837" w="3545230">
                <a:moveTo>
                  <a:pt x="0" y="0"/>
                </a:moveTo>
                <a:lnTo>
                  <a:pt x="3545230" y="0"/>
                </a:lnTo>
                <a:lnTo>
                  <a:pt x="3545230" y="1269837"/>
                </a:lnTo>
                <a:lnTo>
                  <a:pt x="0" y="1269837"/>
                </a:lnTo>
                <a:lnTo>
                  <a:pt x="0" y="0"/>
                </a:lnTo>
                <a:close/>
              </a:path>
            </a:pathLst>
          </a:custGeom>
          <a:blipFill rotWithShape="1">
            <a:blip r:embed="rId2">
              <a:alphaModFix/>
            </a:blip>
            <a:stretch>
              <a:fillRect b="0" l="0" r="0" t="0"/>
            </a:stretch>
          </a:blipFill>
          <a:ln>
            <a:noFill/>
          </a:ln>
        </p:spPr>
      </p:sp>
      <p:sp>
        <p:nvSpPr>
          <p:cNvPr id="58" name="Google Shape;58;p5"/>
          <p:cNvSpPr/>
          <p:nvPr/>
        </p:nvSpPr>
        <p:spPr>
          <a:xfrm rot="361440">
            <a:off x="13361497" y="8063547"/>
            <a:ext cx="3547091" cy="1270503"/>
          </a:xfrm>
          <a:custGeom>
            <a:rect b="b" l="l" r="r" t="t"/>
            <a:pathLst>
              <a:path extrusionOk="0" h="1269837" w="3545230">
                <a:moveTo>
                  <a:pt x="0" y="0"/>
                </a:moveTo>
                <a:lnTo>
                  <a:pt x="3545230" y="0"/>
                </a:lnTo>
                <a:lnTo>
                  <a:pt x="3545230" y="1269837"/>
                </a:lnTo>
                <a:lnTo>
                  <a:pt x="0" y="1269837"/>
                </a:lnTo>
                <a:lnTo>
                  <a:pt x="0" y="0"/>
                </a:lnTo>
                <a:close/>
              </a:path>
            </a:pathLst>
          </a:custGeom>
          <a:blipFill rotWithShape="1">
            <a:blip r:embed="rId2">
              <a:alphaModFix/>
            </a:blip>
            <a:stretch>
              <a:fillRect b="0" l="0" r="0" t="0"/>
            </a:stretch>
          </a:blipFill>
          <a:ln>
            <a:noFill/>
          </a:ln>
        </p:spPr>
      </p:sp>
      <p:grpSp>
        <p:nvGrpSpPr>
          <p:cNvPr id="59" name="Google Shape;59;p5"/>
          <p:cNvGrpSpPr/>
          <p:nvPr/>
        </p:nvGrpSpPr>
        <p:grpSpPr>
          <a:xfrm rot="-5400000">
            <a:off x="8758995" y="776926"/>
            <a:ext cx="589302" cy="18468946"/>
            <a:chOff x="0" y="-47625"/>
            <a:chExt cx="155206" cy="4864217"/>
          </a:xfrm>
        </p:grpSpPr>
        <p:sp>
          <p:nvSpPr>
            <p:cNvPr id="60" name="Google Shape;60;p5"/>
            <p:cNvSpPr/>
            <p:nvPr/>
          </p:nvSpPr>
          <p:spPr>
            <a:xfrm>
              <a:off x="0" y="0"/>
              <a:ext cx="155206" cy="4816592"/>
            </a:xfrm>
            <a:custGeom>
              <a:rect b="b" l="l" r="r" t="t"/>
              <a:pathLst>
                <a:path extrusionOk="0" h="4816592" w="155206">
                  <a:moveTo>
                    <a:pt x="0" y="0"/>
                  </a:moveTo>
                  <a:lnTo>
                    <a:pt x="155206" y="0"/>
                  </a:lnTo>
                  <a:lnTo>
                    <a:pt x="155206" y="4816592"/>
                  </a:lnTo>
                  <a:lnTo>
                    <a:pt x="0" y="4816592"/>
                  </a:lnTo>
                  <a:close/>
                </a:path>
              </a:pathLst>
            </a:custGeom>
            <a:solidFill>
              <a:srgbClr val="EB672B"/>
            </a:solidFill>
            <a:ln>
              <a:noFill/>
            </a:ln>
          </p:spPr>
        </p:sp>
        <p:sp>
          <p:nvSpPr>
            <p:cNvPr id="61" name="Google Shape;61;p5"/>
            <p:cNvSpPr txBox="1"/>
            <p:nvPr/>
          </p:nvSpPr>
          <p:spPr>
            <a:xfrm>
              <a:off x="0" y="-47625"/>
              <a:ext cx="155100" cy="48642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 name="Google Shape;62;p5"/>
          <p:cNvSpPr txBox="1"/>
          <p:nvPr>
            <p:ph type="title"/>
          </p:nvPr>
        </p:nvSpPr>
        <p:spPr>
          <a:xfrm>
            <a:off x="9101375" y="1286275"/>
            <a:ext cx="8597100" cy="1164900"/>
          </a:xfrm>
          <a:prstGeom prst="rect">
            <a:avLst/>
          </a:prstGeom>
        </p:spPr>
        <p:txBody>
          <a:bodyPr anchorCtr="0" anchor="t" bIns="0" lIns="0" spcFirstLastPara="1" rIns="0" wrap="square" tIns="0">
            <a:noAutofit/>
          </a:bodyPr>
          <a:lstStyle>
            <a:lvl1pPr lvl="0" algn="r">
              <a:spcBef>
                <a:spcPts val="0"/>
              </a:spcBef>
              <a:spcAft>
                <a:spcPts val="0"/>
              </a:spcAft>
              <a:buSzPts val="10000"/>
              <a:buNone/>
              <a:defRPr/>
            </a:lvl1pPr>
            <a:lvl2pPr lvl="1" algn="r">
              <a:spcBef>
                <a:spcPts val="0"/>
              </a:spcBef>
              <a:spcAft>
                <a:spcPts val="0"/>
              </a:spcAft>
              <a:buSzPts val="10000"/>
              <a:buNone/>
              <a:defRPr/>
            </a:lvl2pPr>
            <a:lvl3pPr lvl="2" algn="r">
              <a:spcBef>
                <a:spcPts val="0"/>
              </a:spcBef>
              <a:spcAft>
                <a:spcPts val="0"/>
              </a:spcAft>
              <a:buSzPts val="10000"/>
              <a:buNone/>
              <a:defRPr/>
            </a:lvl3pPr>
            <a:lvl4pPr lvl="3" algn="r">
              <a:spcBef>
                <a:spcPts val="0"/>
              </a:spcBef>
              <a:spcAft>
                <a:spcPts val="0"/>
              </a:spcAft>
              <a:buSzPts val="10000"/>
              <a:buNone/>
              <a:defRPr/>
            </a:lvl4pPr>
            <a:lvl5pPr lvl="4" algn="r">
              <a:spcBef>
                <a:spcPts val="0"/>
              </a:spcBef>
              <a:spcAft>
                <a:spcPts val="0"/>
              </a:spcAft>
              <a:buSzPts val="10000"/>
              <a:buNone/>
              <a:defRPr/>
            </a:lvl5pPr>
            <a:lvl6pPr lvl="5" algn="r">
              <a:spcBef>
                <a:spcPts val="0"/>
              </a:spcBef>
              <a:spcAft>
                <a:spcPts val="0"/>
              </a:spcAft>
              <a:buSzPts val="10000"/>
              <a:buNone/>
              <a:defRPr/>
            </a:lvl6pPr>
            <a:lvl7pPr lvl="6" algn="r">
              <a:spcBef>
                <a:spcPts val="0"/>
              </a:spcBef>
              <a:spcAft>
                <a:spcPts val="0"/>
              </a:spcAft>
              <a:buSzPts val="10000"/>
              <a:buNone/>
              <a:defRPr/>
            </a:lvl7pPr>
            <a:lvl8pPr lvl="7" algn="r">
              <a:spcBef>
                <a:spcPts val="0"/>
              </a:spcBef>
              <a:spcAft>
                <a:spcPts val="0"/>
              </a:spcAft>
              <a:buSzPts val="10000"/>
              <a:buNone/>
              <a:defRPr/>
            </a:lvl8pPr>
            <a:lvl9pPr lvl="8" algn="r">
              <a:spcBef>
                <a:spcPts val="0"/>
              </a:spcBef>
              <a:spcAft>
                <a:spcPts val="0"/>
              </a:spcAft>
              <a:buSzPts val="10000"/>
              <a:buNone/>
              <a:defRPr/>
            </a:lvl9pPr>
          </a:lstStyle>
          <a:p/>
        </p:txBody>
      </p:sp>
      <p:sp>
        <p:nvSpPr>
          <p:cNvPr id="63" name="Google Shape;63;p5"/>
          <p:cNvSpPr txBox="1"/>
          <p:nvPr>
            <p:ph idx="1" type="body"/>
          </p:nvPr>
        </p:nvSpPr>
        <p:spPr>
          <a:xfrm>
            <a:off x="5004050" y="9883400"/>
            <a:ext cx="8892300" cy="295200"/>
          </a:xfrm>
          <a:prstGeom prst="rect">
            <a:avLst/>
          </a:prstGeom>
        </p:spPr>
        <p:txBody>
          <a:bodyPr anchorCtr="0" anchor="t" bIns="0" lIns="0" spcFirstLastPara="1" rIns="0" wrap="square" tIns="0">
            <a:noAutofit/>
          </a:bodyPr>
          <a:lstStyle>
            <a:lvl1pPr indent="-361950" lvl="0" marL="457200" algn="ctr">
              <a:spcBef>
                <a:spcPts val="640"/>
              </a:spcBef>
              <a:spcAft>
                <a:spcPts val="0"/>
              </a:spcAft>
              <a:buClr>
                <a:schemeClr val="dk1"/>
              </a:buClr>
              <a:buSzPts val="2100"/>
              <a:buFont typeface="Lato"/>
              <a:buChar char="•"/>
              <a:defRPr sz="2100">
                <a:solidFill>
                  <a:schemeClr val="dk1"/>
                </a:solidFill>
                <a:latin typeface="Lato"/>
                <a:ea typeface="Lato"/>
                <a:cs typeface="Lato"/>
                <a:sym typeface="Lato"/>
              </a:defRPr>
            </a:lvl1pPr>
            <a:lvl2pPr indent="-361950" lvl="1" marL="914400" algn="ctr">
              <a:spcBef>
                <a:spcPts val="560"/>
              </a:spcBef>
              <a:spcAft>
                <a:spcPts val="0"/>
              </a:spcAft>
              <a:buSzPts val="2100"/>
              <a:buChar char="–"/>
              <a:defRPr b="0" sz="2100"/>
            </a:lvl2pPr>
            <a:lvl3pPr indent="-361950" lvl="2" marL="1371600" algn="ctr">
              <a:spcBef>
                <a:spcPts val="480"/>
              </a:spcBef>
              <a:spcAft>
                <a:spcPts val="0"/>
              </a:spcAft>
              <a:buSzPts val="2100"/>
              <a:buChar char="•"/>
              <a:defRPr/>
            </a:lvl3pPr>
            <a:lvl4pPr indent="-361950" lvl="3" marL="1828800" algn="ctr">
              <a:spcBef>
                <a:spcPts val="400"/>
              </a:spcBef>
              <a:spcAft>
                <a:spcPts val="0"/>
              </a:spcAft>
              <a:buSzPts val="2100"/>
              <a:buChar char="–"/>
              <a:defRPr/>
            </a:lvl4pPr>
            <a:lvl5pPr indent="-361950" lvl="4" marL="2286000" algn="ctr">
              <a:spcBef>
                <a:spcPts val="400"/>
              </a:spcBef>
              <a:spcAft>
                <a:spcPts val="0"/>
              </a:spcAft>
              <a:buSzPts val="2100"/>
              <a:buChar char="»"/>
              <a:defRPr/>
            </a:lvl5pPr>
            <a:lvl6pPr indent="-361950" lvl="5" marL="2743200" algn="ctr">
              <a:spcBef>
                <a:spcPts val="400"/>
              </a:spcBef>
              <a:spcAft>
                <a:spcPts val="0"/>
              </a:spcAft>
              <a:buSzPts val="2100"/>
              <a:buChar char="•"/>
              <a:defRPr/>
            </a:lvl6pPr>
            <a:lvl7pPr indent="-361950" lvl="6" marL="3200400" algn="ctr">
              <a:spcBef>
                <a:spcPts val="400"/>
              </a:spcBef>
              <a:spcAft>
                <a:spcPts val="0"/>
              </a:spcAft>
              <a:buSzPts val="2100"/>
              <a:buChar char="•"/>
              <a:defRPr/>
            </a:lvl7pPr>
            <a:lvl8pPr indent="-361950" lvl="7" marL="3657600" algn="ctr">
              <a:spcBef>
                <a:spcPts val="400"/>
              </a:spcBef>
              <a:spcAft>
                <a:spcPts val="0"/>
              </a:spcAft>
              <a:buSzPts val="2100"/>
              <a:buChar char="•"/>
              <a:defRPr/>
            </a:lvl8pPr>
            <a:lvl9pPr indent="-361950" lvl="8" marL="4114800" algn="ctr">
              <a:spcBef>
                <a:spcPts val="400"/>
              </a:spcBef>
              <a:spcAft>
                <a:spcPts val="0"/>
              </a:spcAft>
              <a:buSzPts val="2100"/>
              <a:buChar char="•"/>
              <a:defRPr/>
            </a:lvl9pPr>
          </a:lstStyle>
          <a:p/>
        </p:txBody>
      </p:sp>
      <p:sp>
        <p:nvSpPr>
          <p:cNvPr id="64" name="Google Shape;64;p5"/>
          <p:cNvSpPr txBox="1"/>
          <p:nvPr>
            <p:ph idx="6" type="subTitle"/>
          </p:nvPr>
        </p:nvSpPr>
        <p:spPr>
          <a:xfrm>
            <a:off x="1640675" y="8268975"/>
            <a:ext cx="3100800" cy="721800"/>
          </a:xfrm>
          <a:prstGeom prst="rect">
            <a:avLst/>
          </a:prstGeom>
        </p:spPr>
        <p:txBody>
          <a:bodyPr anchorCtr="0" anchor="t" bIns="0" lIns="0" spcFirstLastPara="1" rIns="0" wrap="square" tIns="0">
            <a:noAutofit/>
          </a:bodyPr>
          <a:lstStyle>
            <a:lvl1pPr lvl="0" algn="ctr">
              <a:spcBef>
                <a:spcPts val="640"/>
              </a:spcBef>
              <a:spcAft>
                <a:spcPts val="0"/>
              </a:spcAft>
              <a:buSzPts val="5500"/>
              <a:buNone/>
              <a:defRPr/>
            </a:lvl1pPr>
            <a:lvl2pPr lvl="1">
              <a:spcBef>
                <a:spcPts val="560"/>
              </a:spcBef>
              <a:spcAft>
                <a:spcPts val="0"/>
              </a:spcAft>
              <a:buSzPts val="25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65" name="Google Shape;65;p5"/>
          <p:cNvSpPr txBox="1"/>
          <p:nvPr>
            <p:ph idx="7" type="subTitle"/>
          </p:nvPr>
        </p:nvSpPr>
        <p:spPr>
          <a:xfrm>
            <a:off x="7595350" y="8268975"/>
            <a:ext cx="3100800" cy="721800"/>
          </a:xfrm>
          <a:prstGeom prst="rect">
            <a:avLst/>
          </a:prstGeom>
        </p:spPr>
        <p:txBody>
          <a:bodyPr anchorCtr="0" anchor="t" bIns="0" lIns="0" spcFirstLastPara="1" rIns="0" wrap="square" tIns="0">
            <a:noAutofit/>
          </a:bodyPr>
          <a:lstStyle>
            <a:lvl1pPr lvl="0" rtl="0" algn="ctr">
              <a:spcBef>
                <a:spcPts val="640"/>
              </a:spcBef>
              <a:spcAft>
                <a:spcPts val="0"/>
              </a:spcAft>
              <a:buSzPts val="5500"/>
              <a:buNone/>
              <a:defRPr/>
            </a:lvl1pPr>
            <a:lvl2pPr lvl="1" rtl="0">
              <a:spcBef>
                <a:spcPts val="560"/>
              </a:spcBef>
              <a:spcAft>
                <a:spcPts val="0"/>
              </a:spcAft>
              <a:buSzPts val="25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66" name="Google Shape;66;p5"/>
          <p:cNvSpPr txBox="1"/>
          <p:nvPr>
            <p:ph idx="8" type="subTitle"/>
          </p:nvPr>
        </p:nvSpPr>
        <p:spPr>
          <a:xfrm>
            <a:off x="13654150" y="8268975"/>
            <a:ext cx="3100800" cy="721800"/>
          </a:xfrm>
          <a:prstGeom prst="rect">
            <a:avLst/>
          </a:prstGeom>
        </p:spPr>
        <p:txBody>
          <a:bodyPr anchorCtr="0" anchor="t" bIns="0" lIns="0" spcFirstLastPara="1" rIns="0" wrap="square" tIns="0">
            <a:noAutofit/>
          </a:bodyPr>
          <a:lstStyle>
            <a:lvl1pPr lvl="0" rtl="0" algn="ctr">
              <a:spcBef>
                <a:spcPts val="640"/>
              </a:spcBef>
              <a:spcAft>
                <a:spcPts val="0"/>
              </a:spcAft>
              <a:buSzPts val="5500"/>
              <a:buNone/>
              <a:defRPr/>
            </a:lvl1pPr>
            <a:lvl2pPr lvl="1" rtl="0">
              <a:spcBef>
                <a:spcPts val="560"/>
              </a:spcBef>
              <a:spcAft>
                <a:spcPts val="0"/>
              </a:spcAft>
              <a:buSzPts val="25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bg>
      <p:bgPr>
        <a:solidFill>
          <a:srgbClr val="EB672B"/>
        </a:solidFill>
      </p:bgPr>
    </p:bg>
    <p:spTree>
      <p:nvGrpSpPr>
        <p:cNvPr id="67" name="Shape 67"/>
        <p:cNvGrpSpPr/>
        <p:nvPr/>
      </p:nvGrpSpPr>
      <p:grpSpPr>
        <a:xfrm>
          <a:off x="0" y="0"/>
          <a:ext cx="0" cy="0"/>
          <a:chOff x="0" y="0"/>
          <a:chExt cx="0" cy="0"/>
        </a:xfrm>
      </p:grpSpPr>
      <p:sp>
        <p:nvSpPr>
          <p:cNvPr id="68" name="Google Shape;68;p6"/>
          <p:cNvSpPr txBox="1"/>
          <p:nvPr/>
        </p:nvSpPr>
        <p:spPr>
          <a:xfrm>
            <a:off x="4763555" y="205480"/>
            <a:ext cx="9114300" cy="8823300"/>
          </a:xfrm>
          <a:prstGeom prst="rect">
            <a:avLst/>
          </a:prstGeom>
          <a:noFill/>
          <a:ln>
            <a:noFill/>
          </a:ln>
        </p:spPr>
        <p:txBody>
          <a:bodyPr anchorCtr="0" anchor="t" bIns="0" lIns="0" spcFirstLastPara="1" rIns="0" wrap="square" tIns="0">
            <a:spAutoFit/>
          </a:bodyPr>
          <a:lstStyle/>
          <a:p>
            <a:pPr indent="0" lvl="0" marL="0" marR="0" rtl="0" algn="ctr">
              <a:lnSpc>
                <a:spcPct val="119999"/>
              </a:lnSpc>
              <a:spcBef>
                <a:spcPts val="0"/>
              </a:spcBef>
              <a:spcAft>
                <a:spcPts val="0"/>
              </a:spcAft>
              <a:buNone/>
            </a:pPr>
            <a:r>
              <a:rPr b="0" i="0" lang="en-US" sz="57323" u="none" cap="none" strike="noStrike">
                <a:solidFill>
                  <a:srgbClr val="F18458"/>
                </a:solidFill>
                <a:latin typeface="Nanum Pen Script"/>
                <a:ea typeface="Nanum Pen Script"/>
                <a:cs typeface="Nanum Pen Script"/>
                <a:sym typeface="Nanum Pen Script"/>
              </a:rPr>
              <a:t>&amp;</a:t>
            </a:r>
            <a:endParaRPr>
              <a:solidFill>
                <a:srgbClr val="F18458"/>
              </a:solidFill>
            </a:endParaRPr>
          </a:p>
        </p:txBody>
      </p:sp>
      <p:sp>
        <p:nvSpPr>
          <p:cNvPr id="69" name="Google Shape;69;p6"/>
          <p:cNvSpPr/>
          <p:nvPr/>
        </p:nvSpPr>
        <p:spPr>
          <a:xfrm rot="366043">
            <a:off x="6800892" y="7496541"/>
            <a:ext cx="4686698" cy="1678690"/>
          </a:xfrm>
          <a:custGeom>
            <a:rect b="b" l="l" r="r" t="t"/>
            <a:pathLst>
              <a:path extrusionOk="0" h="2237693" w="6247366">
                <a:moveTo>
                  <a:pt x="0" y="0"/>
                </a:moveTo>
                <a:lnTo>
                  <a:pt x="6247366" y="0"/>
                </a:lnTo>
                <a:lnTo>
                  <a:pt x="6247366" y="2237693"/>
                </a:lnTo>
                <a:lnTo>
                  <a:pt x="0" y="2237693"/>
                </a:lnTo>
                <a:lnTo>
                  <a:pt x="0" y="0"/>
                </a:lnTo>
                <a:close/>
              </a:path>
            </a:pathLst>
          </a:custGeom>
          <a:blipFill rotWithShape="1">
            <a:blip r:embed="rId2">
              <a:alphaModFix/>
            </a:blip>
            <a:stretch>
              <a:fillRect b="0" l="0" r="0" t="0"/>
            </a:stretch>
          </a:blipFill>
          <a:ln>
            <a:noFill/>
          </a:ln>
        </p:spPr>
      </p:sp>
      <p:pic>
        <p:nvPicPr>
          <p:cNvPr id="70" name="Google Shape;70;p6"/>
          <p:cNvPicPr preferRelativeResize="0"/>
          <p:nvPr/>
        </p:nvPicPr>
        <p:blipFill>
          <a:blip r:embed="rId3">
            <a:alphaModFix/>
          </a:blip>
          <a:stretch>
            <a:fillRect/>
          </a:stretch>
        </p:blipFill>
        <p:spPr>
          <a:xfrm>
            <a:off x="2706421" y="5254725"/>
            <a:ext cx="5721967" cy="583750"/>
          </a:xfrm>
          <a:prstGeom prst="rect">
            <a:avLst/>
          </a:prstGeom>
          <a:noFill/>
          <a:ln>
            <a:noFill/>
          </a:ln>
        </p:spPr>
      </p:pic>
      <p:sp>
        <p:nvSpPr>
          <p:cNvPr id="71" name="Google Shape;71;p6"/>
          <p:cNvSpPr txBox="1"/>
          <p:nvPr>
            <p:ph type="title"/>
          </p:nvPr>
        </p:nvSpPr>
        <p:spPr>
          <a:xfrm>
            <a:off x="2674300" y="3812925"/>
            <a:ext cx="13338600" cy="1441800"/>
          </a:xfrm>
          <a:prstGeom prst="rect">
            <a:avLst/>
          </a:prstGeom>
        </p:spPr>
        <p:txBody>
          <a:bodyPr anchorCtr="0" anchor="t" bIns="0" lIns="0" spcFirstLastPara="1" rIns="0" wrap="square" tIns="0">
            <a:noAutofit/>
          </a:bodyPr>
          <a:lstStyle>
            <a:lvl1pPr lvl="0">
              <a:spcBef>
                <a:spcPts val="0"/>
              </a:spcBef>
              <a:spcAft>
                <a:spcPts val="0"/>
              </a:spcAft>
              <a:buClr>
                <a:srgbClr val="FFFDFC"/>
              </a:buClr>
              <a:buSzPts val="10000"/>
              <a:buNone/>
              <a:defRPr>
                <a:solidFill>
                  <a:srgbClr val="FFFDFC"/>
                </a:solidFill>
              </a:defRPr>
            </a:lvl1pPr>
            <a:lvl2pPr lvl="1">
              <a:spcBef>
                <a:spcPts val="0"/>
              </a:spcBef>
              <a:spcAft>
                <a:spcPts val="0"/>
              </a:spcAft>
              <a:buSzPts val="10000"/>
              <a:buNone/>
              <a:defRPr/>
            </a:lvl2pPr>
            <a:lvl3pPr lvl="2">
              <a:spcBef>
                <a:spcPts val="0"/>
              </a:spcBef>
              <a:spcAft>
                <a:spcPts val="0"/>
              </a:spcAft>
              <a:buSzPts val="10000"/>
              <a:buNone/>
              <a:defRPr/>
            </a:lvl3pPr>
            <a:lvl4pPr lvl="3">
              <a:spcBef>
                <a:spcPts val="0"/>
              </a:spcBef>
              <a:spcAft>
                <a:spcPts val="0"/>
              </a:spcAft>
              <a:buSzPts val="10000"/>
              <a:buNone/>
              <a:defRPr/>
            </a:lvl4pPr>
            <a:lvl5pPr lvl="4">
              <a:spcBef>
                <a:spcPts val="0"/>
              </a:spcBef>
              <a:spcAft>
                <a:spcPts val="0"/>
              </a:spcAft>
              <a:buSzPts val="10000"/>
              <a:buNone/>
              <a:defRPr/>
            </a:lvl5pPr>
            <a:lvl6pPr lvl="5">
              <a:spcBef>
                <a:spcPts val="0"/>
              </a:spcBef>
              <a:spcAft>
                <a:spcPts val="0"/>
              </a:spcAft>
              <a:buSzPts val="10000"/>
              <a:buNone/>
              <a:defRPr/>
            </a:lvl6pPr>
            <a:lvl7pPr lvl="6">
              <a:spcBef>
                <a:spcPts val="0"/>
              </a:spcBef>
              <a:spcAft>
                <a:spcPts val="0"/>
              </a:spcAft>
              <a:buSzPts val="10000"/>
              <a:buNone/>
              <a:defRPr/>
            </a:lvl7pPr>
            <a:lvl8pPr lvl="7">
              <a:spcBef>
                <a:spcPts val="0"/>
              </a:spcBef>
              <a:spcAft>
                <a:spcPts val="0"/>
              </a:spcAft>
              <a:buSzPts val="10000"/>
              <a:buNone/>
              <a:defRPr/>
            </a:lvl8pPr>
            <a:lvl9pPr lvl="8">
              <a:spcBef>
                <a:spcPts val="0"/>
              </a:spcBef>
              <a:spcAft>
                <a:spcPts val="0"/>
              </a:spcAft>
              <a:buSzPts val="10000"/>
              <a:buNone/>
              <a:defRPr/>
            </a:lvl9pPr>
          </a:lstStyle>
          <a:p/>
        </p:txBody>
      </p:sp>
      <p:sp>
        <p:nvSpPr>
          <p:cNvPr id="72" name="Google Shape;72;p6"/>
          <p:cNvSpPr txBox="1"/>
          <p:nvPr>
            <p:ph idx="1" type="subTitle"/>
          </p:nvPr>
        </p:nvSpPr>
        <p:spPr>
          <a:xfrm>
            <a:off x="6940025" y="7931000"/>
            <a:ext cx="4429800" cy="771000"/>
          </a:xfrm>
          <a:prstGeom prst="rect">
            <a:avLst/>
          </a:prstGeom>
        </p:spPr>
        <p:txBody>
          <a:bodyPr anchorCtr="0" anchor="t" bIns="0" lIns="0" spcFirstLastPara="1" rIns="0" wrap="square" tIns="0">
            <a:noAutofit/>
          </a:bodyPr>
          <a:lstStyle>
            <a:lvl1pPr lvl="0" algn="ctr">
              <a:spcBef>
                <a:spcPts val="640"/>
              </a:spcBef>
              <a:spcAft>
                <a:spcPts val="0"/>
              </a:spcAft>
              <a:buClr>
                <a:srgbClr val="FFFDFC"/>
              </a:buClr>
              <a:buSzPts val="5500"/>
              <a:buNone/>
              <a:defRPr>
                <a:solidFill>
                  <a:srgbClr val="FFFDFC"/>
                </a:solidFill>
              </a:defRPr>
            </a:lvl1pPr>
            <a:lvl2pPr lvl="1">
              <a:spcBef>
                <a:spcPts val="560"/>
              </a:spcBef>
              <a:spcAft>
                <a:spcPts val="0"/>
              </a:spcAft>
              <a:buSzPts val="25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73" name="Shape 73"/>
        <p:cNvGrpSpPr/>
        <p:nvPr/>
      </p:nvGrpSpPr>
      <p:grpSpPr>
        <a:xfrm>
          <a:off x="0" y="0"/>
          <a:ext cx="0" cy="0"/>
          <a:chOff x="0" y="0"/>
          <a:chExt cx="0" cy="0"/>
        </a:xfrm>
      </p:grpSpPr>
      <p:pic>
        <p:nvPicPr>
          <p:cNvPr id="74" name="Google Shape;74;p7"/>
          <p:cNvPicPr preferRelativeResize="0"/>
          <p:nvPr/>
        </p:nvPicPr>
        <p:blipFill>
          <a:blip r:embed="rId2">
            <a:alphaModFix/>
          </a:blip>
          <a:stretch>
            <a:fillRect/>
          </a:stretch>
        </p:blipFill>
        <p:spPr>
          <a:xfrm>
            <a:off x="10034148" y="-506212"/>
            <a:ext cx="7919877" cy="3223128"/>
          </a:xfrm>
          <a:prstGeom prst="rect">
            <a:avLst/>
          </a:prstGeom>
          <a:noFill/>
          <a:ln>
            <a:noFill/>
          </a:ln>
        </p:spPr>
      </p:pic>
      <p:pic>
        <p:nvPicPr>
          <p:cNvPr id="75" name="Google Shape;75;p7"/>
          <p:cNvPicPr preferRelativeResize="0"/>
          <p:nvPr/>
        </p:nvPicPr>
        <p:blipFill>
          <a:blip r:embed="rId3">
            <a:alphaModFix/>
          </a:blip>
          <a:stretch>
            <a:fillRect/>
          </a:stretch>
        </p:blipFill>
        <p:spPr>
          <a:xfrm>
            <a:off x="-1084683" y="1735668"/>
            <a:ext cx="3679656" cy="4297177"/>
          </a:xfrm>
          <a:prstGeom prst="rect">
            <a:avLst/>
          </a:prstGeom>
          <a:noFill/>
          <a:ln>
            <a:noFill/>
          </a:ln>
        </p:spPr>
      </p:pic>
      <p:grpSp>
        <p:nvGrpSpPr>
          <p:cNvPr id="76" name="Google Shape;76;p7"/>
          <p:cNvGrpSpPr/>
          <p:nvPr/>
        </p:nvGrpSpPr>
        <p:grpSpPr>
          <a:xfrm>
            <a:off x="17698702" y="-180827"/>
            <a:ext cx="589302" cy="10468053"/>
            <a:chOff x="0" y="-47625"/>
            <a:chExt cx="155206" cy="2757000"/>
          </a:xfrm>
        </p:grpSpPr>
        <p:sp>
          <p:nvSpPr>
            <p:cNvPr id="77" name="Google Shape;77;p7"/>
            <p:cNvSpPr/>
            <p:nvPr/>
          </p:nvSpPr>
          <p:spPr>
            <a:xfrm>
              <a:off x="0" y="0"/>
              <a:ext cx="155206" cy="2709333"/>
            </a:xfrm>
            <a:custGeom>
              <a:rect b="b" l="l" r="r" t="t"/>
              <a:pathLst>
                <a:path extrusionOk="0" h="2709333" w="155206">
                  <a:moveTo>
                    <a:pt x="0" y="0"/>
                  </a:moveTo>
                  <a:lnTo>
                    <a:pt x="155206" y="0"/>
                  </a:lnTo>
                  <a:lnTo>
                    <a:pt x="155206" y="2709333"/>
                  </a:lnTo>
                  <a:lnTo>
                    <a:pt x="0" y="2709333"/>
                  </a:lnTo>
                  <a:close/>
                </a:path>
              </a:pathLst>
            </a:custGeom>
            <a:solidFill>
              <a:srgbClr val="EB672B"/>
            </a:solidFill>
            <a:ln>
              <a:noFill/>
            </a:ln>
          </p:spPr>
        </p:sp>
        <p:sp>
          <p:nvSpPr>
            <p:cNvPr id="78" name="Google Shape;78;p7"/>
            <p:cNvSpPr txBox="1"/>
            <p:nvPr/>
          </p:nvSpPr>
          <p:spPr>
            <a:xfrm>
              <a:off x="0" y="-47625"/>
              <a:ext cx="1551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9" name="Google Shape;79;p7"/>
          <p:cNvSpPr txBox="1"/>
          <p:nvPr>
            <p:ph type="title"/>
          </p:nvPr>
        </p:nvSpPr>
        <p:spPr>
          <a:xfrm>
            <a:off x="3737475" y="3816200"/>
            <a:ext cx="10122900" cy="1410900"/>
          </a:xfrm>
          <a:prstGeom prst="rect">
            <a:avLst/>
          </a:prstGeom>
        </p:spPr>
        <p:txBody>
          <a:bodyPr anchorCtr="0" anchor="t" bIns="0" lIns="0" spcFirstLastPara="1" rIns="0" wrap="square" tIns="0">
            <a:noAutofit/>
          </a:bodyPr>
          <a:lstStyle>
            <a:lvl1pPr lvl="0">
              <a:spcBef>
                <a:spcPts val="0"/>
              </a:spcBef>
              <a:spcAft>
                <a:spcPts val="0"/>
              </a:spcAft>
              <a:buSzPts val="10000"/>
              <a:buNone/>
              <a:defRPr/>
            </a:lvl1pPr>
            <a:lvl2pPr lvl="1">
              <a:spcBef>
                <a:spcPts val="0"/>
              </a:spcBef>
              <a:spcAft>
                <a:spcPts val="0"/>
              </a:spcAft>
              <a:buSzPts val="10000"/>
              <a:buNone/>
              <a:defRPr/>
            </a:lvl2pPr>
            <a:lvl3pPr lvl="2">
              <a:spcBef>
                <a:spcPts val="0"/>
              </a:spcBef>
              <a:spcAft>
                <a:spcPts val="0"/>
              </a:spcAft>
              <a:buSzPts val="10000"/>
              <a:buNone/>
              <a:defRPr/>
            </a:lvl3pPr>
            <a:lvl4pPr lvl="3">
              <a:spcBef>
                <a:spcPts val="0"/>
              </a:spcBef>
              <a:spcAft>
                <a:spcPts val="0"/>
              </a:spcAft>
              <a:buSzPts val="10000"/>
              <a:buNone/>
              <a:defRPr/>
            </a:lvl4pPr>
            <a:lvl5pPr lvl="4">
              <a:spcBef>
                <a:spcPts val="0"/>
              </a:spcBef>
              <a:spcAft>
                <a:spcPts val="0"/>
              </a:spcAft>
              <a:buSzPts val="10000"/>
              <a:buNone/>
              <a:defRPr/>
            </a:lvl5pPr>
            <a:lvl6pPr lvl="5">
              <a:spcBef>
                <a:spcPts val="0"/>
              </a:spcBef>
              <a:spcAft>
                <a:spcPts val="0"/>
              </a:spcAft>
              <a:buSzPts val="10000"/>
              <a:buNone/>
              <a:defRPr/>
            </a:lvl6pPr>
            <a:lvl7pPr lvl="6">
              <a:spcBef>
                <a:spcPts val="0"/>
              </a:spcBef>
              <a:spcAft>
                <a:spcPts val="0"/>
              </a:spcAft>
              <a:buSzPts val="10000"/>
              <a:buNone/>
              <a:defRPr/>
            </a:lvl7pPr>
            <a:lvl8pPr lvl="7">
              <a:spcBef>
                <a:spcPts val="0"/>
              </a:spcBef>
              <a:spcAft>
                <a:spcPts val="0"/>
              </a:spcAft>
              <a:buSzPts val="10000"/>
              <a:buNone/>
              <a:defRPr/>
            </a:lvl8pPr>
            <a:lvl9pPr lvl="8">
              <a:spcBef>
                <a:spcPts val="0"/>
              </a:spcBef>
              <a:spcAft>
                <a:spcPts val="0"/>
              </a:spcAft>
              <a:buSzPts val="10000"/>
              <a:buNone/>
              <a:defRPr/>
            </a:lvl9pPr>
          </a:lstStyle>
          <a:p/>
        </p:txBody>
      </p:sp>
      <p:sp>
        <p:nvSpPr>
          <p:cNvPr id="80" name="Google Shape;80;p7"/>
          <p:cNvSpPr txBox="1"/>
          <p:nvPr>
            <p:ph idx="1" type="subTitle"/>
          </p:nvPr>
        </p:nvSpPr>
        <p:spPr>
          <a:xfrm>
            <a:off x="11627600" y="5983325"/>
            <a:ext cx="3120300" cy="639900"/>
          </a:xfrm>
          <a:prstGeom prst="rect">
            <a:avLst/>
          </a:prstGeom>
        </p:spPr>
        <p:txBody>
          <a:bodyPr anchorCtr="0" anchor="t" bIns="0" lIns="0" spcFirstLastPara="1" rIns="0" wrap="square" tIns="0">
            <a:noAutofit/>
          </a:bodyPr>
          <a:lstStyle>
            <a:lvl1pPr lvl="0" algn="ctr">
              <a:spcBef>
                <a:spcPts val="640"/>
              </a:spcBef>
              <a:spcAft>
                <a:spcPts val="0"/>
              </a:spcAft>
              <a:buSzPts val="5500"/>
              <a:buFont typeface="Lato"/>
              <a:buNone/>
              <a:defRPr>
                <a:latin typeface="Lato"/>
                <a:ea typeface="Lato"/>
                <a:cs typeface="Lato"/>
                <a:sym typeface="Lato"/>
              </a:defRPr>
            </a:lvl1pPr>
            <a:lvl2pPr lvl="1" algn="ctr">
              <a:spcBef>
                <a:spcPts val="560"/>
              </a:spcBef>
              <a:spcAft>
                <a:spcPts val="0"/>
              </a:spcAft>
              <a:buSzPts val="2500"/>
              <a:buNone/>
              <a:defRPr b="0"/>
            </a:lvl2pPr>
            <a:lvl3pPr lvl="2" algn="ctr">
              <a:spcBef>
                <a:spcPts val="480"/>
              </a:spcBef>
              <a:spcAft>
                <a:spcPts val="0"/>
              </a:spcAft>
              <a:buSzPts val="2100"/>
              <a:buNone/>
              <a:defRPr/>
            </a:lvl3pPr>
            <a:lvl4pPr lvl="3" algn="ctr">
              <a:spcBef>
                <a:spcPts val="400"/>
              </a:spcBef>
              <a:spcAft>
                <a:spcPts val="0"/>
              </a:spcAft>
              <a:buSzPts val="2100"/>
              <a:buNone/>
              <a:defRPr/>
            </a:lvl4pPr>
            <a:lvl5pPr lvl="4" algn="ctr">
              <a:spcBef>
                <a:spcPts val="400"/>
              </a:spcBef>
              <a:spcAft>
                <a:spcPts val="0"/>
              </a:spcAft>
              <a:buSzPts val="2100"/>
              <a:buNone/>
              <a:defRPr/>
            </a:lvl5pPr>
            <a:lvl6pPr lvl="5" algn="ctr">
              <a:spcBef>
                <a:spcPts val="400"/>
              </a:spcBef>
              <a:spcAft>
                <a:spcPts val="0"/>
              </a:spcAft>
              <a:buSzPts val="2100"/>
              <a:buNone/>
              <a:defRPr/>
            </a:lvl6pPr>
            <a:lvl7pPr lvl="6" algn="ctr">
              <a:spcBef>
                <a:spcPts val="400"/>
              </a:spcBef>
              <a:spcAft>
                <a:spcPts val="0"/>
              </a:spcAft>
              <a:buSzPts val="2100"/>
              <a:buNone/>
              <a:defRPr/>
            </a:lvl7pPr>
            <a:lvl8pPr lvl="7" algn="ctr">
              <a:spcBef>
                <a:spcPts val="400"/>
              </a:spcBef>
              <a:spcAft>
                <a:spcPts val="0"/>
              </a:spcAft>
              <a:buSzPts val="2100"/>
              <a:buNone/>
              <a:defRPr/>
            </a:lvl8pPr>
            <a:lvl9pPr lvl="8" algn="ctr">
              <a:spcBef>
                <a:spcPts val="400"/>
              </a:spcBef>
              <a:spcAft>
                <a:spcPts val="0"/>
              </a:spcAft>
              <a:buSzPts val="2100"/>
              <a:buNone/>
              <a:defRPr/>
            </a:lvl9pPr>
          </a:lstStyle>
          <a:p/>
        </p:txBody>
      </p:sp>
      <p:sp>
        <p:nvSpPr>
          <p:cNvPr id="81" name="Google Shape;81;p7"/>
          <p:cNvSpPr txBox="1"/>
          <p:nvPr>
            <p:ph idx="2" type="body"/>
          </p:nvPr>
        </p:nvSpPr>
        <p:spPr>
          <a:xfrm>
            <a:off x="9775100" y="8492100"/>
            <a:ext cx="6825300" cy="574200"/>
          </a:xfrm>
          <a:prstGeom prst="rect">
            <a:avLst/>
          </a:prstGeom>
        </p:spPr>
        <p:txBody>
          <a:bodyPr anchorCtr="0" anchor="t" bIns="0" lIns="0" spcFirstLastPara="1" rIns="0" wrap="square" tIns="0">
            <a:noAutofit/>
          </a:bodyPr>
          <a:lstStyle>
            <a:lvl1pPr indent="-361950" lvl="0" marL="457200">
              <a:spcBef>
                <a:spcPts val="640"/>
              </a:spcBef>
              <a:spcAft>
                <a:spcPts val="0"/>
              </a:spcAft>
              <a:buClr>
                <a:schemeClr val="dk1"/>
              </a:buClr>
              <a:buSzPts val="2100"/>
              <a:buFont typeface="Lato"/>
              <a:buChar char="•"/>
              <a:defRPr sz="2100">
                <a:solidFill>
                  <a:schemeClr val="dk1"/>
                </a:solidFill>
                <a:latin typeface="Lato"/>
                <a:ea typeface="Lato"/>
                <a:cs typeface="Lato"/>
                <a:sym typeface="Lato"/>
              </a:defRPr>
            </a:lvl1pPr>
            <a:lvl2pPr indent="-361950" lvl="1" marL="914400">
              <a:spcBef>
                <a:spcPts val="560"/>
              </a:spcBef>
              <a:spcAft>
                <a:spcPts val="0"/>
              </a:spcAft>
              <a:buSzPts val="2100"/>
              <a:buChar char="–"/>
              <a:defRPr b="0" sz="2100"/>
            </a:lvl2pPr>
            <a:lvl3pPr indent="-361950" lvl="2" marL="1371600">
              <a:spcBef>
                <a:spcPts val="480"/>
              </a:spcBef>
              <a:spcAft>
                <a:spcPts val="0"/>
              </a:spcAft>
              <a:buSzPts val="2100"/>
              <a:buChar char="•"/>
              <a:defRPr/>
            </a:lvl3pPr>
            <a:lvl4pPr indent="-361950" lvl="3" marL="1828800">
              <a:spcBef>
                <a:spcPts val="400"/>
              </a:spcBef>
              <a:spcAft>
                <a:spcPts val="0"/>
              </a:spcAft>
              <a:buSzPts val="2100"/>
              <a:buChar char="–"/>
              <a:defRPr/>
            </a:lvl4pPr>
            <a:lvl5pPr indent="-361950" lvl="4" marL="2286000">
              <a:spcBef>
                <a:spcPts val="400"/>
              </a:spcBef>
              <a:spcAft>
                <a:spcPts val="0"/>
              </a:spcAft>
              <a:buSzPts val="2100"/>
              <a:buChar char="»"/>
              <a:defRPr/>
            </a:lvl5pPr>
            <a:lvl6pPr indent="-361950" lvl="5" marL="2743200">
              <a:spcBef>
                <a:spcPts val="400"/>
              </a:spcBef>
              <a:spcAft>
                <a:spcPts val="0"/>
              </a:spcAft>
              <a:buSzPts val="2100"/>
              <a:buChar char="•"/>
              <a:defRPr/>
            </a:lvl6pPr>
            <a:lvl7pPr indent="-361950" lvl="6" marL="3200400">
              <a:spcBef>
                <a:spcPts val="400"/>
              </a:spcBef>
              <a:spcAft>
                <a:spcPts val="0"/>
              </a:spcAft>
              <a:buSzPts val="2100"/>
              <a:buChar char="•"/>
              <a:defRPr/>
            </a:lvl7pPr>
            <a:lvl8pPr indent="-361950" lvl="7" marL="3657600">
              <a:spcBef>
                <a:spcPts val="400"/>
              </a:spcBef>
              <a:spcAft>
                <a:spcPts val="0"/>
              </a:spcAft>
              <a:buSzPts val="2100"/>
              <a:buChar char="•"/>
              <a:defRPr/>
            </a:lvl8pPr>
            <a:lvl9pPr indent="-361950" lvl="8" marL="4114800">
              <a:spcBef>
                <a:spcPts val="400"/>
              </a:spcBef>
              <a:spcAft>
                <a:spcPts val="0"/>
              </a:spcAft>
              <a:buSzPts val="2100"/>
              <a:buChar char="•"/>
              <a:defRPr/>
            </a:lvl9pPr>
          </a:lstStyle>
          <a:p/>
        </p:txBody>
      </p:sp>
      <p:sp>
        <p:nvSpPr>
          <p:cNvPr id="82" name="Google Shape;82;p7"/>
          <p:cNvSpPr txBox="1"/>
          <p:nvPr>
            <p:ph idx="3" type="body"/>
          </p:nvPr>
        </p:nvSpPr>
        <p:spPr>
          <a:xfrm>
            <a:off x="9775100" y="7917900"/>
            <a:ext cx="6825300" cy="5742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chemeClr val="dk1"/>
              </a:buClr>
              <a:buSzPts val="2100"/>
              <a:buFont typeface="Lato"/>
              <a:buChar char="•"/>
              <a:defRPr sz="2100">
                <a:solidFill>
                  <a:schemeClr val="dk1"/>
                </a:solidFill>
                <a:latin typeface="Lato"/>
                <a:ea typeface="Lato"/>
                <a:cs typeface="Lato"/>
                <a:sym typeface="Lato"/>
              </a:defRPr>
            </a:lvl1pPr>
            <a:lvl2pPr indent="-361950" lvl="1" marL="914400" rtl="0">
              <a:spcBef>
                <a:spcPts val="560"/>
              </a:spcBef>
              <a:spcAft>
                <a:spcPts val="0"/>
              </a:spcAft>
              <a:buSzPts val="2100"/>
              <a:buChar char="–"/>
              <a:defRPr b="0" sz="2100"/>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83" name="Google Shape;83;p7"/>
          <p:cNvSpPr txBox="1"/>
          <p:nvPr>
            <p:ph idx="4" type="body"/>
          </p:nvPr>
        </p:nvSpPr>
        <p:spPr>
          <a:xfrm>
            <a:off x="9775100" y="7379450"/>
            <a:ext cx="6825300" cy="5742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chemeClr val="dk1"/>
              </a:buClr>
              <a:buSzPts val="2100"/>
              <a:buFont typeface="Lato"/>
              <a:buChar char="•"/>
              <a:defRPr sz="2100">
                <a:solidFill>
                  <a:schemeClr val="dk1"/>
                </a:solidFill>
                <a:latin typeface="Lato"/>
                <a:ea typeface="Lato"/>
                <a:cs typeface="Lato"/>
                <a:sym typeface="Lato"/>
              </a:defRPr>
            </a:lvl1pPr>
            <a:lvl2pPr indent="-361950" lvl="1" marL="914400" rtl="0">
              <a:spcBef>
                <a:spcPts val="560"/>
              </a:spcBef>
              <a:spcAft>
                <a:spcPts val="0"/>
              </a:spcAft>
              <a:buSzPts val="2100"/>
              <a:buChar char="–"/>
              <a:defRPr b="0" sz="2100"/>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84" name="Google Shape;84;p7"/>
          <p:cNvSpPr txBox="1"/>
          <p:nvPr>
            <p:ph idx="5" type="body"/>
          </p:nvPr>
        </p:nvSpPr>
        <p:spPr>
          <a:xfrm>
            <a:off x="9775100" y="6844625"/>
            <a:ext cx="6825300" cy="5742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chemeClr val="dk1"/>
              </a:buClr>
              <a:buSzPts val="2100"/>
              <a:buFont typeface="Lato"/>
              <a:buChar char="•"/>
              <a:defRPr sz="2100">
                <a:solidFill>
                  <a:schemeClr val="dk1"/>
                </a:solidFill>
                <a:latin typeface="Lato"/>
                <a:ea typeface="Lato"/>
                <a:cs typeface="Lato"/>
                <a:sym typeface="Lato"/>
              </a:defRPr>
            </a:lvl1pPr>
            <a:lvl2pPr indent="-361950" lvl="1" marL="914400" rtl="0">
              <a:spcBef>
                <a:spcPts val="560"/>
              </a:spcBef>
              <a:spcAft>
                <a:spcPts val="0"/>
              </a:spcAft>
              <a:buSzPts val="2100"/>
              <a:buChar char="–"/>
              <a:defRPr b="0" sz="2100"/>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85" name="Google Shape;85;p7"/>
          <p:cNvSpPr txBox="1"/>
          <p:nvPr>
            <p:ph idx="6" type="subTitle"/>
          </p:nvPr>
        </p:nvSpPr>
        <p:spPr>
          <a:xfrm>
            <a:off x="3166475" y="6125063"/>
            <a:ext cx="3120300" cy="639900"/>
          </a:xfrm>
          <a:prstGeom prst="rect">
            <a:avLst/>
          </a:prstGeom>
        </p:spPr>
        <p:txBody>
          <a:bodyPr anchorCtr="0" anchor="t" bIns="0" lIns="0" spcFirstLastPara="1" rIns="0" wrap="square" tIns="0">
            <a:noAutofit/>
          </a:bodyPr>
          <a:lstStyle>
            <a:lvl1pPr lvl="0" rtl="0" algn="ctr">
              <a:spcBef>
                <a:spcPts val="640"/>
              </a:spcBef>
              <a:spcAft>
                <a:spcPts val="0"/>
              </a:spcAft>
              <a:buSzPts val="5500"/>
              <a:buFont typeface="Lato"/>
              <a:buNone/>
              <a:defRPr>
                <a:latin typeface="Lato"/>
                <a:ea typeface="Lato"/>
                <a:cs typeface="Lato"/>
                <a:sym typeface="Lato"/>
              </a:defRPr>
            </a:lvl1pPr>
            <a:lvl2pPr lvl="1" rtl="0" algn="ctr">
              <a:spcBef>
                <a:spcPts val="560"/>
              </a:spcBef>
              <a:spcAft>
                <a:spcPts val="0"/>
              </a:spcAft>
              <a:buSzPts val="2500"/>
              <a:buNone/>
              <a:defRPr b="0"/>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86" name="Google Shape;86;p7"/>
          <p:cNvSpPr txBox="1"/>
          <p:nvPr>
            <p:ph idx="7" type="body"/>
          </p:nvPr>
        </p:nvSpPr>
        <p:spPr>
          <a:xfrm>
            <a:off x="1313975" y="8633838"/>
            <a:ext cx="6825300" cy="5742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chemeClr val="dk1"/>
              </a:buClr>
              <a:buSzPts val="2100"/>
              <a:buFont typeface="Lato"/>
              <a:buChar char="•"/>
              <a:defRPr sz="2100">
                <a:solidFill>
                  <a:schemeClr val="dk1"/>
                </a:solidFill>
                <a:latin typeface="Lato"/>
                <a:ea typeface="Lato"/>
                <a:cs typeface="Lato"/>
                <a:sym typeface="Lato"/>
              </a:defRPr>
            </a:lvl1pPr>
            <a:lvl2pPr indent="-361950" lvl="1" marL="914400" rtl="0">
              <a:spcBef>
                <a:spcPts val="560"/>
              </a:spcBef>
              <a:spcAft>
                <a:spcPts val="0"/>
              </a:spcAft>
              <a:buSzPts val="2100"/>
              <a:buChar char="–"/>
              <a:defRPr b="0" sz="2100"/>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87" name="Google Shape;87;p7"/>
          <p:cNvSpPr txBox="1"/>
          <p:nvPr>
            <p:ph idx="8" type="body"/>
          </p:nvPr>
        </p:nvSpPr>
        <p:spPr>
          <a:xfrm>
            <a:off x="1313975" y="8059638"/>
            <a:ext cx="6825300" cy="5742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chemeClr val="dk1"/>
              </a:buClr>
              <a:buSzPts val="2100"/>
              <a:buFont typeface="Lato"/>
              <a:buChar char="•"/>
              <a:defRPr sz="2100">
                <a:solidFill>
                  <a:schemeClr val="dk1"/>
                </a:solidFill>
                <a:latin typeface="Lato"/>
                <a:ea typeface="Lato"/>
                <a:cs typeface="Lato"/>
                <a:sym typeface="Lato"/>
              </a:defRPr>
            </a:lvl1pPr>
            <a:lvl2pPr indent="-361950" lvl="1" marL="914400" rtl="0">
              <a:spcBef>
                <a:spcPts val="560"/>
              </a:spcBef>
              <a:spcAft>
                <a:spcPts val="0"/>
              </a:spcAft>
              <a:buSzPts val="2100"/>
              <a:buChar char="–"/>
              <a:defRPr b="0" sz="2100"/>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88" name="Google Shape;88;p7"/>
          <p:cNvSpPr txBox="1"/>
          <p:nvPr>
            <p:ph idx="9" type="body"/>
          </p:nvPr>
        </p:nvSpPr>
        <p:spPr>
          <a:xfrm>
            <a:off x="1313975" y="7521188"/>
            <a:ext cx="6825300" cy="5742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chemeClr val="dk1"/>
              </a:buClr>
              <a:buSzPts val="2100"/>
              <a:buFont typeface="Lato"/>
              <a:buChar char="•"/>
              <a:defRPr sz="2100">
                <a:solidFill>
                  <a:schemeClr val="dk1"/>
                </a:solidFill>
                <a:latin typeface="Lato"/>
                <a:ea typeface="Lato"/>
                <a:cs typeface="Lato"/>
                <a:sym typeface="Lato"/>
              </a:defRPr>
            </a:lvl1pPr>
            <a:lvl2pPr indent="-361950" lvl="1" marL="914400" rtl="0">
              <a:spcBef>
                <a:spcPts val="560"/>
              </a:spcBef>
              <a:spcAft>
                <a:spcPts val="0"/>
              </a:spcAft>
              <a:buSzPts val="2100"/>
              <a:buChar char="–"/>
              <a:defRPr b="0" sz="2100"/>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89" name="Google Shape;89;p7"/>
          <p:cNvSpPr txBox="1"/>
          <p:nvPr>
            <p:ph idx="13" type="body"/>
          </p:nvPr>
        </p:nvSpPr>
        <p:spPr>
          <a:xfrm>
            <a:off x="1313975" y="6986363"/>
            <a:ext cx="6825300" cy="5742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chemeClr val="dk1"/>
              </a:buClr>
              <a:buSzPts val="2100"/>
              <a:buFont typeface="Lato"/>
              <a:buChar char="•"/>
              <a:defRPr sz="2100">
                <a:solidFill>
                  <a:schemeClr val="dk1"/>
                </a:solidFill>
                <a:latin typeface="Lato"/>
                <a:ea typeface="Lato"/>
                <a:cs typeface="Lato"/>
                <a:sym typeface="Lato"/>
              </a:defRPr>
            </a:lvl1pPr>
            <a:lvl2pPr indent="-361950" lvl="1" marL="914400" rtl="0">
              <a:spcBef>
                <a:spcPts val="560"/>
              </a:spcBef>
              <a:spcAft>
                <a:spcPts val="0"/>
              </a:spcAft>
              <a:buSzPts val="2100"/>
              <a:buChar char="–"/>
              <a:defRPr b="0" sz="2100"/>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90" name="Google Shape;90;p7"/>
          <p:cNvSpPr txBox="1"/>
          <p:nvPr>
            <p:ph idx="14" type="subTitle"/>
          </p:nvPr>
        </p:nvSpPr>
        <p:spPr>
          <a:xfrm>
            <a:off x="17781575" y="82025"/>
            <a:ext cx="384900" cy="492300"/>
          </a:xfrm>
          <a:prstGeom prst="rect">
            <a:avLst/>
          </a:prstGeom>
        </p:spPr>
        <p:txBody>
          <a:bodyPr anchorCtr="0" anchor="t" bIns="0" lIns="0" spcFirstLastPara="1" rIns="0" wrap="square" tIns="0">
            <a:noAutofit/>
          </a:bodyPr>
          <a:lstStyle>
            <a:lvl1pPr lvl="0">
              <a:spcBef>
                <a:spcPts val="640"/>
              </a:spcBef>
              <a:spcAft>
                <a:spcPts val="0"/>
              </a:spcAft>
              <a:buClr>
                <a:srgbClr val="FFFDFC"/>
              </a:buClr>
              <a:buSzPts val="2500"/>
              <a:buFont typeface="Lato"/>
              <a:buNone/>
              <a:defRPr sz="2500">
                <a:solidFill>
                  <a:srgbClr val="FFFDFC"/>
                </a:solidFill>
                <a:latin typeface="Lato"/>
                <a:ea typeface="Lato"/>
                <a:cs typeface="Lato"/>
                <a:sym typeface="Lato"/>
              </a:defRPr>
            </a:lvl1pPr>
            <a:lvl2pPr lvl="1">
              <a:spcBef>
                <a:spcPts val="560"/>
              </a:spcBef>
              <a:spcAft>
                <a:spcPts val="0"/>
              </a:spcAft>
              <a:buSzPts val="25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91" name="Google Shape;91;p7"/>
          <p:cNvSpPr txBox="1"/>
          <p:nvPr>
            <p:ph idx="15" type="body"/>
          </p:nvPr>
        </p:nvSpPr>
        <p:spPr>
          <a:xfrm rot="-5400000">
            <a:off x="15171400" y="6844625"/>
            <a:ext cx="5643900" cy="574200"/>
          </a:xfrm>
          <a:prstGeom prst="rect">
            <a:avLst/>
          </a:prstGeom>
        </p:spPr>
        <p:txBody>
          <a:bodyPr anchorCtr="0" anchor="t" bIns="0" lIns="0" spcFirstLastPara="1" rIns="0" wrap="square" tIns="0">
            <a:noAutofit/>
          </a:bodyPr>
          <a:lstStyle>
            <a:lvl1pPr indent="-387350" lvl="0" marL="457200">
              <a:spcBef>
                <a:spcPts val="640"/>
              </a:spcBef>
              <a:spcAft>
                <a:spcPts val="0"/>
              </a:spcAft>
              <a:buClr>
                <a:srgbClr val="FFFDFC"/>
              </a:buClr>
              <a:buSzPts val="2500"/>
              <a:buFont typeface="Lato"/>
              <a:buChar char="•"/>
              <a:defRPr sz="2500">
                <a:solidFill>
                  <a:srgbClr val="FFFDFC"/>
                </a:solidFill>
                <a:latin typeface="Lato"/>
                <a:ea typeface="Lato"/>
                <a:cs typeface="Lato"/>
                <a:sym typeface="Lato"/>
              </a:defRPr>
            </a:lvl1pPr>
            <a:lvl2pPr indent="-387350" lvl="1" marL="914400">
              <a:spcBef>
                <a:spcPts val="560"/>
              </a:spcBef>
              <a:spcAft>
                <a:spcPts val="0"/>
              </a:spcAft>
              <a:buClr>
                <a:srgbClr val="FFFDFC"/>
              </a:buClr>
              <a:buSzPts val="2500"/>
              <a:buChar char="–"/>
              <a:defRPr b="0">
                <a:solidFill>
                  <a:srgbClr val="FFFDFC"/>
                </a:solidFill>
              </a:defRPr>
            </a:lvl2pPr>
            <a:lvl3pPr indent="-387350" lvl="2" marL="1371600">
              <a:spcBef>
                <a:spcPts val="480"/>
              </a:spcBef>
              <a:spcAft>
                <a:spcPts val="0"/>
              </a:spcAft>
              <a:buClr>
                <a:srgbClr val="FFFDFC"/>
              </a:buClr>
              <a:buSzPts val="2500"/>
              <a:buChar char="•"/>
              <a:defRPr sz="2500">
                <a:solidFill>
                  <a:srgbClr val="FFFDFC"/>
                </a:solidFill>
              </a:defRPr>
            </a:lvl3pPr>
            <a:lvl4pPr indent="-387350" lvl="3" marL="1828800">
              <a:spcBef>
                <a:spcPts val="400"/>
              </a:spcBef>
              <a:spcAft>
                <a:spcPts val="0"/>
              </a:spcAft>
              <a:buClr>
                <a:srgbClr val="FFFDFC"/>
              </a:buClr>
              <a:buSzPts val="2500"/>
              <a:buChar char="–"/>
              <a:defRPr sz="2500">
                <a:solidFill>
                  <a:srgbClr val="FFFDFC"/>
                </a:solidFill>
              </a:defRPr>
            </a:lvl4pPr>
            <a:lvl5pPr indent="-387350" lvl="4" marL="2286000">
              <a:spcBef>
                <a:spcPts val="400"/>
              </a:spcBef>
              <a:spcAft>
                <a:spcPts val="0"/>
              </a:spcAft>
              <a:buClr>
                <a:srgbClr val="FFFDFC"/>
              </a:buClr>
              <a:buSzPts val="2500"/>
              <a:buChar char="»"/>
              <a:defRPr sz="2500">
                <a:solidFill>
                  <a:srgbClr val="FFFDFC"/>
                </a:solidFill>
              </a:defRPr>
            </a:lvl5pPr>
            <a:lvl6pPr indent="-387350" lvl="5" marL="2743200">
              <a:spcBef>
                <a:spcPts val="400"/>
              </a:spcBef>
              <a:spcAft>
                <a:spcPts val="0"/>
              </a:spcAft>
              <a:buClr>
                <a:srgbClr val="FFFDFC"/>
              </a:buClr>
              <a:buSzPts val="2500"/>
              <a:buChar char="•"/>
              <a:defRPr sz="2500">
                <a:solidFill>
                  <a:srgbClr val="FFFDFC"/>
                </a:solidFill>
              </a:defRPr>
            </a:lvl6pPr>
            <a:lvl7pPr indent="-387350" lvl="6" marL="3200400">
              <a:spcBef>
                <a:spcPts val="400"/>
              </a:spcBef>
              <a:spcAft>
                <a:spcPts val="0"/>
              </a:spcAft>
              <a:buClr>
                <a:srgbClr val="FFFDFC"/>
              </a:buClr>
              <a:buSzPts val="2500"/>
              <a:buChar char="•"/>
              <a:defRPr sz="2500">
                <a:solidFill>
                  <a:srgbClr val="FFFDFC"/>
                </a:solidFill>
              </a:defRPr>
            </a:lvl7pPr>
            <a:lvl8pPr indent="-387350" lvl="7" marL="3657600">
              <a:spcBef>
                <a:spcPts val="400"/>
              </a:spcBef>
              <a:spcAft>
                <a:spcPts val="0"/>
              </a:spcAft>
              <a:buClr>
                <a:srgbClr val="FFFDFC"/>
              </a:buClr>
              <a:buSzPts val="2500"/>
              <a:buChar char="•"/>
              <a:defRPr sz="2500">
                <a:solidFill>
                  <a:srgbClr val="FFFDFC"/>
                </a:solidFill>
              </a:defRPr>
            </a:lvl8pPr>
            <a:lvl9pPr indent="-387350" lvl="8" marL="4114800">
              <a:spcBef>
                <a:spcPts val="400"/>
              </a:spcBef>
              <a:spcAft>
                <a:spcPts val="0"/>
              </a:spcAft>
              <a:buClr>
                <a:srgbClr val="FFFDFC"/>
              </a:buClr>
              <a:buSzPts val="2500"/>
              <a:buChar char="•"/>
              <a:defRPr sz="2500">
                <a:solidFill>
                  <a:srgbClr val="FFFDFC"/>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92" name="Shape 92"/>
        <p:cNvGrpSpPr/>
        <p:nvPr/>
      </p:nvGrpSpPr>
      <p:grpSpPr>
        <a:xfrm>
          <a:off x="0" y="0"/>
          <a:ext cx="0" cy="0"/>
          <a:chOff x="0" y="0"/>
          <a:chExt cx="0" cy="0"/>
        </a:xfrm>
      </p:grpSpPr>
      <p:pic>
        <p:nvPicPr>
          <p:cNvPr id="93" name="Google Shape;93;p8"/>
          <p:cNvPicPr preferRelativeResize="0"/>
          <p:nvPr/>
        </p:nvPicPr>
        <p:blipFill>
          <a:blip r:embed="rId2">
            <a:alphaModFix/>
          </a:blip>
          <a:stretch>
            <a:fillRect/>
          </a:stretch>
        </p:blipFill>
        <p:spPr>
          <a:xfrm>
            <a:off x="531524" y="575600"/>
            <a:ext cx="4453674" cy="2625907"/>
          </a:xfrm>
          <a:prstGeom prst="rect">
            <a:avLst/>
          </a:prstGeom>
          <a:noFill/>
          <a:ln>
            <a:noFill/>
          </a:ln>
        </p:spPr>
      </p:pic>
      <p:pic>
        <p:nvPicPr>
          <p:cNvPr id="94" name="Google Shape;94;p8"/>
          <p:cNvPicPr preferRelativeResize="0"/>
          <p:nvPr/>
        </p:nvPicPr>
        <p:blipFill>
          <a:blip r:embed="rId3">
            <a:alphaModFix/>
          </a:blip>
          <a:stretch>
            <a:fillRect/>
          </a:stretch>
        </p:blipFill>
        <p:spPr>
          <a:xfrm>
            <a:off x="6746024" y="575600"/>
            <a:ext cx="4442957" cy="2623175"/>
          </a:xfrm>
          <a:prstGeom prst="rect">
            <a:avLst/>
          </a:prstGeom>
          <a:noFill/>
          <a:ln>
            <a:noFill/>
          </a:ln>
        </p:spPr>
      </p:pic>
      <p:pic>
        <p:nvPicPr>
          <p:cNvPr id="95" name="Google Shape;95;p8"/>
          <p:cNvPicPr preferRelativeResize="0"/>
          <p:nvPr/>
        </p:nvPicPr>
        <p:blipFill>
          <a:blip r:embed="rId4">
            <a:alphaModFix/>
          </a:blip>
          <a:stretch>
            <a:fillRect/>
          </a:stretch>
        </p:blipFill>
        <p:spPr>
          <a:xfrm>
            <a:off x="13245024" y="575600"/>
            <a:ext cx="4453675" cy="2629503"/>
          </a:xfrm>
          <a:prstGeom prst="rect">
            <a:avLst/>
          </a:prstGeom>
          <a:noFill/>
          <a:ln>
            <a:noFill/>
          </a:ln>
        </p:spPr>
      </p:pic>
      <p:sp>
        <p:nvSpPr>
          <p:cNvPr id="96" name="Google Shape;96;p8"/>
          <p:cNvSpPr/>
          <p:nvPr/>
        </p:nvSpPr>
        <p:spPr>
          <a:xfrm>
            <a:off x="7464523" y="3339600"/>
            <a:ext cx="3040991" cy="834890"/>
          </a:xfrm>
          <a:custGeom>
            <a:rect b="b" l="l" r="r" t="t"/>
            <a:pathLst>
              <a:path extrusionOk="0" h="834890" w="3040991">
                <a:moveTo>
                  <a:pt x="0" y="0"/>
                </a:moveTo>
                <a:lnTo>
                  <a:pt x="3040991" y="0"/>
                </a:lnTo>
                <a:lnTo>
                  <a:pt x="3040991" y="834891"/>
                </a:lnTo>
                <a:lnTo>
                  <a:pt x="0" y="834891"/>
                </a:lnTo>
                <a:lnTo>
                  <a:pt x="0" y="0"/>
                </a:lnTo>
                <a:close/>
              </a:path>
            </a:pathLst>
          </a:custGeom>
          <a:blipFill rotWithShape="1">
            <a:blip r:embed="rId5">
              <a:alphaModFix/>
            </a:blip>
            <a:stretch>
              <a:fillRect b="0" l="0" r="0" t="0"/>
            </a:stretch>
          </a:blipFill>
          <a:ln>
            <a:noFill/>
          </a:ln>
        </p:spPr>
      </p:sp>
      <p:sp>
        <p:nvSpPr>
          <p:cNvPr id="97" name="Google Shape;97;p8"/>
          <p:cNvSpPr/>
          <p:nvPr/>
        </p:nvSpPr>
        <p:spPr>
          <a:xfrm>
            <a:off x="1161241" y="3339600"/>
            <a:ext cx="3040991" cy="834890"/>
          </a:xfrm>
          <a:custGeom>
            <a:rect b="b" l="l" r="r" t="t"/>
            <a:pathLst>
              <a:path extrusionOk="0" h="834890" w="3040991">
                <a:moveTo>
                  <a:pt x="0" y="0"/>
                </a:moveTo>
                <a:lnTo>
                  <a:pt x="3040991" y="0"/>
                </a:lnTo>
                <a:lnTo>
                  <a:pt x="3040991" y="834891"/>
                </a:lnTo>
                <a:lnTo>
                  <a:pt x="0" y="834891"/>
                </a:lnTo>
                <a:lnTo>
                  <a:pt x="0" y="0"/>
                </a:lnTo>
                <a:close/>
              </a:path>
            </a:pathLst>
          </a:custGeom>
          <a:blipFill rotWithShape="1">
            <a:blip r:embed="rId5">
              <a:alphaModFix/>
            </a:blip>
            <a:stretch>
              <a:fillRect b="0" l="0" r="0" t="0"/>
            </a:stretch>
          </a:blipFill>
          <a:ln>
            <a:noFill/>
          </a:ln>
        </p:spPr>
      </p:sp>
      <p:sp>
        <p:nvSpPr>
          <p:cNvPr id="98" name="Google Shape;98;p8"/>
          <p:cNvSpPr/>
          <p:nvPr/>
        </p:nvSpPr>
        <p:spPr>
          <a:xfrm>
            <a:off x="14079861" y="3339600"/>
            <a:ext cx="3040991" cy="834890"/>
          </a:xfrm>
          <a:custGeom>
            <a:rect b="b" l="l" r="r" t="t"/>
            <a:pathLst>
              <a:path extrusionOk="0" h="834890" w="3040991">
                <a:moveTo>
                  <a:pt x="0" y="0"/>
                </a:moveTo>
                <a:lnTo>
                  <a:pt x="3040991" y="0"/>
                </a:lnTo>
                <a:lnTo>
                  <a:pt x="3040991" y="834891"/>
                </a:lnTo>
                <a:lnTo>
                  <a:pt x="0" y="834891"/>
                </a:lnTo>
                <a:lnTo>
                  <a:pt x="0" y="0"/>
                </a:lnTo>
                <a:close/>
              </a:path>
            </a:pathLst>
          </a:custGeom>
          <a:blipFill rotWithShape="1">
            <a:blip r:embed="rId5">
              <a:alphaModFix/>
            </a:blip>
            <a:stretch>
              <a:fillRect b="0" l="0" r="0" t="0"/>
            </a:stretch>
          </a:blipFill>
          <a:ln>
            <a:noFill/>
          </a:ln>
        </p:spPr>
      </p:sp>
      <p:pic>
        <p:nvPicPr>
          <p:cNvPr id="99" name="Google Shape;99;p8"/>
          <p:cNvPicPr preferRelativeResize="0"/>
          <p:nvPr/>
        </p:nvPicPr>
        <p:blipFill>
          <a:blip r:embed="rId6">
            <a:alphaModFix/>
          </a:blip>
          <a:stretch>
            <a:fillRect/>
          </a:stretch>
        </p:blipFill>
        <p:spPr>
          <a:xfrm>
            <a:off x="6120993" y="6610157"/>
            <a:ext cx="7124020" cy="3370050"/>
          </a:xfrm>
          <a:prstGeom prst="rect">
            <a:avLst/>
          </a:prstGeom>
          <a:noFill/>
          <a:ln>
            <a:noFill/>
          </a:ln>
        </p:spPr>
      </p:pic>
      <p:sp>
        <p:nvSpPr>
          <p:cNvPr id="100" name="Google Shape;100;p8"/>
          <p:cNvSpPr txBox="1"/>
          <p:nvPr>
            <p:ph type="title"/>
          </p:nvPr>
        </p:nvSpPr>
        <p:spPr>
          <a:xfrm>
            <a:off x="546850" y="7241900"/>
            <a:ext cx="5546700" cy="2629500"/>
          </a:xfrm>
          <a:prstGeom prst="rect">
            <a:avLst/>
          </a:prstGeom>
        </p:spPr>
        <p:txBody>
          <a:bodyPr anchorCtr="0" anchor="t" bIns="0" lIns="0" spcFirstLastPara="1" rIns="0" wrap="square" tIns="0">
            <a:noAutofit/>
          </a:bodyPr>
          <a:lstStyle>
            <a:lvl1pPr lvl="0" algn="l">
              <a:spcBef>
                <a:spcPts val="0"/>
              </a:spcBef>
              <a:spcAft>
                <a:spcPts val="0"/>
              </a:spcAft>
              <a:buSzPts val="10000"/>
              <a:buNone/>
              <a:defRPr/>
            </a:lvl1pPr>
            <a:lvl2pPr lvl="1">
              <a:spcBef>
                <a:spcPts val="0"/>
              </a:spcBef>
              <a:spcAft>
                <a:spcPts val="0"/>
              </a:spcAft>
              <a:buSzPts val="10000"/>
              <a:buNone/>
              <a:defRPr/>
            </a:lvl2pPr>
            <a:lvl3pPr lvl="2">
              <a:spcBef>
                <a:spcPts val="0"/>
              </a:spcBef>
              <a:spcAft>
                <a:spcPts val="0"/>
              </a:spcAft>
              <a:buSzPts val="10000"/>
              <a:buNone/>
              <a:defRPr/>
            </a:lvl3pPr>
            <a:lvl4pPr lvl="3">
              <a:spcBef>
                <a:spcPts val="0"/>
              </a:spcBef>
              <a:spcAft>
                <a:spcPts val="0"/>
              </a:spcAft>
              <a:buSzPts val="10000"/>
              <a:buNone/>
              <a:defRPr/>
            </a:lvl4pPr>
            <a:lvl5pPr lvl="4">
              <a:spcBef>
                <a:spcPts val="0"/>
              </a:spcBef>
              <a:spcAft>
                <a:spcPts val="0"/>
              </a:spcAft>
              <a:buSzPts val="10000"/>
              <a:buNone/>
              <a:defRPr/>
            </a:lvl5pPr>
            <a:lvl6pPr lvl="5">
              <a:spcBef>
                <a:spcPts val="0"/>
              </a:spcBef>
              <a:spcAft>
                <a:spcPts val="0"/>
              </a:spcAft>
              <a:buSzPts val="10000"/>
              <a:buNone/>
              <a:defRPr/>
            </a:lvl6pPr>
            <a:lvl7pPr lvl="6">
              <a:spcBef>
                <a:spcPts val="0"/>
              </a:spcBef>
              <a:spcAft>
                <a:spcPts val="0"/>
              </a:spcAft>
              <a:buSzPts val="10000"/>
              <a:buNone/>
              <a:defRPr/>
            </a:lvl7pPr>
            <a:lvl8pPr lvl="7">
              <a:spcBef>
                <a:spcPts val="0"/>
              </a:spcBef>
              <a:spcAft>
                <a:spcPts val="0"/>
              </a:spcAft>
              <a:buSzPts val="10000"/>
              <a:buNone/>
              <a:defRPr/>
            </a:lvl8pPr>
            <a:lvl9pPr lvl="8">
              <a:spcBef>
                <a:spcPts val="0"/>
              </a:spcBef>
              <a:spcAft>
                <a:spcPts val="0"/>
              </a:spcAft>
              <a:buSzPts val="10000"/>
              <a:buNone/>
              <a:defRPr/>
            </a:lvl9pPr>
          </a:lstStyle>
          <a:p/>
        </p:txBody>
      </p:sp>
      <p:sp>
        <p:nvSpPr>
          <p:cNvPr id="101" name="Google Shape;101;p8"/>
          <p:cNvSpPr txBox="1"/>
          <p:nvPr>
            <p:ph idx="1" type="subTitle"/>
          </p:nvPr>
        </p:nvSpPr>
        <p:spPr>
          <a:xfrm>
            <a:off x="1493000" y="3486300"/>
            <a:ext cx="2214900" cy="541500"/>
          </a:xfrm>
          <a:prstGeom prst="rect">
            <a:avLst/>
          </a:prstGeom>
        </p:spPr>
        <p:txBody>
          <a:bodyPr anchorCtr="0" anchor="t" bIns="0" lIns="0" spcFirstLastPara="1" rIns="0" wrap="square" tIns="0">
            <a:noAutofit/>
          </a:bodyPr>
          <a:lstStyle>
            <a:lvl1pPr lvl="0" algn="ctr">
              <a:spcBef>
                <a:spcPts val="640"/>
              </a:spcBef>
              <a:spcAft>
                <a:spcPts val="0"/>
              </a:spcAft>
              <a:buSzPts val="5500"/>
              <a:buNone/>
              <a:defRPr/>
            </a:lvl1pPr>
            <a:lvl2pPr lvl="1">
              <a:spcBef>
                <a:spcPts val="560"/>
              </a:spcBef>
              <a:spcAft>
                <a:spcPts val="0"/>
              </a:spcAft>
              <a:buSzPts val="25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102" name="Google Shape;102;p8"/>
          <p:cNvSpPr txBox="1"/>
          <p:nvPr>
            <p:ph idx="2" type="subTitle"/>
          </p:nvPr>
        </p:nvSpPr>
        <p:spPr>
          <a:xfrm>
            <a:off x="1123550" y="4534800"/>
            <a:ext cx="2953800" cy="775800"/>
          </a:xfrm>
          <a:prstGeom prst="rect">
            <a:avLst/>
          </a:prstGeom>
        </p:spPr>
        <p:txBody>
          <a:bodyPr anchorCtr="0" anchor="t" bIns="0" lIns="0" spcFirstLastPara="1" rIns="0" wrap="square" tIns="0">
            <a:noAutofit/>
          </a:bodyPr>
          <a:lstStyle>
            <a:lvl1pPr lvl="0" algn="ctr">
              <a:spcBef>
                <a:spcPts val="640"/>
              </a:spcBef>
              <a:spcAft>
                <a:spcPts val="0"/>
              </a:spcAft>
              <a:buClr>
                <a:schemeClr val="dk1"/>
              </a:buClr>
              <a:buSzPts val="2500"/>
              <a:buFont typeface="Lato"/>
              <a:buNone/>
              <a:defRPr b="1" sz="2500">
                <a:solidFill>
                  <a:schemeClr val="dk1"/>
                </a:solidFill>
                <a:latin typeface="Lato"/>
                <a:ea typeface="Lato"/>
                <a:cs typeface="Lato"/>
                <a:sym typeface="Lato"/>
              </a:defRPr>
            </a:lvl1pPr>
            <a:lvl2pPr lvl="1" algn="ctr">
              <a:spcBef>
                <a:spcPts val="560"/>
              </a:spcBef>
              <a:spcAft>
                <a:spcPts val="0"/>
              </a:spcAft>
              <a:buSzPts val="2500"/>
              <a:buNone/>
              <a:defRPr/>
            </a:lvl2pPr>
            <a:lvl3pPr lvl="2" algn="ctr">
              <a:spcBef>
                <a:spcPts val="480"/>
              </a:spcBef>
              <a:spcAft>
                <a:spcPts val="0"/>
              </a:spcAft>
              <a:buSzPts val="2500"/>
              <a:buNone/>
              <a:defRPr b="1" sz="2500"/>
            </a:lvl3pPr>
            <a:lvl4pPr lvl="3" algn="ctr">
              <a:spcBef>
                <a:spcPts val="400"/>
              </a:spcBef>
              <a:spcAft>
                <a:spcPts val="0"/>
              </a:spcAft>
              <a:buSzPts val="2500"/>
              <a:buNone/>
              <a:defRPr b="1" sz="2500"/>
            </a:lvl4pPr>
            <a:lvl5pPr lvl="4" algn="ctr">
              <a:spcBef>
                <a:spcPts val="400"/>
              </a:spcBef>
              <a:spcAft>
                <a:spcPts val="0"/>
              </a:spcAft>
              <a:buSzPts val="2500"/>
              <a:buNone/>
              <a:defRPr b="1" sz="2500"/>
            </a:lvl5pPr>
            <a:lvl6pPr lvl="5" algn="ctr">
              <a:spcBef>
                <a:spcPts val="400"/>
              </a:spcBef>
              <a:spcAft>
                <a:spcPts val="0"/>
              </a:spcAft>
              <a:buSzPts val="2500"/>
              <a:buNone/>
              <a:defRPr b="1" sz="2500"/>
            </a:lvl6pPr>
            <a:lvl7pPr lvl="6" algn="ctr">
              <a:spcBef>
                <a:spcPts val="400"/>
              </a:spcBef>
              <a:spcAft>
                <a:spcPts val="0"/>
              </a:spcAft>
              <a:buSzPts val="2500"/>
              <a:buNone/>
              <a:defRPr b="1" sz="2500"/>
            </a:lvl7pPr>
            <a:lvl8pPr lvl="7" algn="ctr">
              <a:spcBef>
                <a:spcPts val="400"/>
              </a:spcBef>
              <a:spcAft>
                <a:spcPts val="0"/>
              </a:spcAft>
              <a:buSzPts val="2500"/>
              <a:buNone/>
              <a:defRPr b="1" sz="2500"/>
            </a:lvl8pPr>
            <a:lvl9pPr lvl="8" algn="ctr">
              <a:spcBef>
                <a:spcPts val="400"/>
              </a:spcBef>
              <a:spcAft>
                <a:spcPts val="0"/>
              </a:spcAft>
              <a:buSzPts val="2500"/>
              <a:buNone/>
              <a:defRPr b="1" sz="2500"/>
            </a:lvl9pPr>
          </a:lstStyle>
          <a:p/>
        </p:txBody>
      </p:sp>
      <p:sp>
        <p:nvSpPr>
          <p:cNvPr id="103" name="Google Shape;103;p8"/>
          <p:cNvSpPr txBox="1"/>
          <p:nvPr>
            <p:ph idx="3" type="body"/>
          </p:nvPr>
        </p:nvSpPr>
        <p:spPr>
          <a:xfrm>
            <a:off x="947450" y="5463375"/>
            <a:ext cx="3306000" cy="951600"/>
          </a:xfrm>
          <a:prstGeom prst="rect">
            <a:avLst/>
          </a:prstGeom>
        </p:spPr>
        <p:txBody>
          <a:bodyPr anchorCtr="0" anchor="t" bIns="0" lIns="0" spcFirstLastPara="1" rIns="0" wrap="square" tIns="0">
            <a:noAutofit/>
          </a:bodyPr>
          <a:lstStyle>
            <a:lvl1pPr indent="-361950" lvl="0" marL="457200" algn="ctr">
              <a:spcBef>
                <a:spcPts val="640"/>
              </a:spcBef>
              <a:spcAft>
                <a:spcPts val="0"/>
              </a:spcAft>
              <a:buClr>
                <a:schemeClr val="dk1"/>
              </a:buClr>
              <a:buSzPts val="2100"/>
              <a:buFont typeface="Lato"/>
              <a:buChar char="•"/>
              <a:defRPr sz="2100">
                <a:solidFill>
                  <a:schemeClr val="dk1"/>
                </a:solidFill>
                <a:latin typeface="Lato"/>
                <a:ea typeface="Lato"/>
                <a:cs typeface="Lato"/>
                <a:sym typeface="Lato"/>
              </a:defRPr>
            </a:lvl1pPr>
            <a:lvl2pPr indent="-361950" lvl="1" marL="914400" algn="ctr">
              <a:spcBef>
                <a:spcPts val="560"/>
              </a:spcBef>
              <a:spcAft>
                <a:spcPts val="0"/>
              </a:spcAft>
              <a:buSzPts val="2100"/>
              <a:buChar char="–"/>
              <a:defRPr b="0" sz="2100"/>
            </a:lvl2pPr>
            <a:lvl3pPr indent="-361950" lvl="2" marL="1371600" algn="ctr">
              <a:spcBef>
                <a:spcPts val="480"/>
              </a:spcBef>
              <a:spcAft>
                <a:spcPts val="0"/>
              </a:spcAft>
              <a:buSzPts val="2100"/>
              <a:buChar char="•"/>
              <a:defRPr/>
            </a:lvl3pPr>
            <a:lvl4pPr indent="-361950" lvl="3" marL="1828800" algn="ctr">
              <a:spcBef>
                <a:spcPts val="400"/>
              </a:spcBef>
              <a:spcAft>
                <a:spcPts val="0"/>
              </a:spcAft>
              <a:buSzPts val="2100"/>
              <a:buChar char="–"/>
              <a:defRPr/>
            </a:lvl4pPr>
            <a:lvl5pPr indent="-361950" lvl="4" marL="2286000" algn="ctr">
              <a:spcBef>
                <a:spcPts val="400"/>
              </a:spcBef>
              <a:spcAft>
                <a:spcPts val="0"/>
              </a:spcAft>
              <a:buSzPts val="2100"/>
              <a:buChar char="»"/>
              <a:defRPr/>
            </a:lvl5pPr>
            <a:lvl6pPr indent="-361950" lvl="5" marL="2743200" algn="ctr">
              <a:spcBef>
                <a:spcPts val="400"/>
              </a:spcBef>
              <a:spcAft>
                <a:spcPts val="0"/>
              </a:spcAft>
              <a:buSzPts val="2100"/>
              <a:buChar char="•"/>
              <a:defRPr/>
            </a:lvl6pPr>
            <a:lvl7pPr indent="-361950" lvl="6" marL="3200400" algn="ctr">
              <a:spcBef>
                <a:spcPts val="400"/>
              </a:spcBef>
              <a:spcAft>
                <a:spcPts val="0"/>
              </a:spcAft>
              <a:buSzPts val="2100"/>
              <a:buChar char="•"/>
              <a:defRPr/>
            </a:lvl7pPr>
            <a:lvl8pPr indent="-361950" lvl="7" marL="3657600" algn="ctr">
              <a:spcBef>
                <a:spcPts val="400"/>
              </a:spcBef>
              <a:spcAft>
                <a:spcPts val="0"/>
              </a:spcAft>
              <a:buSzPts val="2100"/>
              <a:buChar char="•"/>
              <a:defRPr/>
            </a:lvl8pPr>
            <a:lvl9pPr indent="-361950" lvl="8" marL="4114800" algn="ctr">
              <a:spcBef>
                <a:spcPts val="400"/>
              </a:spcBef>
              <a:spcAft>
                <a:spcPts val="0"/>
              </a:spcAft>
              <a:buSzPts val="2100"/>
              <a:buChar char="•"/>
              <a:defRPr/>
            </a:lvl9pPr>
          </a:lstStyle>
          <a:p/>
        </p:txBody>
      </p:sp>
      <p:sp>
        <p:nvSpPr>
          <p:cNvPr id="104" name="Google Shape;104;p8"/>
          <p:cNvSpPr txBox="1"/>
          <p:nvPr>
            <p:ph idx="4" type="subTitle"/>
          </p:nvPr>
        </p:nvSpPr>
        <p:spPr>
          <a:xfrm>
            <a:off x="541425" y="580800"/>
            <a:ext cx="787500" cy="649800"/>
          </a:xfrm>
          <a:prstGeom prst="rect">
            <a:avLst/>
          </a:prstGeom>
        </p:spPr>
        <p:txBody>
          <a:bodyPr anchorCtr="0" anchor="t" bIns="0" lIns="0" spcFirstLastPara="1" rIns="0" wrap="square" tIns="0">
            <a:noAutofit/>
          </a:bodyPr>
          <a:lstStyle>
            <a:lvl1pPr lvl="0">
              <a:spcBef>
                <a:spcPts val="640"/>
              </a:spcBef>
              <a:spcAft>
                <a:spcPts val="0"/>
              </a:spcAft>
              <a:buSzPts val="5500"/>
              <a:buNone/>
              <a:defRPr/>
            </a:lvl1pPr>
            <a:lvl2pPr lvl="1">
              <a:spcBef>
                <a:spcPts val="560"/>
              </a:spcBef>
              <a:spcAft>
                <a:spcPts val="0"/>
              </a:spcAft>
              <a:buSzPts val="25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105" name="Google Shape;105;p8"/>
          <p:cNvSpPr txBox="1"/>
          <p:nvPr>
            <p:ph idx="5" type="subTitle"/>
          </p:nvPr>
        </p:nvSpPr>
        <p:spPr>
          <a:xfrm>
            <a:off x="7697600" y="3486300"/>
            <a:ext cx="2214900" cy="541500"/>
          </a:xfrm>
          <a:prstGeom prst="rect">
            <a:avLst/>
          </a:prstGeom>
        </p:spPr>
        <p:txBody>
          <a:bodyPr anchorCtr="0" anchor="t" bIns="0" lIns="0" spcFirstLastPara="1" rIns="0" wrap="square" tIns="0">
            <a:noAutofit/>
          </a:bodyPr>
          <a:lstStyle>
            <a:lvl1pPr lvl="0" rtl="0" algn="ctr">
              <a:spcBef>
                <a:spcPts val="640"/>
              </a:spcBef>
              <a:spcAft>
                <a:spcPts val="0"/>
              </a:spcAft>
              <a:buSzPts val="5500"/>
              <a:buNone/>
              <a:defRPr/>
            </a:lvl1pPr>
            <a:lvl2pPr lvl="1" rtl="0">
              <a:spcBef>
                <a:spcPts val="560"/>
              </a:spcBef>
              <a:spcAft>
                <a:spcPts val="0"/>
              </a:spcAft>
              <a:buSzPts val="25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06" name="Google Shape;106;p8"/>
          <p:cNvSpPr txBox="1"/>
          <p:nvPr>
            <p:ph idx="6" type="subTitle"/>
          </p:nvPr>
        </p:nvSpPr>
        <p:spPr>
          <a:xfrm>
            <a:off x="7328150" y="4534800"/>
            <a:ext cx="2953800" cy="775800"/>
          </a:xfrm>
          <a:prstGeom prst="rect">
            <a:avLst/>
          </a:prstGeom>
        </p:spPr>
        <p:txBody>
          <a:bodyPr anchorCtr="0" anchor="t" bIns="0" lIns="0" spcFirstLastPara="1" rIns="0" wrap="square" tIns="0">
            <a:noAutofit/>
          </a:bodyPr>
          <a:lstStyle>
            <a:lvl1pPr lvl="0" rtl="0" algn="ctr">
              <a:spcBef>
                <a:spcPts val="640"/>
              </a:spcBef>
              <a:spcAft>
                <a:spcPts val="0"/>
              </a:spcAft>
              <a:buClr>
                <a:schemeClr val="dk1"/>
              </a:buClr>
              <a:buSzPts val="2500"/>
              <a:buFont typeface="Lato"/>
              <a:buNone/>
              <a:defRPr b="1" sz="2500">
                <a:solidFill>
                  <a:schemeClr val="dk1"/>
                </a:solidFill>
                <a:latin typeface="Lato"/>
                <a:ea typeface="Lato"/>
                <a:cs typeface="Lato"/>
                <a:sym typeface="Lato"/>
              </a:defRPr>
            </a:lvl1pPr>
            <a:lvl2pPr lvl="1" rtl="0" algn="ctr">
              <a:spcBef>
                <a:spcPts val="560"/>
              </a:spcBef>
              <a:spcAft>
                <a:spcPts val="0"/>
              </a:spcAft>
              <a:buSzPts val="2500"/>
              <a:buNone/>
              <a:defRPr/>
            </a:lvl2pPr>
            <a:lvl3pPr lvl="2" rtl="0" algn="ctr">
              <a:spcBef>
                <a:spcPts val="480"/>
              </a:spcBef>
              <a:spcAft>
                <a:spcPts val="0"/>
              </a:spcAft>
              <a:buSzPts val="2500"/>
              <a:buNone/>
              <a:defRPr b="1" sz="2500"/>
            </a:lvl3pPr>
            <a:lvl4pPr lvl="3" rtl="0" algn="ctr">
              <a:spcBef>
                <a:spcPts val="400"/>
              </a:spcBef>
              <a:spcAft>
                <a:spcPts val="0"/>
              </a:spcAft>
              <a:buSzPts val="2500"/>
              <a:buNone/>
              <a:defRPr b="1" sz="2500"/>
            </a:lvl4pPr>
            <a:lvl5pPr lvl="4" rtl="0" algn="ctr">
              <a:spcBef>
                <a:spcPts val="400"/>
              </a:spcBef>
              <a:spcAft>
                <a:spcPts val="0"/>
              </a:spcAft>
              <a:buSzPts val="2500"/>
              <a:buNone/>
              <a:defRPr b="1" sz="2500"/>
            </a:lvl5pPr>
            <a:lvl6pPr lvl="5" rtl="0" algn="ctr">
              <a:spcBef>
                <a:spcPts val="400"/>
              </a:spcBef>
              <a:spcAft>
                <a:spcPts val="0"/>
              </a:spcAft>
              <a:buSzPts val="2500"/>
              <a:buNone/>
              <a:defRPr b="1" sz="2500"/>
            </a:lvl6pPr>
            <a:lvl7pPr lvl="6" rtl="0" algn="ctr">
              <a:spcBef>
                <a:spcPts val="400"/>
              </a:spcBef>
              <a:spcAft>
                <a:spcPts val="0"/>
              </a:spcAft>
              <a:buSzPts val="2500"/>
              <a:buNone/>
              <a:defRPr b="1" sz="2500"/>
            </a:lvl7pPr>
            <a:lvl8pPr lvl="7" rtl="0" algn="ctr">
              <a:spcBef>
                <a:spcPts val="400"/>
              </a:spcBef>
              <a:spcAft>
                <a:spcPts val="0"/>
              </a:spcAft>
              <a:buSzPts val="2500"/>
              <a:buNone/>
              <a:defRPr b="1" sz="2500"/>
            </a:lvl8pPr>
            <a:lvl9pPr lvl="8" rtl="0" algn="ctr">
              <a:spcBef>
                <a:spcPts val="400"/>
              </a:spcBef>
              <a:spcAft>
                <a:spcPts val="0"/>
              </a:spcAft>
              <a:buSzPts val="2500"/>
              <a:buNone/>
              <a:defRPr b="1" sz="2500"/>
            </a:lvl9pPr>
          </a:lstStyle>
          <a:p/>
        </p:txBody>
      </p:sp>
      <p:sp>
        <p:nvSpPr>
          <p:cNvPr id="107" name="Google Shape;107;p8"/>
          <p:cNvSpPr txBox="1"/>
          <p:nvPr>
            <p:ph idx="7" type="body"/>
          </p:nvPr>
        </p:nvSpPr>
        <p:spPr>
          <a:xfrm>
            <a:off x="7152050" y="5463375"/>
            <a:ext cx="3306000" cy="9516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Clr>
                <a:schemeClr val="dk1"/>
              </a:buClr>
              <a:buSzPts val="2100"/>
              <a:buFont typeface="Lato"/>
              <a:buChar char="•"/>
              <a:defRPr sz="2100">
                <a:solidFill>
                  <a:schemeClr val="dk1"/>
                </a:solidFill>
                <a:latin typeface="Lato"/>
                <a:ea typeface="Lato"/>
                <a:cs typeface="Lato"/>
                <a:sym typeface="Lato"/>
              </a:defRPr>
            </a:lvl1pPr>
            <a:lvl2pPr indent="-361950" lvl="1" marL="914400" rtl="0" algn="ctr">
              <a:spcBef>
                <a:spcPts val="560"/>
              </a:spcBef>
              <a:spcAft>
                <a:spcPts val="0"/>
              </a:spcAft>
              <a:buSzPts val="2100"/>
              <a:buChar char="–"/>
              <a:defRPr b="0" sz="2100"/>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08" name="Google Shape;108;p8"/>
          <p:cNvSpPr txBox="1"/>
          <p:nvPr>
            <p:ph idx="8" type="subTitle"/>
          </p:nvPr>
        </p:nvSpPr>
        <p:spPr>
          <a:xfrm>
            <a:off x="6746025" y="580800"/>
            <a:ext cx="787500" cy="649800"/>
          </a:xfrm>
          <a:prstGeom prst="rect">
            <a:avLst/>
          </a:prstGeom>
        </p:spPr>
        <p:txBody>
          <a:bodyPr anchorCtr="0" anchor="t" bIns="0" lIns="0" spcFirstLastPara="1" rIns="0" wrap="square" tIns="0">
            <a:noAutofit/>
          </a:bodyPr>
          <a:lstStyle>
            <a:lvl1pPr lvl="0" rtl="0">
              <a:spcBef>
                <a:spcPts val="640"/>
              </a:spcBef>
              <a:spcAft>
                <a:spcPts val="0"/>
              </a:spcAft>
              <a:buSzPts val="5500"/>
              <a:buNone/>
              <a:defRPr/>
            </a:lvl1pPr>
            <a:lvl2pPr lvl="1" rtl="0">
              <a:spcBef>
                <a:spcPts val="560"/>
              </a:spcBef>
              <a:spcAft>
                <a:spcPts val="0"/>
              </a:spcAft>
              <a:buSzPts val="25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09" name="Google Shape;109;p8"/>
          <p:cNvSpPr txBox="1"/>
          <p:nvPr>
            <p:ph idx="9" type="subTitle"/>
          </p:nvPr>
        </p:nvSpPr>
        <p:spPr>
          <a:xfrm>
            <a:off x="14196600" y="3486300"/>
            <a:ext cx="2214900" cy="541500"/>
          </a:xfrm>
          <a:prstGeom prst="rect">
            <a:avLst/>
          </a:prstGeom>
        </p:spPr>
        <p:txBody>
          <a:bodyPr anchorCtr="0" anchor="t" bIns="0" lIns="0" spcFirstLastPara="1" rIns="0" wrap="square" tIns="0">
            <a:noAutofit/>
          </a:bodyPr>
          <a:lstStyle>
            <a:lvl1pPr lvl="0" rtl="0" algn="ctr">
              <a:spcBef>
                <a:spcPts val="640"/>
              </a:spcBef>
              <a:spcAft>
                <a:spcPts val="0"/>
              </a:spcAft>
              <a:buSzPts val="5500"/>
              <a:buNone/>
              <a:defRPr/>
            </a:lvl1pPr>
            <a:lvl2pPr lvl="1" rtl="0">
              <a:spcBef>
                <a:spcPts val="560"/>
              </a:spcBef>
              <a:spcAft>
                <a:spcPts val="0"/>
              </a:spcAft>
              <a:buSzPts val="25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10" name="Google Shape;110;p8"/>
          <p:cNvSpPr txBox="1"/>
          <p:nvPr>
            <p:ph idx="13" type="subTitle"/>
          </p:nvPr>
        </p:nvSpPr>
        <p:spPr>
          <a:xfrm>
            <a:off x="13827150" y="4534800"/>
            <a:ext cx="2953800" cy="775800"/>
          </a:xfrm>
          <a:prstGeom prst="rect">
            <a:avLst/>
          </a:prstGeom>
        </p:spPr>
        <p:txBody>
          <a:bodyPr anchorCtr="0" anchor="t" bIns="0" lIns="0" spcFirstLastPara="1" rIns="0" wrap="square" tIns="0">
            <a:noAutofit/>
          </a:bodyPr>
          <a:lstStyle>
            <a:lvl1pPr lvl="0" rtl="0" algn="ctr">
              <a:spcBef>
                <a:spcPts val="640"/>
              </a:spcBef>
              <a:spcAft>
                <a:spcPts val="0"/>
              </a:spcAft>
              <a:buClr>
                <a:schemeClr val="dk1"/>
              </a:buClr>
              <a:buSzPts val="2500"/>
              <a:buFont typeface="Lato"/>
              <a:buNone/>
              <a:defRPr b="1" sz="2500">
                <a:solidFill>
                  <a:schemeClr val="dk1"/>
                </a:solidFill>
                <a:latin typeface="Lato"/>
                <a:ea typeface="Lato"/>
                <a:cs typeface="Lato"/>
                <a:sym typeface="Lato"/>
              </a:defRPr>
            </a:lvl1pPr>
            <a:lvl2pPr lvl="1" rtl="0" algn="ctr">
              <a:spcBef>
                <a:spcPts val="560"/>
              </a:spcBef>
              <a:spcAft>
                <a:spcPts val="0"/>
              </a:spcAft>
              <a:buSzPts val="2500"/>
              <a:buNone/>
              <a:defRPr/>
            </a:lvl2pPr>
            <a:lvl3pPr lvl="2" rtl="0" algn="ctr">
              <a:spcBef>
                <a:spcPts val="480"/>
              </a:spcBef>
              <a:spcAft>
                <a:spcPts val="0"/>
              </a:spcAft>
              <a:buSzPts val="2500"/>
              <a:buNone/>
              <a:defRPr b="1" sz="2500"/>
            </a:lvl3pPr>
            <a:lvl4pPr lvl="3" rtl="0" algn="ctr">
              <a:spcBef>
                <a:spcPts val="400"/>
              </a:spcBef>
              <a:spcAft>
                <a:spcPts val="0"/>
              </a:spcAft>
              <a:buSzPts val="2500"/>
              <a:buNone/>
              <a:defRPr b="1" sz="2500"/>
            </a:lvl4pPr>
            <a:lvl5pPr lvl="4" rtl="0" algn="ctr">
              <a:spcBef>
                <a:spcPts val="400"/>
              </a:spcBef>
              <a:spcAft>
                <a:spcPts val="0"/>
              </a:spcAft>
              <a:buSzPts val="2500"/>
              <a:buNone/>
              <a:defRPr b="1" sz="2500"/>
            </a:lvl5pPr>
            <a:lvl6pPr lvl="5" rtl="0" algn="ctr">
              <a:spcBef>
                <a:spcPts val="400"/>
              </a:spcBef>
              <a:spcAft>
                <a:spcPts val="0"/>
              </a:spcAft>
              <a:buSzPts val="2500"/>
              <a:buNone/>
              <a:defRPr b="1" sz="2500"/>
            </a:lvl6pPr>
            <a:lvl7pPr lvl="6" rtl="0" algn="ctr">
              <a:spcBef>
                <a:spcPts val="400"/>
              </a:spcBef>
              <a:spcAft>
                <a:spcPts val="0"/>
              </a:spcAft>
              <a:buSzPts val="2500"/>
              <a:buNone/>
              <a:defRPr b="1" sz="2500"/>
            </a:lvl7pPr>
            <a:lvl8pPr lvl="7" rtl="0" algn="ctr">
              <a:spcBef>
                <a:spcPts val="400"/>
              </a:spcBef>
              <a:spcAft>
                <a:spcPts val="0"/>
              </a:spcAft>
              <a:buSzPts val="2500"/>
              <a:buNone/>
              <a:defRPr b="1" sz="2500"/>
            </a:lvl8pPr>
            <a:lvl9pPr lvl="8" rtl="0" algn="ctr">
              <a:spcBef>
                <a:spcPts val="400"/>
              </a:spcBef>
              <a:spcAft>
                <a:spcPts val="0"/>
              </a:spcAft>
              <a:buSzPts val="2500"/>
              <a:buNone/>
              <a:defRPr b="1" sz="2500"/>
            </a:lvl9pPr>
          </a:lstStyle>
          <a:p/>
        </p:txBody>
      </p:sp>
      <p:sp>
        <p:nvSpPr>
          <p:cNvPr id="111" name="Google Shape;111;p8"/>
          <p:cNvSpPr txBox="1"/>
          <p:nvPr>
            <p:ph idx="14" type="body"/>
          </p:nvPr>
        </p:nvSpPr>
        <p:spPr>
          <a:xfrm>
            <a:off x="13651050" y="5463375"/>
            <a:ext cx="3306000" cy="9516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Clr>
                <a:schemeClr val="dk1"/>
              </a:buClr>
              <a:buSzPts val="2100"/>
              <a:buFont typeface="Lato"/>
              <a:buChar char="•"/>
              <a:defRPr sz="2100">
                <a:solidFill>
                  <a:schemeClr val="dk1"/>
                </a:solidFill>
                <a:latin typeface="Lato"/>
                <a:ea typeface="Lato"/>
                <a:cs typeface="Lato"/>
                <a:sym typeface="Lato"/>
              </a:defRPr>
            </a:lvl1pPr>
            <a:lvl2pPr indent="-361950" lvl="1" marL="914400" rtl="0" algn="ctr">
              <a:spcBef>
                <a:spcPts val="560"/>
              </a:spcBef>
              <a:spcAft>
                <a:spcPts val="0"/>
              </a:spcAft>
              <a:buSzPts val="2100"/>
              <a:buChar char="–"/>
              <a:defRPr b="0" sz="2100"/>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12" name="Google Shape;112;p8"/>
          <p:cNvSpPr txBox="1"/>
          <p:nvPr>
            <p:ph idx="15" type="subTitle"/>
          </p:nvPr>
        </p:nvSpPr>
        <p:spPr>
          <a:xfrm>
            <a:off x="13245025" y="580800"/>
            <a:ext cx="787500" cy="649800"/>
          </a:xfrm>
          <a:prstGeom prst="rect">
            <a:avLst/>
          </a:prstGeom>
        </p:spPr>
        <p:txBody>
          <a:bodyPr anchorCtr="0" anchor="t" bIns="0" lIns="0" spcFirstLastPara="1" rIns="0" wrap="square" tIns="0">
            <a:noAutofit/>
          </a:bodyPr>
          <a:lstStyle>
            <a:lvl1pPr lvl="0" rtl="0">
              <a:spcBef>
                <a:spcPts val="640"/>
              </a:spcBef>
              <a:spcAft>
                <a:spcPts val="0"/>
              </a:spcAft>
              <a:buSzPts val="5500"/>
              <a:buNone/>
              <a:defRPr/>
            </a:lvl1pPr>
            <a:lvl2pPr lvl="1" rtl="0">
              <a:spcBef>
                <a:spcPts val="560"/>
              </a:spcBef>
              <a:spcAft>
                <a:spcPts val="0"/>
              </a:spcAft>
              <a:buSzPts val="25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13" name="Shape 113"/>
        <p:cNvGrpSpPr/>
        <p:nvPr/>
      </p:nvGrpSpPr>
      <p:grpSpPr>
        <a:xfrm>
          <a:off x="0" y="0"/>
          <a:ext cx="0" cy="0"/>
          <a:chOff x="0" y="0"/>
          <a:chExt cx="0" cy="0"/>
        </a:xfrm>
      </p:grpSpPr>
      <p:pic>
        <p:nvPicPr>
          <p:cNvPr id="114" name="Google Shape;114;p9"/>
          <p:cNvPicPr preferRelativeResize="0"/>
          <p:nvPr/>
        </p:nvPicPr>
        <p:blipFill>
          <a:blip r:embed="rId2">
            <a:alphaModFix/>
          </a:blip>
          <a:stretch>
            <a:fillRect/>
          </a:stretch>
        </p:blipFill>
        <p:spPr>
          <a:xfrm>
            <a:off x="761875" y="1736555"/>
            <a:ext cx="9898273" cy="2824507"/>
          </a:xfrm>
          <a:prstGeom prst="rect">
            <a:avLst/>
          </a:prstGeom>
          <a:noFill/>
          <a:ln>
            <a:noFill/>
          </a:ln>
        </p:spPr>
      </p:pic>
      <p:grpSp>
        <p:nvGrpSpPr>
          <p:cNvPr id="115" name="Google Shape;115;p9"/>
          <p:cNvGrpSpPr/>
          <p:nvPr/>
        </p:nvGrpSpPr>
        <p:grpSpPr>
          <a:xfrm>
            <a:off x="0" y="7602898"/>
            <a:ext cx="18288118" cy="2684120"/>
            <a:chOff x="0" y="-47625"/>
            <a:chExt cx="4816592" cy="706924"/>
          </a:xfrm>
        </p:grpSpPr>
        <p:sp>
          <p:nvSpPr>
            <p:cNvPr id="116" name="Google Shape;116;p9"/>
            <p:cNvSpPr/>
            <p:nvPr/>
          </p:nvSpPr>
          <p:spPr>
            <a:xfrm>
              <a:off x="0" y="0"/>
              <a:ext cx="4816592" cy="659299"/>
            </a:xfrm>
            <a:custGeom>
              <a:rect b="b" l="l" r="r" t="t"/>
              <a:pathLst>
                <a:path extrusionOk="0" h="659299" w="4816592">
                  <a:moveTo>
                    <a:pt x="0" y="0"/>
                  </a:moveTo>
                  <a:lnTo>
                    <a:pt x="4816592" y="0"/>
                  </a:lnTo>
                  <a:lnTo>
                    <a:pt x="4816592" y="659299"/>
                  </a:lnTo>
                  <a:lnTo>
                    <a:pt x="0" y="659299"/>
                  </a:lnTo>
                  <a:close/>
                </a:path>
              </a:pathLst>
            </a:custGeom>
            <a:solidFill>
              <a:srgbClr val="EB672B"/>
            </a:solidFill>
            <a:ln>
              <a:noFill/>
            </a:ln>
          </p:spPr>
        </p:sp>
        <p:sp>
          <p:nvSpPr>
            <p:cNvPr id="117" name="Google Shape;117;p9"/>
            <p:cNvSpPr txBox="1"/>
            <p:nvPr/>
          </p:nvSpPr>
          <p:spPr>
            <a:xfrm>
              <a:off x="0" y="-47625"/>
              <a:ext cx="4816500" cy="7068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8" name="Google Shape;118;p9"/>
          <p:cNvSpPr/>
          <p:nvPr/>
        </p:nvSpPr>
        <p:spPr>
          <a:xfrm rot="771303">
            <a:off x="13546338" y="1025192"/>
            <a:ext cx="2069826" cy="2100377"/>
          </a:xfrm>
          <a:custGeom>
            <a:rect b="b" l="l" r="r" t="t"/>
            <a:pathLst>
              <a:path extrusionOk="0" h="2100239" w="2069690">
                <a:moveTo>
                  <a:pt x="0" y="0"/>
                </a:moveTo>
                <a:lnTo>
                  <a:pt x="2069691" y="0"/>
                </a:lnTo>
                <a:lnTo>
                  <a:pt x="2069691" y="2100239"/>
                </a:lnTo>
                <a:lnTo>
                  <a:pt x="0" y="2100239"/>
                </a:lnTo>
                <a:lnTo>
                  <a:pt x="0" y="0"/>
                </a:lnTo>
                <a:close/>
              </a:path>
            </a:pathLst>
          </a:custGeom>
          <a:blipFill rotWithShape="1">
            <a:blip r:embed="rId3">
              <a:alphaModFix/>
            </a:blip>
            <a:stretch>
              <a:fillRect b="0" l="0" r="0" t="0"/>
            </a:stretch>
          </a:blipFill>
          <a:ln>
            <a:noFill/>
          </a:ln>
        </p:spPr>
      </p:sp>
      <p:sp>
        <p:nvSpPr>
          <p:cNvPr id="119" name="Google Shape;119;p9"/>
          <p:cNvSpPr/>
          <p:nvPr/>
        </p:nvSpPr>
        <p:spPr>
          <a:xfrm>
            <a:off x="17688069" y="2311395"/>
            <a:ext cx="4246041" cy="4114800"/>
          </a:xfrm>
          <a:custGeom>
            <a:rect b="b" l="l" r="r" t="t"/>
            <a:pathLst>
              <a:path extrusionOk="0" h="4114800" w="4246041">
                <a:moveTo>
                  <a:pt x="0" y="0"/>
                </a:moveTo>
                <a:lnTo>
                  <a:pt x="4246041" y="0"/>
                </a:lnTo>
                <a:lnTo>
                  <a:pt x="4246041" y="4114800"/>
                </a:lnTo>
                <a:lnTo>
                  <a:pt x="0" y="4114800"/>
                </a:lnTo>
                <a:lnTo>
                  <a:pt x="0" y="0"/>
                </a:lnTo>
                <a:close/>
              </a:path>
            </a:pathLst>
          </a:custGeom>
          <a:blipFill rotWithShape="1">
            <a:blip r:embed="rId4">
              <a:alphaModFix/>
            </a:blip>
            <a:stretch>
              <a:fillRect b="0" l="0" r="0" t="0"/>
            </a:stretch>
          </a:blipFill>
          <a:ln>
            <a:noFill/>
          </a:ln>
        </p:spPr>
      </p:sp>
      <p:sp>
        <p:nvSpPr>
          <p:cNvPr id="120" name="Google Shape;120;p9"/>
          <p:cNvSpPr/>
          <p:nvPr/>
        </p:nvSpPr>
        <p:spPr>
          <a:xfrm flipH="1">
            <a:off x="9386842" y="429223"/>
            <a:ext cx="9898282" cy="12874823"/>
          </a:xfrm>
          <a:custGeom>
            <a:rect b="b" l="l" r="r" t="t"/>
            <a:pathLst>
              <a:path extrusionOk="0" h="12874823" w="9898282">
                <a:moveTo>
                  <a:pt x="9898282" y="0"/>
                </a:moveTo>
                <a:lnTo>
                  <a:pt x="0" y="0"/>
                </a:lnTo>
                <a:lnTo>
                  <a:pt x="0" y="12874823"/>
                </a:lnTo>
                <a:lnTo>
                  <a:pt x="9898282" y="12874823"/>
                </a:lnTo>
                <a:lnTo>
                  <a:pt x="9898282" y="0"/>
                </a:lnTo>
                <a:close/>
              </a:path>
            </a:pathLst>
          </a:custGeom>
          <a:blipFill rotWithShape="1">
            <a:blip r:embed="rId5">
              <a:alphaModFix/>
            </a:blip>
            <a:stretch>
              <a:fillRect b="0" l="0" r="0" t="-15389"/>
            </a:stretch>
          </a:blipFill>
          <a:ln>
            <a:noFill/>
          </a:ln>
        </p:spPr>
      </p:sp>
      <p:sp>
        <p:nvSpPr>
          <p:cNvPr id="121" name="Google Shape;121;p9"/>
          <p:cNvSpPr/>
          <p:nvPr/>
        </p:nvSpPr>
        <p:spPr>
          <a:xfrm rot="1751628">
            <a:off x="16009519" y="5856285"/>
            <a:ext cx="1794907" cy="3205191"/>
          </a:xfrm>
          <a:custGeom>
            <a:rect b="b" l="l" r="r" t="t"/>
            <a:pathLst>
              <a:path extrusionOk="0" h="3206935" w="1795884">
                <a:moveTo>
                  <a:pt x="0" y="0"/>
                </a:moveTo>
                <a:lnTo>
                  <a:pt x="1795884" y="0"/>
                </a:lnTo>
                <a:lnTo>
                  <a:pt x="1795884" y="3206935"/>
                </a:lnTo>
                <a:lnTo>
                  <a:pt x="0" y="3206935"/>
                </a:lnTo>
                <a:lnTo>
                  <a:pt x="0" y="0"/>
                </a:lnTo>
                <a:close/>
              </a:path>
            </a:pathLst>
          </a:custGeom>
          <a:blipFill rotWithShape="1">
            <a:blip r:embed="rId6">
              <a:alphaModFix/>
            </a:blip>
            <a:stretch>
              <a:fillRect b="0" l="0" r="0" t="0"/>
            </a:stretch>
          </a:blipFill>
          <a:ln>
            <a:noFill/>
          </a:ln>
        </p:spPr>
      </p:sp>
      <p:sp>
        <p:nvSpPr>
          <p:cNvPr id="122" name="Google Shape;122;p9"/>
          <p:cNvSpPr/>
          <p:nvPr/>
        </p:nvSpPr>
        <p:spPr>
          <a:xfrm>
            <a:off x="17028810" y="556315"/>
            <a:ext cx="1564607" cy="1473576"/>
          </a:xfrm>
          <a:custGeom>
            <a:rect b="b" l="l" r="r" t="t"/>
            <a:pathLst>
              <a:path extrusionOk="0" h="1473576" w="1564607">
                <a:moveTo>
                  <a:pt x="0" y="0"/>
                </a:moveTo>
                <a:lnTo>
                  <a:pt x="1564608" y="0"/>
                </a:lnTo>
                <a:lnTo>
                  <a:pt x="1564608" y="1473575"/>
                </a:lnTo>
                <a:lnTo>
                  <a:pt x="0" y="1473575"/>
                </a:lnTo>
                <a:lnTo>
                  <a:pt x="0" y="0"/>
                </a:lnTo>
                <a:close/>
              </a:path>
            </a:pathLst>
          </a:custGeom>
          <a:blipFill rotWithShape="1">
            <a:blip r:embed="rId7">
              <a:alphaModFix/>
            </a:blip>
            <a:stretch>
              <a:fillRect b="0" l="0" r="0" t="0"/>
            </a:stretch>
          </a:blipFill>
          <a:ln>
            <a:noFill/>
          </a:ln>
        </p:spPr>
      </p:sp>
      <p:sp>
        <p:nvSpPr>
          <p:cNvPr id="123" name="Google Shape;123;p9"/>
          <p:cNvSpPr/>
          <p:nvPr/>
        </p:nvSpPr>
        <p:spPr>
          <a:xfrm rot="-2107270">
            <a:off x="9788552" y="607490"/>
            <a:ext cx="1280974" cy="1801881"/>
          </a:xfrm>
          <a:custGeom>
            <a:rect b="b" l="l" r="r" t="t"/>
            <a:pathLst>
              <a:path extrusionOk="0" h="1802845" w="1281659">
                <a:moveTo>
                  <a:pt x="0" y="0"/>
                </a:moveTo>
                <a:lnTo>
                  <a:pt x="1281659" y="0"/>
                </a:lnTo>
                <a:lnTo>
                  <a:pt x="1281659" y="1802845"/>
                </a:lnTo>
                <a:lnTo>
                  <a:pt x="0" y="1802845"/>
                </a:lnTo>
                <a:lnTo>
                  <a:pt x="0" y="0"/>
                </a:lnTo>
                <a:close/>
              </a:path>
            </a:pathLst>
          </a:custGeom>
          <a:blipFill rotWithShape="1">
            <a:blip r:embed="rId8">
              <a:alphaModFix/>
            </a:blip>
            <a:stretch>
              <a:fillRect b="0" l="0" r="0" t="0"/>
            </a:stretch>
          </a:blipFill>
          <a:ln>
            <a:noFill/>
          </a:ln>
        </p:spPr>
      </p:sp>
      <p:sp>
        <p:nvSpPr>
          <p:cNvPr id="124" name="Google Shape;124;p9"/>
          <p:cNvSpPr/>
          <p:nvPr/>
        </p:nvSpPr>
        <p:spPr>
          <a:xfrm>
            <a:off x="15345018" y="-94034"/>
            <a:ext cx="1387919" cy="1830589"/>
          </a:xfrm>
          <a:custGeom>
            <a:rect b="b" l="l" r="r" t="t"/>
            <a:pathLst>
              <a:path extrusionOk="0" h="1830589" w="1387919">
                <a:moveTo>
                  <a:pt x="0" y="0"/>
                </a:moveTo>
                <a:lnTo>
                  <a:pt x="1387919" y="0"/>
                </a:lnTo>
                <a:lnTo>
                  <a:pt x="1387919" y="1830588"/>
                </a:lnTo>
                <a:lnTo>
                  <a:pt x="0" y="1830588"/>
                </a:lnTo>
                <a:lnTo>
                  <a:pt x="0" y="0"/>
                </a:lnTo>
                <a:close/>
              </a:path>
            </a:pathLst>
          </a:custGeom>
          <a:blipFill rotWithShape="1">
            <a:blip r:embed="rId9">
              <a:alphaModFix/>
            </a:blip>
            <a:stretch>
              <a:fillRect b="0" l="0" r="0" t="0"/>
            </a:stretch>
          </a:blipFill>
          <a:ln>
            <a:noFill/>
          </a:ln>
        </p:spPr>
      </p:sp>
      <p:sp>
        <p:nvSpPr>
          <p:cNvPr id="125" name="Google Shape;125;p9"/>
          <p:cNvSpPr/>
          <p:nvPr/>
        </p:nvSpPr>
        <p:spPr>
          <a:xfrm>
            <a:off x="12136721" y="-591367"/>
            <a:ext cx="1199706" cy="994665"/>
          </a:xfrm>
          <a:custGeom>
            <a:rect b="b" l="l" r="r" t="t"/>
            <a:pathLst>
              <a:path extrusionOk="0" h="994665" w="1199706">
                <a:moveTo>
                  <a:pt x="0" y="0"/>
                </a:moveTo>
                <a:lnTo>
                  <a:pt x="1199706" y="0"/>
                </a:lnTo>
                <a:lnTo>
                  <a:pt x="1199706" y="994665"/>
                </a:lnTo>
                <a:lnTo>
                  <a:pt x="0" y="994665"/>
                </a:lnTo>
                <a:lnTo>
                  <a:pt x="0" y="0"/>
                </a:lnTo>
                <a:close/>
              </a:path>
            </a:pathLst>
          </a:custGeom>
          <a:blipFill rotWithShape="1">
            <a:blip r:embed="rId10">
              <a:alphaModFix/>
            </a:blip>
            <a:stretch>
              <a:fillRect b="0" l="0" r="0" t="0"/>
            </a:stretch>
          </a:blipFill>
          <a:ln>
            <a:noFill/>
          </a:ln>
        </p:spPr>
      </p:sp>
      <p:sp>
        <p:nvSpPr>
          <p:cNvPr id="126" name="Google Shape;126;p9"/>
          <p:cNvSpPr/>
          <p:nvPr/>
        </p:nvSpPr>
        <p:spPr>
          <a:xfrm>
            <a:off x="11637541" y="4718139"/>
            <a:ext cx="998360" cy="903969"/>
          </a:xfrm>
          <a:custGeom>
            <a:rect b="b" l="l" r="r" t="t"/>
            <a:pathLst>
              <a:path extrusionOk="0" h="903969" w="998360">
                <a:moveTo>
                  <a:pt x="0" y="0"/>
                </a:moveTo>
                <a:lnTo>
                  <a:pt x="998360" y="0"/>
                </a:lnTo>
                <a:lnTo>
                  <a:pt x="998360" y="903969"/>
                </a:lnTo>
                <a:lnTo>
                  <a:pt x="0" y="903969"/>
                </a:lnTo>
                <a:lnTo>
                  <a:pt x="0" y="0"/>
                </a:lnTo>
                <a:close/>
              </a:path>
            </a:pathLst>
          </a:custGeom>
          <a:blipFill rotWithShape="1">
            <a:blip r:embed="rId11">
              <a:alphaModFix/>
            </a:blip>
            <a:stretch>
              <a:fillRect b="0" l="0" r="0" t="0"/>
            </a:stretch>
          </a:blipFill>
          <a:ln>
            <a:noFill/>
          </a:ln>
        </p:spPr>
      </p:sp>
      <p:pic>
        <p:nvPicPr>
          <p:cNvPr id="127" name="Google Shape;127;p9"/>
          <p:cNvPicPr preferRelativeResize="0"/>
          <p:nvPr/>
        </p:nvPicPr>
        <p:blipFill>
          <a:blip r:embed="rId12">
            <a:alphaModFix/>
          </a:blip>
          <a:stretch>
            <a:fillRect/>
          </a:stretch>
        </p:blipFill>
        <p:spPr>
          <a:xfrm>
            <a:off x="1068150" y="6576350"/>
            <a:ext cx="5237251" cy="531975"/>
          </a:xfrm>
          <a:prstGeom prst="rect">
            <a:avLst/>
          </a:prstGeom>
          <a:noFill/>
          <a:ln>
            <a:noFill/>
          </a:ln>
        </p:spPr>
      </p:pic>
      <p:sp>
        <p:nvSpPr>
          <p:cNvPr id="128" name="Google Shape;128;p9"/>
          <p:cNvSpPr txBox="1"/>
          <p:nvPr>
            <p:ph idx="1" type="subTitle"/>
          </p:nvPr>
        </p:nvSpPr>
        <p:spPr>
          <a:xfrm>
            <a:off x="1904613" y="2412000"/>
            <a:ext cx="7612800" cy="1473600"/>
          </a:xfrm>
          <a:prstGeom prst="rect">
            <a:avLst/>
          </a:prstGeom>
        </p:spPr>
        <p:txBody>
          <a:bodyPr anchorCtr="0" anchor="t" bIns="0" lIns="0" spcFirstLastPara="1" rIns="0" wrap="square" tIns="0">
            <a:noAutofit/>
          </a:bodyPr>
          <a:lstStyle>
            <a:lvl1pPr lvl="0" algn="ctr">
              <a:spcBef>
                <a:spcPts val="640"/>
              </a:spcBef>
              <a:spcAft>
                <a:spcPts val="0"/>
              </a:spcAft>
              <a:buSzPts val="18200"/>
              <a:buNone/>
              <a:defRPr sz="18200"/>
            </a:lvl1pPr>
            <a:lvl2pPr lvl="1">
              <a:spcBef>
                <a:spcPts val="560"/>
              </a:spcBef>
              <a:spcAft>
                <a:spcPts val="0"/>
              </a:spcAft>
              <a:buSzPts val="25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129" name="Google Shape;129;p9"/>
          <p:cNvSpPr txBox="1"/>
          <p:nvPr>
            <p:ph idx="2" type="subTitle"/>
          </p:nvPr>
        </p:nvSpPr>
        <p:spPr>
          <a:xfrm>
            <a:off x="6792368" y="3885600"/>
            <a:ext cx="3599400" cy="1473600"/>
          </a:xfrm>
          <a:prstGeom prst="rect">
            <a:avLst/>
          </a:prstGeom>
        </p:spPr>
        <p:txBody>
          <a:bodyPr anchorCtr="0" anchor="t" bIns="0" lIns="0" spcFirstLastPara="1" rIns="0" wrap="square" tIns="0">
            <a:noAutofit/>
          </a:bodyPr>
          <a:lstStyle>
            <a:lvl1pPr lvl="0" rtl="0" algn="ctr">
              <a:spcBef>
                <a:spcPts val="640"/>
              </a:spcBef>
              <a:spcAft>
                <a:spcPts val="0"/>
              </a:spcAft>
              <a:buSzPts val="18200"/>
              <a:buNone/>
              <a:defRPr sz="18200"/>
            </a:lvl1pPr>
            <a:lvl2pPr lvl="1" rtl="0">
              <a:spcBef>
                <a:spcPts val="560"/>
              </a:spcBef>
              <a:spcAft>
                <a:spcPts val="0"/>
              </a:spcAft>
              <a:buSzPts val="25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30" name="Google Shape;130;p9"/>
          <p:cNvSpPr txBox="1"/>
          <p:nvPr>
            <p:ph type="title"/>
          </p:nvPr>
        </p:nvSpPr>
        <p:spPr>
          <a:xfrm>
            <a:off x="885950" y="5027000"/>
            <a:ext cx="8631600" cy="147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0000"/>
              <a:buNone/>
              <a:defRPr>
                <a:solidFill>
                  <a:schemeClr val="dk1"/>
                </a:solidFill>
              </a:defRPr>
            </a:lvl1pPr>
            <a:lvl2pPr lvl="1">
              <a:spcBef>
                <a:spcPts val="0"/>
              </a:spcBef>
              <a:spcAft>
                <a:spcPts val="0"/>
              </a:spcAft>
              <a:buSzPts val="10000"/>
              <a:buNone/>
              <a:defRPr/>
            </a:lvl2pPr>
            <a:lvl3pPr lvl="2">
              <a:spcBef>
                <a:spcPts val="0"/>
              </a:spcBef>
              <a:spcAft>
                <a:spcPts val="0"/>
              </a:spcAft>
              <a:buSzPts val="10000"/>
              <a:buNone/>
              <a:defRPr/>
            </a:lvl3pPr>
            <a:lvl4pPr lvl="3">
              <a:spcBef>
                <a:spcPts val="0"/>
              </a:spcBef>
              <a:spcAft>
                <a:spcPts val="0"/>
              </a:spcAft>
              <a:buSzPts val="10000"/>
              <a:buNone/>
              <a:defRPr/>
            </a:lvl4pPr>
            <a:lvl5pPr lvl="4">
              <a:spcBef>
                <a:spcPts val="0"/>
              </a:spcBef>
              <a:spcAft>
                <a:spcPts val="0"/>
              </a:spcAft>
              <a:buSzPts val="10000"/>
              <a:buNone/>
              <a:defRPr/>
            </a:lvl5pPr>
            <a:lvl6pPr lvl="5">
              <a:spcBef>
                <a:spcPts val="0"/>
              </a:spcBef>
              <a:spcAft>
                <a:spcPts val="0"/>
              </a:spcAft>
              <a:buSzPts val="10000"/>
              <a:buNone/>
              <a:defRPr/>
            </a:lvl6pPr>
            <a:lvl7pPr lvl="6">
              <a:spcBef>
                <a:spcPts val="0"/>
              </a:spcBef>
              <a:spcAft>
                <a:spcPts val="0"/>
              </a:spcAft>
              <a:buSzPts val="10000"/>
              <a:buNone/>
              <a:defRPr/>
            </a:lvl7pPr>
            <a:lvl8pPr lvl="7">
              <a:spcBef>
                <a:spcPts val="0"/>
              </a:spcBef>
              <a:spcAft>
                <a:spcPts val="0"/>
              </a:spcAft>
              <a:buSzPts val="10000"/>
              <a:buNone/>
              <a:defRPr/>
            </a:lvl8pPr>
            <a:lvl9pPr lvl="8">
              <a:spcBef>
                <a:spcPts val="0"/>
              </a:spcBef>
              <a:spcAft>
                <a:spcPts val="0"/>
              </a:spcAft>
              <a:buSzPts val="100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1" name="Shape 131"/>
        <p:cNvGrpSpPr/>
        <p:nvPr/>
      </p:nvGrpSpPr>
      <p:grpSpPr>
        <a:xfrm>
          <a:off x="0" y="0"/>
          <a:ext cx="0" cy="0"/>
          <a:chOff x="0" y="0"/>
          <a:chExt cx="0" cy="0"/>
        </a:xfrm>
      </p:grpSpPr>
      <p:sp>
        <p:nvSpPr>
          <p:cNvPr id="132" name="Google Shape;132;p1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0000"/>
              <a:buNone/>
              <a:defRPr/>
            </a:lvl2pPr>
            <a:lvl3pPr lvl="2">
              <a:spcBef>
                <a:spcPts val="0"/>
              </a:spcBef>
              <a:spcAft>
                <a:spcPts val="0"/>
              </a:spcAft>
              <a:buSzPts val="10000"/>
              <a:buNone/>
              <a:defRPr/>
            </a:lvl3pPr>
            <a:lvl4pPr lvl="3">
              <a:spcBef>
                <a:spcPts val="0"/>
              </a:spcBef>
              <a:spcAft>
                <a:spcPts val="0"/>
              </a:spcAft>
              <a:buSzPts val="10000"/>
              <a:buNone/>
              <a:defRPr/>
            </a:lvl4pPr>
            <a:lvl5pPr lvl="4">
              <a:spcBef>
                <a:spcPts val="0"/>
              </a:spcBef>
              <a:spcAft>
                <a:spcPts val="0"/>
              </a:spcAft>
              <a:buSzPts val="10000"/>
              <a:buNone/>
              <a:defRPr/>
            </a:lvl5pPr>
            <a:lvl6pPr lvl="5">
              <a:spcBef>
                <a:spcPts val="0"/>
              </a:spcBef>
              <a:spcAft>
                <a:spcPts val="0"/>
              </a:spcAft>
              <a:buSzPts val="10000"/>
              <a:buNone/>
              <a:defRPr/>
            </a:lvl6pPr>
            <a:lvl7pPr lvl="6">
              <a:spcBef>
                <a:spcPts val="0"/>
              </a:spcBef>
              <a:spcAft>
                <a:spcPts val="0"/>
              </a:spcAft>
              <a:buSzPts val="10000"/>
              <a:buNone/>
              <a:defRPr/>
            </a:lvl7pPr>
            <a:lvl8pPr lvl="7">
              <a:spcBef>
                <a:spcPts val="0"/>
              </a:spcBef>
              <a:spcAft>
                <a:spcPts val="0"/>
              </a:spcAft>
              <a:buSzPts val="10000"/>
              <a:buNone/>
              <a:defRPr/>
            </a:lvl8pPr>
            <a:lvl9pPr lvl="8">
              <a:spcBef>
                <a:spcPts val="0"/>
              </a:spcBef>
              <a:spcAft>
                <a:spcPts val="0"/>
              </a:spcAft>
              <a:buSzPts val="10000"/>
              <a:buNone/>
              <a:defRPr/>
            </a:lvl9pPr>
          </a:lstStyle>
          <a:p/>
        </p:txBody>
      </p:sp>
      <p:sp>
        <p:nvSpPr>
          <p:cNvPr id="133" name="Google Shape;133;p1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34" name="Google Shape;134;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rgbClr val="EB672B"/>
              </a:buClr>
              <a:buSzPts val="10000"/>
              <a:buFont typeface="Mukta ExtraBold"/>
              <a:buNone/>
              <a:defRPr i="0" sz="10000" u="none" cap="none" strike="noStrike">
                <a:solidFill>
                  <a:srgbClr val="EB672B"/>
                </a:solidFill>
                <a:latin typeface="Mukta ExtraBold"/>
                <a:ea typeface="Mukta ExtraBold"/>
                <a:cs typeface="Mukta ExtraBold"/>
                <a:sym typeface="Mukta ExtraBold"/>
              </a:defRPr>
            </a:lvl1pPr>
            <a:lvl2pPr lvl="1">
              <a:spcBef>
                <a:spcPts val="0"/>
              </a:spcBef>
              <a:spcAft>
                <a:spcPts val="0"/>
              </a:spcAft>
              <a:buClr>
                <a:srgbClr val="EB672B"/>
              </a:buClr>
              <a:buSzPts val="10000"/>
              <a:buFont typeface="Mukta ExtraBold"/>
              <a:buNone/>
              <a:defRPr sz="10000">
                <a:solidFill>
                  <a:srgbClr val="EB672B"/>
                </a:solidFill>
                <a:latin typeface="Mukta ExtraBold"/>
                <a:ea typeface="Mukta ExtraBold"/>
                <a:cs typeface="Mukta ExtraBold"/>
                <a:sym typeface="Mukta ExtraBold"/>
              </a:defRPr>
            </a:lvl2pPr>
            <a:lvl3pPr lvl="2">
              <a:spcBef>
                <a:spcPts val="0"/>
              </a:spcBef>
              <a:spcAft>
                <a:spcPts val="0"/>
              </a:spcAft>
              <a:buClr>
                <a:srgbClr val="EB672B"/>
              </a:buClr>
              <a:buSzPts val="10000"/>
              <a:buFont typeface="Mukta ExtraBold"/>
              <a:buNone/>
              <a:defRPr sz="10000">
                <a:solidFill>
                  <a:srgbClr val="EB672B"/>
                </a:solidFill>
                <a:latin typeface="Mukta ExtraBold"/>
                <a:ea typeface="Mukta ExtraBold"/>
                <a:cs typeface="Mukta ExtraBold"/>
                <a:sym typeface="Mukta ExtraBold"/>
              </a:defRPr>
            </a:lvl3pPr>
            <a:lvl4pPr lvl="3">
              <a:spcBef>
                <a:spcPts val="0"/>
              </a:spcBef>
              <a:spcAft>
                <a:spcPts val="0"/>
              </a:spcAft>
              <a:buClr>
                <a:srgbClr val="EB672B"/>
              </a:buClr>
              <a:buSzPts val="10000"/>
              <a:buFont typeface="Mukta ExtraBold"/>
              <a:buNone/>
              <a:defRPr sz="10000">
                <a:solidFill>
                  <a:srgbClr val="EB672B"/>
                </a:solidFill>
                <a:latin typeface="Mukta ExtraBold"/>
                <a:ea typeface="Mukta ExtraBold"/>
                <a:cs typeface="Mukta ExtraBold"/>
                <a:sym typeface="Mukta ExtraBold"/>
              </a:defRPr>
            </a:lvl4pPr>
            <a:lvl5pPr lvl="4">
              <a:spcBef>
                <a:spcPts val="0"/>
              </a:spcBef>
              <a:spcAft>
                <a:spcPts val="0"/>
              </a:spcAft>
              <a:buClr>
                <a:srgbClr val="EB672B"/>
              </a:buClr>
              <a:buSzPts val="10000"/>
              <a:buFont typeface="Mukta ExtraBold"/>
              <a:buNone/>
              <a:defRPr sz="10000">
                <a:solidFill>
                  <a:srgbClr val="EB672B"/>
                </a:solidFill>
                <a:latin typeface="Mukta ExtraBold"/>
                <a:ea typeface="Mukta ExtraBold"/>
                <a:cs typeface="Mukta ExtraBold"/>
                <a:sym typeface="Mukta ExtraBold"/>
              </a:defRPr>
            </a:lvl5pPr>
            <a:lvl6pPr lvl="5">
              <a:spcBef>
                <a:spcPts val="0"/>
              </a:spcBef>
              <a:spcAft>
                <a:spcPts val="0"/>
              </a:spcAft>
              <a:buClr>
                <a:srgbClr val="EB672B"/>
              </a:buClr>
              <a:buSzPts val="10000"/>
              <a:buFont typeface="Mukta ExtraBold"/>
              <a:buNone/>
              <a:defRPr sz="10000">
                <a:solidFill>
                  <a:srgbClr val="EB672B"/>
                </a:solidFill>
                <a:latin typeface="Mukta ExtraBold"/>
                <a:ea typeface="Mukta ExtraBold"/>
                <a:cs typeface="Mukta ExtraBold"/>
                <a:sym typeface="Mukta ExtraBold"/>
              </a:defRPr>
            </a:lvl6pPr>
            <a:lvl7pPr lvl="6">
              <a:spcBef>
                <a:spcPts val="0"/>
              </a:spcBef>
              <a:spcAft>
                <a:spcPts val="0"/>
              </a:spcAft>
              <a:buClr>
                <a:srgbClr val="EB672B"/>
              </a:buClr>
              <a:buSzPts val="10000"/>
              <a:buFont typeface="Mukta ExtraBold"/>
              <a:buNone/>
              <a:defRPr sz="10000">
                <a:solidFill>
                  <a:srgbClr val="EB672B"/>
                </a:solidFill>
                <a:latin typeface="Mukta ExtraBold"/>
                <a:ea typeface="Mukta ExtraBold"/>
                <a:cs typeface="Mukta ExtraBold"/>
                <a:sym typeface="Mukta ExtraBold"/>
              </a:defRPr>
            </a:lvl7pPr>
            <a:lvl8pPr lvl="7">
              <a:spcBef>
                <a:spcPts val="0"/>
              </a:spcBef>
              <a:spcAft>
                <a:spcPts val="0"/>
              </a:spcAft>
              <a:buClr>
                <a:srgbClr val="EB672B"/>
              </a:buClr>
              <a:buSzPts val="10000"/>
              <a:buFont typeface="Mukta ExtraBold"/>
              <a:buNone/>
              <a:defRPr sz="10000">
                <a:solidFill>
                  <a:srgbClr val="EB672B"/>
                </a:solidFill>
                <a:latin typeface="Mukta ExtraBold"/>
                <a:ea typeface="Mukta ExtraBold"/>
                <a:cs typeface="Mukta ExtraBold"/>
                <a:sym typeface="Mukta ExtraBold"/>
              </a:defRPr>
            </a:lvl8pPr>
            <a:lvl9pPr lvl="8">
              <a:spcBef>
                <a:spcPts val="0"/>
              </a:spcBef>
              <a:spcAft>
                <a:spcPts val="0"/>
              </a:spcAft>
              <a:buClr>
                <a:srgbClr val="EB672B"/>
              </a:buClr>
              <a:buSzPts val="10000"/>
              <a:buFont typeface="Mukta ExtraBold"/>
              <a:buNone/>
              <a:defRPr sz="10000">
                <a:solidFill>
                  <a:srgbClr val="EB672B"/>
                </a:solidFill>
                <a:latin typeface="Mukta ExtraBold"/>
                <a:ea typeface="Mukta ExtraBold"/>
                <a:cs typeface="Mukta ExtraBold"/>
                <a:sym typeface="Mukta ExtraBold"/>
              </a:defRPr>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0" lIns="0" spcFirstLastPara="1" rIns="0" wrap="square" tIns="0">
            <a:noAutofit/>
          </a:bodyPr>
          <a:lstStyle>
            <a:lvl1pPr indent="-577850" lvl="0" marL="457200" marR="0" rtl="0" algn="l">
              <a:spcBef>
                <a:spcPts val="640"/>
              </a:spcBef>
              <a:spcAft>
                <a:spcPts val="0"/>
              </a:spcAft>
              <a:buClr>
                <a:srgbClr val="EB672B"/>
              </a:buClr>
              <a:buSzPts val="5500"/>
              <a:buFont typeface="Nanum Pen Script"/>
              <a:buChar char="•"/>
              <a:defRPr i="0" sz="5500" u="none" cap="none" strike="noStrike">
                <a:solidFill>
                  <a:srgbClr val="EB672B"/>
                </a:solidFill>
                <a:latin typeface="Nanum Pen Script"/>
                <a:ea typeface="Nanum Pen Script"/>
                <a:cs typeface="Nanum Pen Script"/>
                <a:sym typeface="Nanum Pen Script"/>
              </a:defRPr>
            </a:lvl1pPr>
            <a:lvl2pPr indent="-387350" lvl="1" marL="914400" marR="0" rtl="0" algn="l">
              <a:spcBef>
                <a:spcPts val="560"/>
              </a:spcBef>
              <a:spcAft>
                <a:spcPts val="0"/>
              </a:spcAft>
              <a:buClr>
                <a:schemeClr val="dk1"/>
              </a:buClr>
              <a:buSzPts val="2500"/>
              <a:buFont typeface="Lato"/>
              <a:buChar char="–"/>
              <a:defRPr b="1" i="0" sz="2500" u="none" cap="none" strike="noStrike">
                <a:solidFill>
                  <a:schemeClr val="dk1"/>
                </a:solidFill>
                <a:latin typeface="Lato"/>
                <a:ea typeface="Lato"/>
                <a:cs typeface="Lato"/>
                <a:sym typeface="Lato"/>
              </a:defRPr>
            </a:lvl2pPr>
            <a:lvl3pPr indent="-361950" lvl="2" marL="1371600" marR="0" rtl="0" algn="l">
              <a:spcBef>
                <a:spcPts val="480"/>
              </a:spcBef>
              <a:spcAft>
                <a:spcPts val="0"/>
              </a:spcAft>
              <a:buClr>
                <a:schemeClr val="dk1"/>
              </a:buClr>
              <a:buSzPts val="2100"/>
              <a:buFont typeface="Lato"/>
              <a:buChar char="•"/>
              <a:defRPr i="0" sz="2100" u="none" cap="none" strike="noStrike">
                <a:solidFill>
                  <a:schemeClr val="dk1"/>
                </a:solidFill>
                <a:latin typeface="Lato"/>
                <a:ea typeface="Lato"/>
                <a:cs typeface="Lato"/>
                <a:sym typeface="Lato"/>
              </a:defRPr>
            </a:lvl3pPr>
            <a:lvl4pPr indent="-361950" lvl="3" marL="1828800" marR="0" rtl="0" algn="l">
              <a:spcBef>
                <a:spcPts val="400"/>
              </a:spcBef>
              <a:spcAft>
                <a:spcPts val="0"/>
              </a:spcAft>
              <a:buClr>
                <a:schemeClr val="dk1"/>
              </a:buClr>
              <a:buSzPts val="2100"/>
              <a:buFont typeface="Lato"/>
              <a:buChar char="–"/>
              <a:defRPr i="0" sz="2100" u="none" cap="none" strike="noStrike">
                <a:solidFill>
                  <a:schemeClr val="dk1"/>
                </a:solidFill>
                <a:latin typeface="Lato"/>
                <a:ea typeface="Lato"/>
                <a:cs typeface="Lato"/>
                <a:sym typeface="Lato"/>
              </a:defRPr>
            </a:lvl4pPr>
            <a:lvl5pPr indent="-361950" lvl="4" marL="2286000" marR="0" rtl="0" algn="l">
              <a:spcBef>
                <a:spcPts val="400"/>
              </a:spcBef>
              <a:spcAft>
                <a:spcPts val="0"/>
              </a:spcAft>
              <a:buClr>
                <a:schemeClr val="dk1"/>
              </a:buClr>
              <a:buSzPts val="2100"/>
              <a:buFont typeface="Lato"/>
              <a:buChar char="»"/>
              <a:defRPr i="0" sz="2100" u="none" cap="none" strike="noStrike">
                <a:solidFill>
                  <a:schemeClr val="dk1"/>
                </a:solidFill>
                <a:latin typeface="Lato"/>
                <a:ea typeface="Lato"/>
                <a:cs typeface="Lato"/>
                <a:sym typeface="Lato"/>
              </a:defRPr>
            </a:lvl5pPr>
            <a:lvl6pPr indent="-361950" lvl="5" marL="2743200" marR="0" rtl="0" algn="l">
              <a:spcBef>
                <a:spcPts val="400"/>
              </a:spcBef>
              <a:spcAft>
                <a:spcPts val="0"/>
              </a:spcAft>
              <a:buClr>
                <a:schemeClr val="dk1"/>
              </a:buClr>
              <a:buSzPts val="2100"/>
              <a:buFont typeface="Lato"/>
              <a:buChar char="•"/>
              <a:defRPr i="0" sz="2100" u="none" cap="none" strike="noStrike">
                <a:solidFill>
                  <a:schemeClr val="dk1"/>
                </a:solidFill>
                <a:latin typeface="Lato"/>
                <a:ea typeface="Lato"/>
                <a:cs typeface="Lato"/>
                <a:sym typeface="Lato"/>
              </a:defRPr>
            </a:lvl6pPr>
            <a:lvl7pPr indent="-361950" lvl="6" marL="3200400" marR="0" rtl="0" algn="l">
              <a:spcBef>
                <a:spcPts val="400"/>
              </a:spcBef>
              <a:spcAft>
                <a:spcPts val="0"/>
              </a:spcAft>
              <a:buClr>
                <a:schemeClr val="dk1"/>
              </a:buClr>
              <a:buSzPts val="2100"/>
              <a:buFont typeface="Lato"/>
              <a:buChar char="•"/>
              <a:defRPr i="0" sz="2100" u="none" cap="none" strike="noStrike">
                <a:solidFill>
                  <a:schemeClr val="dk1"/>
                </a:solidFill>
                <a:latin typeface="Lato"/>
                <a:ea typeface="Lato"/>
                <a:cs typeface="Lato"/>
                <a:sym typeface="Lato"/>
              </a:defRPr>
            </a:lvl7pPr>
            <a:lvl8pPr indent="-361950" lvl="7" marL="3657600" marR="0" rtl="0" algn="l">
              <a:spcBef>
                <a:spcPts val="400"/>
              </a:spcBef>
              <a:spcAft>
                <a:spcPts val="0"/>
              </a:spcAft>
              <a:buClr>
                <a:schemeClr val="dk1"/>
              </a:buClr>
              <a:buSzPts val="2100"/>
              <a:buFont typeface="Lato"/>
              <a:buChar char="•"/>
              <a:defRPr i="0" sz="2100" u="none" cap="none" strike="noStrike">
                <a:solidFill>
                  <a:schemeClr val="dk1"/>
                </a:solidFill>
                <a:latin typeface="Lato"/>
                <a:ea typeface="Lato"/>
                <a:cs typeface="Lato"/>
                <a:sym typeface="Lato"/>
              </a:defRPr>
            </a:lvl8pPr>
            <a:lvl9pPr indent="-361950" lvl="8" marL="4114800" marR="0" rtl="0" algn="l">
              <a:spcBef>
                <a:spcPts val="400"/>
              </a:spcBef>
              <a:spcAft>
                <a:spcPts val="0"/>
              </a:spcAft>
              <a:buClr>
                <a:schemeClr val="dk1"/>
              </a:buClr>
              <a:buSzPts val="2100"/>
              <a:buFont typeface="Lato"/>
              <a:buChar char="•"/>
              <a:defRPr i="0" sz="2100" u="none" cap="none" strike="noStrike">
                <a:solidFill>
                  <a:schemeClr val="dk1"/>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16.png"/><Relationship Id="rId13" Type="http://schemas.openxmlformats.org/officeDocument/2006/relationships/image" Target="../media/image33.png"/><Relationship Id="rId12"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14.png"/><Relationship Id="rId5" Type="http://schemas.openxmlformats.org/officeDocument/2006/relationships/image" Target="../media/image21.png"/><Relationship Id="rId6" Type="http://schemas.openxmlformats.org/officeDocument/2006/relationships/image" Target="../media/image34.png"/><Relationship Id="rId7" Type="http://schemas.openxmlformats.org/officeDocument/2006/relationships/image" Target="../media/image19.png"/><Relationship Id="rId8"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7.jpg"/><Relationship Id="rId4" Type="http://schemas.openxmlformats.org/officeDocument/2006/relationships/image" Target="../media/image66.png"/><Relationship Id="rId5" Type="http://schemas.openxmlformats.org/officeDocument/2006/relationships/image" Target="../media/image43.png"/><Relationship Id="rId6" Type="http://schemas.openxmlformats.org/officeDocument/2006/relationships/image" Target="../media/image46.png"/><Relationship Id="rId7"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2.png"/><Relationship Id="rId4" Type="http://schemas.openxmlformats.org/officeDocument/2006/relationships/image" Target="../media/image40.png"/><Relationship Id="rId5" Type="http://schemas.openxmlformats.org/officeDocument/2006/relationships/image" Target="../media/image49.png"/><Relationship Id="rId6" Type="http://schemas.openxmlformats.org/officeDocument/2006/relationships/image" Target="../media/image44.png"/><Relationship Id="rId7"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2.png"/><Relationship Id="rId4" Type="http://schemas.openxmlformats.org/officeDocument/2006/relationships/image" Target="../media/image6.png"/><Relationship Id="rId5"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image" Target="../media/image81.png"/><Relationship Id="rId5" Type="http://schemas.openxmlformats.org/officeDocument/2006/relationships/image" Target="../media/image59.png"/><Relationship Id="rId6" Type="http://schemas.openxmlformats.org/officeDocument/2006/relationships/image" Target="../media/image75.png"/><Relationship Id="rId7" Type="http://schemas.openxmlformats.org/officeDocument/2006/relationships/image" Target="../media/image69.png"/><Relationship Id="rId8" Type="http://schemas.openxmlformats.org/officeDocument/2006/relationships/image" Target="../media/image65.png"/></Relationships>
</file>

<file path=ppt/slides/_rels/slide17.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71.png"/><Relationship Id="rId13" Type="http://schemas.openxmlformats.org/officeDocument/2006/relationships/image" Target="../media/image16.png"/><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8.png"/><Relationship Id="rId4" Type="http://schemas.openxmlformats.org/officeDocument/2006/relationships/image" Target="../media/image55.png"/><Relationship Id="rId9" Type="http://schemas.openxmlformats.org/officeDocument/2006/relationships/image" Target="../media/image73.png"/><Relationship Id="rId15" Type="http://schemas.openxmlformats.org/officeDocument/2006/relationships/image" Target="../media/image78.png"/><Relationship Id="rId14" Type="http://schemas.openxmlformats.org/officeDocument/2006/relationships/image" Target="../media/image30.png"/><Relationship Id="rId17" Type="http://schemas.openxmlformats.org/officeDocument/2006/relationships/image" Target="../media/image80.png"/><Relationship Id="rId16" Type="http://schemas.openxmlformats.org/officeDocument/2006/relationships/image" Target="../media/image76.png"/><Relationship Id="rId5" Type="http://schemas.openxmlformats.org/officeDocument/2006/relationships/image" Target="../media/image56.png"/><Relationship Id="rId6" Type="http://schemas.openxmlformats.org/officeDocument/2006/relationships/image" Target="../media/image57.png"/><Relationship Id="rId18" Type="http://schemas.openxmlformats.org/officeDocument/2006/relationships/image" Target="../media/image79.png"/><Relationship Id="rId7" Type="http://schemas.openxmlformats.org/officeDocument/2006/relationships/image" Target="../media/image60.png"/><Relationship Id="rId8" Type="http://schemas.openxmlformats.org/officeDocument/2006/relationships/image" Target="../media/image7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3.png"/><Relationship Id="rId4" Type="http://schemas.openxmlformats.org/officeDocument/2006/relationships/image" Target="../media/image85.png"/><Relationship Id="rId5" Type="http://schemas.openxmlformats.org/officeDocument/2006/relationships/image" Target="../media/image8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7.png"/><Relationship Id="rId4" Type="http://schemas.openxmlformats.org/officeDocument/2006/relationships/image" Target="../media/image26.png"/><Relationship Id="rId5" Type="http://schemas.openxmlformats.org/officeDocument/2006/relationships/image" Target="../media/image23.png"/><Relationship Id="rId6" Type="http://schemas.openxmlformats.org/officeDocument/2006/relationships/image" Target="../media/image15.png"/><Relationship Id="rId7"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7.png"/><Relationship Id="rId4" Type="http://schemas.openxmlformats.org/officeDocument/2006/relationships/image" Target="../media/image50.png"/><Relationship Id="rId5" Type="http://schemas.openxmlformats.org/officeDocument/2006/relationships/image" Target="../media/image32.png"/><Relationship Id="rId6"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1.png"/><Relationship Id="rId4" Type="http://schemas.openxmlformats.org/officeDocument/2006/relationships/image" Target="../media/image48.png"/><Relationship Id="rId5" Type="http://schemas.openxmlformats.org/officeDocument/2006/relationships/image" Target="../media/image53.png"/><Relationship Id="rId6"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2.jpg"/><Relationship Id="rId4" Type="http://schemas.openxmlformats.org/officeDocument/2006/relationships/image" Target="../media/image58.jpg"/><Relationship Id="rId5"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20"/>
          <p:cNvPicPr preferRelativeResize="0"/>
          <p:nvPr/>
        </p:nvPicPr>
        <p:blipFill>
          <a:blip r:embed="rId3">
            <a:alphaModFix/>
          </a:blip>
          <a:stretch>
            <a:fillRect/>
          </a:stretch>
        </p:blipFill>
        <p:spPr>
          <a:xfrm>
            <a:off x="761875" y="1736555"/>
            <a:ext cx="9898273" cy="2824507"/>
          </a:xfrm>
          <a:prstGeom prst="rect">
            <a:avLst/>
          </a:prstGeom>
          <a:noFill/>
          <a:ln>
            <a:noFill/>
          </a:ln>
        </p:spPr>
      </p:pic>
      <p:grpSp>
        <p:nvGrpSpPr>
          <p:cNvPr id="201" name="Google Shape;201;p20"/>
          <p:cNvGrpSpPr/>
          <p:nvPr/>
        </p:nvGrpSpPr>
        <p:grpSpPr>
          <a:xfrm>
            <a:off x="0" y="7602899"/>
            <a:ext cx="18288000" cy="2684101"/>
            <a:chOff x="0" y="-47625"/>
            <a:chExt cx="4816593" cy="706924"/>
          </a:xfrm>
        </p:grpSpPr>
        <p:sp>
          <p:nvSpPr>
            <p:cNvPr id="202" name="Google Shape;202;p20"/>
            <p:cNvSpPr/>
            <p:nvPr/>
          </p:nvSpPr>
          <p:spPr>
            <a:xfrm>
              <a:off x="0" y="0"/>
              <a:ext cx="4816592" cy="659299"/>
            </a:xfrm>
            <a:custGeom>
              <a:rect b="b" l="l" r="r" t="t"/>
              <a:pathLst>
                <a:path extrusionOk="0" h="659299" w="4816592">
                  <a:moveTo>
                    <a:pt x="0" y="0"/>
                  </a:moveTo>
                  <a:lnTo>
                    <a:pt x="4816592" y="0"/>
                  </a:lnTo>
                  <a:lnTo>
                    <a:pt x="4816592" y="659299"/>
                  </a:lnTo>
                  <a:lnTo>
                    <a:pt x="0" y="659299"/>
                  </a:lnTo>
                  <a:close/>
                </a:path>
              </a:pathLst>
            </a:custGeom>
            <a:solidFill>
              <a:srgbClr val="EB672B"/>
            </a:solidFill>
            <a:ln>
              <a:noFill/>
            </a:ln>
          </p:spPr>
        </p:sp>
        <p:sp>
          <p:nvSpPr>
            <p:cNvPr id="203" name="Google Shape;203;p20"/>
            <p:cNvSpPr txBox="1"/>
            <p:nvPr/>
          </p:nvSpPr>
          <p:spPr>
            <a:xfrm>
              <a:off x="0" y="-47625"/>
              <a:ext cx="4816593" cy="706924"/>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4" name="Google Shape;204;p20"/>
          <p:cNvSpPr txBox="1"/>
          <p:nvPr/>
        </p:nvSpPr>
        <p:spPr>
          <a:xfrm>
            <a:off x="531518" y="5051810"/>
            <a:ext cx="8937300" cy="1466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0" lang="en-US" sz="9528" u="none" cap="none" strike="noStrike">
                <a:solidFill>
                  <a:srgbClr val="000000"/>
                </a:solidFill>
                <a:latin typeface="Mukta ExtraBold"/>
                <a:ea typeface="Mukta ExtraBold"/>
                <a:cs typeface="Mukta ExtraBold"/>
                <a:sym typeface="Mukta ExtraBold"/>
              </a:rPr>
              <a:t>onboarding plan</a:t>
            </a:r>
            <a:endParaRPr>
              <a:latin typeface="Mukta ExtraBold"/>
              <a:ea typeface="Mukta ExtraBold"/>
              <a:cs typeface="Mukta ExtraBold"/>
              <a:sym typeface="Mukta ExtraBold"/>
            </a:endParaRPr>
          </a:p>
        </p:txBody>
      </p:sp>
      <p:sp>
        <p:nvSpPr>
          <p:cNvPr id="205" name="Google Shape;205;p20"/>
          <p:cNvSpPr txBox="1"/>
          <p:nvPr/>
        </p:nvSpPr>
        <p:spPr>
          <a:xfrm>
            <a:off x="7281840" y="3322065"/>
            <a:ext cx="2820655" cy="2782622"/>
          </a:xfrm>
          <a:prstGeom prst="rect">
            <a:avLst/>
          </a:prstGeom>
          <a:noFill/>
          <a:ln>
            <a:noFill/>
          </a:ln>
        </p:spPr>
        <p:txBody>
          <a:bodyPr anchorCtr="0" anchor="t" bIns="0" lIns="0" spcFirstLastPara="1" rIns="0" wrap="square" tIns="0">
            <a:spAutoFit/>
          </a:bodyPr>
          <a:lstStyle/>
          <a:p>
            <a:pPr indent="0" lvl="0" marL="0" marR="0" rtl="0" algn="ctr">
              <a:lnSpc>
                <a:spcPct val="119997"/>
              </a:lnSpc>
              <a:spcBef>
                <a:spcPts val="0"/>
              </a:spcBef>
              <a:spcAft>
                <a:spcPts val="0"/>
              </a:spcAft>
              <a:buNone/>
            </a:pPr>
            <a:r>
              <a:rPr b="0" i="0" lang="en-US" sz="18237" u="none" cap="none" strike="noStrike">
                <a:solidFill>
                  <a:srgbClr val="EB672B"/>
                </a:solidFill>
                <a:latin typeface="Nanum Pen Script"/>
                <a:ea typeface="Nanum Pen Script"/>
                <a:cs typeface="Nanum Pen Script"/>
                <a:sym typeface="Nanum Pen Script"/>
              </a:rPr>
              <a:t>day </a:t>
            </a:r>
            <a:endParaRPr/>
          </a:p>
        </p:txBody>
      </p:sp>
      <p:sp>
        <p:nvSpPr>
          <p:cNvPr id="206" name="Google Shape;206;p20"/>
          <p:cNvSpPr/>
          <p:nvPr/>
        </p:nvSpPr>
        <p:spPr>
          <a:xfrm rot="775047">
            <a:off x="13544989" y="1026022"/>
            <a:ext cx="2069690" cy="2100239"/>
          </a:xfrm>
          <a:custGeom>
            <a:rect b="b" l="l" r="r" t="t"/>
            <a:pathLst>
              <a:path extrusionOk="0" h="2100239" w="2069690">
                <a:moveTo>
                  <a:pt x="0" y="0"/>
                </a:moveTo>
                <a:lnTo>
                  <a:pt x="2069691" y="0"/>
                </a:lnTo>
                <a:lnTo>
                  <a:pt x="2069691" y="2100239"/>
                </a:lnTo>
                <a:lnTo>
                  <a:pt x="0" y="2100239"/>
                </a:lnTo>
                <a:lnTo>
                  <a:pt x="0" y="0"/>
                </a:lnTo>
                <a:close/>
              </a:path>
            </a:pathLst>
          </a:custGeom>
          <a:blipFill rotWithShape="1">
            <a:blip r:embed="rId4">
              <a:alphaModFix/>
            </a:blip>
            <a:stretch>
              <a:fillRect b="0" l="0" r="0" t="0"/>
            </a:stretch>
          </a:blipFill>
          <a:ln>
            <a:noFill/>
          </a:ln>
        </p:spPr>
      </p:sp>
      <p:sp>
        <p:nvSpPr>
          <p:cNvPr id="207" name="Google Shape;207;p20"/>
          <p:cNvSpPr/>
          <p:nvPr/>
        </p:nvSpPr>
        <p:spPr>
          <a:xfrm>
            <a:off x="17688069" y="2311395"/>
            <a:ext cx="4246041" cy="4114800"/>
          </a:xfrm>
          <a:custGeom>
            <a:rect b="b" l="l" r="r" t="t"/>
            <a:pathLst>
              <a:path extrusionOk="0" h="4114800" w="4246041">
                <a:moveTo>
                  <a:pt x="0" y="0"/>
                </a:moveTo>
                <a:lnTo>
                  <a:pt x="4246041" y="0"/>
                </a:lnTo>
                <a:lnTo>
                  <a:pt x="4246041" y="4114800"/>
                </a:lnTo>
                <a:lnTo>
                  <a:pt x="0" y="4114800"/>
                </a:lnTo>
                <a:lnTo>
                  <a:pt x="0" y="0"/>
                </a:lnTo>
                <a:close/>
              </a:path>
            </a:pathLst>
          </a:custGeom>
          <a:blipFill rotWithShape="1">
            <a:blip r:embed="rId5">
              <a:alphaModFix/>
            </a:blip>
            <a:stretch>
              <a:fillRect b="0" l="0" r="0" t="0"/>
            </a:stretch>
          </a:blipFill>
          <a:ln>
            <a:noFill/>
          </a:ln>
        </p:spPr>
      </p:sp>
      <p:sp>
        <p:nvSpPr>
          <p:cNvPr id="208" name="Google Shape;208;p20"/>
          <p:cNvSpPr/>
          <p:nvPr/>
        </p:nvSpPr>
        <p:spPr>
          <a:xfrm flipH="1">
            <a:off x="9386842" y="429223"/>
            <a:ext cx="9898282" cy="12874823"/>
          </a:xfrm>
          <a:custGeom>
            <a:rect b="b" l="l" r="r" t="t"/>
            <a:pathLst>
              <a:path extrusionOk="0" h="12874823" w="9898282">
                <a:moveTo>
                  <a:pt x="9898282" y="0"/>
                </a:moveTo>
                <a:lnTo>
                  <a:pt x="0" y="0"/>
                </a:lnTo>
                <a:lnTo>
                  <a:pt x="0" y="12874823"/>
                </a:lnTo>
                <a:lnTo>
                  <a:pt x="9898282" y="12874823"/>
                </a:lnTo>
                <a:lnTo>
                  <a:pt x="9898282" y="0"/>
                </a:lnTo>
                <a:close/>
              </a:path>
            </a:pathLst>
          </a:custGeom>
          <a:blipFill rotWithShape="1">
            <a:blip r:embed="rId6">
              <a:alphaModFix/>
            </a:blip>
            <a:stretch>
              <a:fillRect b="0" l="0" r="0" t="-15392"/>
            </a:stretch>
          </a:blipFill>
          <a:ln>
            <a:noFill/>
          </a:ln>
        </p:spPr>
      </p:sp>
      <p:sp>
        <p:nvSpPr>
          <p:cNvPr id="209" name="Google Shape;209;p20"/>
          <p:cNvSpPr/>
          <p:nvPr/>
        </p:nvSpPr>
        <p:spPr>
          <a:xfrm rot="1746669">
            <a:off x="16011683" y="5856408"/>
            <a:ext cx="1795884" cy="3206935"/>
          </a:xfrm>
          <a:custGeom>
            <a:rect b="b" l="l" r="r" t="t"/>
            <a:pathLst>
              <a:path extrusionOk="0" h="3206935" w="1795884">
                <a:moveTo>
                  <a:pt x="0" y="0"/>
                </a:moveTo>
                <a:lnTo>
                  <a:pt x="1795884" y="0"/>
                </a:lnTo>
                <a:lnTo>
                  <a:pt x="1795884" y="3206935"/>
                </a:lnTo>
                <a:lnTo>
                  <a:pt x="0" y="3206935"/>
                </a:lnTo>
                <a:lnTo>
                  <a:pt x="0" y="0"/>
                </a:lnTo>
                <a:close/>
              </a:path>
            </a:pathLst>
          </a:custGeom>
          <a:blipFill rotWithShape="1">
            <a:blip r:embed="rId7">
              <a:alphaModFix/>
            </a:blip>
            <a:stretch>
              <a:fillRect b="0" l="0" r="0" t="0"/>
            </a:stretch>
          </a:blipFill>
          <a:ln>
            <a:noFill/>
          </a:ln>
        </p:spPr>
      </p:sp>
      <p:sp>
        <p:nvSpPr>
          <p:cNvPr id="210" name="Google Shape;210;p20"/>
          <p:cNvSpPr/>
          <p:nvPr/>
        </p:nvSpPr>
        <p:spPr>
          <a:xfrm>
            <a:off x="17028810" y="556315"/>
            <a:ext cx="1564607" cy="1473576"/>
          </a:xfrm>
          <a:custGeom>
            <a:rect b="b" l="l" r="r" t="t"/>
            <a:pathLst>
              <a:path extrusionOk="0" h="1473576" w="1564607">
                <a:moveTo>
                  <a:pt x="0" y="0"/>
                </a:moveTo>
                <a:lnTo>
                  <a:pt x="1564608" y="0"/>
                </a:lnTo>
                <a:lnTo>
                  <a:pt x="1564608" y="1473575"/>
                </a:lnTo>
                <a:lnTo>
                  <a:pt x="0" y="1473575"/>
                </a:lnTo>
                <a:lnTo>
                  <a:pt x="0" y="0"/>
                </a:lnTo>
                <a:close/>
              </a:path>
            </a:pathLst>
          </a:custGeom>
          <a:blipFill rotWithShape="1">
            <a:blip r:embed="rId8">
              <a:alphaModFix/>
            </a:blip>
            <a:stretch>
              <a:fillRect b="0" l="0" r="0" t="0"/>
            </a:stretch>
          </a:blipFill>
          <a:ln>
            <a:noFill/>
          </a:ln>
        </p:spPr>
      </p:sp>
      <p:sp>
        <p:nvSpPr>
          <p:cNvPr id="211" name="Google Shape;211;p20"/>
          <p:cNvSpPr/>
          <p:nvPr/>
        </p:nvSpPr>
        <p:spPr>
          <a:xfrm rot="-2105133">
            <a:off x="9788537" y="607853"/>
            <a:ext cx="1281659" cy="1802845"/>
          </a:xfrm>
          <a:custGeom>
            <a:rect b="b" l="l" r="r" t="t"/>
            <a:pathLst>
              <a:path extrusionOk="0" h="1802845" w="1281659">
                <a:moveTo>
                  <a:pt x="0" y="0"/>
                </a:moveTo>
                <a:lnTo>
                  <a:pt x="1281659" y="0"/>
                </a:lnTo>
                <a:lnTo>
                  <a:pt x="1281659" y="1802845"/>
                </a:lnTo>
                <a:lnTo>
                  <a:pt x="0" y="1802845"/>
                </a:lnTo>
                <a:lnTo>
                  <a:pt x="0" y="0"/>
                </a:lnTo>
                <a:close/>
              </a:path>
            </a:pathLst>
          </a:custGeom>
          <a:blipFill rotWithShape="1">
            <a:blip r:embed="rId9">
              <a:alphaModFix/>
            </a:blip>
            <a:stretch>
              <a:fillRect b="0" l="0" r="0" t="0"/>
            </a:stretch>
          </a:blipFill>
          <a:ln>
            <a:noFill/>
          </a:ln>
        </p:spPr>
      </p:sp>
      <p:sp>
        <p:nvSpPr>
          <p:cNvPr id="212" name="Google Shape;212;p20"/>
          <p:cNvSpPr/>
          <p:nvPr/>
        </p:nvSpPr>
        <p:spPr>
          <a:xfrm>
            <a:off x="15345018" y="-94034"/>
            <a:ext cx="1387919" cy="1830589"/>
          </a:xfrm>
          <a:custGeom>
            <a:rect b="b" l="l" r="r" t="t"/>
            <a:pathLst>
              <a:path extrusionOk="0" h="1830589" w="1387919">
                <a:moveTo>
                  <a:pt x="0" y="0"/>
                </a:moveTo>
                <a:lnTo>
                  <a:pt x="1387919" y="0"/>
                </a:lnTo>
                <a:lnTo>
                  <a:pt x="1387919" y="1830588"/>
                </a:lnTo>
                <a:lnTo>
                  <a:pt x="0" y="1830588"/>
                </a:lnTo>
                <a:lnTo>
                  <a:pt x="0" y="0"/>
                </a:lnTo>
                <a:close/>
              </a:path>
            </a:pathLst>
          </a:custGeom>
          <a:blipFill rotWithShape="1">
            <a:blip r:embed="rId10">
              <a:alphaModFix/>
            </a:blip>
            <a:stretch>
              <a:fillRect b="0" l="0" r="0" t="0"/>
            </a:stretch>
          </a:blipFill>
          <a:ln>
            <a:noFill/>
          </a:ln>
        </p:spPr>
      </p:sp>
      <p:sp>
        <p:nvSpPr>
          <p:cNvPr id="213" name="Google Shape;213;p20"/>
          <p:cNvSpPr/>
          <p:nvPr/>
        </p:nvSpPr>
        <p:spPr>
          <a:xfrm>
            <a:off x="12136721" y="-591367"/>
            <a:ext cx="1199706" cy="994665"/>
          </a:xfrm>
          <a:custGeom>
            <a:rect b="b" l="l" r="r" t="t"/>
            <a:pathLst>
              <a:path extrusionOk="0" h="994665" w="1199706">
                <a:moveTo>
                  <a:pt x="0" y="0"/>
                </a:moveTo>
                <a:lnTo>
                  <a:pt x="1199706" y="0"/>
                </a:lnTo>
                <a:lnTo>
                  <a:pt x="1199706" y="994665"/>
                </a:lnTo>
                <a:lnTo>
                  <a:pt x="0" y="994665"/>
                </a:lnTo>
                <a:lnTo>
                  <a:pt x="0" y="0"/>
                </a:lnTo>
                <a:close/>
              </a:path>
            </a:pathLst>
          </a:custGeom>
          <a:blipFill rotWithShape="1">
            <a:blip r:embed="rId11">
              <a:alphaModFix/>
            </a:blip>
            <a:stretch>
              <a:fillRect b="0" l="0" r="0" t="0"/>
            </a:stretch>
          </a:blipFill>
          <a:ln>
            <a:noFill/>
          </a:ln>
        </p:spPr>
      </p:sp>
      <p:sp>
        <p:nvSpPr>
          <p:cNvPr id="214" name="Google Shape;214;p20"/>
          <p:cNvSpPr/>
          <p:nvPr/>
        </p:nvSpPr>
        <p:spPr>
          <a:xfrm>
            <a:off x="11637541" y="4718139"/>
            <a:ext cx="998360" cy="903969"/>
          </a:xfrm>
          <a:custGeom>
            <a:rect b="b" l="l" r="r" t="t"/>
            <a:pathLst>
              <a:path extrusionOk="0" h="903969" w="998360">
                <a:moveTo>
                  <a:pt x="0" y="0"/>
                </a:moveTo>
                <a:lnTo>
                  <a:pt x="998360" y="0"/>
                </a:lnTo>
                <a:lnTo>
                  <a:pt x="998360" y="903969"/>
                </a:lnTo>
                <a:lnTo>
                  <a:pt x="0" y="903969"/>
                </a:lnTo>
                <a:lnTo>
                  <a:pt x="0" y="0"/>
                </a:lnTo>
                <a:close/>
              </a:path>
            </a:pathLst>
          </a:custGeom>
          <a:blipFill rotWithShape="1">
            <a:blip r:embed="rId12">
              <a:alphaModFix/>
            </a:blip>
            <a:stretch>
              <a:fillRect b="0" l="0" r="0" t="0"/>
            </a:stretch>
          </a:blipFill>
          <a:ln>
            <a:noFill/>
          </a:ln>
        </p:spPr>
      </p:sp>
      <p:sp>
        <p:nvSpPr>
          <p:cNvPr id="215" name="Google Shape;215;p20"/>
          <p:cNvSpPr txBox="1"/>
          <p:nvPr/>
        </p:nvSpPr>
        <p:spPr>
          <a:xfrm>
            <a:off x="2026567" y="1934381"/>
            <a:ext cx="6665601" cy="2783758"/>
          </a:xfrm>
          <a:prstGeom prst="rect">
            <a:avLst/>
          </a:prstGeom>
          <a:noFill/>
          <a:ln>
            <a:noFill/>
          </a:ln>
        </p:spPr>
        <p:txBody>
          <a:bodyPr anchorCtr="0" anchor="t" bIns="0" lIns="0" spcFirstLastPara="1" rIns="0" wrap="square" tIns="0">
            <a:spAutoFit/>
          </a:bodyPr>
          <a:lstStyle/>
          <a:p>
            <a:pPr indent="0" lvl="0" marL="0" marR="0" rtl="0" algn="ctr">
              <a:lnSpc>
                <a:spcPct val="120004"/>
              </a:lnSpc>
              <a:spcBef>
                <a:spcPts val="0"/>
              </a:spcBef>
              <a:spcAft>
                <a:spcPts val="0"/>
              </a:spcAft>
              <a:buNone/>
            </a:pPr>
            <a:r>
              <a:rPr b="0" i="0" lang="en-US" sz="18236" u="none" cap="none" strike="noStrike">
                <a:solidFill>
                  <a:srgbClr val="EB672B"/>
                </a:solidFill>
                <a:latin typeface="Nanum Pen Script"/>
                <a:ea typeface="Nanum Pen Script"/>
                <a:cs typeface="Nanum Pen Script"/>
                <a:sym typeface="Nanum Pen Script"/>
              </a:rPr>
              <a:t>30-60-90 </a:t>
            </a:r>
            <a:endParaRPr/>
          </a:p>
        </p:txBody>
      </p:sp>
      <p:pic>
        <p:nvPicPr>
          <p:cNvPr id="216" name="Google Shape;216;p20"/>
          <p:cNvPicPr preferRelativeResize="0"/>
          <p:nvPr/>
        </p:nvPicPr>
        <p:blipFill>
          <a:blip r:embed="rId13">
            <a:alphaModFix/>
          </a:blip>
          <a:stretch>
            <a:fillRect/>
          </a:stretch>
        </p:blipFill>
        <p:spPr>
          <a:xfrm>
            <a:off x="1068150" y="6576350"/>
            <a:ext cx="5237251" cy="531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29"/>
          <p:cNvPicPr preferRelativeResize="0"/>
          <p:nvPr/>
        </p:nvPicPr>
        <p:blipFill rotWithShape="1">
          <a:blip r:embed="rId3">
            <a:alphaModFix amt="60000"/>
          </a:blip>
          <a:srcRect b="7865" l="0" r="0" t="7865"/>
          <a:stretch/>
        </p:blipFill>
        <p:spPr>
          <a:xfrm>
            <a:off x="0" y="19050"/>
            <a:ext cx="18288000" cy="10287000"/>
          </a:xfrm>
          <a:prstGeom prst="rect">
            <a:avLst/>
          </a:prstGeom>
          <a:noFill/>
          <a:ln>
            <a:noFill/>
          </a:ln>
        </p:spPr>
      </p:pic>
      <p:pic>
        <p:nvPicPr>
          <p:cNvPr id="381" name="Google Shape;381;p29"/>
          <p:cNvPicPr preferRelativeResize="0"/>
          <p:nvPr/>
        </p:nvPicPr>
        <p:blipFill>
          <a:blip r:embed="rId4">
            <a:alphaModFix/>
          </a:blip>
          <a:stretch>
            <a:fillRect/>
          </a:stretch>
        </p:blipFill>
        <p:spPr>
          <a:xfrm>
            <a:off x="12452100" y="2780575"/>
            <a:ext cx="5246374" cy="5252485"/>
          </a:xfrm>
          <a:prstGeom prst="rect">
            <a:avLst/>
          </a:prstGeom>
          <a:noFill/>
          <a:ln>
            <a:noFill/>
          </a:ln>
        </p:spPr>
      </p:pic>
      <p:pic>
        <p:nvPicPr>
          <p:cNvPr id="382" name="Google Shape;382;p29"/>
          <p:cNvPicPr preferRelativeResize="0"/>
          <p:nvPr/>
        </p:nvPicPr>
        <p:blipFill>
          <a:blip r:embed="rId5">
            <a:alphaModFix/>
          </a:blip>
          <a:stretch>
            <a:fillRect/>
          </a:stretch>
        </p:blipFill>
        <p:spPr>
          <a:xfrm>
            <a:off x="6491920" y="2780570"/>
            <a:ext cx="5246374" cy="5246374"/>
          </a:xfrm>
          <a:prstGeom prst="rect">
            <a:avLst/>
          </a:prstGeom>
          <a:noFill/>
          <a:ln>
            <a:noFill/>
          </a:ln>
        </p:spPr>
      </p:pic>
      <p:pic>
        <p:nvPicPr>
          <p:cNvPr id="383" name="Google Shape;383;p29"/>
          <p:cNvPicPr preferRelativeResize="0"/>
          <p:nvPr/>
        </p:nvPicPr>
        <p:blipFill>
          <a:blip r:embed="rId6">
            <a:alphaModFix/>
          </a:blip>
          <a:stretch>
            <a:fillRect/>
          </a:stretch>
        </p:blipFill>
        <p:spPr>
          <a:xfrm>
            <a:off x="531526" y="2780576"/>
            <a:ext cx="5246374" cy="5246374"/>
          </a:xfrm>
          <a:prstGeom prst="rect">
            <a:avLst/>
          </a:prstGeom>
          <a:noFill/>
          <a:ln>
            <a:noFill/>
          </a:ln>
        </p:spPr>
      </p:pic>
      <p:sp>
        <p:nvSpPr>
          <p:cNvPr id="384" name="Google Shape;384;p29"/>
          <p:cNvSpPr/>
          <p:nvPr/>
        </p:nvSpPr>
        <p:spPr>
          <a:xfrm rot="365032">
            <a:off x="1382088" y="8065223"/>
            <a:ext cx="3545230" cy="1269837"/>
          </a:xfrm>
          <a:custGeom>
            <a:rect b="b" l="l" r="r" t="t"/>
            <a:pathLst>
              <a:path extrusionOk="0" h="1269837" w="3545230">
                <a:moveTo>
                  <a:pt x="0" y="0"/>
                </a:moveTo>
                <a:lnTo>
                  <a:pt x="3545230" y="0"/>
                </a:lnTo>
                <a:lnTo>
                  <a:pt x="3545230" y="1269837"/>
                </a:lnTo>
                <a:lnTo>
                  <a:pt x="0" y="1269837"/>
                </a:lnTo>
                <a:lnTo>
                  <a:pt x="0" y="0"/>
                </a:lnTo>
                <a:close/>
              </a:path>
            </a:pathLst>
          </a:custGeom>
          <a:blipFill rotWithShape="1">
            <a:blip r:embed="rId7">
              <a:alphaModFix/>
            </a:blip>
            <a:stretch>
              <a:fillRect b="0" l="0" r="0" t="0"/>
            </a:stretch>
          </a:blipFill>
          <a:ln>
            <a:noFill/>
          </a:ln>
        </p:spPr>
      </p:sp>
      <p:sp>
        <p:nvSpPr>
          <p:cNvPr id="385" name="Google Shape;385;p29"/>
          <p:cNvSpPr/>
          <p:nvPr/>
        </p:nvSpPr>
        <p:spPr>
          <a:xfrm rot="365032">
            <a:off x="7371385" y="8065223"/>
            <a:ext cx="3545230" cy="1269837"/>
          </a:xfrm>
          <a:custGeom>
            <a:rect b="b" l="l" r="r" t="t"/>
            <a:pathLst>
              <a:path extrusionOk="0" h="1269837" w="3545230">
                <a:moveTo>
                  <a:pt x="0" y="0"/>
                </a:moveTo>
                <a:lnTo>
                  <a:pt x="3545230" y="0"/>
                </a:lnTo>
                <a:lnTo>
                  <a:pt x="3545230" y="1269837"/>
                </a:lnTo>
                <a:lnTo>
                  <a:pt x="0" y="1269837"/>
                </a:lnTo>
                <a:lnTo>
                  <a:pt x="0" y="0"/>
                </a:lnTo>
                <a:close/>
              </a:path>
            </a:pathLst>
          </a:custGeom>
          <a:blipFill rotWithShape="1">
            <a:blip r:embed="rId7">
              <a:alphaModFix/>
            </a:blip>
            <a:stretch>
              <a:fillRect b="0" l="0" r="0" t="0"/>
            </a:stretch>
          </a:blipFill>
          <a:ln>
            <a:noFill/>
          </a:ln>
        </p:spPr>
      </p:sp>
      <p:sp>
        <p:nvSpPr>
          <p:cNvPr id="386" name="Google Shape;386;p29"/>
          <p:cNvSpPr/>
          <p:nvPr/>
        </p:nvSpPr>
        <p:spPr>
          <a:xfrm rot="365032">
            <a:off x="13360682" y="8065223"/>
            <a:ext cx="3545230" cy="1269837"/>
          </a:xfrm>
          <a:custGeom>
            <a:rect b="b" l="l" r="r" t="t"/>
            <a:pathLst>
              <a:path extrusionOk="0" h="1269837" w="3545230">
                <a:moveTo>
                  <a:pt x="0" y="0"/>
                </a:moveTo>
                <a:lnTo>
                  <a:pt x="3545230" y="0"/>
                </a:lnTo>
                <a:lnTo>
                  <a:pt x="3545230" y="1269837"/>
                </a:lnTo>
                <a:lnTo>
                  <a:pt x="0" y="1269837"/>
                </a:lnTo>
                <a:lnTo>
                  <a:pt x="0" y="0"/>
                </a:lnTo>
                <a:close/>
              </a:path>
            </a:pathLst>
          </a:custGeom>
          <a:blipFill rotWithShape="1">
            <a:blip r:embed="rId7">
              <a:alphaModFix/>
            </a:blip>
            <a:stretch>
              <a:fillRect b="0" l="0" r="0" t="0"/>
            </a:stretch>
          </a:blipFill>
          <a:ln>
            <a:noFill/>
          </a:ln>
        </p:spPr>
      </p:sp>
      <p:sp>
        <p:nvSpPr>
          <p:cNvPr id="387" name="Google Shape;387;p29"/>
          <p:cNvSpPr txBox="1"/>
          <p:nvPr/>
        </p:nvSpPr>
        <p:spPr>
          <a:xfrm>
            <a:off x="7387776" y="746825"/>
            <a:ext cx="10310700" cy="1539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i="0" lang="en-US" sz="9999" u="none" cap="none" strike="noStrike">
                <a:solidFill>
                  <a:srgbClr val="EB672B"/>
                </a:solidFill>
                <a:latin typeface="Mukta ExtraBold"/>
                <a:ea typeface="Mukta ExtraBold"/>
                <a:cs typeface="Mukta ExtraBold"/>
                <a:sym typeface="Mukta ExtraBold"/>
              </a:rPr>
              <a:t>gallery image</a:t>
            </a:r>
            <a:endParaRPr>
              <a:latin typeface="Mukta ExtraBold"/>
              <a:ea typeface="Mukta ExtraBold"/>
              <a:cs typeface="Mukta ExtraBold"/>
              <a:sym typeface="Mukta ExtraBold"/>
            </a:endParaRPr>
          </a:p>
        </p:txBody>
      </p:sp>
      <p:grpSp>
        <p:nvGrpSpPr>
          <p:cNvPr id="388" name="Google Shape;388;p29"/>
          <p:cNvGrpSpPr/>
          <p:nvPr/>
        </p:nvGrpSpPr>
        <p:grpSpPr>
          <a:xfrm rot="-5400000">
            <a:off x="8758938" y="776988"/>
            <a:ext cx="589298" cy="18468826"/>
            <a:chOff x="0" y="-47625"/>
            <a:chExt cx="155206" cy="4864218"/>
          </a:xfrm>
        </p:grpSpPr>
        <p:sp>
          <p:nvSpPr>
            <p:cNvPr id="389" name="Google Shape;389;p29"/>
            <p:cNvSpPr/>
            <p:nvPr/>
          </p:nvSpPr>
          <p:spPr>
            <a:xfrm>
              <a:off x="0" y="0"/>
              <a:ext cx="155206" cy="4816592"/>
            </a:xfrm>
            <a:custGeom>
              <a:rect b="b" l="l" r="r" t="t"/>
              <a:pathLst>
                <a:path extrusionOk="0" h="4816592" w="155206">
                  <a:moveTo>
                    <a:pt x="0" y="0"/>
                  </a:moveTo>
                  <a:lnTo>
                    <a:pt x="155206" y="0"/>
                  </a:lnTo>
                  <a:lnTo>
                    <a:pt x="155206" y="4816592"/>
                  </a:lnTo>
                  <a:lnTo>
                    <a:pt x="0" y="4816592"/>
                  </a:lnTo>
                  <a:close/>
                </a:path>
              </a:pathLst>
            </a:custGeom>
            <a:solidFill>
              <a:srgbClr val="EB672B"/>
            </a:solidFill>
            <a:ln>
              <a:noFill/>
            </a:ln>
          </p:spPr>
        </p:sp>
        <p:sp>
          <p:nvSpPr>
            <p:cNvPr id="390" name="Google Shape;390;p29"/>
            <p:cNvSpPr txBox="1"/>
            <p:nvPr/>
          </p:nvSpPr>
          <p:spPr>
            <a:xfrm>
              <a:off x="0" y="-47625"/>
              <a:ext cx="155206" cy="486421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1" name="Google Shape;391;p29"/>
          <p:cNvSpPr txBox="1"/>
          <p:nvPr/>
        </p:nvSpPr>
        <p:spPr>
          <a:xfrm>
            <a:off x="2588075" y="9766309"/>
            <a:ext cx="13054070" cy="3448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000000"/>
                </a:solidFill>
                <a:latin typeface="Lato"/>
                <a:ea typeface="Lato"/>
                <a:cs typeface="Lato"/>
                <a:sym typeface="Lato"/>
              </a:rPr>
              <a:t>What can you say about your projects? Share it here!</a:t>
            </a:r>
            <a:endParaRPr/>
          </a:p>
        </p:txBody>
      </p:sp>
      <p:sp>
        <p:nvSpPr>
          <p:cNvPr id="392" name="Google Shape;392;p29"/>
          <p:cNvSpPr txBox="1"/>
          <p:nvPr/>
        </p:nvSpPr>
        <p:spPr>
          <a:xfrm>
            <a:off x="1853517" y="8276279"/>
            <a:ext cx="2602372" cy="8382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EB672B"/>
                </a:solidFill>
                <a:latin typeface="Nanum Pen Script"/>
                <a:ea typeface="Nanum Pen Script"/>
                <a:cs typeface="Nanum Pen Script"/>
                <a:sym typeface="Nanum Pen Script"/>
              </a:rPr>
              <a:t>Caption 1</a:t>
            </a:r>
            <a:endParaRPr/>
          </a:p>
        </p:txBody>
      </p:sp>
      <p:sp>
        <p:nvSpPr>
          <p:cNvPr id="393" name="Google Shape;393;p29"/>
          <p:cNvSpPr txBox="1"/>
          <p:nvPr/>
        </p:nvSpPr>
        <p:spPr>
          <a:xfrm>
            <a:off x="7842814" y="8276279"/>
            <a:ext cx="2602372" cy="8382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EB672B"/>
                </a:solidFill>
                <a:latin typeface="Nanum Pen Script"/>
                <a:ea typeface="Nanum Pen Script"/>
                <a:cs typeface="Nanum Pen Script"/>
                <a:sym typeface="Nanum Pen Script"/>
              </a:rPr>
              <a:t>Caption 2</a:t>
            </a:r>
            <a:endParaRPr/>
          </a:p>
        </p:txBody>
      </p:sp>
      <p:sp>
        <p:nvSpPr>
          <p:cNvPr id="394" name="Google Shape;394;p29"/>
          <p:cNvSpPr txBox="1"/>
          <p:nvPr/>
        </p:nvSpPr>
        <p:spPr>
          <a:xfrm>
            <a:off x="13832111" y="8276279"/>
            <a:ext cx="2602372" cy="8382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EB672B"/>
                </a:solidFill>
                <a:latin typeface="Nanum Pen Script"/>
                <a:ea typeface="Nanum Pen Script"/>
                <a:cs typeface="Nanum Pen Script"/>
                <a:sym typeface="Nanum Pen Script"/>
              </a:rPr>
              <a:t>Caption 3</a:t>
            </a:r>
            <a:endParaRPr/>
          </a:p>
        </p:txBody>
      </p:sp>
    </p:spTree>
  </p:cSld>
  <p:clrMapOvr>
    <a:masterClrMapping/>
  </p:clrMapOvr>
  <p:transition spd="med">
    <p:push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30"/>
          <p:cNvPicPr preferRelativeResize="0"/>
          <p:nvPr/>
        </p:nvPicPr>
        <p:blipFill>
          <a:blip r:embed="rId3">
            <a:alphaModFix/>
          </a:blip>
          <a:stretch>
            <a:fillRect/>
          </a:stretch>
        </p:blipFill>
        <p:spPr>
          <a:xfrm>
            <a:off x="11257752" y="556325"/>
            <a:ext cx="4290850" cy="5247745"/>
          </a:xfrm>
          <a:prstGeom prst="rect">
            <a:avLst/>
          </a:prstGeom>
          <a:noFill/>
          <a:ln>
            <a:noFill/>
          </a:ln>
        </p:spPr>
      </p:pic>
      <p:sp>
        <p:nvSpPr>
          <p:cNvPr id="400" name="Google Shape;400;p30"/>
          <p:cNvSpPr txBox="1"/>
          <p:nvPr/>
        </p:nvSpPr>
        <p:spPr>
          <a:xfrm>
            <a:off x="4032163" y="1691087"/>
            <a:ext cx="6734100" cy="2462400"/>
          </a:xfrm>
          <a:prstGeom prst="rect">
            <a:avLst/>
          </a:prstGeom>
          <a:noFill/>
          <a:ln>
            <a:noFill/>
          </a:ln>
        </p:spPr>
        <p:txBody>
          <a:bodyPr anchorCtr="0" anchor="t" bIns="0" lIns="0" spcFirstLastPara="1" rIns="0" wrap="square" tIns="0">
            <a:spAutoFit/>
          </a:bodyPr>
          <a:lstStyle/>
          <a:p>
            <a:pPr indent="0" lvl="0" marL="0" marR="0" rtl="0" algn="r">
              <a:lnSpc>
                <a:spcPct val="80000"/>
              </a:lnSpc>
              <a:spcBef>
                <a:spcPts val="0"/>
              </a:spcBef>
              <a:spcAft>
                <a:spcPts val="0"/>
              </a:spcAft>
              <a:buNone/>
            </a:pPr>
            <a:r>
              <a:rPr i="0" lang="en-US" sz="9999" u="none" cap="none" strike="noStrike">
                <a:solidFill>
                  <a:srgbClr val="EB672B"/>
                </a:solidFill>
                <a:latin typeface="Mukta ExtraBold"/>
                <a:ea typeface="Mukta ExtraBold"/>
                <a:cs typeface="Mukta ExtraBold"/>
                <a:sym typeface="Mukta ExtraBold"/>
              </a:rPr>
              <a:t>progress review</a:t>
            </a:r>
            <a:endParaRPr>
              <a:latin typeface="Mukta ExtraBold"/>
              <a:ea typeface="Mukta ExtraBold"/>
              <a:cs typeface="Mukta ExtraBold"/>
              <a:sym typeface="Mukta ExtraBold"/>
            </a:endParaRPr>
          </a:p>
        </p:txBody>
      </p:sp>
      <p:pic>
        <p:nvPicPr>
          <p:cNvPr id="401" name="Google Shape;401;p30"/>
          <p:cNvPicPr preferRelativeResize="0"/>
          <p:nvPr/>
        </p:nvPicPr>
        <p:blipFill rotWithShape="1">
          <a:blip r:embed="rId4">
            <a:alphaModFix/>
          </a:blip>
          <a:srcRect b="0" l="0" r="0" t="0"/>
          <a:stretch/>
        </p:blipFill>
        <p:spPr>
          <a:xfrm>
            <a:off x="943043" y="5112220"/>
            <a:ext cx="2575135" cy="2575135"/>
          </a:xfrm>
          <a:prstGeom prst="rect">
            <a:avLst/>
          </a:prstGeom>
          <a:noFill/>
          <a:ln>
            <a:noFill/>
          </a:ln>
        </p:spPr>
      </p:pic>
      <p:pic>
        <p:nvPicPr>
          <p:cNvPr id="402" name="Google Shape;402;p30"/>
          <p:cNvPicPr preferRelativeResize="0"/>
          <p:nvPr/>
        </p:nvPicPr>
        <p:blipFill rotWithShape="1">
          <a:blip r:embed="rId5">
            <a:alphaModFix/>
          </a:blip>
          <a:srcRect b="0" l="0" r="0" t="0"/>
          <a:stretch/>
        </p:blipFill>
        <p:spPr>
          <a:xfrm>
            <a:off x="4672291" y="5112220"/>
            <a:ext cx="2575135" cy="2575135"/>
          </a:xfrm>
          <a:prstGeom prst="rect">
            <a:avLst/>
          </a:prstGeom>
          <a:noFill/>
          <a:ln>
            <a:noFill/>
          </a:ln>
        </p:spPr>
      </p:pic>
      <p:pic>
        <p:nvPicPr>
          <p:cNvPr id="403" name="Google Shape;403;p30"/>
          <p:cNvPicPr preferRelativeResize="0"/>
          <p:nvPr/>
        </p:nvPicPr>
        <p:blipFill rotWithShape="1">
          <a:blip r:embed="rId6">
            <a:alphaModFix/>
          </a:blip>
          <a:srcRect b="0" l="0" r="0" t="0"/>
          <a:stretch/>
        </p:blipFill>
        <p:spPr>
          <a:xfrm>
            <a:off x="8247795" y="5112220"/>
            <a:ext cx="2575135" cy="2575135"/>
          </a:xfrm>
          <a:prstGeom prst="rect">
            <a:avLst/>
          </a:prstGeom>
          <a:noFill/>
          <a:ln>
            <a:noFill/>
          </a:ln>
        </p:spPr>
      </p:pic>
      <p:grpSp>
        <p:nvGrpSpPr>
          <p:cNvPr id="404" name="Google Shape;404;p30"/>
          <p:cNvGrpSpPr/>
          <p:nvPr/>
        </p:nvGrpSpPr>
        <p:grpSpPr>
          <a:xfrm>
            <a:off x="17698702" y="-180826"/>
            <a:ext cx="589298" cy="10467826"/>
            <a:chOff x="0" y="-47625"/>
            <a:chExt cx="155206" cy="2756958"/>
          </a:xfrm>
        </p:grpSpPr>
        <p:sp>
          <p:nvSpPr>
            <p:cNvPr id="405" name="Google Shape;405;p30"/>
            <p:cNvSpPr/>
            <p:nvPr/>
          </p:nvSpPr>
          <p:spPr>
            <a:xfrm>
              <a:off x="0" y="0"/>
              <a:ext cx="155206" cy="2709333"/>
            </a:xfrm>
            <a:custGeom>
              <a:rect b="b" l="l" r="r" t="t"/>
              <a:pathLst>
                <a:path extrusionOk="0" h="2709333" w="155206">
                  <a:moveTo>
                    <a:pt x="0" y="0"/>
                  </a:moveTo>
                  <a:lnTo>
                    <a:pt x="155206" y="0"/>
                  </a:lnTo>
                  <a:lnTo>
                    <a:pt x="155206" y="2709333"/>
                  </a:lnTo>
                  <a:lnTo>
                    <a:pt x="0" y="2709333"/>
                  </a:lnTo>
                  <a:close/>
                </a:path>
              </a:pathLst>
            </a:custGeom>
            <a:solidFill>
              <a:srgbClr val="EB672B"/>
            </a:solidFill>
            <a:ln>
              <a:noFill/>
            </a:ln>
          </p:spPr>
        </p:sp>
        <p:sp>
          <p:nvSpPr>
            <p:cNvPr id="406" name="Google Shape;406;p30"/>
            <p:cNvSpPr txBox="1"/>
            <p:nvPr/>
          </p:nvSpPr>
          <p:spPr>
            <a:xfrm>
              <a:off x="0" y="-47625"/>
              <a:ext cx="155206"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7" name="Google Shape;407;p30"/>
          <p:cNvSpPr txBox="1"/>
          <p:nvPr/>
        </p:nvSpPr>
        <p:spPr>
          <a:xfrm>
            <a:off x="17724140" y="384148"/>
            <a:ext cx="538422" cy="390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500" u="none" cap="none" strike="noStrike">
                <a:solidFill>
                  <a:srgbClr val="FFFFFF"/>
                </a:solidFill>
                <a:latin typeface="Lato"/>
                <a:ea typeface="Lato"/>
                <a:cs typeface="Lato"/>
                <a:sym typeface="Lato"/>
              </a:rPr>
              <a:t>02</a:t>
            </a:r>
            <a:endParaRPr/>
          </a:p>
        </p:txBody>
      </p:sp>
      <p:sp>
        <p:nvSpPr>
          <p:cNvPr id="408" name="Google Shape;408;p30"/>
          <p:cNvSpPr txBox="1"/>
          <p:nvPr/>
        </p:nvSpPr>
        <p:spPr>
          <a:xfrm rot="-5400000">
            <a:off x="15712846" y="7041320"/>
            <a:ext cx="4932487" cy="771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500" u="none" cap="none" strike="noStrike">
                <a:solidFill>
                  <a:srgbClr val="FFFFFF"/>
                </a:solidFill>
                <a:latin typeface="Lato Light"/>
                <a:ea typeface="Lato Light"/>
                <a:cs typeface="Lato Light"/>
                <a:sym typeface="Lato Light"/>
              </a:rPr>
              <a:t>DEVELOPMENT &amp; Growth</a:t>
            </a:r>
            <a:endParaRPr/>
          </a:p>
          <a:p>
            <a:pPr indent="0" lvl="0" marL="0" marR="0" rtl="0" algn="l">
              <a:lnSpc>
                <a:spcPct val="120000"/>
              </a:lnSpc>
              <a:spcBef>
                <a:spcPts val="0"/>
              </a:spcBef>
              <a:spcAft>
                <a:spcPts val="0"/>
              </a:spcAft>
              <a:buNone/>
            </a:pPr>
            <a:r>
              <a:t/>
            </a:r>
            <a:endParaRPr b="0" i="0" sz="2500" u="none" cap="none" strike="noStrike">
              <a:solidFill>
                <a:srgbClr val="FFFFFF"/>
              </a:solidFill>
              <a:latin typeface="Lato Light"/>
              <a:ea typeface="Lato Light"/>
              <a:cs typeface="Lato Light"/>
              <a:sym typeface="Lato Light"/>
            </a:endParaRPr>
          </a:p>
        </p:txBody>
      </p:sp>
      <p:sp>
        <p:nvSpPr>
          <p:cNvPr id="409" name="Google Shape;409;p30"/>
          <p:cNvSpPr txBox="1"/>
          <p:nvPr/>
        </p:nvSpPr>
        <p:spPr>
          <a:xfrm>
            <a:off x="1028700" y="8790117"/>
            <a:ext cx="2461506" cy="737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410" name="Google Shape;410;p30"/>
          <p:cNvSpPr txBox="1"/>
          <p:nvPr/>
        </p:nvSpPr>
        <p:spPr>
          <a:xfrm>
            <a:off x="11257744" y="6095001"/>
            <a:ext cx="4320811" cy="2223132"/>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EB672B"/>
                </a:solidFill>
                <a:latin typeface="Lato"/>
                <a:ea typeface="Lato"/>
                <a:cs typeface="Lato"/>
                <a:sym typeface="Lato"/>
              </a:rPr>
              <a:t>aliquip culpa sint reprehenderit nostrud nostrud sint enim occaecat minim id velit in dolore ipsum aliqua elit occaecat officia pariatur aliqua incididunt aute esse duis dolore nostrud voluptate</a:t>
            </a:r>
            <a:endParaRPr/>
          </a:p>
        </p:txBody>
      </p:sp>
      <p:sp>
        <p:nvSpPr>
          <p:cNvPr id="411" name="Google Shape;411;p30"/>
          <p:cNvSpPr txBox="1"/>
          <p:nvPr/>
        </p:nvSpPr>
        <p:spPr>
          <a:xfrm>
            <a:off x="4745545" y="8790117"/>
            <a:ext cx="2461506" cy="737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412" name="Google Shape;412;p30"/>
          <p:cNvSpPr txBox="1"/>
          <p:nvPr/>
        </p:nvSpPr>
        <p:spPr>
          <a:xfrm>
            <a:off x="8304610" y="8790117"/>
            <a:ext cx="2461506" cy="737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413" name="Google Shape;413;p30"/>
          <p:cNvSpPr txBox="1"/>
          <p:nvPr/>
        </p:nvSpPr>
        <p:spPr>
          <a:xfrm>
            <a:off x="1431441" y="7764726"/>
            <a:ext cx="1598340"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500" u="none" cap="none" strike="noStrike">
                <a:solidFill>
                  <a:srgbClr val="000000"/>
                </a:solidFill>
                <a:latin typeface="Lato"/>
                <a:ea typeface="Lato"/>
                <a:cs typeface="Lato"/>
                <a:sym typeface="Lato"/>
              </a:rPr>
              <a:t>Add a main point</a:t>
            </a:r>
            <a:endParaRPr/>
          </a:p>
        </p:txBody>
      </p:sp>
      <p:sp>
        <p:nvSpPr>
          <p:cNvPr id="414" name="Google Shape;414;p30"/>
          <p:cNvSpPr txBox="1"/>
          <p:nvPr/>
        </p:nvSpPr>
        <p:spPr>
          <a:xfrm>
            <a:off x="5160689" y="7764726"/>
            <a:ext cx="1598340"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500" u="none" cap="none" strike="noStrike">
                <a:solidFill>
                  <a:srgbClr val="000000"/>
                </a:solidFill>
                <a:latin typeface="Lato"/>
                <a:ea typeface="Lato"/>
                <a:cs typeface="Lato"/>
                <a:sym typeface="Lato"/>
              </a:rPr>
              <a:t>Add a main point</a:t>
            </a:r>
            <a:endParaRPr/>
          </a:p>
        </p:txBody>
      </p:sp>
      <p:sp>
        <p:nvSpPr>
          <p:cNvPr id="415" name="Google Shape;415;p30"/>
          <p:cNvSpPr txBox="1"/>
          <p:nvPr/>
        </p:nvSpPr>
        <p:spPr>
          <a:xfrm>
            <a:off x="8736193" y="7764726"/>
            <a:ext cx="1598340"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500" u="none" cap="none" strike="noStrike">
                <a:solidFill>
                  <a:srgbClr val="000000"/>
                </a:solidFill>
                <a:latin typeface="Lato"/>
                <a:ea typeface="Lato"/>
                <a:cs typeface="Lato"/>
                <a:sym typeface="Lato"/>
              </a:rPr>
              <a:t>Add a main point</a:t>
            </a:r>
            <a:endParaRPr/>
          </a:p>
        </p:txBody>
      </p:sp>
      <p:sp>
        <p:nvSpPr>
          <p:cNvPr id="416" name="Google Shape;416;p30"/>
          <p:cNvSpPr/>
          <p:nvPr/>
        </p:nvSpPr>
        <p:spPr>
          <a:xfrm>
            <a:off x="4976122" y="4026758"/>
            <a:ext cx="5789994" cy="831654"/>
          </a:xfrm>
          <a:custGeom>
            <a:rect b="b" l="l" r="r" t="t"/>
            <a:pathLst>
              <a:path extrusionOk="0" h="831654" w="5789994">
                <a:moveTo>
                  <a:pt x="0" y="0"/>
                </a:moveTo>
                <a:lnTo>
                  <a:pt x="5789994" y="0"/>
                </a:lnTo>
                <a:lnTo>
                  <a:pt x="5789994" y="831654"/>
                </a:lnTo>
                <a:lnTo>
                  <a:pt x="0" y="831654"/>
                </a:lnTo>
                <a:lnTo>
                  <a:pt x="0" y="0"/>
                </a:lnTo>
                <a:close/>
              </a:path>
            </a:pathLst>
          </a:custGeom>
          <a:blipFill rotWithShape="1">
            <a:blip r:embed="rId7">
              <a:alphaModFix/>
            </a:blip>
            <a:stretch>
              <a:fillRect b="0" l="0" r="0" t="0"/>
            </a:stretch>
          </a:blipFill>
          <a:ln>
            <a:noFill/>
          </a:ln>
        </p:spPr>
      </p:sp>
    </p:spTree>
  </p:cSld>
  <p:clrMapOvr>
    <a:masterClrMapping/>
  </p:clrMapOvr>
  <p:transition spd="med">
    <p:push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672B"/>
        </a:solidFill>
      </p:bgPr>
    </p:bg>
    <p:spTree>
      <p:nvGrpSpPr>
        <p:cNvPr id="420" name="Shape 420"/>
        <p:cNvGrpSpPr/>
        <p:nvPr/>
      </p:nvGrpSpPr>
      <p:grpSpPr>
        <a:xfrm>
          <a:off x="0" y="0"/>
          <a:ext cx="0" cy="0"/>
          <a:chOff x="0" y="0"/>
          <a:chExt cx="0" cy="0"/>
        </a:xfrm>
      </p:grpSpPr>
      <p:sp>
        <p:nvSpPr>
          <p:cNvPr id="421" name="Google Shape;421;p31"/>
          <p:cNvSpPr txBox="1"/>
          <p:nvPr/>
        </p:nvSpPr>
        <p:spPr>
          <a:xfrm>
            <a:off x="4173980" y="185150"/>
            <a:ext cx="9114300" cy="8823300"/>
          </a:xfrm>
          <a:prstGeom prst="rect">
            <a:avLst/>
          </a:prstGeom>
          <a:noFill/>
          <a:ln>
            <a:noFill/>
          </a:ln>
        </p:spPr>
        <p:txBody>
          <a:bodyPr anchorCtr="0" anchor="t" bIns="0" lIns="0" spcFirstLastPara="1" rIns="0" wrap="square" tIns="0">
            <a:spAutoFit/>
          </a:bodyPr>
          <a:lstStyle/>
          <a:p>
            <a:pPr indent="0" lvl="0" marL="0" marR="0" rtl="0" algn="ctr">
              <a:lnSpc>
                <a:spcPct val="119998"/>
              </a:lnSpc>
              <a:spcBef>
                <a:spcPts val="0"/>
              </a:spcBef>
              <a:spcAft>
                <a:spcPts val="0"/>
              </a:spcAft>
              <a:buNone/>
            </a:pPr>
            <a:r>
              <a:rPr b="0" i="0" lang="en-US" sz="57323" u="none" cap="none" strike="noStrike">
                <a:solidFill>
                  <a:srgbClr val="F18458"/>
                </a:solidFill>
                <a:latin typeface="Nanum Pen Script"/>
                <a:ea typeface="Nanum Pen Script"/>
                <a:cs typeface="Nanum Pen Script"/>
                <a:sym typeface="Nanum Pen Script"/>
              </a:rPr>
              <a:t>&amp;</a:t>
            </a:r>
            <a:endParaRPr>
              <a:solidFill>
                <a:srgbClr val="F18458"/>
              </a:solidFill>
            </a:endParaRPr>
          </a:p>
        </p:txBody>
      </p:sp>
      <p:sp>
        <p:nvSpPr>
          <p:cNvPr id="422" name="Google Shape;422;p31"/>
          <p:cNvSpPr txBox="1"/>
          <p:nvPr/>
        </p:nvSpPr>
        <p:spPr>
          <a:xfrm>
            <a:off x="531518" y="4161196"/>
            <a:ext cx="171672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0" lang="en-US" sz="9000" u="none" cap="none" strike="noStrike">
                <a:solidFill>
                  <a:srgbClr val="FFFFFF"/>
                </a:solidFill>
                <a:latin typeface="Mukta ExtraBold"/>
                <a:ea typeface="Mukta ExtraBold"/>
                <a:cs typeface="Mukta ExtraBold"/>
                <a:sym typeface="Mukta ExtraBold"/>
              </a:rPr>
              <a:t>performance      future planning</a:t>
            </a:r>
            <a:endParaRPr>
              <a:latin typeface="Mukta ExtraBold"/>
              <a:ea typeface="Mukta ExtraBold"/>
              <a:cs typeface="Mukta ExtraBold"/>
              <a:sym typeface="Mukta ExtraBold"/>
            </a:endParaRPr>
          </a:p>
        </p:txBody>
      </p:sp>
      <p:sp>
        <p:nvSpPr>
          <p:cNvPr id="423" name="Google Shape;423;p31"/>
          <p:cNvSpPr/>
          <p:nvPr/>
        </p:nvSpPr>
        <p:spPr>
          <a:xfrm rot="365032">
            <a:off x="6801238" y="7495793"/>
            <a:ext cx="4685525" cy="1678270"/>
          </a:xfrm>
          <a:custGeom>
            <a:rect b="b" l="l" r="r" t="t"/>
            <a:pathLst>
              <a:path extrusionOk="0" h="1678270" w="4685525">
                <a:moveTo>
                  <a:pt x="0" y="0"/>
                </a:moveTo>
                <a:lnTo>
                  <a:pt x="4685524" y="0"/>
                </a:lnTo>
                <a:lnTo>
                  <a:pt x="4685524" y="1678269"/>
                </a:lnTo>
                <a:lnTo>
                  <a:pt x="0" y="1678269"/>
                </a:lnTo>
                <a:lnTo>
                  <a:pt x="0" y="0"/>
                </a:lnTo>
                <a:close/>
              </a:path>
            </a:pathLst>
          </a:custGeom>
          <a:blipFill rotWithShape="1">
            <a:blip r:embed="rId3">
              <a:alphaModFix/>
            </a:blip>
            <a:stretch>
              <a:fillRect b="0" l="0" r="0" t="0"/>
            </a:stretch>
          </a:blipFill>
          <a:ln>
            <a:noFill/>
          </a:ln>
        </p:spPr>
      </p:sp>
      <p:sp>
        <p:nvSpPr>
          <p:cNvPr id="424" name="Google Shape;424;p31"/>
          <p:cNvSpPr txBox="1"/>
          <p:nvPr/>
        </p:nvSpPr>
        <p:spPr>
          <a:xfrm rot="-67821">
            <a:off x="7381908" y="7252670"/>
            <a:ext cx="4094729" cy="1854138"/>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12103" u="none" cap="none" strike="noStrike">
                <a:solidFill>
                  <a:srgbClr val="FFFFFF"/>
                </a:solidFill>
                <a:latin typeface="Nanum Pen Script"/>
                <a:ea typeface="Nanum Pen Script"/>
                <a:cs typeface="Nanum Pen Script"/>
                <a:sym typeface="Nanum Pen Script"/>
              </a:rPr>
              <a:t>60 days</a:t>
            </a:r>
            <a:endParaRPr/>
          </a:p>
        </p:txBody>
      </p:sp>
      <p:pic>
        <p:nvPicPr>
          <p:cNvPr id="425" name="Google Shape;425;p31"/>
          <p:cNvPicPr preferRelativeResize="0"/>
          <p:nvPr/>
        </p:nvPicPr>
        <p:blipFill>
          <a:blip r:embed="rId4">
            <a:alphaModFix/>
          </a:blip>
          <a:stretch>
            <a:fillRect/>
          </a:stretch>
        </p:blipFill>
        <p:spPr>
          <a:xfrm>
            <a:off x="1199646" y="5533500"/>
            <a:ext cx="6011669" cy="580350"/>
          </a:xfrm>
          <a:prstGeom prst="rect">
            <a:avLst/>
          </a:prstGeom>
          <a:noFill/>
          <a:ln>
            <a:noFill/>
          </a:ln>
        </p:spPr>
      </p:pic>
      <p:pic>
        <p:nvPicPr>
          <p:cNvPr id="426" name="Google Shape;426;p31"/>
          <p:cNvPicPr preferRelativeResize="0"/>
          <p:nvPr/>
        </p:nvPicPr>
        <p:blipFill>
          <a:blip r:embed="rId5">
            <a:alphaModFix/>
          </a:blip>
          <a:stretch>
            <a:fillRect/>
          </a:stretch>
        </p:blipFill>
        <p:spPr>
          <a:xfrm>
            <a:off x="10926100" y="5678305"/>
            <a:ext cx="6011675" cy="611466"/>
          </a:xfrm>
          <a:prstGeom prst="rect">
            <a:avLst/>
          </a:prstGeom>
          <a:noFill/>
          <a:ln>
            <a:noFill/>
          </a:ln>
        </p:spPr>
      </p:pic>
    </p:spTree>
  </p:cSld>
  <p:clrMapOvr>
    <a:masterClrMapping/>
  </p:clrMapOvr>
  <p:transition spd="med">
    <p:push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id="431" name="Google Shape;431;p32"/>
          <p:cNvPicPr preferRelativeResize="0"/>
          <p:nvPr/>
        </p:nvPicPr>
        <p:blipFill>
          <a:blip r:embed="rId3">
            <a:alphaModFix/>
          </a:blip>
          <a:stretch>
            <a:fillRect/>
          </a:stretch>
        </p:blipFill>
        <p:spPr>
          <a:xfrm>
            <a:off x="523950" y="7470650"/>
            <a:ext cx="9363404" cy="2462400"/>
          </a:xfrm>
          <a:prstGeom prst="rect">
            <a:avLst/>
          </a:prstGeom>
          <a:noFill/>
          <a:ln>
            <a:noFill/>
          </a:ln>
        </p:spPr>
      </p:pic>
      <p:grpSp>
        <p:nvGrpSpPr>
          <p:cNvPr id="432" name="Google Shape;432;p32"/>
          <p:cNvGrpSpPr/>
          <p:nvPr/>
        </p:nvGrpSpPr>
        <p:grpSpPr>
          <a:xfrm>
            <a:off x="17698702" y="-180826"/>
            <a:ext cx="589298" cy="10467826"/>
            <a:chOff x="0" y="-47625"/>
            <a:chExt cx="155206" cy="2756958"/>
          </a:xfrm>
        </p:grpSpPr>
        <p:sp>
          <p:nvSpPr>
            <p:cNvPr id="433" name="Google Shape;433;p32"/>
            <p:cNvSpPr/>
            <p:nvPr/>
          </p:nvSpPr>
          <p:spPr>
            <a:xfrm>
              <a:off x="0" y="0"/>
              <a:ext cx="155206" cy="2709333"/>
            </a:xfrm>
            <a:custGeom>
              <a:rect b="b" l="l" r="r" t="t"/>
              <a:pathLst>
                <a:path extrusionOk="0" h="2709333" w="155206">
                  <a:moveTo>
                    <a:pt x="0" y="0"/>
                  </a:moveTo>
                  <a:lnTo>
                    <a:pt x="155206" y="0"/>
                  </a:lnTo>
                  <a:lnTo>
                    <a:pt x="155206" y="2709333"/>
                  </a:lnTo>
                  <a:lnTo>
                    <a:pt x="0" y="2709333"/>
                  </a:lnTo>
                  <a:close/>
                </a:path>
              </a:pathLst>
            </a:custGeom>
            <a:solidFill>
              <a:srgbClr val="EB672B"/>
            </a:solidFill>
            <a:ln>
              <a:noFill/>
            </a:ln>
          </p:spPr>
        </p:sp>
        <p:sp>
          <p:nvSpPr>
            <p:cNvPr id="434" name="Google Shape;434;p32"/>
            <p:cNvSpPr txBox="1"/>
            <p:nvPr/>
          </p:nvSpPr>
          <p:spPr>
            <a:xfrm>
              <a:off x="0" y="-47625"/>
              <a:ext cx="155206"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5" name="Google Shape;435;p32"/>
          <p:cNvSpPr txBox="1"/>
          <p:nvPr/>
        </p:nvSpPr>
        <p:spPr>
          <a:xfrm>
            <a:off x="523944" y="2792561"/>
            <a:ext cx="5837400" cy="24624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i="0" lang="en-US" sz="9999" u="none" cap="none" strike="noStrike">
                <a:solidFill>
                  <a:srgbClr val="EB672B"/>
                </a:solidFill>
                <a:latin typeface="Mukta ExtraBold"/>
                <a:ea typeface="Mukta ExtraBold"/>
                <a:cs typeface="Mukta ExtraBold"/>
                <a:sym typeface="Mukta ExtraBold"/>
              </a:rPr>
              <a:t>long-term goals</a:t>
            </a:r>
            <a:endParaRPr>
              <a:latin typeface="Mukta ExtraBold"/>
              <a:ea typeface="Mukta ExtraBold"/>
              <a:cs typeface="Mukta ExtraBold"/>
              <a:sym typeface="Mukta ExtraBold"/>
            </a:endParaRPr>
          </a:p>
        </p:txBody>
      </p:sp>
      <p:sp>
        <p:nvSpPr>
          <p:cNvPr id="436" name="Google Shape;436;p32"/>
          <p:cNvSpPr txBox="1"/>
          <p:nvPr/>
        </p:nvSpPr>
        <p:spPr>
          <a:xfrm>
            <a:off x="12118571" y="1677419"/>
            <a:ext cx="1853710" cy="8382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5499" u="none" cap="none" strike="noStrike">
                <a:solidFill>
                  <a:srgbClr val="EB672B"/>
                </a:solidFill>
                <a:latin typeface="Nanum Pen Script"/>
                <a:ea typeface="Nanum Pen Script"/>
                <a:cs typeface="Nanum Pen Script"/>
                <a:sym typeface="Nanum Pen Script"/>
              </a:rPr>
              <a:t>1 year</a:t>
            </a:r>
            <a:endParaRPr/>
          </a:p>
        </p:txBody>
      </p:sp>
      <p:sp>
        <p:nvSpPr>
          <p:cNvPr id="437" name="Google Shape;437;p32"/>
          <p:cNvSpPr txBox="1"/>
          <p:nvPr/>
        </p:nvSpPr>
        <p:spPr>
          <a:xfrm>
            <a:off x="12118571" y="2621471"/>
            <a:ext cx="5140729"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438" name="Google Shape;438;p32"/>
          <p:cNvSpPr txBox="1"/>
          <p:nvPr/>
        </p:nvSpPr>
        <p:spPr>
          <a:xfrm>
            <a:off x="12118571" y="3501581"/>
            <a:ext cx="1853710" cy="8382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5499" u="none" cap="none" strike="noStrike">
                <a:solidFill>
                  <a:srgbClr val="EB672B"/>
                </a:solidFill>
                <a:latin typeface="Nanum Pen Script"/>
                <a:ea typeface="Nanum Pen Script"/>
                <a:cs typeface="Nanum Pen Script"/>
                <a:sym typeface="Nanum Pen Script"/>
              </a:rPr>
              <a:t>2 years</a:t>
            </a:r>
            <a:endParaRPr/>
          </a:p>
        </p:txBody>
      </p:sp>
      <p:sp>
        <p:nvSpPr>
          <p:cNvPr id="439" name="Google Shape;439;p32"/>
          <p:cNvSpPr txBox="1"/>
          <p:nvPr/>
        </p:nvSpPr>
        <p:spPr>
          <a:xfrm>
            <a:off x="12118571" y="4445634"/>
            <a:ext cx="4685472"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440" name="Google Shape;440;p32"/>
          <p:cNvSpPr txBox="1"/>
          <p:nvPr/>
        </p:nvSpPr>
        <p:spPr>
          <a:xfrm>
            <a:off x="12118571" y="5325744"/>
            <a:ext cx="1853710" cy="8382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5499" u="none" cap="none" strike="noStrike">
                <a:solidFill>
                  <a:srgbClr val="EB672B"/>
                </a:solidFill>
                <a:latin typeface="Nanum Pen Script"/>
                <a:ea typeface="Nanum Pen Script"/>
                <a:cs typeface="Nanum Pen Script"/>
                <a:sym typeface="Nanum Pen Script"/>
              </a:rPr>
              <a:t>3 years</a:t>
            </a:r>
            <a:endParaRPr/>
          </a:p>
        </p:txBody>
      </p:sp>
      <p:sp>
        <p:nvSpPr>
          <p:cNvPr id="441" name="Google Shape;441;p32"/>
          <p:cNvSpPr txBox="1"/>
          <p:nvPr/>
        </p:nvSpPr>
        <p:spPr>
          <a:xfrm>
            <a:off x="12118571" y="6269796"/>
            <a:ext cx="4685472"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442" name="Google Shape;442;p32"/>
          <p:cNvSpPr txBox="1"/>
          <p:nvPr/>
        </p:nvSpPr>
        <p:spPr>
          <a:xfrm>
            <a:off x="12118571" y="7290244"/>
            <a:ext cx="1853710" cy="8382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5499" u="none" cap="none" strike="noStrike">
                <a:solidFill>
                  <a:srgbClr val="EB672B"/>
                </a:solidFill>
                <a:latin typeface="Nanum Pen Script"/>
                <a:ea typeface="Nanum Pen Script"/>
                <a:cs typeface="Nanum Pen Script"/>
                <a:sym typeface="Nanum Pen Script"/>
              </a:rPr>
              <a:t>4 years</a:t>
            </a:r>
            <a:endParaRPr/>
          </a:p>
        </p:txBody>
      </p:sp>
      <p:sp>
        <p:nvSpPr>
          <p:cNvPr id="443" name="Google Shape;443;p32"/>
          <p:cNvSpPr txBox="1"/>
          <p:nvPr/>
        </p:nvSpPr>
        <p:spPr>
          <a:xfrm>
            <a:off x="12118571" y="8234296"/>
            <a:ext cx="4685472"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444" name="Google Shape;444;p32"/>
          <p:cNvSpPr txBox="1"/>
          <p:nvPr/>
        </p:nvSpPr>
        <p:spPr>
          <a:xfrm>
            <a:off x="17724140" y="384148"/>
            <a:ext cx="538422" cy="390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500" u="none" cap="none" strike="noStrike">
                <a:solidFill>
                  <a:srgbClr val="FFFFFF"/>
                </a:solidFill>
                <a:latin typeface="Lato"/>
                <a:ea typeface="Lato"/>
                <a:cs typeface="Lato"/>
                <a:sym typeface="Lato"/>
              </a:rPr>
              <a:t>03</a:t>
            </a:r>
            <a:endParaRPr/>
          </a:p>
        </p:txBody>
      </p:sp>
      <p:sp>
        <p:nvSpPr>
          <p:cNvPr id="445" name="Google Shape;445;p32"/>
          <p:cNvSpPr txBox="1"/>
          <p:nvPr/>
        </p:nvSpPr>
        <p:spPr>
          <a:xfrm rot="-5400000">
            <a:off x="14721452" y="6430928"/>
            <a:ext cx="6534271" cy="390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500" u="none" cap="none" strike="noStrike">
                <a:solidFill>
                  <a:srgbClr val="FFFFFF"/>
                </a:solidFill>
                <a:latin typeface="Lato Light"/>
                <a:ea typeface="Lato Light"/>
                <a:cs typeface="Lato Light"/>
                <a:sym typeface="Lato Light"/>
              </a:rPr>
              <a:t>PERFORMANCE &amp; Future Planning</a:t>
            </a:r>
            <a:endParaRPr/>
          </a:p>
        </p:txBody>
      </p:sp>
      <p:sp>
        <p:nvSpPr>
          <p:cNvPr id="446" name="Google Shape;446;p32"/>
          <p:cNvSpPr txBox="1"/>
          <p:nvPr/>
        </p:nvSpPr>
        <p:spPr>
          <a:xfrm>
            <a:off x="523944" y="5726466"/>
            <a:ext cx="9157099" cy="110870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EB672B"/>
                </a:solidFill>
                <a:latin typeface="Lato"/>
                <a:ea typeface="Lato"/>
                <a:cs typeface="Lato"/>
                <a:sym typeface="Lato"/>
              </a:rPr>
              <a:t>aliquip culpa sint reprehenderit nostrud nostrud sint enim occaecat minim id velit in dolore ipsum aliqua elit occaecat officia pariatur aliqua incididunt aute esse duis dolore nostrud voluptate</a:t>
            </a:r>
            <a:endParaRPr/>
          </a:p>
        </p:txBody>
      </p:sp>
      <p:pic>
        <p:nvPicPr>
          <p:cNvPr id="447" name="Google Shape;447;p32"/>
          <p:cNvPicPr preferRelativeResize="0"/>
          <p:nvPr/>
        </p:nvPicPr>
        <p:blipFill>
          <a:blip r:embed="rId4">
            <a:alphaModFix/>
          </a:blip>
          <a:stretch>
            <a:fillRect/>
          </a:stretch>
        </p:blipFill>
        <p:spPr>
          <a:xfrm flipH="1">
            <a:off x="10576400" y="2565352"/>
            <a:ext cx="646825" cy="5156294"/>
          </a:xfrm>
          <a:prstGeom prst="rect">
            <a:avLst/>
          </a:prstGeom>
          <a:noFill/>
          <a:ln>
            <a:noFill/>
          </a:ln>
        </p:spPr>
      </p:pic>
    </p:spTree>
  </p:cSld>
  <p:clrMapOvr>
    <a:masterClrMapping/>
  </p:clrMapOvr>
  <p:transition spd="med">
    <p:push dir="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pic>
        <p:nvPicPr>
          <p:cNvPr id="452" name="Google Shape;452;p33"/>
          <p:cNvPicPr preferRelativeResize="0"/>
          <p:nvPr/>
        </p:nvPicPr>
        <p:blipFill rotWithShape="1">
          <a:blip r:embed="rId3">
            <a:alphaModFix/>
          </a:blip>
          <a:srcRect b="31261" l="0" r="0" t="31261"/>
          <a:stretch/>
        </p:blipFill>
        <p:spPr>
          <a:xfrm>
            <a:off x="0" y="0"/>
            <a:ext cx="18288000" cy="10287000"/>
          </a:xfrm>
          <a:prstGeom prst="rect">
            <a:avLst/>
          </a:prstGeom>
          <a:noFill/>
          <a:ln>
            <a:noFill/>
          </a:ln>
        </p:spPr>
      </p:pic>
      <p:grpSp>
        <p:nvGrpSpPr>
          <p:cNvPr id="453" name="Google Shape;453;p33"/>
          <p:cNvGrpSpPr/>
          <p:nvPr/>
        </p:nvGrpSpPr>
        <p:grpSpPr>
          <a:xfrm rot="5400000">
            <a:off x="12493000" y="-2634555"/>
            <a:ext cx="2784956" cy="9166695"/>
            <a:chOff x="0" y="-47625"/>
            <a:chExt cx="733486" cy="2414274"/>
          </a:xfrm>
        </p:grpSpPr>
        <p:sp>
          <p:nvSpPr>
            <p:cNvPr id="454" name="Google Shape;454;p33"/>
            <p:cNvSpPr/>
            <p:nvPr/>
          </p:nvSpPr>
          <p:spPr>
            <a:xfrm>
              <a:off x="0" y="0"/>
              <a:ext cx="733486" cy="2366649"/>
            </a:xfrm>
            <a:custGeom>
              <a:rect b="b" l="l" r="r" t="t"/>
              <a:pathLst>
                <a:path extrusionOk="0" h="2366649" w="733486">
                  <a:moveTo>
                    <a:pt x="0" y="0"/>
                  </a:moveTo>
                  <a:lnTo>
                    <a:pt x="733486" y="0"/>
                  </a:lnTo>
                  <a:lnTo>
                    <a:pt x="733486" y="2366649"/>
                  </a:lnTo>
                  <a:lnTo>
                    <a:pt x="0" y="2366649"/>
                  </a:lnTo>
                  <a:close/>
                </a:path>
              </a:pathLst>
            </a:custGeom>
            <a:solidFill>
              <a:srgbClr val="EB672B"/>
            </a:solidFill>
            <a:ln>
              <a:noFill/>
            </a:ln>
          </p:spPr>
        </p:sp>
        <p:sp>
          <p:nvSpPr>
            <p:cNvPr id="455" name="Google Shape;455;p33"/>
            <p:cNvSpPr txBox="1"/>
            <p:nvPr/>
          </p:nvSpPr>
          <p:spPr>
            <a:xfrm>
              <a:off x="0" y="-47625"/>
              <a:ext cx="733486" cy="241427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6" name="Google Shape;456;p33"/>
          <p:cNvSpPr txBox="1"/>
          <p:nvPr/>
        </p:nvSpPr>
        <p:spPr>
          <a:xfrm>
            <a:off x="9999398" y="1120117"/>
            <a:ext cx="8288700" cy="1692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5499" u="none" cap="none" strike="noStrike">
                <a:solidFill>
                  <a:srgbClr val="FFFFFF"/>
                </a:solidFill>
                <a:latin typeface="Lato Light"/>
                <a:ea typeface="Lato Light"/>
                <a:cs typeface="Lato Light"/>
                <a:sym typeface="Lato Light"/>
              </a:rPr>
              <a:t>A PICTURE IS WORTH A THOUSAND WORDS</a:t>
            </a:r>
            <a:endParaRPr/>
          </a:p>
        </p:txBody>
      </p:sp>
    </p:spTree>
  </p:cSld>
  <p:clrMapOvr>
    <a:masterClrMapping/>
  </p:clrMapOvr>
  <p:transition spd="med">
    <p:push dir="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id="461" name="Google Shape;461;p34"/>
          <p:cNvPicPr preferRelativeResize="0"/>
          <p:nvPr/>
        </p:nvPicPr>
        <p:blipFill>
          <a:blip r:embed="rId3">
            <a:alphaModFix/>
          </a:blip>
          <a:stretch>
            <a:fillRect/>
          </a:stretch>
        </p:blipFill>
        <p:spPr>
          <a:xfrm>
            <a:off x="14373378" y="1417401"/>
            <a:ext cx="2885926" cy="5527778"/>
          </a:xfrm>
          <a:prstGeom prst="rect">
            <a:avLst/>
          </a:prstGeom>
          <a:noFill/>
          <a:ln>
            <a:noFill/>
          </a:ln>
        </p:spPr>
      </p:pic>
      <p:grpSp>
        <p:nvGrpSpPr>
          <p:cNvPr id="462" name="Google Shape;462;p34"/>
          <p:cNvGrpSpPr/>
          <p:nvPr/>
        </p:nvGrpSpPr>
        <p:grpSpPr>
          <a:xfrm>
            <a:off x="17698702" y="-180826"/>
            <a:ext cx="589298" cy="10467826"/>
            <a:chOff x="0" y="-47625"/>
            <a:chExt cx="155206" cy="2756958"/>
          </a:xfrm>
        </p:grpSpPr>
        <p:sp>
          <p:nvSpPr>
            <p:cNvPr id="463" name="Google Shape;463;p34"/>
            <p:cNvSpPr/>
            <p:nvPr/>
          </p:nvSpPr>
          <p:spPr>
            <a:xfrm>
              <a:off x="0" y="0"/>
              <a:ext cx="155206" cy="2709333"/>
            </a:xfrm>
            <a:custGeom>
              <a:rect b="b" l="l" r="r" t="t"/>
              <a:pathLst>
                <a:path extrusionOk="0" h="2709333" w="155206">
                  <a:moveTo>
                    <a:pt x="0" y="0"/>
                  </a:moveTo>
                  <a:lnTo>
                    <a:pt x="155206" y="0"/>
                  </a:lnTo>
                  <a:lnTo>
                    <a:pt x="155206" y="2709333"/>
                  </a:lnTo>
                  <a:lnTo>
                    <a:pt x="0" y="2709333"/>
                  </a:lnTo>
                  <a:close/>
                </a:path>
              </a:pathLst>
            </a:custGeom>
            <a:solidFill>
              <a:srgbClr val="EB672B"/>
            </a:solidFill>
            <a:ln>
              <a:noFill/>
            </a:ln>
          </p:spPr>
        </p:sp>
        <p:sp>
          <p:nvSpPr>
            <p:cNvPr id="464" name="Google Shape;464;p34"/>
            <p:cNvSpPr txBox="1"/>
            <p:nvPr/>
          </p:nvSpPr>
          <p:spPr>
            <a:xfrm>
              <a:off x="0" y="-47625"/>
              <a:ext cx="155206"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5" name="Google Shape;465;p34"/>
          <p:cNvSpPr txBox="1"/>
          <p:nvPr/>
        </p:nvSpPr>
        <p:spPr>
          <a:xfrm>
            <a:off x="2725682" y="1507400"/>
            <a:ext cx="4427323" cy="185165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Presentations are communication tools that can be used as demonstrations, lectures, speeches, reports, and more. It is mostly presented before an audience. </a:t>
            </a:r>
            <a:endParaRPr/>
          </a:p>
        </p:txBody>
      </p:sp>
      <p:sp>
        <p:nvSpPr>
          <p:cNvPr id="466" name="Google Shape;466;p34"/>
          <p:cNvSpPr/>
          <p:nvPr/>
        </p:nvSpPr>
        <p:spPr>
          <a:xfrm>
            <a:off x="7153005" y="4718929"/>
            <a:ext cx="2217746" cy="1907262"/>
          </a:xfrm>
          <a:custGeom>
            <a:rect b="b" l="l" r="r" t="t"/>
            <a:pathLst>
              <a:path extrusionOk="0" h="1907262" w="2217746">
                <a:moveTo>
                  <a:pt x="0" y="0"/>
                </a:moveTo>
                <a:lnTo>
                  <a:pt x="2217746" y="0"/>
                </a:lnTo>
                <a:lnTo>
                  <a:pt x="2217746" y="1907262"/>
                </a:lnTo>
                <a:lnTo>
                  <a:pt x="0" y="1907262"/>
                </a:lnTo>
                <a:lnTo>
                  <a:pt x="0" y="0"/>
                </a:lnTo>
                <a:close/>
              </a:path>
            </a:pathLst>
          </a:custGeom>
          <a:blipFill rotWithShape="1">
            <a:blip r:embed="rId4">
              <a:alphaModFix/>
            </a:blip>
            <a:stretch>
              <a:fillRect b="0" l="0" r="0" t="0"/>
            </a:stretch>
          </a:blipFill>
          <a:ln>
            <a:noFill/>
          </a:ln>
        </p:spPr>
      </p:sp>
      <p:sp>
        <p:nvSpPr>
          <p:cNvPr id="467" name="Google Shape;467;p34"/>
          <p:cNvSpPr/>
          <p:nvPr/>
        </p:nvSpPr>
        <p:spPr>
          <a:xfrm>
            <a:off x="507936" y="1417388"/>
            <a:ext cx="2217746" cy="1907262"/>
          </a:xfrm>
          <a:custGeom>
            <a:rect b="b" l="l" r="r" t="t"/>
            <a:pathLst>
              <a:path extrusionOk="0" h="1907262" w="2217746">
                <a:moveTo>
                  <a:pt x="0" y="0"/>
                </a:moveTo>
                <a:lnTo>
                  <a:pt x="2217746" y="0"/>
                </a:lnTo>
                <a:lnTo>
                  <a:pt x="2217746" y="1907262"/>
                </a:lnTo>
                <a:lnTo>
                  <a:pt x="0" y="1907262"/>
                </a:lnTo>
                <a:lnTo>
                  <a:pt x="0" y="0"/>
                </a:lnTo>
                <a:close/>
              </a:path>
            </a:pathLst>
          </a:custGeom>
          <a:blipFill rotWithShape="1">
            <a:blip r:embed="rId4">
              <a:alphaModFix/>
            </a:blip>
            <a:stretch>
              <a:fillRect b="0" l="0" r="0" t="0"/>
            </a:stretch>
          </a:blipFill>
          <a:ln>
            <a:noFill/>
          </a:ln>
        </p:spPr>
      </p:sp>
      <p:sp>
        <p:nvSpPr>
          <p:cNvPr id="468" name="Google Shape;468;p34"/>
          <p:cNvSpPr/>
          <p:nvPr/>
        </p:nvSpPr>
        <p:spPr>
          <a:xfrm>
            <a:off x="507936" y="4638087"/>
            <a:ext cx="2217746" cy="1907262"/>
          </a:xfrm>
          <a:custGeom>
            <a:rect b="b" l="l" r="r" t="t"/>
            <a:pathLst>
              <a:path extrusionOk="0" h="1907262" w="2217746">
                <a:moveTo>
                  <a:pt x="0" y="0"/>
                </a:moveTo>
                <a:lnTo>
                  <a:pt x="2217746" y="0"/>
                </a:lnTo>
                <a:lnTo>
                  <a:pt x="2217746" y="1907262"/>
                </a:lnTo>
                <a:lnTo>
                  <a:pt x="0" y="1907262"/>
                </a:lnTo>
                <a:lnTo>
                  <a:pt x="0" y="0"/>
                </a:lnTo>
                <a:close/>
              </a:path>
            </a:pathLst>
          </a:custGeom>
          <a:blipFill rotWithShape="1">
            <a:blip r:embed="rId4">
              <a:alphaModFix/>
            </a:blip>
            <a:stretch>
              <a:fillRect b="0" l="0" r="0" t="0"/>
            </a:stretch>
          </a:blipFill>
          <a:ln>
            <a:noFill/>
          </a:ln>
        </p:spPr>
      </p:sp>
      <p:sp>
        <p:nvSpPr>
          <p:cNvPr id="469" name="Google Shape;469;p34"/>
          <p:cNvSpPr txBox="1"/>
          <p:nvPr/>
        </p:nvSpPr>
        <p:spPr>
          <a:xfrm>
            <a:off x="7885929" y="985172"/>
            <a:ext cx="1160972" cy="2934212"/>
          </a:xfrm>
          <a:prstGeom prst="rect">
            <a:avLst/>
          </a:prstGeom>
          <a:noFill/>
          <a:ln>
            <a:noFill/>
          </a:ln>
        </p:spPr>
        <p:txBody>
          <a:bodyPr anchorCtr="0" anchor="t" bIns="0" lIns="0" spcFirstLastPara="1" rIns="0" wrap="square" tIns="0">
            <a:spAutoFit/>
          </a:bodyPr>
          <a:lstStyle/>
          <a:p>
            <a:pPr indent="0" lvl="0" marL="0" marR="0" rtl="0" algn="l">
              <a:lnSpc>
                <a:spcPct val="119998"/>
              </a:lnSpc>
              <a:spcBef>
                <a:spcPts val="0"/>
              </a:spcBef>
              <a:spcAft>
                <a:spcPts val="0"/>
              </a:spcAft>
              <a:buNone/>
            </a:pPr>
            <a:r>
              <a:rPr b="0" i="0" lang="en-US" sz="19411" u="none" cap="none" strike="noStrike">
                <a:solidFill>
                  <a:srgbClr val="EB672B"/>
                </a:solidFill>
                <a:latin typeface="Nanum Pen Script"/>
                <a:ea typeface="Nanum Pen Script"/>
                <a:cs typeface="Nanum Pen Script"/>
                <a:sym typeface="Nanum Pen Script"/>
              </a:rPr>
              <a:t>2</a:t>
            </a:r>
            <a:endParaRPr/>
          </a:p>
        </p:txBody>
      </p:sp>
      <p:sp>
        <p:nvSpPr>
          <p:cNvPr id="470" name="Google Shape;470;p34"/>
          <p:cNvSpPr/>
          <p:nvPr/>
        </p:nvSpPr>
        <p:spPr>
          <a:xfrm>
            <a:off x="7299649" y="1417388"/>
            <a:ext cx="2217746" cy="1907262"/>
          </a:xfrm>
          <a:custGeom>
            <a:rect b="b" l="l" r="r" t="t"/>
            <a:pathLst>
              <a:path extrusionOk="0" h="1907262" w="2217746">
                <a:moveTo>
                  <a:pt x="0" y="0"/>
                </a:moveTo>
                <a:lnTo>
                  <a:pt x="2217746" y="0"/>
                </a:lnTo>
                <a:lnTo>
                  <a:pt x="2217746" y="1907262"/>
                </a:lnTo>
                <a:lnTo>
                  <a:pt x="0" y="1907262"/>
                </a:lnTo>
                <a:lnTo>
                  <a:pt x="0" y="0"/>
                </a:lnTo>
                <a:close/>
              </a:path>
            </a:pathLst>
          </a:custGeom>
          <a:blipFill rotWithShape="1">
            <a:blip r:embed="rId4">
              <a:alphaModFix/>
            </a:blip>
            <a:stretch>
              <a:fillRect b="0" l="0" r="0" t="0"/>
            </a:stretch>
          </a:blipFill>
          <a:ln>
            <a:noFill/>
          </a:ln>
        </p:spPr>
      </p:sp>
      <p:sp>
        <p:nvSpPr>
          <p:cNvPr id="471" name="Google Shape;471;p34"/>
          <p:cNvSpPr txBox="1"/>
          <p:nvPr/>
        </p:nvSpPr>
        <p:spPr>
          <a:xfrm>
            <a:off x="10845274" y="7296177"/>
            <a:ext cx="6202800" cy="2462400"/>
          </a:xfrm>
          <a:prstGeom prst="rect">
            <a:avLst/>
          </a:prstGeom>
          <a:noFill/>
          <a:ln>
            <a:noFill/>
          </a:ln>
        </p:spPr>
        <p:txBody>
          <a:bodyPr anchorCtr="0" anchor="t" bIns="0" lIns="0" spcFirstLastPara="1" rIns="0" wrap="square" tIns="0">
            <a:spAutoFit/>
          </a:bodyPr>
          <a:lstStyle/>
          <a:p>
            <a:pPr indent="0" lvl="0" marL="0" marR="0" rtl="0" algn="r">
              <a:lnSpc>
                <a:spcPct val="80000"/>
              </a:lnSpc>
              <a:spcBef>
                <a:spcPts val="0"/>
              </a:spcBef>
              <a:spcAft>
                <a:spcPts val="0"/>
              </a:spcAft>
              <a:buNone/>
            </a:pPr>
            <a:r>
              <a:rPr i="0" lang="en-US" sz="9999" u="none" cap="none" strike="noStrike">
                <a:solidFill>
                  <a:srgbClr val="EB672B"/>
                </a:solidFill>
                <a:latin typeface="Mukta ExtraBold"/>
                <a:ea typeface="Mukta ExtraBold"/>
                <a:cs typeface="Mukta ExtraBold"/>
                <a:sym typeface="Mukta ExtraBold"/>
              </a:rPr>
              <a:t>final check-In</a:t>
            </a:r>
            <a:endParaRPr>
              <a:latin typeface="Mukta ExtraBold"/>
              <a:ea typeface="Mukta ExtraBold"/>
              <a:cs typeface="Mukta ExtraBold"/>
              <a:sym typeface="Mukta ExtraBold"/>
            </a:endParaRPr>
          </a:p>
        </p:txBody>
      </p:sp>
      <p:sp>
        <p:nvSpPr>
          <p:cNvPr id="472" name="Google Shape;472;p34"/>
          <p:cNvSpPr txBox="1"/>
          <p:nvPr/>
        </p:nvSpPr>
        <p:spPr>
          <a:xfrm>
            <a:off x="17724140" y="384148"/>
            <a:ext cx="538422" cy="390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500" u="none" cap="none" strike="noStrike">
                <a:solidFill>
                  <a:srgbClr val="FFFFFF"/>
                </a:solidFill>
                <a:latin typeface="Lato"/>
                <a:ea typeface="Lato"/>
                <a:cs typeface="Lato"/>
                <a:sym typeface="Lato"/>
              </a:rPr>
              <a:t>03</a:t>
            </a:r>
            <a:endParaRPr/>
          </a:p>
        </p:txBody>
      </p:sp>
      <p:sp>
        <p:nvSpPr>
          <p:cNvPr id="473" name="Google Shape;473;p34"/>
          <p:cNvSpPr txBox="1"/>
          <p:nvPr/>
        </p:nvSpPr>
        <p:spPr>
          <a:xfrm rot="-5400000">
            <a:off x="14721452" y="6430928"/>
            <a:ext cx="6534271" cy="390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500" u="none" cap="none" strike="noStrike">
                <a:solidFill>
                  <a:srgbClr val="FFFFFF"/>
                </a:solidFill>
                <a:latin typeface="Lato Light"/>
                <a:ea typeface="Lato Light"/>
                <a:cs typeface="Lato Light"/>
                <a:sym typeface="Lato Light"/>
              </a:rPr>
              <a:t>PERFORMANCE &amp; Future Planning</a:t>
            </a:r>
            <a:endParaRPr/>
          </a:p>
        </p:txBody>
      </p:sp>
      <p:sp>
        <p:nvSpPr>
          <p:cNvPr id="474" name="Google Shape;474;p34"/>
          <p:cNvSpPr txBox="1"/>
          <p:nvPr/>
        </p:nvSpPr>
        <p:spPr>
          <a:xfrm>
            <a:off x="9532676" y="1507400"/>
            <a:ext cx="4427323" cy="185165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Presentations are communication tools that can be used as demonstrations, lectures, speeches, reports, and more. It is mostly presented before an audience. </a:t>
            </a:r>
            <a:endParaRPr/>
          </a:p>
        </p:txBody>
      </p:sp>
      <p:sp>
        <p:nvSpPr>
          <p:cNvPr id="475" name="Google Shape;475;p34"/>
          <p:cNvSpPr txBox="1"/>
          <p:nvPr/>
        </p:nvSpPr>
        <p:spPr>
          <a:xfrm>
            <a:off x="2725682" y="4693693"/>
            <a:ext cx="4427323" cy="185165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Presentations are communication tools that can be used as demonstrations, lectures, speeches, reports, and more. It is mostly presented before an audience. </a:t>
            </a:r>
            <a:endParaRPr/>
          </a:p>
        </p:txBody>
      </p:sp>
      <p:sp>
        <p:nvSpPr>
          <p:cNvPr id="476" name="Google Shape;476;p34"/>
          <p:cNvSpPr txBox="1"/>
          <p:nvPr/>
        </p:nvSpPr>
        <p:spPr>
          <a:xfrm>
            <a:off x="1430695" y="1019175"/>
            <a:ext cx="1160972" cy="2934212"/>
          </a:xfrm>
          <a:prstGeom prst="rect">
            <a:avLst/>
          </a:prstGeom>
          <a:noFill/>
          <a:ln>
            <a:noFill/>
          </a:ln>
        </p:spPr>
        <p:txBody>
          <a:bodyPr anchorCtr="0" anchor="t" bIns="0" lIns="0" spcFirstLastPara="1" rIns="0" wrap="square" tIns="0">
            <a:spAutoFit/>
          </a:bodyPr>
          <a:lstStyle/>
          <a:p>
            <a:pPr indent="0" lvl="0" marL="0" marR="0" rtl="0" algn="l">
              <a:lnSpc>
                <a:spcPct val="119998"/>
              </a:lnSpc>
              <a:spcBef>
                <a:spcPts val="0"/>
              </a:spcBef>
              <a:spcAft>
                <a:spcPts val="0"/>
              </a:spcAft>
              <a:buNone/>
            </a:pPr>
            <a:r>
              <a:rPr b="0" i="0" lang="en-US" sz="19411" u="none" cap="none" strike="noStrike">
                <a:solidFill>
                  <a:srgbClr val="EB672B"/>
                </a:solidFill>
                <a:latin typeface="Nanum Pen Script"/>
                <a:ea typeface="Nanum Pen Script"/>
                <a:cs typeface="Nanum Pen Script"/>
                <a:sym typeface="Nanum Pen Script"/>
              </a:rPr>
              <a:t>1</a:t>
            </a:r>
            <a:endParaRPr/>
          </a:p>
        </p:txBody>
      </p:sp>
      <p:sp>
        <p:nvSpPr>
          <p:cNvPr id="477" name="Google Shape;477;p34"/>
          <p:cNvSpPr txBox="1"/>
          <p:nvPr/>
        </p:nvSpPr>
        <p:spPr>
          <a:xfrm>
            <a:off x="1283229" y="4171465"/>
            <a:ext cx="1160972" cy="2934212"/>
          </a:xfrm>
          <a:prstGeom prst="rect">
            <a:avLst/>
          </a:prstGeom>
          <a:noFill/>
          <a:ln>
            <a:noFill/>
          </a:ln>
        </p:spPr>
        <p:txBody>
          <a:bodyPr anchorCtr="0" anchor="t" bIns="0" lIns="0" spcFirstLastPara="1" rIns="0" wrap="square" tIns="0">
            <a:spAutoFit/>
          </a:bodyPr>
          <a:lstStyle/>
          <a:p>
            <a:pPr indent="0" lvl="0" marL="0" marR="0" rtl="0" algn="l">
              <a:lnSpc>
                <a:spcPct val="119998"/>
              </a:lnSpc>
              <a:spcBef>
                <a:spcPts val="0"/>
              </a:spcBef>
              <a:spcAft>
                <a:spcPts val="0"/>
              </a:spcAft>
              <a:buNone/>
            </a:pPr>
            <a:r>
              <a:rPr b="0" i="0" lang="en-US" sz="19411" u="none" cap="none" strike="noStrike">
                <a:solidFill>
                  <a:srgbClr val="EB672B"/>
                </a:solidFill>
                <a:latin typeface="Nanum Pen Script"/>
                <a:ea typeface="Nanum Pen Script"/>
                <a:cs typeface="Nanum Pen Script"/>
                <a:sym typeface="Nanum Pen Script"/>
              </a:rPr>
              <a:t>3</a:t>
            </a:r>
            <a:endParaRPr/>
          </a:p>
        </p:txBody>
      </p:sp>
      <p:sp>
        <p:nvSpPr>
          <p:cNvPr id="478" name="Google Shape;478;p34"/>
          <p:cNvSpPr txBox="1"/>
          <p:nvPr/>
        </p:nvSpPr>
        <p:spPr>
          <a:xfrm>
            <a:off x="9532676" y="4693693"/>
            <a:ext cx="4427323" cy="185165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Presentations are communication tools that can be used as demonstrations, lectures, speeches, reports, and more. It is mostly presented before an audience. </a:t>
            </a:r>
            <a:endParaRPr/>
          </a:p>
        </p:txBody>
      </p:sp>
      <p:sp>
        <p:nvSpPr>
          <p:cNvPr id="479" name="Google Shape;479;p34"/>
          <p:cNvSpPr txBox="1"/>
          <p:nvPr/>
        </p:nvSpPr>
        <p:spPr>
          <a:xfrm>
            <a:off x="7709224" y="4171465"/>
            <a:ext cx="1160972" cy="2934212"/>
          </a:xfrm>
          <a:prstGeom prst="rect">
            <a:avLst/>
          </a:prstGeom>
          <a:noFill/>
          <a:ln>
            <a:noFill/>
          </a:ln>
        </p:spPr>
        <p:txBody>
          <a:bodyPr anchorCtr="0" anchor="t" bIns="0" lIns="0" spcFirstLastPara="1" rIns="0" wrap="square" tIns="0">
            <a:spAutoFit/>
          </a:bodyPr>
          <a:lstStyle/>
          <a:p>
            <a:pPr indent="0" lvl="0" marL="0" marR="0" rtl="0" algn="l">
              <a:lnSpc>
                <a:spcPct val="119998"/>
              </a:lnSpc>
              <a:spcBef>
                <a:spcPts val="0"/>
              </a:spcBef>
              <a:spcAft>
                <a:spcPts val="0"/>
              </a:spcAft>
              <a:buNone/>
            </a:pPr>
            <a:r>
              <a:rPr b="0" i="0" lang="en-US" sz="19411" u="none" cap="none" strike="noStrike">
                <a:solidFill>
                  <a:srgbClr val="EB672B"/>
                </a:solidFill>
                <a:latin typeface="Nanum Pen Script"/>
                <a:ea typeface="Nanum Pen Script"/>
                <a:cs typeface="Nanum Pen Script"/>
                <a:sym typeface="Nanum Pen Script"/>
              </a:rPr>
              <a:t>4</a:t>
            </a:r>
            <a:endParaRPr/>
          </a:p>
        </p:txBody>
      </p:sp>
      <p:pic>
        <p:nvPicPr>
          <p:cNvPr id="480" name="Google Shape;480;p34"/>
          <p:cNvPicPr preferRelativeResize="0"/>
          <p:nvPr/>
        </p:nvPicPr>
        <p:blipFill>
          <a:blip r:embed="rId5">
            <a:alphaModFix/>
          </a:blip>
          <a:stretch>
            <a:fillRect/>
          </a:stretch>
        </p:blipFill>
        <p:spPr>
          <a:xfrm>
            <a:off x="6569073" y="7262137"/>
            <a:ext cx="5353625" cy="2530475"/>
          </a:xfrm>
          <a:prstGeom prst="rect">
            <a:avLst/>
          </a:prstGeom>
          <a:noFill/>
          <a:ln>
            <a:noFill/>
          </a:ln>
        </p:spPr>
      </p:pic>
    </p:spTree>
  </p:cSld>
  <p:clrMapOvr>
    <a:masterClrMapping/>
  </p:clrMapOvr>
  <p:transition spd="med">
    <p:push dir="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pic>
        <p:nvPicPr>
          <p:cNvPr id="485" name="Google Shape;485;p35"/>
          <p:cNvPicPr preferRelativeResize="0"/>
          <p:nvPr/>
        </p:nvPicPr>
        <p:blipFill>
          <a:blip r:embed="rId3">
            <a:alphaModFix/>
          </a:blip>
          <a:stretch>
            <a:fillRect/>
          </a:stretch>
        </p:blipFill>
        <p:spPr>
          <a:xfrm>
            <a:off x="9623325" y="1461800"/>
            <a:ext cx="6008075" cy="4503174"/>
          </a:xfrm>
          <a:prstGeom prst="rect">
            <a:avLst/>
          </a:prstGeom>
          <a:noFill/>
          <a:ln>
            <a:noFill/>
          </a:ln>
        </p:spPr>
      </p:pic>
      <p:sp>
        <p:nvSpPr>
          <p:cNvPr id="486" name="Google Shape;486;p35"/>
          <p:cNvSpPr/>
          <p:nvPr/>
        </p:nvSpPr>
        <p:spPr>
          <a:xfrm>
            <a:off x="1028700" y="7751636"/>
            <a:ext cx="210121" cy="300173"/>
          </a:xfrm>
          <a:custGeom>
            <a:rect b="b" l="l" r="r" t="t"/>
            <a:pathLst>
              <a:path extrusionOk="0" h="300173" w="210121">
                <a:moveTo>
                  <a:pt x="0" y="0"/>
                </a:moveTo>
                <a:lnTo>
                  <a:pt x="210121" y="0"/>
                </a:lnTo>
                <a:lnTo>
                  <a:pt x="210121" y="300173"/>
                </a:lnTo>
                <a:lnTo>
                  <a:pt x="0" y="300173"/>
                </a:lnTo>
                <a:lnTo>
                  <a:pt x="0" y="0"/>
                </a:lnTo>
                <a:close/>
              </a:path>
            </a:pathLst>
          </a:custGeom>
          <a:blipFill rotWithShape="1">
            <a:blip r:embed="rId4">
              <a:alphaModFix/>
            </a:blip>
            <a:stretch>
              <a:fillRect b="0" l="0" r="0" t="0"/>
            </a:stretch>
          </a:blipFill>
          <a:ln>
            <a:noFill/>
          </a:ln>
        </p:spPr>
      </p:sp>
      <p:sp>
        <p:nvSpPr>
          <p:cNvPr id="487" name="Google Shape;487;p35"/>
          <p:cNvSpPr/>
          <p:nvPr/>
        </p:nvSpPr>
        <p:spPr>
          <a:xfrm>
            <a:off x="4832506" y="9291027"/>
            <a:ext cx="263367" cy="263367"/>
          </a:xfrm>
          <a:custGeom>
            <a:rect b="b" l="l" r="r" t="t"/>
            <a:pathLst>
              <a:path extrusionOk="0" h="263367" w="263367">
                <a:moveTo>
                  <a:pt x="0" y="0"/>
                </a:moveTo>
                <a:lnTo>
                  <a:pt x="263367" y="0"/>
                </a:lnTo>
                <a:lnTo>
                  <a:pt x="263367" y="263367"/>
                </a:lnTo>
                <a:lnTo>
                  <a:pt x="0" y="263367"/>
                </a:lnTo>
                <a:lnTo>
                  <a:pt x="0" y="0"/>
                </a:lnTo>
                <a:close/>
              </a:path>
            </a:pathLst>
          </a:custGeom>
          <a:blipFill rotWithShape="1">
            <a:blip r:embed="rId5">
              <a:alphaModFix/>
            </a:blip>
            <a:stretch>
              <a:fillRect b="0" l="0" r="0" t="0"/>
            </a:stretch>
          </a:blipFill>
          <a:ln>
            <a:noFill/>
          </a:ln>
        </p:spPr>
      </p:sp>
      <p:sp>
        <p:nvSpPr>
          <p:cNvPr id="488" name="Google Shape;488;p35"/>
          <p:cNvSpPr/>
          <p:nvPr/>
        </p:nvSpPr>
        <p:spPr>
          <a:xfrm>
            <a:off x="4832506" y="8569228"/>
            <a:ext cx="246129" cy="169214"/>
          </a:xfrm>
          <a:custGeom>
            <a:rect b="b" l="l" r="r" t="t"/>
            <a:pathLst>
              <a:path extrusionOk="0" h="169214" w="246129">
                <a:moveTo>
                  <a:pt x="0" y="0"/>
                </a:moveTo>
                <a:lnTo>
                  <a:pt x="246129" y="0"/>
                </a:lnTo>
                <a:lnTo>
                  <a:pt x="246129" y="169213"/>
                </a:lnTo>
                <a:lnTo>
                  <a:pt x="0" y="169213"/>
                </a:lnTo>
                <a:lnTo>
                  <a:pt x="0" y="0"/>
                </a:lnTo>
                <a:close/>
              </a:path>
            </a:pathLst>
          </a:custGeom>
          <a:blipFill rotWithShape="1">
            <a:blip r:embed="rId6">
              <a:alphaModFix/>
            </a:blip>
            <a:stretch>
              <a:fillRect b="0" l="0" r="0" t="0"/>
            </a:stretch>
          </a:blipFill>
          <a:ln>
            <a:noFill/>
          </a:ln>
        </p:spPr>
      </p:sp>
      <p:sp>
        <p:nvSpPr>
          <p:cNvPr id="489" name="Google Shape;489;p35"/>
          <p:cNvSpPr/>
          <p:nvPr/>
        </p:nvSpPr>
        <p:spPr>
          <a:xfrm>
            <a:off x="1028700" y="9286193"/>
            <a:ext cx="273035" cy="273035"/>
          </a:xfrm>
          <a:custGeom>
            <a:rect b="b" l="l" r="r" t="t"/>
            <a:pathLst>
              <a:path extrusionOk="0" h="273035" w="273035">
                <a:moveTo>
                  <a:pt x="0" y="0"/>
                </a:moveTo>
                <a:lnTo>
                  <a:pt x="273035" y="0"/>
                </a:lnTo>
                <a:lnTo>
                  <a:pt x="273035" y="273035"/>
                </a:lnTo>
                <a:lnTo>
                  <a:pt x="0" y="273035"/>
                </a:lnTo>
                <a:lnTo>
                  <a:pt x="0" y="0"/>
                </a:lnTo>
                <a:close/>
              </a:path>
            </a:pathLst>
          </a:custGeom>
          <a:blipFill rotWithShape="1">
            <a:blip r:embed="rId7">
              <a:alphaModFix/>
            </a:blip>
            <a:stretch>
              <a:fillRect b="0" l="0" r="0" t="0"/>
            </a:stretch>
          </a:blipFill>
          <a:ln>
            <a:noFill/>
          </a:ln>
        </p:spPr>
      </p:sp>
      <p:sp>
        <p:nvSpPr>
          <p:cNvPr id="490" name="Google Shape;490;p35"/>
          <p:cNvSpPr/>
          <p:nvPr/>
        </p:nvSpPr>
        <p:spPr>
          <a:xfrm>
            <a:off x="1028700" y="8514897"/>
            <a:ext cx="308750" cy="277875"/>
          </a:xfrm>
          <a:custGeom>
            <a:rect b="b" l="l" r="r" t="t"/>
            <a:pathLst>
              <a:path extrusionOk="0" h="277875" w="308750">
                <a:moveTo>
                  <a:pt x="0" y="0"/>
                </a:moveTo>
                <a:lnTo>
                  <a:pt x="308750" y="0"/>
                </a:lnTo>
                <a:lnTo>
                  <a:pt x="308750" y="277875"/>
                </a:lnTo>
                <a:lnTo>
                  <a:pt x="0" y="277875"/>
                </a:lnTo>
                <a:lnTo>
                  <a:pt x="0" y="0"/>
                </a:lnTo>
                <a:close/>
              </a:path>
            </a:pathLst>
          </a:custGeom>
          <a:blipFill rotWithShape="1">
            <a:blip r:embed="rId8">
              <a:alphaModFix/>
            </a:blip>
            <a:stretch>
              <a:fillRect b="0" l="0" r="0" t="0"/>
            </a:stretch>
          </a:blipFill>
          <a:ln>
            <a:noFill/>
          </a:ln>
        </p:spPr>
      </p:sp>
      <p:sp>
        <p:nvSpPr>
          <p:cNvPr id="491" name="Google Shape;491;p35"/>
          <p:cNvSpPr/>
          <p:nvPr/>
        </p:nvSpPr>
        <p:spPr>
          <a:xfrm>
            <a:off x="7468275" y="384139"/>
            <a:ext cx="10842876" cy="9930136"/>
          </a:xfrm>
          <a:custGeom>
            <a:rect b="b" l="l" r="r" t="t"/>
            <a:pathLst>
              <a:path extrusionOk="0" h="9930136" w="10842876">
                <a:moveTo>
                  <a:pt x="0" y="0"/>
                </a:moveTo>
                <a:lnTo>
                  <a:pt x="10842876" y="0"/>
                </a:lnTo>
                <a:lnTo>
                  <a:pt x="10842876" y="9930136"/>
                </a:lnTo>
                <a:lnTo>
                  <a:pt x="0" y="9930136"/>
                </a:lnTo>
                <a:lnTo>
                  <a:pt x="0" y="0"/>
                </a:lnTo>
                <a:close/>
              </a:path>
            </a:pathLst>
          </a:custGeom>
          <a:blipFill rotWithShape="1">
            <a:blip r:embed="rId9">
              <a:alphaModFix/>
            </a:blip>
            <a:stretch>
              <a:fillRect b="0" l="-24561" r="-12893" t="0"/>
            </a:stretch>
          </a:blipFill>
          <a:ln>
            <a:noFill/>
          </a:ln>
        </p:spPr>
      </p:sp>
      <p:grpSp>
        <p:nvGrpSpPr>
          <p:cNvPr id="492" name="Google Shape;492;p35"/>
          <p:cNvGrpSpPr/>
          <p:nvPr/>
        </p:nvGrpSpPr>
        <p:grpSpPr>
          <a:xfrm>
            <a:off x="17698702" y="-180826"/>
            <a:ext cx="589298" cy="10467826"/>
            <a:chOff x="0" y="-47625"/>
            <a:chExt cx="155206" cy="2756958"/>
          </a:xfrm>
        </p:grpSpPr>
        <p:sp>
          <p:nvSpPr>
            <p:cNvPr id="493" name="Google Shape;493;p35"/>
            <p:cNvSpPr/>
            <p:nvPr/>
          </p:nvSpPr>
          <p:spPr>
            <a:xfrm>
              <a:off x="0" y="0"/>
              <a:ext cx="155206" cy="2709333"/>
            </a:xfrm>
            <a:custGeom>
              <a:rect b="b" l="l" r="r" t="t"/>
              <a:pathLst>
                <a:path extrusionOk="0" h="2709333" w="155206">
                  <a:moveTo>
                    <a:pt x="0" y="0"/>
                  </a:moveTo>
                  <a:lnTo>
                    <a:pt x="155206" y="0"/>
                  </a:lnTo>
                  <a:lnTo>
                    <a:pt x="155206" y="2709333"/>
                  </a:lnTo>
                  <a:lnTo>
                    <a:pt x="0" y="2709333"/>
                  </a:lnTo>
                  <a:close/>
                </a:path>
              </a:pathLst>
            </a:custGeom>
            <a:solidFill>
              <a:srgbClr val="EB672B"/>
            </a:solidFill>
            <a:ln>
              <a:noFill/>
            </a:ln>
          </p:spPr>
        </p:sp>
        <p:sp>
          <p:nvSpPr>
            <p:cNvPr id="494" name="Google Shape;494;p35"/>
            <p:cNvSpPr txBox="1"/>
            <p:nvPr/>
          </p:nvSpPr>
          <p:spPr>
            <a:xfrm>
              <a:off x="0" y="-47625"/>
              <a:ext cx="155206"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5" name="Google Shape;495;p35"/>
          <p:cNvSpPr txBox="1"/>
          <p:nvPr/>
        </p:nvSpPr>
        <p:spPr>
          <a:xfrm>
            <a:off x="1028700" y="3839812"/>
            <a:ext cx="6117600" cy="1539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9999" u="none" cap="none" strike="noStrike">
                <a:solidFill>
                  <a:srgbClr val="EB672B"/>
                </a:solidFill>
                <a:latin typeface="Mukta ExtraBold"/>
                <a:ea typeface="Mukta ExtraBold"/>
                <a:cs typeface="Mukta ExtraBold"/>
                <a:sym typeface="Mukta ExtraBold"/>
              </a:rPr>
              <a:t>contact us</a:t>
            </a:r>
            <a:endParaRPr>
              <a:latin typeface="Mukta ExtraBold"/>
              <a:ea typeface="Mukta ExtraBold"/>
              <a:cs typeface="Mukta ExtraBold"/>
              <a:sym typeface="Mukta ExtraBold"/>
            </a:endParaRPr>
          </a:p>
        </p:txBody>
      </p:sp>
      <p:sp>
        <p:nvSpPr>
          <p:cNvPr id="496" name="Google Shape;496;p35"/>
          <p:cNvSpPr txBox="1"/>
          <p:nvPr/>
        </p:nvSpPr>
        <p:spPr>
          <a:xfrm>
            <a:off x="1666819" y="7695030"/>
            <a:ext cx="5801458"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EB672B"/>
                </a:solidFill>
                <a:latin typeface="Lato"/>
                <a:ea typeface="Lato"/>
                <a:cs typeface="Lato"/>
                <a:sym typeface="Lato"/>
              </a:rPr>
              <a:t>123 Anywhere St., Any City,ST 12345</a:t>
            </a:r>
            <a:endParaRPr/>
          </a:p>
        </p:txBody>
      </p:sp>
      <p:sp>
        <p:nvSpPr>
          <p:cNvPr id="497" name="Google Shape;497;p35"/>
          <p:cNvSpPr txBox="1"/>
          <p:nvPr/>
        </p:nvSpPr>
        <p:spPr>
          <a:xfrm>
            <a:off x="5497248" y="9216018"/>
            <a:ext cx="4892954"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EB672B"/>
                </a:solidFill>
                <a:latin typeface="Lato"/>
                <a:ea typeface="Lato"/>
                <a:cs typeface="Lato"/>
                <a:sym typeface="Lato"/>
              </a:rPr>
              <a:t>123-456-7890</a:t>
            </a:r>
            <a:endParaRPr/>
          </a:p>
        </p:txBody>
      </p:sp>
      <p:sp>
        <p:nvSpPr>
          <p:cNvPr id="498" name="Google Shape;498;p35"/>
          <p:cNvSpPr txBox="1"/>
          <p:nvPr/>
        </p:nvSpPr>
        <p:spPr>
          <a:xfrm>
            <a:off x="5488629" y="8447142"/>
            <a:ext cx="3124230"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EB672B"/>
                </a:solidFill>
                <a:latin typeface="Lato"/>
                <a:ea typeface="Lato"/>
                <a:cs typeface="Lato"/>
                <a:sym typeface="Lato"/>
              </a:rPr>
              <a:t>hello@reallygreatsite.com</a:t>
            </a:r>
            <a:endParaRPr/>
          </a:p>
        </p:txBody>
      </p:sp>
      <p:sp>
        <p:nvSpPr>
          <p:cNvPr id="499" name="Google Shape;499;p35"/>
          <p:cNvSpPr txBox="1"/>
          <p:nvPr/>
        </p:nvSpPr>
        <p:spPr>
          <a:xfrm>
            <a:off x="1698276" y="9216018"/>
            <a:ext cx="2869272"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EB672B"/>
                </a:solidFill>
                <a:latin typeface="Lato"/>
                <a:ea typeface="Lato"/>
                <a:cs typeface="Lato"/>
                <a:sym typeface="Lato"/>
              </a:rPr>
              <a:t>reallygreatsite.com</a:t>
            </a:r>
            <a:endParaRPr/>
          </a:p>
        </p:txBody>
      </p:sp>
      <p:sp>
        <p:nvSpPr>
          <p:cNvPr id="500" name="Google Shape;500;p35"/>
          <p:cNvSpPr txBox="1"/>
          <p:nvPr/>
        </p:nvSpPr>
        <p:spPr>
          <a:xfrm>
            <a:off x="1716133" y="8447142"/>
            <a:ext cx="2851415"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EB672B"/>
                </a:solidFill>
                <a:latin typeface="Lato"/>
                <a:ea typeface="Lato"/>
                <a:cs typeface="Lato"/>
                <a:sym typeface="Lato"/>
              </a:rPr>
              <a:t>@reallygreatsite</a:t>
            </a:r>
            <a:endParaRPr/>
          </a:p>
        </p:txBody>
      </p:sp>
      <p:sp>
        <p:nvSpPr>
          <p:cNvPr id="501" name="Google Shape;501;p35"/>
          <p:cNvSpPr txBox="1"/>
          <p:nvPr/>
        </p:nvSpPr>
        <p:spPr>
          <a:xfrm>
            <a:off x="17724140" y="384148"/>
            <a:ext cx="538422" cy="390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500" u="none" cap="none" strike="noStrike">
                <a:solidFill>
                  <a:srgbClr val="FFFFFF"/>
                </a:solidFill>
                <a:latin typeface="Lato"/>
                <a:ea typeface="Lato"/>
                <a:cs typeface="Lato"/>
                <a:sym typeface="Lato"/>
              </a:rPr>
              <a:t>03</a:t>
            </a:r>
            <a:endParaRPr/>
          </a:p>
        </p:txBody>
      </p:sp>
      <p:sp>
        <p:nvSpPr>
          <p:cNvPr id="502" name="Google Shape;502;p35"/>
          <p:cNvSpPr txBox="1"/>
          <p:nvPr/>
        </p:nvSpPr>
        <p:spPr>
          <a:xfrm rot="-5400000">
            <a:off x="14721452" y="6430928"/>
            <a:ext cx="6534271" cy="390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500" u="none" cap="none" strike="noStrike">
                <a:solidFill>
                  <a:srgbClr val="FFFFFF"/>
                </a:solidFill>
                <a:latin typeface="Lato Light"/>
                <a:ea typeface="Lato Light"/>
                <a:cs typeface="Lato Light"/>
                <a:sym typeface="Lato Light"/>
              </a:rPr>
              <a:t>PERFORMANCE &amp; Future Planning</a:t>
            </a:r>
            <a:endParaRPr/>
          </a:p>
        </p:txBody>
      </p:sp>
    </p:spTree>
  </p:cSld>
  <p:clrMapOvr>
    <a:masterClrMapping/>
  </p:clrMapOvr>
  <p:transition spd="med">
    <p:push dir="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FC"/>
        </a:solidFill>
      </p:bgPr>
    </p:bg>
    <p:spTree>
      <p:nvGrpSpPr>
        <p:cNvPr id="506" name="Shape 506"/>
        <p:cNvGrpSpPr/>
        <p:nvPr/>
      </p:nvGrpSpPr>
      <p:grpSpPr>
        <a:xfrm>
          <a:off x="0" y="0"/>
          <a:ext cx="0" cy="0"/>
          <a:chOff x="0" y="0"/>
          <a:chExt cx="0" cy="0"/>
        </a:xfrm>
      </p:grpSpPr>
      <p:grpSp>
        <p:nvGrpSpPr>
          <p:cNvPr id="507" name="Google Shape;507;p36"/>
          <p:cNvGrpSpPr/>
          <p:nvPr/>
        </p:nvGrpSpPr>
        <p:grpSpPr>
          <a:xfrm>
            <a:off x="774218" y="2141235"/>
            <a:ext cx="5097641" cy="7544983"/>
            <a:chOff x="0" y="-38100"/>
            <a:chExt cx="1342589" cy="1987156"/>
          </a:xfrm>
        </p:grpSpPr>
        <p:sp>
          <p:nvSpPr>
            <p:cNvPr id="508" name="Google Shape;508;p36"/>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6"/>
            <p:cNvSpPr txBox="1"/>
            <p:nvPr/>
          </p:nvSpPr>
          <p:spPr>
            <a:xfrm>
              <a:off x="0" y="-38100"/>
              <a:ext cx="1342589" cy="198715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0" name="Google Shape;510;p36"/>
          <p:cNvGrpSpPr/>
          <p:nvPr/>
        </p:nvGrpSpPr>
        <p:grpSpPr>
          <a:xfrm>
            <a:off x="6109984" y="2141235"/>
            <a:ext cx="11512980" cy="7544983"/>
            <a:chOff x="0" y="-38100"/>
            <a:chExt cx="3032225" cy="1987156"/>
          </a:xfrm>
        </p:grpSpPr>
        <p:sp>
          <p:nvSpPr>
            <p:cNvPr id="511" name="Google Shape;511;p36"/>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6"/>
            <p:cNvSpPr txBox="1"/>
            <p:nvPr/>
          </p:nvSpPr>
          <p:spPr>
            <a:xfrm>
              <a:off x="0" y="-38100"/>
              <a:ext cx="3032225" cy="198715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3" name="Google Shape;513;p36"/>
          <p:cNvGrpSpPr/>
          <p:nvPr/>
        </p:nvGrpSpPr>
        <p:grpSpPr>
          <a:xfrm>
            <a:off x="1139005" y="2421953"/>
            <a:ext cx="4368067" cy="791898"/>
            <a:chOff x="0" y="-38100"/>
            <a:chExt cx="1150437" cy="208566"/>
          </a:xfrm>
        </p:grpSpPr>
        <p:sp>
          <p:nvSpPr>
            <p:cNvPr id="514" name="Google Shape;514;p36"/>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6"/>
            <p:cNvSpPr txBox="1"/>
            <p:nvPr/>
          </p:nvSpPr>
          <p:spPr>
            <a:xfrm>
              <a:off x="0" y="-38100"/>
              <a:ext cx="1150437" cy="20856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6" name="Google Shape;516;p36"/>
          <p:cNvGrpSpPr/>
          <p:nvPr/>
        </p:nvGrpSpPr>
        <p:grpSpPr>
          <a:xfrm>
            <a:off x="9682440" y="2421953"/>
            <a:ext cx="4368067" cy="791898"/>
            <a:chOff x="0" y="-38100"/>
            <a:chExt cx="1150437" cy="208566"/>
          </a:xfrm>
        </p:grpSpPr>
        <p:sp>
          <p:nvSpPr>
            <p:cNvPr id="517" name="Google Shape;517;p36"/>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6"/>
            <p:cNvSpPr txBox="1"/>
            <p:nvPr/>
          </p:nvSpPr>
          <p:spPr>
            <a:xfrm>
              <a:off x="0" y="-38100"/>
              <a:ext cx="1150437" cy="20856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9" name="Google Shape;519;p36"/>
          <p:cNvGrpSpPr/>
          <p:nvPr/>
        </p:nvGrpSpPr>
        <p:grpSpPr>
          <a:xfrm>
            <a:off x="1139005" y="7056352"/>
            <a:ext cx="4368067" cy="791898"/>
            <a:chOff x="0" y="-38100"/>
            <a:chExt cx="1150437" cy="208566"/>
          </a:xfrm>
        </p:grpSpPr>
        <p:sp>
          <p:nvSpPr>
            <p:cNvPr id="520" name="Google Shape;520;p36"/>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6"/>
            <p:cNvSpPr txBox="1"/>
            <p:nvPr/>
          </p:nvSpPr>
          <p:spPr>
            <a:xfrm>
              <a:off x="0" y="-38100"/>
              <a:ext cx="1150437" cy="20856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2" name="Google Shape;522;p36"/>
          <p:cNvGrpSpPr/>
          <p:nvPr/>
        </p:nvGrpSpPr>
        <p:grpSpPr>
          <a:xfrm>
            <a:off x="1715038" y="8079597"/>
            <a:ext cx="754204" cy="789557"/>
            <a:chOff x="0" y="-38100"/>
            <a:chExt cx="812800" cy="850900"/>
          </a:xfrm>
        </p:grpSpPr>
        <p:sp>
          <p:nvSpPr>
            <p:cNvPr id="523" name="Google Shape;523;p36"/>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6"/>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5" name="Google Shape;525;p36"/>
          <p:cNvGrpSpPr/>
          <p:nvPr/>
        </p:nvGrpSpPr>
        <p:grpSpPr>
          <a:xfrm>
            <a:off x="2943987" y="8079597"/>
            <a:ext cx="754204" cy="789557"/>
            <a:chOff x="0" y="-38100"/>
            <a:chExt cx="812800" cy="850900"/>
          </a:xfrm>
        </p:grpSpPr>
        <p:sp>
          <p:nvSpPr>
            <p:cNvPr id="526" name="Google Shape;526;p36"/>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EB6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6"/>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8" name="Google Shape;528;p36"/>
          <p:cNvGrpSpPr/>
          <p:nvPr/>
        </p:nvGrpSpPr>
        <p:grpSpPr>
          <a:xfrm>
            <a:off x="4172937" y="8079597"/>
            <a:ext cx="754204" cy="789557"/>
            <a:chOff x="0" y="-38100"/>
            <a:chExt cx="812800" cy="850900"/>
          </a:xfrm>
        </p:grpSpPr>
        <p:sp>
          <p:nvSpPr>
            <p:cNvPr id="529" name="Google Shape;529;p36"/>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6"/>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1" name="Google Shape;531;p36"/>
          <p:cNvSpPr/>
          <p:nvPr/>
        </p:nvSpPr>
        <p:spPr>
          <a:xfrm>
            <a:off x="6379318" y="4429785"/>
            <a:ext cx="2092463" cy="2688912"/>
          </a:xfrm>
          <a:custGeom>
            <a:rect b="b" l="l" r="r" t="t"/>
            <a:pathLst>
              <a:path extrusionOk="0" h="2688912" w="2092463">
                <a:moveTo>
                  <a:pt x="0" y="0"/>
                </a:moveTo>
                <a:lnTo>
                  <a:pt x="2092463" y="0"/>
                </a:lnTo>
                <a:lnTo>
                  <a:pt x="2092463" y="2688912"/>
                </a:lnTo>
                <a:lnTo>
                  <a:pt x="0" y="2688912"/>
                </a:lnTo>
                <a:lnTo>
                  <a:pt x="0" y="0"/>
                </a:lnTo>
                <a:close/>
              </a:path>
            </a:pathLst>
          </a:custGeom>
          <a:blipFill rotWithShape="1">
            <a:blip r:embed="rId3">
              <a:alphaModFix/>
            </a:blip>
            <a:stretch>
              <a:fillRect b="0" l="0" r="0" t="0"/>
            </a:stretch>
          </a:blipFill>
          <a:ln>
            <a:noFill/>
          </a:ln>
        </p:spPr>
      </p:sp>
      <p:sp>
        <p:nvSpPr>
          <p:cNvPr id="532" name="Google Shape;532;p36"/>
          <p:cNvSpPr/>
          <p:nvPr/>
        </p:nvSpPr>
        <p:spPr>
          <a:xfrm>
            <a:off x="10291206" y="3684139"/>
            <a:ext cx="2513387" cy="1229275"/>
          </a:xfrm>
          <a:custGeom>
            <a:rect b="b" l="l" r="r" t="t"/>
            <a:pathLst>
              <a:path extrusionOk="0" h="1229275" w="2513387">
                <a:moveTo>
                  <a:pt x="0" y="0"/>
                </a:moveTo>
                <a:lnTo>
                  <a:pt x="2513386" y="0"/>
                </a:lnTo>
                <a:lnTo>
                  <a:pt x="2513386" y="1229275"/>
                </a:lnTo>
                <a:lnTo>
                  <a:pt x="0" y="1229275"/>
                </a:lnTo>
                <a:lnTo>
                  <a:pt x="0" y="0"/>
                </a:lnTo>
                <a:close/>
              </a:path>
            </a:pathLst>
          </a:custGeom>
          <a:blipFill rotWithShape="1">
            <a:blip r:embed="rId4">
              <a:alphaModFix/>
            </a:blip>
            <a:stretch>
              <a:fillRect b="0" l="0" r="0" t="0"/>
            </a:stretch>
          </a:blipFill>
          <a:ln>
            <a:noFill/>
          </a:ln>
        </p:spPr>
      </p:sp>
      <p:sp>
        <p:nvSpPr>
          <p:cNvPr id="533" name="Google Shape;533;p36"/>
          <p:cNvSpPr/>
          <p:nvPr/>
        </p:nvSpPr>
        <p:spPr>
          <a:xfrm>
            <a:off x="9358038" y="6255319"/>
            <a:ext cx="7315200" cy="1050729"/>
          </a:xfrm>
          <a:custGeom>
            <a:rect b="b" l="l" r="r" t="t"/>
            <a:pathLst>
              <a:path extrusionOk="0" h="1050729" w="7315200">
                <a:moveTo>
                  <a:pt x="0" y="0"/>
                </a:moveTo>
                <a:lnTo>
                  <a:pt x="7315200" y="0"/>
                </a:lnTo>
                <a:lnTo>
                  <a:pt x="7315200" y="1050728"/>
                </a:lnTo>
                <a:lnTo>
                  <a:pt x="0" y="1050728"/>
                </a:lnTo>
                <a:lnTo>
                  <a:pt x="0" y="0"/>
                </a:lnTo>
                <a:close/>
              </a:path>
            </a:pathLst>
          </a:custGeom>
          <a:blipFill rotWithShape="1">
            <a:blip r:embed="rId5">
              <a:alphaModFix/>
            </a:blip>
            <a:stretch>
              <a:fillRect b="0" l="0" r="0" t="0"/>
            </a:stretch>
          </a:blipFill>
          <a:ln>
            <a:noFill/>
          </a:ln>
        </p:spPr>
      </p:sp>
      <p:sp>
        <p:nvSpPr>
          <p:cNvPr id="534" name="Google Shape;534;p36"/>
          <p:cNvSpPr/>
          <p:nvPr/>
        </p:nvSpPr>
        <p:spPr>
          <a:xfrm>
            <a:off x="14664585" y="3455296"/>
            <a:ext cx="2651182" cy="1985976"/>
          </a:xfrm>
          <a:custGeom>
            <a:rect b="b" l="l" r="r" t="t"/>
            <a:pathLst>
              <a:path extrusionOk="0" h="1985976" w="2651182">
                <a:moveTo>
                  <a:pt x="0" y="0"/>
                </a:moveTo>
                <a:lnTo>
                  <a:pt x="2651181" y="0"/>
                </a:lnTo>
                <a:lnTo>
                  <a:pt x="2651181" y="1985976"/>
                </a:lnTo>
                <a:lnTo>
                  <a:pt x="0" y="1985976"/>
                </a:lnTo>
                <a:lnTo>
                  <a:pt x="0" y="0"/>
                </a:lnTo>
                <a:close/>
              </a:path>
            </a:pathLst>
          </a:custGeom>
          <a:blipFill rotWithShape="1">
            <a:blip r:embed="rId6">
              <a:alphaModFix/>
            </a:blip>
            <a:stretch>
              <a:fillRect b="0" l="0" r="0" t="0"/>
            </a:stretch>
          </a:blipFill>
          <a:ln>
            <a:noFill/>
          </a:ln>
        </p:spPr>
      </p:sp>
      <p:sp>
        <p:nvSpPr>
          <p:cNvPr id="535" name="Google Shape;535;p36"/>
          <p:cNvSpPr/>
          <p:nvPr/>
        </p:nvSpPr>
        <p:spPr>
          <a:xfrm>
            <a:off x="9358038" y="7611874"/>
            <a:ext cx="5306547" cy="636786"/>
          </a:xfrm>
          <a:custGeom>
            <a:rect b="b" l="l" r="r" t="t"/>
            <a:pathLst>
              <a:path extrusionOk="0" h="636786" w="5306547">
                <a:moveTo>
                  <a:pt x="0" y="0"/>
                </a:moveTo>
                <a:lnTo>
                  <a:pt x="5306547" y="0"/>
                </a:lnTo>
                <a:lnTo>
                  <a:pt x="5306547" y="636785"/>
                </a:lnTo>
                <a:lnTo>
                  <a:pt x="0" y="636785"/>
                </a:lnTo>
                <a:lnTo>
                  <a:pt x="0" y="0"/>
                </a:lnTo>
                <a:close/>
              </a:path>
            </a:pathLst>
          </a:custGeom>
          <a:blipFill rotWithShape="1">
            <a:blip r:embed="rId7">
              <a:alphaModFix/>
            </a:blip>
            <a:stretch>
              <a:fillRect b="0" l="0" r="0" t="0"/>
            </a:stretch>
          </a:blipFill>
          <a:ln>
            <a:noFill/>
          </a:ln>
        </p:spPr>
      </p:sp>
      <p:sp>
        <p:nvSpPr>
          <p:cNvPr id="536" name="Google Shape;536;p36"/>
          <p:cNvSpPr/>
          <p:nvPr/>
        </p:nvSpPr>
        <p:spPr>
          <a:xfrm>
            <a:off x="6458929" y="7782297"/>
            <a:ext cx="2685071" cy="1093556"/>
          </a:xfrm>
          <a:custGeom>
            <a:rect b="b" l="l" r="r" t="t"/>
            <a:pathLst>
              <a:path extrusionOk="0" h="1093556" w="2685071">
                <a:moveTo>
                  <a:pt x="0" y="0"/>
                </a:moveTo>
                <a:lnTo>
                  <a:pt x="2685071" y="0"/>
                </a:lnTo>
                <a:lnTo>
                  <a:pt x="2685071" y="1093557"/>
                </a:lnTo>
                <a:lnTo>
                  <a:pt x="0" y="1093557"/>
                </a:lnTo>
                <a:lnTo>
                  <a:pt x="0" y="0"/>
                </a:lnTo>
                <a:close/>
              </a:path>
            </a:pathLst>
          </a:custGeom>
          <a:blipFill rotWithShape="1">
            <a:blip r:embed="rId8">
              <a:alphaModFix/>
            </a:blip>
            <a:stretch>
              <a:fillRect b="0" l="0" r="0" t="0"/>
            </a:stretch>
          </a:blipFill>
          <a:ln>
            <a:noFill/>
          </a:ln>
        </p:spPr>
      </p:sp>
      <p:sp>
        <p:nvSpPr>
          <p:cNvPr id="537" name="Google Shape;537;p36"/>
          <p:cNvSpPr/>
          <p:nvPr/>
        </p:nvSpPr>
        <p:spPr>
          <a:xfrm>
            <a:off x="15090124" y="7036567"/>
            <a:ext cx="2158428" cy="1946510"/>
          </a:xfrm>
          <a:custGeom>
            <a:rect b="b" l="l" r="r" t="t"/>
            <a:pathLst>
              <a:path extrusionOk="0" h="1946510" w="2158428">
                <a:moveTo>
                  <a:pt x="0" y="0"/>
                </a:moveTo>
                <a:lnTo>
                  <a:pt x="2158428" y="0"/>
                </a:lnTo>
                <a:lnTo>
                  <a:pt x="2158428" y="1946510"/>
                </a:lnTo>
                <a:lnTo>
                  <a:pt x="0" y="1946510"/>
                </a:lnTo>
                <a:lnTo>
                  <a:pt x="0" y="0"/>
                </a:lnTo>
                <a:close/>
              </a:path>
            </a:pathLst>
          </a:custGeom>
          <a:blipFill rotWithShape="1">
            <a:blip r:embed="rId9">
              <a:alphaModFix/>
            </a:blip>
            <a:stretch>
              <a:fillRect b="0" l="0" r="0" t="0"/>
            </a:stretch>
          </a:blipFill>
          <a:ln>
            <a:noFill/>
          </a:ln>
        </p:spPr>
      </p:sp>
      <p:sp>
        <p:nvSpPr>
          <p:cNvPr id="538" name="Google Shape;538;p36"/>
          <p:cNvSpPr/>
          <p:nvPr/>
        </p:nvSpPr>
        <p:spPr>
          <a:xfrm>
            <a:off x="16498524" y="5588418"/>
            <a:ext cx="817242" cy="1459361"/>
          </a:xfrm>
          <a:custGeom>
            <a:rect b="b" l="l" r="r" t="t"/>
            <a:pathLst>
              <a:path extrusionOk="0" h="1459361" w="817242">
                <a:moveTo>
                  <a:pt x="0" y="0"/>
                </a:moveTo>
                <a:lnTo>
                  <a:pt x="817242" y="0"/>
                </a:lnTo>
                <a:lnTo>
                  <a:pt x="817242" y="1459360"/>
                </a:lnTo>
                <a:lnTo>
                  <a:pt x="0" y="1459360"/>
                </a:lnTo>
                <a:lnTo>
                  <a:pt x="0" y="0"/>
                </a:lnTo>
                <a:close/>
              </a:path>
            </a:pathLst>
          </a:custGeom>
          <a:blipFill rotWithShape="1">
            <a:blip r:embed="rId10">
              <a:alphaModFix/>
            </a:blip>
            <a:stretch>
              <a:fillRect b="0" l="0" r="0" t="0"/>
            </a:stretch>
          </a:blipFill>
          <a:ln>
            <a:noFill/>
          </a:ln>
        </p:spPr>
      </p:sp>
      <p:sp>
        <p:nvSpPr>
          <p:cNvPr id="539" name="Google Shape;539;p36"/>
          <p:cNvSpPr txBox="1"/>
          <p:nvPr/>
        </p:nvSpPr>
        <p:spPr>
          <a:xfrm>
            <a:off x="1232396" y="3445771"/>
            <a:ext cx="4181285" cy="519557"/>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Lato"/>
                <a:ea typeface="Lato"/>
                <a:cs typeface="Lato"/>
                <a:sym typeface="Lato"/>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Lato"/>
                <a:ea typeface="Lato"/>
                <a:cs typeface="Lato"/>
                <a:sym typeface="Lato"/>
              </a:rPr>
              <a:t>uses the following free fonts:</a:t>
            </a:r>
            <a:endParaRPr/>
          </a:p>
        </p:txBody>
      </p:sp>
      <p:sp>
        <p:nvSpPr>
          <p:cNvPr id="540" name="Google Shape;540;p36"/>
          <p:cNvSpPr txBox="1"/>
          <p:nvPr/>
        </p:nvSpPr>
        <p:spPr>
          <a:xfrm>
            <a:off x="1175455" y="6538581"/>
            <a:ext cx="4368067" cy="2623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Lato"/>
                <a:ea typeface="Lato"/>
                <a:cs typeface="Lato"/>
                <a:sym typeface="Lato"/>
              </a:rPr>
              <a:t>You can find these fonts online too.</a:t>
            </a:r>
            <a:endParaRPr/>
          </a:p>
        </p:txBody>
      </p:sp>
      <p:sp>
        <p:nvSpPr>
          <p:cNvPr id="541" name="Google Shape;541;p36"/>
          <p:cNvSpPr txBox="1"/>
          <p:nvPr/>
        </p:nvSpPr>
        <p:spPr>
          <a:xfrm>
            <a:off x="1747757" y="4457114"/>
            <a:ext cx="3150600" cy="18522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1" i="0" lang="en-US" sz="1497" u="none" cap="none" strike="noStrike">
                <a:solidFill>
                  <a:srgbClr val="000000"/>
                </a:solidFill>
                <a:latin typeface="Lato"/>
                <a:ea typeface="Lato"/>
                <a:cs typeface="Lato"/>
                <a:sym typeface="Lato"/>
              </a:rPr>
              <a:t>TITLES:</a:t>
            </a:r>
            <a:endParaRPr/>
          </a:p>
          <a:p>
            <a:pPr indent="0" lvl="0" marL="0" marR="0" rtl="0" algn="ctr">
              <a:lnSpc>
                <a:spcPct val="80000"/>
              </a:lnSpc>
              <a:spcBef>
                <a:spcPts val="0"/>
              </a:spcBef>
              <a:spcAft>
                <a:spcPts val="0"/>
              </a:spcAft>
              <a:buNone/>
            </a:pPr>
            <a:r>
              <a:rPr b="0" i="0" lang="en-US" sz="2110" u="none" cap="none" strike="noStrike">
                <a:solidFill>
                  <a:srgbClr val="000000"/>
                </a:solidFill>
                <a:latin typeface="Lato"/>
                <a:ea typeface="Lato"/>
                <a:cs typeface="Lato"/>
                <a:sym typeface="Lato"/>
              </a:rPr>
              <a:t>MUKTA </a:t>
            </a:r>
            <a:endParaRPr/>
          </a:p>
          <a:p>
            <a:pPr indent="0" lvl="0" marL="0" marR="0" rtl="0" algn="ctr">
              <a:lnSpc>
                <a:spcPct val="80000"/>
              </a:lnSpc>
              <a:spcBef>
                <a:spcPts val="0"/>
              </a:spcBef>
              <a:spcAft>
                <a:spcPts val="0"/>
              </a:spcAft>
              <a:buNone/>
            </a:pPr>
            <a:r>
              <a:t/>
            </a:r>
            <a:endParaRPr b="0" i="0" sz="2110" u="none" cap="none" strike="noStrike">
              <a:solidFill>
                <a:srgbClr val="000000"/>
              </a:solidFill>
              <a:latin typeface="Lato"/>
              <a:ea typeface="Lato"/>
              <a:cs typeface="Lato"/>
              <a:sym typeface="Lato"/>
            </a:endParaRPr>
          </a:p>
          <a:p>
            <a:pPr indent="0" lvl="0" marL="0" marR="0" rtl="0" algn="ctr">
              <a:lnSpc>
                <a:spcPct val="80000"/>
              </a:lnSpc>
              <a:spcBef>
                <a:spcPts val="0"/>
              </a:spcBef>
              <a:spcAft>
                <a:spcPts val="0"/>
              </a:spcAft>
              <a:buNone/>
            </a:pPr>
            <a:r>
              <a:rPr b="1" i="0" lang="en-US" sz="1497" u="none" cap="none" strike="noStrike">
                <a:solidFill>
                  <a:srgbClr val="000000"/>
                </a:solidFill>
                <a:latin typeface="Lato"/>
                <a:ea typeface="Lato"/>
                <a:cs typeface="Lato"/>
                <a:sym typeface="Lato"/>
              </a:rPr>
              <a:t>HEADERS:</a:t>
            </a:r>
            <a:endParaRPr/>
          </a:p>
          <a:p>
            <a:pPr indent="0" lvl="0" marL="0" marR="0" rtl="0" algn="ctr">
              <a:lnSpc>
                <a:spcPct val="80000"/>
              </a:lnSpc>
              <a:spcBef>
                <a:spcPts val="0"/>
              </a:spcBef>
              <a:spcAft>
                <a:spcPts val="0"/>
              </a:spcAft>
              <a:buNone/>
            </a:pPr>
            <a:r>
              <a:rPr b="0" i="0" lang="en-US" sz="2110" u="none" cap="none" strike="noStrike">
                <a:solidFill>
                  <a:srgbClr val="000000"/>
                </a:solidFill>
                <a:latin typeface="Lato"/>
                <a:ea typeface="Lato"/>
                <a:cs typeface="Lato"/>
                <a:sym typeface="Lato"/>
              </a:rPr>
              <a:t>NANUM PEN SCRIPT</a:t>
            </a:r>
            <a:endParaRPr/>
          </a:p>
          <a:p>
            <a:pPr indent="0" lvl="0" marL="0" marR="0" rtl="0" algn="ctr">
              <a:lnSpc>
                <a:spcPct val="80000"/>
              </a:lnSpc>
              <a:spcBef>
                <a:spcPts val="0"/>
              </a:spcBef>
              <a:spcAft>
                <a:spcPts val="0"/>
              </a:spcAft>
              <a:buNone/>
            </a:pPr>
            <a:r>
              <a:t/>
            </a:r>
            <a:endParaRPr b="0" i="0" sz="2110" u="none" cap="none" strike="noStrike">
              <a:solidFill>
                <a:srgbClr val="000000"/>
              </a:solidFill>
              <a:latin typeface="Lato"/>
              <a:ea typeface="Lato"/>
              <a:cs typeface="Lato"/>
              <a:sym typeface="Lato"/>
            </a:endParaRPr>
          </a:p>
          <a:p>
            <a:pPr indent="0" lvl="0" marL="0" marR="0" rtl="0" algn="ctr">
              <a:lnSpc>
                <a:spcPct val="80000"/>
              </a:lnSpc>
              <a:spcBef>
                <a:spcPts val="0"/>
              </a:spcBef>
              <a:spcAft>
                <a:spcPts val="0"/>
              </a:spcAft>
              <a:buNone/>
            </a:pPr>
            <a:r>
              <a:rPr b="1" i="0" lang="en-US" sz="1497" u="none" cap="none" strike="noStrike">
                <a:solidFill>
                  <a:srgbClr val="000000"/>
                </a:solidFill>
                <a:latin typeface="Lato"/>
                <a:ea typeface="Lato"/>
                <a:cs typeface="Lato"/>
                <a:sym typeface="Lato"/>
              </a:rPr>
              <a:t>BODY COPY:</a:t>
            </a:r>
            <a:endParaRPr/>
          </a:p>
          <a:p>
            <a:pPr indent="0" lvl="0" marL="0" marR="0" rtl="0" algn="ctr">
              <a:lnSpc>
                <a:spcPct val="80000"/>
              </a:lnSpc>
              <a:spcBef>
                <a:spcPts val="0"/>
              </a:spcBef>
              <a:spcAft>
                <a:spcPts val="0"/>
              </a:spcAft>
              <a:buNone/>
            </a:pPr>
            <a:r>
              <a:rPr b="0" i="0" lang="en-US" sz="2110" u="none" cap="none" strike="noStrike">
                <a:solidFill>
                  <a:srgbClr val="000000"/>
                </a:solidFill>
                <a:latin typeface="Lato"/>
                <a:ea typeface="Lato"/>
                <a:cs typeface="Lato"/>
                <a:sym typeface="Lato"/>
              </a:rPr>
              <a:t>LATO</a:t>
            </a:r>
            <a:endParaRPr/>
          </a:p>
        </p:txBody>
      </p:sp>
      <p:sp>
        <p:nvSpPr>
          <p:cNvPr id="542" name="Google Shape;542;p36"/>
          <p:cNvSpPr txBox="1"/>
          <p:nvPr/>
        </p:nvSpPr>
        <p:spPr>
          <a:xfrm>
            <a:off x="1481453"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000000"/>
                </a:solidFill>
                <a:latin typeface="Lato"/>
                <a:ea typeface="Lato"/>
                <a:cs typeface="Lato"/>
                <a:sym typeface="Lato"/>
              </a:rPr>
              <a:t>#000000</a:t>
            </a:r>
            <a:endParaRPr/>
          </a:p>
        </p:txBody>
      </p:sp>
      <p:sp>
        <p:nvSpPr>
          <p:cNvPr id="543" name="Google Shape;543;p36"/>
          <p:cNvSpPr txBox="1"/>
          <p:nvPr/>
        </p:nvSpPr>
        <p:spPr>
          <a:xfrm>
            <a:off x="2710403"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000000"/>
                </a:solidFill>
                <a:latin typeface="Lato"/>
                <a:ea typeface="Lato"/>
                <a:cs typeface="Lato"/>
                <a:sym typeface="Lato"/>
              </a:rPr>
              <a:t>#EB627B</a:t>
            </a:r>
            <a:endParaRPr/>
          </a:p>
        </p:txBody>
      </p:sp>
      <p:sp>
        <p:nvSpPr>
          <p:cNvPr id="544" name="Google Shape;544;p36"/>
          <p:cNvSpPr txBox="1"/>
          <p:nvPr/>
        </p:nvSpPr>
        <p:spPr>
          <a:xfrm>
            <a:off x="3939353"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000000"/>
                </a:solidFill>
                <a:latin typeface="Lato"/>
                <a:ea typeface="Lato"/>
                <a:cs typeface="Lato"/>
                <a:sym typeface="Lato"/>
              </a:rPr>
              <a:t>#FFFFFF</a:t>
            </a:r>
            <a:endParaRPr/>
          </a:p>
        </p:txBody>
      </p:sp>
      <p:sp>
        <p:nvSpPr>
          <p:cNvPr id="545" name="Google Shape;545;p36"/>
          <p:cNvSpPr txBox="1"/>
          <p:nvPr/>
        </p:nvSpPr>
        <p:spPr>
          <a:xfrm>
            <a:off x="4210005" y="1436516"/>
            <a:ext cx="9867990" cy="3373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Lato"/>
                <a:ea typeface="Lato"/>
                <a:cs typeface="Lato"/>
                <a:sym typeface="Lato"/>
              </a:rPr>
              <a:t>Use these design resources in your Canva Presentation.</a:t>
            </a:r>
            <a:endParaRPr/>
          </a:p>
        </p:txBody>
      </p:sp>
      <p:sp>
        <p:nvSpPr>
          <p:cNvPr id="546" name="Google Shape;546;p36"/>
          <p:cNvSpPr txBox="1"/>
          <p:nvPr/>
        </p:nvSpPr>
        <p:spPr>
          <a:xfrm>
            <a:off x="11706206" y="9906311"/>
            <a:ext cx="5916757" cy="185049"/>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EB672B"/>
                </a:solidFill>
                <a:latin typeface="Lato"/>
                <a:ea typeface="Lato"/>
                <a:cs typeface="Lato"/>
                <a:sym typeface="Lato"/>
              </a:rPr>
              <a:t>DON'T FORGET TO DELETE THIS PAGE BEFORE PRESENTING. </a:t>
            </a:r>
            <a:endParaRPr/>
          </a:p>
        </p:txBody>
      </p:sp>
      <p:sp>
        <p:nvSpPr>
          <p:cNvPr id="547" name="Google Shape;547;p36"/>
          <p:cNvSpPr txBox="1"/>
          <p:nvPr/>
        </p:nvSpPr>
        <p:spPr>
          <a:xfrm>
            <a:off x="5469973" y="681973"/>
            <a:ext cx="7348055" cy="76406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EB672B"/>
                </a:solidFill>
                <a:latin typeface="Mukta"/>
                <a:ea typeface="Mukta"/>
                <a:cs typeface="Mukta"/>
                <a:sym typeface="Mukta"/>
              </a:rPr>
              <a:t>RESOURCE PAGE</a:t>
            </a:r>
            <a:endParaRPr/>
          </a:p>
        </p:txBody>
      </p:sp>
      <p:sp>
        <p:nvSpPr>
          <p:cNvPr id="548" name="Google Shape;548;p36"/>
          <p:cNvSpPr txBox="1"/>
          <p:nvPr/>
        </p:nvSpPr>
        <p:spPr>
          <a:xfrm>
            <a:off x="1747770"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Lato"/>
                <a:ea typeface="Lato"/>
                <a:cs typeface="Lato"/>
                <a:sym typeface="Lato"/>
              </a:rPr>
              <a:t>Fonts</a:t>
            </a:r>
            <a:endParaRPr/>
          </a:p>
        </p:txBody>
      </p:sp>
      <p:sp>
        <p:nvSpPr>
          <p:cNvPr id="549" name="Google Shape;549;p36"/>
          <p:cNvSpPr txBox="1"/>
          <p:nvPr/>
        </p:nvSpPr>
        <p:spPr>
          <a:xfrm>
            <a:off x="10291206"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Lato"/>
                <a:ea typeface="Lato"/>
                <a:cs typeface="Lato"/>
                <a:sym typeface="Lato"/>
              </a:rPr>
              <a:t>Design Elements</a:t>
            </a:r>
            <a:endParaRPr/>
          </a:p>
        </p:txBody>
      </p:sp>
      <p:sp>
        <p:nvSpPr>
          <p:cNvPr id="550" name="Google Shape;550;p36"/>
          <p:cNvSpPr txBox="1"/>
          <p:nvPr/>
        </p:nvSpPr>
        <p:spPr>
          <a:xfrm>
            <a:off x="1747770" y="7296522"/>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Lato"/>
                <a:ea typeface="Lato"/>
                <a:cs typeface="Lato"/>
                <a:sym typeface="Lato"/>
              </a:rPr>
              <a:t>Colors</a:t>
            </a:r>
            <a:endParaRPr/>
          </a:p>
        </p:txBody>
      </p:sp>
      <p:sp>
        <p:nvSpPr>
          <p:cNvPr id="551" name="Google Shape;551;p36"/>
          <p:cNvSpPr/>
          <p:nvPr/>
        </p:nvSpPr>
        <p:spPr>
          <a:xfrm>
            <a:off x="14214297" y="5374514"/>
            <a:ext cx="1145076" cy="1078454"/>
          </a:xfrm>
          <a:custGeom>
            <a:rect b="b" l="l" r="r" t="t"/>
            <a:pathLst>
              <a:path extrusionOk="0" h="1078454" w="1145076">
                <a:moveTo>
                  <a:pt x="0" y="0"/>
                </a:moveTo>
                <a:lnTo>
                  <a:pt x="1145076" y="0"/>
                </a:lnTo>
                <a:lnTo>
                  <a:pt x="1145076" y="1078453"/>
                </a:lnTo>
                <a:lnTo>
                  <a:pt x="0" y="1078453"/>
                </a:lnTo>
                <a:lnTo>
                  <a:pt x="0" y="0"/>
                </a:lnTo>
                <a:close/>
              </a:path>
            </a:pathLst>
          </a:custGeom>
          <a:blipFill rotWithShape="1">
            <a:blip r:embed="rId11">
              <a:alphaModFix/>
            </a:blip>
            <a:stretch>
              <a:fillRect b="0" l="0" r="0" t="0"/>
            </a:stretch>
          </a:blipFill>
          <a:ln>
            <a:noFill/>
          </a:ln>
        </p:spPr>
      </p:sp>
      <p:sp>
        <p:nvSpPr>
          <p:cNvPr id="552" name="Google Shape;552;p36"/>
          <p:cNvSpPr/>
          <p:nvPr/>
        </p:nvSpPr>
        <p:spPr>
          <a:xfrm rot="-148503">
            <a:off x="8498075" y="5863567"/>
            <a:ext cx="879198" cy="1236723"/>
          </a:xfrm>
          <a:custGeom>
            <a:rect b="b" l="l" r="r" t="t"/>
            <a:pathLst>
              <a:path extrusionOk="0" h="1236723" w="879198">
                <a:moveTo>
                  <a:pt x="0" y="0"/>
                </a:moveTo>
                <a:lnTo>
                  <a:pt x="879198" y="0"/>
                </a:lnTo>
                <a:lnTo>
                  <a:pt x="879198" y="1236723"/>
                </a:lnTo>
                <a:lnTo>
                  <a:pt x="0" y="1236723"/>
                </a:lnTo>
                <a:lnTo>
                  <a:pt x="0" y="0"/>
                </a:lnTo>
                <a:close/>
              </a:path>
            </a:pathLst>
          </a:custGeom>
          <a:blipFill rotWithShape="1">
            <a:blip r:embed="rId12">
              <a:alphaModFix/>
            </a:blip>
            <a:stretch>
              <a:fillRect b="0" l="0" r="0" t="0"/>
            </a:stretch>
          </a:blipFill>
          <a:ln>
            <a:noFill/>
          </a:ln>
        </p:spPr>
      </p:sp>
      <p:sp>
        <p:nvSpPr>
          <p:cNvPr id="553" name="Google Shape;553;p36"/>
          <p:cNvSpPr/>
          <p:nvPr/>
        </p:nvSpPr>
        <p:spPr>
          <a:xfrm>
            <a:off x="13335553" y="3524698"/>
            <a:ext cx="1140123" cy="1503759"/>
          </a:xfrm>
          <a:custGeom>
            <a:rect b="b" l="l" r="r" t="t"/>
            <a:pathLst>
              <a:path extrusionOk="0" h="1503759" w="1140123">
                <a:moveTo>
                  <a:pt x="0" y="0"/>
                </a:moveTo>
                <a:lnTo>
                  <a:pt x="1140123" y="0"/>
                </a:lnTo>
                <a:lnTo>
                  <a:pt x="1140123" y="1503759"/>
                </a:lnTo>
                <a:lnTo>
                  <a:pt x="0" y="1503759"/>
                </a:lnTo>
                <a:lnTo>
                  <a:pt x="0" y="0"/>
                </a:lnTo>
                <a:close/>
              </a:path>
            </a:pathLst>
          </a:custGeom>
          <a:blipFill rotWithShape="1">
            <a:blip r:embed="rId13">
              <a:alphaModFix/>
            </a:blip>
            <a:stretch>
              <a:fillRect b="0" l="0" r="0" t="0"/>
            </a:stretch>
          </a:blipFill>
          <a:ln>
            <a:noFill/>
          </a:ln>
        </p:spPr>
      </p:sp>
      <p:sp>
        <p:nvSpPr>
          <p:cNvPr id="554" name="Google Shape;554;p36"/>
          <p:cNvSpPr/>
          <p:nvPr/>
        </p:nvSpPr>
        <p:spPr>
          <a:xfrm>
            <a:off x="7871928" y="4298776"/>
            <a:ext cx="1199706" cy="994665"/>
          </a:xfrm>
          <a:custGeom>
            <a:rect b="b" l="l" r="r" t="t"/>
            <a:pathLst>
              <a:path extrusionOk="0" h="994665" w="1199706">
                <a:moveTo>
                  <a:pt x="0" y="0"/>
                </a:moveTo>
                <a:lnTo>
                  <a:pt x="1199706" y="0"/>
                </a:lnTo>
                <a:lnTo>
                  <a:pt x="1199706" y="994666"/>
                </a:lnTo>
                <a:lnTo>
                  <a:pt x="0" y="994666"/>
                </a:lnTo>
                <a:lnTo>
                  <a:pt x="0" y="0"/>
                </a:lnTo>
                <a:close/>
              </a:path>
            </a:pathLst>
          </a:custGeom>
          <a:blipFill rotWithShape="1">
            <a:blip r:embed="rId14">
              <a:alphaModFix/>
            </a:blip>
            <a:stretch>
              <a:fillRect b="0" l="0" r="0" t="0"/>
            </a:stretch>
          </a:blipFill>
          <a:ln>
            <a:noFill/>
          </a:ln>
        </p:spPr>
      </p:sp>
      <p:sp>
        <p:nvSpPr>
          <p:cNvPr id="555" name="Google Shape;555;p36"/>
          <p:cNvSpPr/>
          <p:nvPr/>
        </p:nvSpPr>
        <p:spPr>
          <a:xfrm>
            <a:off x="6618122" y="6402078"/>
            <a:ext cx="998360" cy="903969"/>
          </a:xfrm>
          <a:custGeom>
            <a:rect b="b" l="l" r="r" t="t"/>
            <a:pathLst>
              <a:path extrusionOk="0" h="903969" w="998360">
                <a:moveTo>
                  <a:pt x="0" y="0"/>
                </a:moveTo>
                <a:lnTo>
                  <a:pt x="998359" y="0"/>
                </a:lnTo>
                <a:lnTo>
                  <a:pt x="998359" y="903969"/>
                </a:lnTo>
                <a:lnTo>
                  <a:pt x="0" y="903969"/>
                </a:lnTo>
                <a:lnTo>
                  <a:pt x="0" y="0"/>
                </a:lnTo>
                <a:close/>
              </a:path>
            </a:pathLst>
          </a:custGeom>
          <a:blipFill rotWithShape="1">
            <a:blip r:embed="rId15">
              <a:alphaModFix/>
            </a:blip>
            <a:stretch>
              <a:fillRect b="0" l="0" r="0" t="0"/>
            </a:stretch>
          </a:blipFill>
          <a:ln>
            <a:noFill/>
          </a:ln>
        </p:spPr>
      </p:sp>
      <p:pic>
        <p:nvPicPr>
          <p:cNvPr id="556" name="Google Shape;556;p36"/>
          <p:cNvPicPr preferRelativeResize="0"/>
          <p:nvPr/>
        </p:nvPicPr>
        <p:blipFill>
          <a:blip r:embed="rId16">
            <a:alphaModFix/>
          </a:blip>
          <a:stretch>
            <a:fillRect/>
          </a:stretch>
        </p:blipFill>
        <p:spPr>
          <a:xfrm>
            <a:off x="6379323" y="3532010"/>
            <a:ext cx="4368075" cy="448613"/>
          </a:xfrm>
          <a:prstGeom prst="rect">
            <a:avLst/>
          </a:prstGeom>
          <a:noFill/>
          <a:ln>
            <a:noFill/>
          </a:ln>
        </p:spPr>
      </p:pic>
      <p:pic>
        <p:nvPicPr>
          <p:cNvPr id="557" name="Google Shape;557;p36"/>
          <p:cNvPicPr preferRelativeResize="0"/>
          <p:nvPr/>
        </p:nvPicPr>
        <p:blipFill>
          <a:blip r:embed="rId17">
            <a:alphaModFix/>
          </a:blip>
          <a:stretch>
            <a:fillRect/>
          </a:stretch>
        </p:blipFill>
        <p:spPr>
          <a:xfrm>
            <a:off x="8704542" y="5324600"/>
            <a:ext cx="5387508" cy="519550"/>
          </a:xfrm>
          <a:prstGeom prst="rect">
            <a:avLst/>
          </a:prstGeom>
          <a:noFill/>
          <a:ln>
            <a:noFill/>
          </a:ln>
        </p:spPr>
      </p:pic>
      <p:pic>
        <p:nvPicPr>
          <p:cNvPr id="558" name="Google Shape;558;p36"/>
          <p:cNvPicPr preferRelativeResize="0"/>
          <p:nvPr/>
        </p:nvPicPr>
        <p:blipFill>
          <a:blip r:embed="rId18">
            <a:alphaModFix/>
          </a:blip>
          <a:stretch>
            <a:fillRect/>
          </a:stretch>
        </p:blipFill>
        <p:spPr>
          <a:xfrm>
            <a:off x="9528101" y="8647943"/>
            <a:ext cx="5387499" cy="675031"/>
          </a:xfrm>
          <a:prstGeom prst="rect">
            <a:avLst/>
          </a:prstGeom>
          <a:noFill/>
          <a:ln>
            <a:noFill/>
          </a:ln>
        </p:spPr>
      </p:pic>
    </p:spTree>
  </p:cSld>
  <p:clrMapOvr>
    <a:masterClrMapping/>
  </p:clrMapOvr>
  <p:transition spd="med">
    <p:push dir="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FC"/>
        </a:solidFill>
      </p:bgPr>
    </p:bg>
    <p:spTree>
      <p:nvGrpSpPr>
        <p:cNvPr id="562" name="Shape 562"/>
        <p:cNvGrpSpPr/>
        <p:nvPr/>
      </p:nvGrpSpPr>
      <p:grpSpPr>
        <a:xfrm>
          <a:off x="0" y="0"/>
          <a:ext cx="0" cy="0"/>
          <a:chOff x="0" y="0"/>
          <a:chExt cx="0" cy="0"/>
        </a:xfrm>
      </p:grpSpPr>
      <p:sp>
        <p:nvSpPr>
          <p:cNvPr id="563" name="Google Shape;563;p37"/>
          <p:cNvSpPr txBox="1"/>
          <p:nvPr/>
        </p:nvSpPr>
        <p:spPr>
          <a:xfrm>
            <a:off x="5888256" y="2834767"/>
            <a:ext cx="6511489" cy="670687"/>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Lato"/>
                <a:ea typeface="Lato"/>
                <a:cs typeface="Lato"/>
                <a:sym typeface="Lato"/>
              </a:rPr>
              <a:t>This presentation template is free for everyone to use thanks to the following:</a:t>
            </a:r>
            <a:endParaRPr/>
          </a:p>
        </p:txBody>
      </p:sp>
      <p:sp>
        <p:nvSpPr>
          <p:cNvPr id="564" name="Google Shape;564;p37"/>
          <p:cNvSpPr txBox="1"/>
          <p:nvPr/>
        </p:nvSpPr>
        <p:spPr>
          <a:xfrm>
            <a:off x="7108732" y="8247898"/>
            <a:ext cx="4070535" cy="44056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0" lang="en-US" sz="2799" u="none" cap="none" strike="noStrike">
                <a:solidFill>
                  <a:srgbClr val="EB672B"/>
                </a:solidFill>
                <a:latin typeface="Lato"/>
                <a:ea typeface="Lato"/>
                <a:cs typeface="Lato"/>
                <a:sym typeface="Lato"/>
              </a:rPr>
              <a:t>Happy designing!</a:t>
            </a:r>
            <a:endParaRPr/>
          </a:p>
        </p:txBody>
      </p:sp>
      <p:sp>
        <p:nvSpPr>
          <p:cNvPr id="565" name="Google Shape;565;p37"/>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Lato"/>
                <a:ea typeface="Lato"/>
                <a:cs typeface="Lato"/>
                <a:sym typeface="Lato"/>
              </a:rPr>
              <a:t>for the presentation template</a:t>
            </a:r>
            <a:endParaRPr/>
          </a:p>
        </p:txBody>
      </p:sp>
      <p:sp>
        <p:nvSpPr>
          <p:cNvPr id="566" name="Google Shape;566;p37"/>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Lato"/>
                <a:ea typeface="Lato"/>
                <a:cs typeface="Lato"/>
                <a:sym typeface="Lato"/>
              </a:rPr>
              <a:t>for the photos</a:t>
            </a:r>
            <a:endParaRPr/>
          </a:p>
        </p:txBody>
      </p:sp>
      <p:sp>
        <p:nvSpPr>
          <p:cNvPr id="567" name="Google Shape;567;p37"/>
          <p:cNvSpPr txBox="1"/>
          <p:nvPr/>
        </p:nvSpPr>
        <p:spPr>
          <a:xfrm>
            <a:off x="5469973" y="1712839"/>
            <a:ext cx="7348055" cy="76406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EB672B"/>
                </a:solidFill>
                <a:latin typeface="Mukta"/>
                <a:ea typeface="Mukta"/>
                <a:cs typeface="Mukta"/>
                <a:sym typeface="Mukta"/>
              </a:rPr>
              <a:t>CREDITS</a:t>
            </a:r>
            <a:endParaRPr/>
          </a:p>
        </p:txBody>
      </p:sp>
      <p:sp>
        <p:nvSpPr>
          <p:cNvPr id="568" name="Google Shape;568;p37"/>
          <p:cNvSpPr txBox="1"/>
          <p:nvPr/>
        </p:nvSpPr>
        <p:spPr>
          <a:xfrm>
            <a:off x="6110027" y="6282261"/>
            <a:ext cx="6067945" cy="62451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0F1A38"/>
                </a:solidFill>
                <a:latin typeface="Lato"/>
                <a:ea typeface="Lato"/>
                <a:cs typeface="Lato"/>
                <a:sym typeface="Lato"/>
              </a:rPr>
              <a:t>Pexels, Pixabay</a:t>
            </a:r>
            <a:endParaRPr/>
          </a:p>
        </p:txBody>
      </p:sp>
      <p:pic>
        <p:nvPicPr>
          <p:cNvPr id="569" name="Google Shape;569;p37"/>
          <p:cNvPicPr preferRelativeResize="0"/>
          <p:nvPr/>
        </p:nvPicPr>
        <p:blipFill>
          <a:blip r:embed="rId3">
            <a:alphaModFix/>
          </a:blip>
          <a:stretch>
            <a:fillRect/>
          </a:stretch>
        </p:blipFill>
        <p:spPr>
          <a:xfrm>
            <a:off x="6731821" y="3863326"/>
            <a:ext cx="4824379" cy="1206100"/>
          </a:xfrm>
          <a:prstGeom prst="rect">
            <a:avLst/>
          </a:prstGeom>
          <a:noFill/>
          <a:ln>
            <a:noFill/>
          </a:ln>
        </p:spPr>
      </p:pic>
      <p:pic>
        <p:nvPicPr>
          <p:cNvPr id="570" name="Google Shape;570;p37"/>
          <p:cNvPicPr preferRelativeResize="0"/>
          <p:nvPr/>
        </p:nvPicPr>
        <p:blipFill>
          <a:blip r:embed="rId4">
            <a:alphaModFix/>
          </a:blip>
          <a:stretch>
            <a:fillRect/>
          </a:stretch>
        </p:blipFill>
        <p:spPr>
          <a:xfrm>
            <a:off x="14382795" y="-179450"/>
            <a:ext cx="3905205" cy="5010543"/>
          </a:xfrm>
          <a:prstGeom prst="rect">
            <a:avLst/>
          </a:prstGeom>
          <a:noFill/>
          <a:ln>
            <a:noFill/>
          </a:ln>
        </p:spPr>
      </p:pic>
      <p:pic>
        <p:nvPicPr>
          <p:cNvPr id="571" name="Google Shape;571;p37"/>
          <p:cNvPicPr preferRelativeResize="0"/>
          <p:nvPr/>
        </p:nvPicPr>
        <p:blipFill>
          <a:blip r:embed="rId5">
            <a:alphaModFix/>
          </a:blip>
          <a:stretch>
            <a:fillRect/>
          </a:stretch>
        </p:blipFill>
        <p:spPr>
          <a:xfrm>
            <a:off x="-685950" y="6906775"/>
            <a:ext cx="5165173" cy="3867641"/>
          </a:xfrm>
          <a:prstGeom prst="rect">
            <a:avLst/>
          </a:prstGeom>
          <a:noFill/>
          <a:ln>
            <a:noFill/>
          </a:ln>
        </p:spPr>
      </p:pic>
    </p:spTree>
  </p:cSld>
  <p:clrMapOvr>
    <a:masterClrMapping/>
  </p:clrMapOvr>
  <p:transition spd="med">
    <p:push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21"/>
          <p:cNvPicPr preferRelativeResize="0"/>
          <p:nvPr/>
        </p:nvPicPr>
        <p:blipFill>
          <a:blip r:embed="rId3">
            <a:alphaModFix/>
          </a:blip>
          <a:stretch>
            <a:fillRect/>
          </a:stretch>
        </p:blipFill>
        <p:spPr>
          <a:xfrm>
            <a:off x="531524" y="575600"/>
            <a:ext cx="4453674" cy="2625907"/>
          </a:xfrm>
          <a:prstGeom prst="rect">
            <a:avLst/>
          </a:prstGeom>
          <a:noFill/>
          <a:ln>
            <a:noFill/>
          </a:ln>
        </p:spPr>
      </p:pic>
      <p:pic>
        <p:nvPicPr>
          <p:cNvPr id="222" name="Google Shape;222;p21"/>
          <p:cNvPicPr preferRelativeResize="0"/>
          <p:nvPr/>
        </p:nvPicPr>
        <p:blipFill>
          <a:blip r:embed="rId4">
            <a:alphaModFix/>
          </a:blip>
          <a:stretch>
            <a:fillRect/>
          </a:stretch>
        </p:blipFill>
        <p:spPr>
          <a:xfrm>
            <a:off x="6746024" y="575600"/>
            <a:ext cx="4442957" cy="2623175"/>
          </a:xfrm>
          <a:prstGeom prst="rect">
            <a:avLst/>
          </a:prstGeom>
          <a:noFill/>
          <a:ln>
            <a:noFill/>
          </a:ln>
        </p:spPr>
      </p:pic>
      <p:pic>
        <p:nvPicPr>
          <p:cNvPr id="223" name="Google Shape;223;p21"/>
          <p:cNvPicPr preferRelativeResize="0"/>
          <p:nvPr/>
        </p:nvPicPr>
        <p:blipFill>
          <a:blip r:embed="rId5">
            <a:alphaModFix/>
          </a:blip>
          <a:stretch>
            <a:fillRect/>
          </a:stretch>
        </p:blipFill>
        <p:spPr>
          <a:xfrm>
            <a:off x="13245024" y="575600"/>
            <a:ext cx="4453675" cy="2629503"/>
          </a:xfrm>
          <a:prstGeom prst="rect">
            <a:avLst/>
          </a:prstGeom>
          <a:noFill/>
          <a:ln>
            <a:noFill/>
          </a:ln>
        </p:spPr>
      </p:pic>
      <p:sp>
        <p:nvSpPr>
          <p:cNvPr id="224" name="Google Shape;224;p21"/>
          <p:cNvSpPr/>
          <p:nvPr/>
        </p:nvSpPr>
        <p:spPr>
          <a:xfrm>
            <a:off x="7464523" y="3339600"/>
            <a:ext cx="3040991" cy="834890"/>
          </a:xfrm>
          <a:custGeom>
            <a:rect b="b" l="l" r="r" t="t"/>
            <a:pathLst>
              <a:path extrusionOk="0" h="834890" w="3040991">
                <a:moveTo>
                  <a:pt x="0" y="0"/>
                </a:moveTo>
                <a:lnTo>
                  <a:pt x="3040991" y="0"/>
                </a:lnTo>
                <a:lnTo>
                  <a:pt x="3040991" y="834891"/>
                </a:lnTo>
                <a:lnTo>
                  <a:pt x="0" y="834891"/>
                </a:lnTo>
                <a:lnTo>
                  <a:pt x="0" y="0"/>
                </a:lnTo>
                <a:close/>
              </a:path>
            </a:pathLst>
          </a:custGeom>
          <a:blipFill rotWithShape="1">
            <a:blip r:embed="rId6">
              <a:alphaModFix/>
            </a:blip>
            <a:stretch>
              <a:fillRect b="0" l="0" r="0" t="0"/>
            </a:stretch>
          </a:blipFill>
          <a:ln>
            <a:noFill/>
          </a:ln>
        </p:spPr>
      </p:sp>
      <p:sp>
        <p:nvSpPr>
          <p:cNvPr id="225" name="Google Shape;225;p21"/>
          <p:cNvSpPr txBox="1"/>
          <p:nvPr/>
        </p:nvSpPr>
        <p:spPr>
          <a:xfrm>
            <a:off x="7331982" y="3359418"/>
            <a:ext cx="3306074" cy="8382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EB672B"/>
                </a:solidFill>
                <a:latin typeface="Nanum Pen Script"/>
                <a:ea typeface="Nanum Pen Script"/>
                <a:cs typeface="Nanum Pen Script"/>
                <a:sym typeface="Nanum Pen Script"/>
              </a:rPr>
              <a:t>60 Days</a:t>
            </a:r>
            <a:endParaRPr/>
          </a:p>
        </p:txBody>
      </p:sp>
      <p:sp>
        <p:nvSpPr>
          <p:cNvPr id="226" name="Google Shape;226;p21"/>
          <p:cNvSpPr/>
          <p:nvPr/>
        </p:nvSpPr>
        <p:spPr>
          <a:xfrm>
            <a:off x="1161241" y="3339600"/>
            <a:ext cx="3040991" cy="834890"/>
          </a:xfrm>
          <a:custGeom>
            <a:rect b="b" l="l" r="r" t="t"/>
            <a:pathLst>
              <a:path extrusionOk="0" h="834890" w="3040991">
                <a:moveTo>
                  <a:pt x="0" y="0"/>
                </a:moveTo>
                <a:lnTo>
                  <a:pt x="3040991" y="0"/>
                </a:lnTo>
                <a:lnTo>
                  <a:pt x="3040991" y="834891"/>
                </a:lnTo>
                <a:lnTo>
                  <a:pt x="0" y="834891"/>
                </a:lnTo>
                <a:lnTo>
                  <a:pt x="0" y="0"/>
                </a:lnTo>
                <a:close/>
              </a:path>
            </a:pathLst>
          </a:custGeom>
          <a:blipFill rotWithShape="1">
            <a:blip r:embed="rId6">
              <a:alphaModFix/>
            </a:blip>
            <a:stretch>
              <a:fillRect b="0" l="0" r="0" t="0"/>
            </a:stretch>
          </a:blipFill>
          <a:ln>
            <a:noFill/>
          </a:ln>
        </p:spPr>
      </p:sp>
      <p:sp>
        <p:nvSpPr>
          <p:cNvPr id="227" name="Google Shape;227;p21"/>
          <p:cNvSpPr txBox="1"/>
          <p:nvPr/>
        </p:nvSpPr>
        <p:spPr>
          <a:xfrm>
            <a:off x="1028700" y="3359418"/>
            <a:ext cx="3306074" cy="8382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EB672B"/>
                </a:solidFill>
                <a:latin typeface="Nanum Pen Script"/>
                <a:ea typeface="Nanum Pen Script"/>
                <a:cs typeface="Nanum Pen Script"/>
                <a:sym typeface="Nanum Pen Script"/>
              </a:rPr>
              <a:t>30 Days</a:t>
            </a:r>
            <a:endParaRPr/>
          </a:p>
        </p:txBody>
      </p:sp>
      <p:sp>
        <p:nvSpPr>
          <p:cNvPr id="228" name="Google Shape;228;p21"/>
          <p:cNvSpPr txBox="1"/>
          <p:nvPr/>
        </p:nvSpPr>
        <p:spPr>
          <a:xfrm>
            <a:off x="1204856" y="5501487"/>
            <a:ext cx="2953762" cy="737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229" name="Google Shape;229;p21"/>
          <p:cNvSpPr/>
          <p:nvPr/>
        </p:nvSpPr>
        <p:spPr>
          <a:xfrm>
            <a:off x="14079861" y="3339600"/>
            <a:ext cx="3040991" cy="834890"/>
          </a:xfrm>
          <a:custGeom>
            <a:rect b="b" l="l" r="r" t="t"/>
            <a:pathLst>
              <a:path extrusionOk="0" h="834890" w="3040991">
                <a:moveTo>
                  <a:pt x="0" y="0"/>
                </a:moveTo>
                <a:lnTo>
                  <a:pt x="3040991" y="0"/>
                </a:lnTo>
                <a:lnTo>
                  <a:pt x="3040991" y="834891"/>
                </a:lnTo>
                <a:lnTo>
                  <a:pt x="0" y="834891"/>
                </a:lnTo>
                <a:lnTo>
                  <a:pt x="0" y="0"/>
                </a:lnTo>
                <a:close/>
              </a:path>
            </a:pathLst>
          </a:custGeom>
          <a:blipFill rotWithShape="1">
            <a:blip r:embed="rId6">
              <a:alphaModFix/>
            </a:blip>
            <a:stretch>
              <a:fillRect b="0" l="0" r="0" t="0"/>
            </a:stretch>
          </a:blipFill>
          <a:ln>
            <a:noFill/>
          </a:ln>
        </p:spPr>
      </p:sp>
      <p:sp>
        <p:nvSpPr>
          <p:cNvPr id="230" name="Google Shape;230;p21"/>
          <p:cNvSpPr txBox="1"/>
          <p:nvPr/>
        </p:nvSpPr>
        <p:spPr>
          <a:xfrm>
            <a:off x="13950486" y="3359418"/>
            <a:ext cx="3001777" cy="8382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EB672B"/>
                </a:solidFill>
                <a:latin typeface="Nanum Pen Script"/>
                <a:ea typeface="Nanum Pen Script"/>
                <a:cs typeface="Nanum Pen Script"/>
                <a:sym typeface="Nanum Pen Script"/>
              </a:rPr>
              <a:t>90 Days </a:t>
            </a:r>
            <a:endParaRPr/>
          </a:p>
        </p:txBody>
      </p:sp>
      <p:sp>
        <p:nvSpPr>
          <p:cNvPr id="231" name="Google Shape;231;p21"/>
          <p:cNvSpPr txBox="1"/>
          <p:nvPr/>
        </p:nvSpPr>
        <p:spPr>
          <a:xfrm>
            <a:off x="531518" y="7296177"/>
            <a:ext cx="6642900" cy="24624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i="0" lang="en-US" sz="9999" u="none" cap="none" strike="noStrike">
                <a:solidFill>
                  <a:srgbClr val="EB672B"/>
                </a:solidFill>
                <a:latin typeface="Mukta ExtraBold"/>
                <a:ea typeface="Mukta ExtraBold"/>
                <a:cs typeface="Mukta ExtraBold"/>
                <a:sym typeface="Mukta ExtraBold"/>
              </a:rPr>
              <a:t>table of contents</a:t>
            </a:r>
            <a:endParaRPr>
              <a:latin typeface="Mukta ExtraBold"/>
              <a:ea typeface="Mukta ExtraBold"/>
              <a:cs typeface="Mukta ExtraBold"/>
              <a:sym typeface="Mukta ExtraBold"/>
            </a:endParaRPr>
          </a:p>
        </p:txBody>
      </p:sp>
      <p:sp>
        <p:nvSpPr>
          <p:cNvPr id="232" name="Google Shape;232;p21"/>
          <p:cNvSpPr txBox="1"/>
          <p:nvPr/>
        </p:nvSpPr>
        <p:spPr>
          <a:xfrm>
            <a:off x="13638430" y="4463790"/>
            <a:ext cx="3794478"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500" u="none" cap="none" strike="noStrike">
                <a:solidFill>
                  <a:srgbClr val="000000"/>
                </a:solidFill>
                <a:latin typeface="Lato"/>
                <a:ea typeface="Lato"/>
                <a:cs typeface="Lato"/>
                <a:sym typeface="Lato"/>
              </a:rPr>
              <a:t>Performance </a:t>
            </a:r>
            <a:endParaRPr/>
          </a:p>
          <a:p>
            <a:pPr indent="0" lvl="0" marL="0" marR="0" rtl="0" algn="ctr">
              <a:lnSpc>
                <a:spcPct val="120000"/>
              </a:lnSpc>
              <a:spcBef>
                <a:spcPts val="0"/>
              </a:spcBef>
              <a:spcAft>
                <a:spcPts val="0"/>
              </a:spcAft>
              <a:buNone/>
            </a:pPr>
            <a:r>
              <a:rPr b="1" i="0" lang="en-US" sz="2500" u="none" cap="none" strike="noStrike">
                <a:solidFill>
                  <a:srgbClr val="000000"/>
                </a:solidFill>
                <a:latin typeface="Lato"/>
                <a:ea typeface="Lato"/>
                <a:cs typeface="Lato"/>
                <a:sym typeface="Lato"/>
              </a:rPr>
              <a:t>&amp; Future Planning</a:t>
            </a:r>
            <a:endParaRPr/>
          </a:p>
        </p:txBody>
      </p:sp>
      <p:sp>
        <p:nvSpPr>
          <p:cNvPr id="233" name="Google Shape;233;p21"/>
          <p:cNvSpPr txBox="1"/>
          <p:nvPr/>
        </p:nvSpPr>
        <p:spPr>
          <a:xfrm>
            <a:off x="7331982" y="4463790"/>
            <a:ext cx="3306074"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500" u="none" cap="none" strike="noStrike">
                <a:solidFill>
                  <a:srgbClr val="000000"/>
                </a:solidFill>
                <a:latin typeface="Lato"/>
                <a:ea typeface="Lato"/>
                <a:cs typeface="Lato"/>
                <a:sym typeface="Lato"/>
              </a:rPr>
              <a:t>Development </a:t>
            </a:r>
            <a:endParaRPr/>
          </a:p>
          <a:p>
            <a:pPr indent="0" lvl="0" marL="0" marR="0" rtl="0" algn="ctr">
              <a:lnSpc>
                <a:spcPct val="120000"/>
              </a:lnSpc>
              <a:spcBef>
                <a:spcPts val="0"/>
              </a:spcBef>
              <a:spcAft>
                <a:spcPts val="0"/>
              </a:spcAft>
              <a:buNone/>
            </a:pPr>
            <a:r>
              <a:rPr b="1" i="0" lang="en-US" sz="2500" u="none" cap="none" strike="noStrike">
                <a:solidFill>
                  <a:srgbClr val="000000"/>
                </a:solidFill>
                <a:latin typeface="Lato"/>
                <a:ea typeface="Lato"/>
                <a:cs typeface="Lato"/>
                <a:sym typeface="Lato"/>
              </a:rPr>
              <a:t>&amp; Growth</a:t>
            </a:r>
            <a:endParaRPr/>
          </a:p>
        </p:txBody>
      </p:sp>
      <p:sp>
        <p:nvSpPr>
          <p:cNvPr id="234" name="Google Shape;234;p21"/>
          <p:cNvSpPr txBox="1"/>
          <p:nvPr/>
        </p:nvSpPr>
        <p:spPr>
          <a:xfrm>
            <a:off x="1028700" y="4463790"/>
            <a:ext cx="3306074"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500" u="none" cap="none" strike="noStrike">
                <a:solidFill>
                  <a:srgbClr val="000000"/>
                </a:solidFill>
                <a:latin typeface="Lato"/>
                <a:ea typeface="Lato"/>
                <a:cs typeface="Lato"/>
                <a:sym typeface="Lato"/>
              </a:rPr>
              <a:t>Orientation </a:t>
            </a:r>
            <a:endParaRPr/>
          </a:p>
          <a:p>
            <a:pPr indent="0" lvl="0" marL="0" marR="0" rtl="0" algn="ctr">
              <a:lnSpc>
                <a:spcPct val="120000"/>
              </a:lnSpc>
              <a:spcBef>
                <a:spcPts val="0"/>
              </a:spcBef>
              <a:spcAft>
                <a:spcPts val="0"/>
              </a:spcAft>
              <a:buNone/>
            </a:pPr>
            <a:r>
              <a:rPr b="1" i="0" lang="en-US" sz="2500" u="none" cap="none" strike="noStrike">
                <a:solidFill>
                  <a:srgbClr val="000000"/>
                </a:solidFill>
                <a:latin typeface="Lato"/>
                <a:ea typeface="Lato"/>
                <a:cs typeface="Lato"/>
                <a:sym typeface="Lato"/>
              </a:rPr>
              <a:t>&amp; Integration</a:t>
            </a:r>
            <a:endParaRPr/>
          </a:p>
        </p:txBody>
      </p:sp>
      <p:sp>
        <p:nvSpPr>
          <p:cNvPr id="235" name="Google Shape;235;p21"/>
          <p:cNvSpPr txBox="1"/>
          <p:nvPr/>
        </p:nvSpPr>
        <p:spPr>
          <a:xfrm>
            <a:off x="6758184" y="384148"/>
            <a:ext cx="1654613" cy="8382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5499" u="none" cap="none" strike="noStrike">
                <a:solidFill>
                  <a:srgbClr val="EB672B"/>
                </a:solidFill>
                <a:latin typeface="Nanum Pen Script"/>
                <a:ea typeface="Nanum Pen Script"/>
                <a:cs typeface="Nanum Pen Script"/>
                <a:sym typeface="Nanum Pen Script"/>
              </a:rPr>
              <a:t>02/</a:t>
            </a:r>
            <a:endParaRPr/>
          </a:p>
        </p:txBody>
      </p:sp>
      <p:sp>
        <p:nvSpPr>
          <p:cNvPr id="236" name="Google Shape;236;p21"/>
          <p:cNvSpPr txBox="1"/>
          <p:nvPr/>
        </p:nvSpPr>
        <p:spPr>
          <a:xfrm>
            <a:off x="546858" y="403426"/>
            <a:ext cx="972009" cy="8382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5499" u="none" cap="none" strike="noStrike">
                <a:solidFill>
                  <a:srgbClr val="EB672B"/>
                </a:solidFill>
                <a:latin typeface="Nanum Pen Script"/>
                <a:ea typeface="Nanum Pen Script"/>
                <a:cs typeface="Nanum Pen Script"/>
                <a:sym typeface="Nanum Pen Script"/>
              </a:rPr>
              <a:t>01/</a:t>
            </a:r>
            <a:endParaRPr/>
          </a:p>
        </p:txBody>
      </p:sp>
      <p:sp>
        <p:nvSpPr>
          <p:cNvPr id="237" name="Google Shape;237;p21"/>
          <p:cNvSpPr txBox="1"/>
          <p:nvPr/>
        </p:nvSpPr>
        <p:spPr>
          <a:xfrm>
            <a:off x="13245033" y="384148"/>
            <a:ext cx="1284258" cy="8382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5499" u="none" cap="none" strike="noStrike">
                <a:solidFill>
                  <a:srgbClr val="EB672B"/>
                </a:solidFill>
                <a:latin typeface="Nanum Pen Script"/>
                <a:ea typeface="Nanum Pen Script"/>
                <a:cs typeface="Nanum Pen Script"/>
                <a:sym typeface="Nanum Pen Script"/>
              </a:rPr>
              <a:t>03/</a:t>
            </a:r>
            <a:endParaRPr/>
          </a:p>
        </p:txBody>
      </p:sp>
      <p:sp>
        <p:nvSpPr>
          <p:cNvPr id="238" name="Google Shape;238;p21"/>
          <p:cNvSpPr txBox="1"/>
          <p:nvPr/>
        </p:nvSpPr>
        <p:spPr>
          <a:xfrm>
            <a:off x="7585491" y="5463387"/>
            <a:ext cx="2953762" cy="737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239" name="Google Shape;239;p21"/>
          <p:cNvSpPr txBox="1"/>
          <p:nvPr/>
        </p:nvSpPr>
        <p:spPr>
          <a:xfrm>
            <a:off x="14058788" y="5463387"/>
            <a:ext cx="2953762" cy="737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pic>
        <p:nvPicPr>
          <p:cNvPr id="240" name="Google Shape;240;p21"/>
          <p:cNvPicPr preferRelativeResize="0"/>
          <p:nvPr/>
        </p:nvPicPr>
        <p:blipFill>
          <a:blip r:embed="rId7">
            <a:alphaModFix/>
          </a:blip>
          <a:stretch>
            <a:fillRect/>
          </a:stretch>
        </p:blipFill>
        <p:spPr>
          <a:xfrm>
            <a:off x="6120993" y="6610157"/>
            <a:ext cx="7124020" cy="3370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672B"/>
        </a:solidFill>
      </p:bgPr>
    </p:bg>
    <p:spTree>
      <p:nvGrpSpPr>
        <p:cNvPr id="244" name="Shape 244"/>
        <p:cNvGrpSpPr/>
        <p:nvPr/>
      </p:nvGrpSpPr>
      <p:grpSpPr>
        <a:xfrm>
          <a:off x="0" y="0"/>
          <a:ext cx="0" cy="0"/>
          <a:chOff x="0" y="0"/>
          <a:chExt cx="0" cy="0"/>
        </a:xfrm>
      </p:grpSpPr>
      <p:sp>
        <p:nvSpPr>
          <p:cNvPr id="245" name="Google Shape;245;p22"/>
          <p:cNvSpPr txBox="1"/>
          <p:nvPr/>
        </p:nvSpPr>
        <p:spPr>
          <a:xfrm>
            <a:off x="4763555" y="205480"/>
            <a:ext cx="9114300" cy="8823300"/>
          </a:xfrm>
          <a:prstGeom prst="rect">
            <a:avLst/>
          </a:prstGeom>
          <a:noFill/>
          <a:ln>
            <a:noFill/>
          </a:ln>
        </p:spPr>
        <p:txBody>
          <a:bodyPr anchorCtr="0" anchor="t" bIns="0" lIns="0" spcFirstLastPara="1" rIns="0" wrap="square" tIns="0">
            <a:spAutoFit/>
          </a:bodyPr>
          <a:lstStyle/>
          <a:p>
            <a:pPr indent="0" lvl="0" marL="0" marR="0" rtl="0" algn="ctr">
              <a:lnSpc>
                <a:spcPct val="119998"/>
              </a:lnSpc>
              <a:spcBef>
                <a:spcPts val="0"/>
              </a:spcBef>
              <a:spcAft>
                <a:spcPts val="0"/>
              </a:spcAft>
              <a:buNone/>
            </a:pPr>
            <a:r>
              <a:rPr b="0" i="0" lang="en-US" sz="57323" u="none" cap="none" strike="noStrike">
                <a:solidFill>
                  <a:srgbClr val="F18458"/>
                </a:solidFill>
                <a:latin typeface="Nanum Pen Script"/>
                <a:ea typeface="Nanum Pen Script"/>
                <a:cs typeface="Nanum Pen Script"/>
                <a:sym typeface="Nanum Pen Script"/>
              </a:rPr>
              <a:t>&amp;</a:t>
            </a:r>
            <a:endParaRPr>
              <a:solidFill>
                <a:srgbClr val="F18458"/>
              </a:solidFill>
            </a:endParaRPr>
          </a:p>
        </p:txBody>
      </p:sp>
      <p:sp>
        <p:nvSpPr>
          <p:cNvPr id="246" name="Google Shape;246;p22"/>
          <p:cNvSpPr txBox="1"/>
          <p:nvPr/>
        </p:nvSpPr>
        <p:spPr>
          <a:xfrm>
            <a:off x="2812626" y="3869324"/>
            <a:ext cx="126627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0" lang="en-US" sz="9000" u="none" cap="none" strike="noStrike">
                <a:solidFill>
                  <a:srgbClr val="FFFFFF"/>
                </a:solidFill>
                <a:latin typeface="Mukta ExtraBold"/>
                <a:ea typeface="Mukta ExtraBold"/>
                <a:cs typeface="Mukta ExtraBold"/>
                <a:sym typeface="Mukta ExtraBold"/>
              </a:rPr>
              <a:t>orientation   integration</a:t>
            </a:r>
            <a:endParaRPr>
              <a:latin typeface="Mukta ExtraBold"/>
              <a:ea typeface="Mukta ExtraBold"/>
              <a:cs typeface="Mukta ExtraBold"/>
              <a:sym typeface="Mukta ExtraBold"/>
            </a:endParaRPr>
          </a:p>
        </p:txBody>
      </p:sp>
      <p:grpSp>
        <p:nvGrpSpPr>
          <p:cNvPr id="247" name="Google Shape;247;p22"/>
          <p:cNvGrpSpPr/>
          <p:nvPr/>
        </p:nvGrpSpPr>
        <p:grpSpPr>
          <a:xfrm rot="-672312">
            <a:off x="6657693" y="6837334"/>
            <a:ext cx="4973839" cy="2994945"/>
            <a:chOff x="0" y="1"/>
            <a:chExt cx="6631787" cy="3993260"/>
          </a:xfrm>
        </p:grpSpPr>
        <p:sp>
          <p:nvSpPr>
            <p:cNvPr id="248" name="Google Shape;248;p22"/>
            <p:cNvSpPr txBox="1"/>
            <p:nvPr/>
          </p:nvSpPr>
          <p:spPr>
            <a:xfrm rot="604490">
              <a:off x="998285" y="634628"/>
              <a:ext cx="5459638" cy="2469008"/>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12103" u="none" cap="none" strike="noStrike">
                  <a:solidFill>
                    <a:srgbClr val="FFFFFF"/>
                  </a:solidFill>
                  <a:latin typeface="Nanum Pen Script"/>
                  <a:ea typeface="Nanum Pen Script"/>
                  <a:cs typeface="Nanum Pen Script"/>
                  <a:sym typeface="Nanum Pen Script"/>
                </a:rPr>
                <a:t>30 days</a:t>
              </a:r>
              <a:endParaRPr/>
            </a:p>
          </p:txBody>
        </p:sp>
        <p:sp>
          <p:nvSpPr>
            <p:cNvPr id="249" name="Google Shape;249;p22"/>
            <p:cNvSpPr/>
            <p:nvPr/>
          </p:nvSpPr>
          <p:spPr>
            <a:xfrm rot="1037344">
              <a:off x="191377" y="877784"/>
              <a:ext cx="6247366" cy="2237693"/>
            </a:xfrm>
            <a:custGeom>
              <a:rect b="b" l="l" r="r" t="t"/>
              <a:pathLst>
                <a:path extrusionOk="0" h="2237693" w="6247366">
                  <a:moveTo>
                    <a:pt x="0" y="0"/>
                  </a:moveTo>
                  <a:lnTo>
                    <a:pt x="6247366" y="0"/>
                  </a:lnTo>
                  <a:lnTo>
                    <a:pt x="6247366" y="2237693"/>
                  </a:lnTo>
                  <a:lnTo>
                    <a:pt x="0" y="2237693"/>
                  </a:lnTo>
                  <a:lnTo>
                    <a:pt x="0" y="0"/>
                  </a:lnTo>
                  <a:close/>
                </a:path>
              </a:pathLst>
            </a:custGeom>
            <a:blipFill rotWithShape="1">
              <a:blip r:embed="rId3">
                <a:alphaModFix/>
              </a:blip>
              <a:stretch>
                <a:fillRect b="0" l="0" r="0" t="0"/>
              </a:stretch>
            </a:blipFill>
            <a:ln>
              <a:noFill/>
            </a:ln>
          </p:spPr>
        </p:sp>
      </p:grpSp>
      <p:pic>
        <p:nvPicPr>
          <p:cNvPr id="250" name="Google Shape;250;p22"/>
          <p:cNvPicPr preferRelativeResize="0"/>
          <p:nvPr/>
        </p:nvPicPr>
        <p:blipFill>
          <a:blip r:embed="rId4">
            <a:alphaModFix/>
          </a:blip>
          <a:stretch>
            <a:fillRect/>
          </a:stretch>
        </p:blipFill>
        <p:spPr>
          <a:xfrm>
            <a:off x="2706421" y="5254725"/>
            <a:ext cx="5721967" cy="583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23"/>
          <p:cNvPicPr preferRelativeResize="0"/>
          <p:nvPr/>
        </p:nvPicPr>
        <p:blipFill>
          <a:blip r:embed="rId3">
            <a:alphaModFix/>
          </a:blip>
          <a:stretch>
            <a:fillRect/>
          </a:stretch>
        </p:blipFill>
        <p:spPr>
          <a:xfrm>
            <a:off x="531525" y="5968125"/>
            <a:ext cx="8106383" cy="3925199"/>
          </a:xfrm>
          <a:prstGeom prst="rect">
            <a:avLst/>
          </a:prstGeom>
          <a:noFill/>
          <a:ln>
            <a:noFill/>
          </a:ln>
        </p:spPr>
      </p:pic>
      <p:pic>
        <p:nvPicPr>
          <p:cNvPr id="256" name="Google Shape;256;p23"/>
          <p:cNvPicPr preferRelativeResize="0"/>
          <p:nvPr/>
        </p:nvPicPr>
        <p:blipFill>
          <a:blip r:embed="rId4">
            <a:alphaModFix/>
          </a:blip>
          <a:stretch>
            <a:fillRect/>
          </a:stretch>
        </p:blipFill>
        <p:spPr>
          <a:xfrm>
            <a:off x="9994908" y="5968116"/>
            <a:ext cx="6061074" cy="3926901"/>
          </a:xfrm>
          <a:prstGeom prst="rect">
            <a:avLst/>
          </a:prstGeom>
          <a:noFill/>
          <a:ln>
            <a:noFill/>
          </a:ln>
        </p:spPr>
      </p:pic>
      <p:pic>
        <p:nvPicPr>
          <p:cNvPr id="257" name="Google Shape;257;p23"/>
          <p:cNvPicPr preferRelativeResize="0"/>
          <p:nvPr/>
        </p:nvPicPr>
        <p:blipFill>
          <a:blip r:embed="rId5">
            <a:alphaModFix/>
          </a:blip>
          <a:stretch>
            <a:fillRect/>
          </a:stretch>
        </p:blipFill>
        <p:spPr>
          <a:xfrm>
            <a:off x="6487877" y="277235"/>
            <a:ext cx="3759042" cy="3759076"/>
          </a:xfrm>
          <a:prstGeom prst="rect">
            <a:avLst/>
          </a:prstGeom>
          <a:noFill/>
          <a:ln>
            <a:noFill/>
          </a:ln>
        </p:spPr>
      </p:pic>
      <p:sp>
        <p:nvSpPr>
          <p:cNvPr id="258" name="Google Shape;258;p23"/>
          <p:cNvSpPr/>
          <p:nvPr/>
        </p:nvSpPr>
        <p:spPr>
          <a:xfrm>
            <a:off x="9647186" y="753428"/>
            <a:ext cx="3040991" cy="834890"/>
          </a:xfrm>
          <a:custGeom>
            <a:rect b="b" l="l" r="r" t="t"/>
            <a:pathLst>
              <a:path extrusionOk="0" h="834890" w="3040991">
                <a:moveTo>
                  <a:pt x="0" y="0"/>
                </a:moveTo>
                <a:lnTo>
                  <a:pt x="3040992" y="0"/>
                </a:lnTo>
                <a:lnTo>
                  <a:pt x="3040992" y="834890"/>
                </a:lnTo>
                <a:lnTo>
                  <a:pt x="0" y="834890"/>
                </a:lnTo>
                <a:lnTo>
                  <a:pt x="0" y="0"/>
                </a:lnTo>
                <a:close/>
              </a:path>
            </a:pathLst>
          </a:custGeom>
          <a:blipFill rotWithShape="1">
            <a:blip r:embed="rId6">
              <a:alphaModFix/>
            </a:blip>
            <a:stretch>
              <a:fillRect b="0" l="0" r="0" t="0"/>
            </a:stretch>
          </a:blipFill>
          <a:ln>
            <a:noFill/>
          </a:ln>
        </p:spPr>
      </p:sp>
      <p:sp>
        <p:nvSpPr>
          <p:cNvPr id="259" name="Google Shape;259;p23"/>
          <p:cNvSpPr txBox="1"/>
          <p:nvPr/>
        </p:nvSpPr>
        <p:spPr>
          <a:xfrm>
            <a:off x="9994894" y="827453"/>
            <a:ext cx="4584125" cy="8382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5499" u="none" cap="none" strike="noStrike">
                <a:solidFill>
                  <a:srgbClr val="EB672B"/>
                </a:solidFill>
                <a:latin typeface="Nanum Pen Script"/>
                <a:ea typeface="Nanum Pen Script"/>
                <a:cs typeface="Nanum Pen Script"/>
                <a:sym typeface="Nanum Pen Script"/>
              </a:rPr>
              <a:t>Mission</a:t>
            </a:r>
            <a:endParaRPr/>
          </a:p>
        </p:txBody>
      </p:sp>
      <p:sp>
        <p:nvSpPr>
          <p:cNvPr id="260" name="Google Shape;260;p23"/>
          <p:cNvSpPr txBox="1"/>
          <p:nvPr/>
        </p:nvSpPr>
        <p:spPr>
          <a:xfrm>
            <a:off x="9994894" y="1973898"/>
            <a:ext cx="4584125"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Enter your grand mission statement!</a:t>
            </a:r>
            <a:endParaRPr/>
          </a:p>
        </p:txBody>
      </p:sp>
      <p:sp>
        <p:nvSpPr>
          <p:cNvPr id="261" name="Google Shape;261;p23"/>
          <p:cNvSpPr/>
          <p:nvPr/>
        </p:nvSpPr>
        <p:spPr>
          <a:xfrm>
            <a:off x="9647186" y="3508351"/>
            <a:ext cx="3040991" cy="834890"/>
          </a:xfrm>
          <a:custGeom>
            <a:rect b="b" l="l" r="r" t="t"/>
            <a:pathLst>
              <a:path extrusionOk="0" h="834890" w="3040991">
                <a:moveTo>
                  <a:pt x="0" y="0"/>
                </a:moveTo>
                <a:lnTo>
                  <a:pt x="3040992" y="0"/>
                </a:lnTo>
                <a:lnTo>
                  <a:pt x="3040992" y="834890"/>
                </a:lnTo>
                <a:lnTo>
                  <a:pt x="0" y="834890"/>
                </a:lnTo>
                <a:lnTo>
                  <a:pt x="0" y="0"/>
                </a:lnTo>
                <a:close/>
              </a:path>
            </a:pathLst>
          </a:custGeom>
          <a:blipFill rotWithShape="1">
            <a:blip r:embed="rId6">
              <a:alphaModFix/>
            </a:blip>
            <a:stretch>
              <a:fillRect b="0" l="0" r="0" t="0"/>
            </a:stretch>
          </a:blipFill>
          <a:ln>
            <a:noFill/>
          </a:ln>
        </p:spPr>
      </p:sp>
      <p:grpSp>
        <p:nvGrpSpPr>
          <p:cNvPr id="262" name="Google Shape;262;p23"/>
          <p:cNvGrpSpPr/>
          <p:nvPr/>
        </p:nvGrpSpPr>
        <p:grpSpPr>
          <a:xfrm>
            <a:off x="9994894" y="3584757"/>
            <a:ext cx="4584125" cy="1509825"/>
            <a:chOff x="0" y="-9525"/>
            <a:chExt cx="6112166" cy="2013099"/>
          </a:xfrm>
        </p:grpSpPr>
        <p:sp>
          <p:nvSpPr>
            <p:cNvPr id="263" name="Google Shape;263;p23"/>
            <p:cNvSpPr txBox="1"/>
            <p:nvPr/>
          </p:nvSpPr>
          <p:spPr>
            <a:xfrm>
              <a:off x="0" y="-9525"/>
              <a:ext cx="6112166" cy="111442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5499" u="none" cap="none" strike="noStrike">
                  <a:solidFill>
                    <a:srgbClr val="EB672B"/>
                  </a:solidFill>
                  <a:latin typeface="Nanum Pen Script"/>
                  <a:ea typeface="Nanum Pen Script"/>
                  <a:cs typeface="Nanum Pen Script"/>
                  <a:sym typeface="Nanum Pen Script"/>
                </a:rPr>
                <a:t>Vision</a:t>
              </a:r>
              <a:endParaRPr/>
            </a:p>
          </p:txBody>
        </p:sp>
        <p:sp>
          <p:nvSpPr>
            <p:cNvPr id="264" name="Google Shape;264;p23"/>
            <p:cNvSpPr txBox="1"/>
            <p:nvPr/>
          </p:nvSpPr>
          <p:spPr>
            <a:xfrm>
              <a:off x="0" y="1531769"/>
              <a:ext cx="6112166" cy="4718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Enter your grand vision statement!</a:t>
              </a:r>
              <a:endParaRPr/>
            </a:p>
          </p:txBody>
        </p:sp>
      </p:grpSp>
      <p:sp>
        <p:nvSpPr>
          <p:cNvPr id="265" name="Google Shape;265;p23"/>
          <p:cNvSpPr txBox="1"/>
          <p:nvPr/>
        </p:nvSpPr>
        <p:spPr>
          <a:xfrm>
            <a:off x="531518" y="584173"/>
            <a:ext cx="6809400" cy="24624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i="0" lang="en-US" sz="9999" u="none" cap="none" strike="noStrike">
                <a:solidFill>
                  <a:srgbClr val="EB672B"/>
                </a:solidFill>
                <a:latin typeface="Mukta ExtraBold"/>
                <a:ea typeface="Mukta ExtraBold"/>
                <a:cs typeface="Mukta ExtraBold"/>
                <a:sym typeface="Mukta ExtraBold"/>
              </a:rPr>
              <a:t>company overview</a:t>
            </a:r>
            <a:endParaRPr>
              <a:latin typeface="Mukta ExtraBold"/>
              <a:ea typeface="Mukta ExtraBold"/>
              <a:cs typeface="Mukta ExtraBold"/>
              <a:sym typeface="Mukta ExtraBold"/>
            </a:endParaRPr>
          </a:p>
        </p:txBody>
      </p:sp>
      <p:sp>
        <p:nvSpPr>
          <p:cNvPr id="266" name="Google Shape;266;p23"/>
          <p:cNvSpPr txBox="1"/>
          <p:nvPr/>
        </p:nvSpPr>
        <p:spPr>
          <a:xfrm>
            <a:off x="569456" y="3625083"/>
            <a:ext cx="8070900" cy="181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EB672B"/>
                </a:solidFill>
                <a:latin typeface="Lato"/>
                <a:ea typeface="Lato"/>
                <a:cs typeface="Lato"/>
                <a:sym typeface="Lato"/>
              </a:rPr>
              <a:t>aliquip culpa sint reprehenderit nostrud nostrud sint enim occaecat minim id velit in dolore ipsum aliqua elit occaecat officia pariatur aliqua incididunt aute esse duis dolore nostrud voluptate et officia anim fugiat consectetur velit deserunt consectetur exercitation consectetur fugiat nisi et tempor enim labore sint</a:t>
            </a:r>
            <a:endParaRPr/>
          </a:p>
        </p:txBody>
      </p:sp>
      <p:grpSp>
        <p:nvGrpSpPr>
          <p:cNvPr id="267" name="Google Shape;267;p23"/>
          <p:cNvGrpSpPr/>
          <p:nvPr/>
        </p:nvGrpSpPr>
        <p:grpSpPr>
          <a:xfrm>
            <a:off x="17698702" y="-180826"/>
            <a:ext cx="589298" cy="10467826"/>
            <a:chOff x="0" y="-47625"/>
            <a:chExt cx="155206" cy="2756958"/>
          </a:xfrm>
        </p:grpSpPr>
        <p:sp>
          <p:nvSpPr>
            <p:cNvPr id="268" name="Google Shape;268;p23"/>
            <p:cNvSpPr/>
            <p:nvPr/>
          </p:nvSpPr>
          <p:spPr>
            <a:xfrm>
              <a:off x="0" y="0"/>
              <a:ext cx="155206" cy="2709333"/>
            </a:xfrm>
            <a:custGeom>
              <a:rect b="b" l="l" r="r" t="t"/>
              <a:pathLst>
                <a:path extrusionOk="0" h="2709333" w="155206">
                  <a:moveTo>
                    <a:pt x="0" y="0"/>
                  </a:moveTo>
                  <a:lnTo>
                    <a:pt x="155206" y="0"/>
                  </a:lnTo>
                  <a:lnTo>
                    <a:pt x="155206" y="2709333"/>
                  </a:lnTo>
                  <a:lnTo>
                    <a:pt x="0" y="2709333"/>
                  </a:lnTo>
                  <a:close/>
                </a:path>
              </a:pathLst>
            </a:custGeom>
            <a:solidFill>
              <a:srgbClr val="EB672B"/>
            </a:solidFill>
            <a:ln>
              <a:noFill/>
            </a:ln>
          </p:spPr>
        </p:sp>
        <p:sp>
          <p:nvSpPr>
            <p:cNvPr id="269" name="Google Shape;269;p23"/>
            <p:cNvSpPr txBox="1"/>
            <p:nvPr/>
          </p:nvSpPr>
          <p:spPr>
            <a:xfrm>
              <a:off x="0" y="-47625"/>
              <a:ext cx="155206"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0" name="Google Shape;270;p23"/>
          <p:cNvSpPr txBox="1"/>
          <p:nvPr/>
        </p:nvSpPr>
        <p:spPr>
          <a:xfrm>
            <a:off x="17724140" y="384148"/>
            <a:ext cx="538422" cy="390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500" u="none" cap="none" strike="noStrike">
                <a:solidFill>
                  <a:srgbClr val="FFFFFF"/>
                </a:solidFill>
                <a:latin typeface="Lato"/>
                <a:ea typeface="Lato"/>
                <a:cs typeface="Lato"/>
                <a:sym typeface="Lato"/>
              </a:rPr>
              <a:t>01</a:t>
            </a:r>
            <a:endParaRPr/>
          </a:p>
        </p:txBody>
      </p:sp>
      <p:sp>
        <p:nvSpPr>
          <p:cNvPr id="271" name="Google Shape;271;p23"/>
          <p:cNvSpPr txBox="1"/>
          <p:nvPr/>
        </p:nvSpPr>
        <p:spPr>
          <a:xfrm rot="-5400000">
            <a:off x="15522346" y="7231820"/>
            <a:ext cx="4932487" cy="390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500" u="none" cap="none" strike="noStrike">
                <a:solidFill>
                  <a:srgbClr val="FFFFFF"/>
                </a:solidFill>
                <a:latin typeface="Lato Light"/>
                <a:ea typeface="Lato Light"/>
                <a:cs typeface="Lato Light"/>
                <a:sym typeface="Lato Light"/>
              </a:rPr>
              <a:t>ORIENTATION &amp; INTEGRATION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24"/>
          <p:cNvPicPr preferRelativeResize="0"/>
          <p:nvPr/>
        </p:nvPicPr>
        <p:blipFill>
          <a:blip r:embed="rId3">
            <a:alphaModFix/>
          </a:blip>
          <a:stretch>
            <a:fillRect/>
          </a:stretch>
        </p:blipFill>
        <p:spPr>
          <a:xfrm>
            <a:off x="10034148" y="-506212"/>
            <a:ext cx="7919877" cy="3223128"/>
          </a:xfrm>
          <a:prstGeom prst="rect">
            <a:avLst/>
          </a:prstGeom>
          <a:noFill/>
          <a:ln>
            <a:noFill/>
          </a:ln>
        </p:spPr>
      </p:pic>
      <p:pic>
        <p:nvPicPr>
          <p:cNvPr id="277" name="Google Shape;277;p24"/>
          <p:cNvPicPr preferRelativeResize="0"/>
          <p:nvPr/>
        </p:nvPicPr>
        <p:blipFill>
          <a:blip r:embed="rId4">
            <a:alphaModFix/>
          </a:blip>
          <a:stretch>
            <a:fillRect/>
          </a:stretch>
        </p:blipFill>
        <p:spPr>
          <a:xfrm>
            <a:off x="-1084683" y="1735668"/>
            <a:ext cx="3679656" cy="4297177"/>
          </a:xfrm>
          <a:prstGeom prst="rect">
            <a:avLst/>
          </a:prstGeom>
          <a:noFill/>
          <a:ln>
            <a:noFill/>
          </a:ln>
        </p:spPr>
      </p:pic>
      <p:grpSp>
        <p:nvGrpSpPr>
          <p:cNvPr id="278" name="Google Shape;278;p24"/>
          <p:cNvGrpSpPr/>
          <p:nvPr/>
        </p:nvGrpSpPr>
        <p:grpSpPr>
          <a:xfrm>
            <a:off x="17698702" y="-180826"/>
            <a:ext cx="589298" cy="10467826"/>
            <a:chOff x="0" y="-47625"/>
            <a:chExt cx="155206" cy="2756958"/>
          </a:xfrm>
        </p:grpSpPr>
        <p:sp>
          <p:nvSpPr>
            <p:cNvPr id="279" name="Google Shape;279;p24"/>
            <p:cNvSpPr/>
            <p:nvPr/>
          </p:nvSpPr>
          <p:spPr>
            <a:xfrm>
              <a:off x="0" y="0"/>
              <a:ext cx="155206" cy="2709333"/>
            </a:xfrm>
            <a:custGeom>
              <a:rect b="b" l="l" r="r" t="t"/>
              <a:pathLst>
                <a:path extrusionOk="0" h="2709333" w="155206">
                  <a:moveTo>
                    <a:pt x="0" y="0"/>
                  </a:moveTo>
                  <a:lnTo>
                    <a:pt x="155206" y="0"/>
                  </a:lnTo>
                  <a:lnTo>
                    <a:pt x="155206" y="2709333"/>
                  </a:lnTo>
                  <a:lnTo>
                    <a:pt x="0" y="2709333"/>
                  </a:lnTo>
                  <a:close/>
                </a:path>
              </a:pathLst>
            </a:custGeom>
            <a:solidFill>
              <a:srgbClr val="EB672B"/>
            </a:solidFill>
            <a:ln>
              <a:noFill/>
            </a:ln>
          </p:spPr>
        </p:sp>
        <p:sp>
          <p:nvSpPr>
            <p:cNvPr id="280" name="Google Shape;280;p24"/>
            <p:cNvSpPr txBox="1"/>
            <p:nvPr/>
          </p:nvSpPr>
          <p:spPr>
            <a:xfrm>
              <a:off x="0" y="-47625"/>
              <a:ext cx="155206"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1" name="Google Shape;281;p24"/>
          <p:cNvSpPr txBox="1"/>
          <p:nvPr/>
        </p:nvSpPr>
        <p:spPr>
          <a:xfrm>
            <a:off x="3241675" y="3740918"/>
            <a:ext cx="11164800" cy="1539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0" lang="en-US" sz="9999" u="none" cap="none" strike="noStrike">
                <a:solidFill>
                  <a:srgbClr val="EB672B"/>
                </a:solidFill>
                <a:latin typeface="Mukta ExtraBold"/>
                <a:ea typeface="Mukta ExtraBold"/>
                <a:cs typeface="Mukta ExtraBold"/>
                <a:sym typeface="Mukta ExtraBold"/>
              </a:rPr>
              <a:t>role expectations</a:t>
            </a:r>
            <a:endParaRPr>
              <a:latin typeface="Mukta ExtraBold"/>
              <a:ea typeface="Mukta ExtraBold"/>
              <a:cs typeface="Mukta ExtraBold"/>
              <a:sym typeface="Mukta ExtraBold"/>
            </a:endParaRPr>
          </a:p>
        </p:txBody>
      </p:sp>
      <p:sp>
        <p:nvSpPr>
          <p:cNvPr id="282" name="Google Shape;282;p24"/>
          <p:cNvSpPr txBox="1"/>
          <p:nvPr/>
        </p:nvSpPr>
        <p:spPr>
          <a:xfrm>
            <a:off x="11702037" y="5932120"/>
            <a:ext cx="4584125" cy="8382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5499" u="none" cap="none" strike="noStrike">
                <a:solidFill>
                  <a:srgbClr val="EB672B"/>
                </a:solidFill>
                <a:latin typeface="Nanum Pen Script"/>
                <a:ea typeface="Nanum Pen Script"/>
                <a:cs typeface="Nanum Pen Script"/>
                <a:sym typeface="Nanum Pen Script"/>
              </a:rPr>
              <a:t>Immediate Goals</a:t>
            </a:r>
            <a:endParaRPr/>
          </a:p>
        </p:txBody>
      </p:sp>
      <p:sp>
        <p:nvSpPr>
          <p:cNvPr id="283" name="Google Shape;283;p24"/>
          <p:cNvSpPr txBox="1"/>
          <p:nvPr/>
        </p:nvSpPr>
        <p:spPr>
          <a:xfrm>
            <a:off x="2311610" y="5823717"/>
            <a:ext cx="3120353" cy="8382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EB672B"/>
                </a:solidFill>
                <a:latin typeface="Nanum Pen Script"/>
                <a:ea typeface="Nanum Pen Script"/>
                <a:cs typeface="Nanum Pen Script"/>
                <a:sym typeface="Nanum Pen Script"/>
              </a:rPr>
              <a:t>KPI’s</a:t>
            </a:r>
            <a:endParaRPr/>
          </a:p>
        </p:txBody>
      </p:sp>
      <p:sp>
        <p:nvSpPr>
          <p:cNvPr id="284" name="Google Shape;284;p24"/>
          <p:cNvSpPr txBox="1"/>
          <p:nvPr/>
        </p:nvSpPr>
        <p:spPr>
          <a:xfrm>
            <a:off x="908380" y="6970163"/>
            <a:ext cx="5926812" cy="365760"/>
          </a:xfrm>
          <a:prstGeom prst="rect">
            <a:avLst/>
          </a:prstGeom>
          <a:noFill/>
          <a:ln>
            <a:noFill/>
          </a:ln>
        </p:spPr>
        <p:txBody>
          <a:bodyPr anchorCtr="0" anchor="t" bIns="0" lIns="0" spcFirstLastPara="1" rIns="0" wrap="square" tIns="0">
            <a:spAutoFit/>
          </a:bodyPr>
          <a:lstStyle/>
          <a:p>
            <a:pPr indent="-226696" lvl="1" marL="453392" marR="0" rtl="0" algn="ctr">
              <a:lnSpc>
                <a:spcPct val="140000"/>
              </a:lnSpc>
              <a:spcBef>
                <a:spcPts val="0"/>
              </a:spcBef>
              <a:spcAft>
                <a:spcPts val="0"/>
              </a:spcAft>
              <a:buClr>
                <a:srgbClr val="000000"/>
              </a:buClr>
              <a:buSzPts val="2100"/>
              <a:buFont typeface="Arial"/>
              <a:buChar char="•"/>
            </a:pPr>
            <a:r>
              <a:rPr b="0" i="0" lang="en-US" sz="2100" u="none" cap="none" strike="noStrike">
                <a:solidFill>
                  <a:srgbClr val="000000"/>
                </a:solidFill>
                <a:latin typeface="Lato"/>
                <a:ea typeface="Lato"/>
                <a:cs typeface="Lato"/>
                <a:sym typeface="Lato"/>
              </a:rPr>
              <a:t>Briefly elaborate on what you want to discuss. </a:t>
            </a:r>
            <a:endParaRPr/>
          </a:p>
        </p:txBody>
      </p:sp>
      <p:sp>
        <p:nvSpPr>
          <p:cNvPr id="285" name="Google Shape;285;p24"/>
          <p:cNvSpPr txBox="1"/>
          <p:nvPr/>
        </p:nvSpPr>
        <p:spPr>
          <a:xfrm>
            <a:off x="17724140" y="384148"/>
            <a:ext cx="538422" cy="390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500" u="none" cap="none" strike="noStrike">
                <a:solidFill>
                  <a:srgbClr val="FFFFFF"/>
                </a:solidFill>
                <a:latin typeface="Lato"/>
                <a:ea typeface="Lato"/>
                <a:cs typeface="Lato"/>
                <a:sym typeface="Lato"/>
              </a:rPr>
              <a:t>01</a:t>
            </a:r>
            <a:endParaRPr/>
          </a:p>
        </p:txBody>
      </p:sp>
      <p:sp>
        <p:nvSpPr>
          <p:cNvPr id="286" name="Google Shape;286;p24"/>
          <p:cNvSpPr txBox="1"/>
          <p:nvPr/>
        </p:nvSpPr>
        <p:spPr>
          <a:xfrm rot="-5400000">
            <a:off x="15522346" y="7231820"/>
            <a:ext cx="4932487" cy="390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500" u="none" cap="none" strike="noStrike">
                <a:solidFill>
                  <a:srgbClr val="FFFFFF"/>
                </a:solidFill>
                <a:latin typeface="Lato Light"/>
                <a:ea typeface="Lato Light"/>
                <a:cs typeface="Lato Light"/>
                <a:sym typeface="Lato Light"/>
              </a:rPr>
              <a:t>ORIENTATION &amp; INTEGRATION</a:t>
            </a:r>
            <a:endParaRPr/>
          </a:p>
        </p:txBody>
      </p:sp>
      <p:sp>
        <p:nvSpPr>
          <p:cNvPr id="287" name="Google Shape;287;p24"/>
          <p:cNvSpPr txBox="1"/>
          <p:nvPr/>
        </p:nvSpPr>
        <p:spPr>
          <a:xfrm>
            <a:off x="908380" y="7379458"/>
            <a:ext cx="5926812" cy="365760"/>
          </a:xfrm>
          <a:prstGeom prst="rect">
            <a:avLst/>
          </a:prstGeom>
          <a:noFill/>
          <a:ln>
            <a:noFill/>
          </a:ln>
        </p:spPr>
        <p:txBody>
          <a:bodyPr anchorCtr="0" anchor="t" bIns="0" lIns="0" spcFirstLastPara="1" rIns="0" wrap="square" tIns="0">
            <a:spAutoFit/>
          </a:bodyPr>
          <a:lstStyle/>
          <a:p>
            <a:pPr indent="-226696" lvl="1" marL="453392" marR="0" rtl="0" algn="ctr">
              <a:lnSpc>
                <a:spcPct val="140000"/>
              </a:lnSpc>
              <a:spcBef>
                <a:spcPts val="0"/>
              </a:spcBef>
              <a:spcAft>
                <a:spcPts val="0"/>
              </a:spcAft>
              <a:buClr>
                <a:srgbClr val="000000"/>
              </a:buClr>
              <a:buSzPts val="2100"/>
              <a:buFont typeface="Arial"/>
              <a:buChar char="•"/>
            </a:pPr>
            <a:r>
              <a:rPr b="0" i="0" lang="en-US" sz="2100" u="none" cap="none" strike="noStrike">
                <a:solidFill>
                  <a:srgbClr val="000000"/>
                </a:solidFill>
                <a:latin typeface="Lato"/>
                <a:ea typeface="Lato"/>
                <a:cs typeface="Lato"/>
                <a:sym typeface="Lato"/>
              </a:rPr>
              <a:t>Briefly elaborate on what you want to discuss. </a:t>
            </a:r>
            <a:endParaRPr/>
          </a:p>
        </p:txBody>
      </p:sp>
      <p:sp>
        <p:nvSpPr>
          <p:cNvPr id="288" name="Google Shape;288;p24"/>
          <p:cNvSpPr txBox="1"/>
          <p:nvPr/>
        </p:nvSpPr>
        <p:spPr>
          <a:xfrm>
            <a:off x="908380" y="7788754"/>
            <a:ext cx="5926812" cy="365760"/>
          </a:xfrm>
          <a:prstGeom prst="rect">
            <a:avLst/>
          </a:prstGeom>
          <a:noFill/>
          <a:ln>
            <a:noFill/>
          </a:ln>
        </p:spPr>
        <p:txBody>
          <a:bodyPr anchorCtr="0" anchor="t" bIns="0" lIns="0" spcFirstLastPara="1" rIns="0" wrap="square" tIns="0">
            <a:spAutoFit/>
          </a:bodyPr>
          <a:lstStyle/>
          <a:p>
            <a:pPr indent="-226696" lvl="1" marL="453392" marR="0" rtl="0" algn="ctr">
              <a:lnSpc>
                <a:spcPct val="140000"/>
              </a:lnSpc>
              <a:spcBef>
                <a:spcPts val="0"/>
              </a:spcBef>
              <a:spcAft>
                <a:spcPts val="0"/>
              </a:spcAft>
              <a:buClr>
                <a:srgbClr val="000000"/>
              </a:buClr>
              <a:buSzPts val="2100"/>
              <a:buFont typeface="Arial"/>
              <a:buChar char="•"/>
            </a:pPr>
            <a:r>
              <a:rPr b="0" i="0" lang="en-US" sz="2100" u="none" cap="none" strike="noStrike">
                <a:solidFill>
                  <a:srgbClr val="000000"/>
                </a:solidFill>
                <a:latin typeface="Lato"/>
                <a:ea typeface="Lato"/>
                <a:cs typeface="Lato"/>
                <a:sym typeface="Lato"/>
              </a:rPr>
              <a:t>Briefly elaborate on what you want to discuss. </a:t>
            </a:r>
            <a:endParaRPr/>
          </a:p>
        </p:txBody>
      </p:sp>
      <p:sp>
        <p:nvSpPr>
          <p:cNvPr id="289" name="Google Shape;289;p24"/>
          <p:cNvSpPr txBox="1"/>
          <p:nvPr/>
        </p:nvSpPr>
        <p:spPr>
          <a:xfrm>
            <a:off x="908380" y="8198049"/>
            <a:ext cx="5926812" cy="365760"/>
          </a:xfrm>
          <a:prstGeom prst="rect">
            <a:avLst/>
          </a:prstGeom>
          <a:noFill/>
          <a:ln>
            <a:noFill/>
          </a:ln>
        </p:spPr>
        <p:txBody>
          <a:bodyPr anchorCtr="0" anchor="t" bIns="0" lIns="0" spcFirstLastPara="1" rIns="0" wrap="square" tIns="0">
            <a:spAutoFit/>
          </a:bodyPr>
          <a:lstStyle/>
          <a:p>
            <a:pPr indent="-226696" lvl="1" marL="453392" marR="0" rtl="0" algn="ctr">
              <a:lnSpc>
                <a:spcPct val="140000"/>
              </a:lnSpc>
              <a:spcBef>
                <a:spcPts val="0"/>
              </a:spcBef>
              <a:spcAft>
                <a:spcPts val="0"/>
              </a:spcAft>
              <a:buClr>
                <a:srgbClr val="000000"/>
              </a:buClr>
              <a:buSzPts val="2100"/>
              <a:buFont typeface="Arial"/>
              <a:buChar char="•"/>
            </a:pPr>
            <a:r>
              <a:rPr b="0" i="0" lang="en-US" sz="2100" u="none" cap="none" strike="noStrike">
                <a:solidFill>
                  <a:srgbClr val="000000"/>
                </a:solidFill>
                <a:latin typeface="Lato"/>
                <a:ea typeface="Lato"/>
                <a:cs typeface="Lato"/>
                <a:sym typeface="Lato"/>
              </a:rPr>
              <a:t>Briefly elaborate on what you want to discuss. </a:t>
            </a:r>
            <a:endParaRPr/>
          </a:p>
        </p:txBody>
      </p:sp>
      <p:sp>
        <p:nvSpPr>
          <p:cNvPr id="290" name="Google Shape;290;p24"/>
          <p:cNvSpPr txBox="1"/>
          <p:nvPr/>
        </p:nvSpPr>
        <p:spPr>
          <a:xfrm>
            <a:off x="908380" y="8607344"/>
            <a:ext cx="5926812" cy="365760"/>
          </a:xfrm>
          <a:prstGeom prst="rect">
            <a:avLst/>
          </a:prstGeom>
          <a:noFill/>
          <a:ln>
            <a:noFill/>
          </a:ln>
        </p:spPr>
        <p:txBody>
          <a:bodyPr anchorCtr="0" anchor="t" bIns="0" lIns="0" spcFirstLastPara="1" rIns="0" wrap="square" tIns="0">
            <a:spAutoFit/>
          </a:bodyPr>
          <a:lstStyle/>
          <a:p>
            <a:pPr indent="-226696" lvl="1" marL="453392" marR="0" rtl="0" algn="ctr">
              <a:lnSpc>
                <a:spcPct val="140000"/>
              </a:lnSpc>
              <a:spcBef>
                <a:spcPts val="0"/>
              </a:spcBef>
              <a:spcAft>
                <a:spcPts val="0"/>
              </a:spcAft>
              <a:buClr>
                <a:srgbClr val="000000"/>
              </a:buClr>
              <a:buSzPts val="2100"/>
              <a:buFont typeface="Arial"/>
              <a:buChar char="•"/>
            </a:pPr>
            <a:r>
              <a:rPr b="0" i="0" lang="en-US" sz="2100" u="none" cap="none" strike="noStrike">
                <a:solidFill>
                  <a:srgbClr val="000000"/>
                </a:solidFill>
                <a:latin typeface="Lato"/>
                <a:ea typeface="Lato"/>
                <a:cs typeface="Lato"/>
                <a:sym typeface="Lato"/>
              </a:rPr>
              <a:t>Briefly elaborate on what you want to discuss. </a:t>
            </a:r>
            <a:endParaRPr/>
          </a:p>
        </p:txBody>
      </p:sp>
      <p:sp>
        <p:nvSpPr>
          <p:cNvPr id="291" name="Google Shape;291;p24"/>
          <p:cNvSpPr txBox="1"/>
          <p:nvPr/>
        </p:nvSpPr>
        <p:spPr>
          <a:xfrm>
            <a:off x="10819649" y="6970163"/>
            <a:ext cx="5926812" cy="365760"/>
          </a:xfrm>
          <a:prstGeom prst="rect">
            <a:avLst/>
          </a:prstGeom>
          <a:noFill/>
          <a:ln>
            <a:noFill/>
          </a:ln>
        </p:spPr>
        <p:txBody>
          <a:bodyPr anchorCtr="0" anchor="t" bIns="0" lIns="0" spcFirstLastPara="1" rIns="0" wrap="square" tIns="0">
            <a:spAutoFit/>
          </a:bodyPr>
          <a:lstStyle/>
          <a:p>
            <a:pPr indent="-226696" lvl="1" marL="453392" marR="0" rtl="0" algn="ctr">
              <a:lnSpc>
                <a:spcPct val="140000"/>
              </a:lnSpc>
              <a:spcBef>
                <a:spcPts val="0"/>
              </a:spcBef>
              <a:spcAft>
                <a:spcPts val="0"/>
              </a:spcAft>
              <a:buClr>
                <a:srgbClr val="000000"/>
              </a:buClr>
              <a:buSzPts val="2100"/>
              <a:buFont typeface="Arial"/>
              <a:buChar char="•"/>
            </a:pPr>
            <a:r>
              <a:rPr b="0" i="0" lang="en-US" sz="2100" u="none" cap="none" strike="noStrike">
                <a:solidFill>
                  <a:srgbClr val="000000"/>
                </a:solidFill>
                <a:latin typeface="Lato"/>
                <a:ea typeface="Lato"/>
                <a:cs typeface="Lato"/>
                <a:sym typeface="Lato"/>
              </a:rPr>
              <a:t>Briefly elaborate on what you want to discuss. </a:t>
            </a:r>
            <a:endParaRPr/>
          </a:p>
        </p:txBody>
      </p:sp>
      <p:sp>
        <p:nvSpPr>
          <p:cNvPr id="292" name="Google Shape;292;p24"/>
          <p:cNvSpPr txBox="1"/>
          <p:nvPr/>
        </p:nvSpPr>
        <p:spPr>
          <a:xfrm>
            <a:off x="10819649" y="7379458"/>
            <a:ext cx="5926812" cy="365760"/>
          </a:xfrm>
          <a:prstGeom prst="rect">
            <a:avLst/>
          </a:prstGeom>
          <a:noFill/>
          <a:ln>
            <a:noFill/>
          </a:ln>
        </p:spPr>
        <p:txBody>
          <a:bodyPr anchorCtr="0" anchor="t" bIns="0" lIns="0" spcFirstLastPara="1" rIns="0" wrap="square" tIns="0">
            <a:spAutoFit/>
          </a:bodyPr>
          <a:lstStyle/>
          <a:p>
            <a:pPr indent="-226696" lvl="1" marL="453392" marR="0" rtl="0" algn="ctr">
              <a:lnSpc>
                <a:spcPct val="140000"/>
              </a:lnSpc>
              <a:spcBef>
                <a:spcPts val="0"/>
              </a:spcBef>
              <a:spcAft>
                <a:spcPts val="0"/>
              </a:spcAft>
              <a:buClr>
                <a:srgbClr val="000000"/>
              </a:buClr>
              <a:buSzPts val="2100"/>
              <a:buFont typeface="Arial"/>
              <a:buChar char="•"/>
            </a:pPr>
            <a:r>
              <a:rPr b="0" i="0" lang="en-US" sz="2100" u="none" cap="none" strike="noStrike">
                <a:solidFill>
                  <a:srgbClr val="000000"/>
                </a:solidFill>
                <a:latin typeface="Lato"/>
                <a:ea typeface="Lato"/>
                <a:cs typeface="Lato"/>
                <a:sym typeface="Lato"/>
              </a:rPr>
              <a:t>Briefly elaborate on what you want to discuss. </a:t>
            </a:r>
            <a:endParaRPr/>
          </a:p>
        </p:txBody>
      </p:sp>
      <p:sp>
        <p:nvSpPr>
          <p:cNvPr id="293" name="Google Shape;293;p24"/>
          <p:cNvSpPr txBox="1"/>
          <p:nvPr/>
        </p:nvSpPr>
        <p:spPr>
          <a:xfrm>
            <a:off x="10819649" y="7788754"/>
            <a:ext cx="5926812" cy="365760"/>
          </a:xfrm>
          <a:prstGeom prst="rect">
            <a:avLst/>
          </a:prstGeom>
          <a:noFill/>
          <a:ln>
            <a:noFill/>
          </a:ln>
        </p:spPr>
        <p:txBody>
          <a:bodyPr anchorCtr="0" anchor="t" bIns="0" lIns="0" spcFirstLastPara="1" rIns="0" wrap="square" tIns="0">
            <a:spAutoFit/>
          </a:bodyPr>
          <a:lstStyle/>
          <a:p>
            <a:pPr indent="-226696" lvl="1" marL="453392" marR="0" rtl="0" algn="ctr">
              <a:lnSpc>
                <a:spcPct val="140000"/>
              </a:lnSpc>
              <a:spcBef>
                <a:spcPts val="0"/>
              </a:spcBef>
              <a:spcAft>
                <a:spcPts val="0"/>
              </a:spcAft>
              <a:buClr>
                <a:srgbClr val="000000"/>
              </a:buClr>
              <a:buSzPts val="2100"/>
              <a:buFont typeface="Arial"/>
              <a:buChar char="•"/>
            </a:pPr>
            <a:r>
              <a:rPr b="0" i="0" lang="en-US" sz="2100" u="none" cap="none" strike="noStrike">
                <a:solidFill>
                  <a:srgbClr val="000000"/>
                </a:solidFill>
                <a:latin typeface="Lato"/>
                <a:ea typeface="Lato"/>
                <a:cs typeface="Lato"/>
                <a:sym typeface="Lato"/>
              </a:rPr>
              <a:t>Briefly elaborate on what you want to discuss. </a:t>
            </a:r>
            <a:endParaRPr/>
          </a:p>
        </p:txBody>
      </p:sp>
      <p:sp>
        <p:nvSpPr>
          <p:cNvPr id="294" name="Google Shape;294;p24"/>
          <p:cNvSpPr txBox="1"/>
          <p:nvPr/>
        </p:nvSpPr>
        <p:spPr>
          <a:xfrm>
            <a:off x="10819649" y="8198049"/>
            <a:ext cx="5926812" cy="365760"/>
          </a:xfrm>
          <a:prstGeom prst="rect">
            <a:avLst/>
          </a:prstGeom>
          <a:noFill/>
          <a:ln>
            <a:noFill/>
          </a:ln>
        </p:spPr>
        <p:txBody>
          <a:bodyPr anchorCtr="0" anchor="t" bIns="0" lIns="0" spcFirstLastPara="1" rIns="0" wrap="square" tIns="0">
            <a:spAutoFit/>
          </a:bodyPr>
          <a:lstStyle/>
          <a:p>
            <a:pPr indent="-226696" lvl="1" marL="453392" marR="0" rtl="0" algn="ctr">
              <a:lnSpc>
                <a:spcPct val="140000"/>
              </a:lnSpc>
              <a:spcBef>
                <a:spcPts val="0"/>
              </a:spcBef>
              <a:spcAft>
                <a:spcPts val="0"/>
              </a:spcAft>
              <a:buClr>
                <a:srgbClr val="000000"/>
              </a:buClr>
              <a:buSzPts val="2100"/>
              <a:buFont typeface="Arial"/>
              <a:buChar char="•"/>
            </a:pPr>
            <a:r>
              <a:rPr b="0" i="0" lang="en-US" sz="2100" u="none" cap="none" strike="noStrike">
                <a:solidFill>
                  <a:srgbClr val="000000"/>
                </a:solidFill>
                <a:latin typeface="Lato"/>
                <a:ea typeface="Lato"/>
                <a:cs typeface="Lato"/>
                <a:sym typeface="Lato"/>
              </a:rPr>
              <a:t>Briefly elaborate on what you want to discuss. </a:t>
            </a:r>
            <a:endParaRPr/>
          </a:p>
        </p:txBody>
      </p:sp>
      <p:sp>
        <p:nvSpPr>
          <p:cNvPr id="295" name="Google Shape;295;p24"/>
          <p:cNvSpPr txBox="1"/>
          <p:nvPr/>
        </p:nvSpPr>
        <p:spPr>
          <a:xfrm>
            <a:off x="10819649" y="8607344"/>
            <a:ext cx="5926812" cy="365760"/>
          </a:xfrm>
          <a:prstGeom prst="rect">
            <a:avLst/>
          </a:prstGeom>
          <a:noFill/>
          <a:ln>
            <a:noFill/>
          </a:ln>
        </p:spPr>
        <p:txBody>
          <a:bodyPr anchorCtr="0" anchor="t" bIns="0" lIns="0" spcFirstLastPara="1" rIns="0" wrap="square" tIns="0">
            <a:spAutoFit/>
          </a:bodyPr>
          <a:lstStyle/>
          <a:p>
            <a:pPr indent="-226696" lvl="1" marL="453392" marR="0" rtl="0" algn="ctr">
              <a:lnSpc>
                <a:spcPct val="140000"/>
              </a:lnSpc>
              <a:spcBef>
                <a:spcPts val="0"/>
              </a:spcBef>
              <a:spcAft>
                <a:spcPts val="0"/>
              </a:spcAft>
              <a:buClr>
                <a:srgbClr val="000000"/>
              </a:buClr>
              <a:buSzPts val="2100"/>
              <a:buFont typeface="Arial"/>
              <a:buChar char="•"/>
            </a:pPr>
            <a:r>
              <a:rPr b="0" i="0" lang="en-US" sz="2100" u="none" cap="none" strike="noStrike">
                <a:solidFill>
                  <a:srgbClr val="000000"/>
                </a:solidFill>
                <a:latin typeface="Lato"/>
                <a:ea typeface="Lato"/>
                <a:cs typeface="Lato"/>
                <a:sym typeface="Lato"/>
              </a:rPr>
              <a:t>Briefly elaborate on what you want to discuss. </a:t>
            </a:r>
            <a:endParaRPr/>
          </a:p>
        </p:txBody>
      </p:sp>
    </p:spTree>
  </p:cSld>
  <p:clrMapOvr>
    <a:masterClrMapping/>
  </p:clrMapOvr>
  <p:transition spd="med">
    <p:push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25"/>
          <p:cNvPicPr preferRelativeResize="0"/>
          <p:nvPr/>
        </p:nvPicPr>
        <p:blipFill>
          <a:blip r:embed="rId3">
            <a:alphaModFix/>
          </a:blip>
          <a:stretch>
            <a:fillRect/>
          </a:stretch>
        </p:blipFill>
        <p:spPr>
          <a:xfrm>
            <a:off x="8974603" y="1615852"/>
            <a:ext cx="2732175" cy="5689984"/>
          </a:xfrm>
          <a:prstGeom prst="rect">
            <a:avLst/>
          </a:prstGeom>
          <a:noFill/>
          <a:ln>
            <a:noFill/>
          </a:ln>
        </p:spPr>
      </p:pic>
      <p:pic>
        <p:nvPicPr>
          <p:cNvPr id="301" name="Google Shape;301;p25"/>
          <p:cNvPicPr preferRelativeResize="0"/>
          <p:nvPr/>
        </p:nvPicPr>
        <p:blipFill>
          <a:blip r:embed="rId4">
            <a:alphaModFix/>
          </a:blip>
          <a:stretch>
            <a:fillRect/>
          </a:stretch>
        </p:blipFill>
        <p:spPr>
          <a:xfrm>
            <a:off x="11891503" y="1615853"/>
            <a:ext cx="2732175" cy="5689984"/>
          </a:xfrm>
          <a:prstGeom prst="rect">
            <a:avLst/>
          </a:prstGeom>
          <a:noFill/>
          <a:ln>
            <a:noFill/>
          </a:ln>
        </p:spPr>
      </p:pic>
      <p:pic>
        <p:nvPicPr>
          <p:cNvPr id="302" name="Google Shape;302;p25"/>
          <p:cNvPicPr preferRelativeResize="0"/>
          <p:nvPr/>
        </p:nvPicPr>
        <p:blipFill>
          <a:blip r:embed="rId5">
            <a:alphaModFix/>
          </a:blip>
          <a:stretch>
            <a:fillRect/>
          </a:stretch>
        </p:blipFill>
        <p:spPr>
          <a:xfrm>
            <a:off x="14808403" y="1615852"/>
            <a:ext cx="2728425" cy="5682175"/>
          </a:xfrm>
          <a:prstGeom prst="rect">
            <a:avLst/>
          </a:prstGeom>
          <a:noFill/>
          <a:ln>
            <a:noFill/>
          </a:ln>
        </p:spPr>
      </p:pic>
      <p:sp>
        <p:nvSpPr>
          <p:cNvPr id="303" name="Google Shape;303;p25"/>
          <p:cNvSpPr txBox="1"/>
          <p:nvPr/>
        </p:nvSpPr>
        <p:spPr>
          <a:xfrm>
            <a:off x="531518" y="3940175"/>
            <a:ext cx="6159600" cy="24624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i="0" lang="en-US" sz="9999" u="none" cap="none" strike="noStrike">
                <a:solidFill>
                  <a:srgbClr val="EB672B"/>
                </a:solidFill>
                <a:latin typeface="Mukta ExtraBold"/>
                <a:ea typeface="Mukta ExtraBold"/>
                <a:cs typeface="Mukta ExtraBold"/>
                <a:sym typeface="Mukta ExtraBold"/>
              </a:rPr>
              <a:t>meet the team</a:t>
            </a:r>
            <a:endParaRPr>
              <a:latin typeface="Mukta ExtraBold"/>
              <a:ea typeface="Mukta ExtraBold"/>
              <a:cs typeface="Mukta ExtraBold"/>
              <a:sym typeface="Mukta ExtraBold"/>
            </a:endParaRPr>
          </a:p>
        </p:txBody>
      </p:sp>
      <p:sp>
        <p:nvSpPr>
          <p:cNvPr id="304" name="Google Shape;304;p25"/>
          <p:cNvSpPr txBox="1"/>
          <p:nvPr/>
        </p:nvSpPr>
        <p:spPr>
          <a:xfrm>
            <a:off x="8970866" y="7374620"/>
            <a:ext cx="2732164"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EB672B"/>
                </a:solidFill>
                <a:latin typeface="Nanum Pen Script"/>
                <a:ea typeface="Nanum Pen Script"/>
                <a:cs typeface="Nanum Pen Script"/>
                <a:sym typeface="Nanum Pen Script"/>
              </a:rPr>
              <a:t>Name Surname</a:t>
            </a:r>
            <a:endParaRPr/>
          </a:p>
        </p:txBody>
      </p:sp>
      <p:sp>
        <p:nvSpPr>
          <p:cNvPr id="305" name="Google Shape;305;p25"/>
          <p:cNvSpPr txBox="1"/>
          <p:nvPr/>
        </p:nvSpPr>
        <p:spPr>
          <a:xfrm>
            <a:off x="8970866" y="7898495"/>
            <a:ext cx="2732164" cy="11087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Briefly elaborate on what you want to discuss. </a:t>
            </a:r>
            <a:endParaRPr/>
          </a:p>
        </p:txBody>
      </p:sp>
      <p:sp>
        <p:nvSpPr>
          <p:cNvPr id="306" name="Google Shape;306;p25"/>
          <p:cNvSpPr txBox="1"/>
          <p:nvPr/>
        </p:nvSpPr>
        <p:spPr>
          <a:xfrm>
            <a:off x="11884005" y="7374620"/>
            <a:ext cx="2732164"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EB672B"/>
                </a:solidFill>
                <a:latin typeface="Nanum Pen Script"/>
                <a:ea typeface="Nanum Pen Script"/>
                <a:cs typeface="Nanum Pen Script"/>
                <a:sym typeface="Nanum Pen Script"/>
              </a:rPr>
              <a:t>Name Surname</a:t>
            </a:r>
            <a:endParaRPr/>
          </a:p>
        </p:txBody>
      </p:sp>
      <p:sp>
        <p:nvSpPr>
          <p:cNvPr id="307" name="Google Shape;307;p25"/>
          <p:cNvSpPr txBox="1"/>
          <p:nvPr/>
        </p:nvSpPr>
        <p:spPr>
          <a:xfrm>
            <a:off x="14797144" y="7374620"/>
            <a:ext cx="2732164"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EB672B"/>
                </a:solidFill>
                <a:latin typeface="Nanum Pen Script"/>
                <a:ea typeface="Nanum Pen Script"/>
                <a:cs typeface="Nanum Pen Script"/>
                <a:sym typeface="Nanum Pen Script"/>
              </a:rPr>
              <a:t>Name Surname</a:t>
            </a:r>
            <a:endParaRPr/>
          </a:p>
        </p:txBody>
      </p:sp>
      <p:sp>
        <p:nvSpPr>
          <p:cNvPr id="308" name="Google Shape;308;p25"/>
          <p:cNvSpPr txBox="1"/>
          <p:nvPr/>
        </p:nvSpPr>
        <p:spPr>
          <a:xfrm>
            <a:off x="11887746" y="7898495"/>
            <a:ext cx="2732164" cy="11087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Briefly elaborate on what you want to discuss. </a:t>
            </a:r>
            <a:endParaRPr/>
          </a:p>
        </p:txBody>
      </p:sp>
      <p:sp>
        <p:nvSpPr>
          <p:cNvPr id="309" name="Google Shape;309;p25"/>
          <p:cNvSpPr txBox="1"/>
          <p:nvPr/>
        </p:nvSpPr>
        <p:spPr>
          <a:xfrm>
            <a:off x="14804626" y="7898495"/>
            <a:ext cx="2732164" cy="11087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Briefly elaborate on what you want to discuss. </a:t>
            </a:r>
            <a:endParaRPr/>
          </a:p>
        </p:txBody>
      </p:sp>
      <p:sp>
        <p:nvSpPr>
          <p:cNvPr id="310" name="Google Shape;310;p25"/>
          <p:cNvSpPr txBox="1"/>
          <p:nvPr/>
        </p:nvSpPr>
        <p:spPr>
          <a:xfrm>
            <a:off x="531518" y="7527022"/>
            <a:ext cx="5895636" cy="148018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EB672B"/>
                </a:solidFill>
                <a:latin typeface="Lato"/>
                <a:ea typeface="Lato"/>
                <a:cs typeface="Lato"/>
                <a:sym typeface="Lato"/>
              </a:rPr>
              <a:t>aliquip culpa sint reprehenderit nostrud nostrud sint enim occaecat minim id velit in dolore ipsum aliqua elit occaecat officia pariatur aliqua incididunt aute esse duis dolore nostrud voluptate</a:t>
            </a:r>
            <a:endParaRPr/>
          </a:p>
        </p:txBody>
      </p:sp>
      <p:sp>
        <p:nvSpPr>
          <p:cNvPr id="311" name="Google Shape;311;p25"/>
          <p:cNvSpPr txBox="1"/>
          <p:nvPr/>
        </p:nvSpPr>
        <p:spPr>
          <a:xfrm>
            <a:off x="531518" y="6914889"/>
            <a:ext cx="3306074" cy="390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500" u="none" cap="none" strike="noStrike">
                <a:solidFill>
                  <a:srgbClr val="000000"/>
                </a:solidFill>
                <a:latin typeface="Lato"/>
                <a:ea typeface="Lato"/>
                <a:cs typeface="Lato"/>
                <a:sym typeface="Lato"/>
              </a:rPr>
              <a:t>Add a header here</a:t>
            </a:r>
            <a:endParaRPr/>
          </a:p>
        </p:txBody>
      </p:sp>
      <p:grpSp>
        <p:nvGrpSpPr>
          <p:cNvPr id="312" name="Google Shape;312;p25"/>
          <p:cNvGrpSpPr/>
          <p:nvPr/>
        </p:nvGrpSpPr>
        <p:grpSpPr>
          <a:xfrm>
            <a:off x="17698702" y="-180826"/>
            <a:ext cx="589298" cy="10467826"/>
            <a:chOff x="0" y="-47625"/>
            <a:chExt cx="155206" cy="2756958"/>
          </a:xfrm>
        </p:grpSpPr>
        <p:sp>
          <p:nvSpPr>
            <p:cNvPr id="313" name="Google Shape;313;p25"/>
            <p:cNvSpPr/>
            <p:nvPr/>
          </p:nvSpPr>
          <p:spPr>
            <a:xfrm>
              <a:off x="0" y="0"/>
              <a:ext cx="155206" cy="2709333"/>
            </a:xfrm>
            <a:custGeom>
              <a:rect b="b" l="l" r="r" t="t"/>
              <a:pathLst>
                <a:path extrusionOk="0" h="2709333" w="155206">
                  <a:moveTo>
                    <a:pt x="0" y="0"/>
                  </a:moveTo>
                  <a:lnTo>
                    <a:pt x="155206" y="0"/>
                  </a:lnTo>
                  <a:lnTo>
                    <a:pt x="155206" y="2709333"/>
                  </a:lnTo>
                  <a:lnTo>
                    <a:pt x="0" y="2709333"/>
                  </a:lnTo>
                  <a:close/>
                </a:path>
              </a:pathLst>
            </a:custGeom>
            <a:solidFill>
              <a:srgbClr val="EB672B"/>
            </a:solidFill>
            <a:ln>
              <a:noFill/>
            </a:ln>
          </p:spPr>
        </p:sp>
        <p:sp>
          <p:nvSpPr>
            <p:cNvPr id="314" name="Google Shape;314;p25"/>
            <p:cNvSpPr txBox="1"/>
            <p:nvPr/>
          </p:nvSpPr>
          <p:spPr>
            <a:xfrm>
              <a:off x="0" y="-47625"/>
              <a:ext cx="155206"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5" name="Google Shape;315;p25"/>
          <p:cNvSpPr txBox="1"/>
          <p:nvPr/>
        </p:nvSpPr>
        <p:spPr>
          <a:xfrm>
            <a:off x="17724140" y="384148"/>
            <a:ext cx="538422" cy="390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500" u="none" cap="none" strike="noStrike">
                <a:solidFill>
                  <a:srgbClr val="FFFFFF"/>
                </a:solidFill>
                <a:latin typeface="Lato"/>
                <a:ea typeface="Lato"/>
                <a:cs typeface="Lato"/>
                <a:sym typeface="Lato"/>
              </a:rPr>
              <a:t>01</a:t>
            </a:r>
            <a:endParaRPr/>
          </a:p>
        </p:txBody>
      </p:sp>
      <p:sp>
        <p:nvSpPr>
          <p:cNvPr id="316" name="Google Shape;316;p25"/>
          <p:cNvSpPr txBox="1"/>
          <p:nvPr/>
        </p:nvSpPr>
        <p:spPr>
          <a:xfrm rot="-5400000">
            <a:off x="15522346" y="7231820"/>
            <a:ext cx="4932487" cy="390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500" u="none" cap="none" strike="noStrike">
                <a:solidFill>
                  <a:srgbClr val="FFFFFF"/>
                </a:solidFill>
                <a:latin typeface="Lato Light"/>
                <a:ea typeface="Lato Light"/>
                <a:cs typeface="Lato Light"/>
                <a:sym typeface="Lato Light"/>
              </a:rPr>
              <a:t>ORIENTATION &amp; INTEGRATION</a:t>
            </a:r>
            <a:endParaRPr/>
          </a:p>
        </p:txBody>
      </p:sp>
      <p:pic>
        <p:nvPicPr>
          <p:cNvPr id="317" name="Google Shape;317;p25"/>
          <p:cNvPicPr preferRelativeResize="0"/>
          <p:nvPr/>
        </p:nvPicPr>
        <p:blipFill>
          <a:blip r:embed="rId6">
            <a:alphaModFix/>
          </a:blip>
          <a:stretch>
            <a:fillRect/>
          </a:stretch>
        </p:blipFill>
        <p:spPr>
          <a:xfrm>
            <a:off x="3702447" y="-471617"/>
            <a:ext cx="5087425" cy="5215336"/>
          </a:xfrm>
          <a:prstGeom prst="rect">
            <a:avLst/>
          </a:prstGeom>
          <a:noFill/>
          <a:ln>
            <a:noFill/>
          </a:ln>
        </p:spPr>
      </p:pic>
    </p:spTree>
  </p:cSld>
  <p:clrMapOvr>
    <a:masterClrMapping/>
  </p:clrMapOvr>
  <p:transition spd="med">
    <p:push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grpSp>
        <p:nvGrpSpPr>
          <p:cNvPr id="322" name="Google Shape;322;p26"/>
          <p:cNvGrpSpPr/>
          <p:nvPr/>
        </p:nvGrpSpPr>
        <p:grpSpPr>
          <a:xfrm>
            <a:off x="17698702" y="-180826"/>
            <a:ext cx="589298" cy="10467826"/>
            <a:chOff x="0" y="-47625"/>
            <a:chExt cx="155206" cy="2756958"/>
          </a:xfrm>
        </p:grpSpPr>
        <p:sp>
          <p:nvSpPr>
            <p:cNvPr id="323" name="Google Shape;323;p26"/>
            <p:cNvSpPr/>
            <p:nvPr/>
          </p:nvSpPr>
          <p:spPr>
            <a:xfrm>
              <a:off x="0" y="0"/>
              <a:ext cx="155206" cy="2709333"/>
            </a:xfrm>
            <a:custGeom>
              <a:rect b="b" l="l" r="r" t="t"/>
              <a:pathLst>
                <a:path extrusionOk="0" h="2709333" w="155206">
                  <a:moveTo>
                    <a:pt x="0" y="0"/>
                  </a:moveTo>
                  <a:lnTo>
                    <a:pt x="155206" y="0"/>
                  </a:lnTo>
                  <a:lnTo>
                    <a:pt x="155206" y="2709333"/>
                  </a:lnTo>
                  <a:lnTo>
                    <a:pt x="0" y="2709333"/>
                  </a:lnTo>
                  <a:close/>
                </a:path>
              </a:pathLst>
            </a:custGeom>
            <a:solidFill>
              <a:srgbClr val="EB672B"/>
            </a:solidFill>
            <a:ln>
              <a:noFill/>
            </a:ln>
          </p:spPr>
        </p:sp>
        <p:sp>
          <p:nvSpPr>
            <p:cNvPr id="324" name="Google Shape;324;p26"/>
            <p:cNvSpPr txBox="1"/>
            <p:nvPr/>
          </p:nvSpPr>
          <p:spPr>
            <a:xfrm>
              <a:off x="0" y="-47625"/>
              <a:ext cx="155206"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aphicFrame>
        <p:nvGraphicFramePr>
          <p:cNvPr id="325" name="Google Shape;325;p26"/>
          <p:cNvGraphicFramePr/>
          <p:nvPr/>
        </p:nvGraphicFramePr>
        <p:xfrm>
          <a:off x="531518" y="4237654"/>
          <a:ext cx="3000000" cy="3000000"/>
        </p:xfrm>
        <a:graphic>
          <a:graphicData uri="http://schemas.openxmlformats.org/drawingml/2006/table">
            <a:tbl>
              <a:tblPr>
                <a:noFill/>
                <a:tableStyleId>{F8B276B6-840F-43F6-8D94-FA67F07AA09A}</a:tableStyleId>
              </a:tblPr>
              <a:tblGrid>
                <a:gridCol w="3645600"/>
                <a:gridCol w="3645600"/>
                <a:gridCol w="3645600"/>
              </a:tblGrid>
              <a:tr h="1413925">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13925">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13925">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13925">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326" name="Google Shape;326;p26"/>
          <p:cNvSpPr txBox="1"/>
          <p:nvPr/>
        </p:nvSpPr>
        <p:spPr>
          <a:xfrm>
            <a:off x="11823100" y="4428154"/>
            <a:ext cx="5520900" cy="2462400"/>
          </a:xfrm>
          <a:prstGeom prst="rect">
            <a:avLst/>
          </a:prstGeom>
          <a:noFill/>
          <a:ln>
            <a:noFill/>
          </a:ln>
        </p:spPr>
        <p:txBody>
          <a:bodyPr anchorCtr="0" anchor="t" bIns="0" lIns="0" spcFirstLastPara="1" rIns="0" wrap="square" tIns="0">
            <a:spAutoFit/>
          </a:bodyPr>
          <a:lstStyle/>
          <a:p>
            <a:pPr indent="0" lvl="0" marL="0" marR="0" rtl="0" algn="r">
              <a:lnSpc>
                <a:spcPct val="80000"/>
              </a:lnSpc>
              <a:spcBef>
                <a:spcPts val="0"/>
              </a:spcBef>
              <a:spcAft>
                <a:spcPts val="0"/>
              </a:spcAft>
              <a:buNone/>
            </a:pPr>
            <a:r>
              <a:rPr i="0" lang="en-US" sz="9999" u="none" cap="none" strike="noStrike">
                <a:solidFill>
                  <a:srgbClr val="EB672B"/>
                </a:solidFill>
                <a:latin typeface="Mukta ExtraBold"/>
                <a:ea typeface="Mukta ExtraBold"/>
                <a:cs typeface="Mukta ExtraBold"/>
                <a:sym typeface="Mukta ExtraBold"/>
              </a:rPr>
              <a:t>training sessions</a:t>
            </a:r>
            <a:endParaRPr>
              <a:latin typeface="Mukta ExtraBold"/>
              <a:ea typeface="Mukta ExtraBold"/>
              <a:cs typeface="Mukta ExtraBold"/>
              <a:sym typeface="Mukta ExtraBold"/>
            </a:endParaRPr>
          </a:p>
        </p:txBody>
      </p:sp>
      <p:sp>
        <p:nvSpPr>
          <p:cNvPr id="327" name="Google Shape;327;p26"/>
          <p:cNvSpPr txBox="1"/>
          <p:nvPr/>
        </p:nvSpPr>
        <p:spPr>
          <a:xfrm>
            <a:off x="17724140" y="384148"/>
            <a:ext cx="538422" cy="390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500" u="none" cap="none" strike="noStrike">
                <a:solidFill>
                  <a:srgbClr val="FFFFFF"/>
                </a:solidFill>
                <a:latin typeface="Lato"/>
                <a:ea typeface="Lato"/>
                <a:cs typeface="Lato"/>
                <a:sym typeface="Lato"/>
              </a:rPr>
              <a:t>01</a:t>
            </a:r>
            <a:endParaRPr/>
          </a:p>
        </p:txBody>
      </p:sp>
      <p:sp>
        <p:nvSpPr>
          <p:cNvPr id="328" name="Google Shape;328;p26"/>
          <p:cNvSpPr txBox="1"/>
          <p:nvPr/>
        </p:nvSpPr>
        <p:spPr>
          <a:xfrm rot="-5400000">
            <a:off x="15522346" y="7231820"/>
            <a:ext cx="4932487" cy="390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500" u="none" cap="none" strike="noStrike">
                <a:solidFill>
                  <a:srgbClr val="FFFFFF"/>
                </a:solidFill>
                <a:latin typeface="Lato Light"/>
                <a:ea typeface="Lato Light"/>
                <a:cs typeface="Lato Light"/>
                <a:sym typeface="Lato Light"/>
              </a:rPr>
              <a:t>ORIENTATION &amp; INTEGRATION</a:t>
            </a:r>
            <a:endParaRPr/>
          </a:p>
        </p:txBody>
      </p:sp>
      <p:sp>
        <p:nvSpPr>
          <p:cNvPr id="329" name="Google Shape;329;p26"/>
          <p:cNvSpPr txBox="1"/>
          <p:nvPr/>
        </p:nvSpPr>
        <p:spPr>
          <a:xfrm>
            <a:off x="12261175" y="7379458"/>
            <a:ext cx="5102760" cy="1851657"/>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EB672B"/>
                </a:solidFill>
                <a:latin typeface="Lato"/>
                <a:ea typeface="Lato"/>
                <a:cs typeface="Lato"/>
                <a:sym typeface="Lato"/>
              </a:rPr>
              <a:t>aliquip culpa sint reprehenderit nostrud nostrud sint enim occaecat minim id velit in dolore ipsum aliqua elit occaecat officia pariatur aliqua incididunt aute esse duis dolore nostrud voluptate</a:t>
            </a:r>
            <a:endParaRPr/>
          </a:p>
        </p:txBody>
      </p:sp>
      <p:sp>
        <p:nvSpPr>
          <p:cNvPr id="330" name="Google Shape;330;p26"/>
          <p:cNvSpPr txBox="1"/>
          <p:nvPr/>
        </p:nvSpPr>
        <p:spPr>
          <a:xfrm>
            <a:off x="8116999" y="7379458"/>
            <a:ext cx="3016787" cy="737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Briefly elaborate on what you want to discuss. </a:t>
            </a:r>
            <a:endParaRPr/>
          </a:p>
        </p:txBody>
      </p:sp>
      <p:sp>
        <p:nvSpPr>
          <p:cNvPr id="331" name="Google Shape;331;p26"/>
          <p:cNvSpPr txBox="1"/>
          <p:nvPr/>
        </p:nvSpPr>
        <p:spPr>
          <a:xfrm>
            <a:off x="8116999" y="5986766"/>
            <a:ext cx="3016787" cy="737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Briefly elaborate on what you want to discuss. </a:t>
            </a:r>
            <a:endParaRPr/>
          </a:p>
        </p:txBody>
      </p:sp>
      <p:sp>
        <p:nvSpPr>
          <p:cNvPr id="332" name="Google Shape;332;p26"/>
          <p:cNvSpPr txBox="1"/>
          <p:nvPr/>
        </p:nvSpPr>
        <p:spPr>
          <a:xfrm>
            <a:off x="8116999" y="8773918"/>
            <a:ext cx="3016787" cy="737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Briefly elaborate on what you want to discuss. </a:t>
            </a:r>
            <a:endParaRPr/>
          </a:p>
        </p:txBody>
      </p:sp>
      <p:sp>
        <p:nvSpPr>
          <p:cNvPr id="333" name="Google Shape;333;p26"/>
          <p:cNvSpPr txBox="1"/>
          <p:nvPr/>
        </p:nvSpPr>
        <p:spPr>
          <a:xfrm>
            <a:off x="4491515" y="7378575"/>
            <a:ext cx="3016787" cy="737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Briefly elaborate on what you want to discuss. </a:t>
            </a:r>
            <a:endParaRPr/>
          </a:p>
        </p:txBody>
      </p:sp>
      <p:sp>
        <p:nvSpPr>
          <p:cNvPr id="334" name="Google Shape;334;p26"/>
          <p:cNvSpPr txBox="1"/>
          <p:nvPr/>
        </p:nvSpPr>
        <p:spPr>
          <a:xfrm>
            <a:off x="4491515" y="5985882"/>
            <a:ext cx="3016787" cy="737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Briefly elaborate on what you want to discuss. </a:t>
            </a:r>
            <a:endParaRPr/>
          </a:p>
        </p:txBody>
      </p:sp>
      <p:sp>
        <p:nvSpPr>
          <p:cNvPr id="335" name="Google Shape;335;p26"/>
          <p:cNvSpPr txBox="1"/>
          <p:nvPr/>
        </p:nvSpPr>
        <p:spPr>
          <a:xfrm>
            <a:off x="4491515" y="8773035"/>
            <a:ext cx="3016787" cy="737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Briefly elaborate on what you want to discuss. </a:t>
            </a:r>
            <a:endParaRPr/>
          </a:p>
        </p:txBody>
      </p:sp>
      <p:sp>
        <p:nvSpPr>
          <p:cNvPr id="336" name="Google Shape;336;p26"/>
          <p:cNvSpPr txBox="1"/>
          <p:nvPr/>
        </p:nvSpPr>
        <p:spPr>
          <a:xfrm>
            <a:off x="728241" y="6179171"/>
            <a:ext cx="3306074" cy="390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500" u="none" cap="none" strike="noStrike">
                <a:solidFill>
                  <a:srgbClr val="000000"/>
                </a:solidFill>
                <a:latin typeface="Lato"/>
                <a:ea typeface="Lato"/>
                <a:cs typeface="Lato"/>
                <a:sym typeface="Lato"/>
              </a:rPr>
              <a:t>Add a main point</a:t>
            </a:r>
            <a:endParaRPr/>
          </a:p>
        </p:txBody>
      </p:sp>
      <p:sp>
        <p:nvSpPr>
          <p:cNvPr id="337" name="Google Shape;337;p26"/>
          <p:cNvSpPr txBox="1"/>
          <p:nvPr/>
        </p:nvSpPr>
        <p:spPr>
          <a:xfrm>
            <a:off x="4346872" y="4752975"/>
            <a:ext cx="3306074" cy="390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500" u="none" cap="none" strike="noStrike">
                <a:solidFill>
                  <a:srgbClr val="000000"/>
                </a:solidFill>
                <a:latin typeface="Lato"/>
                <a:ea typeface="Lato"/>
                <a:cs typeface="Lato"/>
                <a:sym typeface="Lato"/>
              </a:rPr>
              <a:t>Add a main point</a:t>
            </a:r>
            <a:endParaRPr/>
          </a:p>
        </p:txBody>
      </p:sp>
      <p:sp>
        <p:nvSpPr>
          <p:cNvPr id="338" name="Google Shape;338;p26"/>
          <p:cNvSpPr txBox="1"/>
          <p:nvPr/>
        </p:nvSpPr>
        <p:spPr>
          <a:xfrm>
            <a:off x="7972355" y="4752975"/>
            <a:ext cx="3306074" cy="390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500" u="none" cap="none" strike="noStrike">
                <a:solidFill>
                  <a:srgbClr val="000000"/>
                </a:solidFill>
                <a:latin typeface="Lato"/>
                <a:ea typeface="Lato"/>
                <a:cs typeface="Lato"/>
                <a:sym typeface="Lato"/>
              </a:rPr>
              <a:t>Add a main point</a:t>
            </a:r>
            <a:endParaRPr/>
          </a:p>
        </p:txBody>
      </p:sp>
      <p:sp>
        <p:nvSpPr>
          <p:cNvPr id="339" name="Google Shape;339;p26"/>
          <p:cNvSpPr txBox="1"/>
          <p:nvPr/>
        </p:nvSpPr>
        <p:spPr>
          <a:xfrm>
            <a:off x="728241" y="7570980"/>
            <a:ext cx="3306074" cy="390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500" u="none" cap="none" strike="noStrike">
                <a:solidFill>
                  <a:srgbClr val="000000"/>
                </a:solidFill>
                <a:latin typeface="Lato"/>
                <a:ea typeface="Lato"/>
                <a:cs typeface="Lato"/>
                <a:sym typeface="Lato"/>
              </a:rPr>
              <a:t>Add a main point</a:t>
            </a:r>
            <a:endParaRPr/>
          </a:p>
        </p:txBody>
      </p:sp>
      <p:sp>
        <p:nvSpPr>
          <p:cNvPr id="340" name="Google Shape;340;p26"/>
          <p:cNvSpPr txBox="1"/>
          <p:nvPr/>
        </p:nvSpPr>
        <p:spPr>
          <a:xfrm>
            <a:off x="728241" y="8961630"/>
            <a:ext cx="3306074" cy="390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500" u="none" cap="none" strike="noStrike">
                <a:solidFill>
                  <a:srgbClr val="000000"/>
                </a:solidFill>
                <a:latin typeface="Lato"/>
                <a:ea typeface="Lato"/>
                <a:cs typeface="Lato"/>
                <a:sym typeface="Lato"/>
              </a:rPr>
              <a:t>Add a main point</a:t>
            </a:r>
            <a:endParaRPr/>
          </a:p>
        </p:txBody>
      </p:sp>
      <p:pic>
        <p:nvPicPr>
          <p:cNvPr id="341" name="Google Shape;341;p26"/>
          <p:cNvPicPr preferRelativeResize="0"/>
          <p:nvPr/>
        </p:nvPicPr>
        <p:blipFill>
          <a:blip r:embed="rId3">
            <a:alphaModFix/>
          </a:blip>
          <a:stretch>
            <a:fillRect/>
          </a:stretch>
        </p:blipFill>
        <p:spPr>
          <a:xfrm>
            <a:off x="8971250" y="1080438"/>
            <a:ext cx="5102750" cy="3157213"/>
          </a:xfrm>
          <a:prstGeom prst="rect">
            <a:avLst/>
          </a:prstGeom>
          <a:noFill/>
          <a:ln>
            <a:noFill/>
          </a:ln>
        </p:spPr>
      </p:pic>
    </p:spTree>
  </p:cSld>
  <p:clrMapOvr>
    <a:masterClrMapping/>
  </p:clrMapOvr>
  <p:transition spd="med">
    <p:push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672B"/>
        </a:solidFill>
      </p:bgPr>
    </p:bg>
    <p:spTree>
      <p:nvGrpSpPr>
        <p:cNvPr id="345" name="Shape 345"/>
        <p:cNvGrpSpPr/>
        <p:nvPr/>
      </p:nvGrpSpPr>
      <p:grpSpPr>
        <a:xfrm>
          <a:off x="0" y="0"/>
          <a:ext cx="0" cy="0"/>
          <a:chOff x="0" y="0"/>
          <a:chExt cx="0" cy="0"/>
        </a:xfrm>
      </p:grpSpPr>
      <p:sp>
        <p:nvSpPr>
          <p:cNvPr id="346" name="Google Shape;346;p27"/>
          <p:cNvSpPr txBox="1"/>
          <p:nvPr/>
        </p:nvSpPr>
        <p:spPr>
          <a:xfrm>
            <a:off x="5495441" y="164819"/>
            <a:ext cx="9114300" cy="8823300"/>
          </a:xfrm>
          <a:prstGeom prst="rect">
            <a:avLst/>
          </a:prstGeom>
          <a:noFill/>
          <a:ln>
            <a:noFill/>
          </a:ln>
        </p:spPr>
        <p:txBody>
          <a:bodyPr anchorCtr="0" anchor="t" bIns="0" lIns="0" spcFirstLastPara="1" rIns="0" wrap="square" tIns="0">
            <a:spAutoFit/>
          </a:bodyPr>
          <a:lstStyle/>
          <a:p>
            <a:pPr indent="0" lvl="0" marL="0" marR="0" rtl="0" algn="ctr">
              <a:lnSpc>
                <a:spcPct val="119998"/>
              </a:lnSpc>
              <a:spcBef>
                <a:spcPts val="0"/>
              </a:spcBef>
              <a:spcAft>
                <a:spcPts val="0"/>
              </a:spcAft>
              <a:buNone/>
            </a:pPr>
            <a:r>
              <a:rPr b="0" i="0" lang="en-US" sz="57323" u="none" cap="none" strike="noStrike">
                <a:solidFill>
                  <a:srgbClr val="F18458"/>
                </a:solidFill>
                <a:latin typeface="Nanum Pen Script"/>
                <a:ea typeface="Nanum Pen Script"/>
                <a:cs typeface="Nanum Pen Script"/>
                <a:sym typeface="Nanum Pen Script"/>
              </a:rPr>
              <a:t>&amp;</a:t>
            </a:r>
            <a:endParaRPr>
              <a:solidFill>
                <a:srgbClr val="F18458"/>
              </a:solidFill>
            </a:endParaRPr>
          </a:p>
        </p:txBody>
      </p:sp>
      <p:sp>
        <p:nvSpPr>
          <p:cNvPr id="347" name="Google Shape;347;p27"/>
          <p:cNvSpPr txBox="1"/>
          <p:nvPr/>
        </p:nvSpPr>
        <p:spPr>
          <a:xfrm>
            <a:off x="2214457" y="4161196"/>
            <a:ext cx="126627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0" lang="en-US" sz="9000" u="none" cap="none" strike="noStrike">
                <a:solidFill>
                  <a:srgbClr val="FFFFFF"/>
                </a:solidFill>
                <a:latin typeface="Mukta ExtraBold"/>
                <a:ea typeface="Mukta ExtraBold"/>
                <a:cs typeface="Mukta ExtraBold"/>
                <a:sym typeface="Mukta ExtraBold"/>
              </a:rPr>
              <a:t>development       growth</a:t>
            </a:r>
            <a:endParaRPr>
              <a:latin typeface="Mukta ExtraBold"/>
              <a:ea typeface="Mukta ExtraBold"/>
              <a:cs typeface="Mukta ExtraBold"/>
              <a:sym typeface="Mukta ExtraBold"/>
            </a:endParaRPr>
          </a:p>
        </p:txBody>
      </p:sp>
      <p:sp>
        <p:nvSpPr>
          <p:cNvPr id="348" name="Google Shape;348;p27"/>
          <p:cNvSpPr/>
          <p:nvPr/>
        </p:nvSpPr>
        <p:spPr>
          <a:xfrm rot="365032">
            <a:off x="6801238" y="7495793"/>
            <a:ext cx="4685525" cy="1678270"/>
          </a:xfrm>
          <a:custGeom>
            <a:rect b="b" l="l" r="r" t="t"/>
            <a:pathLst>
              <a:path extrusionOk="0" h="1678270" w="4685525">
                <a:moveTo>
                  <a:pt x="0" y="0"/>
                </a:moveTo>
                <a:lnTo>
                  <a:pt x="4685524" y="0"/>
                </a:lnTo>
                <a:lnTo>
                  <a:pt x="4685524" y="1678269"/>
                </a:lnTo>
                <a:lnTo>
                  <a:pt x="0" y="1678269"/>
                </a:lnTo>
                <a:lnTo>
                  <a:pt x="0" y="0"/>
                </a:lnTo>
                <a:close/>
              </a:path>
            </a:pathLst>
          </a:custGeom>
          <a:blipFill rotWithShape="1">
            <a:blip r:embed="rId3">
              <a:alphaModFix/>
            </a:blip>
            <a:stretch>
              <a:fillRect b="0" l="0" r="0" t="0"/>
            </a:stretch>
          </a:blipFill>
          <a:ln>
            <a:noFill/>
          </a:ln>
        </p:spPr>
      </p:sp>
      <p:sp>
        <p:nvSpPr>
          <p:cNvPr id="349" name="Google Shape;349;p27"/>
          <p:cNvSpPr txBox="1"/>
          <p:nvPr/>
        </p:nvSpPr>
        <p:spPr>
          <a:xfrm rot="-67821">
            <a:off x="7381908" y="7252670"/>
            <a:ext cx="4094729" cy="1854138"/>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12103" u="none" cap="none" strike="noStrike">
                <a:solidFill>
                  <a:srgbClr val="FFFFFF"/>
                </a:solidFill>
                <a:latin typeface="Nanum Pen Script"/>
                <a:ea typeface="Nanum Pen Script"/>
                <a:cs typeface="Nanum Pen Script"/>
                <a:sym typeface="Nanum Pen Script"/>
              </a:rPr>
              <a:t>60 days</a:t>
            </a:r>
            <a:endParaRPr/>
          </a:p>
        </p:txBody>
      </p:sp>
      <p:pic>
        <p:nvPicPr>
          <p:cNvPr id="350" name="Google Shape;350;p27"/>
          <p:cNvPicPr preferRelativeResize="0"/>
          <p:nvPr/>
        </p:nvPicPr>
        <p:blipFill>
          <a:blip r:embed="rId4">
            <a:alphaModFix/>
          </a:blip>
          <a:stretch>
            <a:fillRect/>
          </a:stretch>
        </p:blipFill>
        <p:spPr>
          <a:xfrm>
            <a:off x="10724843" y="5546588"/>
            <a:ext cx="4152309" cy="424950"/>
          </a:xfrm>
          <a:prstGeom prst="rect">
            <a:avLst/>
          </a:prstGeom>
          <a:noFill/>
          <a:ln>
            <a:noFill/>
          </a:ln>
        </p:spPr>
      </p:pic>
    </p:spTree>
  </p:cSld>
  <p:clrMapOvr>
    <a:masterClrMapping/>
  </p:clrMapOvr>
  <p:transition spd="med">
    <p:push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28"/>
          <p:cNvPicPr preferRelativeResize="0"/>
          <p:nvPr/>
        </p:nvPicPr>
        <p:blipFill rotWithShape="1">
          <a:blip r:embed="rId3">
            <a:alphaModFix/>
          </a:blip>
          <a:srcRect b="0" l="0" r="0" t="38992"/>
          <a:stretch/>
        </p:blipFill>
        <p:spPr>
          <a:xfrm>
            <a:off x="531518" y="584173"/>
            <a:ext cx="6364611" cy="5817047"/>
          </a:xfrm>
          <a:prstGeom prst="rect">
            <a:avLst/>
          </a:prstGeom>
          <a:noFill/>
          <a:ln>
            <a:noFill/>
          </a:ln>
        </p:spPr>
      </p:pic>
      <p:pic>
        <p:nvPicPr>
          <p:cNvPr id="356" name="Google Shape;356;p28"/>
          <p:cNvPicPr preferRelativeResize="0"/>
          <p:nvPr/>
        </p:nvPicPr>
        <p:blipFill rotWithShape="1">
          <a:blip r:embed="rId4">
            <a:alphaModFix/>
          </a:blip>
          <a:srcRect b="0" l="28179" r="28179" t="0"/>
          <a:stretch/>
        </p:blipFill>
        <p:spPr>
          <a:xfrm>
            <a:off x="7333799" y="584173"/>
            <a:ext cx="3810352" cy="5817047"/>
          </a:xfrm>
          <a:prstGeom prst="rect">
            <a:avLst/>
          </a:prstGeom>
          <a:noFill/>
          <a:ln>
            <a:noFill/>
          </a:ln>
        </p:spPr>
      </p:pic>
      <p:sp>
        <p:nvSpPr>
          <p:cNvPr id="357" name="Google Shape;357;p28"/>
          <p:cNvSpPr txBox="1"/>
          <p:nvPr/>
        </p:nvSpPr>
        <p:spPr>
          <a:xfrm>
            <a:off x="544643" y="6661151"/>
            <a:ext cx="7813800" cy="24624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i="0" lang="en-US" sz="9999" u="none" cap="none" strike="noStrike">
                <a:solidFill>
                  <a:srgbClr val="EB672B"/>
                </a:solidFill>
                <a:latin typeface="Mukta ExtraBold"/>
                <a:ea typeface="Mukta ExtraBold"/>
                <a:cs typeface="Mukta ExtraBold"/>
                <a:sym typeface="Mukta ExtraBold"/>
              </a:rPr>
              <a:t>skill development</a:t>
            </a:r>
            <a:endParaRPr>
              <a:latin typeface="Mukta ExtraBold"/>
              <a:ea typeface="Mukta ExtraBold"/>
              <a:cs typeface="Mukta ExtraBold"/>
              <a:sym typeface="Mukta ExtraBold"/>
            </a:endParaRPr>
          </a:p>
        </p:txBody>
      </p:sp>
      <p:sp>
        <p:nvSpPr>
          <p:cNvPr id="358" name="Google Shape;358;p28"/>
          <p:cNvSpPr/>
          <p:nvPr/>
        </p:nvSpPr>
        <p:spPr>
          <a:xfrm>
            <a:off x="1271286" y="9018754"/>
            <a:ext cx="7315200" cy="1050729"/>
          </a:xfrm>
          <a:custGeom>
            <a:rect b="b" l="l" r="r" t="t"/>
            <a:pathLst>
              <a:path extrusionOk="0" h="1050729" w="7315200">
                <a:moveTo>
                  <a:pt x="0" y="0"/>
                </a:moveTo>
                <a:lnTo>
                  <a:pt x="7315200" y="0"/>
                </a:lnTo>
                <a:lnTo>
                  <a:pt x="7315200" y="1050729"/>
                </a:lnTo>
                <a:lnTo>
                  <a:pt x="0" y="1050729"/>
                </a:lnTo>
                <a:lnTo>
                  <a:pt x="0" y="0"/>
                </a:lnTo>
                <a:close/>
              </a:path>
            </a:pathLst>
          </a:custGeom>
          <a:blipFill rotWithShape="1">
            <a:blip r:embed="rId5">
              <a:alphaModFix/>
            </a:blip>
            <a:stretch>
              <a:fillRect b="0" l="0" r="0" t="0"/>
            </a:stretch>
          </a:blipFill>
          <a:ln>
            <a:noFill/>
          </a:ln>
        </p:spPr>
      </p:sp>
      <p:sp>
        <p:nvSpPr>
          <p:cNvPr id="359" name="Google Shape;359;p28"/>
          <p:cNvSpPr txBox="1"/>
          <p:nvPr/>
        </p:nvSpPr>
        <p:spPr>
          <a:xfrm>
            <a:off x="11700201" y="384148"/>
            <a:ext cx="1853710" cy="8382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5499" u="none" cap="none" strike="noStrike">
                <a:solidFill>
                  <a:srgbClr val="EB672B"/>
                </a:solidFill>
                <a:latin typeface="Nanum Pen Script"/>
                <a:ea typeface="Nanum Pen Script"/>
                <a:cs typeface="Nanum Pen Script"/>
                <a:sym typeface="Nanum Pen Script"/>
              </a:rPr>
              <a:t>Skill 1</a:t>
            </a:r>
            <a:endParaRPr/>
          </a:p>
        </p:txBody>
      </p:sp>
      <p:sp>
        <p:nvSpPr>
          <p:cNvPr id="360" name="Google Shape;360;p28"/>
          <p:cNvSpPr txBox="1"/>
          <p:nvPr/>
        </p:nvSpPr>
        <p:spPr>
          <a:xfrm>
            <a:off x="11700201" y="1328201"/>
            <a:ext cx="2461506"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361" name="Google Shape;361;p28"/>
          <p:cNvSpPr txBox="1"/>
          <p:nvPr/>
        </p:nvSpPr>
        <p:spPr>
          <a:xfrm>
            <a:off x="14599857" y="376942"/>
            <a:ext cx="1853710" cy="8382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5499" u="none" cap="none" strike="noStrike">
                <a:solidFill>
                  <a:srgbClr val="EB672B"/>
                </a:solidFill>
                <a:latin typeface="Nanum Pen Script"/>
                <a:ea typeface="Nanum Pen Script"/>
                <a:cs typeface="Nanum Pen Script"/>
                <a:sym typeface="Nanum Pen Script"/>
              </a:rPr>
              <a:t>Skill 2</a:t>
            </a:r>
            <a:endParaRPr/>
          </a:p>
        </p:txBody>
      </p:sp>
      <p:sp>
        <p:nvSpPr>
          <p:cNvPr id="362" name="Google Shape;362;p28"/>
          <p:cNvSpPr txBox="1"/>
          <p:nvPr/>
        </p:nvSpPr>
        <p:spPr>
          <a:xfrm>
            <a:off x="14599857" y="1320994"/>
            <a:ext cx="2461506"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363" name="Google Shape;363;p28"/>
          <p:cNvSpPr txBox="1"/>
          <p:nvPr/>
        </p:nvSpPr>
        <p:spPr>
          <a:xfrm>
            <a:off x="11700201" y="3299878"/>
            <a:ext cx="1853710" cy="8382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5499" u="none" cap="none" strike="noStrike">
                <a:solidFill>
                  <a:srgbClr val="EB672B"/>
                </a:solidFill>
                <a:latin typeface="Nanum Pen Script"/>
                <a:ea typeface="Nanum Pen Script"/>
                <a:cs typeface="Nanum Pen Script"/>
                <a:sym typeface="Nanum Pen Script"/>
              </a:rPr>
              <a:t>Skill 3</a:t>
            </a:r>
            <a:endParaRPr/>
          </a:p>
        </p:txBody>
      </p:sp>
      <p:sp>
        <p:nvSpPr>
          <p:cNvPr id="364" name="Google Shape;364;p28"/>
          <p:cNvSpPr txBox="1"/>
          <p:nvPr/>
        </p:nvSpPr>
        <p:spPr>
          <a:xfrm>
            <a:off x="11700201" y="4243930"/>
            <a:ext cx="2461506"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365" name="Google Shape;365;p28"/>
          <p:cNvSpPr txBox="1"/>
          <p:nvPr/>
        </p:nvSpPr>
        <p:spPr>
          <a:xfrm>
            <a:off x="14599857" y="3292672"/>
            <a:ext cx="1853710" cy="8382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5499" u="none" cap="none" strike="noStrike">
                <a:solidFill>
                  <a:srgbClr val="EB672B"/>
                </a:solidFill>
                <a:latin typeface="Nanum Pen Script"/>
                <a:ea typeface="Nanum Pen Script"/>
                <a:cs typeface="Nanum Pen Script"/>
                <a:sym typeface="Nanum Pen Script"/>
              </a:rPr>
              <a:t>Skill 4</a:t>
            </a:r>
            <a:endParaRPr/>
          </a:p>
        </p:txBody>
      </p:sp>
      <p:sp>
        <p:nvSpPr>
          <p:cNvPr id="366" name="Google Shape;366;p28"/>
          <p:cNvSpPr txBox="1"/>
          <p:nvPr/>
        </p:nvSpPr>
        <p:spPr>
          <a:xfrm>
            <a:off x="14599857" y="4236724"/>
            <a:ext cx="2461506"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367" name="Google Shape;367;p28"/>
          <p:cNvSpPr txBox="1"/>
          <p:nvPr/>
        </p:nvSpPr>
        <p:spPr>
          <a:xfrm>
            <a:off x="11700201" y="6468332"/>
            <a:ext cx="1853710" cy="8382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5499" u="none" cap="none" strike="noStrike">
                <a:solidFill>
                  <a:srgbClr val="EB672B"/>
                </a:solidFill>
                <a:latin typeface="Nanum Pen Script"/>
                <a:ea typeface="Nanum Pen Script"/>
                <a:cs typeface="Nanum Pen Script"/>
                <a:sym typeface="Nanum Pen Script"/>
              </a:rPr>
              <a:t>Skill 5</a:t>
            </a:r>
            <a:endParaRPr/>
          </a:p>
        </p:txBody>
      </p:sp>
      <p:sp>
        <p:nvSpPr>
          <p:cNvPr id="368" name="Google Shape;368;p28"/>
          <p:cNvSpPr txBox="1"/>
          <p:nvPr/>
        </p:nvSpPr>
        <p:spPr>
          <a:xfrm>
            <a:off x="11700201" y="7412384"/>
            <a:ext cx="2461506"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369" name="Google Shape;369;p28"/>
          <p:cNvSpPr txBox="1"/>
          <p:nvPr/>
        </p:nvSpPr>
        <p:spPr>
          <a:xfrm>
            <a:off x="14599857" y="6461126"/>
            <a:ext cx="1853710" cy="8382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5499" u="none" cap="none" strike="noStrike">
                <a:solidFill>
                  <a:srgbClr val="EB672B"/>
                </a:solidFill>
                <a:latin typeface="Nanum Pen Script"/>
                <a:ea typeface="Nanum Pen Script"/>
                <a:cs typeface="Nanum Pen Script"/>
                <a:sym typeface="Nanum Pen Script"/>
              </a:rPr>
              <a:t>Skill 6</a:t>
            </a:r>
            <a:endParaRPr/>
          </a:p>
        </p:txBody>
      </p:sp>
      <p:sp>
        <p:nvSpPr>
          <p:cNvPr id="370" name="Google Shape;370;p28"/>
          <p:cNvSpPr txBox="1"/>
          <p:nvPr/>
        </p:nvSpPr>
        <p:spPr>
          <a:xfrm>
            <a:off x="14599857" y="7405178"/>
            <a:ext cx="2461506"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grpSp>
        <p:nvGrpSpPr>
          <p:cNvPr id="371" name="Google Shape;371;p28"/>
          <p:cNvGrpSpPr/>
          <p:nvPr/>
        </p:nvGrpSpPr>
        <p:grpSpPr>
          <a:xfrm>
            <a:off x="17698702" y="-180826"/>
            <a:ext cx="589298" cy="10467826"/>
            <a:chOff x="0" y="-47625"/>
            <a:chExt cx="155206" cy="2756958"/>
          </a:xfrm>
        </p:grpSpPr>
        <p:sp>
          <p:nvSpPr>
            <p:cNvPr id="372" name="Google Shape;372;p28"/>
            <p:cNvSpPr/>
            <p:nvPr/>
          </p:nvSpPr>
          <p:spPr>
            <a:xfrm>
              <a:off x="0" y="0"/>
              <a:ext cx="155206" cy="2709333"/>
            </a:xfrm>
            <a:custGeom>
              <a:rect b="b" l="l" r="r" t="t"/>
              <a:pathLst>
                <a:path extrusionOk="0" h="2709333" w="155206">
                  <a:moveTo>
                    <a:pt x="0" y="0"/>
                  </a:moveTo>
                  <a:lnTo>
                    <a:pt x="155206" y="0"/>
                  </a:lnTo>
                  <a:lnTo>
                    <a:pt x="155206" y="2709333"/>
                  </a:lnTo>
                  <a:lnTo>
                    <a:pt x="0" y="2709333"/>
                  </a:lnTo>
                  <a:close/>
                </a:path>
              </a:pathLst>
            </a:custGeom>
            <a:solidFill>
              <a:srgbClr val="EB672B"/>
            </a:solidFill>
            <a:ln>
              <a:noFill/>
            </a:ln>
          </p:spPr>
        </p:sp>
        <p:sp>
          <p:nvSpPr>
            <p:cNvPr id="373" name="Google Shape;373;p28"/>
            <p:cNvSpPr txBox="1"/>
            <p:nvPr/>
          </p:nvSpPr>
          <p:spPr>
            <a:xfrm>
              <a:off x="0" y="-47625"/>
              <a:ext cx="155206"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4" name="Google Shape;374;p28"/>
          <p:cNvSpPr txBox="1"/>
          <p:nvPr/>
        </p:nvSpPr>
        <p:spPr>
          <a:xfrm>
            <a:off x="17724140" y="384148"/>
            <a:ext cx="538422" cy="390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500" u="none" cap="none" strike="noStrike">
                <a:solidFill>
                  <a:srgbClr val="FFFFFF"/>
                </a:solidFill>
                <a:latin typeface="Lato"/>
                <a:ea typeface="Lato"/>
                <a:cs typeface="Lato"/>
                <a:sym typeface="Lato"/>
              </a:rPr>
              <a:t>02</a:t>
            </a:r>
            <a:endParaRPr/>
          </a:p>
        </p:txBody>
      </p:sp>
      <p:sp>
        <p:nvSpPr>
          <p:cNvPr id="375" name="Google Shape;375;p28"/>
          <p:cNvSpPr txBox="1"/>
          <p:nvPr/>
        </p:nvSpPr>
        <p:spPr>
          <a:xfrm rot="-5400000">
            <a:off x="15712846" y="7041320"/>
            <a:ext cx="4932487" cy="771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500" u="none" cap="none" strike="noStrike">
                <a:solidFill>
                  <a:srgbClr val="FFFFFF"/>
                </a:solidFill>
                <a:latin typeface="Lato Light"/>
                <a:ea typeface="Lato Light"/>
                <a:cs typeface="Lato Light"/>
                <a:sym typeface="Lato Light"/>
              </a:rPr>
              <a:t>DEVELOPMENT &amp; Growth</a:t>
            </a:r>
            <a:endParaRPr/>
          </a:p>
          <a:p>
            <a:pPr indent="0" lvl="0" marL="0" marR="0" rtl="0" algn="l">
              <a:lnSpc>
                <a:spcPct val="120000"/>
              </a:lnSpc>
              <a:spcBef>
                <a:spcPts val="0"/>
              </a:spcBef>
              <a:spcAft>
                <a:spcPts val="0"/>
              </a:spcAft>
              <a:buNone/>
            </a:pPr>
            <a:r>
              <a:t/>
            </a:r>
            <a:endParaRPr b="0" i="0" sz="2500" u="none" cap="none" strike="noStrike">
              <a:solidFill>
                <a:srgbClr val="FFFFFF"/>
              </a:solidFill>
              <a:latin typeface="Lato Light"/>
              <a:ea typeface="Lato Light"/>
              <a:cs typeface="Lato Light"/>
              <a:sym typeface="Lato Light"/>
            </a:endParaRPr>
          </a:p>
        </p:txBody>
      </p:sp>
    </p:spTree>
  </p:cSld>
  <p:clrMapOvr>
    <a:masterClrMapping/>
  </p:clrMapOvr>
  <p:transition spd="med">
    <p:push dir="r"/>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0 60 90 Day Onboarding Plan">
  <a:themeElements>
    <a:clrScheme name="Office">
      <a:dk1>
        <a:srgbClr val="000000"/>
      </a:dk1>
      <a:lt1>
        <a:srgbClr val="FFFFFF"/>
      </a:lt1>
      <a:dk2>
        <a:srgbClr val="EB672B"/>
      </a:dk2>
      <a:lt2>
        <a:srgbClr val="F0F0F0"/>
      </a:lt2>
      <a:accent1>
        <a:srgbClr val="EB672B"/>
      </a:accent1>
      <a:accent2>
        <a:srgbClr val="0F1A38"/>
      </a:accent2>
      <a:accent3>
        <a:srgbClr val="FFFFFF"/>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