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10287000" cx="18288000"/>
  <p:notesSz cx="6858000" cy="9144000"/>
  <p:embeddedFontLst>
    <p:embeddedFont>
      <p:font typeface="Inter Light"/>
      <p:regular r:id="rId25"/>
      <p:bold r:id="rId26"/>
      <p:italic r:id="rId27"/>
      <p:boldItalic r:id="rId28"/>
    </p:embeddedFont>
    <p:embeddedFont>
      <p:font typeface="Inter"/>
      <p:regular r:id="rId29"/>
      <p:bold r:id="rId30"/>
      <p:italic r:id="rId31"/>
      <p:boldItalic r:id="rId32"/>
    </p:embeddedFont>
    <p:embeddedFont>
      <p:font typeface="DM Sans"/>
      <p:regular r:id="rId33"/>
      <p:bold r:id="rId34"/>
      <p:italic r:id="rId35"/>
      <p:boldItalic r:id="rId36"/>
    </p:embeddedFont>
    <p:embeddedFont>
      <p:font typeface="Inter ExtraLight"/>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InterExtraLight-bold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InterLight-bold.fntdata"/><Relationship Id="rId25" Type="http://schemas.openxmlformats.org/officeDocument/2006/relationships/font" Target="fonts/InterLight-regular.fntdata"/><Relationship Id="rId28" Type="http://schemas.openxmlformats.org/officeDocument/2006/relationships/font" Target="fonts/InterLight-boldItalic.fntdata"/><Relationship Id="rId27" Type="http://schemas.openxmlformats.org/officeDocument/2006/relationships/font" Target="fonts/InterLight-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Inter-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Inter-italic.fntdata"/><Relationship Id="rId30" Type="http://schemas.openxmlformats.org/officeDocument/2006/relationships/font" Target="fonts/Inter-bold.fntdata"/><Relationship Id="rId11" Type="http://schemas.openxmlformats.org/officeDocument/2006/relationships/slide" Target="slides/slide6.xml"/><Relationship Id="rId33" Type="http://schemas.openxmlformats.org/officeDocument/2006/relationships/font" Target="fonts/DMSans-regular.fntdata"/><Relationship Id="rId10" Type="http://schemas.openxmlformats.org/officeDocument/2006/relationships/slide" Target="slides/slide5.xml"/><Relationship Id="rId32" Type="http://schemas.openxmlformats.org/officeDocument/2006/relationships/font" Target="fonts/Inter-boldItalic.fntdata"/><Relationship Id="rId13" Type="http://schemas.openxmlformats.org/officeDocument/2006/relationships/slide" Target="slides/slide8.xml"/><Relationship Id="rId35" Type="http://schemas.openxmlformats.org/officeDocument/2006/relationships/font" Target="fonts/DMSans-italic.fntdata"/><Relationship Id="rId12" Type="http://schemas.openxmlformats.org/officeDocument/2006/relationships/slide" Target="slides/slide7.xml"/><Relationship Id="rId34" Type="http://schemas.openxmlformats.org/officeDocument/2006/relationships/font" Target="fonts/DMSans-bold.fntdata"/><Relationship Id="rId15" Type="http://schemas.openxmlformats.org/officeDocument/2006/relationships/slide" Target="slides/slide10.xml"/><Relationship Id="rId37" Type="http://schemas.openxmlformats.org/officeDocument/2006/relationships/font" Target="fonts/InterExtraLight-regular.fntdata"/><Relationship Id="rId14" Type="http://schemas.openxmlformats.org/officeDocument/2006/relationships/slide" Target="slides/slide9.xml"/><Relationship Id="rId36" Type="http://schemas.openxmlformats.org/officeDocument/2006/relationships/font" Target="fonts/DMSans-boldItalic.fntdata"/><Relationship Id="rId17" Type="http://schemas.openxmlformats.org/officeDocument/2006/relationships/slide" Target="slides/slide12.xml"/><Relationship Id="rId39" Type="http://schemas.openxmlformats.org/officeDocument/2006/relationships/font" Target="fonts/InterExtraLight-italic.fntdata"/><Relationship Id="rId16" Type="http://schemas.openxmlformats.org/officeDocument/2006/relationships/slide" Target="slides/slide11.xml"/><Relationship Id="rId38" Type="http://schemas.openxmlformats.org/officeDocument/2006/relationships/font" Target="fonts/InterExtraLight-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
        <p:nvSpPr>
          <p:cNvPr id="9" name="Google Shape;9;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 name="Google Shape;10;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 name="Google Shape;11;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4" name="Shape 164"/>
        <p:cNvGrpSpPr/>
        <p:nvPr/>
      </p:nvGrpSpPr>
      <p:grpSpPr>
        <a:xfrm>
          <a:off x="0" y="0"/>
          <a:ext cx="0" cy="0"/>
          <a:chOff x="0" y="0"/>
          <a:chExt cx="0" cy="0"/>
        </a:xfrm>
      </p:grpSpPr>
      <p:sp>
        <p:nvSpPr>
          <p:cNvPr id="165" name="Google Shape;165;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6" name="Google Shape;166;p1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67" name="Google Shape;167;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8" name="Google Shape;168;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9" name="Google Shape;169;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0" name="Shape 170"/>
        <p:cNvGrpSpPr/>
        <p:nvPr/>
      </p:nvGrpSpPr>
      <p:grpSpPr>
        <a:xfrm>
          <a:off x="0" y="0"/>
          <a:ext cx="0" cy="0"/>
          <a:chOff x="0" y="0"/>
          <a:chExt cx="0" cy="0"/>
        </a:xfrm>
      </p:grpSpPr>
      <p:sp>
        <p:nvSpPr>
          <p:cNvPr id="171" name="Google Shape;171;p12"/>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2" name="Google Shape;172;p12"/>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173" name="Google Shape;173;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4" name="Google Shape;174;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5" name="Google Shape;175;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76" name="Shape 176"/>
        <p:cNvGrpSpPr/>
        <p:nvPr/>
      </p:nvGrpSpPr>
      <p:grpSpPr>
        <a:xfrm>
          <a:off x="0" y="0"/>
          <a:ext cx="0" cy="0"/>
          <a:chOff x="0" y="0"/>
          <a:chExt cx="0" cy="0"/>
        </a:xfrm>
      </p:grpSpPr>
      <p:sp>
        <p:nvSpPr>
          <p:cNvPr id="177" name="Google Shape;177;p1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8" name="Google Shape;178;p13"/>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79" name="Google Shape;179;p13"/>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80" name="Google Shape;180;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1" name="Google Shape;181;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2" name="Google Shape;182;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83" name="Shape 183"/>
        <p:cNvGrpSpPr/>
        <p:nvPr/>
      </p:nvGrpSpPr>
      <p:grpSpPr>
        <a:xfrm>
          <a:off x="0" y="0"/>
          <a:ext cx="0" cy="0"/>
          <a:chOff x="0" y="0"/>
          <a:chExt cx="0" cy="0"/>
        </a:xfrm>
      </p:grpSpPr>
      <p:sp>
        <p:nvSpPr>
          <p:cNvPr id="184" name="Google Shape;184;p1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5" name="Google Shape;185;p14"/>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86" name="Google Shape;186;p14"/>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87" name="Google Shape;187;p14"/>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88" name="Google Shape;188;p14"/>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89" name="Google Shape;189;p1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0" name="Google Shape;190;p1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1" name="Google Shape;191;p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2" name="Shape 192"/>
        <p:cNvGrpSpPr/>
        <p:nvPr/>
      </p:nvGrpSpPr>
      <p:grpSpPr>
        <a:xfrm>
          <a:off x="0" y="0"/>
          <a:ext cx="0" cy="0"/>
          <a:chOff x="0" y="0"/>
          <a:chExt cx="0" cy="0"/>
        </a:xfrm>
      </p:grpSpPr>
      <p:sp>
        <p:nvSpPr>
          <p:cNvPr id="193" name="Google Shape;193;p1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4" name="Google Shape;194;p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5" name="Google Shape;195;p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6" name="Google Shape;196;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97" name="Shape 197"/>
        <p:cNvGrpSpPr/>
        <p:nvPr/>
      </p:nvGrpSpPr>
      <p:grpSpPr>
        <a:xfrm>
          <a:off x="0" y="0"/>
          <a:ext cx="0" cy="0"/>
          <a:chOff x="0" y="0"/>
          <a:chExt cx="0" cy="0"/>
        </a:xfrm>
      </p:grpSpPr>
      <p:sp>
        <p:nvSpPr>
          <p:cNvPr id="198" name="Google Shape;198;p16"/>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9" name="Google Shape;199;p16"/>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200" name="Google Shape;200;p16"/>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201" name="Google Shape;201;p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2" name="Google Shape;202;p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3" name="Google Shape;203;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04" name="Shape 204"/>
        <p:cNvGrpSpPr/>
        <p:nvPr/>
      </p:nvGrpSpPr>
      <p:grpSpPr>
        <a:xfrm>
          <a:off x="0" y="0"/>
          <a:ext cx="0" cy="0"/>
          <a:chOff x="0" y="0"/>
          <a:chExt cx="0" cy="0"/>
        </a:xfrm>
      </p:grpSpPr>
      <p:sp>
        <p:nvSpPr>
          <p:cNvPr id="205" name="Google Shape;205;p17"/>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6" name="Google Shape;206;p17"/>
          <p:cNvSpPr/>
          <p:nvPr>
            <p:ph idx="2" type="pic"/>
          </p:nvPr>
        </p:nvSpPr>
        <p:spPr>
          <a:xfrm>
            <a:off x="1792288" y="612775"/>
            <a:ext cx="5486400" cy="4114800"/>
          </a:xfrm>
          <a:prstGeom prst="rect">
            <a:avLst/>
          </a:prstGeom>
          <a:noFill/>
          <a:ln>
            <a:noFill/>
          </a:ln>
        </p:spPr>
      </p:sp>
      <p:sp>
        <p:nvSpPr>
          <p:cNvPr id="207" name="Google Shape;207;p17"/>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208" name="Google Shape;208;p1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9" name="Google Shape;209;p1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0" name="Google Shape;210;p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11" name="Shape 211"/>
        <p:cNvGrpSpPr/>
        <p:nvPr/>
      </p:nvGrpSpPr>
      <p:grpSpPr>
        <a:xfrm>
          <a:off x="0" y="0"/>
          <a:ext cx="0" cy="0"/>
          <a:chOff x="0" y="0"/>
          <a:chExt cx="0" cy="0"/>
        </a:xfrm>
      </p:grpSpPr>
      <p:sp>
        <p:nvSpPr>
          <p:cNvPr id="212" name="Google Shape;212;p1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3" name="Google Shape;213;p18"/>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14" name="Google Shape;214;p1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5" name="Google Shape;215;p1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6" name="Google Shape;216;p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17" name="Shape 217"/>
        <p:cNvGrpSpPr/>
        <p:nvPr/>
      </p:nvGrpSpPr>
      <p:grpSpPr>
        <a:xfrm>
          <a:off x="0" y="0"/>
          <a:ext cx="0" cy="0"/>
          <a:chOff x="0" y="0"/>
          <a:chExt cx="0" cy="0"/>
        </a:xfrm>
      </p:grpSpPr>
      <p:sp>
        <p:nvSpPr>
          <p:cNvPr id="218" name="Google Shape;218;p19"/>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9" name="Google Shape;219;p19"/>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20" name="Google Shape;220;p1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1" name="Google Shape;221;p1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2" name="Google Shape;222;p1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7">
  <p:cSld name="CUSTOM_6">
    <p:spTree>
      <p:nvGrpSpPr>
        <p:cNvPr id="12" name="Shape 12"/>
        <p:cNvGrpSpPr/>
        <p:nvPr/>
      </p:nvGrpSpPr>
      <p:grpSpPr>
        <a:xfrm>
          <a:off x="0" y="0"/>
          <a:ext cx="0" cy="0"/>
          <a:chOff x="0" y="0"/>
          <a:chExt cx="0" cy="0"/>
        </a:xfrm>
      </p:grpSpPr>
      <p:sp>
        <p:nvSpPr>
          <p:cNvPr id="13" name="Google Shape;13;p3"/>
          <p:cNvSpPr/>
          <p:nvPr/>
        </p:nvSpPr>
        <p:spPr>
          <a:xfrm>
            <a:off x="8985660" y="984660"/>
            <a:ext cx="9302340" cy="9302340"/>
          </a:xfrm>
          <a:custGeom>
            <a:rect b="b" l="l" r="r" t="t"/>
            <a:pathLst>
              <a:path extrusionOk="0" h="9302340" w="9302340">
                <a:moveTo>
                  <a:pt x="0" y="0"/>
                </a:moveTo>
                <a:lnTo>
                  <a:pt x="9302340" y="0"/>
                </a:lnTo>
                <a:lnTo>
                  <a:pt x="9302340" y="9302340"/>
                </a:lnTo>
                <a:lnTo>
                  <a:pt x="0" y="9302340"/>
                </a:lnTo>
                <a:lnTo>
                  <a:pt x="0" y="0"/>
                </a:lnTo>
                <a:close/>
              </a:path>
            </a:pathLst>
          </a:custGeom>
          <a:blipFill rotWithShape="1">
            <a:blip r:embed="rId2">
              <a:alphaModFix amt="2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 name="Google Shape;14;p3"/>
          <p:cNvSpPr/>
          <p:nvPr/>
        </p:nvSpPr>
        <p:spPr>
          <a:xfrm>
            <a:off x="659969" y="1028700"/>
            <a:ext cx="9302340" cy="9302340"/>
          </a:xfrm>
          <a:custGeom>
            <a:rect b="b" l="l" r="r" t="t"/>
            <a:pathLst>
              <a:path extrusionOk="0" h="9302340" w="9302340">
                <a:moveTo>
                  <a:pt x="0" y="0"/>
                </a:moveTo>
                <a:lnTo>
                  <a:pt x="9302340" y="0"/>
                </a:lnTo>
                <a:lnTo>
                  <a:pt x="9302340" y="9302340"/>
                </a:lnTo>
                <a:lnTo>
                  <a:pt x="0" y="9302340"/>
                </a:lnTo>
                <a:lnTo>
                  <a:pt x="0" y="0"/>
                </a:lnTo>
                <a:close/>
              </a:path>
            </a:pathLst>
          </a:custGeom>
          <a:blipFill rotWithShape="1">
            <a:blip r:embed="rId2">
              <a:alphaModFix amt="2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 name="Google Shape;15;p3"/>
          <p:cNvSpPr/>
          <p:nvPr/>
        </p:nvSpPr>
        <p:spPr>
          <a:xfrm>
            <a:off x="1028700" y="1028700"/>
            <a:ext cx="7706400" cy="8229600"/>
          </a:xfrm>
          <a:prstGeom prst="rect">
            <a:avLst/>
          </a:prstGeom>
          <a:solidFill>
            <a:srgbClr val="54545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 name="Google Shape;16;p3"/>
          <p:cNvSpPr/>
          <p:nvPr/>
        </p:nvSpPr>
        <p:spPr>
          <a:xfrm>
            <a:off x="9552826" y="1028700"/>
            <a:ext cx="7706400" cy="8229600"/>
          </a:xfrm>
          <a:prstGeom prst="rect">
            <a:avLst/>
          </a:prstGeom>
          <a:solidFill>
            <a:srgbClr val="4CC2C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 name="Google Shape;17;p3"/>
          <p:cNvSpPr/>
          <p:nvPr>
            <p:ph idx="2" type="pic"/>
          </p:nvPr>
        </p:nvSpPr>
        <p:spPr>
          <a:xfrm>
            <a:off x="1028625" y="1040175"/>
            <a:ext cx="7706400" cy="8229600"/>
          </a:xfrm>
          <a:prstGeom prst="rect">
            <a:avLst/>
          </a:prstGeom>
          <a:noFill/>
          <a:ln>
            <a:noFill/>
          </a:ln>
        </p:spPr>
      </p:sp>
      <p:sp>
        <p:nvSpPr>
          <p:cNvPr id="18" name="Google Shape;18;p3"/>
          <p:cNvSpPr/>
          <p:nvPr>
            <p:ph idx="3" type="pic"/>
          </p:nvPr>
        </p:nvSpPr>
        <p:spPr>
          <a:xfrm>
            <a:off x="9533900" y="1040175"/>
            <a:ext cx="7706400" cy="8229600"/>
          </a:xfrm>
          <a:prstGeom prst="rect">
            <a:avLst/>
          </a:prstGeom>
          <a:noFill/>
          <a:ln>
            <a:noFill/>
          </a:ln>
        </p:spPr>
      </p:sp>
      <p:grpSp>
        <p:nvGrpSpPr>
          <p:cNvPr id="19" name="Google Shape;19;p3"/>
          <p:cNvGrpSpPr/>
          <p:nvPr/>
        </p:nvGrpSpPr>
        <p:grpSpPr>
          <a:xfrm rot="-5400000">
            <a:off x="4696717" y="1776019"/>
            <a:ext cx="189631" cy="3266948"/>
            <a:chOff x="0" y="-47625"/>
            <a:chExt cx="49945" cy="860425"/>
          </a:xfrm>
        </p:grpSpPr>
        <p:sp>
          <p:nvSpPr>
            <p:cNvPr id="20" name="Google Shape;20;p3"/>
            <p:cNvSpPr/>
            <p:nvPr/>
          </p:nvSpPr>
          <p:spPr>
            <a:xfrm>
              <a:off x="0" y="0"/>
              <a:ext cx="49945" cy="812800"/>
            </a:xfrm>
            <a:custGeom>
              <a:rect b="b" l="l" r="r" t="t"/>
              <a:pathLst>
                <a:path extrusionOk="0" h="812800" w="49945">
                  <a:moveTo>
                    <a:pt x="0" y="0"/>
                  </a:moveTo>
                  <a:lnTo>
                    <a:pt x="49945" y="0"/>
                  </a:lnTo>
                  <a:lnTo>
                    <a:pt x="49945" y="812800"/>
                  </a:lnTo>
                  <a:lnTo>
                    <a:pt x="0" y="812800"/>
                  </a:lnTo>
                  <a:close/>
                </a:path>
              </a:pathLst>
            </a:custGeom>
            <a:solidFill>
              <a:srgbClr val="4CC2C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 name="Google Shape;21;p3"/>
            <p:cNvSpPr txBox="1"/>
            <p:nvPr/>
          </p:nvSpPr>
          <p:spPr>
            <a:xfrm>
              <a:off x="0" y="-47625"/>
              <a:ext cx="498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2" name="Google Shape;22;p3"/>
          <p:cNvGrpSpPr/>
          <p:nvPr/>
        </p:nvGrpSpPr>
        <p:grpSpPr>
          <a:xfrm rot="-5400000">
            <a:off x="13220844" y="1776019"/>
            <a:ext cx="189631" cy="3266948"/>
            <a:chOff x="0" y="-47625"/>
            <a:chExt cx="49945" cy="860425"/>
          </a:xfrm>
        </p:grpSpPr>
        <p:sp>
          <p:nvSpPr>
            <p:cNvPr id="23" name="Google Shape;23;p3"/>
            <p:cNvSpPr/>
            <p:nvPr/>
          </p:nvSpPr>
          <p:spPr>
            <a:xfrm>
              <a:off x="0" y="0"/>
              <a:ext cx="49945" cy="812800"/>
            </a:xfrm>
            <a:custGeom>
              <a:rect b="b" l="l" r="r" t="t"/>
              <a:pathLst>
                <a:path extrusionOk="0" h="812800" w="49945">
                  <a:moveTo>
                    <a:pt x="0" y="0"/>
                  </a:moveTo>
                  <a:lnTo>
                    <a:pt x="49945" y="0"/>
                  </a:lnTo>
                  <a:lnTo>
                    <a:pt x="49945" y="812800"/>
                  </a:lnTo>
                  <a:lnTo>
                    <a:pt x="0" y="812800"/>
                  </a:lnTo>
                  <a:close/>
                </a:path>
              </a:pathLst>
            </a:custGeom>
            <a:solidFill>
              <a:srgbClr val="4CC2C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 name="Google Shape;24;p3"/>
            <p:cNvSpPr txBox="1"/>
            <p:nvPr/>
          </p:nvSpPr>
          <p:spPr>
            <a:xfrm>
              <a:off x="0" y="-47625"/>
              <a:ext cx="498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5" name="Google Shape;25;p3"/>
          <p:cNvSpPr txBox="1"/>
          <p:nvPr>
            <p:ph idx="1" type="subTitle"/>
          </p:nvPr>
        </p:nvSpPr>
        <p:spPr>
          <a:xfrm>
            <a:off x="2986950" y="2077300"/>
            <a:ext cx="3789900" cy="689100"/>
          </a:xfrm>
          <a:prstGeom prst="rect">
            <a:avLst/>
          </a:prstGeom>
        </p:spPr>
        <p:txBody>
          <a:bodyPr anchorCtr="0" anchor="t" bIns="0" lIns="0" spcFirstLastPara="1" rIns="0" wrap="square" tIns="0">
            <a:noAutofit/>
          </a:bodyPr>
          <a:lstStyle>
            <a:lvl1pPr lvl="0" algn="ctr">
              <a:spcBef>
                <a:spcPts val="640"/>
              </a:spcBef>
              <a:spcAft>
                <a:spcPts val="0"/>
              </a:spcAft>
              <a:buClr>
                <a:srgbClr val="FFFDFC"/>
              </a:buClr>
              <a:buSzPts val="3200"/>
              <a:buNone/>
              <a:defRPr>
                <a:solidFill>
                  <a:srgbClr val="FFFDFC"/>
                </a:solidFill>
              </a:defRPr>
            </a:lvl1pPr>
            <a:lvl2pPr lvl="1" algn="ctr">
              <a:spcBef>
                <a:spcPts val="560"/>
              </a:spcBef>
              <a:spcAft>
                <a:spcPts val="0"/>
              </a:spcAft>
              <a:buClr>
                <a:srgbClr val="FFFDFC"/>
              </a:buClr>
              <a:buSzPts val="3200"/>
              <a:buNone/>
              <a:defRPr sz="3200">
                <a:solidFill>
                  <a:srgbClr val="FFFDFC"/>
                </a:solidFill>
              </a:defRPr>
            </a:lvl2pPr>
            <a:lvl3pPr lvl="2" algn="ctr">
              <a:spcBef>
                <a:spcPts val="480"/>
              </a:spcBef>
              <a:spcAft>
                <a:spcPts val="0"/>
              </a:spcAft>
              <a:buClr>
                <a:srgbClr val="FFFDFC"/>
              </a:buClr>
              <a:buSzPts val="3200"/>
              <a:buNone/>
              <a:defRPr sz="3200">
                <a:solidFill>
                  <a:srgbClr val="FFFDFC"/>
                </a:solidFill>
              </a:defRPr>
            </a:lvl3pPr>
            <a:lvl4pPr lvl="3" algn="ctr">
              <a:spcBef>
                <a:spcPts val="400"/>
              </a:spcBef>
              <a:spcAft>
                <a:spcPts val="0"/>
              </a:spcAft>
              <a:buClr>
                <a:srgbClr val="FFFDFC"/>
              </a:buClr>
              <a:buSzPts val="3200"/>
              <a:buNone/>
              <a:defRPr sz="3200">
                <a:solidFill>
                  <a:srgbClr val="FFFDFC"/>
                </a:solidFill>
              </a:defRPr>
            </a:lvl4pPr>
            <a:lvl5pPr lvl="4" algn="ctr">
              <a:spcBef>
                <a:spcPts val="400"/>
              </a:spcBef>
              <a:spcAft>
                <a:spcPts val="0"/>
              </a:spcAft>
              <a:buClr>
                <a:srgbClr val="FFFDFC"/>
              </a:buClr>
              <a:buSzPts val="3200"/>
              <a:buNone/>
              <a:defRPr sz="3200">
                <a:solidFill>
                  <a:srgbClr val="FFFDFC"/>
                </a:solidFill>
              </a:defRPr>
            </a:lvl5pPr>
            <a:lvl6pPr lvl="5" algn="ctr">
              <a:spcBef>
                <a:spcPts val="400"/>
              </a:spcBef>
              <a:spcAft>
                <a:spcPts val="0"/>
              </a:spcAft>
              <a:buClr>
                <a:srgbClr val="FFFDFC"/>
              </a:buClr>
              <a:buSzPts val="3200"/>
              <a:buNone/>
              <a:defRPr sz="3200">
                <a:solidFill>
                  <a:srgbClr val="FFFDFC"/>
                </a:solidFill>
              </a:defRPr>
            </a:lvl6pPr>
            <a:lvl7pPr lvl="6" algn="ctr">
              <a:spcBef>
                <a:spcPts val="400"/>
              </a:spcBef>
              <a:spcAft>
                <a:spcPts val="0"/>
              </a:spcAft>
              <a:buClr>
                <a:srgbClr val="FFFDFC"/>
              </a:buClr>
              <a:buSzPts val="3200"/>
              <a:buNone/>
              <a:defRPr sz="3200">
                <a:solidFill>
                  <a:srgbClr val="FFFDFC"/>
                </a:solidFill>
              </a:defRPr>
            </a:lvl7pPr>
            <a:lvl8pPr lvl="7" algn="ctr">
              <a:spcBef>
                <a:spcPts val="400"/>
              </a:spcBef>
              <a:spcAft>
                <a:spcPts val="0"/>
              </a:spcAft>
              <a:buClr>
                <a:srgbClr val="FFFDFC"/>
              </a:buClr>
              <a:buSzPts val="3200"/>
              <a:buNone/>
              <a:defRPr sz="3200">
                <a:solidFill>
                  <a:srgbClr val="FFFDFC"/>
                </a:solidFill>
              </a:defRPr>
            </a:lvl8pPr>
            <a:lvl9pPr lvl="8" algn="ctr">
              <a:spcBef>
                <a:spcPts val="400"/>
              </a:spcBef>
              <a:spcAft>
                <a:spcPts val="0"/>
              </a:spcAft>
              <a:buClr>
                <a:srgbClr val="FFFDFC"/>
              </a:buClr>
              <a:buSzPts val="3200"/>
              <a:buNone/>
              <a:defRPr sz="3200">
                <a:solidFill>
                  <a:srgbClr val="FFFDFC"/>
                </a:solidFill>
              </a:defRPr>
            </a:lvl9pPr>
          </a:lstStyle>
          <a:p/>
        </p:txBody>
      </p:sp>
      <p:sp>
        <p:nvSpPr>
          <p:cNvPr id="26" name="Google Shape;26;p3"/>
          <p:cNvSpPr txBox="1"/>
          <p:nvPr>
            <p:ph idx="4" type="body"/>
          </p:nvPr>
        </p:nvSpPr>
        <p:spPr>
          <a:xfrm>
            <a:off x="2027025" y="4370750"/>
            <a:ext cx="5529000" cy="3872100"/>
          </a:xfrm>
          <a:prstGeom prst="rect">
            <a:avLst/>
          </a:prstGeom>
        </p:spPr>
        <p:txBody>
          <a:bodyPr anchorCtr="0" anchor="t" bIns="0" lIns="0" spcFirstLastPara="1" rIns="0" wrap="square" tIns="0">
            <a:noAutofit/>
          </a:bodyPr>
          <a:lstStyle>
            <a:lvl1pPr indent="-368300" lvl="0" marL="457200" algn="ctr">
              <a:spcBef>
                <a:spcPts val="640"/>
              </a:spcBef>
              <a:spcAft>
                <a:spcPts val="0"/>
              </a:spcAft>
              <a:buClr>
                <a:srgbClr val="FFFDFC"/>
              </a:buClr>
              <a:buSzPts val="2200"/>
              <a:buChar char="•"/>
              <a:defRPr sz="2200">
                <a:solidFill>
                  <a:srgbClr val="FFFDFC"/>
                </a:solidFill>
              </a:defRPr>
            </a:lvl1pPr>
            <a:lvl2pPr indent="-368300" lvl="1" marL="914400" algn="ctr">
              <a:spcBef>
                <a:spcPts val="560"/>
              </a:spcBef>
              <a:spcAft>
                <a:spcPts val="0"/>
              </a:spcAft>
              <a:buClr>
                <a:srgbClr val="FFFDFC"/>
              </a:buClr>
              <a:buSzPts val="2200"/>
              <a:buChar char="–"/>
              <a:defRPr>
                <a:solidFill>
                  <a:srgbClr val="FFFDFC"/>
                </a:solidFill>
              </a:defRPr>
            </a:lvl2pPr>
            <a:lvl3pPr indent="-368300" lvl="2" marL="1371600" algn="ctr">
              <a:spcBef>
                <a:spcPts val="480"/>
              </a:spcBef>
              <a:spcAft>
                <a:spcPts val="0"/>
              </a:spcAft>
              <a:buClr>
                <a:srgbClr val="FFFDFC"/>
              </a:buClr>
              <a:buSzPts val="2200"/>
              <a:buChar char="•"/>
              <a:defRPr>
                <a:solidFill>
                  <a:srgbClr val="FFFDFC"/>
                </a:solidFill>
              </a:defRPr>
            </a:lvl3pPr>
            <a:lvl4pPr indent="-368300" lvl="3" marL="1828800" algn="ctr">
              <a:spcBef>
                <a:spcPts val="400"/>
              </a:spcBef>
              <a:spcAft>
                <a:spcPts val="0"/>
              </a:spcAft>
              <a:buClr>
                <a:srgbClr val="FFFDFC"/>
              </a:buClr>
              <a:buSzPts val="2200"/>
              <a:buChar char="–"/>
              <a:defRPr>
                <a:solidFill>
                  <a:srgbClr val="FFFDFC"/>
                </a:solidFill>
              </a:defRPr>
            </a:lvl4pPr>
            <a:lvl5pPr indent="-368300" lvl="4" marL="2286000" algn="ctr">
              <a:spcBef>
                <a:spcPts val="400"/>
              </a:spcBef>
              <a:spcAft>
                <a:spcPts val="0"/>
              </a:spcAft>
              <a:buClr>
                <a:srgbClr val="FFFDFC"/>
              </a:buClr>
              <a:buSzPts val="2200"/>
              <a:buChar char="»"/>
              <a:defRPr>
                <a:solidFill>
                  <a:srgbClr val="FFFDFC"/>
                </a:solidFill>
              </a:defRPr>
            </a:lvl5pPr>
            <a:lvl6pPr indent="-368300" lvl="5" marL="2743200" algn="ctr">
              <a:spcBef>
                <a:spcPts val="400"/>
              </a:spcBef>
              <a:spcAft>
                <a:spcPts val="0"/>
              </a:spcAft>
              <a:buClr>
                <a:srgbClr val="FFFDFC"/>
              </a:buClr>
              <a:buSzPts val="2200"/>
              <a:buChar char="•"/>
              <a:defRPr>
                <a:solidFill>
                  <a:srgbClr val="FFFDFC"/>
                </a:solidFill>
              </a:defRPr>
            </a:lvl6pPr>
            <a:lvl7pPr indent="-368300" lvl="6" marL="3200400" algn="ctr">
              <a:spcBef>
                <a:spcPts val="400"/>
              </a:spcBef>
              <a:spcAft>
                <a:spcPts val="0"/>
              </a:spcAft>
              <a:buClr>
                <a:srgbClr val="FFFDFC"/>
              </a:buClr>
              <a:buSzPts val="2200"/>
              <a:buChar char="•"/>
              <a:defRPr>
                <a:solidFill>
                  <a:srgbClr val="FFFDFC"/>
                </a:solidFill>
              </a:defRPr>
            </a:lvl7pPr>
            <a:lvl8pPr indent="-368300" lvl="7" marL="3657600" algn="ctr">
              <a:spcBef>
                <a:spcPts val="400"/>
              </a:spcBef>
              <a:spcAft>
                <a:spcPts val="0"/>
              </a:spcAft>
              <a:buClr>
                <a:srgbClr val="FFFDFC"/>
              </a:buClr>
              <a:buSzPts val="2200"/>
              <a:buChar char="•"/>
              <a:defRPr>
                <a:solidFill>
                  <a:srgbClr val="FFFDFC"/>
                </a:solidFill>
              </a:defRPr>
            </a:lvl8pPr>
            <a:lvl9pPr indent="-368300" lvl="8" marL="4114800" algn="ctr">
              <a:spcBef>
                <a:spcPts val="400"/>
              </a:spcBef>
              <a:spcAft>
                <a:spcPts val="0"/>
              </a:spcAft>
              <a:buClr>
                <a:srgbClr val="FFFDFC"/>
              </a:buClr>
              <a:buSzPts val="2200"/>
              <a:buChar char="•"/>
              <a:defRPr>
                <a:solidFill>
                  <a:srgbClr val="FFFDFC"/>
                </a:solidFill>
              </a:defRPr>
            </a:lvl9pPr>
          </a:lstStyle>
          <a:p/>
        </p:txBody>
      </p:sp>
      <p:sp>
        <p:nvSpPr>
          <p:cNvPr id="27" name="Google Shape;27;p3"/>
          <p:cNvSpPr txBox="1"/>
          <p:nvPr>
            <p:ph idx="5" type="subTitle"/>
          </p:nvPr>
        </p:nvSpPr>
        <p:spPr>
          <a:xfrm>
            <a:off x="11511075" y="2072200"/>
            <a:ext cx="3789900" cy="689100"/>
          </a:xfrm>
          <a:prstGeom prst="rect">
            <a:avLst/>
          </a:prstGeom>
        </p:spPr>
        <p:txBody>
          <a:bodyPr anchorCtr="0" anchor="t" bIns="0" lIns="0" spcFirstLastPara="1" rIns="0" wrap="square" tIns="0">
            <a:noAutofit/>
          </a:bodyPr>
          <a:lstStyle>
            <a:lvl1pPr lvl="0" rtl="0" algn="ctr">
              <a:spcBef>
                <a:spcPts val="640"/>
              </a:spcBef>
              <a:spcAft>
                <a:spcPts val="0"/>
              </a:spcAft>
              <a:buClr>
                <a:srgbClr val="FFFDFC"/>
              </a:buClr>
              <a:buSzPts val="3200"/>
              <a:buNone/>
              <a:defRPr>
                <a:solidFill>
                  <a:srgbClr val="FFFDFC"/>
                </a:solidFill>
              </a:defRPr>
            </a:lvl1pPr>
            <a:lvl2pPr lvl="1" rtl="0" algn="ctr">
              <a:spcBef>
                <a:spcPts val="560"/>
              </a:spcBef>
              <a:spcAft>
                <a:spcPts val="0"/>
              </a:spcAft>
              <a:buClr>
                <a:srgbClr val="FFFDFC"/>
              </a:buClr>
              <a:buSzPts val="3200"/>
              <a:buNone/>
              <a:defRPr sz="3200">
                <a:solidFill>
                  <a:srgbClr val="FFFDFC"/>
                </a:solidFill>
              </a:defRPr>
            </a:lvl2pPr>
            <a:lvl3pPr lvl="2" rtl="0" algn="ctr">
              <a:spcBef>
                <a:spcPts val="480"/>
              </a:spcBef>
              <a:spcAft>
                <a:spcPts val="0"/>
              </a:spcAft>
              <a:buClr>
                <a:srgbClr val="FFFDFC"/>
              </a:buClr>
              <a:buSzPts val="3200"/>
              <a:buNone/>
              <a:defRPr sz="3200">
                <a:solidFill>
                  <a:srgbClr val="FFFDFC"/>
                </a:solidFill>
              </a:defRPr>
            </a:lvl3pPr>
            <a:lvl4pPr lvl="3" rtl="0" algn="ctr">
              <a:spcBef>
                <a:spcPts val="400"/>
              </a:spcBef>
              <a:spcAft>
                <a:spcPts val="0"/>
              </a:spcAft>
              <a:buClr>
                <a:srgbClr val="FFFDFC"/>
              </a:buClr>
              <a:buSzPts val="3200"/>
              <a:buNone/>
              <a:defRPr sz="3200">
                <a:solidFill>
                  <a:srgbClr val="FFFDFC"/>
                </a:solidFill>
              </a:defRPr>
            </a:lvl4pPr>
            <a:lvl5pPr lvl="4" rtl="0" algn="ctr">
              <a:spcBef>
                <a:spcPts val="400"/>
              </a:spcBef>
              <a:spcAft>
                <a:spcPts val="0"/>
              </a:spcAft>
              <a:buClr>
                <a:srgbClr val="FFFDFC"/>
              </a:buClr>
              <a:buSzPts val="3200"/>
              <a:buNone/>
              <a:defRPr sz="3200">
                <a:solidFill>
                  <a:srgbClr val="FFFDFC"/>
                </a:solidFill>
              </a:defRPr>
            </a:lvl5pPr>
            <a:lvl6pPr lvl="5" rtl="0" algn="ctr">
              <a:spcBef>
                <a:spcPts val="400"/>
              </a:spcBef>
              <a:spcAft>
                <a:spcPts val="0"/>
              </a:spcAft>
              <a:buClr>
                <a:srgbClr val="FFFDFC"/>
              </a:buClr>
              <a:buSzPts val="3200"/>
              <a:buNone/>
              <a:defRPr sz="3200">
                <a:solidFill>
                  <a:srgbClr val="FFFDFC"/>
                </a:solidFill>
              </a:defRPr>
            </a:lvl6pPr>
            <a:lvl7pPr lvl="6" rtl="0" algn="ctr">
              <a:spcBef>
                <a:spcPts val="400"/>
              </a:spcBef>
              <a:spcAft>
                <a:spcPts val="0"/>
              </a:spcAft>
              <a:buClr>
                <a:srgbClr val="FFFDFC"/>
              </a:buClr>
              <a:buSzPts val="3200"/>
              <a:buNone/>
              <a:defRPr sz="3200">
                <a:solidFill>
                  <a:srgbClr val="FFFDFC"/>
                </a:solidFill>
              </a:defRPr>
            </a:lvl7pPr>
            <a:lvl8pPr lvl="7" rtl="0" algn="ctr">
              <a:spcBef>
                <a:spcPts val="400"/>
              </a:spcBef>
              <a:spcAft>
                <a:spcPts val="0"/>
              </a:spcAft>
              <a:buClr>
                <a:srgbClr val="FFFDFC"/>
              </a:buClr>
              <a:buSzPts val="3200"/>
              <a:buNone/>
              <a:defRPr sz="3200">
                <a:solidFill>
                  <a:srgbClr val="FFFDFC"/>
                </a:solidFill>
              </a:defRPr>
            </a:lvl8pPr>
            <a:lvl9pPr lvl="8" rtl="0" algn="ctr">
              <a:spcBef>
                <a:spcPts val="400"/>
              </a:spcBef>
              <a:spcAft>
                <a:spcPts val="0"/>
              </a:spcAft>
              <a:buClr>
                <a:srgbClr val="FFFDFC"/>
              </a:buClr>
              <a:buSzPts val="3200"/>
              <a:buNone/>
              <a:defRPr sz="3200">
                <a:solidFill>
                  <a:srgbClr val="FFFDFC"/>
                </a:solidFill>
              </a:defRPr>
            </a:lvl9pPr>
          </a:lstStyle>
          <a:p/>
        </p:txBody>
      </p:sp>
      <p:sp>
        <p:nvSpPr>
          <p:cNvPr id="28" name="Google Shape;28;p3"/>
          <p:cNvSpPr txBox="1"/>
          <p:nvPr>
            <p:ph idx="6" type="body"/>
          </p:nvPr>
        </p:nvSpPr>
        <p:spPr>
          <a:xfrm>
            <a:off x="10551150" y="4365650"/>
            <a:ext cx="5529000" cy="3872100"/>
          </a:xfrm>
          <a:prstGeom prst="rect">
            <a:avLst/>
          </a:prstGeom>
        </p:spPr>
        <p:txBody>
          <a:bodyPr anchorCtr="0" anchor="t" bIns="0" lIns="0" spcFirstLastPara="1" rIns="0" wrap="square" tIns="0">
            <a:noAutofit/>
          </a:bodyPr>
          <a:lstStyle>
            <a:lvl1pPr indent="-368300" lvl="0" marL="457200" rtl="0" algn="ctr">
              <a:spcBef>
                <a:spcPts val="640"/>
              </a:spcBef>
              <a:spcAft>
                <a:spcPts val="0"/>
              </a:spcAft>
              <a:buClr>
                <a:srgbClr val="FFFDFC"/>
              </a:buClr>
              <a:buSzPts val="2200"/>
              <a:buChar char="•"/>
              <a:defRPr sz="2200">
                <a:solidFill>
                  <a:srgbClr val="FFFDFC"/>
                </a:solidFill>
              </a:defRPr>
            </a:lvl1pPr>
            <a:lvl2pPr indent="-368300" lvl="1" marL="914400" rtl="0" algn="ctr">
              <a:spcBef>
                <a:spcPts val="560"/>
              </a:spcBef>
              <a:spcAft>
                <a:spcPts val="0"/>
              </a:spcAft>
              <a:buClr>
                <a:srgbClr val="FFFDFC"/>
              </a:buClr>
              <a:buSzPts val="2200"/>
              <a:buChar char="–"/>
              <a:defRPr>
                <a:solidFill>
                  <a:srgbClr val="FFFDFC"/>
                </a:solidFill>
              </a:defRPr>
            </a:lvl2pPr>
            <a:lvl3pPr indent="-368300" lvl="2" marL="1371600" rtl="0" algn="ctr">
              <a:spcBef>
                <a:spcPts val="480"/>
              </a:spcBef>
              <a:spcAft>
                <a:spcPts val="0"/>
              </a:spcAft>
              <a:buClr>
                <a:srgbClr val="FFFDFC"/>
              </a:buClr>
              <a:buSzPts val="2200"/>
              <a:buChar char="•"/>
              <a:defRPr>
                <a:solidFill>
                  <a:srgbClr val="FFFDFC"/>
                </a:solidFill>
              </a:defRPr>
            </a:lvl3pPr>
            <a:lvl4pPr indent="-368300" lvl="3" marL="1828800" rtl="0" algn="ctr">
              <a:spcBef>
                <a:spcPts val="400"/>
              </a:spcBef>
              <a:spcAft>
                <a:spcPts val="0"/>
              </a:spcAft>
              <a:buClr>
                <a:srgbClr val="FFFDFC"/>
              </a:buClr>
              <a:buSzPts val="2200"/>
              <a:buChar char="–"/>
              <a:defRPr>
                <a:solidFill>
                  <a:srgbClr val="FFFDFC"/>
                </a:solidFill>
              </a:defRPr>
            </a:lvl4pPr>
            <a:lvl5pPr indent="-368300" lvl="4" marL="2286000" rtl="0" algn="ctr">
              <a:spcBef>
                <a:spcPts val="400"/>
              </a:spcBef>
              <a:spcAft>
                <a:spcPts val="0"/>
              </a:spcAft>
              <a:buClr>
                <a:srgbClr val="FFFDFC"/>
              </a:buClr>
              <a:buSzPts val="2200"/>
              <a:buChar char="»"/>
              <a:defRPr>
                <a:solidFill>
                  <a:srgbClr val="FFFDFC"/>
                </a:solidFill>
              </a:defRPr>
            </a:lvl5pPr>
            <a:lvl6pPr indent="-368300" lvl="5" marL="2743200" rtl="0" algn="ctr">
              <a:spcBef>
                <a:spcPts val="400"/>
              </a:spcBef>
              <a:spcAft>
                <a:spcPts val="0"/>
              </a:spcAft>
              <a:buClr>
                <a:srgbClr val="FFFDFC"/>
              </a:buClr>
              <a:buSzPts val="2200"/>
              <a:buChar char="•"/>
              <a:defRPr>
                <a:solidFill>
                  <a:srgbClr val="FFFDFC"/>
                </a:solidFill>
              </a:defRPr>
            </a:lvl6pPr>
            <a:lvl7pPr indent="-368300" lvl="6" marL="3200400" rtl="0" algn="ctr">
              <a:spcBef>
                <a:spcPts val="400"/>
              </a:spcBef>
              <a:spcAft>
                <a:spcPts val="0"/>
              </a:spcAft>
              <a:buClr>
                <a:srgbClr val="FFFDFC"/>
              </a:buClr>
              <a:buSzPts val="2200"/>
              <a:buChar char="•"/>
              <a:defRPr>
                <a:solidFill>
                  <a:srgbClr val="FFFDFC"/>
                </a:solidFill>
              </a:defRPr>
            </a:lvl7pPr>
            <a:lvl8pPr indent="-368300" lvl="7" marL="3657600" rtl="0" algn="ctr">
              <a:spcBef>
                <a:spcPts val="400"/>
              </a:spcBef>
              <a:spcAft>
                <a:spcPts val="0"/>
              </a:spcAft>
              <a:buClr>
                <a:srgbClr val="FFFDFC"/>
              </a:buClr>
              <a:buSzPts val="2200"/>
              <a:buChar char="•"/>
              <a:defRPr>
                <a:solidFill>
                  <a:srgbClr val="FFFDFC"/>
                </a:solidFill>
              </a:defRPr>
            </a:lvl8pPr>
            <a:lvl9pPr indent="-368300" lvl="8" marL="4114800" rtl="0" algn="ctr">
              <a:spcBef>
                <a:spcPts val="400"/>
              </a:spcBef>
              <a:spcAft>
                <a:spcPts val="0"/>
              </a:spcAft>
              <a:buClr>
                <a:srgbClr val="FFFDFC"/>
              </a:buClr>
              <a:buSzPts val="2200"/>
              <a:buChar char="•"/>
              <a:defRPr>
                <a:solidFill>
                  <a:srgbClr val="FFFDFC"/>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p:cSld name="CUSTOM_5">
    <p:spTree>
      <p:nvGrpSpPr>
        <p:cNvPr id="29" name="Shape 29"/>
        <p:cNvGrpSpPr/>
        <p:nvPr/>
      </p:nvGrpSpPr>
      <p:grpSpPr>
        <a:xfrm>
          <a:off x="0" y="0"/>
          <a:ext cx="0" cy="0"/>
          <a:chOff x="0" y="0"/>
          <a:chExt cx="0" cy="0"/>
        </a:xfrm>
      </p:grpSpPr>
      <p:cxnSp>
        <p:nvCxnSpPr>
          <p:cNvPr id="30" name="Google Shape;30;p4"/>
          <p:cNvCxnSpPr/>
          <p:nvPr/>
        </p:nvCxnSpPr>
        <p:spPr>
          <a:xfrm>
            <a:off x="14015708" y="2792093"/>
            <a:ext cx="0" cy="1244400"/>
          </a:xfrm>
          <a:prstGeom prst="straightConnector1">
            <a:avLst/>
          </a:prstGeom>
          <a:noFill/>
          <a:ln cap="flat" cmpd="sng" w="19050">
            <a:solidFill>
              <a:srgbClr val="000000"/>
            </a:solidFill>
            <a:prstDash val="dash"/>
            <a:round/>
            <a:headEnd len="sm" w="sm" type="none"/>
            <a:tailEnd len="sm" w="sm" type="none"/>
          </a:ln>
        </p:spPr>
      </p:cxnSp>
      <p:sp>
        <p:nvSpPr>
          <p:cNvPr id="31" name="Google Shape;31;p4"/>
          <p:cNvSpPr/>
          <p:nvPr/>
        </p:nvSpPr>
        <p:spPr>
          <a:xfrm>
            <a:off x="13229161" y="914698"/>
            <a:ext cx="1592145" cy="1592145"/>
          </a:xfrm>
          <a:custGeom>
            <a:rect b="b" l="l" r="r" t="t"/>
            <a:pathLst>
              <a:path extrusionOk="0" h="1592145" w="1592145">
                <a:moveTo>
                  <a:pt x="0" y="0"/>
                </a:moveTo>
                <a:lnTo>
                  <a:pt x="1592145" y="0"/>
                </a:lnTo>
                <a:lnTo>
                  <a:pt x="1592145" y="1592146"/>
                </a:lnTo>
                <a:lnTo>
                  <a:pt x="0" y="1592146"/>
                </a:lnTo>
                <a:lnTo>
                  <a:pt x="0" y="0"/>
                </a:lnTo>
                <a:close/>
              </a:path>
            </a:pathLst>
          </a:custGeom>
          <a:blipFill rotWithShape="1">
            <a:blip r:embed="rId2">
              <a:alphaModFix amt="2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2" name="Google Shape;32;p4"/>
          <p:cNvGrpSpPr/>
          <p:nvPr/>
        </p:nvGrpSpPr>
        <p:grpSpPr>
          <a:xfrm>
            <a:off x="13416029" y="1101566"/>
            <a:ext cx="1218387" cy="1218387"/>
            <a:chOff x="0" y="0"/>
            <a:chExt cx="812800" cy="812800"/>
          </a:xfrm>
        </p:grpSpPr>
        <p:sp>
          <p:nvSpPr>
            <p:cNvPr id="33" name="Google Shape;33;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5BC3CA"/>
                </a:gs>
                <a:gs pos="100000">
                  <a:srgbClr val="3391B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 name="Google Shape;34;p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5" name="Google Shape;35;p4"/>
          <p:cNvSpPr/>
          <p:nvPr/>
        </p:nvSpPr>
        <p:spPr>
          <a:xfrm>
            <a:off x="12941887" y="4149898"/>
            <a:ext cx="2165169" cy="2165169"/>
          </a:xfrm>
          <a:custGeom>
            <a:rect b="b" l="l" r="r" t="t"/>
            <a:pathLst>
              <a:path extrusionOk="0" h="2165169" w="2165169">
                <a:moveTo>
                  <a:pt x="0" y="0"/>
                </a:moveTo>
                <a:lnTo>
                  <a:pt x="2165169" y="0"/>
                </a:lnTo>
                <a:lnTo>
                  <a:pt x="2165169" y="2165170"/>
                </a:lnTo>
                <a:lnTo>
                  <a:pt x="0" y="2165170"/>
                </a:lnTo>
                <a:lnTo>
                  <a:pt x="0" y="0"/>
                </a:lnTo>
                <a:close/>
              </a:path>
            </a:pathLst>
          </a:custGeom>
          <a:blipFill rotWithShape="1">
            <a:blip r:embed="rId2">
              <a:alphaModFix amt="2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6" name="Google Shape;36;p4"/>
          <p:cNvGrpSpPr/>
          <p:nvPr/>
        </p:nvGrpSpPr>
        <p:grpSpPr>
          <a:xfrm>
            <a:off x="13196010" y="4404021"/>
            <a:ext cx="1656893" cy="1656893"/>
            <a:chOff x="0" y="0"/>
            <a:chExt cx="812800" cy="812800"/>
          </a:xfrm>
        </p:grpSpPr>
        <p:sp>
          <p:nvSpPr>
            <p:cNvPr id="37" name="Google Shape;37;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5BC3CA"/>
                </a:gs>
                <a:gs pos="100000">
                  <a:srgbClr val="3391B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 name="Google Shape;38;p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9" name="Google Shape;39;p4"/>
          <p:cNvSpPr/>
          <p:nvPr/>
        </p:nvSpPr>
        <p:spPr>
          <a:xfrm>
            <a:off x="13229161" y="7780156"/>
            <a:ext cx="1592145" cy="1592145"/>
          </a:xfrm>
          <a:custGeom>
            <a:rect b="b" l="l" r="r" t="t"/>
            <a:pathLst>
              <a:path extrusionOk="0" h="1592145" w="1592145">
                <a:moveTo>
                  <a:pt x="0" y="0"/>
                </a:moveTo>
                <a:lnTo>
                  <a:pt x="1592145" y="0"/>
                </a:lnTo>
                <a:lnTo>
                  <a:pt x="1592145" y="1592146"/>
                </a:lnTo>
                <a:lnTo>
                  <a:pt x="0" y="1592146"/>
                </a:lnTo>
                <a:lnTo>
                  <a:pt x="0" y="0"/>
                </a:lnTo>
                <a:close/>
              </a:path>
            </a:pathLst>
          </a:custGeom>
          <a:blipFill rotWithShape="1">
            <a:blip r:embed="rId2">
              <a:alphaModFix amt="2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0" name="Google Shape;40;p4"/>
          <p:cNvGrpSpPr/>
          <p:nvPr/>
        </p:nvGrpSpPr>
        <p:grpSpPr>
          <a:xfrm>
            <a:off x="13416029" y="7967024"/>
            <a:ext cx="1218387" cy="1218387"/>
            <a:chOff x="0" y="0"/>
            <a:chExt cx="812800" cy="812800"/>
          </a:xfrm>
        </p:grpSpPr>
        <p:sp>
          <p:nvSpPr>
            <p:cNvPr id="41" name="Google Shape;41;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5BC3CA"/>
                </a:gs>
                <a:gs pos="100000">
                  <a:srgbClr val="3391B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 name="Google Shape;42;p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43" name="Google Shape;43;p4"/>
          <p:cNvCxnSpPr/>
          <p:nvPr/>
        </p:nvCxnSpPr>
        <p:spPr>
          <a:xfrm>
            <a:off x="14015708" y="6428606"/>
            <a:ext cx="0" cy="1244400"/>
          </a:xfrm>
          <a:prstGeom prst="straightConnector1">
            <a:avLst/>
          </a:prstGeom>
          <a:noFill/>
          <a:ln cap="flat" cmpd="sng" w="19050">
            <a:solidFill>
              <a:srgbClr val="000000"/>
            </a:solidFill>
            <a:prstDash val="dash"/>
            <a:round/>
            <a:headEnd len="sm" w="sm" type="none"/>
            <a:tailEnd len="sm" w="sm" type="none"/>
          </a:ln>
        </p:spPr>
      </p:cxnSp>
      <p:cxnSp>
        <p:nvCxnSpPr>
          <p:cNvPr id="44" name="Google Shape;44;p4"/>
          <p:cNvCxnSpPr/>
          <p:nvPr/>
        </p:nvCxnSpPr>
        <p:spPr>
          <a:xfrm>
            <a:off x="14034758" y="-429096"/>
            <a:ext cx="0" cy="1244400"/>
          </a:xfrm>
          <a:prstGeom prst="straightConnector1">
            <a:avLst/>
          </a:prstGeom>
          <a:noFill/>
          <a:ln cap="flat" cmpd="sng" w="19050">
            <a:solidFill>
              <a:srgbClr val="000000"/>
            </a:solidFill>
            <a:prstDash val="dash"/>
            <a:round/>
            <a:headEnd len="sm" w="sm" type="none"/>
            <a:tailEnd len="sm" w="sm" type="none"/>
          </a:ln>
        </p:spPr>
      </p:cxnSp>
      <p:cxnSp>
        <p:nvCxnSpPr>
          <p:cNvPr id="45" name="Google Shape;45;p4"/>
          <p:cNvCxnSpPr/>
          <p:nvPr/>
        </p:nvCxnSpPr>
        <p:spPr>
          <a:xfrm>
            <a:off x="14006183" y="9471828"/>
            <a:ext cx="0" cy="1244400"/>
          </a:xfrm>
          <a:prstGeom prst="straightConnector1">
            <a:avLst/>
          </a:prstGeom>
          <a:noFill/>
          <a:ln cap="flat" cmpd="sng" w="19050">
            <a:solidFill>
              <a:srgbClr val="000000"/>
            </a:solidFill>
            <a:prstDash val="dash"/>
            <a:round/>
            <a:headEnd len="sm" w="sm" type="none"/>
            <a:tailEnd len="sm" w="sm" type="none"/>
          </a:ln>
        </p:spPr>
      </p:cxnSp>
      <p:sp>
        <p:nvSpPr>
          <p:cNvPr id="46" name="Google Shape;46;p4"/>
          <p:cNvSpPr txBox="1"/>
          <p:nvPr>
            <p:ph idx="1" type="body"/>
          </p:nvPr>
        </p:nvSpPr>
        <p:spPr>
          <a:xfrm>
            <a:off x="935175" y="4922000"/>
            <a:ext cx="7743900" cy="4549800"/>
          </a:xfrm>
          <a:prstGeom prst="rect">
            <a:avLst/>
          </a:prstGeom>
        </p:spPr>
        <p:txBody>
          <a:bodyPr anchorCtr="0" anchor="t" bIns="0" lIns="0" spcFirstLastPara="1" rIns="0" wrap="square" tIns="0">
            <a:noAutofit/>
          </a:bodyPr>
          <a:lstStyle>
            <a:lvl1pPr indent="-368300" lvl="0" marL="457200">
              <a:spcBef>
                <a:spcPts val="640"/>
              </a:spcBef>
              <a:spcAft>
                <a:spcPts val="0"/>
              </a:spcAft>
              <a:buSzPts val="2200"/>
              <a:buChar char="•"/>
              <a:defRPr sz="2200"/>
            </a:lvl1pPr>
            <a:lvl2pPr indent="-368300" lvl="1" marL="914400">
              <a:spcBef>
                <a:spcPts val="560"/>
              </a:spcBef>
              <a:spcAft>
                <a:spcPts val="0"/>
              </a:spcAft>
              <a:buSzPts val="2200"/>
              <a:buChar char="–"/>
              <a:defRPr/>
            </a:lvl2pPr>
            <a:lvl3pPr indent="-368300" lvl="2" marL="1371600">
              <a:spcBef>
                <a:spcPts val="480"/>
              </a:spcBef>
              <a:spcAft>
                <a:spcPts val="0"/>
              </a:spcAft>
              <a:buSzPts val="2200"/>
              <a:buChar char="•"/>
              <a:defRPr/>
            </a:lvl3pPr>
            <a:lvl4pPr indent="-368300" lvl="3" marL="1828800">
              <a:spcBef>
                <a:spcPts val="400"/>
              </a:spcBef>
              <a:spcAft>
                <a:spcPts val="0"/>
              </a:spcAft>
              <a:buSzPts val="2200"/>
              <a:buChar char="–"/>
              <a:defRPr/>
            </a:lvl4pPr>
            <a:lvl5pPr indent="-368300" lvl="4" marL="2286000">
              <a:spcBef>
                <a:spcPts val="400"/>
              </a:spcBef>
              <a:spcAft>
                <a:spcPts val="0"/>
              </a:spcAft>
              <a:buSzPts val="2200"/>
              <a:buChar char="»"/>
              <a:defRPr/>
            </a:lvl5pPr>
            <a:lvl6pPr indent="-368300" lvl="5" marL="2743200">
              <a:spcBef>
                <a:spcPts val="400"/>
              </a:spcBef>
              <a:spcAft>
                <a:spcPts val="0"/>
              </a:spcAft>
              <a:buSzPts val="2200"/>
              <a:buChar char="•"/>
              <a:defRPr/>
            </a:lvl6pPr>
            <a:lvl7pPr indent="-368300" lvl="6" marL="3200400">
              <a:spcBef>
                <a:spcPts val="400"/>
              </a:spcBef>
              <a:spcAft>
                <a:spcPts val="0"/>
              </a:spcAft>
              <a:buSzPts val="2200"/>
              <a:buChar char="•"/>
              <a:defRPr/>
            </a:lvl7pPr>
            <a:lvl8pPr indent="-368300" lvl="7" marL="3657600">
              <a:spcBef>
                <a:spcPts val="400"/>
              </a:spcBef>
              <a:spcAft>
                <a:spcPts val="0"/>
              </a:spcAft>
              <a:buSzPts val="2200"/>
              <a:buChar char="•"/>
              <a:defRPr/>
            </a:lvl8pPr>
            <a:lvl9pPr indent="-368300" lvl="8" marL="4114800">
              <a:spcBef>
                <a:spcPts val="400"/>
              </a:spcBef>
              <a:spcAft>
                <a:spcPts val="0"/>
              </a:spcAft>
              <a:buSzPts val="2200"/>
              <a:buChar char="•"/>
              <a:defRPr/>
            </a:lvl9pPr>
          </a:lstStyle>
          <a:p/>
        </p:txBody>
      </p:sp>
      <p:sp>
        <p:nvSpPr>
          <p:cNvPr id="47" name="Google Shape;47;p4"/>
          <p:cNvSpPr txBox="1"/>
          <p:nvPr>
            <p:ph type="title"/>
          </p:nvPr>
        </p:nvSpPr>
        <p:spPr>
          <a:xfrm>
            <a:off x="935175" y="1739125"/>
            <a:ext cx="7202700" cy="2664900"/>
          </a:xfrm>
          <a:prstGeom prst="rect">
            <a:avLst/>
          </a:prstGeom>
        </p:spPr>
        <p:txBody>
          <a:bodyPr anchorCtr="0" anchor="t" bIns="0" lIns="0" spcFirstLastPara="1" rIns="0" wrap="square" tIns="0">
            <a:noAutofit/>
          </a:bodyPr>
          <a:lstStyle>
            <a:lvl1pPr lvl="0">
              <a:spcBef>
                <a:spcPts val="0"/>
              </a:spcBef>
              <a:spcAft>
                <a:spcPts val="0"/>
              </a:spcAft>
              <a:buSzPts val="1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 name="Google Shape;48;p4"/>
          <p:cNvSpPr txBox="1"/>
          <p:nvPr>
            <p:ph idx="2" type="subTitle"/>
          </p:nvPr>
        </p:nvSpPr>
        <p:spPr>
          <a:xfrm>
            <a:off x="11103975" y="1424425"/>
            <a:ext cx="1957500" cy="692700"/>
          </a:xfrm>
          <a:prstGeom prst="rect">
            <a:avLst/>
          </a:prstGeom>
        </p:spPr>
        <p:txBody>
          <a:bodyPr anchorCtr="0" anchor="t" bIns="0" lIns="0" spcFirstLastPara="1" rIns="0" wrap="square" tIns="0">
            <a:noAutofit/>
          </a:bodyPr>
          <a:lstStyle>
            <a:lvl1pPr lvl="0" algn="r">
              <a:spcBef>
                <a:spcPts val="640"/>
              </a:spcBef>
              <a:spcAft>
                <a:spcPts val="0"/>
              </a:spcAft>
              <a:buClr>
                <a:srgbClr val="4CC2CF"/>
              </a:buClr>
              <a:buSzPts val="4500"/>
              <a:buNone/>
              <a:defRPr sz="4500">
                <a:solidFill>
                  <a:srgbClr val="4CC2CF"/>
                </a:solidFill>
              </a:defRPr>
            </a:lvl1pPr>
            <a:lvl2pPr lvl="1" algn="r">
              <a:spcBef>
                <a:spcPts val="560"/>
              </a:spcBef>
              <a:spcAft>
                <a:spcPts val="0"/>
              </a:spcAft>
              <a:buClr>
                <a:srgbClr val="4CC2CF"/>
              </a:buClr>
              <a:buSzPts val="4500"/>
              <a:buNone/>
              <a:defRPr sz="4500">
                <a:solidFill>
                  <a:srgbClr val="4CC2CF"/>
                </a:solidFill>
              </a:defRPr>
            </a:lvl2pPr>
            <a:lvl3pPr lvl="2" algn="r">
              <a:spcBef>
                <a:spcPts val="480"/>
              </a:spcBef>
              <a:spcAft>
                <a:spcPts val="0"/>
              </a:spcAft>
              <a:buClr>
                <a:srgbClr val="4CC2CF"/>
              </a:buClr>
              <a:buSzPts val="4500"/>
              <a:buNone/>
              <a:defRPr sz="4500">
                <a:solidFill>
                  <a:srgbClr val="4CC2CF"/>
                </a:solidFill>
              </a:defRPr>
            </a:lvl3pPr>
            <a:lvl4pPr lvl="3" algn="r">
              <a:spcBef>
                <a:spcPts val="400"/>
              </a:spcBef>
              <a:spcAft>
                <a:spcPts val="0"/>
              </a:spcAft>
              <a:buClr>
                <a:srgbClr val="4CC2CF"/>
              </a:buClr>
              <a:buSzPts val="4500"/>
              <a:buNone/>
              <a:defRPr sz="4500">
                <a:solidFill>
                  <a:srgbClr val="4CC2CF"/>
                </a:solidFill>
              </a:defRPr>
            </a:lvl4pPr>
            <a:lvl5pPr lvl="4" algn="r">
              <a:spcBef>
                <a:spcPts val="400"/>
              </a:spcBef>
              <a:spcAft>
                <a:spcPts val="0"/>
              </a:spcAft>
              <a:buClr>
                <a:srgbClr val="4CC2CF"/>
              </a:buClr>
              <a:buSzPts val="4500"/>
              <a:buNone/>
              <a:defRPr sz="4500">
                <a:solidFill>
                  <a:srgbClr val="4CC2CF"/>
                </a:solidFill>
              </a:defRPr>
            </a:lvl5pPr>
            <a:lvl6pPr lvl="5" algn="r">
              <a:spcBef>
                <a:spcPts val="400"/>
              </a:spcBef>
              <a:spcAft>
                <a:spcPts val="0"/>
              </a:spcAft>
              <a:buClr>
                <a:srgbClr val="4CC2CF"/>
              </a:buClr>
              <a:buSzPts val="4500"/>
              <a:buNone/>
              <a:defRPr sz="4500">
                <a:solidFill>
                  <a:srgbClr val="4CC2CF"/>
                </a:solidFill>
              </a:defRPr>
            </a:lvl6pPr>
            <a:lvl7pPr lvl="6" algn="r">
              <a:spcBef>
                <a:spcPts val="400"/>
              </a:spcBef>
              <a:spcAft>
                <a:spcPts val="0"/>
              </a:spcAft>
              <a:buClr>
                <a:srgbClr val="4CC2CF"/>
              </a:buClr>
              <a:buSzPts val="4500"/>
              <a:buNone/>
              <a:defRPr sz="4500">
                <a:solidFill>
                  <a:srgbClr val="4CC2CF"/>
                </a:solidFill>
              </a:defRPr>
            </a:lvl7pPr>
            <a:lvl8pPr lvl="7" algn="r">
              <a:spcBef>
                <a:spcPts val="400"/>
              </a:spcBef>
              <a:spcAft>
                <a:spcPts val="0"/>
              </a:spcAft>
              <a:buClr>
                <a:srgbClr val="4CC2CF"/>
              </a:buClr>
              <a:buSzPts val="4500"/>
              <a:buNone/>
              <a:defRPr sz="4500">
                <a:solidFill>
                  <a:srgbClr val="4CC2CF"/>
                </a:solidFill>
              </a:defRPr>
            </a:lvl8pPr>
            <a:lvl9pPr lvl="8" algn="r">
              <a:spcBef>
                <a:spcPts val="400"/>
              </a:spcBef>
              <a:spcAft>
                <a:spcPts val="0"/>
              </a:spcAft>
              <a:buClr>
                <a:srgbClr val="4CC2CF"/>
              </a:buClr>
              <a:buSzPts val="4500"/>
              <a:buNone/>
              <a:defRPr sz="4500">
                <a:solidFill>
                  <a:srgbClr val="4CC2CF"/>
                </a:solidFill>
              </a:defRPr>
            </a:lvl9pPr>
          </a:lstStyle>
          <a:p/>
        </p:txBody>
      </p:sp>
      <p:sp>
        <p:nvSpPr>
          <p:cNvPr id="49" name="Google Shape;49;p4"/>
          <p:cNvSpPr txBox="1"/>
          <p:nvPr>
            <p:ph idx="3" type="body"/>
          </p:nvPr>
        </p:nvSpPr>
        <p:spPr>
          <a:xfrm>
            <a:off x="14993750" y="1364425"/>
            <a:ext cx="2799900" cy="812700"/>
          </a:xfrm>
          <a:prstGeom prst="rect">
            <a:avLst/>
          </a:prstGeom>
        </p:spPr>
        <p:txBody>
          <a:bodyPr anchorCtr="0" anchor="t" bIns="0" lIns="0" spcFirstLastPara="1" rIns="0" wrap="square" tIns="0">
            <a:noAutofit/>
          </a:bodyPr>
          <a:lstStyle>
            <a:lvl1pPr indent="-368300" lvl="0" marL="457200">
              <a:spcBef>
                <a:spcPts val="640"/>
              </a:spcBef>
              <a:spcAft>
                <a:spcPts val="0"/>
              </a:spcAft>
              <a:buSzPts val="2200"/>
              <a:buChar char="•"/>
              <a:defRPr sz="2200"/>
            </a:lvl1pPr>
            <a:lvl2pPr indent="-368300" lvl="1" marL="914400">
              <a:spcBef>
                <a:spcPts val="560"/>
              </a:spcBef>
              <a:spcAft>
                <a:spcPts val="0"/>
              </a:spcAft>
              <a:buSzPts val="2200"/>
              <a:buChar char="–"/>
              <a:defRPr/>
            </a:lvl2pPr>
            <a:lvl3pPr indent="-368300" lvl="2" marL="1371600">
              <a:spcBef>
                <a:spcPts val="480"/>
              </a:spcBef>
              <a:spcAft>
                <a:spcPts val="0"/>
              </a:spcAft>
              <a:buSzPts val="2200"/>
              <a:buChar char="•"/>
              <a:defRPr/>
            </a:lvl3pPr>
            <a:lvl4pPr indent="-368300" lvl="3" marL="1828800">
              <a:spcBef>
                <a:spcPts val="400"/>
              </a:spcBef>
              <a:spcAft>
                <a:spcPts val="0"/>
              </a:spcAft>
              <a:buSzPts val="2200"/>
              <a:buChar char="–"/>
              <a:defRPr/>
            </a:lvl4pPr>
            <a:lvl5pPr indent="-368300" lvl="4" marL="2286000">
              <a:spcBef>
                <a:spcPts val="400"/>
              </a:spcBef>
              <a:spcAft>
                <a:spcPts val="0"/>
              </a:spcAft>
              <a:buSzPts val="2200"/>
              <a:buChar char="»"/>
              <a:defRPr/>
            </a:lvl5pPr>
            <a:lvl6pPr indent="-368300" lvl="5" marL="2743200">
              <a:spcBef>
                <a:spcPts val="400"/>
              </a:spcBef>
              <a:spcAft>
                <a:spcPts val="0"/>
              </a:spcAft>
              <a:buSzPts val="2200"/>
              <a:buChar char="•"/>
              <a:defRPr/>
            </a:lvl6pPr>
            <a:lvl7pPr indent="-368300" lvl="6" marL="3200400">
              <a:spcBef>
                <a:spcPts val="400"/>
              </a:spcBef>
              <a:spcAft>
                <a:spcPts val="0"/>
              </a:spcAft>
              <a:buSzPts val="2200"/>
              <a:buChar char="•"/>
              <a:defRPr/>
            </a:lvl7pPr>
            <a:lvl8pPr indent="-368300" lvl="7" marL="3657600">
              <a:spcBef>
                <a:spcPts val="400"/>
              </a:spcBef>
              <a:spcAft>
                <a:spcPts val="0"/>
              </a:spcAft>
              <a:buSzPts val="2200"/>
              <a:buChar char="•"/>
              <a:defRPr/>
            </a:lvl8pPr>
            <a:lvl9pPr indent="-368300" lvl="8" marL="4114800">
              <a:spcBef>
                <a:spcPts val="400"/>
              </a:spcBef>
              <a:spcAft>
                <a:spcPts val="0"/>
              </a:spcAft>
              <a:buSzPts val="2200"/>
              <a:buChar char="•"/>
              <a:defRPr/>
            </a:lvl9pPr>
          </a:lstStyle>
          <a:p/>
        </p:txBody>
      </p:sp>
      <p:sp>
        <p:nvSpPr>
          <p:cNvPr id="50" name="Google Shape;50;p4"/>
          <p:cNvSpPr txBox="1"/>
          <p:nvPr>
            <p:ph idx="4" type="subTitle"/>
          </p:nvPr>
        </p:nvSpPr>
        <p:spPr>
          <a:xfrm>
            <a:off x="11103975" y="8226063"/>
            <a:ext cx="1957500" cy="692700"/>
          </a:xfrm>
          <a:prstGeom prst="rect">
            <a:avLst/>
          </a:prstGeom>
        </p:spPr>
        <p:txBody>
          <a:bodyPr anchorCtr="0" anchor="t" bIns="0" lIns="0" spcFirstLastPara="1" rIns="0" wrap="square" tIns="0">
            <a:noAutofit/>
          </a:bodyPr>
          <a:lstStyle>
            <a:lvl1pPr lvl="0" rtl="0" algn="r">
              <a:spcBef>
                <a:spcPts val="640"/>
              </a:spcBef>
              <a:spcAft>
                <a:spcPts val="0"/>
              </a:spcAft>
              <a:buClr>
                <a:srgbClr val="4CC2CF"/>
              </a:buClr>
              <a:buSzPts val="4500"/>
              <a:buNone/>
              <a:defRPr sz="4500">
                <a:solidFill>
                  <a:srgbClr val="4CC2CF"/>
                </a:solidFill>
              </a:defRPr>
            </a:lvl1pPr>
            <a:lvl2pPr lvl="1" rtl="0" algn="r">
              <a:spcBef>
                <a:spcPts val="560"/>
              </a:spcBef>
              <a:spcAft>
                <a:spcPts val="0"/>
              </a:spcAft>
              <a:buClr>
                <a:srgbClr val="4CC2CF"/>
              </a:buClr>
              <a:buSzPts val="4500"/>
              <a:buNone/>
              <a:defRPr sz="4500">
                <a:solidFill>
                  <a:srgbClr val="4CC2CF"/>
                </a:solidFill>
              </a:defRPr>
            </a:lvl2pPr>
            <a:lvl3pPr lvl="2" rtl="0" algn="r">
              <a:spcBef>
                <a:spcPts val="480"/>
              </a:spcBef>
              <a:spcAft>
                <a:spcPts val="0"/>
              </a:spcAft>
              <a:buClr>
                <a:srgbClr val="4CC2CF"/>
              </a:buClr>
              <a:buSzPts val="4500"/>
              <a:buNone/>
              <a:defRPr sz="4500">
                <a:solidFill>
                  <a:srgbClr val="4CC2CF"/>
                </a:solidFill>
              </a:defRPr>
            </a:lvl3pPr>
            <a:lvl4pPr lvl="3" rtl="0" algn="r">
              <a:spcBef>
                <a:spcPts val="400"/>
              </a:spcBef>
              <a:spcAft>
                <a:spcPts val="0"/>
              </a:spcAft>
              <a:buClr>
                <a:srgbClr val="4CC2CF"/>
              </a:buClr>
              <a:buSzPts val="4500"/>
              <a:buNone/>
              <a:defRPr sz="4500">
                <a:solidFill>
                  <a:srgbClr val="4CC2CF"/>
                </a:solidFill>
              </a:defRPr>
            </a:lvl4pPr>
            <a:lvl5pPr lvl="4" rtl="0" algn="r">
              <a:spcBef>
                <a:spcPts val="400"/>
              </a:spcBef>
              <a:spcAft>
                <a:spcPts val="0"/>
              </a:spcAft>
              <a:buClr>
                <a:srgbClr val="4CC2CF"/>
              </a:buClr>
              <a:buSzPts val="4500"/>
              <a:buNone/>
              <a:defRPr sz="4500">
                <a:solidFill>
                  <a:srgbClr val="4CC2CF"/>
                </a:solidFill>
              </a:defRPr>
            </a:lvl5pPr>
            <a:lvl6pPr lvl="5" rtl="0" algn="r">
              <a:spcBef>
                <a:spcPts val="400"/>
              </a:spcBef>
              <a:spcAft>
                <a:spcPts val="0"/>
              </a:spcAft>
              <a:buClr>
                <a:srgbClr val="4CC2CF"/>
              </a:buClr>
              <a:buSzPts val="4500"/>
              <a:buNone/>
              <a:defRPr sz="4500">
                <a:solidFill>
                  <a:srgbClr val="4CC2CF"/>
                </a:solidFill>
              </a:defRPr>
            </a:lvl6pPr>
            <a:lvl7pPr lvl="6" rtl="0" algn="r">
              <a:spcBef>
                <a:spcPts val="400"/>
              </a:spcBef>
              <a:spcAft>
                <a:spcPts val="0"/>
              </a:spcAft>
              <a:buClr>
                <a:srgbClr val="4CC2CF"/>
              </a:buClr>
              <a:buSzPts val="4500"/>
              <a:buNone/>
              <a:defRPr sz="4500">
                <a:solidFill>
                  <a:srgbClr val="4CC2CF"/>
                </a:solidFill>
              </a:defRPr>
            </a:lvl7pPr>
            <a:lvl8pPr lvl="7" rtl="0" algn="r">
              <a:spcBef>
                <a:spcPts val="400"/>
              </a:spcBef>
              <a:spcAft>
                <a:spcPts val="0"/>
              </a:spcAft>
              <a:buClr>
                <a:srgbClr val="4CC2CF"/>
              </a:buClr>
              <a:buSzPts val="4500"/>
              <a:buNone/>
              <a:defRPr sz="4500">
                <a:solidFill>
                  <a:srgbClr val="4CC2CF"/>
                </a:solidFill>
              </a:defRPr>
            </a:lvl8pPr>
            <a:lvl9pPr lvl="8" rtl="0" algn="r">
              <a:spcBef>
                <a:spcPts val="400"/>
              </a:spcBef>
              <a:spcAft>
                <a:spcPts val="0"/>
              </a:spcAft>
              <a:buClr>
                <a:srgbClr val="4CC2CF"/>
              </a:buClr>
              <a:buSzPts val="4500"/>
              <a:buNone/>
              <a:defRPr sz="4500">
                <a:solidFill>
                  <a:srgbClr val="4CC2CF"/>
                </a:solidFill>
              </a:defRPr>
            </a:lvl9pPr>
          </a:lstStyle>
          <a:p/>
        </p:txBody>
      </p:sp>
      <p:sp>
        <p:nvSpPr>
          <p:cNvPr id="51" name="Google Shape;51;p4"/>
          <p:cNvSpPr txBox="1"/>
          <p:nvPr>
            <p:ph idx="5" type="body"/>
          </p:nvPr>
        </p:nvSpPr>
        <p:spPr>
          <a:xfrm>
            <a:off x="14993750" y="8166063"/>
            <a:ext cx="2799900" cy="812700"/>
          </a:xfrm>
          <a:prstGeom prst="rect">
            <a:avLst/>
          </a:prstGeom>
        </p:spPr>
        <p:txBody>
          <a:bodyPr anchorCtr="0" anchor="t" bIns="0" lIns="0" spcFirstLastPara="1" rIns="0" wrap="square" tIns="0">
            <a:noAutofit/>
          </a:bodyPr>
          <a:lstStyle>
            <a:lvl1pPr indent="-368300" lvl="0" marL="457200" rtl="0">
              <a:spcBef>
                <a:spcPts val="640"/>
              </a:spcBef>
              <a:spcAft>
                <a:spcPts val="0"/>
              </a:spcAft>
              <a:buSzPts val="2200"/>
              <a:buChar char="•"/>
              <a:defRPr sz="2200"/>
            </a:lvl1pPr>
            <a:lvl2pPr indent="-368300" lvl="1" marL="914400" rtl="0">
              <a:spcBef>
                <a:spcPts val="560"/>
              </a:spcBef>
              <a:spcAft>
                <a:spcPts val="0"/>
              </a:spcAft>
              <a:buSzPts val="2200"/>
              <a:buChar char="–"/>
              <a:defRPr/>
            </a:lvl2pPr>
            <a:lvl3pPr indent="-368300" lvl="2" marL="1371600" rtl="0">
              <a:spcBef>
                <a:spcPts val="480"/>
              </a:spcBef>
              <a:spcAft>
                <a:spcPts val="0"/>
              </a:spcAft>
              <a:buSzPts val="2200"/>
              <a:buChar char="•"/>
              <a:defRPr/>
            </a:lvl3pPr>
            <a:lvl4pPr indent="-368300" lvl="3" marL="1828800" rtl="0">
              <a:spcBef>
                <a:spcPts val="400"/>
              </a:spcBef>
              <a:spcAft>
                <a:spcPts val="0"/>
              </a:spcAft>
              <a:buSzPts val="2200"/>
              <a:buChar char="–"/>
              <a:defRPr/>
            </a:lvl4pPr>
            <a:lvl5pPr indent="-368300" lvl="4" marL="2286000" rtl="0">
              <a:spcBef>
                <a:spcPts val="400"/>
              </a:spcBef>
              <a:spcAft>
                <a:spcPts val="0"/>
              </a:spcAft>
              <a:buSzPts val="2200"/>
              <a:buChar char="»"/>
              <a:defRPr/>
            </a:lvl5pPr>
            <a:lvl6pPr indent="-368300" lvl="5" marL="2743200" rtl="0">
              <a:spcBef>
                <a:spcPts val="400"/>
              </a:spcBef>
              <a:spcAft>
                <a:spcPts val="0"/>
              </a:spcAft>
              <a:buSzPts val="2200"/>
              <a:buChar char="•"/>
              <a:defRPr/>
            </a:lvl6pPr>
            <a:lvl7pPr indent="-368300" lvl="6" marL="3200400" rtl="0">
              <a:spcBef>
                <a:spcPts val="400"/>
              </a:spcBef>
              <a:spcAft>
                <a:spcPts val="0"/>
              </a:spcAft>
              <a:buSzPts val="2200"/>
              <a:buChar char="•"/>
              <a:defRPr/>
            </a:lvl7pPr>
            <a:lvl8pPr indent="-368300" lvl="7" marL="3657600" rtl="0">
              <a:spcBef>
                <a:spcPts val="400"/>
              </a:spcBef>
              <a:spcAft>
                <a:spcPts val="0"/>
              </a:spcAft>
              <a:buSzPts val="2200"/>
              <a:buChar char="•"/>
              <a:defRPr/>
            </a:lvl8pPr>
            <a:lvl9pPr indent="-368300" lvl="8" marL="4114800" rtl="0">
              <a:spcBef>
                <a:spcPts val="400"/>
              </a:spcBef>
              <a:spcAft>
                <a:spcPts val="0"/>
              </a:spcAft>
              <a:buSzPts val="2200"/>
              <a:buChar char="•"/>
              <a:defRPr/>
            </a:lvl9pPr>
          </a:lstStyle>
          <a:p/>
        </p:txBody>
      </p:sp>
      <p:sp>
        <p:nvSpPr>
          <p:cNvPr id="52" name="Google Shape;52;p4"/>
          <p:cNvSpPr txBox="1"/>
          <p:nvPr>
            <p:ph idx="6" type="subTitle"/>
          </p:nvPr>
        </p:nvSpPr>
        <p:spPr>
          <a:xfrm>
            <a:off x="10371300" y="4886200"/>
            <a:ext cx="2165100" cy="692700"/>
          </a:xfrm>
          <a:prstGeom prst="rect">
            <a:avLst/>
          </a:prstGeom>
        </p:spPr>
        <p:txBody>
          <a:bodyPr anchorCtr="0" anchor="t" bIns="0" lIns="0" spcFirstLastPara="1" rIns="0" wrap="square" tIns="0">
            <a:noAutofit/>
          </a:bodyPr>
          <a:lstStyle>
            <a:lvl1pPr lvl="0" rtl="0" algn="r">
              <a:spcBef>
                <a:spcPts val="640"/>
              </a:spcBef>
              <a:spcAft>
                <a:spcPts val="0"/>
              </a:spcAft>
              <a:buClr>
                <a:srgbClr val="4CC2CF"/>
              </a:buClr>
              <a:buSzPts val="6500"/>
              <a:buNone/>
              <a:defRPr sz="6500">
                <a:solidFill>
                  <a:srgbClr val="4CC2CF"/>
                </a:solidFill>
              </a:defRPr>
            </a:lvl1pPr>
            <a:lvl2pPr lvl="1" rtl="0" algn="r">
              <a:spcBef>
                <a:spcPts val="560"/>
              </a:spcBef>
              <a:spcAft>
                <a:spcPts val="0"/>
              </a:spcAft>
              <a:buClr>
                <a:srgbClr val="4CC2CF"/>
              </a:buClr>
              <a:buSzPts val="4500"/>
              <a:buNone/>
              <a:defRPr sz="4500">
                <a:solidFill>
                  <a:srgbClr val="4CC2CF"/>
                </a:solidFill>
              </a:defRPr>
            </a:lvl2pPr>
            <a:lvl3pPr lvl="2" rtl="0" algn="r">
              <a:spcBef>
                <a:spcPts val="480"/>
              </a:spcBef>
              <a:spcAft>
                <a:spcPts val="0"/>
              </a:spcAft>
              <a:buClr>
                <a:srgbClr val="4CC2CF"/>
              </a:buClr>
              <a:buSzPts val="4500"/>
              <a:buNone/>
              <a:defRPr sz="4500">
                <a:solidFill>
                  <a:srgbClr val="4CC2CF"/>
                </a:solidFill>
              </a:defRPr>
            </a:lvl3pPr>
            <a:lvl4pPr lvl="3" rtl="0" algn="r">
              <a:spcBef>
                <a:spcPts val="400"/>
              </a:spcBef>
              <a:spcAft>
                <a:spcPts val="0"/>
              </a:spcAft>
              <a:buClr>
                <a:srgbClr val="4CC2CF"/>
              </a:buClr>
              <a:buSzPts val="4500"/>
              <a:buNone/>
              <a:defRPr sz="4500">
                <a:solidFill>
                  <a:srgbClr val="4CC2CF"/>
                </a:solidFill>
              </a:defRPr>
            </a:lvl4pPr>
            <a:lvl5pPr lvl="4" rtl="0" algn="r">
              <a:spcBef>
                <a:spcPts val="400"/>
              </a:spcBef>
              <a:spcAft>
                <a:spcPts val="0"/>
              </a:spcAft>
              <a:buClr>
                <a:srgbClr val="4CC2CF"/>
              </a:buClr>
              <a:buSzPts val="4500"/>
              <a:buNone/>
              <a:defRPr sz="4500">
                <a:solidFill>
                  <a:srgbClr val="4CC2CF"/>
                </a:solidFill>
              </a:defRPr>
            </a:lvl5pPr>
            <a:lvl6pPr lvl="5" rtl="0" algn="r">
              <a:spcBef>
                <a:spcPts val="400"/>
              </a:spcBef>
              <a:spcAft>
                <a:spcPts val="0"/>
              </a:spcAft>
              <a:buClr>
                <a:srgbClr val="4CC2CF"/>
              </a:buClr>
              <a:buSzPts val="4500"/>
              <a:buNone/>
              <a:defRPr sz="4500">
                <a:solidFill>
                  <a:srgbClr val="4CC2CF"/>
                </a:solidFill>
              </a:defRPr>
            </a:lvl6pPr>
            <a:lvl7pPr lvl="6" rtl="0" algn="r">
              <a:spcBef>
                <a:spcPts val="400"/>
              </a:spcBef>
              <a:spcAft>
                <a:spcPts val="0"/>
              </a:spcAft>
              <a:buClr>
                <a:srgbClr val="4CC2CF"/>
              </a:buClr>
              <a:buSzPts val="4500"/>
              <a:buNone/>
              <a:defRPr sz="4500">
                <a:solidFill>
                  <a:srgbClr val="4CC2CF"/>
                </a:solidFill>
              </a:defRPr>
            </a:lvl7pPr>
            <a:lvl8pPr lvl="7" rtl="0" algn="r">
              <a:spcBef>
                <a:spcPts val="400"/>
              </a:spcBef>
              <a:spcAft>
                <a:spcPts val="0"/>
              </a:spcAft>
              <a:buClr>
                <a:srgbClr val="4CC2CF"/>
              </a:buClr>
              <a:buSzPts val="4500"/>
              <a:buNone/>
              <a:defRPr sz="4500">
                <a:solidFill>
                  <a:srgbClr val="4CC2CF"/>
                </a:solidFill>
              </a:defRPr>
            </a:lvl8pPr>
            <a:lvl9pPr lvl="8" rtl="0" algn="r">
              <a:spcBef>
                <a:spcPts val="400"/>
              </a:spcBef>
              <a:spcAft>
                <a:spcPts val="0"/>
              </a:spcAft>
              <a:buClr>
                <a:srgbClr val="4CC2CF"/>
              </a:buClr>
              <a:buSzPts val="4500"/>
              <a:buNone/>
              <a:defRPr sz="4500">
                <a:solidFill>
                  <a:srgbClr val="4CC2CF"/>
                </a:solidFill>
              </a:defRPr>
            </a:lvl9pPr>
          </a:lstStyle>
          <a:p/>
        </p:txBody>
      </p:sp>
      <p:sp>
        <p:nvSpPr>
          <p:cNvPr id="53" name="Google Shape;53;p4"/>
          <p:cNvSpPr txBox="1"/>
          <p:nvPr>
            <p:ph idx="7" type="body"/>
          </p:nvPr>
        </p:nvSpPr>
        <p:spPr>
          <a:xfrm>
            <a:off x="14993750" y="4826188"/>
            <a:ext cx="2799900" cy="812700"/>
          </a:xfrm>
          <a:prstGeom prst="rect">
            <a:avLst/>
          </a:prstGeom>
        </p:spPr>
        <p:txBody>
          <a:bodyPr anchorCtr="0" anchor="t" bIns="0" lIns="0" spcFirstLastPara="1" rIns="0" wrap="square" tIns="0">
            <a:noAutofit/>
          </a:bodyPr>
          <a:lstStyle>
            <a:lvl1pPr indent="-368300" lvl="0" marL="457200" rtl="0">
              <a:spcBef>
                <a:spcPts val="640"/>
              </a:spcBef>
              <a:spcAft>
                <a:spcPts val="0"/>
              </a:spcAft>
              <a:buSzPts val="2200"/>
              <a:buChar char="•"/>
              <a:defRPr sz="2200"/>
            </a:lvl1pPr>
            <a:lvl2pPr indent="-368300" lvl="1" marL="914400" rtl="0">
              <a:spcBef>
                <a:spcPts val="560"/>
              </a:spcBef>
              <a:spcAft>
                <a:spcPts val="0"/>
              </a:spcAft>
              <a:buSzPts val="2200"/>
              <a:buChar char="–"/>
              <a:defRPr/>
            </a:lvl2pPr>
            <a:lvl3pPr indent="-368300" lvl="2" marL="1371600" rtl="0">
              <a:spcBef>
                <a:spcPts val="480"/>
              </a:spcBef>
              <a:spcAft>
                <a:spcPts val="0"/>
              </a:spcAft>
              <a:buSzPts val="2200"/>
              <a:buChar char="•"/>
              <a:defRPr/>
            </a:lvl3pPr>
            <a:lvl4pPr indent="-368300" lvl="3" marL="1828800" rtl="0">
              <a:spcBef>
                <a:spcPts val="400"/>
              </a:spcBef>
              <a:spcAft>
                <a:spcPts val="0"/>
              </a:spcAft>
              <a:buSzPts val="2200"/>
              <a:buChar char="–"/>
              <a:defRPr/>
            </a:lvl4pPr>
            <a:lvl5pPr indent="-368300" lvl="4" marL="2286000" rtl="0">
              <a:spcBef>
                <a:spcPts val="400"/>
              </a:spcBef>
              <a:spcAft>
                <a:spcPts val="0"/>
              </a:spcAft>
              <a:buSzPts val="2200"/>
              <a:buChar char="»"/>
              <a:defRPr/>
            </a:lvl5pPr>
            <a:lvl6pPr indent="-368300" lvl="5" marL="2743200" rtl="0">
              <a:spcBef>
                <a:spcPts val="400"/>
              </a:spcBef>
              <a:spcAft>
                <a:spcPts val="0"/>
              </a:spcAft>
              <a:buSzPts val="2200"/>
              <a:buChar char="•"/>
              <a:defRPr/>
            </a:lvl6pPr>
            <a:lvl7pPr indent="-368300" lvl="6" marL="3200400" rtl="0">
              <a:spcBef>
                <a:spcPts val="400"/>
              </a:spcBef>
              <a:spcAft>
                <a:spcPts val="0"/>
              </a:spcAft>
              <a:buSzPts val="2200"/>
              <a:buChar char="•"/>
              <a:defRPr/>
            </a:lvl7pPr>
            <a:lvl8pPr indent="-368300" lvl="7" marL="3657600" rtl="0">
              <a:spcBef>
                <a:spcPts val="400"/>
              </a:spcBef>
              <a:spcAft>
                <a:spcPts val="0"/>
              </a:spcAft>
              <a:buSzPts val="2200"/>
              <a:buChar char="•"/>
              <a:defRPr/>
            </a:lvl8pPr>
            <a:lvl9pPr indent="-368300" lvl="8" marL="4114800" rtl="0">
              <a:spcBef>
                <a:spcPts val="400"/>
              </a:spcBef>
              <a:spcAft>
                <a:spcPts val="0"/>
              </a:spcAft>
              <a:buSzPts val="22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CUSTOM_4">
    <p:spTree>
      <p:nvGrpSpPr>
        <p:cNvPr id="54" name="Shape 54"/>
        <p:cNvGrpSpPr/>
        <p:nvPr/>
      </p:nvGrpSpPr>
      <p:grpSpPr>
        <a:xfrm>
          <a:off x="0" y="0"/>
          <a:ext cx="0" cy="0"/>
          <a:chOff x="0" y="0"/>
          <a:chExt cx="0" cy="0"/>
        </a:xfrm>
      </p:grpSpPr>
      <p:sp>
        <p:nvSpPr>
          <p:cNvPr id="55" name="Google Shape;55;p5"/>
          <p:cNvSpPr/>
          <p:nvPr/>
        </p:nvSpPr>
        <p:spPr>
          <a:xfrm rot="-5400000">
            <a:off x="6606938" y="6697396"/>
            <a:ext cx="7179056" cy="7179056"/>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5BC3CA">
                  <a:alpha val="0"/>
                </a:srgbClr>
              </a:gs>
              <a:gs pos="100000">
                <a:srgbClr val="43C2CF">
                  <a:alpha val="33725"/>
                </a:srgbClr>
              </a:gs>
            </a:gsLst>
            <a:lin ang="5400012"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 name="Google Shape;56;p5"/>
          <p:cNvSpPr/>
          <p:nvPr/>
        </p:nvSpPr>
        <p:spPr>
          <a:xfrm>
            <a:off x="10196390" y="-4779406"/>
            <a:ext cx="11616213" cy="11616213"/>
          </a:xfrm>
          <a:custGeom>
            <a:rect b="b" l="l" r="r" t="t"/>
            <a:pathLst>
              <a:path extrusionOk="0" h="11616213" w="11616213">
                <a:moveTo>
                  <a:pt x="0" y="0"/>
                </a:moveTo>
                <a:lnTo>
                  <a:pt x="11616213" y="0"/>
                </a:lnTo>
                <a:lnTo>
                  <a:pt x="11616213" y="11616212"/>
                </a:lnTo>
                <a:lnTo>
                  <a:pt x="0" y="11616212"/>
                </a:lnTo>
                <a:lnTo>
                  <a:pt x="0" y="0"/>
                </a:lnTo>
                <a:close/>
              </a:path>
            </a:pathLst>
          </a:custGeom>
          <a:blipFill rotWithShape="1">
            <a:blip r:embed="rId2">
              <a:alphaModFix amt="2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 name="Google Shape;57;p5"/>
          <p:cNvSpPr/>
          <p:nvPr/>
        </p:nvSpPr>
        <p:spPr>
          <a:xfrm>
            <a:off x="5724491" y="229416"/>
            <a:ext cx="4334210" cy="4334210"/>
          </a:xfrm>
          <a:custGeom>
            <a:rect b="b" l="l" r="r" t="t"/>
            <a:pathLst>
              <a:path extrusionOk="0" h="4334210" w="4334210">
                <a:moveTo>
                  <a:pt x="0" y="0"/>
                </a:moveTo>
                <a:lnTo>
                  <a:pt x="4334210" y="0"/>
                </a:lnTo>
                <a:lnTo>
                  <a:pt x="4334210" y="4334210"/>
                </a:lnTo>
                <a:lnTo>
                  <a:pt x="0" y="4334210"/>
                </a:lnTo>
                <a:lnTo>
                  <a:pt x="0" y="0"/>
                </a:lnTo>
                <a:close/>
              </a:path>
            </a:pathLst>
          </a:custGeom>
          <a:blipFill rotWithShape="1">
            <a:blip r:embed="rId2">
              <a:alphaModFix amt="2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 name="Google Shape;58;p5"/>
          <p:cNvSpPr/>
          <p:nvPr/>
        </p:nvSpPr>
        <p:spPr>
          <a:xfrm>
            <a:off x="8490265" y="3079690"/>
            <a:ext cx="7514232" cy="7514232"/>
          </a:xfrm>
          <a:custGeom>
            <a:rect b="b" l="l" r="r" t="t"/>
            <a:pathLst>
              <a:path extrusionOk="0" h="7514232" w="7514232">
                <a:moveTo>
                  <a:pt x="0" y="0"/>
                </a:moveTo>
                <a:lnTo>
                  <a:pt x="7514232" y="0"/>
                </a:lnTo>
                <a:lnTo>
                  <a:pt x="7514232" y="7514232"/>
                </a:lnTo>
                <a:lnTo>
                  <a:pt x="0" y="7514232"/>
                </a:lnTo>
                <a:lnTo>
                  <a:pt x="0" y="0"/>
                </a:lnTo>
                <a:close/>
              </a:path>
            </a:pathLst>
          </a:custGeom>
          <a:blipFill rotWithShape="1">
            <a:blip r:embed="rId2">
              <a:alphaModFix amt="2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 name="Google Shape;59;p5"/>
          <p:cNvSpPr/>
          <p:nvPr/>
        </p:nvSpPr>
        <p:spPr>
          <a:xfrm rot="5400000">
            <a:off x="3302702" y="-2448477"/>
            <a:ext cx="4844288" cy="4844288"/>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5BC3CA">
                  <a:alpha val="0"/>
                </a:srgbClr>
              </a:gs>
              <a:gs pos="100000">
                <a:srgbClr val="43C2CF">
                  <a:alpha val="33725"/>
                </a:srgbClr>
              </a:gs>
            </a:gsLst>
            <a:lin ang="5400012"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 name="Google Shape;60;p5"/>
          <p:cNvSpPr/>
          <p:nvPr/>
        </p:nvSpPr>
        <p:spPr>
          <a:xfrm>
            <a:off x="14275338" y="7215624"/>
            <a:ext cx="2757224" cy="2757224"/>
          </a:xfrm>
          <a:custGeom>
            <a:rect b="b" l="l" r="r" t="t"/>
            <a:pathLst>
              <a:path extrusionOk="0" h="2757224" w="2757224">
                <a:moveTo>
                  <a:pt x="0" y="0"/>
                </a:moveTo>
                <a:lnTo>
                  <a:pt x="2757224" y="0"/>
                </a:lnTo>
                <a:lnTo>
                  <a:pt x="2757224" y="2757225"/>
                </a:lnTo>
                <a:lnTo>
                  <a:pt x="0" y="2757225"/>
                </a:lnTo>
                <a:lnTo>
                  <a:pt x="0" y="0"/>
                </a:lnTo>
                <a:close/>
              </a:path>
            </a:pathLst>
          </a:custGeom>
          <a:blipFill rotWithShape="1">
            <a:blip r:embed="rId2">
              <a:alphaModFix amt="2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 name="Google Shape;61;p5"/>
          <p:cNvSpPr/>
          <p:nvPr/>
        </p:nvSpPr>
        <p:spPr>
          <a:xfrm rot="-5400000">
            <a:off x="16683466" y="6003036"/>
            <a:ext cx="3255264" cy="3255264"/>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5BC3CA">
                  <a:alpha val="0"/>
                </a:srgbClr>
              </a:gs>
              <a:gs pos="100000">
                <a:srgbClr val="43C2CF">
                  <a:alpha val="33725"/>
                </a:srgbClr>
              </a:gs>
            </a:gsLst>
            <a:lin ang="5400012"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 name="Google Shape;62;p5"/>
          <p:cNvSpPr/>
          <p:nvPr>
            <p:ph idx="2" type="pic"/>
          </p:nvPr>
        </p:nvSpPr>
        <p:spPr>
          <a:xfrm>
            <a:off x="11790425" y="-2589700"/>
            <a:ext cx="8148300" cy="8148300"/>
          </a:xfrm>
          <a:prstGeom prst="ellipse">
            <a:avLst/>
          </a:prstGeom>
          <a:noFill/>
          <a:ln>
            <a:noFill/>
          </a:ln>
        </p:spPr>
      </p:sp>
      <p:sp>
        <p:nvSpPr>
          <p:cNvPr id="63" name="Google Shape;63;p5"/>
          <p:cNvSpPr/>
          <p:nvPr>
            <p:ph idx="3" type="pic"/>
          </p:nvPr>
        </p:nvSpPr>
        <p:spPr>
          <a:xfrm>
            <a:off x="9433850" y="3920662"/>
            <a:ext cx="5832300" cy="5832300"/>
          </a:xfrm>
          <a:prstGeom prst="ellipse">
            <a:avLst/>
          </a:prstGeom>
          <a:noFill/>
          <a:ln>
            <a:noFill/>
          </a:ln>
        </p:spPr>
      </p:sp>
      <p:sp>
        <p:nvSpPr>
          <p:cNvPr id="64" name="Google Shape;64;p5"/>
          <p:cNvSpPr txBox="1"/>
          <p:nvPr>
            <p:ph type="title"/>
          </p:nvPr>
        </p:nvSpPr>
        <p:spPr>
          <a:xfrm>
            <a:off x="803925" y="5558600"/>
            <a:ext cx="6070500" cy="2757300"/>
          </a:xfrm>
          <a:prstGeom prst="rect">
            <a:avLst/>
          </a:prstGeom>
        </p:spPr>
        <p:txBody>
          <a:bodyPr anchorCtr="0" anchor="t" bIns="0" lIns="0" spcFirstLastPara="1" rIns="0" wrap="square" tIns="0">
            <a:noAutofit/>
          </a:bodyPr>
          <a:lstStyle>
            <a:lvl1pPr lvl="0">
              <a:spcBef>
                <a:spcPts val="0"/>
              </a:spcBef>
              <a:spcAft>
                <a:spcPts val="0"/>
              </a:spcAft>
              <a:buSzPts val="1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 name="Google Shape;65;p5"/>
          <p:cNvSpPr txBox="1"/>
          <p:nvPr>
            <p:ph idx="1" type="body"/>
          </p:nvPr>
        </p:nvSpPr>
        <p:spPr>
          <a:xfrm>
            <a:off x="713625" y="8603775"/>
            <a:ext cx="6251100" cy="1020000"/>
          </a:xfrm>
          <a:prstGeom prst="rect">
            <a:avLst/>
          </a:prstGeom>
        </p:spPr>
        <p:txBody>
          <a:bodyPr anchorCtr="0" anchor="t" bIns="0" lIns="0" spcFirstLastPara="1" rIns="0" wrap="square" tIns="0">
            <a:noAutofit/>
          </a:bodyPr>
          <a:lstStyle>
            <a:lvl1pPr indent="-368300" lvl="0" marL="457200">
              <a:spcBef>
                <a:spcPts val="640"/>
              </a:spcBef>
              <a:spcAft>
                <a:spcPts val="0"/>
              </a:spcAft>
              <a:buSzPts val="2200"/>
              <a:buChar char="•"/>
              <a:defRPr sz="2200"/>
            </a:lvl1pPr>
            <a:lvl2pPr indent="-368300" lvl="1" marL="914400">
              <a:spcBef>
                <a:spcPts val="560"/>
              </a:spcBef>
              <a:spcAft>
                <a:spcPts val="0"/>
              </a:spcAft>
              <a:buSzPts val="2200"/>
              <a:buChar char="–"/>
              <a:defRPr/>
            </a:lvl2pPr>
            <a:lvl3pPr indent="-368300" lvl="2" marL="1371600">
              <a:spcBef>
                <a:spcPts val="480"/>
              </a:spcBef>
              <a:spcAft>
                <a:spcPts val="0"/>
              </a:spcAft>
              <a:buSzPts val="2200"/>
              <a:buChar char="•"/>
              <a:defRPr/>
            </a:lvl3pPr>
            <a:lvl4pPr indent="-368300" lvl="3" marL="1828800">
              <a:spcBef>
                <a:spcPts val="400"/>
              </a:spcBef>
              <a:spcAft>
                <a:spcPts val="0"/>
              </a:spcAft>
              <a:buSzPts val="2200"/>
              <a:buChar char="–"/>
              <a:defRPr/>
            </a:lvl4pPr>
            <a:lvl5pPr indent="-368300" lvl="4" marL="2286000">
              <a:spcBef>
                <a:spcPts val="400"/>
              </a:spcBef>
              <a:spcAft>
                <a:spcPts val="0"/>
              </a:spcAft>
              <a:buSzPts val="2200"/>
              <a:buChar char="»"/>
              <a:defRPr/>
            </a:lvl5pPr>
            <a:lvl6pPr indent="-368300" lvl="5" marL="2743200">
              <a:spcBef>
                <a:spcPts val="400"/>
              </a:spcBef>
              <a:spcAft>
                <a:spcPts val="0"/>
              </a:spcAft>
              <a:buSzPts val="2200"/>
              <a:buChar char="•"/>
              <a:defRPr/>
            </a:lvl6pPr>
            <a:lvl7pPr indent="-368300" lvl="6" marL="3200400">
              <a:spcBef>
                <a:spcPts val="400"/>
              </a:spcBef>
              <a:spcAft>
                <a:spcPts val="0"/>
              </a:spcAft>
              <a:buSzPts val="2200"/>
              <a:buChar char="•"/>
              <a:defRPr/>
            </a:lvl7pPr>
            <a:lvl8pPr indent="-368300" lvl="7" marL="3657600">
              <a:spcBef>
                <a:spcPts val="400"/>
              </a:spcBef>
              <a:spcAft>
                <a:spcPts val="0"/>
              </a:spcAft>
              <a:buSzPts val="2200"/>
              <a:buChar char="•"/>
              <a:defRPr/>
            </a:lvl8pPr>
            <a:lvl9pPr indent="-368300" lvl="8" marL="4114800">
              <a:spcBef>
                <a:spcPts val="400"/>
              </a:spcBef>
              <a:spcAft>
                <a:spcPts val="0"/>
              </a:spcAft>
              <a:buSzPts val="2200"/>
              <a:buChar char="•"/>
              <a:defRPr/>
            </a:lvl9pPr>
          </a:lstStyle>
          <a:p/>
        </p:txBody>
      </p:sp>
      <p:sp>
        <p:nvSpPr>
          <p:cNvPr id="66" name="Google Shape;66;p5"/>
          <p:cNvSpPr/>
          <p:nvPr>
            <p:ph idx="4" type="pic"/>
          </p:nvPr>
        </p:nvSpPr>
        <p:spPr>
          <a:xfrm>
            <a:off x="6263938" y="768875"/>
            <a:ext cx="3255300" cy="3255300"/>
          </a:xfrm>
          <a:prstGeom prst="ellipse">
            <a:avLst/>
          </a:prstGeom>
          <a:noFill/>
          <a:ln>
            <a:noFill/>
          </a:ln>
        </p:spPr>
      </p:sp>
      <p:sp>
        <p:nvSpPr>
          <p:cNvPr id="67" name="Google Shape;67;p5"/>
          <p:cNvSpPr/>
          <p:nvPr>
            <p:ph idx="5" type="pic"/>
          </p:nvPr>
        </p:nvSpPr>
        <p:spPr>
          <a:xfrm>
            <a:off x="14578450" y="7518738"/>
            <a:ext cx="2151000" cy="2151000"/>
          </a:xfrm>
          <a:prstGeom prst="ellipse">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3">
    <p:spTree>
      <p:nvGrpSpPr>
        <p:cNvPr id="68" name="Shape 68"/>
        <p:cNvGrpSpPr/>
        <p:nvPr/>
      </p:nvGrpSpPr>
      <p:grpSpPr>
        <a:xfrm>
          <a:off x="0" y="0"/>
          <a:ext cx="0" cy="0"/>
          <a:chOff x="0" y="0"/>
          <a:chExt cx="0" cy="0"/>
        </a:xfrm>
      </p:grpSpPr>
      <p:sp>
        <p:nvSpPr>
          <p:cNvPr id="69" name="Google Shape;69;p6"/>
          <p:cNvSpPr/>
          <p:nvPr>
            <p:ph idx="2" type="pic"/>
          </p:nvPr>
        </p:nvSpPr>
        <p:spPr>
          <a:xfrm>
            <a:off x="-16400" y="-9850"/>
            <a:ext cx="18288600" cy="10287000"/>
          </a:xfrm>
          <a:prstGeom prst="rect">
            <a:avLst/>
          </a:prstGeom>
          <a:noFill/>
          <a:ln>
            <a:noFill/>
          </a:ln>
        </p:spPr>
      </p:sp>
      <p:grpSp>
        <p:nvGrpSpPr>
          <p:cNvPr id="70" name="Google Shape;70;p6"/>
          <p:cNvGrpSpPr/>
          <p:nvPr/>
        </p:nvGrpSpPr>
        <p:grpSpPr>
          <a:xfrm>
            <a:off x="0" y="4384934"/>
            <a:ext cx="18288520" cy="8677626"/>
            <a:chOff x="0" y="-1680882"/>
            <a:chExt cx="24384694" cy="11570168"/>
          </a:xfrm>
        </p:grpSpPr>
        <p:grpSp>
          <p:nvGrpSpPr>
            <p:cNvPr id="71" name="Google Shape;71;p6"/>
            <p:cNvGrpSpPr/>
            <p:nvPr/>
          </p:nvGrpSpPr>
          <p:grpSpPr>
            <a:xfrm>
              <a:off x="0" y="-1680882"/>
              <a:ext cx="24384694" cy="11532912"/>
              <a:chOff x="0" y="-47625"/>
              <a:chExt cx="690900" cy="326766"/>
            </a:xfrm>
          </p:grpSpPr>
          <p:sp>
            <p:nvSpPr>
              <p:cNvPr id="72" name="Google Shape;72;p6"/>
              <p:cNvSpPr/>
              <p:nvPr/>
            </p:nvSpPr>
            <p:spPr>
              <a:xfrm>
                <a:off x="0" y="0"/>
                <a:ext cx="690880" cy="279141"/>
              </a:xfrm>
              <a:custGeom>
                <a:rect b="b" l="l" r="r" t="t"/>
                <a:pathLst>
                  <a:path extrusionOk="0" h="279141" w="690880">
                    <a:moveTo>
                      <a:pt x="0" y="0"/>
                    </a:moveTo>
                    <a:lnTo>
                      <a:pt x="690880" y="0"/>
                    </a:lnTo>
                    <a:lnTo>
                      <a:pt x="690880" y="279141"/>
                    </a:lnTo>
                    <a:lnTo>
                      <a:pt x="0" y="279141"/>
                    </a:lnTo>
                    <a:close/>
                  </a:path>
                </a:pathLst>
              </a:custGeom>
              <a:gradFill>
                <a:gsLst>
                  <a:gs pos="0">
                    <a:srgbClr val="5BC3CA">
                      <a:alpha val="0"/>
                    </a:srgbClr>
                  </a:gs>
                  <a:gs pos="100000">
                    <a:srgbClr val="43C2CF">
                      <a:alpha val="58823"/>
                    </a:srgbClr>
                  </a:gs>
                </a:gsLst>
                <a:lin ang="5400012"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 name="Google Shape;73;p6"/>
              <p:cNvSpPr txBox="1"/>
              <p:nvPr/>
            </p:nvSpPr>
            <p:spPr>
              <a:xfrm>
                <a:off x="0" y="-47625"/>
                <a:ext cx="690900" cy="326700"/>
              </a:xfrm>
              <a:prstGeom prst="rect">
                <a:avLst/>
              </a:prstGeom>
              <a:noFill/>
              <a:ln>
                <a:noFill/>
              </a:ln>
            </p:spPr>
            <p:txBody>
              <a:bodyPr anchorCtr="0" anchor="ctr" bIns="354150" lIns="354150" spcFirstLastPara="1" rIns="354150" wrap="square" tIns="35415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4" name="Google Shape;74;p6"/>
            <p:cNvGrpSpPr/>
            <p:nvPr/>
          </p:nvGrpSpPr>
          <p:grpSpPr>
            <a:xfrm>
              <a:off x="0" y="-1643626"/>
              <a:ext cx="24384694" cy="11532912"/>
              <a:chOff x="0" y="-47625"/>
              <a:chExt cx="690900" cy="326766"/>
            </a:xfrm>
          </p:grpSpPr>
          <p:sp>
            <p:nvSpPr>
              <p:cNvPr id="75" name="Google Shape;75;p6"/>
              <p:cNvSpPr/>
              <p:nvPr/>
            </p:nvSpPr>
            <p:spPr>
              <a:xfrm>
                <a:off x="0" y="0"/>
                <a:ext cx="690880" cy="279141"/>
              </a:xfrm>
              <a:custGeom>
                <a:rect b="b" l="l" r="r" t="t"/>
                <a:pathLst>
                  <a:path extrusionOk="0" h="279141" w="690880">
                    <a:moveTo>
                      <a:pt x="0" y="0"/>
                    </a:moveTo>
                    <a:lnTo>
                      <a:pt x="690880" y="0"/>
                    </a:lnTo>
                    <a:lnTo>
                      <a:pt x="690880" y="279141"/>
                    </a:lnTo>
                    <a:lnTo>
                      <a:pt x="0" y="279141"/>
                    </a:lnTo>
                    <a:close/>
                  </a:path>
                </a:pathLst>
              </a:custGeom>
              <a:gradFill>
                <a:gsLst>
                  <a:gs pos="0">
                    <a:srgbClr val="5BC3CA">
                      <a:alpha val="0"/>
                    </a:srgbClr>
                  </a:gs>
                  <a:gs pos="100000">
                    <a:srgbClr val="43C2CF">
                      <a:alpha val="58823"/>
                    </a:srgbClr>
                  </a:gs>
                </a:gsLst>
                <a:lin ang="5400012"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 name="Google Shape;76;p6"/>
              <p:cNvSpPr txBox="1"/>
              <p:nvPr/>
            </p:nvSpPr>
            <p:spPr>
              <a:xfrm>
                <a:off x="0" y="-47625"/>
                <a:ext cx="690900" cy="326700"/>
              </a:xfrm>
              <a:prstGeom prst="rect">
                <a:avLst/>
              </a:prstGeom>
              <a:noFill/>
              <a:ln>
                <a:noFill/>
              </a:ln>
            </p:spPr>
            <p:txBody>
              <a:bodyPr anchorCtr="0" anchor="ctr" bIns="354150" lIns="354150" spcFirstLastPara="1" rIns="354150" wrap="square" tIns="35415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7" name="Google Shape;77;p6"/>
            <p:cNvGrpSpPr/>
            <p:nvPr/>
          </p:nvGrpSpPr>
          <p:grpSpPr>
            <a:xfrm>
              <a:off x="0" y="-1680882"/>
              <a:ext cx="24384694" cy="11532912"/>
              <a:chOff x="0" y="-47625"/>
              <a:chExt cx="690900" cy="326766"/>
            </a:xfrm>
          </p:grpSpPr>
          <p:sp>
            <p:nvSpPr>
              <p:cNvPr id="78" name="Google Shape;78;p6"/>
              <p:cNvSpPr/>
              <p:nvPr/>
            </p:nvSpPr>
            <p:spPr>
              <a:xfrm>
                <a:off x="0" y="0"/>
                <a:ext cx="690880" cy="279141"/>
              </a:xfrm>
              <a:custGeom>
                <a:rect b="b" l="l" r="r" t="t"/>
                <a:pathLst>
                  <a:path extrusionOk="0" h="279141" w="690880">
                    <a:moveTo>
                      <a:pt x="0" y="0"/>
                    </a:moveTo>
                    <a:lnTo>
                      <a:pt x="690880" y="0"/>
                    </a:lnTo>
                    <a:lnTo>
                      <a:pt x="690880" y="279141"/>
                    </a:lnTo>
                    <a:lnTo>
                      <a:pt x="0" y="279141"/>
                    </a:lnTo>
                    <a:close/>
                  </a:path>
                </a:pathLst>
              </a:custGeom>
              <a:gradFill>
                <a:gsLst>
                  <a:gs pos="0">
                    <a:srgbClr val="5BC3CA">
                      <a:alpha val="0"/>
                    </a:srgbClr>
                  </a:gs>
                  <a:gs pos="100000">
                    <a:srgbClr val="43C2CF">
                      <a:alpha val="58823"/>
                    </a:srgbClr>
                  </a:gs>
                </a:gsLst>
                <a:lin ang="5400012"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 name="Google Shape;79;p6"/>
              <p:cNvSpPr txBox="1"/>
              <p:nvPr/>
            </p:nvSpPr>
            <p:spPr>
              <a:xfrm>
                <a:off x="0" y="-47625"/>
                <a:ext cx="690900" cy="326700"/>
              </a:xfrm>
              <a:prstGeom prst="rect">
                <a:avLst/>
              </a:prstGeom>
              <a:noFill/>
              <a:ln>
                <a:noFill/>
              </a:ln>
            </p:spPr>
            <p:txBody>
              <a:bodyPr anchorCtr="0" anchor="ctr" bIns="354150" lIns="354150" spcFirstLastPara="1" rIns="354150" wrap="square" tIns="35415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0" name="Google Shape;80;p6"/>
            <p:cNvGrpSpPr/>
            <p:nvPr/>
          </p:nvGrpSpPr>
          <p:grpSpPr>
            <a:xfrm>
              <a:off x="0" y="-1643626"/>
              <a:ext cx="24384694" cy="11532912"/>
              <a:chOff x="0" y="-47625"/>
              <a:chExt cx="690900" cy="326766"/>
            </a:xfrm>
          </p:grpSpPr>
          <p:sp>
            <p:nvSpPr>
              <p:cNvPr id="81" name="Google Shape;81;p6"/>
              <p:cNvSpPr/>
              <p:nvPr/>
            </p:nvSpPr>
            <p:spPr>
              <a:xfrm>
                <a:off x="0" y="0"/>
                <a:ext cx="690880" cy="279141"/>
              </a:xfrm>
              <a:custGeom>
                <a:rect b="b" l="l" r="r" t="t"/>
                <a:pathLst>
                  <a:path extrusionOk="0" h="279141" w="690880">
                    <a:moveTo>
                      <a:pt x="0" y="0"/>
                    </a:moveTo>
                    <a:lnTo>
                      <a:pt x="690880" y="0"/>
                    </a:lnTo>
                    <a:lnTo>
                      <a:pt x="690880" y="279141"/>
                    </a:lnTo>
                    <a:lnTo>
                      <a:pt x="0" y="279141"/>
                    </a:lnTo>
                    <a:close/>
                  </a:path>
                </a:pathLst>
              </a:custGeom>
              <a:gradFill>
                <a:gsLst>
                  <a:gs pos="0">
                    <a:srgbClr val="5BC3CA">
                      <a:alpha val="0"/>
                    </a:srgbClr>
                  </a:gs>
                  <a:gs pos="100000">
                    <a:srgbClr val="43C2CF">
                      <a:alpha val="58823"/>
                    </a:srgbClr>
                  </a:gs>
                </a:gsLst>
                <a:lin ang="5400012"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 name="Google Shape;82;p6"/>
              <p:cNvSpPr txBox="1"/>
              <p:nvPr/>
            </p:nvSpPr>
            <p:spPr>
              <a:xfrm>
                <a:off x="0" y="-47625"/>
                <a:ext cx="690900" cy="326700"/>
              </a:xfrm>
              <a:prstGeom prst="rect">
                <a:avLst/>
              </a:prstGeom>
              <a:noFill/>
              <a:ln>
                <a:noFill/>
              </a:ln>
            </p:spPr>
            <p:txBody>
              <a:bodyPr anchorCtr="0" anchor="ctr" bIns="354150" lIns="354150" spcFirstLastPara="1" rIns="354150" wrap="square" tIns="35415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sp>
        <p:nvSpPr>
          <p:cNvPr id="83" name="Google Shape;83;p6"/>
          <p:cNvSpPr/>
          <p:nvPr/>
        </p:nvSpPr>
        <p:spPr>
          <a:xfrm>
            <a:off x="6085027" y="4"/>
            <a:ext cx="6117946" cy="6117946"/>
          </a:xfrm>
          <a:custGeom>
            <a:rect b="b" l="l" r="r" t="t"/>
            <a:pathLst>
              <a:path extrusionOk="0" h="6117946" w="6117946">
                <a:moveTo>
                  <a:pt x="0" y="0"/>
                </a:moveTo>
                <a:lnTo>
                  <a:pt x="6117946" y="0"/>
                </a:lnTo>
                <a:lnTo>
                  <a:pt x="6117946" y="6117945"/>
                </a:lnTo>
                <a:lnTo>
                  <a:pt x="0" y="6117945"/>
                </a:lnTo>
                <a:lnTo>
                  <a:pt x="0" y="0"/>
                </a:lnTo>
                <a:close/>
              </a:path>
            </a:pathLst>
          </a:custGeom>
          <a:blipFill rotWithShape="1">
            <a:blip r:embed="rId2">
              <a:alphaModFix amt="2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 name="Google Shape;84;p6"/>
          <p:cNvSpPr/>
          <p:nvPr/>
        </p:nvSpPr>
        <p:spPr>
          <a:xfrm>
            <a:off x="12170054" y="-212696"/>
            <a:ext cx="6117946" cy="6117946"/>
          </a:xfrm>
          <a:custGeom>
            <a:rect b="b" l="l" r="r" t="t"/>
            <a:pathLst>
              <a:path extrusionOk="0" h="6117946" w="6117946">
                <a:moveTo>
                  <a:pt x="0" y="0"/>
                </a:moveTo>
                <a:lnTo>
                  <a:pt x="6117946" y="0"/>
                </a:lnTo>
                <a:lnTo>
                  <a:pt x="6117946" y="6117945"/>
                </a:lnTo>
                <a:lnTo>
                  <a:pt x="0" y="6117945"/>
                </a:lnTo>
                <a:lnTo>
                  <a:pt x="0" y="0"/>
                </a:lnTo>
                <a:close/>
              </a:path>
            </a:pathLst>
          </a:custGeom>
          <a:blipFill rotWithShape="1">
            <a:blip r:embed="rId2">
              <a:alphaModFix amt="2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 name="Google Shape;85;p6"/>
          <p:cNvSpPr/>
          <p:nvPr/>
        </p:nvSpPr>
        <p:spPr>
          <a:xfrm>
            <a:off x="0" y="-212696"/>
            <a:ext cx="6117946" cy="6117946"/>
          </a:xfrm>
          <a:custGeom>
            <a:rect b="b" l="l" r="r" t="t"/>
            <a:pathLst>
              <a:path extrusionOk="0" h="6117946" w="6117946">
                <a:moveTo>
                  <a:pt x="0" y="0"/>
                </a:moveTo>
                <a:lnTo>
                  <a:pt x="6117946" y="0"/>
                </a:lnTo>
                <a:lnTo>
                  <a:pt x="6117946" y="6117945"/>
                </a:lnTo>
                <a:lnTo>
                  <a:pt x="0" y="6117945"/>
                </a:lnTo>
                <a:lnTo>
                  <a:pt x="0" y="0"/>
                </a:lnTo>
                <a:close/>
              </a:path>
            </a:pathLst>
          </a:custGeom>
          <a:blipFill rotWithShape="1">
            <a:blip r:embed="rId2">
              <a:alphaModFix amt="2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86" name="Google Shape;86;p6"/>
          <p:cNvGrpSpPr/>
          <p:nvPr/>
        </p:nvGrpSpPr>
        <p:grpSpPr>
          <a:xfrm>
            <a:off x="732812" y="549053"/>
            <a:ext cx="4594433" cy="4594433"/>
            <a:chOff x="0" y="0"/>
            <a:chExt cx="812800" cy="812800"/>
          </a:xfrm>
        </p:grpSpPr>
        <p:sp>
          <p:nvSpPr>
            <p:cNvPr id="87" name="Google Shape;87;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5BC3CA"/>
                </a:gs>
                <a:gs pos="100000">
                  <a:srgbClr val="3391B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 name="Google Shape;88;p6"/>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9" name="Google Shape;89;p6"/>
          <p:cNvGrpSpPr/>
          <p:nvPr/>
        </p:nvGrpSpPr>
        <p:grpSpPr>
          <a:xfrm>
            <a:off x="6846777" y="549053"/>
            <a:ext cx="4594433" cy="4594433"/>
            <a:chOff x="0" y="0"/>
            <a:chExt cx="812800" cy="812800"/>
          </a:xfrm>
        </p:grpSpPr>
        <p:sp>
          <p:nvSpPr>
            <p:cNvPr id="90" name="Google Shape;90;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5BC3CA"/>
                </a:gs>
                <a:gs pos="100000">
                  <a:srgbClr val="3391B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 name="Google Shape;91;p6"/>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2" name="Google Shape;92;p6"/>
          <p:cNvGrpSpPr/>
          <p:nvPr/>
        </p:nvGrpSpPr>
        <p:grpSpPr>
          <a:xfrm>
            <a:off x="12960741" y="549053"/>
            <a:ext cx="4594433" cy="4594433"/>
            <a:chOff x="0" y="0"/>
            <a:chExt cx="812800" cy="812800"/>
          </a:xfrm>
        </p:grpSpPr>
        <p:sp>
          <p:nvSpPr>
            <p:cNvPr id="93" name="Google Shape;93;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5BC3CA"/>
                </a:gs>
                <a:gs pos="100000">
                  <a:srgbClr val="3391B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 name="Google Shape;94;p6"/>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95" name="Google Shape;95;p6"/>
          <p:cNvSpPr txBox="1"/>
          <p:nvPr>
            <p:ph type="title"/>
          </p:nvPr>
        </p:nvSpPr>
        <p:spPr>
          <a:xfrm>
            <a:off x="996925" y="6634875"/>
            <a:ext cx="10631700" cy="2772900"/>
          </a:xfrm>
          <a:prstGeom prst="rect">
            <a:avLst/>
          </a:prstGeom>
        </p:spPr>
        <p:txBody>
          <a:bodyPr anchorCtr="0" anchor="t" bIns="0" lIns="0" spcFirstLastPara="1" rIns="0" wrap="square" tIns="0">
            <a:noAutofit/>
          </a:bodyPr>
          <a:lstStyle>
            <a:lvl1pPr lvl="0">
              <a:spcBef>
                <a:spcPts val="0"/>
              </a:spcBef>
              <a:spcAft>
                <a:spcPts val="0"/>
              </a:spcAft>
              <a:buSzPts val="1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6" name="Google Shape;96;p6"/>
          <p:cNvSpPr txBox="1"/>
          <p:nvPr>
            <p:ph idx="1" type="subTitle"/>
          </p:nvPr>
        </p:nvSpPr>
        <p:spPr>
          <a:xfrm>
            <a:off x="1471375" y="1630800"/>
            <a:ext cx="3117300" cy="1443900"/>
          </a:xfrm>
          <a:prstGeom prst="rect">
            <a:avLst/>
          </a:prstGeom>
        </p:spPr>
        <p:txBody>
          <a:bodyPr anchorCtr="0" anchor="t" bIns="0" lIns="0" spcFirstLastPara="1" rIns="0" wrap="square" tIns="0">
            <a:noAutofit/>
          </a:bodyPr>
          <a:lstStyle>
            <a:lvl1pPr lvl="0" algn="ctr">
              <a:spcBef>
                <a:spcPts val="640"/>
              </a:spcBef>
              <a:spcAft>
                <a:spcPts val="0"/>
              </a:spcAft>
              <a:buClr>
                <a:srgbClr val="FFFDFC"/>
              </a:buClr>
              <a:buSzPts val="4500"/>
              <a:buNone/>
              <a:defRPr sz="4500">
                <a:solidFill>
                  <a:srgbClr val="FFFDFC"/>
                </a:solidFill>
              </a:defRPr>
            </a:lvl1pPr>
            <a:lvl2pPr lvl="1" algn="ctr">
              <a:spcBef>
                <a:spcPts val="560"/>
              </a:spcBef>
              <a:spcAft>
                <a:spcPts val="0"/>
              </a:spcAft>
              <a:buClr>
                <a:srgbClr val="FFFDFC"/>
              </a:buClr>
              <a:buSzPts val="4500"/>
              <a:buNone/>
              <a:defRPr sz="4500">
                <a:solidFill>
                  <a:srgbClr val="FFFDFC"/>
                </a:solidFill>
              </a:defRPr>
            </a:lvl2pPr>
            <a:lvl3pPr lvl="2" algn="ctr">
              <a:spcBef>
                <a:spcPts val="480"/>
              </a:spcBef>
              <a:spcAft>
                <a:spcPts val="0"/>
              </a:spcAft>
              <a:buClr>
                <a:srgbClr val="FFFDFC"/>
              </a:buClr>
              <a:buSzPts val="4500"/>
              <a:buNone/>
              <a:defRPr sz="4500">
                <a:solidFill>
                  <a:srgbClr val="FFFDFC"/>
                </a:solidFill>
              </a:defRPr>
            </a:lvl3pPr>
            <a:lvl4pPr lvl="3" algn="ctr">
              <a:spcBef>
                <a:spcPts val="400"/>
              </a:spcBef>
              <a:spcAft>
                <a:spcPts val="0"/>
              </a:spcAft>
              <a:buClr>
                <a:srgbClr val="FFFDFC"/>
              </a:buClr>
              <a:buSzPts val="4500"/>
              <a:buNone/>
              <a:defRPr sz="4500">
                <a:solidFill>
                  <a:srgbClr val="FFFDFC"/>
                </a:solidFill>
              </a:defRPr>
            </a:lvl4pPr>
            <a:lvl5pPr lvl="4" algn="ctr">
              <a:spcBef>
                <a:spcPts val="400"/>
              </a:spcBef>
              <a:spcAft>
                <a:spcPts val="0"/>
              </a:spcAft>
              <a:buClr>
                <a:srgbClr val="FFFDFC"/>
              </a:buClr>
              <a:buSzPts val="4500"/>
              <a:buNone/>
              <a:defRPr sz="4500">
                <a:solidFill>
                  <a:srgbClr val="FFFDFC"/>
                </a:solidFill>
              </a:defRPr>
            </a:lvl5pPr>
            <a:lvl6pPr lvl="5" algn="ctr">
              <a:spcBef>
                <a:spcPts val="400"/>
              </a:spcBef>
              <a:spcAft>
                <a:spcPts val="0"/>
              </a:spcAft>
              <a:buClr>
                <a:srgbClr val="FFFDFC"/>
              </a:buClr>
              <a:buSzPts val="4500"/>
              <a:buNone/>
              <a:defRPr sz="4500">
                <a:solidFill>
                  <a:srgbClr val="FFFDFC"/>
                </a:solidFill>
              </a:defRPr>
            </a:lvl6pPr>
            <a:lvl7pPr lvl="6" algn="ctr">
              <a:spcBef>
                <a:spcPts val="400"/>
              </a:spcBef>
              <a:spcAft>
                <a:spcPts val="0"/>
              </a:spcAft>
              <a:buClr>
                <a:srgbClr val="FFFDFC"/>
              </a:buClr>
              <a:buSzPts val="4500"/>
              <a:buNone/>
              <a:defRPr sz="4500">
                <a:solidFill>
                  <a:srgbClr val="FFFDFC"/>
                </a:solidFill>
              </a:defRPr>
            </a:lvl7pPr>
            <a:lvl8pPr lvl="7" algn="ctr">
              <a:spcBef>
                <a:spcPts val="400"/>
              </a:spcBef>
              <a:spcAft>
                <a:spcPts val="0"/>
              </a:spcAft>
              <a:buClr>
                <a:srgbClr val="FFFDFC"/>
              </a:buClr>
              <a:buSzPts val="4500"/>
              <a:buNone/>
              <a:defRPr sz="4500">
                <a:solidFill>
                  <a:srgbClr val="FFFDFC"/>
                </a:solidFill>
              </a:defRPr>
            </a:lvl8pPr>
            <a:lvl9pPr lvl="8" algn="ctr">
              <a:spcBef>
                <a:spcPts val="400"/>
              </a:spcBef>
              <a:spcAft>
                <a:spcPts val="0"/>
              </a:spcAft>
              <a:buClr>
                <a:srgbClr val="FFFDFC"/>
              </a:buClr>
              <a:buSzPts val="4500"/>
              <a:buNone/>
              <a:defRPr sz="4500">
                <a:solidFill>
                  <a:srgbClr val="FFFDFC"/>
                </a:solidFill>
              </a:defRPr>
            </a:lvl9pPr>
          </a:lstStyle>
          <a:p/>
        </p:txBody>
      </p:sp>
      <p:sp>
        <p:nvSpPr>
          <p:cNvPr id="97" name="Google Shape;97;p6"/>
          <p:cNvSpPr txBox="1"/>
          <p:nvPr>
            <p:ph idx="3" type="body"/>
          </p:nvPr>
        </p:nvSpPr>
        <p:spPr>
          <a:xfrm>
            <a:off x="1438525" y="3140338"/>
            <a:ext cx="3183000" cy="1064100"/>
          </a:xfrm>
          <a:prstGeom prst="rect">
            <a:avLst/>
          </a:prstGeom>
        </p:spPr>
        <p:txBody>
          <a:bodyPr anchorCtr="0" anchor="t" bIns="0" lIns="0" spcFirstLastPara="1" rIns="0" wrap="square" tIns="0">
            <a:noAutofit/>
          </a:bodyPr>
          <a:lstStyle>
            <a:lvl1pPr indent="-368300" lvl="0" marL="457200" algn="ctr">
              <a:spcBef>
                <a:spcPts val="640"/>
              </a:spcBef>
              <a:spcAft>
                <a:spcPts val="0"/>
              </a:spcAft>
              <a:buClr>
                <a:srgbClr val="FFFDFC"/>
              </a:buClr>
              <a:buSzPts val="2200"/>
              <a:buChar char="•"/>
              <a:defRPr sz="2200">
                <a:solidFill>
                  <a:srgbClr val="FFFDFC"/>
                </a:solidFill>
              </a:defRPr>
            </a:lvl1pPr>
            <a:lvl2pPr indent="-368300" lvl="1" marL="914400" algn="ctr">
              <a:spcBef>
                <a:spcPts val="560"/>
              </a:spcBef>
              <a:spcAft>
                <a:spcPts val="0"/>
              </a:spcAft>
              <a:buClr>
                <a:srgbClr val="FFFDFC"/>
              </a:buClr>
              <a:buSzPts val="2200"/>
              <a:buChar char="–"/>
              <a:defRPr>
                <a:solidFill>
                  <a:srgbClr val="FFFDFC"/>
                </a:solidFill>
              </a:defRPr>
            </a:lvl2pPr>
            <a:lvl3pPr indent="-368300" lvl="2" marL="1371600" algn="ctr">
              <a:spcBef>
                <a:spcPts val="480"/>
              </a:spcBef>
              <a:spcAft>
                <a:spcPts val="0"/>
              </a:spcAft>
              <a:buClr>
                <a:srgbClr val="FFFDFC"/>
              </a:buClr>
              <a:buSzPts val="2200"/>
              <a:buChar char="•"/>
              <a:defRPr>
                <a:solidFill>
                  <a:srgbClr val="FFFDFC"/>
                </a:solidFill>
              </a:defRPr>
            </a:lvl3pPr>
            <a:lvl4pPr indent="-368300" lvl="3" marL="1828800" algn="ctr">
              <a:spcBef>
                <a:spcPts val="400"/>
              </a:spcBef>
              <a:spcAft>
                <a:spcPts val="0"/>
              </a:spcAft>
              <a:buClr>
                <a:srgbClr val="FFFDFC"/>
              </a:buClr>
              <a:buSzPts val="2200"/>
              <a:buChar char="–"/>
              <a:defRPr>
                <a:solidFill>
                  <a:srgbClr val="FFFDFC"/>
                </a:solidFill>
              </a:defRPr>
            </a:lvl4pPr>
            <a:lvl5pPr indent="-368300" lvl="4" marL="2286000" algn="ctr">
              <a:spcBef>
                <a:spcPts val="400"/>
              </a:spcBef>
              <a:spcAft>
                <a:spcPts val="0"/>
              </a:spcAft>
              <a:buClr>
                <a:srgbClr val="FFFDFC"/>
              </a:buClr>
              <a:buSzPts val="2200"/>
              <a:buChar char="»"/>
              <a:defRPr>
                <a:solidFill>
                  <a:srgbClr val="FFFDFC"/>
                </a:solidFill>
              </a:defRPr>
            </a:lvl5pPr>
            <a:lvl6pPr indent="-368300" lvl="5" marL="2743200" algn="ctr">
              <a:spcBef>
                <a:spcPts val="400"/>
              </a:spcBef>
              <a:spcAft>
                <a:spcPts val="0"/>
              </a:spcAft>
              <a:buClr>
                <a:srgbClr val="FFFDFC"/>
              </a:buClr>
              <a:buSzPts val="2200"/>
              <a:buChar char="•"/>
              <a:defRPr>
                <a:solidFill>
                  <a:srgbClr val="FFFDFC"/>
                </a:solidFill>
              </a:defRPr>
            </a:lvl6pPr>
            <a:lvl7pPr indent="-368300" lvl="6" marL="3200400" algn="ctr">
              <a:spcBef>
                <a:spcPts val="400"/>
              </a:spcBef>
              <a:spcAft>
                <a:spcPts val="0"/>
              </a:spcAft>
              <a:buClr>
                <a:srgbClr val="FFFDFC"/>
              </a:buClr>
              <a:buSzPts val="2200"/>
              <a:buChar char="•"/>
              <a:defRPr>
                <a:solidFill>
                  <a:srgbClr val="FFFDFC"/>
                </a:solidFill>
              </a:defRPr>
            </a:lvl7pPr>
            <a:lvl8pPr indent="-368300" lvl="7" marL="3657600" algn="ctr">
              <a:spcBef>
                <a:spcPts val="400"/>
              </a:spcBef>
              <a:spcAft>
                <a:spcPts val="0"/>
              </a:spcAft>
              <a:buClr>
                <a:srgbClr val="FFFDFC"/>
              </a:buClr>
              <a:buSzPts val="2200"/>
              <a:buChar char="•"/>
              <a:defRPr>
                <a:solidFill>
                  <a:srgbClr val="FFFDFC"/>
                </a:solidFill>
              </a:defRPr>
            </a:lvl8pPr>
            <a:lvl9pPr indent="-368300" lvl="8" marL="4114800" algn="ctr">
              <a:spcBef>
                <a:spcPts val="400"/>
              </a:spcBef>
              <a:spcAft>
                <a:spcPts val="0"/>
              </a:spcAft>
              <a:buClr>
                <a:srgbClr val="FFFDFC"/>
              </a:buClr>
              <a:buSzPts val="2200"/>
              <a:buChar char="•"/>
              <a:defRPr>
                <a:solidFill>
                  <a:srgbClr val="FFFDFC"/>
                </a:solidFill>
              </a:defRPr>
            </a:lvl9pPr>
          </a:lstStyle>
          <a:p/>
        </p:txBody>
      </p:sp>
      <p:sp>
        <p:nvSpPr>
          <p:cNvPr id="98" name="Google Shape;98;p6"/>
          <p:cNvSpPr txBox="1"/>
          <p:nvPr>
            <p:ph idx="4" type="subTitle"/>
          </p:nvPr>
        </p:nvSpPr>
        <p:spPr>
          <a:xfrm>
            <a:off x="7585350" y="1630800"/>
            <a:ext cx="3117300" cy="1443900"/>
          </a:xfrm>
          <a:prstGeom prst="rect">
            <a:avLst/>
          </a:prstGeom>
        </p:spPr>
        <p:txBody>
          <a:bodyPr anchorCtr="0" anchor="t" bIns="0" lIns="0" spcFirstLastPara="1" rIns="0" wrap="square" tIns="0">
            <a:noAutofit/>
          </a:bodyPr>
          <a:lstStyle>
            <a:lvl1pPr lvl="0" rtl="0" algn="ctr">
              <a:spcBef>
                <a:spcPts val="640"/>
              </a:spcBef>
              <a:spcAft>
                <a:spcPts val="0"/>
              </a:spcAft>
              <a:buClr>
                <a:srgbClr val="FFFDFC"/>
              </a:buClr>
              <a:buSzPts val="4500"/>
              <a:buNone/>
              <a:defRPr sz="4500">
                <a:solidFill>
                  <a:srgbClr val="FFFDFC"/>
                </a:solidFill>
              </a:defRPr>
            </a:lvl1pPr>
            <a:lvl2pPr lvl="1" rtl="0" algn="ctr">
              <a:spcBef>
                <a:spcPts val="560"/>
              </a:spcBef>
              <a:spcAft>
                <a:spcPts val="0"/>
              </a:spcAft>
              <a:buClr>
                <a:srgbClr val="FFFDFC"/>
              </a:buClr>
              <a:buSzPts val="4500"/>
              <a:buNone/>
              <a:defRPr sz="4500">
                <a:solidFill>
                  <a:srgbClr val="FFFDFC"/>
                </a:solidFill>
              </a:defRPr>
            </a:lvl2pPr>
            <a:lvl3pPr lvl="2" rtl="0" algn="ctr">
              <a:spcBef>
                <a:spcPts val="480"/>
              </a:spcBef>
              <a:spcAft>
                <a:spcPts val="0"/>
              </a:spcAft>
              <a:buClr>
                <a:srgbClr val="FFFDFC"/>
              </a:buClr>
              <a:buSzPts val="4500"/>
              <a:buNone/>
              <a:defRPr sz="4500">
                <a:solidFill>
                  <a:srgbClr val="FFFDFC"/>
                </a:solidFill>
              </a:defRPr>
            </a:lvl3pPr>
            <a:lvl4pPr lvl="3" rtl="0" algn="ctr">
              <a:spcBef>
                <a:spcPts val="400"/>
              </a:spcBef>
              <a:spcAft>
                <a:spcPts val="0"/>
              </a:spcAft>
              <a:buClr>
                <a:srgbClr val="FFFDFC"/>
              </a:buClr>
              <a:buSzPts val="4500"/>
              <a:buNone/>
              <a:defRPr sz="4500">
                <a:solidFill>
                  <a:srgbClr val="FFFDFC"/>
                </a:solidFill>
              </a:defRPr>
            </a:lvl4pPr>
            <a:lvl5pPr lvl="4" rtl="0" algn="ctr">
              <a:spcBef>
                <a:spcPts val="400"/>
              </a:spcBef>
              <a:spcAft>
                <a:spcPts val="0"/>
              </a:spcAft>
              <a:buClr>
                <a:srgbClr val="FFFDFC"/>
              </a:buClr>
              <a:buSzPts val="4500"/>
              <a:buNone/>
              <a:defRPr sz="4500">
                <a:solidFill>
                  <a:srgbClr val="FFFDFC"/>
                </a:solidFill>
              </a:defRPr>
            </a:lvl5pPr>
            <a:lvl6pPr lvl="5" rtl="0" algn="ctr">
              <a:spcBef>
                <a:spcPts val="400"/>
              </a:spcBef>
              <a:spcAft>
                <a:spcPts val="0"/>
              </a:spcAft>
              <a:buClr>
                <a:srgbClr val="FFFDFC"/>
              </a:buClr>
              <a:buSzPts val="4500"/>
              <a:buNone/>
              <a:defRPr sz="4500">
                <a:solidFill>
                  <a:srgbClr val="FFFDFC"/>
                </a:solidFill>
              </a:defRPr>
            </a:lvl6pPr>
            <a:lvl7pPr lvl="6" rtl="0" algn="ctr">
              <a:spcBef>
                <a:spcPts val="400"/>
              </a:spcBef>
              <a:spcAft>
                <a:spcPts val="0"/>
              </a:spcAft>
              <a:buClr>
                <a:srgbClr val="FFFDFC"/>
              </a:buClr>
              <a:buSzPts val="4500"/>
              <a:buNone/>
              <a:defRPr sz="4500">
                <a:solidFill>
                  <a:srgbClr val="FFFDFC"/>
                </a:solidFill>
              </a:defRPr>
            </a:lvl7pPr>
            <a:lvl8pPr lvl="7" rtl="0" algn="ctr">
              <a:spcBef>
                <a:spcPts val="400"/>
              </a:spcBef>
              <a:spcAft>
                <a:spcPts val="0"/>
              </a:spcAft>
              <a:buClr>
                <a:srgbClr val="FFFDFC"/>
              </a:buClr>
              <a:buSzPts val="4500"/>
              <a:buNone/>
              <a:defRPr sz="4500">
                <a:solidFill>
                  <a:srgbClr val="FFFDFC"/>
                </a:solidFill>
              </a:defRPr>
            </a:lvl8pPr>
            <a:lvl9pPr lvl="8" rtl="0" algn="ctr">
              <a:spcBef>
                <a:spcPts val="400"/>
              </a:spcBef>
              <a:spcAft>
                <a:spcPts val="0"/>
              </a:spcAft>
              <a:buClr>
                <a:srgbClr val="FFFDFC"/>
              </a:buClr>
              <a:buSzPts val="4500"/>
              <a:buNone/>
              <a:defRPr sz="4500">
                <a:solidFill>
                  <a:srgbClr val="FFFDFC"/>
                </a:solidFill>
              </a:defRPr>
            </a:lvl9pPr>
          </a:lstStyle>
          <a:p/>
        </p:txBody>
      </p:sp>
      <p:sp>
        <p:nvSpPr>
          <p:cNvPr id="99" name="Google Shape;99;p6"/>
          <p:cNvSpPr txBox="1"/>
          <p:nvPr>
            <p:ph idx="5" type="body"/>
          </p:nvPr>
        </p:nvSpPr>
        <p:spPr>
          <a:xfrm>
            <a:off x="7552500" y="3140338"/>
            <a:ext cx="3183000" cy="1064100"/>
          </a:xfrm>
          <a:prstGeom prst="rect">
            <a:avLst/>
          </a:prstGeom>
        </p:spPr>
        <p:txBody>
          <a:bodyPr anchorCtr="0" anchor="t" bIns="0" lIns="0" spcFirstLastPara="1" rIns="0" wrap="square" tIns="0">
            <a:noAutofit/>
          </a:bodyPr>
          <a:lstStyle>
            <a:lvl1pPr indent="-368300" lvl="0" marL="457200" rtl="0" algn="ctr">
              <a:spcBef>
                <a:spcPts val="640"/>
              </a:spcBef>
              <a:spcAft>
                <a:spcPts val="0"/>
              </a:spcAft>
              <a:buClr>
                <a:srgbClr val="FFFDFC"/>
              </a:buClr>
              <a:buSzPts val="2200"/>
              <a:buChar char="•"/>
              <a:defRPr sz="2200">
                <a:solidFill>
                  <a:srgbClr val="FFFDFC"/>
                </a:solidFill>
              </a:defRPr>
            </a:lvl1pPr>
            <a:lvl2pPr indent="-368300" lvl="1" marL="914400" rtl="0" algn="ctr">
              <a:spcBef>
                <a:spcPts val="560"/>
              </a:spcBef>
              <a:spcAft>
                <a:spcPts val="0"/>
              </a:spcAft>
              <a:buClr>
                <a:srgbClr val="FFFDFC"/>
              </a:buClr>
              <a:buSzPts val="2200"/>
              <a:buChar char="–"/>
              <a:defRPr>
                <a:solidFill>
                  <a:srgbClr val="FFFDFC"/>
                </a:solidFill>
              </a:defRPr>
            </a:lvl2pPr>
            <a:lvl3pPr indent="-368300" lvl="2" marL="1371600" rtl="0" algn="ctr">
              <a:spcBef>
                <a:spcPts val="480"/>
              </a:spcBef>
              <a:spcAft>
                <a:spcPts val="0"/>
              </a:spcAft>
              <a:buClr>
                <a:srgbClr val="FFFDFC"/>
              </a:buClr>
              <a:buSzPts val="2200"/>
              <a:buChar char="•"/>
              <a:defRPr>
                <a:solidFill>
                  <a:srgbClr val="FFFDFC"/>
                </a:solidFill>
              </a:defRPr>
            </a:lvl3pPr>
            <a:lvl4pPr indent="-368300" lvl="3" marL="1828800" rtl="0" algn="ctr">
              <a:spcBef>
                <a:spcPts val="400"/>
              </a:spcBef>
              <a:spcAft>
                <a:spcPts val="0"/>
              </a:spcAft>
              <a:buClr>
                <a:srgbClr val="FFFDFC"/>
              </a:buClr>
              <a:buSzPts val="2200"/>
              <a:buChar char="–"/>
              <a:defRPr>
                <a:solidFill>
                  <a:srgbClr val="FFFDFC"/>
                </a:solidFill>
              </a:defRPr>
            </a:lvl4pPr>
            <a:lvl5pPr indent="-368300" lvl="4" marL="2286000" rtl="0" algn="ctr">
              <a:spcBef>
                <a:spcPts val="400"/>
              </a:spcBef>
              <a:spcAft>
                <a:spcPts val="0"/>
              </a:spcAft>
              <a:buClr>
                <a:srgbClr val="FFFDFC"/>
              </a:buClr>
              <a:buSzPts val="2200"/>
              <a:buChar char="»"/>
              <a:defRPr>
                <a:solidFill>
                  <a:srgbClr val="FFFDFC"/>
                </a:solidFill>
              </a:defRPr>
            </a:lvl5pPr>
            <a:lvl6pPr indent="-368300" lvl="5" marL="2743200" rtl="0" algn="ctr">
              <a:spcBef>
                <a:spcPts val="400"/>
              </a:spcBef>
              <a:spcAft>
                <a:spcPts val="0"/>
              </a:spcAft>
              <a:buClr>
                <a:srgbClr val="FFFDFC"/>
              </a:buClr>
              <a:buSzPts val="2200"/>
              <a:buChar char="•"/>
              <a:defRPr>
                <a:solidFill>
                  <a:srgbClr val="FFFDFC"/>
                </a:solidFill>
              </a:defRPr>
            </a:lvl6pPr>
            <a:lvl7pPr indent="-368300" lvl="6" marL="3200400" rtl="0" algn="ctr">
              <a:spcBef>
                <a:spcPts val="400"/>
              </a:spcBef>
              <a:spcAft>
                <a:spcPts val="0"/>
              </a:spcAft>
              <a:buClr>
                <a:srgbClr val="FFFDFC"/>
              </a:buClr>
              <a:buSzPts val="2200"/>
              <a:buChar char="•"/>
              <a:defRPr>
                <a:solidFill>
                  <a:srgbClr val="FFFDFC"/>
                </a:solidFill>
              </a:defRPr>
            </a:lvl7pPr>
            <a:lvl8pPr indent="-368300" lvl="7" marL="3657600" rtl="0" algn="ctr">
              <a:spcBef>
                <a:spcPts val="400"/>
              </a:spcBef>
              <a:spcAft>
                <a:spcPts val="0"/>
              </a:spcAft>
              <a:buClr>
                <a:srgbClr val="FFFDFC"/>
              </a:buClr>
              <a:buSzPts val="2200"/>
              <a:buChar char="•"/>
              <a:defRPr>
                <a:solidFill>
                  <a:srgbClr val="FFFDFC"/>
                </a:solidFill>
              </a:defRPr>
            </a:lvl8pPr>
            <a:lvl9pPr indent="-368300" lvl="8" marL="4114800" rtl="0" algn="ctr">
              <a:spcBef>
                <a:spcPts val="400"/>
              </a:spcBef>
              <a:spcAft>
                <a:spcPts val="0"/>
              </a:spcAft>
              <a:buClr>
                <a:srgbClr val="FFFDFC"/>
              </a:buClr>
              <a:buSzPts val="2200"/>
              <a:buChar char="•"/>
              <a:defRPr>
                <a:solidFill>
                  <a:srgbClr val="FFFDFC"/>
                </a:solidFill>
              </a:defRPr>
            </a:lvl9pPr>
          </a:lstStyle>
          <a:p/>
        </p:txBody>
      </p:sp>
      <p:sp>
        <p:nvSpPr>
          <p:cNvPr id="100" name="Google Shape;100;p6"/>
          <p:cNvSpPr txBox="1"/>
          <p:nvPr>
            <p:ph idx="6" type="subTitle"/>
          </p:nvPr>
        </p:nvSpPr>
        <p:spPr>
          <a:xfrm>
            <a:off x="13699325" y="1630800"/>
            <a:ext cx="3117300" cy="1443900"/>
          </a:xfrm>
          <a:prstGeom prst="rect">
            <a:avLst/>
          </a:prstGeom>
        </p:spPr>
        <p:txBody>
          <a:bodyPr anchorCtr="0" anchor="t" bIns="0" lIns="0" spcFirstLastPara="1" rIns="0" wrap="square" tIns="0">
            <a:noAutofit/>
          </a:bodyPr>
          <a:lstStyle>
            <a:lvl1pPr lvl="0" rtl="0" algn="ctr">
              <a:spcBef>
                <a:spcPts val="640"/>
              </a:spcBef>
              <a:spcAft>
                <a:spcPts val="0"/>
              </a:spcAft>
              <a:buClr>
                <a:srgbClr val="FFFDFC"/>
              </a:buClr>
              <a:buSzPts val="4500"/>
              <a:buNone/>
              <a:defRPr sz="4500">
                <a:solidFill>
                  <a:srgbClr val="FFFDFC"/>
                </a:solidFill>
              </a:defRPr>
            </a:lvl1pPr>
            <a:lvl2pPr lvl="1" rtl="0" algn="ctr">
              <a:spcBef>
                <a:spcPts val="560"/>
              </a:spcBef>
              <a:spcAft>
                <a:spcPts val="0"/>
              </a:spcAft>
              <a:buClr>
                <a:srgbClr val="FFFDFC"/>
              </a:buClr>
              <a:buSzPts val="4500"/>
              <a:buNone/>
              <a:defRPr sz="4500">
                <a:solidFill>
                  <a:srgbClr val="FFFDFC"/>
                </a:solidFill>
              </a:defRPr>
            </a:lvl2pPr>
            <a:lvl3pPr lvl="2" rtl="0" algn="ctr">
              <a:spcBef>
                <a:spcPts val="480"/>
              </a:spcBef>
              <a:spcAft>
                <a:spcPts val="0"/>
              </a:spcAft>
              <a:buClr>
                <a:srgbClr val="FFFDFC"/>
              </a:buClr>
              <a:buSzPts val="4500"/>
              <a:buNone/>
              <a:defRPr sz="4500">
                <a:solidFill>
                  <a:srgbClr val="FFFDFC"/>
                </a:solidFill>
              </a:defRPr>
            </a:lvl3pPr>
            <a:lvl4pPr lvl="3" rtl="0" algn="ctr">
              <a:spcBef>
                <a:spcPts val="400"/>
              </a:spcBef>
              <a:spcAft>
                <a:spcPts val="0"/>
              </a:spcAft>
              <a:buClr>
                <a:srgbClr val="FFFDFC"/>
              </a:buClr>
              <a:buSzPts val="4500"/>
              <a:buNone/>
              <a:defRPr sz="4500">
                <a:solidFill>
                  <a:srgbClr val="FFFDFC"/>
                </a:solidFill>
              </a:defRPr>
            </a:lvl4pPr>
            <a:lvl5pPr lvl="4" rtl="0" algn="ctr">
              <a:spcBef>
                <a:spcPts val="400"/>
              </a:spcBef>
              <a:spcAft>
                <a:spcPts val="0"/>
              </a:spcAft>
              <a:buClr>
                <a:srgbClr val="FFFDFC"/>
              </a:buClr>
              <a:buSzPts val="4500"/>
              <a:buNone/>
              <a:defRPr sz="4500">
                <a:solidFill>
                  <a:srgbClr val="FFFDFC"/>
                </a:solidFill>
              </a:defRPr>
            </a:lvl5pPr>
            <a:lvl6pPr lvl="5" rtl="0" algn="ctr">
              <a:spcBef>
                <a:spcPts val="400"/>
              </a:spcBef>
              <a:spcAft>
                <a:spcPts val="0"/>
              </a:spcAft>
              <a:buClr>
                <a:srgbClr val="FFFDFC"/>
              </a:buClr>
              <a:buSzPts val="4500"/>
              <a:buNone/>
              <a:defRPr sz="4500">
                <a:solidFill>
                  <a:srgbClr val="FFFDFC"/>
                </a:solidFill>
              </a:defRPr>
            </a:lvl6pPr>
            <a:lvl7pPr lvl="6" rtl="0" algn="ctr">
              <a:spcBef>
                <a:spcPts val="400"/>
              </a:spcBef>
              <a:spcAft>
                <a:spcPts val="0"/>
              </a:spcAft>
              <a:buClr>
                <a:srgbClr val="FFFDFC"/>
              </a:buClr>
              <a:buSzPts val="4500"/>
              <a:buNone/>
              <a:defRPr sz="4500">
                <a:solidFill>
                  <a:srgbClr val="FFFDFC"/>
                </a:solidFill>
              </a:defRPr>
            </a:lvl7pPr>
            <a:lvl8pPr lvl="7" rtl="0" algn="ctr">
              <a:spcBef>
                <a:spcPts val="400"/>
              </a:spcBef>
              <a:spcAft>
                <a:spcPts val="0"/>
              </a:spcAft>
              <a:buClr>
                <a:srgbClr val="FFFDFC"/>
              </a:buClr>
              <a:buSzPts val="4500"/>
              <a:buNone/>
              <a:defRPr sz="4500">
                <a:solidFill>
                  <a:srgbClr val="FFFDFC"/>
                </a:solidFill>
              </a:defRPr>
            </a:lvl8pPr>
            <a:lvl9pPr lvl="8" rtl="0" algn="ctr">
              <a:spcBef>
                <a:spcPts val="400"/>
              </a:spcBef>
              <a:spcAft>
                <a:spcPts val="0"/>
              </a:spcAft>
              <a:buClr>
                <a:srgbClr val="FFFDFC"/>
              </a:buClr>
              <a:buSzPts val="4500"/>
              <a:buNone/>
              <a:defRPr sz="4500">
                <a:solidFill>
                  <a:srgbClr val="FFFDFC"/>
                </a:solidFill>
              </a:defRPr>
            </a:lvl9pPr>
          </a:lstStyle>
          <a:p/>
        </p:txBody>
      </p:sp>
      <p:sp>
        <p:nvSpPr>
          <p:cNvPr id="101" name="Google Shape;101;p6"/>
          <p:cNvSpPr txBox="1"/>
          <p:nvPr>
            <p:ph idx="7" type="body"/>
          </p:nvPr>
        </p:nvSpPr>
        <p:spPr>
          <a:xfrm>
            <a:off x="13666475" y="3140338"/>
            <a:ext cx="3183000" cy="1064100"/>
          </a:xfrm>
          <a:prstGeom prst="rect">
            <a:avLst/>
          </a:prstGeom>
        </p:spPr>
        <p:txBody>
          <a:bodyPr anchorCtr="0" anchor="t" bIns="0" lIns="0" spcFirstLastPara="1" rIns="0" wrap="square" tIns="0">
            <a:noAutofit/>
          </a:bodyPr>
          <a:lstStyle>
            <a:lvl1pPr indent="-368300" lvl="0" marL="457200" rtl="0" algn="ctr">
              <a:spcBef>
                <a:spcPts val="640"/>
              </a:spcBef>
              <a:spcAft>
                <a:spcPts val="0"/>
              </a:spcAft>
              <a:buClr>
                <a:srgbClr val="FFFDFC"/>
              </a:buClr>
              <a:buSzPts val="2200"/>
              <a:buChar char="•"/>
              <a:defRPr sz="2200">
                <a:solidFill>
                  <a:srgbClr val="FFFDFC"/>
                </a:solidFill>
              </a:defRPr>
            </a:lvl1pPr>
            <a:lvl2pPr indent="-368300" lvl="1" marL="914400" rtl="0" algn="ctr">
              <a:spcBef>
                <a:spcPts val="560"/>
              </a:spcBef>
              <a:spcAft>
                <a:spcPts val="0"/>
              </a:spcAft>
              <a:buClr>
                <a:srgbClr val="FFFDFC"/>
              </a:buClr>
              <a:buSzPts val="2200"/>
              <a:buChar char="–"/>
              <a:defRPr>
                <a:solidFill>
                  <a:srgbClr val="FFFDFC"/>
                </a:solidFill>
              </a:defRPr>
            </a:lvl2pPr>
            <a:lvl3pPr indent="-368300" lvl="2" marL="1371600" rtl="0" algn="ctr">
              <a:spcBef>
                <a:spcPts val="480"/>
              </a:spcBef>
              <a:spcAft>
                <a:spcPts val="0"/>
              </a:spcAft>
              <a:buClr>
                <a:srgbClr val="FFFDFC"/>
              </a:buClr>
              <a:buSzPts val="2200"/>
              <a:buChar char="•"/>
              <a:defRPr>
                <a:solidFill>
                  <a:srgbClr val="FFFDFC"/>
                </a:solidFill>
              </a:defRPr>
            </a:lvl3pPr>
            <a:lvl4pPr indent="-368300" lvl="3" marL="1828800" rtl="0" algn="ctr">
              <a:spcBef>
                <a:spcPts val="400"/>
              </a:spcBef>
              <a:spcAft>
                <a:spcPts val="0"/>
              </a:spcAft>
              <a:buClr>
                <a:srgbClr val="FFFDFC"/>
              </a:buClr>
              <a:buSzPts val="2200"/>
              <a:buChar char="–"/>
              <a:defRPr>
                <a:solidFill>
                  <a:srgbClr val="FFFDFC"/>
                </a:solidFill>
              </a:defRPr>
            </a:lvl4pPr>
            <a:lvl5pPr indent="-368300" lvl="4" marL="2286000" rtl="0" algn="ctr">
              <a:spcBef>
                <a:spcPts val="400"/>
              </a:spcBef>
              <a:spcAft>
                <a:spcPts val="0"/>
              </a:spcAft>
              <a:buClr>
                <a:srgbClr val="FFFDFC"/>
              </a:buClr>
              <a:buSzPts val="2200"/>
              <a:buChar char="»"/>
              <a:defRPr>
                <a:solidFill>
                  <a:srgbClr val="FFFDFC"/>
                </a:solidFill>
              </a:defRPr>
            </a:lvl5pPr>
            <a:lvl6pPr indent="-368300" lvl="5" marL="2743200" rtl="0" algn="ctr">
              <a:spcBef>
                <a:spcPts val="400"/>
              </a:spcBef>
              <a:spcAft>
                <a:spcPts val="0"/>
              </a:spcAft>
              <a:buClr>
                <a:srgbClr val="FFFDFC"/>
              </a:buClr>
              <a:buSzPts val="2200"/>
              <a:buChar char="•"/>
              <a:defRPr>
                <a:solidFill>
                  <a:srgbClr val="FFFDFC"/>
                </a:solidFill>
              </a:defRPr>
            </a:lvl6pPr>
            <a:lvl7pPr indent="-368300" lvl="6" marL="3200400" rtl="0" algn="ctr">
              <a:spcBef>
                <a:spcPts val="400"/>
              </a:spcBef>
              <a:spcAft>
                <a:spcPts val="0"/>
              </a:spcAft>
              <a:buClr>
                <a:srgbClr val="FFFDFC"/>
              </a:buClr>
              <a:buSzPts val="2200"/>
              <a:buChar char="•"/>
              <a:defRPr>
                <a:solidFill>
                  <a:srgbClr val="FFFDFC"/>
                </a:solidFill>
              </a:defRPr>
            </a:lvl7pPr>
            <a:lvl8pPr indent="-368300" lvl="7" marL="3657600" rtl="0" algn="ctr">
              <a:spcBef>
                <a:spcPts val="400"/>
              </a:spcBef>
              <a:spcAft>
                <a:spcPts val="0"/>
              </a:spcAft>
              <a:buClr>
                <a:srgbClr val="FFFDFC"/>
              </a:buClr>
              <a:buSzPts val="2200"/>
              <a:buChar char="•"/>
              <a:defRPr>
                <a:solidFill>
                  <a:srgbClr val="FFFDFC"/>
                </a:solidFill>
              </a:defRPr>
            </a:lvl8pPr>
            <a:lvl9pPr indent="-368300" lvl="8" marL="4114800" rtl="0" algn="ctr">
              <a:spcBef>
                <a:spcPts val="400"/>
              </a:spcBef>
              <a:spcAft>
                <a:spcPts val="0"/>
              </a:spcAft>
              <a:buClr>
                <a:srgbClr val="FFFDFC"/>
              </a:buClr>
              <a:buSzPts val="2200"/>
              <a:buChar char="•"/>
              <a:defRPr>
                <a:solidFill>
                  <a:srgbClr val="FFFDFC"/>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spTree>
      <p:nvGrpSpPr>
        <p:cNvPr id="102" name="Shape 102"/>
        <p:cNvGrpSpPr/>
        <p:nvPr/>
      </p:nvGrpSpPr>
      <p:grpSpPr>
        <a:xfrm>
          <a:off x="0" y="0"/>
          <a:ext cx="0" cy="0"/>
          <a:chOff x="0" y="0"/>
          <a:chExt cx="0" cy="0"/>
        </a:xfrm>
      </p:grpSpPr>
      <p:sp>
        <p:nvSpPr>
          <p:cNvPr id="103" name="Google Shape;103;p7"/>
          <p:cNvSpPr/>
          <p:nvPr>
            <p:ph idx="2" type="pic"/>
          </p:nvPr>
        </p:nvSpPr>
        <p:spPr>
          <a:xfrm>
            <a:off x="-16400" y="-3275"/>
            <a:ext cx="18288000" cy="10287000"/>
          </a:xfrm>
          <a:prstGeom prst="rect">
            <a:avLst/>
          </a:prstGeom>
          <a:noFill/>
          <a:ln>
            <a:noFill/>
          </a:ln>
        </p:spPr>
      </p:sp>
      <p:sp>
        <p:nvSpPr>
          <p:cNvPr id="104" name="Google Shape;104;p7"/>
          <p:cNvSpPr/>
          <p:nvPr/>
        </p:nvSpPr>
        <p:spPr>
          <a:xfrm>
            <a:off x="10019723" y="-4116658"/>
            <a:ext cx="11750004" cy="11750004"/>
          </a:xfrm>
          <a:custGeom>
            <a:rect b="b" l="l" r="r" t="t"/>
            <a:pathLst>
              <a:path extrusionOk="0" h="11750004" w="11750004">
                <a:moveTo>
                  <a:pt x="0" y="0"/>
                </a:moveTo>
                <a:lnTo>
                  <a:pt x="11750004" y="0"/>
                </a:lnTo>
                <a:lnTo>
                  <a:pt x="11750004" y="11750004"/>
                </a:lnTo>
                <a:lnTo>
                  <a:pt x="0" y="11750004"/>
                </a:lnTo>
                <a:lnTo>
                  <a:pt x="0" y="0"/>
                </a:lnTo>
                <a:close/>
              </a:path>
            </a:pathLst>
          </a:custGeom>
          <a:blipFill rotWithShape="1">
            <a:blip r:embed="rId2">
              <a:alphaModFix amt="2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05" name="Google Shape;105;p7"/>
          <p:cNvGrpSpPr/>
          <p:nvPr/>
        </p:nvGrpSpPr>
        <p:grpSpPr>
          <a:xfrm>
            <a:off x="11398804" y="-2892855"/>
            <a:ext cx="8991844" cy="8991844"/>
            <a:chOff x="0" y="0"/>
            <a:chExt cx="812800" cy="812800"/>
          </a:xfrm>
        </p:grpSpPr>
        <p:sp>
          <p:nvSpPr>
            <p:cNvPr id="106" name="Google Shape;106;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5BC3CA"/>
                </a:gs>
                <a:gs pos="100000">
                  <a:srgbClr val="3391B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7" name="Google Shape;107;p7"/>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08" name="Google Shape;108;p7"/>
          <p:cNvGrpSpPr/>
          <p:nvPr/>
        </p:nvGrpSpPr>
        <p:grpSpPr>
          <a:xfrm>
            <a:off x="839067" y="6255033"/>
            <a:ext cx="189631" cy="3266948"/>
            <a:chOff x="0" y="-47625"/>
            <a:chExt cx="49945" cy="860425"/>
          </a:xfrm>
        </p:grpSpPr>
        <p:sp>
          <p:nvSpPr>
            <p:cNvPr id="109" name="Google Shape;109;p7"/>
            <p:cNvSpPr/>
            <p:nvPr/>
          </p:nvSpPr>
          <p:spPr>
            <a:xfrm>
              <a:off x="0" y="0"/>
              <a:ext cx="49945" cy="812800"/>
            </a:xfrm>
            <a:custGeom>
              <a:rect b="b" l="l" r="r" t="t"/>
              <a:pathLst>
                <a:path extrusionOk="0" h="812800" w="49945">
                  <a:moveTo>
                    <a:pt x="0" y="0"/>
                  </a:moveTo>
                  <a:lnTo>
                    <a:pt x="49945" y="0"/>
                  </a:lnTo>
                  <a:lnTo>
                    <a:pt x="49945" y="812800"/>
                  </a:lnTo>
                  <a:lnTo>
                    <a:pt x="0" y="812800"/>
                  </a:lnTo>
                  <a:close/>
                </a:path>
              </a:pathLst>
            </a:custGeom>
            <a:solidFill>
              <a:srgbClr val="4CC2C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0" name="Google Shape;110;p7"/>
            <p:cNvSpPr txBox="1"/>
            <p:nvPr/>
          </p:nvSpPr>
          <p:spPr>
            <a:xfrm>
              <a:off x="0" y="-47625"/>
              <a:ext cx="498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11" name="Google Shape;111;p7"/>
          <p:cNvSpPr txBox="1"/>
          <p:nvPr>
            <p:ph type="title"/>
          </p:nvPr>
        </p:nvSpPr>
        <p:spPr>
          <a:xfrm>
            <a:off x="1509425" y="6874400"/>
            <a:ext cx="11107200" cy="1575000"/>
          </a:xfrm>
          <a:prstGeom prst="rect">
            <a:avLst/>
          </a:prstGeom>
        </p:spPr>
        <p:txBody>
          <a:bodyPr anchorCtr="0" anchor="t" bIns="0" lIns="0" spcFirstLastPara="1" rIns="0" wrap="square" tIns="0">
            <a:noAutofit/>
          </a:bodyPr>
          <a:lstStyle>
            <a:lvl1pPr lvl="0">
              <a:spcBef>
                <a:spcPts val="0"/>
              </a:spcBef>
              <a:spcAft>
                <a:spcPts val="0"/>
              </a:spcAft>
              <a:buClr>
                <a:srgbClr val="FFFDFC"/>
              </a:buClr>
              <a:buSzPts val="12000"/>
              <a:buNone/>
              <a:defRPr>
                <a:solidFill>
                  <a:srgbClr val="FFFDF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2" name="Google Shape;112;p7"/>
          <p:cNvSpPr txBox="1"/>
          <p:nvPr>
            <p:ph idx="1" type="subTitle"/>
          </p:nvPr>
        </p:nvSpPr>
        <p:spPr>
          <a:xfrm>
            <a:off x="1509425" y="8833375"/>
            <a:ext cx="10615200" cy="688500"/>
          </a:xfrm>
          <a:prstGeom prst="rect">
            <a:avLst/>
          </a:prstGeom>
        </p:spPr>
        <p:txBody>
          <a:bodyPr anchorCtr="0" anchor="t" bIns="0" lIns="0" spcFirstLastPara="1" rIns="0" wrap="square" tIns="0">
            <a:noAutofit/>
          </a:bodyPr>
          <a:lstStyle>
            <a:lvl1pPr lvl="0">
              <a:spcBef>
                <a:spcPts val="640"/>
              </a:spcBef>
              <a:spcAft>
                <a:spcPts val="0"/>
              </a:spcAft>
              <a:buClr>
                <a:srgbClr val="FFFDFC"/>
              </a:buClr>
              <a:buSzPts val="3200"/>
              <a:buNone/>
              <a:defRPr>
                <a:solidFill>
                  <a:srgbClr val="FFFDFC"/>
                </a:solidFill>
              </a:defRPr>
            </a:lvl1pPr>
            <a:lvl2pPr lvl="1">
              <a:spcBef>
                <a:spcPts val="560"/>
              </a:spcBef>
              <a:spcAft>
                <a:spcPts val="0"/>
              </a:spcAft>
              <a:buSzPts val="2200"/>
              <a:buNone/>
              <a:defRPr/>
            </a:lvl2pPr>
            <a:lvl3pPr lvl="2">
              <a:spcBef>
                <a:spcPts val="480"/>
              </a:spcBef>
              <a:spcAft>
                <a:spcPts val="0"/>
              </a:spcAft>
              <a:buSzPts val="2200"/>
              <a:buNone/>
              <a:defRPr/>
            </a:lvl3pPr>
            <a:lvl4pPr lvl="3">
              <a:spcBef>
                <a:spcPts val="400"/>
              </a:spcBef>
              <a:spcAft>
                <a:spcPts val="0"/>
              </a:spcAft>
              <a:buSzPts val="2200"/>
              <a:buNone/>
              <a:defRPr/>
            </a:lvl4pPr>
            <a:lvl5pPr lvl="4">
              <a:spcBef>
                <a:spcPts val="400"/>
              </a:spcBef>
              <a:spcAft>
                <a:spcPts val="0"/>
              </a:spcAft>
              <a:buSzPts val="2200"/>
              <a:buNone/>
              <a:defRPr/>
            </a:lvl5pPr>
            <a:lvl6pPr lvl="5">
              <a:spcBef>
                <a:spcPts val="400"/>
              </a:spcBef>
              <a:spcAft>
                <a:spcPts val="0"/>
              </a:spcAft>
              <a:buSzPts val="2200"/>
              <a:buNone/>
              <a:defRPr/>
            </a:lvl6pPr>
            <a:lvl7pPr lvl="6">
              <a:spcBef>
                <a:spcPts val="400"/>
              </a:spcBef>
              <a:spcAft>
                <a:spcPts val="0"/>
              </a:spcAft>
              <a:buSzPts val="2200"/>
              <a:buNone/>
              <a:defRPr/>
            </a:lvl7pPr>
            <a:lvl8pPr lvl="7">
              <a:spcBef>
                <a:spcPts val="400"/>
              </a:spcBef>
              <a:spcAft>
                <a:spcPts val="0"/>
              </a:spcAft>
              <a:buSzPts val="2200"/>
              <a:buNone/>
              <a:defRPr/>
            </a:lvl8pPr>
            <a:lvl9pPr lvl="8">
              <a:spcBef>
                <a:spcPts val="400"/>
              </a:spcBef>
              <a:spcAft>
                <a:spcPts val="0"/>
              </a:spcAft>
              <a:buSzPts val="2200"/>
              <a:buNone/>
              <a:defRPr/>
            </a:lvl9pPr>
          </a:lstStyle>
          <a:p/>
        </p:txBody>
      </p:sp>
      <p:sp>
        <p:nvSpPr>
          <p:cNvPr id="113" name="Google Shape;113;p7"/>
          <p:cNvSpPr txBox="1"/>
          <p:nvPr>
            <p:ph idx="3" type="title"/>
          </p:nvPr>
        </p:nvSpPr>
        <p:spPr>
          <a:xfrm>
            <a:off x="12764400" y="285475"/>
            <a:ext cx="5299500" cy="4068900"/>
          </a:xfrm>
          <a:prstGeom prst="rect">
            <a:avLst/>
          </a:prstGeom>
        </p:spPr>
        <p:txBody>
          <a:bodyPr anchorCtr="0" anchor="t" bIns="0" lIns="0" spcFirstLastPara="1" rIns="0" wrap="square" tIns="0">
            <a:noAutofit/>
          </a:bodyPr>
          <a:lstStyle>
            <a:lvl1pPr lvl="0">
              <a:spcBef>
                <a:spcPts val="0"/>
              </a:spcBef>
              <a:spcAft>
                <a:spcPts val="0"/>
              </a:spcAft>
              <a:buClr>
                <a:srgbClr val="FFFDFC"/>
              </a:buClr>
              <a:buSzPts val="30600"/>
              <a:buNone/>
              <a:defRPr sz="30600">
                <a:solidFill>
                  <a:srgbClr val="FFFDF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114" name="Shape 114"/>
        <p:cNvGrpSpPr/>
        <p:nvPr/>
      </p:nvGrpSpPr>
      <p:grpSpPr>
        <a:xfrm>
          <a:off x="0" y="0"/>
          <a:ext cx="0" cy="0"/>
          <a:chOff x="0" y="0"/>
          <a:chExt cx="0" cy="0"/>
        </a:xfrm>
      </p:grpSpPr>
      <p:sp>
        <p:nvSpPr>
          <p:cNvPr id="115" name="Google Shape;115;p8"/>
          <p:cNvSpPr/>
          <p:nvPr/>
        </p:nvSpPr>
        <p:spPr>
          <a:xfrm>
            <a:off x="0" y="0"/>
            <a:ext cx="18288887" cy="5246624"/>
          </a:xfrm>
          <a:custGeom>
            <a:rect b="b" l="l" r="r" t="t"/>
            <a:pathLst>
              <a:path extrusionOk="0" h="812800" w="2833290">
                <a:moveTo>
                  <a:pt x="0" y="0"/>
                </a:moveTo>
                <a:lnTo>
                  <a:pt x="2833290" y="0"/>
                </a:lnTo>
                <a:lnTo>
                  <a:pt x="2833290" y="812800"/>
                </a:lnTo>
                <a:lnTo>
                  <a:pt x="0" y="812800"/>
                </a:lnTo>
                <a:close/>
              </a:path>
            </a:pathLst>
          </a:custGeom>
          <a:gradFill>
            <a:gsLst>
              <a:gs pos="0">
                <a:srgbClr val="5BC3CA"/>
              </a:gs>
              <a:gs pos="100000">
                <a:srgbClr val="3391B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6" name="Google Shape;116;p8"/>
          <p:cNvSpPr/>
          <p:nvPr>
            <p:ph idx="2" type="pic"/>
          </p:nvPr>
        </p:nvSpPr>
        <p:spPr>
          <a:xfrm>
            <a:off x="-462" y="-1987"/>
            <a:ext cx="18288900" cy="5250600"/>
          </a:xfrm>
          <a:prstGeom prst="rect">
            <a:avLst/>
          </a:prstGeom>
          <a:noFill/>
          <a:ln>
            <a:noFill/>
          </a:ln>
        </p:spPr>
      </p:sp>
      <p:sp>
        <p:nvSpPr>
          <p:cNvPr id="117" name="Google Shape;117;p8"/>
          <p:cNvSpPr/>
          <p:nvPr/>
        </p:nvSpPr>
        <p:spPr>
          <a:xfrm>
            <a:off x="5127561" y="3010911"/>
            <a:ext cx="3938084" cy="3938084"/>
          </a:xfrm>
          <a:custGeom>
            <a:rect b="b" l="l" r="r" t="t"/>
            <a:pathLst>
              <a:path extrusionOk="0" h="3938084" w="3938084">
                <a:moveTo>
                  <a:pt x="0" y="0"/>
                </a:moveTo>
                <a:lnTo>
                  <a:pt x="3938084" y="0"/>
                </a:lnTo>
                <a:lnTo>
                  <a:pt x="3938084" y="3938084"/>
                </a:lnTo>
                <a:lnTo>
                  <a:pt x="0" y="3938084"/>
                </a:lnTo>
                <a:lnTo>
                  <a:pt x="0" y="0"/>
                </a:lnTo>
                <a:close/>
              </a:path>
            </a:pathLst>
          </a:custGeom>
          <a:blipFill rotWithShape="1">
            <a:blip r:embed="rId2">
              <a:alphaModFix amt="4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8" name="Google Shape;118;p8"/>
          <p:cNvSpPr/>
          <p:nvPr/>
        </p:nvSpPr>
        <p:spPr>
          <a:xfrm>
            <a:off x="9227570" y="3006146"/>
            <a:ext cx="3938084" cy="3938084"/>
          </a:xfrm>
          <a:custGeom>
            <a:rect b="b" l="l" r="r" t="t"/>
            <a:pathLst>
              <a:path extrusionOk="0" h="3938084" w="3938084">
                <a:moveTo>
                  <a:pt x="0" y="0"/>
                </a:moveTo>
                <a:lnTo>
                  <a:pt x="3938084" y="0"/>
                </a:lnTo>
                <a:lnTo>
                  <a:pt x="3938084" y="3938084"/>
                </a:lnTo>
                <a:lnTo>
                  <a:pt x="0" y="3938084"/>
                </a:lnTo>
                <a:lnTo>
                  <a:pt x="0" y="0"/>
                </a:lnTo>
                <a:close/>
              </a:path>
            </a:pathLst>
          </a:custGeom>
          <a:blipFill rotWithShape="1">
            <a:blip r:embed="rId2">
              <a:alphaModFix amt="4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9" name="Google Shape;119;p8"/>
          <p:cNvSpPr/>
          <p:nvPr/>
        </p:nvSpPr>
        <p:spPr>
          <a:xfrm>
            <a:off x="1027600" y="3006146"/>
            <a:ext cx="3938084" cy="3938084"/>
          </a:xfrm>
          <a:custGeom>
            <a:rect b="b" l="l" r="r" t="t"/>
            <a:pathLst>
              <a:path extrusionOk="0" h="3938084" w="3938084">
                <a:moveTo>
                  <a:pt x="0" y="0"/>
                </a:moveTo>
                <a:lnTo>
                  <a:pt x="3938084" y="0"/>
                </a:lnTo>
                <a:lnTo>
                  <a:pt x="3938084" y="3938084"/>
                </a:lnTo>
                <a:lnTo>
                  <a:pt x="0" y="3938084"/>
                </a:lnTo>
                <a:lnTo>
                  <a:pt x="0" y="0"/>
                </a:lnTo>
                <a:close/>
              </a:path>
            </a:pathLst>
          </a:custGeom>
          <a:blipFill rotWithShape="1">
            <a:blip r:embed="rId2">
              <a:alphaModFix amt="4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20" name="Google Shape;120;p8"/>
          <p:cNvGrpSpPr/>
          <p:nvPr/>
        </p:nvGrpSpPr>
        <p:grpSpPr>
          <a:xfrm>
            <a:off x="1028700" y="2810581"/>
            <a:ext cx="3418962" cy="3619292"/>
            <a:chOff x="0" y="-47625"/>
            <a:chExt cx="812800" cy="860425"/>
          </a:xfrm>
        </p:grpSpPr>
        <p:sp>
          <p:nvSpPr>
            <p:cNvPr id="121" name="Google Shape;121;p8"/>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2" name="Google Shape;122;p8"/>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67388"/>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23" name="Google Shape;123;p8"/>
          <p:cNvGrpSpPr/>
          <p:nvPr/>
        </p:nvGrpSpPr>
        <p:grpSpPr>
          <a:xfrm>
            <a:off x="5142400" y="2810581"/>
            <a:ext cx="3418962" cy="3619292"/>
            <a:chOff x="0" y="-47625"/>
            <a:chExt cx="812800" cy="860425"/>
          </a:xfrm>
        </p:grpSpPr>
        <p:sp>
          <p:nvSpPr>
            <p:cNvPr id="124" name="Google Shape;124;p8"/>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5" name="Google Shape;125;p8"/>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67388"/>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26" name="Google Shape;126;p8"/>
          <p:cNvGrpSpPr/>
          <p:nvPr/>
        </p:nvGrpSpPr>
        <p:grpSpPr>
          <a:xfrm>
            <a:off x="9227522" y="2805816"/>
            <a:ext cx="3418962" cy="3619292"/>
            <a:chOff x="0" y="-47625"/>
            <a:chExt cx="812800" cy="860425"/>
          </a:xfrm>
        </p:grpSpPr>
        <p:sp>
          <p:nvSpPr>
            <p:cNvPr id="127" name="Google Shape;127;p8"/>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8" name="Google Shape;128;p8"/>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67388"/>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29" name="Google Shape;129;p8"/>
          <p:cNvSpPr txBox="1"/>
          <p:nvPr>
            <p:ph type="title"/>
          </p:nvPr>
        </p:nvSpPr>
        <p:spPr>
          <a:xfrm>
            <a:off x="1115650" y="7668500"/>
            <a:ext cx="14454300" cy="1952400"/>
          </a:xfrm>
          <a:prstGeom prst="rect">
            <a:avLst/>
          </a:prstGeom>
        </p:spPr>
        <p:txBody>
          <a:bodyPr anchorCtr="0" anchor="t" bIns="0" lIns="0" spcFirstLastPara="1" rIns="0" wrap="square" tIns="0">
            <a:noAutofit/>
          </a:bodyPr>
          <a:lstStyle>
            <a:lvl1pPr lvl="0">
              <a:spcBef>
                <a:spcPts val="0"/>
              </a:spcBef>
              <a:spcAft>
                <a:spcPts val="0"/>
              </a:spcAft>
              <a:buSzPts val="1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0" name="Google Shape;130;p8"/>
          <p:cNvSpPr txBox="1"/>
          <p:nvPr>
            <p:ph idx="1" type="subTitle"/>
          </p:nvPr>
        </p:nvSpPr>
        <p:spPr>
          <a:xfrm>
            <a:off x="2192675" y="3271500"/>
            <a:ext cx="1164900" cy="677400"/>
          </a:xfrm>
          <a:prstGeom prst="rect">
            <a:avLst/>
          </a:prstGeom>
        </p:spPr>
        <p:txBody>
          <a:bodyPr anchorCtr="0" anchor="t" bIns="0" lIns="0" spcFirstLastPara="1" rIns="0" wrap="square" tIns="0">
            <a:noAutofit/>
          </a:bodyPr>
          <a:lstStyle>
            <a:lvl1pPr lvl="0" algn="ctr">
              <a:spcBef>
                <a:spcPts val="640"/>
              </a:spcBef>
              <a:spcAft>
                <a:spcPts val="0"/>
              </a:spcAft>
              <a:buClr>
                <a:srgbClr val="4CC2CF"/>
              </a:buClr>
              <a:buSzPts val="3200"/>
              <a:buNone/>
              <a:defRPr b="1">
                <a:solidFill>
                  <a:srgbClr val="4CC2CF"/>
                </a:solidFill>
              </a:defRPr>
            </a:lvl1pPr>
            <a:lvl2pPr lvl="1" algn="ctr">
              <a:spcBef>
                <a:spcPts val="560"/>
              </a:spcBef>
              <a:spcAft>
                <a:spcPts val="0"/>
              </a:spcAft>
              <a:buClr>
                <a:srgbClr val="4CC2CF"/>
              </a:buClr>
              <a:buSzPts val="2200"/>
              <a:buNone/>
              <a:defRPr b="1">
                <a:solidFill>
                  <a:srgbClr val="4CC2CF"/>
                </a:solidFill>
              </a:defRPr>
            </a:lvl2pPr>
            <a:lvl3pPr lvl="2" algn="ctr">
              <a:spcBef>
                <a:spcPts val="480"/>
              </a:spcBef>
              <a:spcAft>
                <a:spcPts val="0"/>
              </a:spcAft>
              <a:buClr>
                <a:srgbClr val="4CC2CF"/>
              </a:buClr>
              <a:buSzPts val="2200"/>
              <a:buNone/>
              <a:defRPr b="1">
                <a:solidFill>
                  <a:srgbClr val="4CC2CF"/>
                </a:solidFill>
              </a:defRPr>
            </a:lvl3pPr>
            <a:lvl4pPr lvl="3" algn="ctr">
              <a:spcBef>
                <a:spcPts val="400"/>
              </a:spcBef>
              <a:spcAft>
                <a:spcPts val="0"/>
              </a:spcAft>
              <a:buClr>
                <a:srgbClr val="4CC2CF"/>
              </a:buClr>
              <a:buSzPts val="2200"/>
              <a:buNone/>
              <a:defRPr b="1">
                <a:solidFill>
                  <a:srgbClr val="4CC2CF"/>
                </a:solidFill>
              </a:defRPr>
            </a:lvl4pPr>
            <a:lvl5pPr lvl="4" algn="ctr">
              <a:spcBef>
                <a:spcPts val="400"/>
              </a:spcBef>
              <a:spcAft>
                <a:spcPts val="0"/>
              </a:spcAft>
              <a:buClr>
                <a:srgbClr val="4CC2CF"/>
              </a:buClr>
              <a:buSzPts val="2200"/>
              <a:buNone/>
              <a:defRPr b="1">
                <a:solidFill>
                  <a:srgbClr val="4CC2CF"/>
                </a:solidFill>
              </a:defRPr>
            </a:lvl5pPr>
            <a:lvl6pPr lvl="5" algn="ctr">
              <a:spcBef>
                <a:spcPts val="400"/>
              </a:spcBef>
              <a:spcAft>
                <a:spcPts val="0"/>
              </a:spcAft>
              <a:buClr>
                <a:srgbClr val="4CC2CF"/>
              </a:buClr>
              <a:buSzPts val="2200"/>
              <a:buNone/>
              <a:defRPr b="1">
                <a:solidFill>
                  <a:srgbClr val="4CC2CF"/>
                </a:solidFill>
              </a:defRPr>
            </a:lvl6pPr>
            <a:lvl7pPr lvl="6" algn="ctr">
              <a:spcBef>
                <a:spcPts val="400"/>
              </a:spcBef>
              <a:spcAft>
                <a:spcPts val="0"/>
              </a:spcAft>
              <a:buClr>
                <a:srgbClr val="4CC2CF"/>
              </a:buClr>
              <a:buSzPts val="2200"/>
              <a:buNone/>
              <a:defRPr b="1">
                <a:solidFill>
                  <a:srgbClr val="4CC2CF"/>
                </a:solidFill>
              </a:defRPr>
            </a:lvl7pPr>
            <a:lvl8pPr lvl="7" algn="ctr">
              <a:spcBef>
                <a:spcPts val="400"/>
              </a:spcBef>
              <a:spcAft>
                <a:spcPts val="0"/>
              </a:spcAft>
              <a:buClr>
                <a:srgbClr val="4CC2CF"/>
              </a:buClr>
              <a:buSzPts val="2200"/>
              <a:buNone/>
              <a:defRPr b="1">
                <a:solidFill>
                  <a:srgbClr val="4CC2CF"/>
                </a:solidFill>
              </a:defRPr>
            </a:lvl8pPr>
            <a:lvl9pPr lvl="8" algn="ctr">
              <a:spcBef>
                <a:spcPts val="400"/>
              </a:spcBef>
              <a:spcAft>
                <a:spcPts val="0"/>
              </a:spcAft>
              <a:buClr>
                <a:srgbClr val="4CC2CF"/>
              </a:buClr>
              <a:buSzPts val="2200"/>
              <a:buNone/>
              <a:defRPr b="1">
                <a:solidFill>
                  <a:srgbClr val="4CC2CF"/>
                </a:solidFill>
              </a:defRPr>
            </a:lvl9pPr>
          </a:lstStyle>
          <a:p/>
        </p:txBody>
      </p:sp>
      <p:sp>
        <p:nvSpPr>
          <p:cNvPr id="131" name="Google Shape;131;p8"/>
          <p:cNvSpPr txBox="1"/>
          <p:nvPr>
            <p:ph idx="3" type="subTitle"/>
          </p:nvPr>
        </p:nvSpPr>
        <p:spPr>
          <a:xfrm>
            <a:off x="1306700" y="4206675"/>
            <a:ext cx="2985900" cy="677400"/>
          </a:xfrm>
          <a:prstGeom prst="rect">
            <a:avLst/>
          </a:prstGeom>
        </p:spPr>
        <p:txBody>
          <a:bodyPr anchorCtr="0" anchor="t" bIns="0" lIns="0" spcFirstLastPara="1" rIns="0" wrap="square" tIns="0">
            <a:noAutofit/>
          </a:bodyPr>
          <a:lstStyle>
            <a:lvl1pPr lvl="0" algn="ctr">
              <a:spcBef>
                <a:spcPts val="640"/>
              </a:spcBef>
              <a:spcAft>
                <a:spcPts val="0"/>
              </a:spcAft>
              <a:buSzPts val="3200"/>
              <a:buNone/>
              <a:defRPr/>
            </a:lvl1pPr>
            <a:lvl2pPr lvl="1">
              <a:spcBef>
                <a:spcPts val="560"/>
              </a:spcBef>
              <a:spcAft>
                <a:spcPts val="0"/>
              </a:spcAft>
              <a:buSzPts val="2200"/>
              <a:buNone/>
              <a:defRPr/>
            </a:lvl2pPr>
            <a:lvl3pPr lvl="2">
              <a:spcBef>
                <a:spcPts val="480"/>
              </a:spcBef>
              <a:spcAft>
                <a:spcPts val="0"/>
              </a:spcAft>
              <a:buSzPts val="2200"/>
              <a:buNone/>
              <a:defRPr/>
            </a:lvl3pPr>
            <a:lvl4pPr lvl="3">
              <a:spcBef>
                <a:spcPts val="400"/>
              </a:spcBef>
              <a:spcAft>
                <a:spcPts val="0"/>
              </a:spcAft>
              <a:buSzPts val="2200"/>
              <a:buNone/>
              <a:defRPr/>
            </a:lvl4pPr>
            <a:lvl5pPr lvl="4">
              <a:spcBef>
                <a:spcPts val="400"/>
              </a:spcBef>
              <a:spcAft>
                <a:spcPts val="0"/>
              </a:spcAft>
              <a:buSzPts val="2200"/>
              <a:buNone/>
              <a:defRPr/>
            </a:lvl5pPr>
            <a:lvl6pPr lvl="5">
              <a:spcBef>
                <a:spcPts val="400"/>
              </a:spcBef>
              <a:spcAft>
                <a:spcPts val="0"/>
              </a:spcAft>
              <a:buSzPts val="2200"/>
              <a:buNone/>
              <a:defRPr/>
            </a:lvl6pPr>
            <a:lvl7pPr lvl="6">
              <a:spcBef>
                <a:spcPts val="400"/>
              </a:spcBef>
              <a:spcAft>
                <a:spcPts val="0"/>
              </a:spcAft>
              <a:buSzPts val="2200"/>
              <a:buNone/>
              <a:defRPr/>
            </a:lvl7pPr>
            <a:lvl8pPr lvl="7">
              <a:spcBef>
                <a:spcPts val="400"/>
              </a:spcBef>
              <a:spcAft>
                <a:spcPts val="0"/>
              </a:spcAft>
              <a:buSzPts val="2200"/>
              <a:buNone/>
              <a:defRPr/>
            </a:lvl8pPr>
            <a:lvl9pPr lvl="8">
              <a:spcBef>
                <a:spcPts val="400"/>
              </a:spcBef>
              <a:spcAft>
                <a:spcPts val="0"/>
              </a:spcAft>
              <a:buSzPts val="2200"/>
              <a:buNone/>
              <a:defRPr/>
            </a:lvl9pPr>
          </a:lstStyle>
          <a:p/>
        </p:txBody>
      </p:sp>
      <p:sp>
        <p:nvSpPr>
          <p:cNvPr id="132" name="Google Shape;132;p8"/>
          <p:cNvSpPr txBox="1"/>
          <p:nvPr>
            <p:ph idx="4" type="body"/>
          </p:nvPr>
        </p:nvSpPr>
        <p:spPr>
          <a:xfrm>
            <a:off x="1306775" y="5331700"/>
            <a:ext cx="2936700" cy="954000"/>
          </a:xfrm>
          <a:prstGeom prst="rect">
            <a:avLst/>
          </a:prstGeom>
        </p:spPr>
        <p:txBody>
          <a:bodyPr anchorCtr="0" anchor="t" bIns="0" lIns="0" spcFirstLastPara="1" rIns="0" wrap="square" tIns="0">
            <a:noAutofit/>
          </a:bodyPr>
          <a:lstStyle>
            <a:lvl1pPr indent="-368300" lvl="0" marL="457200" algn="ctr">
              <a:spcBef>
                <a:spcPts val="640"/>
              </a:spcBef>
              <a:spcAft>
                <a:spcPts val="0"/>
              </a:spcAft>
              <a:buSzPts val="2200"/>
              <a:buChar char="•"/>
              <a:defRPr sz="2200"/>
            </a:lvl1pPr>
            <a:lvl2pPr indent="-368300" lvl="1" marL="914400" algn="ctr">
              <a:spcBef>
                <a:spcPts val="560"/>
              </a:spcBef>
              <a:spcAft>
                <a:spcPts val="0"/>
              </a:spcAft>
              <a:buSzPts val="2200"/>
              <a:buChar char="–"/>
              <a:defRPr/>
            </a:lvl2pPr>
            <a:lvl3pPr indent="-368300" lvl="2" marL="1371600" algn="ctr">
              <a:spcBef>
                <a:spcPts val="480"/>
              </a:spcBef>
              <a:spcAft>
                <a:spcPts val="0"/>
              </a:spcAft>
              <a:buSzPts val="2200"/>
              <a:buChar char="•"/>
              <a:defRPr/>
            </a:lvl3pPr>
            <a:lvl4pPr indent="-368300" lvl="3" marL="1828800" algn="ctr">
              <a:spcBef>
                <a:spcPts val="400"/>
              </a:spcBef>
              <a:spcAft>
                <a:spcPts val="0"/>
              </a:spcAft>
              <a:buSzPts val="2200"/>
              <a:buChar char="–"/>
              <a:defRPr/>
            </a:lvl4pPr>
            <a:lvl5pPr indent="-368300" lvl="4" marL="2286000" algn="ctr">
              <a:spcBef>
                <a:spcPts val="400"/>
              </a:spcBef>
              <a:spcAft>
                <a:spcPts val="0"/>
              </a:spcAft>
              <a:buSzPts val="2200"/>
              <a:buChar char="»"/>
              <a:defRPr/>
            </a:lvl5pPr>
            <a:lvl6pPr indent="-368300" lvl="5" marL="2743200" algn="ctr">
              <a:spcBef>
                <a:spcPts val="400"/>
              </a:spcBef>
              <a:spcAft>
                <a:spcPts val="0"/>
              </a:spcAft>
              <a:buSzPts val="2200"/>
              <a:buChar char="•"/>
              <a:defRPr/>
            </a:lvl6pPr>
            <a:lvl7pPr indent="-368300" lvl="6" marL="3200400" algn="ctr">
              <a:spcBef>
                <a:spcPts val="400"/>
              </a:spcBef>
              <a:spcAft>
                <a:spcPts val="0"/>
              </a:spcAft>
              <a:buSzPts val="2200"/>
              <a:buChar char="•"/>
              <a:defRPr/>
            </a:lvl7pPr>
            <a:lvl8pPr indent="-368300" lvl="7" marL="3657600" algn="ctr">
              <a:spcBef>
                <a:spcPts val="400"/>
              </a:spcBef>
              <a:spcAft>
                <a:spcPts val="0"/>
              </a:spcAft>
              <a:buSzPts val="2200"/>
              <a:buChar char="•"/>
              <a:defRPr/>
            </a:lvl8pPr>
            <a:lvl9pPr indent="-368300" lvl="8" marL="4114800" algn="ctr">
              <a:spcBef>
                <a:spcPts val="400"/>
              </a:spcBef>
              <a:spcAft>
                <a:spcPts val="0"/>
              </a:spcAft>
              <a:buSzPts val="2200"/>
              <a:buChar char="•"/>
              <a:defRPr/>
            </a:lvl9pPr>
          </a:lstStyle>
          <a:p/>
        </p:txBody>
      </p:sp>
      <p:sp>
        <p:nvSpPr>
          <p:cNvPr id="133" name="Google Shape;133;p8"/>
          <p:cNvSpPr txBox="1"/>
          <p:nvPr>
            <p:ph idx="5" type="subTitle"/>
          </p:nvPr>
        </p:nvSpPr>
        <p:spPr>
          <a:xfrm>
            <a:off x="6230638" y="3271500"/>
            <a:ext cx="1164900" cy="677400"/>
          </a:xfrm>
          <a:prstGeom prst="rect">
            <a:avLst/>
          </a:prstGeom>
        </p:spPr>
        <p:txBody>
          <a:bodyPr anchorCtr="0" anchor="t" bIns="0" lIns="0" spcFirstLastPara="1" rIns="0" wrap="square" tIns="0">
            <a:noAutofit/>
          </a:bodyPr>
          <a:lstStyle>
            <a:lvl1pPr lvl="0" rtl="0" algn="ctr">
              <a:spcBef>
                <a:spcPts val="640"/>
              </a:spcBef>
              <a:spcAft>
                <a:spcPts val="0"/>
              </a:spcAft>
              <a:buClr>
                <a:srgbClr val="4CC2CF"/>
              </a:buClr>
              <a:buSzPts val="3200"/>
              <a:buNone/>
              <a:defRPr b="1">
                <a:solidFill>
                  <a:srgbClr val="4CC2CF"/>
                </a:solidFill>
              </a:defRPr>
            </a:lvl1pPr>
            <a:lvl2pPr lvl="1" rtl="0" algn="ctr">
              <a:spcBef>
                <a:spcPts val="560"/>
              </a:spcBef>
              <a:spcAft>
                <a:spcPts val="0"/>
              </a:spcAft>
              <a:buClr>
                <a:srgbClr val="4CC2CF"/>
              </a:buClr>
              <a:buSzPts val="2200"/>
              <a:buNone/>
              <a:defRPr b="1">
                <a:solidFill>
                  <a:srgbClr val="4CC2CF"/>
                </a:solidFill>
              </a:defRPr>
            </a:lvl2pPr>
            <a:lvl3pPr lvl="2" rtl="0" algn="ctr">
              <a:spcBef>
                <a:spcPts val="480"/>
              </a:spcBef>
              <a:spcAft>
                <a:spcPts val="0"/>
              </a:spcAft>
              <a:buClr>
                <a:srgbClr val="4CC2CF"/>
              </a:buClr>
              <a:buSzPts val="2200"/>
              <a:buNone/>
              <a:defRPr b="1">
                <a:solidFill>
                  <a:srgbClr val="4CC2CF"/>
                </a:solidFill>
              </a:defRPr>
            </a:lvl3pPr>
            <a:lvl4pPr lvl="3" rtl="0" algn="ctr">
              <a:spcBef>
                <a:spcPts val="400"/>
              </a:spcBef>
              <a:spcAft>
                <a:spcPts val="0"/>
              </a:spcAft>
              <a:buClr>
                <a:srgbClr val="4CC2CF"/>
              </a:buClr>
              <a:buSzPts val="2200"/>
              <a:buNone/>
              <a:defRPr b="1">
                <a:solidFill>
                  <a:srgbClr val="4CC2CF"/>
                </a:solidFill>
              </a:defRPr>
            </a:lvl4pPr>
            <a:lvl5pPr lvl="4" rtl="0" algn="ctr">
              <a:spcBef>
                <a:spcPts val="400"/>
              </a:spcBef>
              <a:spcAft>
                <a:spcPts val="0"/>
              </a:spcAft>
              <a:buClr>
                <a:srgbClr val="4CC2CF"/>
              </a:buClr>
              <a:buSzPts val="2200"/>
              <a:buNone/>
              <a:defRPr b="1">
                <a:solidFill>
                  <a:srgbClr val="4CC2CF"/>
                </a:solidFill>
              </a:defRPr>
            </a:lvl5pPr>
            <a:lvl6pPr lvl="5" rtl="0" algn="ctr">
              <a:spcBef>
                <a:spcPts val="400"/>
              </a:spcBef>
              <a:spcAft>
                <a:spcPts val="0"/>
              </a:spcAft>
              <a:buClr>
                <a:srgbClr val="4CC2CF"/>
              </a:buClr>
              <a:buSzPts val="2200"/>
              <a:buNone/>
              <a:defRPr b="1">
                <a:solidFill>
                  <a:srgbClr val="4CC2CF"/>
                </a:solidFill>
              </a:defRPr>
            </a:lvl6pPr>
            <a:lvl7pPr lvl="6" rtl="0" algn="ctr">
              <a:spcBef>
                <a:spcPts val="400"/>
              </a:spcBef>
              <a:spcAft>
                <a:spcPts val="0"/>
              </a:spcAft>
              <a:buClr>
                <a:srgbClr val="4CC2CF"/>
              </a:buClr>
              <a:buSzPts val="2200"/>
              <a:buNone/>
              <a:defRPr b="1">
                <a:solidFill>
                  <a:srgbClr val="4CC2CF"/>
                </a:solidFill>
              </a:defRPr>
            </a:lvl7pPr>
            <a:lvl8pPr lvl="7" rtl="0" algn="ctr">
              <a:spcBef>
                <a:spcPts val="400"/>
              </a:spcBef>
              <a:spcAft>
                <a:spcPts val="0"/>
              </a:spcAft>
              <a:buClr>
                <a:srgbClr val="4CC2CF"/>
              </a:buClr>
              <a:buSzPts val="2200"/>
              <a:buNone/>
              <a:defRPr b="1">
                <a:solidFill>
                  <a:srgbClr val="4CC2CF"/>
                </a:solidFill>
              </a:defRPr>
            </a:lvl8pPr>
            <a:lvl9pPr lvl="8" rtl="0" algn="ctr">
              <a:spcBef>
                <a:spcPts val="400"/>
              </a:spcBef>
              <a:spcAft>
                <a:spcPts val="0"/>
              </a:spcAft>
              <a:buClr>
                <a:srgbClr val="4CC2CF"/>
              </a:buClr>
              <a:buSzPts val="2200"/>
              <a:buNone/>
              <a:defRPr b="1">
                <a:solidFill>
                  <a:srgbClr val="4CC2CF"/>
                </a:solidFill>
              </a:defRPr>
            </a:lvl9pPr>
          </a:lstStyle>
          <a:p/>
        </p:txBody>
      </p:sp>
      <p:sp>
        <p:nvSpPr>
          <p:cNvPr id="134" name="Google Shape;134;p8"/>
          <p:cNvSpPr txBox="1"/>
          <p:nvPr>
            <p:ph idx="6" type="subTitle"/>
          </p:nvPr>
        </p:nvSpPr>
        <p:spPr>
          <a:xfrm>
            <a:off x="5344663" y="4206675"/>
            <a:ext cx="2985900" cy="677400"/>
          </a:xfrm>
          <a:prstGeom prst="rect">
            <a:avLst/>
          </a:prstGeom>
        </p:spPr>
        <p:txBody>
          <a:bodyPr anchorCtr="0" anchor="t" bIns="0" lIns="0" spcFirstLastPara="1" rIns="0" wrap="square" tIns="0">
            <a:noAutofit/>
          </a:bodyPr>
          <a:lstStyle>
            <a:lvl1pPr lvl="0" rtl="0" algn="ctr">
              <a:spcBef>
                <a:spcPts val="640"/>
              </a:spcBef>
              <a:spcAft>
                <a:spcPts val="0"/>
              </a:spcAft>
              <a:buSzPts val="3200"/>
              <a:buNone/>
              <a:defRPr/>
            </a:lvl1pPr>
            <a:lvl2pPr lvl="1" rtl="0">
              <a:spcBef>
                <a:spcPts val="560"/>
              </a:spcBef>
              <a:spcAft>
                <a:spcPts val="0"/>
              </a:spcAft>
              <a:buSzPts val="2200"/>
              <a:buNone/>
              <a:defRPr/>
            </a:lvl2pPr>
            <a:lvl3pPr lvl="2" rtl="0">
              <a:spcBef>
                <a:spcPts val="480"/>
              </a:spcBef>
              <a:spcAft>
                <a:spcPts val="0"/>
              </a:spcAft>
              <a:buSzPts val="2200"/>
              <a:buNone/>
              <a:defRPr/>
            </a:lvl3pPr>
            <a:lvl4pPr lvl="3" rtl="0">
              <a:spcBef>
                <a:spcPts val="400"/>
              </a:spcBef>
              <a:spcAft>
                <a:spcPts val="0"/>
              </a:spcAft>
              <a:buSzPts val="2200"/>
              <a:buNone/>
              <a:defRPr/>
            </a:lvl4pPr>
            <a:lvl5pPr lvl="4" rtl="0">
              <a:spcBef>
                <a:spcPts val="400"/>
              </a:spcBef>
              <a:spcAft>
                <a:spcPts val="0"/>
              </a:spcAft>
              <a:buSzPts val="2200"/>
              <a:buNone/>
              <a:defRPr/>
            </a:lvl5pPr>
            <a:lvl6pPr lvl="5" rtl="0">
              <a:spcBef>
                <a:spcPts val="400"/>
              </a:spcBef>
              <a:spcAft>
                <a:spcPts val="0"/>
              </a:spcAft>
              <a:buSzPts val="2200"/>
              <a:buNone/>
              <a:defRPr/>
            </a:lvl6pPr>
            <a:lvl7pPr lvl="6" rtl="0">
              <a:spcBef>
                <a:spcPts val="400"/>
              </a:spcBef>
              <a:spcAft>
                <a:spcPts val="0"/>
              </a:spcAft>
              <a:buSzPts val="2200"/>
              <a:buNone/>
              <a:defRPr/>
            </a:lvl7pPr>
            <a:lvl8pPr lvl="7" rtl="0">
              <a:spcBef>
                <a:spcPts val="400"/>
              </a:spcBef>
              <a:spcAft>
                <a:spcPts val="0"/>
              </a:spcAft>
              <a:buSzPts val="2200"/>
              <a:buNone/>
              <a:defRPr/>
            </a:lvl8pPr>
            <a:lvl9pPr lvl="8" rtl="0">
              <a:spcBef>
                <a:spcPts val="400"/>
              </a:spcBef>
              <a:spcAft>
                <a:spcPts val="0"/>
              </a:spcAft>
              <a:buSzPts val="2200"/>
              <a:buNone/>
              <a:defRPr/>
            </a:lvl9pPr>
          </a:lstStyle>
          <a:p/>
        </p:txBody>
      </p:sp>
      <p:sp>
        <p:nvSpPr>
          <p:cNvPr id="135" name="Google Shape;135;p8"/>
          <p:cNvSpPr txBox="1"/>
          <p:nvPr>
            <p:ph idx="7" type="body"/>
          </p:nvPr>
        </p:nvSpPr>
        <p:spPr>
          <a:xfrm>
            <a:off x="5344738" y="5331700"/>
            <a:ext cx="2936700" cy="954000"/>
          </a:xfrm>
          <a:prstGeom prst="rect">
            <a:avLst/>
          </a:prstGeom>
        </p:spPr>
        <p:txBody>
          <a:bodyPr anchorCtr="0" anchor="t" bIns="0" lIns="0" spcFirstLastPara="1" rIns="0" wrap="square" tIns="0">
            <a:noAutofit/>
          </a:bodyPr>
          <a:lstStyle>
            <a:lvl1pPr indent="-368300" lvl="0" marL="457200" rtl="0" algn="ctr">
              <a:spcBef>
                <a:spcPts val="640"/>
              </a:spcBef>
              <a:spcAft>
                <a:spcPts val="0"/>
              </a:spcAft>
              <a:buSzPts val="2200"/>
              <a:buChar char="•"/>
              <a:defRPr sz="2200"/>
            </a:lvl1pPr>
            <a:lvl2pPr indent="-368300" lvl="1" marL="914400" rtl="0" algn="ctr">
              <a:spcBef>
                <a:spcPts val="560"/>
              </a:spcBef>
              <a:spcAft>
                <a:spcPts val="0"/>
              </a:spcAft>
              <a:buSzPts val="2200"/>
              <a:buChar char="–"/>
              <a:defRPr/>
            </a:lvl2pPr>
            <a:lvl3pPr indent="-368300" lvl="2" marL="1371600" rtl="0" algn="ctr">
              <a:spcBef>
                <a:spcPts val="480"/>
              </a:spcBef>
              <a:spcAft>
                <a:spcPts val="0"/>
              </a:spcAft>
              <a:buSzPts val="2200"/>
              <a:buChar char="•"/>
              <a:defRPr/>
            </a:lvl3pPr>
            <a:lvl4pPr indent="-368300" lvl="3" marL="1828800" rtl="0" algn="ctr">
              <a:spcBef>
                <a:spcPts val="400"/>
              </a:spcBef>
              <a:spcAft>
                <a:spcPts val="0"/>
              </a:spcAft>
              <a:buSzPts val="2200"/>
              <a:buChar char="–"/>
              <a:defRPr/>
            </a:lvl4pPr>
            <a:lvl5pPr indent="-368300" lvl="4" marL="2286000" rtl="0" algn="ctr">
              <a:spcBef>
                <a:spcPts val="400"/>
              </a:spcBef>
              <a:spcAft>
                <a:spcPts val="0"/>
              </a:spcAft>
              <a:buSzPts val="2200"/>
              <a:buChar char="»"/>
              <a:defRPr/>
            </a:lvl5pPr>
            <a:lvl6pPr indent="-368300" lvl="5" marL="2743200" rtl="0" algn="ctr">
              <a:spcBef>
                <a:spcPts val="400"/>
              </a:spcBef>
              <a:spcAft>
                <a:spcPts val="0"/>
              </a:spcAft>
              <a:buSzPts val="2200"/>
              <a:buChar char="•"/>
              <a:defRPr/>
            </a:lvl6pPr>
            <a:lvl7pPr indent="-368300" lvl="6" marL="3200400" rtl="0" algn="ctr">
              <a:spcBef>
                <a:spcPts val="400"/>
              </a:spcBef>
              <a:spcAft>
                <a:spcPts val="0"/>
              </a:spcAft>
              <a:buSzPts val="2200"/>
              <a:buChar char="•"/>
              <a:defRPr/>
            </a:lvl7pPr>
            <a:lvl8pPr indent="-368300" lvl="7" marL="3657600" rtl="0" algn="ctr">
              <a:spcBef>
                <a:spcPts val="400"/>
              </a:spcBef>
              <a:spcAft>
                <a:spcPts val="0"/>
              </a:spcAft>
              <a:buSzPts val="2200"/>
              <a:buChar char="•"/>
              <a:defRPr/>
            </a:lvl8pPr>
            <a:lvl9pPr indent="-368300" lvl="8" marL="4114800" rtl="0" algn="ctr">
              <a:spcBef>
                <a:spcPts val="400"/>
              </a:spcBef>
              <a:spcAft>
                <a:spcPts val="0"/>
              </a:spcAft>
              <a:buSzPts val="2200"/>
              <a:buChar char="•"/>
              <a:defRPr/>
            </a:lvl9pPr>
          </a:lstStyle>
          <a:p/>
        </p:txBody>
      </p:sp>
      <p:sp>
        <p:nvSpPr>
          <p:cNvPr id="136" name="Google Shape;136;p8"/>
          <p:cNvSpPr txBox="1"/>
          <p:nvPr>
            <p:ph idx="8" type="subTitle"/>
          </p:nvPr>
        </p:nvSpPr>
        <p:spPr>
          <a:xfrm>
            <a:off x="10346250" y="3271500"/>
            <a:ext cx="1164900" cy="677400"/>
          </a:xfrm>
          <a:prstGeom prst="rect">
            <a:avLst/>
          </a:prstGeom>
        </p:spPr>
        <p:txBody>
          <a:bodyPr anchorCtr="0" anchor="t" bIns="0" lIns="0" spcFirstLastPara="1" rIns="0" wrap="square" tIns="0">
            <a:noAutofit/>
          </a:bodyPr>
          <a:lstStyle>
            <a:lvl1pPr lvl="0" rtl="0" algn="ctr">
              <a:spcBef>
                <a:spcPts val="640"/>
              </a:spcBef>
              <a:spcAft>
                <a:spcPts val="0"/>
              </a:spcAft>
              <a:buClr>
                <a:srgbClr val="4CC2CF"/>
              </a:buClr>
              <a:buSzPts val="3200"/>
              <a:buNone/>
              <a:defRPr b="1">
                <a:solidFill>
                  <a:srgbClr val="4CC2CF"/>
                </a:solidFill>
              </a:defRPr>
            </a:lvl1pPr>
            <a:lvl2pPr lvl="1" rtl="0" algn="ctr">
              <a:spcBef>
                <a:spcPts val="560"/>
              </a:spcBef>
              <a:spcAft>
                <a:spcPts val="0"/>
              </a:spcAft>
              <a:buClr>
                <a:srgbClr val="4CC2CF"/>
              </a:buClr>
              <a:buSzPts val="2200"/>
              <a:buNone/>
              <a:defRPr b="1">
                <a:solidFill>
                  <a:srgbClr val="4CC2CF"/>
                </a:solidFill>
              </a:defRPr>
            </a:lvl2pPr>
            <a:lvl3pPr lvl="2" rtl="0" algn="ctr">
              <a:spcBef>
                <a:spcPts val="480"/>
              </a:spcBef>
              <a:spcAft>
                <a:spcPts val="0"/>
              </a:spcAft>
              <a:buClr>
                <a:srgbClr val="4CC2CF"/>
              </a:buClr>
              <a:buSzPts val="2200"/>
              <a:buNone/>
              <a:defRPr b="1">
                <a:solidFill>
                  <a:srgbClr val="4CC2CF"/>
                </a:solidFill>
              </a:defRPr>
            </a:lvl3pPr>
            <a:lvl4pPr lvl="3" rtl="0" algn="ctr">
              <a:spcBef>
                <a:spcPts val="400"/>
              </a:spcBef>
              <a:spcAft>
                <a:spcPts val="0"/>
              </a:spcAft>
              <a:buClr>
                <a:srgbClr val="4CC2CF"/>
              </a:buClr>
              <a:buSzPts val="2200"/>
              <a:buNone/>
              <a:defRPr b="1">
                <a:solidFill>
                  <a:srgbClr val="4CC2CF"/>
                </a:solidFill>
              </a:defRPr>
            </a:lvl4pPr>
            <a:lvl5pPr lvl="4" rtl="0" algn="ctr">
              <a:spcBef>
                <a:spcPts val="400"/>
              </a:spcBef>
              <a:spcAft>
                <a:spcPts val="0"/>
              </a:spcAft>
              <a:buClr>
                <a:srgbClr val="4CC2CF"/>
              </a:buClr>
              <a:buSzPts val="2200"/>
              <a:buNone/>
              <a:defRPr b="1">
                <a:solidFill>
                  <a:srgbClr val="4CC2CF"/>
                </a:solidFill>
              </a:defRPr>
            </a:lvl5pPr>
            <a:lvl6pPr lvl="5" rtl="0" algn="ctr">
              <a:spcBef>
                <a:spcPts val="400"/>
              </a:spcBef>
              <a:spcAft>
                <a:spcPts val="0"/>
              </a:spcAft>
              <a:buClr>
                <a:srgbClr val="4CC2CF"/>
              </a:buClr>
              <a:buSzPts val="2200"/>
              <a:buNone/>
              <a:defRPr b="1">
                <a:solidFill>
                  <a:srgbClr val="4CC2CF"/>
                </a:solidFill>
              </a:defRPr>
            </a:lvl6pPr>
            <a:lvl7pPr lvl="6" rtl="0" algn="ctr">
              <a:spcBef>
                <a:spcPts val="400"/>
              </a:spcBef>
              <a:spcAft>
                <a:spcPts val="0"/>
              </a:spcAft>
              <a:buClr>
                <a:srgbClr val="4CC2CF"/>
              </a:buClr>
              <a:buSzPts val="2200"/>
              <a:buNone/>
              <a:defRPr b="1">
                <a:solidFill>
                  <a:srgbClr val="4CC2CF"/>
                </a:solidFill>
              </a:defRPr>
            </a:lvl7pPr>
            <a:lvl8pPr lvl="7" rtl="0" algn="ctr">
              <a:spcBef>
                <a:spcPts val="400"/>
              </a:spcBef>
              <a:spcAft>
                <a:spcPts val="0"/>
              </a:spcAft>
              <a:buClr>
                <a:srgbClr val="4CC2CF"/>
              </a:buClr>
              <a:buSzPts val="2200"/>
              <a:buNone/>
              <a:defRPr b="1">
                <a:solidFill>
                  <a:srgbClr val="4CC2CF"/>
                </a:solidFill>
              </a:defRPr>
            </a:lvl8pPr>
            <a:lvl9pPr lvl="8" rtl="0" algn="ctr">
              <a:spcBef>
                <a:spcPts val="400"/>
              </a:spcBef>
              <a:spcAft>
                <a:spcPts val="0"/>
              </a:spcAft>
              <a:buClr>
                <a:srgbClr val="4CC2CF"/>
              </a:buClr>
              <a:buSzPts val="2200"/>
              <a:buNone/>
              <a:defRPr b="1">
                <a:solidFill>
                  <a:srgbClr val="4CC2CF"/>
                </a:solidFill>
              </a:defRPr>
            </a:lvl9pPr>
          </a:lstStyle>
          <a:p/>
        </p:txBody>
      </p:sp>
      <p:sp>
        <p:nvSpPr>
          <p:cNvPr id="137" name="Google Shape;137;p8"/>
          <p:cNvSpPr txBox="1"/>
          <p:nvPr>
            <p:ph idx="9" type="subTitle"/>
          </p:nvPr>
        </p:nvSpPr>
        <p:spPr>
          <a:xfrm>
            <a:off x="9460275" y="4206675"/>
            <a:ext cx="2985900" cy="677400"/>
          </a:xfrm>
          <a:prstGeom prst="rect">
            <a:avLst/>
          </a:prstGeom>
        </p:spPr>
        <p:txBody>
          <a:bodyPr anchorCtr="0" anchor="t" bIns="0" lIns="0" spcFirstLastPara="1" rIns="0" wrap="square" tIns="0">
            <a:noAutofit/>
          </a:bodyPr>
          <a:lstStyle>
            <a:lvl1pPr lvl="0" rtl="0" algn="ctr">
              <a:spcBef>
                <a:spcPts val="640"/>
              </a:spcBef>
              <a:spcAft>
                <a:spcPts val="0"/>
              </a:spcAft>
              <a:buSzPts val="3200"/>
              <a:buNone/>
              <a:defRPr/>
            </a:lvl1pPr>
            <a:lvl2pPr lvl="1" rtl="0">
              <a:spcBef>
                <a:spcPts val="560"/>
              </a:spcBef>
              <a:spcAft>
                <a:spcPts val="0"/>
              </a:spcAft>
              <a:buSzPts val="2200"/>
              <a:buNone/>
              <a:defRPr/>
            </a:lvl2pPr>
            <a:lvl3pPr lvl="2" rtl="0">
              <a:spcBef>
                <a:spcPts val="480"/>
              </a:spcBef>
              <a:spcAft>
                <a:spcPts val="0"/>
              </a:spcAft>
              <a:buSzPts val="2200"/>
              <a:buNone/>
              <a:defRPr/>
            </a:lvl3pPr>
            <a:lvl4pPr lvl="3" rtl="0">
              <a:spcBef>
                <a:spcPts val="400"/>
              </a:spcBef>
              <a:spcAft>
                <a:spcPts val="0"/>
              </a:spcAft>
              <a:buSzPts val="2200"/>
              <a:buNone/>
              <a:defRPr/>
            </a:lvl4pPr>
            <a:lvl5pPr lvl="4" rtl="0">
              <a:spcBef>
                <a:spcPts val="400"/>
              </a:spcBef>
              <a:spcAft>
                <a:spcPts val="0"/>
              </a:spcAft>
              <a:buSzPts val="2200"/>
              <a:buNone/>
              <a:defRPr/>
            </a:lvl5pPr>
            <a:lvl6pPr lvl="5" rtl="0">
              <a:spcBef>
                <a:spcPts val="400"/>
              </a:spcBef>
              <a:spcAft>
                <a:spcPts val="0"/>
              </a:spcAft>
              <a:buSzPts val="2200"/>
              <a:buNone/>
              <a:defRPr/>
            </a:lvl6pPr>
            <a:lvl7pPr lvl="6" rtl="0">
              <a:spcBef>
                <a:spcPts val="400"/>
              </a:spcBef>
              <a:spcAft>
                <a:spcPts val="0"/>
              </a:spcAft>
              <a:buSzPts val="2200"/>
              <a:buNone/>
              <a:defRPr/>
            </a:lvl7pPr>
            <a:lvl8pPr lvl="7" rtl="0">
              <a:spcBef>
                <a:spcPts val="400"/>
              </a:spcBef>
              <a:spcAft>
                <a:spcPts val="0"/>
              </a:spcAft>
              <a:buSzPts val="2200"/>
              <a:buNone/>
              <a:defRPr/>
            </a:lvl8pPr>
            <a:lvl9pPr lvl="8" rtl="0">
              <a:spcBef>
                <a:spcPts val="400"/>
              </a:spcBef>
              <a:spcAft>
                <a:spcPts val="0"/>
              </a:spcAft>
              <a:buSzPts val="2200"/>
              <a:buNone/>
              <a:defRPr/>
            </a:lvl9pPr>
          </a:lstStyle>
          <a:p/>
        </p:txBody>
      </p:sp>
      <p:sp>
        <p:nvSpPr>
          <p:cNvPr id="138" name="Google Shape;138;p8"/>
          <p:cNvSpPr txBox="1"/>
          <p:nvPr>
            <p:ph idx="13" type="body"/>
          </p:nvPr>
        </p:nvSpPr>
        <p:spPr>
          <a:xfrm>
            <a:off x="9460350" y="5331700"/>
            <a:ext cx="2936700" cy="954000"/>
          </a:xfrm>
          <a:prstGeom prst="rect">
            <a:avLst/>
          </a:prstGeom>
        </p:spPr>
        <p:txBody>
          <a:bodyPr anchorCtr="0" anchor="t" bIns="0" lIns="0" spcFirstLastPara="1" rIns="0" wrap="square" tIns="0">
            <a:noAutofit/>
          </a:bodyPr>
          <a:lstStyle>
            <a:lvl1pPr indent="-368300" lvl="0" marL="457200" rtl="0" algn="ctr">
              <a:spcBef>
                <a:spcPts val="640"/>
              </a:spcBef>
              <a:spcAft>
                <a:spcPts val="0"/>
              </a:spcAft>
              <a:buSzPts val="2200"/>
              <a:buChar char="•"/>
              <a:defRPr sz="2200"/>
            </a:lvl1pPr>
            <a:lvl2pPr indent="-368300" lvl="1" marL="914400" rtl="0" algn="ctr">
              <a:spcBef>
                <a:spcPts val="560"/>
              </a:spcBef>
              <a:spcAft>
                <a:spcPts val="0"/>
              </a:spcAft>
              <a:buSzPts val="2200"/>
              <a:buChar char="–"/>
              <a:defRPr/>
            </a:lvl2pPr>
            <a:lvl3pPr indent="-368300" lvl="2" marL="1371600" rtl="0" algn="ctr">
              <a:spcBef>
                <a:spcPts val="480"/>
              </a:spcBef>
              <a:spcAft>
                <a:spcPts val="0"/>
              </a:spcAft>
              <a:buSzPts val="2200"/>
              <a:buChar char="•"/>
              <a:defRPr/>
            </a:lvl3pPr>
            <a:lvl4pPr indent="-368300" lvl="3" marL="1828800" rtl="0" algn="ctr">
              <a:spcBef>
                <a:spcPts val="400"/>
              </a:spcBef>
              <a:spcAft>
                <a:spcPts val="0"/>
              </a:spcAft>
              <a:buSzPts val="2200"/>
              <a:buChar char="–"/>
              <a:defRPr/>
            </a:lvl4pPr>
            <a:lvl5pPr indent="-368300" lvl="4" marL="2286000" rtl="0" algn="ctr">
              <a:spcBef>
                <a:spcPts val="400"/>
              </a:spcBef>
              <a:spcAft>
                <a:spcPts val="0"/>
              </a:spcAft>
              <a:buSzPts val="2200"/>
              <a:buChar char="»"/>
              <a:defRPr/>
            </a:lvl5pPr>
            <a:lvl6pPr indent="-368300" lvl="5" marL="2743200" rtl="0" algn="ctr">
              <a:spcBef>
                <a:spcPts val="400"/>
              </a:spcBef>
              <a:spcAft>
                <a:spcPts val="0"/>
              </a:spcAft>
              <a:buSzPts val="2200"/>
              <a:buChar char="•"/>
              <a:defRPr/>
            </a:lvl6pPr>
            <a:lvl7pPr indent="-368300" lvl="6" marL="3200400" rtl="0" algn="ctr">
              <a:spcBef>
                <a:spcPts val="400"/>
              </a:spcBef>
              <a:spcAft>
                <a:spcPts val="0"/>
              </a:spcAft>
              <a:buSzPts val="2200"/>
              <a:buChar char="•"/>
              <a:defRPr/>
            </a:lvl7pPr>
            <a:lvl8pPr indent="-368300" lvl="7" marL="3657600" rtl="0" algn="ctr">
              <a:spcBef>
                <a:spcPts val="400"/>
              </a:spcBef>
              <a:spcAft>
                <a:spcPts val="0"/>
              </a:spcAft>
              <a:buSzPts val="2200"/>
              <a:buChar char="•"/>
              <a:defRPr/>
            </a:lvl8pPr>
            <a:lvl9pPr indent="-368300" lvl="8" marL="4114800" rtl="0" algn="ctr">
              <a:spcBef>
                <a:spcPts val="400"/>
              </a:spcBef>
              <a:spcAft>
                <a:spcPts val="0"/>
              </a:spcAft>
              <a:buSzPts val="22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139" name="Shape 139"/>
        <p:cNvGrpSpPr/>
        <p:nvPr/>
      </p:nvGrpSpPr>
      <p:grpSpPr>
        <a:xfrm>
          <a:off x="0" y="0"/>
          <a:ext cx="0" cy="0"/>
          <a:chOff x="0" y="0"/>
          <a:chExt cx="0" cy="0"/>
        </a:xfrm>
      </p:grpSpPr>
      <p:sp>
        <p:nvSpPr>
          <p:cNvPr id="140" name="Google Shape;140;p9"/>
          <p:cNvSpPr/>
          <p:nvPr>
            <p:ph idx="2" type="pic"/>
          </p:nvPr>
        </p:nvSpPr>
        <p:spPr>
          <a:xfrm>
            <a:off x="16400" y="6575"/>
            <a:ext cx="18288000" cy="10287000"/>
          </a:xfrm>
          <a:prstGeom prst="rect">
            <a:avLst/>
          </a:prstGeom>
          <a:noFill/>
          <a:ln>
            <a:noFill/>
          </a:ln>
        </p:spPr>
      </p:sp>
      <p:grpSp>
        <p:nvGrpSpPr>
          <p:cNvPr id="141" name="Google Shape;141;p9"/>
          <p:cNvGrpSpPr/>
          <p:nvPr/>
        </p:nvGrpSpPr>
        <p:grpSpPr>
          <a:xfrm rot="5400000">
            <a:off x="1551100" y="-1551085"/>
            <a:ext cx="10286995" cy="13389164"/>
            <a:chOff x="0" y="-1680882"/>
            <a:chExt cx="13715993" cy="17852219"/>
          </a:xfrm>
        </p:grpSpPr>
        <p:grpSp>
          <p:nvGrpSpPr>
            <p:cNvPr id="142" name="Google Shape;142;p9"/>
            <p:cNvGrpSpPr/>
            <p:nvPr/>
          </p:nvGrpSpPr>
          <p:grpSpPr>
            <a:xfrm>
              <a:off x="0" y="-1680882"/>
              <a:ext cx="13715993" cy="17791297"/>
              <a:chOff x="0" y="-47625"/>
              <a:chExt cx="388620" cy="504087"/>
            </a:xfrm>
          </p:grpSpPr>
          <p:sp>
            <p:nvSpPr>
              <p:cNvPr id="143" name="Google Shape;143;p9"/>
              <p:cNvSpPr/>
              <p:nvPr/>
            </p:nvSpPr>
            <p:spPr>
              <a:xfrm>
                <a:off x="0" y="0"/>
                <a:ext cx="388620" cy="456462"/>
              </a:xfrm>
              <a:custGeom>
                <a:rect b="b" l="l" r="r" t="t"/>
                <a:pathLst>
                  <a:path extrusionOk="0" h="456462" w="388620">
                    <a:moveTo>
                      <a:pt x="0" y="0"/>
                    </a:moveTo>
                    <a:lnTo>
                      <a:pt x="388620" y="0"/>
                    </a:lnTo>
                    <a:lnTo>
                      <a:pt x="388620" y="456462"/>
                    </a:lnTo>
                    <a:lnTo>
                      <a:pt x="0" y="456462"/>
                    </a:lnTo>
                    <a:close/>
                  </a:path>
                </a:pathLst>
              </a:custGeom>
              <a:gradFill>
                <a:gsLst>
                  <a:gs pos="0">
                    <a:srgbClr val="5BC3CA">
                      <a:alpha val="0"/>
                    </a:srgbClr>
                  </a:gs>
                  <a:gs pos="100000">
                    <a:srgbClr val="43C2CF">
                      <a:alpha val="58823"/>
                    </a:srgbClr>
                  </a:gs>
                </a:gsLst>
                <a:lin ang="5400012"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4" name="Google Shape;144;p9"/>
              <p:cNvSpPr txBox="1"/>
              <p:nvPr/>
            </p:nvSpPr>
            <p:spPr>
              <a:xfrm>
                <a:off x="0" y="-47625"/>
                <a:ext cx="388500" cy="504000"/>
              </a:xfrm>
              <a:prstGeom prst="rect">
                <a:avLst/>
              </a:prstGeom>
              <a:noFill/>
              <a:ln>
                <a:noFill/>
              </a:ln>
            </p:spPr>
            <p:txBody>
              <a:bodyPr anchorCtr="0" anchor="ctr" bIns="354150" lIns="354150" spcFirstLastPara="1" rIns="354150" wrap="square" tIns="35415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45" name="Google Shape;145;p9"/>
            <p:cNvGrpSpPr/>
            <p:nvPr/>
          </p:nvGrpSpPr>
          <p:grpSpPr>
            <a:xfrm>
              <a:off x="0" y="-1619960"/>
              <a:ext cx="13715993" cy="17791297"/>
              <a:chOff x="0" y="-47625"/>
              <a:chExt cx="388620" cy="504087"/>
            </a:xfrm>
          </p:grpSpPr>
          <p:sp>
            <p:nvSpPr>
              <p:cNvPr id="146" name="Google Shape;146;p9"/>
              <p:cNvSpPr/>
              <p:nvPr/>
            </p:nvSpPr>
            <p:spPr>
              <a:xfrm>
                <a:off x="0" y="0"/>
                <a:ext cx="388620" cy="456462"/>
              </a:xfrm>
              <a:custGeom>
                <a:rect b="b" l="l" r="r" t="t"/>
                <a:pathLst>
                  <a:path extrusionOk="0" h="456462" w="388620">
                    <a:moveTo>
                      <a:pt x="0" y="0"/>
                    </a:moveTo>
                    <a:lnTo>
                      <a:pt x="388620" y="0"/>
                    </a:lnTo>
                    <a:lnTo>
                      <a:pt x="388620" y="456462"/>
                    </a:lnTo>
                    <a:lnTo>
                      <a:pt x="0" y="456462"/>
                    </a:lnTo>
                    <a:close/>
                  </a:path>
                </a:pathLst>
              </a:custGeom>
              <a:gradFill>
                <a:gsLst>
                  <a:gs pos="0">
                    <a:srgbClr val="5BC3CA">
                      <a:alpha val="0"/>
                    </a:srgbClr>
                  </a:gs>
                  <a:gs pos="100000">
                    <a:srgbClr val="43C2CF">
                      <a:alpha val="58823"/>
                    </a:srgbClr>
                  </a:gs>
                </a:gsLst>
                <a:lin ang="5400012"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7" name="Google Shape;147;p9"/>
              <p:cNvSpPr txBox="1"/>
              <p:nvPr/>
            </p:nvSpPr>
            <p:spPr>
              <a:xfrm>
                <a:off x="0" y="-47625"/>
                <a:ext cx="388500" cy="504000"/>
              </a:xfrm>
              <a:prstGeom prst="rect">
                <a:avLst/>
              </a:prstGeom>
              <a:noFill/>
              <a:ln>
                <a:noFill/>
              </a:ln>
            </p:spPr>
            <p:txBody>
              <a:bodyPr anchorCtr="0" anchor="ctr" bIns="354150" lIns="354150" spcFirstLastPara="1" rIns="354150" wrap="square" tIns="35415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48" name="Google Shape;148;p9"/>
            <p:cNvGrpSpPr/>
            <p:nvPr/>
          </p:nvGrpSpPr>
          <p:grpSpPr>
            <a:xfrm>
              <a:off x="0" y="-1680882"/>
              <a:ext cx="13715993" cy="17791297"/>
              <a:chOff x="0" y="-47625"/>
              <a:chExt cx="388620" cy="504087"/>
            </a:xfrm>
          </p:grpSpPr>
          <p:sp>
            <p:nvSpPr>
              <p:cNvPr id="149" name="Google Shape;149;p9"/>
              <p:cNvSpPr/>
              <p:nvPr/>
            </p:nvSpPr>
            <p:spPr>
              <a:xfrm>
                <a:off x="0" y="0"/>
                <a:ext cx="388620" cy="456462"/>
              </a:xfrm>
              <a:custGeom>
                <a:rect b="b" l="l" r="r" t="t"/>
                <a:pathLst>
                  <a:path extrusionOk="0" h="456462" w="388620">
                    <a:moveTo>
                      <a:pt x="0" y="0"/>
                    </a:moveTo>
                    <a:lnTo>
                      <a:pt x="388620" y="0"/>
                    </a:lnTo>
                    <a:lnTo>
                      <a:pt x="388620" y="456462"/>
                    </a:lnTo>
                    <a:lnTo>
                      <a:pt x="0" y="456462"/>
                    </a:lnTo>
                    <a:close/>
                  </a:path>
                </a:pathLst>
              </a:custGeom>
              <a:gradFill>
                <a:gsLst>
                  <a:gs pos="0">
                    <a:srgbClr val="5BC3CA">
                      <a:alpha val="0"/>
                    </a:srgbClr>
                  </a:gs>
                  <a:gs pos="100000">
                    <a:srgbClr val="43C2CF">
                      <a:alpha val="58823"/>
                    </a:srgbClr>
                  </a:gs>
                </a:gsLst>
                <a:lin ang="5400012"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0" name="Google Shape;150;p9"/>
              <p:cNvSpPr txBox="1"/>
              <p:nvPr/>
            </p:nvSpPr>
            <p:spPr>
              <a:xfrm>
                <a:off x="0" y="-47625"/>
                <a:ext cx="388500" cy="504000"/>
              </a:xfrm>
              <a:prstGeom prst="rect">
                <a:avLst/>
              </a:prstGeom>
              <a:noFill/>
              <a:ln>
                <a:noFill/>
              </a:ln>
            </p:spPr>
            <p:txBody>
              <a:bodyPr anchorCtr="0" anchor="ctr" bIns="354150" lIns="354150" spcFirstLastPara="1" rIns="354150" wrap="square" tIns="35415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51" name="Google Shape;151;p9"/>
            <p:cNvGrpSpPr/>
            <p:nvPr/>
          </p:nvGrpSpPr>
          <p:grpSpPr>
            <a:xfrm>
              <a:off x="0" y="-1619960"/>
              <a:ext cx="13715993" cy="17791297"/>
              <a:chOff x="0" y="-47625"/>
              <a:chExt cx="388620" cy="504087"/>
            </a:xfrm>
          </p:grpSpPr>
          <p:sp>
            <p:nvSpPr>
              <p:cNvPr id="152" name="Google Shape;152;p9"/>
              <p:cNvSpPr/>
              <p:nvPr/>
            </p:nvSpPr>
            <p:spPr>
              <a:xfrm>
                <a:off x="0" y="0"/>
                <a:ext cx="388620" cy="456462"/>
              </a:xfrm>
              <a:custGeom>
                <a:rect b="b" l="l" r="r" t="t"/>
                <a:pathLst>
                  <a:path extrusionOk="0" h="456462" w="388620">
                    <a:moveTo>
                      <a:pt x="0" y="0"/>
                    </a:moveTo>
                    <a:lnTo>
                      <a:pt x="388620" y="0"/>
                    </a:lnTo>
                    <a:lnTo>
                      <a:pt x="388620" y="456462"/>
                    </a:lnTo>
                    <a:lnTo>
                      <a:pt x="0" y="456462"/>
                    </a:lnTo>
                    <a:close/>
                  </a:path>
                </a:pathLst>
              </a:custGeom>
              <a:gradFill>
                <a:gsLst>
                  <a:gs pos="0">
                    <a:srgbClr val="5BC3CA">
                      <a:alpha val="0"/>
                    </a:srgbClr>
                  </a:gs>
                  <a:gs pos="100000">
                    <a:srgbClr val="43C2CF">
                      <a:alpha val="58823"/>
                    </a:srgbClr>
                  </a:gs>
                </a:gsLst>
                <a:lin ang="5400012"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3" name="Google Shape;153;p9"/>
              <p:cNvSpPr txBox="1"/>
              <p:nvPr/>
            </p:nvSpPr>
            <p:spPr>
              <a:xfrm>
                <a:off x="0" y="-47625"/>
                <a:ext cx="388500" cy="504000"/>
              </a:xfrm>
              <a:prstGeom prst="rect">
                <a:avLst/>
              </a:prstGeom>
              <a:noFill/>
              <a:ln>
                <a:noFill/>
              </a:ln>
            </p:spPr>
            <p:txBody>
              <a:bodyPr anchorCtr="0" anchor="ctr" bIns="354150" lIns="354150" spcFirstLastPara="1" rIns="354150" wrap="square" tIns="35415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sp>
        <p:nvSpPr>
          <p:cNvPr id="154" name="Google Shape;154;p9"/>
          <p:cNvSpPr/>
          <p:nvPr/>
        </p:nvSpPr>
        <p:spPr>
          <a:xfrm>
            <a:off x="801354" y="4348156"/>
            <a:ext cx="795344" cy="795344"/>
          </a:xfrm>
          <a:custGeom>
            <a:rect b="b" l="l" r="r" t="t"/>
            <a:pathLst>
              <a:path extrusionOk="0" h="795344" w="795344">
                <a:moveTo>
                  <a:pt x="0" y="0"/>
                </a:moveTo>
                <a:lnTo>
                  <a:pt x="795345" y="0"/>
                </a:lnTo>
                <a:lnTo>
                  <a:pt x="795345" y="795344"/>
                </a:lnTo>
                <a:lnTo>
                  <a:pt x="0" y="795344"/>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5" name="Google Shape;155;p9"/>
          <p:cNvSpPr txBox="1"/>
          <p:nvPr>
            <p:ph idx="1" type="subTitle"/>
          </p:nvPr>
        </p:nvSpPr>
        <p:spPr>
          <a:xfrm>
            <a:off x="1886775" y="4255900"/>
            <a:ext cx="4889100" cy="1035300"/>
          </a:xfrm>
          <a:prstGeom prst="rect">
            <a:avLst/>
          </a:prstGeom>
        </p:spPr>
        <p:txBody>
          <a:bodyPr anchorCtr="0" anchor="t" bIns="0" lIns="0" spcFirstLastPara="1" rIns="0" wrap="square" tIns="0">
            <a:noAutofit/>
          </a:bodyPr>
          <a:lstStyle>
            <a:lvl1pPr lvl="0">
              <a:spcBef>
                <a:spcPts val="640"/>
              </a:spcBef>
              <a:spcAft>
                <a:spcPts val="0"/>
              </a:spcAft>
              <a:buClr>
                <a:srgbClr val="FFFDFC"/>
              </a:buClr>
              <a:buSzPts val="3200"/>
              <a:buNone/>
              <a:defRPr>
                <a:solidFill>
                  <a:srgbClr val="FFFDFC"/>
                </a:solidFill>
              </a:defRPr>
            </a:lvl1pPr>
            <a:lvl2pPr lvl="1">
              <a:spcBef>
                <a:spcPts val="560"/>
              </a:spcBef>
              <a:spcAft>
                <a:spcPts val="0"/>
              </a:spcAft>
              <a:buSzPts val="2200"/>
              <a:buNone/>
              <a:defRPr/>
            </a:lvl2pPr>
            <a:lvl3pPr lvl="2">
              <a:spcBef>
                <a:spcPts val="480"/>
              </a:spcBef>
              <a:spcAft>
                <a:spcPts val="0"/>
              </a:spcAft>
              <a:buSzPts val="2200"/>
              <a:buNone/>
              <a:defRPr/>
            </a:lvl3pPr>
            <a:lvl4pPr lvl="3">
              <a:spcBef>
                <a:spcPts val="400"/>
              </a:spcBef>
              <a:spcAft>
                <a:spcPts val="0"/>
              </a:spcAft>
              <a:buSzPts val="2200"/>
              <a:buNone/>
              <a:defRPr/>
            </a:lvl4pPr>
            <a:lvl5pPr lvl="4">
              <a:spcBef>
                <a:spcPts val="400"/>
              </a:spcBef>
              <a:spcAft>
                <a:spcPts val="0"/>
              </a:spcAft>
              <a:buSzPts val="2200"/>
              <a:buNone/>
              <a:defRPr/>
            </a:lvl5pPr>
            <a:lvl6pPr lvl="5">
              <a:spcBef>
                <a:spcPts val="400"/>
              </a:spcBef>
              <a:spcAft>
                <a:spcPts val="0"/>
              </a:spcAft>
              <a:buSzPts val="2200"/>
              <a:buNone/>
              <a:defRPr/>
            </a:lvl6pPr>
            <a:lvl7pPr lvl="6">
              <a:spcBef>
                <a:spcPts val="400"/>
              </a:spcBef>
              <a:spcAft>
                <a:spcPts val="0"/>
              </a:spcAft>
              <a:buSzPts val="2200"/>
              <a:buNone/>
              <a:defRPr/>
            </a:lvl7pPr>
            <a:lvl8pPr lvl="7">
              <a:spcBef>
                <a:spcPts val="400"/>
              </a:spcBef>
              <a:spcAft>
                <a:spcPts val="0"/>
              </a:spcAft>
              <a:buSzPts val="2200"/>
              <a:buNone/>
              <a:defRPr/>
            </a:lvl8pPr>
            <a:lvl9pPr lvl="8">
              <a:spcBef>
                <a:spcPts val="400"/>
              </a:spcBef>
              <a:spcAft>
                <a:spcPts val="0"/>
              </a:spcAft>
              <a:buSzPts val="2200"/>
              <a:buNone/>
              <a:defRPr/>
            </a:lvl9pPr>
          </a:lstStyle>
          <a:p/>
        </p:txBody>
      </p:sp>
      <p:sp>
        <p:nvSpPr>
          <p:cNvPr id="156" name="Google Shape;156;p9"/>
          <p:cNvSpPr txBox="1"/>
          <p:nvPr>
            <p:ph type="title"/>
          </p:nvPr>
        </p:nvSpPr>
        <p:spPr>
          <a:xfrm>
            <a:off x="771125" y="5830950"/>
            <a:ext cx="11599500" cy="2625000"/>
          </a:xfrm>
          <a:prstGeom prst="rect">
            <a:avLst/>
          </a:prstGeom>
        </p:spPr>
        <p:txBody>
          <a:bodyPr anchorCtr="0" anchor="t" bIns="0" lIns="0" spcFirstLastPara="1" rIns="0" wrap="square" tIns="0">
            <a:noAutofit/>
          </a:bodyPr>
          <a:lstStyle>
            <a:lvl1pPr lvl="0">
              <a:spcBef>
                <a:spcPts val="0"/>
              </a:spcBef>
              <a:spcAft>
                <a:spcPts val="0"/>
              </a:spcAft>
              <a:buClr>
                <a:srgbClr val="FFFDFC"/>
              </a:buClr>
              <a:buSzPts val="19200"/>
              <a:buNone/>
              <a:defRPr sz="19200">
                <a:solidFill>
                  <a:srgbClr val="FFFDF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7" name="Google Shape;157;p9"/>
          <p:cNvSpPr txBox="1"/>
          <p:nvPr>
            <p:ph idx="3" type="title"/>
          </p:nvPr>
        </p:nvSpPr>
        <p:spPr>
          <a:xfrm>
            <a:off x="803925" y="8718525"/>
            <a:ext cx="7924500" cy="1214100"/>
          </a:xfrm>
          <a:prstGeom prst="rect">
            <a:avLst/>
          </a:prstGeom>
        </p:spPr>
        <p:txBody>
          <a:bodyPr anchorCtr="0" anchor="t" bIns="0" lIns="0" spcFirstLastPara="1" rIns="0" wrap="square" tIns="0">
            <a:noAutofit/>
          </a:bodyPr>
          <a:lstStyle>
            <a:lvl1pPr lvl="0">
              <a:spcBef>
                <a:spcPts val="0"/>
              </a:spcBef>
              <a:spcAft>
                <a:spcPts val="0"/>
              </a:spcAft>
              <a:buClr>
                <a:srgbClr val="FFFDFC"/>
              </a:buClr>
              <a:buSzPts val="6700"/>
              <a:buNone/>
              <a:defRPr sz="6700">
                <a:solidFill>
                  <a:srgbClr val="FFFDF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8" name="Shape 158"/>
        <p:cNvGrpSpPr/>
        <p:nvPr/>
      </p:nvGrpSpPr>
      <p:grpSpPr>
        <a:xfrm>
          <a:off x="0" y="0"/>
          <a:ext cx="0" cy="0"/>
          <a:chOff x="0" y="0"/>
          <a:chExt cx="0" cy="0"/>
        </a:xfrm>
      </p:grpSpPr>
      <p:sp>
        <p:nvSpPr>
          <p:cNvPr id="159" name="Google Shape;159;p10"/>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0" name="Google Shape;160;p10"/>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61" name="Google Shape;161;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2" name="Google Shape;162;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3" name="Google Shape;163;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1.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0" lIns="0" spcFirstLastPara="1" rIns="0" wrap="square" tIns="0">
            <a:noAutofit/>
          </a:bodyPr>
          <a:lstStyle>
            <a:lvl1pPr lvl="0" marR="0" rtl="0">
              <a:spcBef>
                <a:spcPts val="0"/>
              </a:spcBef>
              <a:spcAft>
                <a:spcPts val="0"/>
              </a:spcAft>
              <a:buClr>
                <a:schemeClr val="dk1"/>
              </a:buClr>
              <a:buSzPts val="12000"/>
              <a:buFont typeface="DM Sans"/>
              <a:buNone/>
              <a:defRPr i="0" sz="12000" u="none" cap="none" strike="noStrike">
                <a:solidFill>
                  <a:schemeClr val="dk1"/>
                </a:solidFill>
                <a:latin typeface="DM Sans"/>
                <a:ea typeface="DM Sans"/>
                <a:cs typeface="DM Sans"/>
                <a:sym typeface="DM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0" lIns="0" spcFirstLastPara="1" rIns="0" wrap="square" tIns="0">
            <a:noAutofit/>
          </a:bodyPr>
          <a:lstStyle>
            <a:lvl1pPr indent="-431800" lvl="0" marL="457200" marR="0" rtl="0" algn="l">
              <a:spcBef>
                <a:spcPts val="640"/>
              </a:spcBef>
              <a:spcAft>
                <a:spcPts val="0"/>
              </a:spcAft>
              <a:buClr>
                <a:schemeClr val="dk1"/>
              </a:buClr>
              <a:buSzPts val="3200"/>
              <a:buFont typeface="Inter"/>
              <a:buChar char="•"/>
              <a:defRPr i="0" sz="3200" u="none" cap="none" strike="noStrike">
                <a:solidFill>
                  <a:schemeClr val="dk1"/>
                </a:solidFill>
                <a:latin typeface="Inter"/>
                <a:ea typeface="Inter"/>
                <a:cs typeface="Inter"/>
                <a:sym typeface="Inter"/>
              </a:defRPr>
            </a:lvl1pPr>
            <a:lvl2pPr indent="-368300" lvl="1" marL="914400" marR="0" rtl="0" algn="l">
              <a:spcBef>
                <a:spcPts val="560"/>
              </a:spcBef>
              <a:spcAft>
                <a:spcPts val="0"/>
              </a:spcAft>
              <a:buClr>
                <a:schemeClr val="dk1"/>
              </a:buClr>
              <a:buSzPts val="2200"/>
              <a:buFont typeface="Inter"/>
              <a:buChar char="–"/>
              <a:defRPr i="0" sz="2200" u="none" cap="none" strike="noStrike">
                <a:solidFill>
                  <a:schemeClr val="dk1"/>
                </a:solidFill>
                <a:latin typeface="Inter"/>
                <a:ea typeface="Inter"/>
                <a:cs typeface="Inter"/>
                <a:sym typeface="Inter"/>
              </a:defRPr>
            </a:lvl2pPr>
            <a:lvl3pPr indent="-368300" lvl="2" marL="1371600" marR="0" rtl="0" algn="l">
              <a:spcBef>
                <a:spcPts val="480"/>
              </a:spcBef>
              <a:spcAft>
                <a:spcPts val="0"/>
              </a:spcAft>
              <a:buClr>
                <a:schemeClr val="dk1"/>
              </a:buClr>
              <a:buSzPts val="2200"/>
              <a:buFont typeface="Inter"/>
              <a:buChar char="•"/>
              <a:defRPr i="0" sz="2200" u="none" cap="none" strike="noStrike">
                <a:solidFill>
                  <a:schemeClr val="dk1"/>
                </a:solidFill>
                <a:latin typeface="Inter"/>
                <a:ea typeface="Inter"/>
                <a:cs typeface="Inter"/>
                <a:sym typeface="Inter"/>
              </a:defRPr>
            </a:lvl3pPr>
            <a:lvl4pPr indent="-368300" lvl="3" marL="1828800" marR="0" rtl="0" algn="l">
              <a:spcBef>
                <a:spcPts val="400"/>
              </a:spcBef>
              <a:spcAft>
                <a:spcPts val="0"/>
              </a:spcAft>
              <a:buClr>
                <a:schemeClr val="dk1"/>
              </a:buClr>
              <a:buSzPts val="2200"/>
              <a:buFont typeface="Inter"/>
              <a:buChar char="–"/>
              <a:defRPr i="0" sz="2200" u="none" cap="none" strike="noStrike">
                <a:solidFill>
                  <a:schemeClr val="dk1"/>
                </a:solidFill>
                <a:latin typeface="Inter"/>
                <a:ea typeface="Inter"/>
                <a:cs typeface="Inter"/>
                <a:sym typeface="Inter"/>
              </a:defRPr>
            </a:lvl4pPr>
            <a:lvl5pPr indent="-368300" lvl="4" marL="2286000" marR="0" rtl="0" algn="l">
              <a:spcBef>
                <a:spcPts val="400"/>
              </a:spcBef>
              <a:spcAft>
                <a:spcPts val="0"/>
              </a:spcAft>
              <a:buClr>
                <a:schemeClr val="dk1"/>
              </a:buClr>
              <a:buSzPts val="2200"/>
              <a:buFont typeface="Inter"/>
              <a:buChar char="»"/>
              <a:defRPr i="0" sz="2200" u="none" cap="none" strike="noStrike">
                <a:solidFill>
                  <a:schemeClr val="dk1"/>
                </a:solidFill>
                <a:latin typeface="Inter"/>
                <a:ea typeface="Inter"/>
                <a:cs typeface="Inter"/>
                <a:sym typeface="Inter"/>
              </a:defRPr>
            </a:lvl5pPr>
            <a:lvl6pPr indent="-368300" lvl="5" marL="2743200" marR="0" rtl="0" algn="l">
              <a:spcBef>
                <a:spcPts val="400"/>
              </a:spcBef>
              <a:spcAft>
                <a:spcPts val="0"/>
              </a:spcAft>
              <a:buClr>
                <a:schemeClr val="dk1"/>
              </a:buClr>
              <a:buSzPts val="2200"/>
              <a:buFont typeface="Inter"/>
              <a:buChar char="•"/>
              <a:defRPr i="0" sz="2200" u="none" cap="none" strike="noStrike">
                <a:solidFill>
                  <a:schemeClr val="dk1"/>
                </a:solidFill>
                <a:latin typeface="Inter"/>
                <a:ea typeface="Inter"/>
                <a:cs typeface="Inter"/>
                <a:sym typeface="Inter"/>
              </a:defRPr>
            </a:lvl6pPr>
            <a:lvl7pPr indent="-368300" lvl="6" marL="3200400" marR="0" rtl="0" algn="l">
              <a:spcBef>
                <a:spcPts val="400"/>
              </a:spcBef>
              <a:spcAft>
                <a:spcPts val="0"/>
              </a:spcAft>
              <a:buClr>
                <a:schemeClr val="dk1"/>
              </a:buClr>
              <a:buSzPts val="2200"/>
              <a:buFont typeface="Inter"/>
              <a:buChar char="•"/>
              <a:defRPr i="0" sz="2200" u="none" cap="none" strike="noStrike">
                <a:solidFill>
                  <a:schemeClr val="dk1"/>
                </a:solidFill>
                <a:latin typeface="Inter"/>
                <a:ea typeface="Inter"/>
                <a:cs typeface="Inter"/>
                <a:sym typeface="Inter"/>
              </a:defRPr>
            </a:lvl7pPr>
            <a:lvl8pPr indent="-368300" lvl="7" marL="3657600" marR="0" rtl="0" algn="l">
              <a:spcBef>
                <a:spcPts val="400"/>
              </a:spcBef>
              <a:spcAft>
                <a:spcPts val="0"/>
              </a:spcAft>
              <a:buClr>
                <a:schemeClr val="dk1"/>
              </a:buClr>
              <a:buSzPts val="2200"/>
              <a:buFont typeface="Inter"/>
              <a:buChar char="•"/>
              <a:defRPr i="0" sz="2200" u="none" cap="none" strike="noStrike">
                <a:solidFill>
                  <a:schemeClr val="dk1"/>
                </a:solidFill>
                <a:latin typeface="Inter"/>
                <a:ea typeface="Inter"/>
                <a:cs typeface="Inter"/>
                <a:sym typeface="Inter"/>
              </a:defRPr>
            </a:lvl8pPr>
            <a:lvl9pPr indent="-368300" lvl="8" marL="4114800" marR="0" rtl="0" algn="l">
              <a:spcBef>
                <a:spcPts val="400"/>
              </a:spcBef>
              <a:spcAft>
                <a:spcPts val="0"/>
              </a:spcAft>
              <a:buClr>
                <a:schemeClr val="dk1"/>
              </a:buClr>
              <a:buSzPts val="2200"/>
              <a:buFont typeface="Inter"/>
              <a:buChar char="•"/>
              <a:defRPr i="0" sz="2200" u="none" cap="none" strike="noStrike">
                <a:solidFill>
                  <a:schemeClr val="dk1"/>
                </a:solidFill>
                <a:latin typeface="Inter"/>
                <a:ea typeface="Inter"/>
                <a:cs typeface="Inter"/>
                <a:sym typeface="Inter"/>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7.jpg"/><Relationship Id="rId4" Type="http://schemas.openxmlformats.org/officeDocument/2006/relationships/image" Target="../media/image14.png"/><Relationship Id="rId5" Type="http://schemas.openxmlformats.org/officeDocument/2006/relationships/image" Target="../media/image17.png"/><Relationship Id="rId6" Type="http://schemas.openxmlformats.org/officeDocument/2006/relationships/image" Target="../media/image31.png"/></Relationships>
</file>

<file path=ppt/slides/_rels/slide11.xml.rels><?xml version="1.0" encoding="UTF-8" standalone="yes"?><Relationships xmlns="http://schemas.openxmlformats.org/package/2006/relationships"><Relationship Id="rId11" Type="http://schemas.openxmlformats.org/officeDocument/2006/relationships/image" Target="../media/image36.png"/><Relationship Id="rId10"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41.png"/><Relationship Id="rId9" Type="http://schemas.openxmlformats.org/officeDocument/2006/relationships/image" Target="../media/image32.png"/><Relationship Id="rId5" Type="http://schemas.openxmlformats.org/officeDocument/2006/relationships/image" Target="../media/image28.png"/><Relationship Id="rId6" Type="http://schemas.openxmlformats.org/officeDocument/2006/relationships/image" Target="../media/image42.png"/><Relationship Id="rId7" Type="http://schemas.openxmlformats.org/officeDocument/2006/relationships/image" Target="../media/image35.png"/><Relationship Id="rId8" Type="http://schemas.openxmlformats.org/officeDocument/2006/relationships/image" Target="../media/image5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5.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0.jp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8.png"/><Relationship Id="rId4" Type="http://schemas.openxmlformats.org/officeDocument/2006/relationships/image" Target="../media/image14.png"/><Relationship Id="rId9" Type="http://schemas.openxmlformats.org/officeDocument/2006/relationships/image" Target="../media/image40.png"/><Relationship Id="rId5" Type="http://schemas.openxmlformats.org/officeDocument/2006/relationships/image" Target="../media/image5.png"/><Relationship Id="rId6" Type="http://schemas.openxmlformats.org/officeDocument/2006/relationships/image" Target="../media/image26.png"/><Relationship Id="rId7" Type="http://schemas.openxmlformats.org/officeDocument/2006/relationships/image" Target="../media/image39.png"/><Relationship Id="rId8"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40" Type="http://schemas.openxmlformats.org/officeDocument/2006/relationships/image" Target="../media/image85.png"/><Relationship Id="rId20" Type="http://schemas.openxmlformats.org/officeDocument/2006/relationships/image" Target="../media/image57.png"/><Relationship Id="rId41" Type="http://schemas.openxmlformats.org/officeDocument/2006/relationships/image" Target="../media/image82.png"/><Relationship Id="rId22" Type="http://schemas.openxmlformats.org/officeDocument/2006/relationships/image" Target="../media/image69.png"/><Relationship Id="rId21" Type="http://schemas.openxmlformats.org/officeDocument/2006/relationships/image" Target="../media/image64.png"/><Relationship Id="rId24" Type="http://schemas.openxmlformats.org/officeDocument/2006/relationships/image" Target="../media/image58.png"/><Relationship Id="rId23" Type="http://schemas.openxmlformats.org/officeDocument/2006/relationships/image" Target="../media/image71.png"/><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2.png"/><Relationship Id="rId4" Type="http://schemas.openxmlformats.org/officeDocument/2006/relationships/image" Target="../media/image47.png"/><Relationship Id="rId9" Type="http://schemas.openxmlformats.org/officeDocument/2006/relationships/image" Target="../media/image63.png"/><Relationship Id="rId26" Type="http://schemas.openxmlformats.org/officeDocument/2006/relationships/image" Target="../media/image70.png"/><Relationship Id="rId25" Type="http://schemas.openxmlformats.org/officeDocument/2006/relationships/image" Target="../media/image72.png"/><Relationship Id="rId28" Type="http://schemas.openxmlformats.org/officeDocument/2006/relationships/image" Target="../media/image75.png"/><Relationship Id="rId27" Type="http://schemas.openxmlformats.org/officeDocument/2006/relationships/image" Target="../media/image65.png"/><Relationship Id="rId5" Type="http://schemas.openxmlformats.org/officeDocument/2006/relationships/image" Target="../media/image51.png"/><Relationship Id="rId6" Type="http://schemas.openxmlformats.org/officeDocument/2006/relationships/image" Target="../media/image56.png"/><Relationship Id="rId29" Type="http://schemas.openxmlformats.org/officeDocument/2006/relationships/image" Target="../media/image74.png"/><Relationship Id="rId7" Type="http://schemas.openxmlformats.org/officeDocument/2006/relationships/image" Target="../media/image46.png"/><Relationship Id="rId8" Type="http://schemas.openxmlformats.org/officeDocument/2006/relationships/image" Target="../media/image61.png"/><Relationship Id="rId31" Type="http://schemas.openxmlformats.org/officeDocument/2006/relationships/image" Target="../media/image84.png"/><Relationship Id="rId30" Type="http://schemas.openxmlformats.org/officeDocument/2006/relationships/image" Target="../media/image78.png"/><Relationship Id="rId11" Type="http://schemas.openxmlformats.org/officeDocument/2006/relationships/image" Target="../media/image43.png"/><Relationship Id="rId33" Type="http://schemas.openxmlformats.org/officeDocument/2006/relationships/image" Target="../media/image77.png"/><Relationship Id="rId10" Type="http://schemas.openxmlformats.org/officeDocument/2006/relationships/image" Target="../media/image54.png"/><Relationship Id="rId32" Type="http://schemas.openxmlformats.org/officeDocument/2006/relationships/image" Target="../media/image66.png"/><Relationship Id="rId13" Type="http://schemas.openxmlformats.org/officeDocument/2006/relationships/image" Target="../media/image48.png"/><Relationship Id="rId35" Type="http://schemas.openxmlformats.org/officeDocument/2006/relationships/image" Target="../media/image67.png"/><Relationship Id="rId12" Type="http://schemas.openxmlformats.org/officeDocument/2006/relationships/image" Target="../media/image44.png"/><Relationship Id="rId34" Type="http://schemas.openxmlformats.org/officeDocument/2006/relationships/image" Target="../media/image68.png"/><Relationship Id="rId15" Type="http://schemas.openxmlformats.org/officeDocument/2006/relationships/image" Target="../media/image81.png"/><Relationship Id="rId37" Type="http://schemas.openxmlformats.org/officeDocument/2006/relationships/image" Target="../media/image83.png"/><Relationship Id="rId14" Type="http://schemas.openxmlformats.org/officeDocument/2006/relationships/image" Target="../media/image49.png"/><Relationship Id="rId36" Type="http://schemas.openxmlformats.org/officeDocument/2006/relationships/image" Target="../media/image73.png"/><Relationship Id="rId17" Type="http://schemas.openxmlformats.org/officeDocument/2006/relationships/image" Target="../media/image50.png"/><Relationship Id="rId39" Type="http://schemas.openxmlformats.org/officeDocument/2006/relationships/image" Target="../media/image76.png"/><Relationship Id="rId16" Type="http://schemas.openxmlformats.org/officeDocument/2006/relationships/image" Target="../media/image59.png"/><Relationship Id="rId38" Type="http://schemas.openxmlformats.org/officeDocument/2006/relationships/image" Target="../media/image86.png"/><Relationship Id="rId19" Type="http://schemas.openxmlformats.org/officeDocument/2006/relationships/image" Target="../media/image62.png"/><Relationship Id="rId18" Type="http://schemas.openxmlformats.org/officeDocument/2006/relationships/image" Target="../media/image5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7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9.jpg"/><Relationship Id="rId5" Type="http://schemas.openxmlformats.org/officeDocument/2006/relationships/image" Target="../media/image2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1.png"/><Relationship Id="rId4" Type="http://schemas.openxmlformats.org/officeDocument/2006/relationships/image" Target="../media/image16.png"/><Relationship Id="rId5" Type="http://schemas.openxmlformats.org/officeDocument/2006/relationships/image" Target="../media/image20.png"/><Relationship Id="rId6" Type="http://schemas.openxmlformats.org/officeDocument/2006/relationships/image" Target="../media/image1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5.jp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4.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27.png"/><Relationship Id="rId5" Type="http://schemas.openxmlformats.org/officeDocument/2006/relationships/image" Target="../media/image29.png"/><Relationship Id="rId6" Type="http://schemas.openxmlformats.org/officeDocument/2006/relationships/image" Target="../media/image34.png"/><Relationship Id="rId7"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pic>
        <p:nvPicPr>
          <p:cNvPr id="227" name="Google Shape;227;p20"/>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228" name="Google Shape;228;p20"/>
          <p:cNvGrpSpPr/>
          <p:nvPr/>
        </p:nvGrpSpPr>
        <p:grpSpPr>
          <a:xfrm rot="5400000">
            <a:off x="1551090" y="-1551090"/>
            <a:ext cx="10287000" cy="13389181"/>
            <a:chOff x="0" y="-1680884"/>
            <a:chExt cx="13716000" cy="17852241"/>
          </a:xfrm>
        </p:grpSpPr>
        <p:grpSp>
          <p:nvGrpSpPr>
            <p:cNvPr id="229" name="Google Shape;229;p20"/>
            <p:cNvGrpSpPr/>
            <p:nvPr/>
          </p:nvGrpSpPr>
          <p:grpSpPr>
            <a:xfrm>
              <a:off x="0" y="-1680884"/>
              <a:ext cx="13716000" cy="17791319"/>
              <a:chOff x="0" y="-47625"/>
              <a:chExt cx="388620" cy="504087"/>
            </a:xfrm>
          </p:grpSpPr>
          <p:sp>
            <p:nvSpPr>
              <p:cNvPr id="230" name="Google Shape;230;p20"/>
              <p:cNvSpPr/>
              <p:nvPr/>
            </p:nvSpPr>
            <p:spPr>
              <a:xfrm>
                <a:off x="0" y="0"/>
                <a:ext cx="388620" cy="456462"/>
              </a:xfrm>
              <a:custGeom>
                <a:rect b="b" l="l" r="r" t="t"/>
                <a:pathLst>
                  <a:path extrusionOk="0" h="456462" w="388620">
                    <a:moveTo>
                      <a:pt x="0" y="0"/>
                    </a:moveTo>
                    <a:lnTo>
                      <a:pt x="388620" y="0"/>
                    </a:lnTo>
                    <a:lnTo>
                      <a:pt x="388620" y="456462"/>
                    </a:lnTo>
                    <a:lnTo>
                      <a:pt x="0" y="456462"/>
                    </a:ln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1" name="Google Shape;231;p20"/>
              <p:cNvSpPr txBox="1"/>
              <p:nvPr/>
            </p:nvSpPr>
            <p:spPr>
              <a:xfrm>
                <a:off x="0" y="-47625"/>
                <a:ext cx="388620" cy="504087"/>
              </a:xfrm>
              <a:prstGeom prst="rect">
                <a:avLst/>
              </a:prstGeom>
              <a:noFill/>
              <a:ln>
                <a:noFill/>
              </a:ln>
            </p:spPr>
            <p:txBody>
              <a:bodyPr anchorCtr="0" anchor="ctr" bIns="354150" lIns="354150" spcFirstLastPara="1" rIns="354150" wrap="square" tIns="35415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32" name="Google Shape;232;p20"/>
            <p:cNvGrpSpPr/>
            <p:nvPr/>
          </p:nvGrpSpPr>
          <p:grpSpPr>
            <a:xfrm>
              <a:off x="0" y="-1619962"/>
              <a:ext cx="13716000" cy="17791319"/>
              <a:chOff x="0" y="-47625"/>
              <a:chExt cx="388620" cy="504087"/>
            </a:xfrm>
          </p:grpSpPr>
          <p:sp>
            <p:nvSpPr>
              <p:cNvPr id="233" name="Google Shape;233;p20"/>
              <p:cNvSpPr/>
              <p:nvPr/>
            </p:nvSpPr>
            <p:spPr>
              <a:xfrm>
                <a:off x="0" y="0"/>
                <a:ext cx="388620" cy="456462"/>
              </a:xfrm>
              <a:custGeom>
                <a:rect b="b" l="l" r="r" t="t"/>
                <a:pathLst>
                  <a:path extrusionOk="0" h="456462" w="388620">
                    <a:moveTo>
                      <a:pt x="0" y="0"/>
                    </a:moveTo>
                    <a:lnTo>
                      <a:pt x="388620" y="0"/>
                    </a:lnTo>
                    <a:lnTo>
                      <a:pt x="388620" y="456462"/>
                    </a:lnTo>
                    <a:lnTo>
                      <a:pt x="0" y="456462"/>
                    </a:ln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4" name="Google Shape;234;p20"/>
              <p:cNvSpPr txBox="1"/>
              <p:nvPr/>
            </p:nvSpPr>
            <p:spPr>
              <a:xfrm>
                <a:off x="0" y="-47625"/>
                <a:ext cx="388620" cy="504087"/>
              </a:xfrm>
              <a:prstGeom prst="rect">
                <a:avLst/>
              </a:prstGeom>
              <a:noFill/>
              <a:ln>
                <a:noFill/>
              </a:ln>
            </p:spPr>
            <p:txBody>
              <a:bodyPr anchorCtr="0" anchor="ctr" bIns="354150" lIns="354150" spcFirstLastPara="1" rIns="354150" wrap="square" tIns="35415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35" name="Google Shape;235;p20"/>
            <p:cNvGrpSpPr/>
            <p:nvPr/>
          </p:nvGrpSpPr>
          <p:grpSpPr>
            <a:xfrm>
              <a:off x="0" y="-1680884"/>
              <a:ext cx="13716000" cy="17791319"/>
              <a:chOff x="0" y="-47625"/>
              <a:chExt cx="388620" cy="504087"/>
            </a:xfrm>
          </p:grpSpPr>
          <p:sp>
            <p:nvSpPr>
              <p:cNvPr id="236" name="Google Shape;236;p20"/>
              <p:cNvSpPr/>
              <p:nvPr/>
            </p:nvSpPr>
            <p:spPr>
              <a:xfrm>
                <a:off x="0" y="0"/>
                <a:ext cx="388620" cy="456462"/>
              </a:xfrm>
              <a:custGeom>
                <a:rect b="b" l="l" r="r" t="t"/>
                <a:pathLst>
                  <a:path extrusionOk="0" h="456462" w="388620">
                    <a:moveTo>
                      <a:pt x="0" y="0"/>
                    </a:moveTo>
                    <a:lnTo>
                      <a:pt x="388620" y="0"/>
                    </a:lnTo>
                    <a:lnTo>
                      <a:pt x="388620" y="456462"/>
                    </a:lnTo>
                    <a:lnTo>
                      <a:pt x="0" y="456462"/>
                    </a:ln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7" name="Google Shape;237;p20"/>
              <p:cNvSpPr txBox="1"/>
              <p:nvPr/>
            </p:nvSpPr>
            <p:spPr>
              <a:xfrm>
                <a:off x="0" y="-47625"/>
                <a:ext cx="388620" cy="504087"/>
              </a:xfrm>
              <a:prstGeom prst="rect">
                <a:avLst/>
              </a:prstGeom>
              <a:noFill/>
              <a:ln>
                <a:noFill/>
              </a:ln>
            </p:spPr>
            <p:txBody>
              <a:bodyPr anchorCtr="0" anchor="ctr" bIns="354150" lIns="354150" spcFirstLastPara="1" rIns="354150" wrap="square" tIns="35415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38" name="Google Shape;238;p20"/>
            <p:cNvGrpSpPr/>
            <p:nvPr/>
          </p:nvGrpSpPr>
          <p:grpSpPr>
            <a:xfrm>
              <a:off x="0" y="-1619962"/>
              <a:ext cx="13716000" cy="17791319"/>
              <a:chOff x="0" y="-47625"/>
              <a:chExt cx="388620" cy="504087"/>
            </a:xfrm>
          </p:grpSpPr>
          <p:sp>
            <p:nvSpPr>
              <p:cNvPr id="239" name="Google Shape;239;p20"/>
              <p:cNvSpPr/>
              <p:nvPr/>
            </p:nvSpPr>
            <p:spPr>
              <a:xfrm>
                <a:off x="0" y="0"/>
                <a:ext cx="388620" cy="456462"/>
              </a:xfrm>
              <a:custGeom>
                <a:rect b="b" l="l" r="r" t="t"/>
                <a:pathLst>
                  <a:path extrusionOk="0" h="456462" w="388620">
                    <a:moveTo>
                      <a:pt x="0" y="0"/>
                    </a:moveTo>
                    <a:lnTo>
                      <a:pt x="388620" y="0"/>
                    </a:lnTo>
                    <a:lnTo>
                      <a:pt x="388620" y="456462"/>
                    </a:lnTo>
                    <a:lnTo>
                      <a:pt x="0" y="456462"/>
                    </a:ln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0" name="Google Shape;240;p20"/>
              <p:cNvSpPr txBox="1"/>
              <p:nvPr/>
            </p:nvSpPr>
            <p:spPr>
              <a:xfrm>
                <a:off x="0" y="-47625"/>
                <a:ext cx="388620" cy="504087"/>
              </a:xfrm>
              <a:prstGeom prst="rect">
                <a:avLst/>
              </a:prstGeom>
              <a:noFill/>
              <a:ln>
                <a:noFill/>
              </a:ln>
            </p:spPr>
            <p:txBody>
              <a:bodyPr anchorCtr="0" anchor="ctr" bIns="354150" lIns="354150" spcFirstLastPara="1" rIns="354150" wrap="square" tIns="35415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sp>
        <p:nvSpPr>
          <p:cNvPr id="241" name="Google Shape;241;p20"/>
          <p:cNvSpPr/>
          <p:nvPr/>
        </p:nvSpPr>
        <p:spPr>
          <a:xfrm>
            <a:off x="801354" y="4348156"/>
            <a:ext cx="795344" cy="795344"/>
          </a:xfrm>
          <a:custGeom>
            <a:rect b="b" l="l" r="r" t="t"/>
            <a:pathLst>
              <a:path extrusionOk="0" h="795344" w="795344">
                <a:moveTo>
                  <a:pt x="0" y="0"/>
                </a:moveTo>
                <a:lnTo>
                  <a:pt x="795345" y="0"/>
                </a:lnTo>
                <a:lnTo>
                  <a:pt x="795345" y="795344"/>
                </a:lnTo>
                <a:lnTo>
                  <a:pt x="0" y="79534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2" name="Google Shape;242;p20"/>
          <p:cNvSpPr txBox="1"/>
          <p:nvPr/>
        </p:nvSpPr>
        <p:spPr>
          <a:xfrm>
            <a:off x="801354" y="8233094"/>
            <a:ext cx="8902770" cy="1025206"/>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lang="en-US" sz="6726">
                <a:solidFill>
                  <a:srgbClr val="FFFFFF"/>
                </a:solidFill>
                <a:latin typeface="DM Sans"/>
                <a:ea typeface="DM Sans"/>
                <a:cs typeface="DM Sans"/>
                <a:sym typeface="DM Sans"/>
              </a:rPr>
              <a:t>STAFF ONBOARDING</a:t>
            </a:r>
            <a:endParaRPr/>
          </a:p>
        </p:txBody>
      </p:sp>
      <p:sp>
        <p:nvSpPr>
          <p:cNvPr id="243" name="Google Shape;243;p20"/>
          <p:cNvSpPr txBox="1"/>
          <p:nvPr/>
        </p:nvSpPr>
        <p:spPr>
          <a:xfrm>
            <a:off x="801354" y="5299986"/>
            <a:ext cx="11967322" cy="2933109"/>
          </a:xfrm>
          <a:prstGeom prst="rect">
            <a:avLst/>
          </a:prstGeom>
          <a:noFill/>
          <a:ln>
            <a:noFill/>
          </a:ln>
        </p:spPr>
        <p:txBody>
          <a:bodyPr anchorCtr="0" anchor="t" bIns="0" lIns="0" spcFirstLastPara="1" rIns="0" wrap="square" tIns="0">
            <a:spAutoFit/>
          </a:bodyPr>
          <a:lstStyle/>
          <a:p>
            <a:pPr indent="0" lvl="0" marL="0" marR="0" rtl="0" algn="l">
              <a:lnSpc>
                <a:spcPct val="119998"/>
              </a:lnSpc>
              <a:spcBef>
                <a:spcPts val="0"/>
              </a:spcBef>
              <a:spcAft>
                <a:spcPts val="0"/>
              </a:spcAft>
              <a:buNone/>
            </a:pPr>
            <a:r>
              <a:rPr lang="en-US" sz="19246">
                <a:solidFill>
                  <a:srgbClr val="FFFFFF"/>
                </a:solidFill>
                <a:latin typeface="DM Sans"/>
                <a:ea typeface="DM Sans"/>
                <a:cs typeface="DM Sans"/>
                <a:sym typeface="DM Sans"/>
              </a:rPr>
              <a:t>HOSPITAL </a:t>
            </a:r>
            <a:endParaRPr/>
          </a:p>
        </p:txBody>
      </p:sp>
      <p:sp>
        <p:nvSpPr>
          <p:cNvPr id="244" name="Google Shape;244;p20"/>
          <p:cNvSpPr txBox="1"/>
          <p:nvPr/>
        </p:nvSpPr>
        <p:spPr>
          <a:xfrm>
            <a:off x="1976399" y="4493415"/>
            <a:ext cx="3571058"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u="none" strike="noStrike">
                <a:solidFill>
                  <a:srgbClr val="FFFFFF"/>
                </a:solidFill>
                <a:latin typeface="Inter"/>
                <a:ea typeface="Inter"/>
                <a:cs typeface="Inter"/>
                <a:sym typeface="Inter"/>
              </a:rPr>
              <a:t>HOSPITAL NAME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pic>
        <p:nvPicPr>
          <p:cNvPr id="447" name="Google Shape;447;p29"/>
          <p:cNvPicPr preferRelativeResize="0"/>
          <p:nvPr/>
        </p:nvPicPr>
        <p:blipFill rotWithShape="1">
          <a:blip r:embed="rId3">
            <a:alphaModFix/>
          </a:blip>
          <a:srcRect b="7786" l="0" r="0" t="7786"/>
          <a:stretch/>
        </p:blipFill>
        <p:spPr>
          <a:xfrm>
            <a:off x="0" y="0"/>
            <a:ext cx="18288000" cy="10287000"/>
          </a:xfrm>
          <a:prstGeom prst="rect">
            <a:avLst/>
          </a:prstGeom>
          <a:noFill/>
          <a:ln>
            <a:noFill/>
          </a:ln>
        </p:spPr>
      </p:pic>
      <p:grpSp>
        <p:nvGrpSpPr>
          <p:cNvPr id="448" name="Google Shape;448;p29"/>
          <p:cNvGrpSpPr/>
          <p:nvPr/>
        </p:nvGrpSpPr>
        <p:grpSpPr>
          <a:xfrm rot="5400000">
            <a:off x="-596404" y="596404"/>
            <a:ext cx="10287000" cy="9094191"/>
            <a:chOff x="0" y="-47625"/>
            <a:chExt cx="2429921" cy="2148164"/>
          </a:xfrm>
        </p:grpSpPr>
        <p:sp>
          <p:nvSpPr>
            <p:cNvPr id="449" name="Google Shape;449;p29"/>
            <p:cNvSpPr/>
            <p:nvPr/>
          </p:nvSpPr>
          <p:spPr>
            <a:xfrm>
              <a:off x="0" y="0"/>
              <a:ext cx="2429921" cy="2100539"/>
            </a:xfrm>
            <a:custGeom>
              <a:rect b="b" l="l" r="r" t="t"/>
              <a:pathLst>
                <a:path extrusionOk="0" h="2100539" w="2429921">
                  <a:moveTo>
                    <a:pt x="0" y="0"/>
                  </a:moveTo>
                  <a:lnTo>
                    <a:pt x="2429921" y="0"/>
                  </a:lnTo>
                  <a:lnTo>
                    <a:pt x="2429921" y="2100539"/>
                  </a:lnTo>
                  <a:lnTo>
                    <a:pt x="0" y="2100539"/>
                  </a:ln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0" name="Google Shape;450;p29"/>
            <p:cNvSpPr txBox="1"/>
            <p:nvPr/>
          </p:nvSpPr>
          <p:spPr>
            <a:xfrm>
              <a:off x="0" y="-47625"/>
              <a:ext cx="2429921" cy="2148164"/>
            </a:xfrm>
            <a:prstGeom prst="rect">
              <a:avLst/>
            </a:prstGeom>
            <a:noFill/>
            <a:ln>
              <a:noFill/>
            </a:ln>
          </p:spPr>
          <p:txBody>
            <a:bodyPr anchorCtr="0" anchor="ctr" bIns="56625" lIns="56625" spcFirstLastPara="1" rIns="56625" wrap="square" tIns="566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51" name="Google Shape;451;p29"/>
          <p:cNvGrpSpPr/>
          <p:nvPr/>
        </p:nvGrpSpPr>
        <p:grpSpPr>
          <a:xfrm rot="5400000">
            <a:off x="-596404" y="596404"/>
            <a:ext cx="10287000" cy="9094191"/>
            <a:chOff x="0" y="-47625"/>
            <a:chExt cx="2429921" cy="2148164"/>
          </a:xfrm>
        </p:grpSpPr>
        <p:sp>
          <p:nvSpPr>
            <p:cNvPr id="452" name="Google Shape;452;p29"/>
            <p:cNvSpPr/>
            <p:nvPr/>
          </p:nvSpPr>
          <p:spPr>
            <a:xfrm>
              <a:off x="0" y="0"/>
              <a:ext cx="2429921" cy="2100539"/>
            </a:xfrm>
            <a:custGeom>
              <a:rect b="b" l="l" r="r" t="t"/>
              <a:pathLst>
                <a:path extrusionOk="0" h="2100539" w="2429921">
                  <a:moveTo>
                    <a:pt x="0" y="0"/>
                  </a:moveTo>
                  <a:lnTo>
                    <a:pt x="2429921" y="0"/>
                  </a:lnTo>
                  <a:lnTo>
                    <a:pt x="2429921" y="2100539"/>
                  </a:lnTo>
                  <a:lnTo>
                    <a:pt x="0" y="2100539"/>
                  </a:ln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3" name="Google Shape;453;p29"/>
            <p:cNvSpPr txBox="1"/>
            <p:nvPr/>
          </p:nvSpPr>
          <p:spPr>
            <a:xfrm>
              <a:off x="0" y="-47625"/>
              <a:ext cx="2429921" cy="2148164"/>
            </a:xfrm>
            <a:prstGeom prst="rect">
              <a:avLst/>
            </a:prstGeom>
            <a:noFill/>
            <a:ln>
              <a:noFill/>
            </a:ln>
          </p:spPr>
          <p:txBody>
            <a:bodyPr anchorCtr="0" anchor="ctr" bIns="56625" lIns="56625" spcFirstLastPara="1" rIns="56625" wrap="square" tIns="566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54" name="Google Shape;454;p29"/>
          <p:cNvGrpSpPr/>
          <p:nvPr/>
        </p:nvGrpSpPr>
        <p:grpSpPr>
          <a:xfrm rot="5400000">
            <a:off x="-596404" y="596404"/>
            <a:ext cx="10287000" cy="9094191"/>
            <a:chOff x="0" y="-47625"/>
            <a:chExt cx="2429921" cy="2148164"/>
          </a:xfrm>
        </p:grpSpPr>
        <p:sp>
          <p:nvSpPr>
            <p:cNvPr id="455" name="Google Shape;455;p29"/>
            <p:cNvSpPr/>
            <p:nvPr/>
          </p:nvSpPr>
          <p:spPr>
            <a:xfrm>
              <a:off x="0" y="0"/>
              <a:ext cx="2429921" cy="2100539"/>
            </a:xfrm>
            <a:custGeom>
              <a:rect b="b" l="l" r="r" t="t"/>
              <a:pathLst>
                <a:path extrusionOk="0" h="2100539" w="2429921">
                  <a:moveTo>
                    <a:pt x="0" y="0"/>
                  </a:moveTo>
                  <a:lnTo>
                    <a:pt x="2429921" y="0"/>
                  </a:lnTo>
                  <a:lnTo>
                    <a:pt x="2429921" y="2100539"/>
                  </a:lnTo>
                  <a:lnTo>
                    <a:pt x="0" y="2100539"/>
                  </a:ln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6" name="Google Shape;456;p29"/>
            <p:cNvSpPr txBox="1"/>
            <p:nvPr/>
          </p:nvSpPr>
          <p:spPr>
            <a:xfrm>
              <a:off x="0" y="-47625"/>
              <a:ext cx="2429921" cy="2148164"/>
            </a:xfrm>
            <a:prstGeom prst="rect">
              <a:avLst/>
            </a:prstGeom>
            <a:noFill/>
            <a:ln>
              <a:noFill/>
            </a:ln>
          </p:spPr>
          <p:txBody>
            <a:bodyPr anchorCtr="0" anchor="ctr" bIns="56625" lIns="56625" spcFirstLastPara="1" rIns="56625" wrap="square" tIns="566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57" name="Google Shape;457;p29"/>
          <p:cNvGrpSpPr/>
          <p:nvPr/>
        </p:nvGrpSpPr>
        <p:grpSpPr>
          <a:xfrm>
            <a:off x="1286226" y="4921269"/>
            <a:ext cx="16638021" cy="5264752"/>
            <a:chOff x="0" y="0"/>
            <a:chExt cx="22184028" cy="7019670"/>
          </a:xfrm>
        </p:grpSpPr>
        <p:sp>
          <p:nvSpPr>
            <p:cNvPr id="458" name="Google Shape;458;p29"/>
            <p:cNvSpPr/>
            <p:nvPr/>
          </p:nvSpPr>
          <p:spPr>
            <a:xfrm>
              <a:off x="0" y="0"/>
              <a:ext cx="10240897" cy="7019670"/>
            </a:xfrm>
            <a:custGeom>
              <a:rect b="b" l="l" r="r" t="t"/>
              <a:pathLst>
                <a:path extrusionOk="0" h="7019670" w="10240897">
                  <a:moveTo>
                    <a:pt x="0" y="0"/>
                  </a:moveTo>
                  <a:lnTo>
                    <a:pt x="10240897" y="0"/>
                  </a:lnTo>
                  <a:lnTo>
                    <a:pt x="10240897" y="7019670"/>
                  </a:lnTo>
                  <a:lnTo>
                    <a:pt x="0" y="7019670"/>
                  </a:lnTo>
                  <a:lnTo>
                    <a:pt x="0" y="0"/>
                  </a:lnTo>
                  <a:close/>
                </a:path>
              </a:pathLst>
            </a:custGeom>
            <a:blipFill rotWithShape="1">
              <a:blip r:embed="rId4">
                <a:alphaModFix amt="19999"/>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9" name="Google Shape;459;p29"/>
            <p:cNvSpPr/>
            <p:nvPr/>
          </p:nvSpPr>
          <p:spPr>
            <a:xfrm>
              <a:off x="8361409" y="0"/>
              <a:ext cx="10240897" cy="7019670"/>
            </a:xfrm>
            <a:custGeom>
              <a:rect b="b" l="l" r="r" t="t"/>
              <a:pathLst>
                <a:path extrusionOk="0" h="7019670" w="10240897">
                  <a:moveTo>
                    <a:pt x="0" y="0"/>
                  </a:moveTo>
                  <a:lnTo>
                    <a:pt x="10240898" y="0"/>
                  </a:lnTo>
                  <a:lnTo>
                    <a:pt x="10240898" y="7019670"/>
                  </a:lnTo>
                  <a:lnTo>
                    <a:pt x="0" y="7019670"/>
                  </a:lnTo>
                  <a:lnTo>
                    <a:pt x="0" y="0"/>
                  </a:lnTo>
                  <a:close/>
                </a:path>
              </a:pathLst>
            </a:custGeom>
            <a:blipFill rotWithShape="1">
              <a:blip r:embed="rId4">
                <a:alphaModFix amt="19999"/>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0" name="Google Shape;460;p29"/>
            <p:cNvSpPr/>
            <p:nvPr/>
          </p:nvSpPr>
          <p:spPr>
            <a:xfrm>
              <a:off x="11943131" y="0"/>
              <a:ext cx="10240897" cy="7019670"/>
            </a:xfrm>
            <a:custGeom>
              <a:rect b="b" l="l" r="r" t="t"/>
              <a:pathLst>
                <a:path extrusionOk="0" h="7019670" w="10240897">
                  <a:moveTo>
                    <a:pt x="0" y="0"/>
                  </a:moveTo>
                  <a:lnTo>
                    <a:pt x="10240898" y="0"/>
                  </a:lnTo>
                  <a:lnTo>
                    <a:pt x="10240898" y="7019670"/>
                  </a:lnTo>
                  <a:lnTo>
                    <a:pt x="0" y="7019670"/>
                  </a:lnTo>
                  <a:lnTo>
                    <a:pt x="0" y="0"/>
                  </a:lnTo>
                  <a:close/>
                </a:path>
              </a:pathLst>
            </a:custGeom>
            <a:blipFill rotWithShape="1">
              <a:blip r:embed="rId4">
                <a:alphaModFix amt="19999"/>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61" name="Google Shape;461;p29"/>
          <p:cNvGrpSpPr/>
          <p:nvPr/>
        </p:nvGrpSpPr>
        <p:grpSpPr>
          <a:xfrm>
            <a:off x="1028700" y="4908252"/>
            <a:ext cx="16231945" cy="4350048"/>
            <a:chOff x="0" y="-47625"/>
            <a:chExt cx="3858903" cy="1034159"/>
          </a:xfrm>
        </p:grpSpPr>
        <p:sp>
          <p:nvSpPr>
            <p:cNvPr id="462" name="Google Shape;462;p29"/>
            <p:cNvSpPr/>
            <p:nvPr/>
          </p:nvSpPr>
          <p:spPr>
            <a:xfrm>
              <a:off x="0" y="0"/>
              <a:ext cx="3858903" cy="986534"/>
            </a:xfrm>
            <a:custGeom>
              <a:rect b="b" l="l" r="r" t="t"/>
              <a:pathLst>
                <a:path extrusionOk="0" h="986534" w="3858903">
                  <a:moveTo>
                    <a:pt x="0" y="0"/>
                  </a:moveTo>
                  <a:lnTo>
                    <a:pt x="3858903" y="0"/>
                  </a:lnTo>
                  <a:lnTo>
                    <a:pt x="3858903" y="986534"/>
                  </a:lnTo>
                  <a:lnTo>
                    <a:pt x="0" y="98653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3" name="Google Shape;463;p29"/>
            <p:cNvSpPr txBox="1"/>
            <p:nvPr/>
          </p:nvSpPr>
          <p:spPr>
            <a:xfrm>
              <a:off x="0" y="-47625"/>
              <a:ext cx="3858903" cy="1034159"/>
            </a:xfrm>
            <a:prstGeom prst="rect">
              <a:avLst/>
            </a:prstGeom>
            <a:noFill/>
            <a:ln>
              <a:noFill/>
            </a:ln>
          </p:spPr>
          <p:txBody>
            <a:bodyPr anchorCtr="0" anchor="ctr" bIns="50800" lIns="50800" spcFirstLastPara="1" rIns="50800" wrap="square" tIns="50800">
              <a:noAutofit/>
            </a:bodyPr>
            <a:lstStyle/>
            <a:p>
              <a:pPr indent="0" lvl="0" marL="0" marR="0" rtl="0" algn="ctr">
                <a:lnSpc>
                  <a:spcPct val="167388"/>
                </a:lnSpc>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464" name="Google Shape;464;p29"/>
          <p:cNvPicPr preferRelativeResize="0"/>
          <p:nvPr/>
        </p:nvPicPr>
        <p:blipFill rotWithShape="1">
          <a:blip r:embed="rId5">
            <a:alphaModFix/>
          </a:blip>
          <a:srcRect b="0" l="0" r="0" t="0"/>
          <a:stretch/>
        </p:blipFill>
        <p:spPr>
          <a:xfrm>
            <a:off x="5734317" y="5543196"/>
            <a:ext cx="3280487" cy="3280487"/>
          </a:xfrm>
          <a:prstGeom prst="rect">
            <a:avLst/>
          </a:prstGeom>
          <a:noFill/>
          <a:ln>
            <a:noFill/>
          </a:ln>
        </p:spPr>
      </p:pic>
      <p:pic>
        <p:nvPicPr>
          <p:cNvPr id="465" name="Google Shape;465;p29"/>
          <p:cNvPicPr preferRelativeResize="0"/>
          <p:nvPr/>
        </p:nvPicPr>
        <p:blipFill rotWithShape="1">
          <a:blip r:embed="rId6">
            <a:alphaModFix/>
          </a:blip>
          <a:srcRect b="0" l="0" r="0" t="0"/>
          <a:stretch/>
        </p:blipFill>
        <p:spPr>
          <a:xfrm>
            <a:off x="9331862" y="5543196"/>
            <a:ext cx="3280487" cy="3280487"/>
          </a:xfrm>
          <a:prstGeom prst="rect">
            <a:avLst/>
          </a:prstGeom>
          <a:noFill/>
          <a:ln>
            <a:noFill/>
          </a:ln>
        </p:spPr>
      </p:pic>
      <p:sp>
        <p:nvSpPr>
          <p:cNvPr id="466" name="Google Shape;466;p29"/>
          <p:cNvSpPr txBox="1"/>
          <p:nvPr/>
        </p:nvSpPr>
        <p:spPr>
          <a:xfrm>
            <a:off x="14057673" y="6195684"/>
            <a:ext cx="2814181" cy="4953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US" sz="3200">
                <a:solidFill>
                  <a:srgbClr val="4CC2CF"/>
                </a:solidFill>
                <a:latin typeface="Inter"/>
                <a:ea typeface="Inter"/>
                <a:cs typeface="Inter"/>
                <a:sym typeface="Inter"/>
              </a:rPr>
              <a:t>ADD A TOPIC</a:t>
            </a:r>
            <a:endParaRPr/>
          </a:p>
        </p:txBody>
      </p:sp>
      <p:cxnSp>
        <p:nvCxnSpPr>
          <p:cNvPr id="467" name="Google Shape;467;p29"/>
          <p:cNvCxnSpPr/>
          <p:nvPr/>
        </p:nvCxnSpPr>
        <p:spPr>
          <a:xfrm>
            <a:off x="4230327" y="6448097"/>
            <a:ext cx="1476681" cy="0"/>
          </a:xfrm>
          <a:prstGeom prst="straightConnector1">
            <a:avLst/>
          </a:prstGeom>
          <a:noFill/>
          <a:ln cap="flat" cmpd="sng" w="19050">
            <a:solidFill>
              <a:srgbClr val="000000"/>
            </a:solidFill>
            <a:prstDash val="dash"/>
            <a:round/>
            <a:headEnd len="sm" w="sm" type="none"/>
            <a:tailEnd len="sm" w="sm" type="none"/>
          </a:ln>
        </p:spPr>
      </p:cxnSp>
      <p:cxnSp>
        <p:nvCxnSpPr>
          <p:cNvPr id="468" name="Google Shape;468;p29"/>
          <p:cNvCxnSpPr/>
          <p:nvPr/>
        </p:nvCxnSpPr>
        <p:spPr>
          <a:xfrm>
            <a:off x="12654237" y="6429047"/>
            <a:ext cx="1476681" cy="0"/>
          </a:xfrm>
          <a:prstGeom prst="straightConnector1">
            <a:avLst/>
          </a:prstGeom>
          <a:noFill/>
          <a:ln cap="flat" cmpd="sng" w="19050">
            <a:solidFill>
              <a:srgbClr val="000000"/>
            </a:solidFill>
            <a:prstDash val="dash"/>
            <a:round/>
            <a:headEnd len="sm" w="sm" type="none"/>
            <a:tailEnd len="sm" w="sm" type="none"/>
          </a:ln>
        </p:spPr>
      </p:cxnSp>
      <p:sp>
        <p:nvSpPr>
          <p:cNvPr id="469" name="Google Shape;469;p29"/>
          <p:cNvSpPr txBox="1"/>
          <p:nvPr/>
        </p:nvSpPr>
        <p:spPr>
          <a:xfrm>
            <a:off x="1416146" y="7145340"/>
            <a:ext cx="2814181" cy="778510"/>
          </a:xfrm>
          <a:prstGeom prst="rect">
            <a:avLst/>
          </a:prstGeom>
          <a:noFill/>
          <a:ln>
            <a:noFill/>
          </a:ln>
        </p:spPr>
        <p:txBody>
          <a:bodyPr anchorCtr="0" anchor="t" bIns="0" lIns="0" spcFirstLastPara="1" rIns="0" wrap="square" tIns="0">
            <a:spAutoFit/>
          </a:bodyPr>
          <a:lstStyle/>
          <a:p>
            <a:pPr indent="0" lvl="0" marL="0" marR="0" rtl="0" algn="l">
              <a:lnSpc>
                <a:spcPct val="140018"/>
              </a:lnSpc>
              <a:spcBef>
                <a:spcPts val="0"/>
              </a:spcBef>
              <a:spcAft>
                <a:spcPts val="0"/>
              </a:spcAft>
              <a:buNone/>
            </a:pPr>
            <a:r>
              <a:rPr lang="en-US" sz="2199">
                <a:solidFill>
                  <a:srgbClr val="000000"/>
                </a:solidFill>
                <a:latin typeface="Inter ExtraLight"/>
                <a:ea typeface="Inter ExtraLight"/>
                <a:cs typeface="Inter ExtraLight"/>
                <a:sym typeface="Inter ExtraLight"/>
              </a:rPr>
              <a:t>Elaborate on the featured statistic.</a:t>
            </a:r>
            <a:endParaRPr/>
          </a:p>
        </p:txBody>
      </p:sp>
      <p:sp>
        <p:nvSpPr>
          <p:cNvPr id="470" name="Google Shape;470;p29"/>
          <p:cNvSpPr txBox="1"/>
          <p:nvPr/>
        </p:nvSpPr>
        <p:spPr>
          <a:xfrm>
            <a:off x="13854968" y="7145340"/>
            <a:ext cx="3016886" cy="778510"/>
          </a:xfrm>
          <a:prstGeom prst="rect">
            <a:avLst/>
          </a:prstGeom>
          <a:noFill/>
          <a:ln>
            <a:noFill/>
          </a:ln>
        </p:spPr>
        <p:txBody>
          <a:bodyPr anchorCtr="0" anchor="t" bIns="0" lIns="0" spcFirstLastPara="1" rIns="0" wrap="square" tIns="0">
            <a:spAutoFit/>
          </a:bodyPr>
          <a:lstStyle/>
          <a:p>
            <a:pPr indent="0" lvl="0" marL="0" marR="0" rtl="0" algn="r">
              <a:lnSpc>
                <a:spcPct val="140018"/>
              </a:lnSpc>
              <a:spcBef>
                <a:spcPts val="0"/>
              </a:spcBef>
              <a:spcAft>
                <a:spcPts val="0"/>
              </a:spcAft>
              <a:buNone/>
            </a:pPr>
            <a:r>
              <a:rPr lang="en-US" sz="2199">
                <a:solidFill>
                  <a:srgbClr val="000000"/>
                </a:solidFill>
                <a:latin typeface="Inter ExtraLight"/>
                <a:ea typeface="Inter ExtraLight"/>
                <a:cs typeface="Inter ExtraLight"/>
                <a:sym typeface="Inter ExtraLight"/>
              </a:rPr>
              <a:t>Elaborate on the featured statistic.</a:t>
            </a:r>
            <a:endParaRPr/>
          </a:p>
        </p:txBody>
      </p:sp>
      <p:sp>
        <p:nvSpPr>
          <p:cNvPr id="471" name="Google Shape;471;p29"/>
          <p:cNvSpPr txBox="1"/>
          <p:nvPr/>
        </p:nvSpPr>
        <p:spPr>
          <a:xfrm>
            <a:off x="1028700" y="3092475"/>
            <a:ext cx="12279900" cy="1847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000" u="none" strike="noStrike">
                <a:solidFill>
                  <a:srgbClr val="FFFFFF"/>
                </a:solidFill>
                <a:latin typeface="DM Sans"/>
                <a:ea typeface="DM Sans"/>
                <a:cs typeface="DM Sans"/>
                <a:sym typeface="DM Sans"/>
              </a:rPr>
              <a:t>PERFORMANCE</a:t>
            </a:r>
            <a:endParaRPr/>
          </a:p>
        </p:txBody>
      </p:sp>
      <p:sp>
        <p:nvSpPr>
          <p:cNvPr id="472" name="Google Shape;472;p29"/>
          <p:cNvSpPr txBox="1"/>
          <p:nvPr/>
        </p:nvSpPr>
        <p:spPr>
          <a:xfrm>
            <a:off x="1416146" y="6186159"/>
            <a:ext cx="2814181"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a:solidFill>
                  <a:srgbClr val="4CC2CF"/>
                </a:solidFill>
                <a:latin typeface="Inter"/>
                <a:ea typeface="Inter"/>
                <a:cs typeface="Inter"/>
                <a:sym typeface="Inter"/>
              </a:rPr>
              <a:t>ADD A TOPIC</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30"/>
          <p:cNvSpPr/>
          <p:nvPr/>
        </p:nvSpPr>
        <p:spPr>
          <a:xfrm>
            <a:off x="5511498" y="5837744"/>
            <a:ext cx="3632025" cy="3632025"/>
          </a:xfrm>
          <a:custGeom>
            <a:rect b="b" l="l" r="r" t="t"/>
            <a:pathLst>
              <a:path extrusionOk="0" h="3632025" w="3632025">
                <a:moveTo>
                  <a:pt x="0" y="0"/>
                </a:moveTo>
                <a:lnTo>
                  <a:pt x="3632025" y="0"/>
                </a:lnTo>
                <a:lnTo>
                  <a:pt x="3632025" y="3632025"/>
                </a:lnTo>
                <a:lnTo>
                  <a:pt x="0" y="3632025"/>
                </a:lnTo>
                <a:lnTo>
                  <a:pt x="0" y="0"/>
                </a:lnTo>
                <a:close/>
              </a:path>
            </a:pathLst>
          </a:custGeom>
          <a:blipFill rotWithShape="1">
            <a:blip r:embed="rId3">
              <a:alphaModFix amt="4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8" name="Google Shape;478;p30"/>
          <p:cNvSpPr/>
          <p:nvPr/>
        </p:nvSpPr>
        <p:spPr>
          <a:xfrm>
            <a:off x="9143523" y="5837744"/>
            <a:ext cx="3632025" cy="3632025"/>
          </a:xfrm>
          <a:custGeom>
            <a:rect b="b" l="l" r="r" t="t"/>
            <a:pathLst>
              <a:path extrusionOk="0" h="3632025" w="3632025">
                <a:moveTo>
                  <a:pt x="0" y="0"/>
                </a:moveTo>
                <a:lnTo>
                  <a:pt x="3632026" y="0"/>
                </a:lnTo>
                <a:lnTo>
                  <a:pt x="3632026" y="3632025"/>
                </a:lnTo>
                <a:lnTo>
                  <a:pt x="0" y="3632025"/>
                </a:lnTo>
                <a:lnTo>
                  <a:pt x="0" y="0"/>
                </a:lnTo>
                <a:close/>
              </a:path>
            </a:pathLst>
          </a:custGeom>
          <a:blipFill rotWithShape="1">
            <a:blip r:embed="rId3">
              <a:alphaModFix amt="4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9" name="Google Shape;479;p30"/>
          <p:cNvSpPr/>
          <p:nvPr/>
        </p:nvSpPr>
        <p:spPr>
          <a:xfrm>
            <a:off x="12736748" y="5837744"/>
            <a:ext cx="3632025" cy="3632025"/>
          </a:xfrm>
          <a:custGeom>
            <a:rect b="b" l="l" r="r" t="t"/>
            <a:pathLst>
              <a:path extrusionOk="0" h="3632025" w="3632025">
                <a:moveTo>
                  <a:pt x="0" y="0"/>
                </a:moveTo>
                <a:lnTo>
                  <a:pt x="3632025" y="0"/>
                </a:lnTo>
                <a:lnTo>
                  <a:pt x="3632025" y="3632025"/>
                </a:lnTo>
                <a:lnTo>
                  <a:pt x="0" y="3632025"/>
                </a:lnTo>
                <a:lnTo>
                  <a:pt x="0" y="0"/>
                </a:lnTo>
                <a:close/>
              </a:path>
            </a:pathLst>
          </a:custGeom>
          <a:blipFill rotWithShape="1">
            <a:blip r:embed="rId3">
              <a:alphaModFix amt="4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0" name="Google Shape;480;p30"/>
          <p:cNvSpPr/>
          <p:nvPr/>
        </p:nvSpPr>
        <p:spPr>
          <a:xfrm>
            <a:off x="1919227" y="5837744"/>
            <a:ext cx="3632025" cy="3632025"/>
          </a:xfrm>
          <a:custGeom>
            <a:rect b="b" l="l" r="r" t="t"/>
            <a:pathLst>
              <a:path extrusionOk="0" h="3632025" w="3632025">
                <a:moveTo>
                  <a:pt x="0" y="0"/>
                </a:moveTo>
                <a:lnTo>
                  <a:pt x="3632025" y="0"/>
                </a:lnTo>
                <a:lnTo>
                  <a:pt x="3632025" y="3632025"/>
                </a:lnTo>
                <a:lnTo>
                  <a:pt x="0" y="3632025"/>
                </a:lnTo>
                <a:lnTo>
                  <a:pt x="0" y="0"/>
                </a:lnTo>
                <a:close/>
              </a:path>
            </a:pathLst>
          </a:custGeom>
          <a:blipFill rotWithShape="1">
            <a:blip r:embed="rId3">
              <a:alphaModFix amt="4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1" name="Google Shape;481;p30"/>
          <p:cNvSpPr/>
          <p:nvPr/>
        </p:nvSpPr>
        <p:spPr>
          <a:xfrm>
            <a:off x="5511498" y="2624978"/>
            <a:ext cx="3632025" cy="3632025"/>
          </a:xfrm>
          <a:custGeom>
            <a:rect b="b" l="l" r="r" t="t"/>
            <a:pathLst>
              <a:path extrusionOk="0" h="3632025" w="3632025">
                <a:moveTo>
                  <a:pt x="0" y="0"/>
                </a:moveTo>
                <a:lnTo>
                  <a:pt x="3632025" y="0"/>
                </a:lnTo>
                <a:lnTo>
                  <a:pt x="3632025" y="3632025"/>
                </a:lnTo>
                <a:lnTo>
                  <a:pt x="0" y="3632025"/>
                </a:lnTo>
                <a:lnTo>
                  <a:pt x="0" y="0"/>
                </a:lnTo>
                <a:close/>
              </a:path>
            </a:pathLst>
          </a:custGeom>
          <a:blipFill rotWithShape="1">
            <a:blip r:embed="rId3">
              <a:alphaModFix amt="4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2" name="Google Shape;482;p30"/>
          <p:cNvSpPr/>
          <p:nvPr/>
        </p:nvSpPr>
        <p:spPr>
          <a:xfrm>
            <a:off x="9143523" y="2624978"/>
            <a:ext cx="3632025" cy="3632025"/>
          </a:xfrm>
          <a:custGeom>
            <a:rect b="b" l="l" r="r" t="t"/>
            <a:pathLst>
              <a:path extrusionOk="0" h="3632025" w="3632025">
                <a:moveTo>
                  <a:pt x="0" y="0"/>
                </a:moveTo>
                <a:lnTo>
                  <a:pt x="3632026" y="0"/>
                </a:lnTo>
                <a:lnTo>
                  <a:pt x="3632026" y="3632025"/>
                </a:lnTo>
                <a:lnTo>
                  <a:pt x="0" y="3632025"/>
                </a:lnTo>
                <a:lnTo>
                  <a:pt x="0" y="0"/>
                </a:lnTo>
                <a:close/>
              </a:path>
            </a:pathLst>
          </a:custGeom>
          <a:blipFill rotWithShape="1">
            <a:blip r:embed="rId3">
              <a:alphaModFix amt="4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3" name="Google Shape;483;p30"/>
          <p:cNvSpPr/>
          <p:nvPr/>
        </p:nvSpPr>
        <p:spPr>
          <a:xfrm>
            <a:off x="12736748" y="2624978"/>
            <a:ext cx="3632025" cy="3632025"/>
          </a:xfrm>
          <a:custGeom>
            <a:rect b="b" l="l" r="r" t="t"/>
            <a:pathLst>
              <a:path extrusionOk="0" h="3632025" w="3632025">
                <a:moveTo>
                  <a:pt x="0" y="0"/>
                </a:moveTo>
                <a:lnTo>
                  <a:pt x="3632025" y="0"/>
                </a:lnTo>
                <a:lnTo>
                  <a:pt x="3632025" y="3632025"/>
                </a:lnTo>
                <a:lnTo>
                  <a:pt x="0" y="3632025"/>
                </a:lnTo>
                <a:lnTo>
                  <a:pt x="0" y="0"/>
                </a:lnTo>
                <a:close/>
              </a:path>
            </a:pathLst>
          </a:custGeom>
          <a:blipFill rotWithShape="1">
            <a:blip r:embed="rId3">
              <a:alphaModFix amt="4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4" name="Google Shape;484;p30"/>
          <p:cNvSpPr/>
          <p:nvPr/>
        </p:nvSpPr>
        <p:spPr>
          <a:xfrm>
            <a:off x="1919227" y="2624978"/>
            <a:ext cx="3632025" cy="3632025"/>
          </a:xfrm>
          <a:custGeom>
            <a:rect b="b" l="l" r="r" t="t"/>
            <a:pathLst>
              <a:path extrusionOk="0" h="3632025" w="3632025">
                <a:moveTo>
                  <a:pt x="0" y="0"/>
                </a:moveTo>
                <a:lnTo>
                  <a:pt x="3632025" y="0"/>
                </a:lnTo>
                <a:lnTo>
                  <a:pt x="3632025" y="3632025"/>
                </a:lnTo>
                <a:lnTo>
                  <a:pt x="0" y="3632025"/>
                </a:lnTo>
                <a:lnTo>
                  <a:pt x="0" y="0"/>
                </a:lnTo>
                <a:close/>
              </a:path>
            </a:pathLst>
          </a:custGeom>
          <a:blipFill rotWithShape="1">
            <a:blip r:embed="rId3">
              <a:alphaModFix amt="4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485" name="Google Shape;485;p30"/>
          <p:cNvPicPr preferRelativeResize="0"/>
          <p:nvPr/>
        </p:nvPicPr>
        <p:blipFill>
          <a:blip r:embed="rId4">
            <a:alphaModFix/>
          </a:blip>
          <a:stretch>
            <a:fillRect/>
          </a:stretch>
        </p:blipFill>
        <p:spPr>
          <a:xfrm>
            <a:off x="2167575" y="6129875"/>
            <a:ext cx="2925775" cy="2925775"/>
          </a:xfrm>
          <a:prstGeom prst="rect">
            <a:avLst/>
          </a:prstGeom>
          <a:noFill/>
          <a:ln>
            <a:noFill/>
          </a:ln>
        </p:spPr>
      </p:pic>
      <p:pic>
        <p:nvPicPr>
          <p:cNvPr id="486" name="Google Shape;486;p30"/>
          <p:cNvPicPr preferRelativeResize="0"/>
          <p:nvPr/>
        </p:nvPicPr>
        <p:blipFill>
          <a:blip r:embed="rId5">
            <a:alphaModFix/>
          </a:blip>
          <a:stretch>
            <a:fillRect/>
          </a:stretch>
        </p:blipFill>
        <p:spPr>
          <a:xfrm>
            <a:off x="5760800" y="6129875"/>
            <a:ext cx="2925775" cy="2925775"/>
          </a:xfrm>
          <a:prstGeom prst="rect">
            <a:avLst/>
          </a:prstGeom>
          <a:noFill/>
          <a:ln>
            <a:noFill/>
          </a:ln>
        </p:spPr>
      </p:pic>
      <p:pic>
        <p:nvPicPr>
          <p:cNvPr id="487" name="Google Shape;487;p30"/>
          <p:cNvPicPr preferRelativeResize="0"/>
          <p:nvPr/>
        </p:nvPicPr>
        <p:blipFill>
          <a:blip r:embed="rId6">
            <a:alphaModFix/>
          </a:blip>
          <a:stretch>
            <a:fillRect/>
          </a:stretch>
        </p:blipFill>
        <p:spPr>
          <a:xfrm>
            <a:off x="9391875" y="6129875"/>
            <a:ext cx="2925775" cy="2925775"/>
          </a:xfrm>
          <a:prstGeom prst="rect">
            <a:avLst/>
          </a:prstGeom>
          <a:noFill/>
          <a:ln>
            <a:noFill/>
          </a:ln>
        </p:spPr>
      </p:pic>
      <p:pic>
        <p:nvPicPr>
          <p:cNvPr id="488" name="Google Shape;488;p30"/>
          <p:cNvPicPr preferRelativeResize="0"/>
          <p:nvPr/>
        </p:nvPicPr>
        <p:blipFill>
          <a:blip r:embed="rId7">
            <a:alphaModFix/>
          </a:blip>
          <a:stretch>
            <a:fillRect/>
          </a:stretch>
        </p:blipFill>
        <p:spPr>
          <a:xfrm>
            <a:off x="12985075" y="6129875"/>
            <a:ext cx="2925775" cy="2925775"/>
          </a:xfrm>
          <a:prstGeom prst="rect">
            <a:avLst/>
          </a:prstGeom>
          <a:noFill/>
          <a:ln>
            <a:noFill/>
          </a:ln>
        </p:spPr>
      </p:pic>
      <p:pic>
        <p:nvPicPr>
          <p:cNvPr id="489" name="Google Shape;489;p30"/>
          <p:cNvPicPr preferRelativeResize="0"/>
          <p:nvPr/>
        </p:nvPicPr>
        <p:blipFill>
          <a:blip r:embed="rId8">
            <a:alphaModFix/>
          </a:blip>
          <a:stretch>
            <a:fillRect/>
          </a:stretch>
        </p:blipFill>
        <p:spPr>
          <a:xfrm>
            <a:off x="12985075" y="2857500"/>
            <a:ext cx="2925775" cy="2925775"/>
          </a:xfrm>
          <a:prstGeom prst="rect">
            <a:avLst/>
          </a:prstGeom>
          <a:noFill/>
          <a:ln>
            <a:noFill/>
          </a:ln>
        </p:spPr>
      </p:pic>
      <p:pic>
        <p:nvPicPr>
          <p:cNvPr id="490" name="Google Shape;490;p30"/>
          <p:cNvPicPr preferRelativeResize="0"/>
          <p:nvPr/>
        </p:nvPicPr>
        <p:blipFill>
          <a:blip r:embed="rId9">
            <a:alphaModFix/>
          </a:blip>
          <a:stretch>
            <a:fillRect/>
          </a:stretch>
        </p:blipFill>
        <p:spPr>
          <a:xfrm>
            <a:off x="9392825" y="2857500"/>
            <a:ext cx="2924800" cy="2924800"/>
          </a:xfrm>
          <a:prstGeom prst="rect">
            <a:avLst/>
          </a:prstGeom>
          <a:noFill/>
          <a:ln>
            <a:noFill/>
          </a:ln>
        </p:spPr>
      </p:pic>
      <p:pic>
        <p:nvPicPr>
          <p:cNvPr id="491" name="Google Shape;491;p30"/>
          <p:cNvPicPr preferRelativeResize="0"/>
          <p:nvPr/>
        </p:nvPicPr>
        <p:blipFill>
          <a:blip r:embed="rId10">
            <a:alphaModFix/>
          </a:blip>
          <a:stretch>
            <a:fillRect/>
          </a:stretch>
        </p:blipFill>
        <p:spPr>
          <a:xfrm>
            <a:off x="5759850" y="2883375"/>
            <a:ext cx="2925775" cy="2925775"/>
          </a:xfrm>
          <a:prstGeom prst="rect">
            <a:avLst/>
          </a:prstGeom>
          <a:noFill/>
          <a:ln>
            <a:noFill/>
          </a:ln>
        </p:spPr>
      </p:pic>
      <p:pic>
        <p:nvPicPr>
          <p:cNvPr id="492" name="Google Shape;492;p30"/>
          <p:cNvPicPr preferRelativeResize="0"/>
          <p:nvPr/>
        </p:nvPicPr>
        <p:blipFill>
          <a:blip r:embed="rId11">
            <a:alphaModFix/>
          </a:blip>
          <a:stretch>
            <a:fillRect/>
          </a:stretch>
        </p:blipFill>
        <p:spPr>
          <a:xfrm>
            <a:off x="2167575" y="2884350"/>
            <a:ext cx="2924800" cy="2924800"/>
          </a:xfrm>
          <a:prstGeom prst="rect">
            <a:avLst/>
          </a:prstGeom>
          <a:noFill/>
          <a:ln>
            <a:noFill/>
          </a:ln>
        </p:spPr>
      </p:pic>
      <p:sp>
        <p:nvSpPr>
          <p:cNvPr id="493" name="Google Shape;493;p30"/>
          <p:cNvSpPr txBox="1"/>
          <p:nvPr/>
        </p:nvSpPr>
        <p:spPr>
          <a:xfrm>
            <a:off x="2607984" y="588437"/>
            <a:ext cx="13072985" cy="182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2000">
                <a:solidFill>
                  <a:srgbClr val="000000"/>
                </a:solidFill>
                <a:latin typeface="DM Sans"/>
                <a:ea typeface="DM Sans"/>
                <a:cs typeface="DM Sans"/>
                <a:sym typeface="DM Sans"/>
              </a:rPr>
              <a:t>THE </a:t>
            </a:r>
            <a:r>
              <a:rPr lang="en-US" sz="12000">
                <a:solidFill>
                  <a:srgbClr val="4CC2CF"/>
                </a:solidFill>
                <a:latin typeface="DM Sans"/>
                <a:ea typeface="DM Sans"/>
                <a:cs typeface="DM Sans"/>
                <a:sym typeface="DM Sans"/>
              </a:rPr>
              <a:t>TEAM</a:t>
            </a:r>
            <a:endParaRPr/>
          </a:p>
        </p:txBody>
      </p:sp>
      <p:grpSp>
        <p:nvGrpSpPr>
          <p:cNvPr id="494" name="Google Shape;494;p30"/>
          <p:cNvGrpSpPr/>
          <p:nvPr/>
        </p:nvGrpSpPr>
        <p:grpSpPr>
          <a:xfrm>
            <a:off x="2168530" y="4392401"/>
            <a:ext cx="2924821" cy="1416768"/>
            <a:chOff x="0" y="-268826"/>
            <a:chExt cx="3899761" cy="1889024"/>
          </a:xfrm>
        </p:grpSpPr>
        <p:grpSp>
          <p:nvGrpSpPr>
            <p:cNvPr id="495" name="Google Shape;495;p30"/>
            <p:cNvGrpSpPr/>
            <p:nvPr/>
          </p:nvGrpSpPr>
          <p:grpSpPr>
            <a:xfrm>
              <a:off x="0" y="-268826"/>
              <a:ext cx="3899761" cy="1844474"/>
              <a:chOff x="0" y="-47625"/>
              <a:chExt cx="690880" cy="326766"/>
            </a:xfrm>
          </p:grpSpPr>
          <p:sp>
            <p:nvSpPr>
              <p:cNvPr id="496" name="Google Shape;496;p30"/>
              <p:cNvSpPr/>
              <p:nvPr/>
            </p:nvSpPr>
            <p:spPr>
              <a:xfrm>
                <a:off x="0" y="0"/>
                <a:ext cx="690880" cy="279141"/>
              </a:xfrm>
              <a:custGeom>
                <a:rect b="b" l="l" r="r" t="t"/>
                <a:pathLst>
                  <a:path extrusionOk="0" h="279141" w="690880">
                    <a:moveTo>
                      <a:pt x="0" y="0"/>
                    </a:moveTo>
                    <a:lnTo>
                      <a:pt x="690880" y="0"/>
                    </a:lnTo>
                    <a:lnTo>
                      <a:pt x="690880" y="279141"/>
                    </a:lnTo>
                    <a:lnTo>
                      <a:pt x="0" y="279141"/>
                    </a:ln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7" name="Google Shape;497;p30"/>
              <p:cNvSpPr txBox="1"/>
              <p:nvPr/>
            </p:nvSpPr>
            <p:spPr>
              <a:xfrm>
                <a:off x="0" y="-47625"/>
                <a:ext cx="690880" cy="326766"/>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98" name="Google Shape;498;p30"/>
            <p:cNvGrpSpPr/>
            <p:nvPr/>
          </p:nvGrpSpPr>
          <p:grpSpPr>
            <a:xfrm>
              <a:off x="0" y="-224276"/>
              <a:ext cx="3899761" cy="1844474"/>
              <a:chOff x="0" y="-47625"/>
              <a:chExt cx="690880" cy="326766"/>
            </a:xfrm>
          </p:grpSpPr>
          <p:sp>
            <p:nvSpPr>
              <p:cNvPr id="499" name="Google Shape;499;p30"/>
              <p:cNvSpPr/>
              <p:nvPr/>
            </p:nvSpPr>
            <p:spPr>
              <a:xfrm>
                <a:off x="0" y="0"/>
                <a:ext cx="690880" cy="279141"/>
              </a:xfrm>
              <a:custGeom>
                <a:rect b="b" l="l" r="r" t="t"/>
                <a:pathLst>
                  <a:path extrusionOk="0" h="279141" w="690880">
                    <a:moveTo>
                      <a:pt x="0" y="0"/>
                    </a:moveTo>
                    <a:lnTo>
                      <a:pt x="690880" y="0"/>
                    </a:lnTo>
                    <a:lnTo>
                      <a:pt x="690880" y="279141"/>
                    </a:lnTo>
                    <a:lnTo>
                      <a:pt x="0" y="279141"/>
                    </a:ln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0" name="Google Shape;500;p30"/>
              <p:cNvSpPr txBox="1"/>
              <p:nvPr/>
            </p:nvSpPr>
            <p:spPr>
              <a:xfrm>
                <a:off x="0" y="-47625"/>
                <a:ext cx="690880" cy="326766"/>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01" name="Google Shape;501;p30"/>
            <p:cNvGrpSpPr/>
            <p:nvPr/>
          </p:nvGrpSpPr>
          <p:grpSpPr>
            <a:xfrm>
              <a:off x="0" y="-268826"/>
              <a:ext cx="3899761" cy="1844474"/>
              <a:chOff x="0" y="-47625"/>
              <a:chExt cx="690880" cy="326766"/>
            </a:xfrm>
          </p:grpSpPr>
          <p:sp>
            <p:nvSpPr>
              <p:cNvPr id="502" name="Google Shape;502;p30"/>
              <p:cNvSpPr/>
              <p:nvPr/>
            </p:nvSpPr>
            <p:spPr>
              <a:xfrm>
                <a:off x="0" y="0"/>
                <a:ext cx="690880" cy="279141"/>
              </a:xfrm>
              <a:custGeom>
                <a:rect b="b" l="l" r="r" t="t"/>
                <a:pathLst>
                  <a:path extrusionOk="0" h="279141" w="690880">
                    <a:moveTo>
                      <a:pt x="0" y="0"/>
                    </a:moveTo>
                    <a:lnTo>
                      <a:pt x="690880" y="0"/>
                    </a:lnTo>
                    <a:lnTo>
                      <a:pt x="690880" y="279141"/>
                    </a:lnTo>
                    <a:lnTo>
                      <a:pt x="0" y="279141"/>
                    </a:ln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3" name="Google Shape;503;p30"/>
              <p:cNvSpPr txBox="1"/>
              <p:nvPr/>
            </p:nvSpPr>
            <p:spPr>
              <a:xfrm>
                <a:off x="0" y="-47625"/>
                <a:ext cx="690880" cy="326766"/>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04" name="Google Shape;504;p30"/>
            <p:cNvGrpSpPr/>
            <p:nvPr/>
          </p:nvGrpSpPr>
          <p:grpSpPr>
            <a:xfrm>
              <a:off x="0" y="-224276"/>
              <a:ext cx="3899761" cy="1844474"/>
              <a:chOff x="0" y="-47625"/>
              <a:chExt cx="690880" cy="326766"/>
            </a:xfrm>
          </p:grpSpPr>
          <p:sp>
            <p:nvSpPr>
              <p:cNvPr id="505" name="Google Shape;505;p30"/>
              <p:cNvSpPr/>
              <p:nvPr/>
            </p:nvSpPr>
            <p:spPr>
              <a:xfrm>
                <a:off x="0" y="0"/>
                <a:ext cx="690880" cy="279141"/>
              </a:xfrm>
              <a:custGeom>
                <a:rect b="b" l="l" r="r" t="t"/>
                <a:pathLst>
                  <a:path extrusionOk="0" h="279141" w="690880">
                    <a:moveTo>
                      <a:pt x="0" y="0"/>
                    </a:moveTo>
                    <a:lnTo>
                      <a:pt x="690880" y="0"/>
                    </a:lnTo>
                    <a:lnTo>
                      <a:pt x="690880" y="279141"/>
                    </a:lnTo>
                    <a:lnTo>
                      <a:pt x="0" y="279141"/>
                    </a:ln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6" name="Google Shape;506;p30"/>
              <p:cNvSpPr txBox="1"/>
              <p:nvPr/>
            </p:nvSpPr>
            <p:spPr>
              <a:xfrm>
                <a:off x="0" y="-47625"/>
                <a:ext cx="690880" cy="326766"/>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sp>
        <p:nvSpPr>
          <p:cNvPr id="507" name="Google Shape;507;p30"/>
          <p:cNvSpPr txBox="1"/>
          <p:nvPr/>
        </p:nvSpPr>
        <p:spPr>
          <a:xfrm>
            <a:off x="2167577" y="4839384"/>
            <a:ext cx="29259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3000">
                <a:solidFill>
                  <a:srgbClr val="FFFFFF"/>
                </a:solidFill>
                <a:latin typeface="Inter"/>
                <a:ea typeface="Inter"/>
                <a:cs typeface="Inter"/>
                <a:sym typeface="Inter"/>
              </a:rPr>
              <a:t>NAME SURNAME</a:t>
            </a:r>
            <a:endParaRPr/>
          </a:p>
        </p:txBody>
      </p:sp>
      <p:grpSp>
        <p:nvGrpSpPr>
          <p:cNvPr id="508" name="Google Shape;508;p30"/>
          <p:cNvGrpSpPr/>
          <p:nvPr/>
        </p:nvGrpSpPr>
        <p:grpSpPr>
          <a:xfrm>
            <a:off x="5760802" y="4392401"/>
            <a:ext cx="2924821" cy="1416768"/>
            <a:chOff x="0" y="-268826"/>
            <a:chExt cx="3899761" cy="1889024"/>
          </a:xfrm>
        </p:grpSpPr>
        <p:grpSp>
          <p:nvGrpSpPr>
            <p:cNvPr id="509" name="Google Shape;509;p30"/>
            <p:cNvGrpSpPr/>
            <p:nvPr/>
          </p:nvGrpSpPr>
          <p:grpSpPr>
            <a:xfrm>
              <a:off x="0" y="-268826"/>
              <a:ext cx="3899761" cy="1844474"/>
              <a:chOff x="0" y="-47625"/>
              <a:chExt cx="690880" cy="326766"/>
            </a:xfrm>
          </p:grpSpPr>
          <p:sp>
            <p:nvSpPr>
              <p:cNvPr id="510" name="Google Shape;510;p30"/>
              <p:cNvSpPr/>
              <p:nvPr/>
            </p:nvSpPr>
            <p:spPr>
              <a:xfrm>
                <a:off x="0" y="0"/>
                <a:ext cx="690880" cy="279141"/>
              </a:xfrm>
              <a:custGeom>
                <a:rect b="b" l="l" r="r" t="t"/>
                <a:pathLst>
                  <a:path extrusionOk="0" h="279141" w="690880">
                    <a:moveTo>
                      <a:pt x="0" y="0"/>
                    </a:moveTo>
                    <a:lnTo>
                      <a:pt x="690880" y="0"/>
                    </a:lnTo>
                    <a:lnTo>
                      <a:pt x="690880" y="279141"/>
                    </a:lnTo>
                    <a:lnTo>
                      <a:pt x="0" y="279141"/>
                    </a:ln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1" name="Google Shape;511;p30"/>
              <p:cNvSpPr txBox="1"/>
              <p:nvPr/>
            </p:nvSpPr>
            <p:spPr>
              <a:xfrm>
                <a:off x="0" y="-47625"/>
                <a:ext cx="690880" cy="326766"/>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12" name="Google Shape;512;p30"/>
            <p:cNvGrpSpPr/>
            <p:nvPr/>
          </p:nvGrpSpPr>
          <p:grpSpPr>
            <a:xfrm>
              <a:off x="0" y="-224276"/>
              <a:ext cx="3899761" cy="1844474"/>
              <a:chOff x="0" y="-47625"/>
              <a:chExt cx="690880" cy="326766"/>
            </a:xfrm>
          </p:grpSpPr>
          <p:sp>
            <p:nvSpPr>
              <p:cNvPr id="513" name="Google Shape;513;p30"/>
              <p:cNvSpPr/>
              <p:nvPr/>
            </p:nvSpPr>
            <p:spPr>
              <a:xfrm>
                <a:off x="0" y="0"/>
                <a:ext cx="690880" cy="279141"/>
              </a:xfrm>
              <a:custGeom>
                <a:rect b="b" l="l" r="r" t="t"/>
                <a:pathLst>
                  <a:path extrusionOk="0" h="279141" w="690880">
                    <a:moveTo>
                      <a:pt x="0" y="0"/>
                    </a:moveTo>
                    <a:lnTo>
                      <a:pt x="690880" y="0"/>
                    </a:lnTo>
                    <a:lnTo>
                      <a:pt x="690880" y="279141"/>
                    </a:lnTo>
                    <a:lnTo>
                      <a:pt x="0" y="279141"/>
                    </a:ln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4" name="Google Shape;514;p30"/>
              <p:cNvSpPr txBox="1"/>
              <p:nvPr/>
            </p:nvSpPr>
            <p:spPr>
              <a:xfrm>
                <a:off x="0" y="-47625"/>
                <a:ext cx="690880" cy="326766"/>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15" name="Google Shape;515;p30"/>
            <p:cNvGrpSpPr/>
            <p:nvPr/>
          </p:nvGrpSpPr>
          <p:grpSpPr>
            <a:xfrm>
              <a:off x="0" y="-268826"/>
              <a:ext cx="3899761" cy="1844474"/>
              <a:chOff x="0" y="-47625"/>
              <a:chExt cx="690880" cy="326766"/>
            </a:xfrm>
          </p:grpSpPr>
          <p:sp>
            <p:nvSpPr>
              <p:cNvPr id="516" name="Google Shape;516;p30"/>
              <p:cNvSpPr/>
              <p:nvPr/>
            </p:nvSpPr>
            <p:spPr>
              <a:xfrm>
                <a:off x="0" y="0"/>
                <a:ext cx="690880" cy="279141"/>
              </a:xfrm>
              <a:custGeom>
                <a:rect b="b" l="l" r="r" t="t"/>
                <a:pathLst>
                  <a:path extrusionOk="0" h="279141" w="690880">
                    <a:moveTo>
                      <a:pt x="0" y="0"/>
                    </a:moveTo>
                    <a:lnTo>
                      <a:pt x="690880" y="0"/>
                    </a:lnTo>
                    <a:lnTo>
                      <a:pt x="690880" y="279141"/>
                    </a:lnTo>
                    <a:lnTo>
                      <a:pt x="0" y="279141"/>
                    </a:ln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7" name="Google Shape;517;p30"/>
              <p:cNvSpPr txBox="1"/>
              <p:nvPr/>
            </p:nvSpPr>
            <p:spPr>
              <a:xfrm>
                <a:off x="0" y="-47625"/>
                <a:ext cx="690880" cy="326766"/>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18" name="Google Shape;518;p30"/>
            <p:cNvGrpSpPr/>
            <p:nvPr/>
          </p:nvGrpSpPr>
          <p:grpSpPr>
            <a:xfrm>
              <a:off x="0" y="-224276"/>
              <a:ext cx="3899761" cy="1844474"/>
              <a:chOff x="0" y="-47625"/>
              <a:chExt cx="690880" cy="326766"/>
            </a:xfrm>
          </p:grpSpPr>
          <p:sp>
            <p:nvSpPr>
              <p:cNvPr id="519" name="Google Shape;519;p30"/>
              <p:cNvSpPr/>
              <p:nvPr/>
            </p:nvSpPr>
            <p:spPr>
              <a:xfrm>
                <a:off x="0" y="0"/>
                <a:ext cx="690880" cy="279141"/>
              </a:xfrm>
              <a:custGeom>
                <a:rect b="b" l="l" r="r" t="t"/>
                <a:pathLst>
                  <a:path extrusionOk="0" h="279141" w="690880">
                    <a:moveTo>
                      <a:pt x="0" y="0"/>
                    </a:moveTo>
                    <a:lnTo>
                      <a:pt x="690880" y="0"/>
                    </a:lnTo>
                    <a:lnTo>
                      <a:pt x="690880" y="279141"/>
                    </a:lnTo>
                    <a:lnTo>
                      <a:pt x="0" y="279141"/>
                    </a:ln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0" name="Google Shape;520;p30"/>
              <p:cNvSpPr txBox="1"/>
              <p:nvPr/>
            </p:nvSpPr>
            <p:spPr>
              <a:xfrm>
                <a:off x="0" y="-47625"/>
                <a:ext cx="690880" cy="326766"/>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sp>
        <p:nvSpPr>
          <p:cNvPr id="521" name="Google Shape;521;p30"/>
          <p:cNvSpPr txBox="1"/>
          <p:nvPr/>
        </p:nvSpPr>
        <p:spPr>
          <a:xfrm>
            <a:off x="5759848" y="4839384"/>
            <a:ext cx="29259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3000">
                <a:solidFill>
                  <a:srgbClr val="FFFFFF"/>
                </a:solidFill>
                <a:latin typeface="Inter"/>
                <a:ea typeface="Inter"/>
                <a:cs typeface="Inter"/>
                <a:sym typeface="Inter"/>
              </a:rPr>
              <a:t>NAME SURNAME</a:t>
            </a:r>
            <a:endParaRPr/>
          </a:p>
        </p:txBody>
      </p:sp>
      <p:grpSp>
        <p:nvGrpSpPr>
          <p:cNvPr id="522" name="Google Shape;522;p30"/>
          <p:cNvGrpSpPr/>
          <p:nvPr/>
        </p:nvGrpSpPr>
        <p:grpSpPr>
          <a:xfrm>
            <a:off x="9392827" y="4392401"/>
            <a:ext cx="2924821" cy="1416768"/>
            <a:chOff x="0" y="-268826"/>
            <a:chExt cx="3899761" cy="1889024"/>
          </a:xfrm>
        </p:grpSpPr>
        <p:grpSp>
          <p:nvGrpSpPr>
            <p:cNvPr id="523" name="Google Shape;523;p30"/>
            <p:cNvGrpSpPr/>
            <p:nvPr/>
          </p:nvGrpSpPr>
          <p:grpSpPr>
            <a:xfrm>
              <a:off x="0" y="-268826"/>
              <a:ext cx="3899761" cy="1844474"/>
              <a:chOff x="0" y="-47625"/>
              <a:chExt cx="690880" cy="326766"/>
            </a:xfrm>
          </p:grpSpPr>
          <p:sp>
            <p:nvSpPr>
              <p:cNvPr id="524" name="Google Shape;524;p30"/>
              <p:cNvSpPr/>
              <p:nvPr/>
            </p:nvSpPr>
            <p:spPr>
              <a:xfrm>
                <a:off x="0" y="0"/>
                <a:ext cx="690880" cy="279141"/>
              </a:xfrm>
              <a:custGeom>
                <a:rect b="b" l="l" r="r" t="t"/>
                <a:pathLst>
                  <a:path extrusionOk="0" h="279141" w="690880">
                    <a:moveTo>
                      <a:pt x="0" y="0"/>
                    </a:moveTo>
                    <a:lnTo>
                      <a:pt x="690880" y="0"/>
                    </a:lnTo>
                    <a:lnTo>
                      <a:pt x="690880" y="279141"/>
                    </a:lnTo>
                    <a:lnTo>
                      <a:pt x="0" y="279141"/>
                    </a:ln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5" name="Google Shape;525;p30"/>
              <p:cNvSpPr txBox="1"/>
              <p:nvPr/>
            </p:nvSpPr>
            <p:spPr>
              <a:xfrm>
                <a:off x="0" y="-47625"/>
                <a:ext cx="690880" cy="326766"/>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26" name="Google Shape;526;p30"/>
            <p:cNvGrpSpPr/>
            <p:nvPr/>
          </p:nvGrpSpPr>
          <p:grpSpPr>
            <a:xfrm>
              <a:off x="0" y="-224276"/>
              <a:ext cx="3899761" cy="1844474"/>
              <a:chOff x="0" y="-47625"/>
              <a:chExt cx="690880" cy="326766"/>
            </a:xfrm>
          </p:grpSpPr>
          <p:sp>
            <p:nvSpPr>
              <p:cNvPr id="527" name="Google Shape;527;p30"/>
              <p:cNvSpPr/>
              <p:nvPr/>
            </p:nvSpPr>
            <p:spPr>
              <a:xfrm>
                <a:off x="0" y="0"/>
                <a:ext cx="690880" cy="279141"/>
              </a:xfrm>
              <a:custGeom>
                <a:rect b="b" l="l" r="r" t="t"/>
                <a:pathLst>
                  <a:path extrusionOk="0" h="279141" w="690880">
                    <a:moveTo>
                      <a:pt x="0" y="0"/>
                    </a:moveTo>
                    <a:lnTo>
                      <a:pt x="690880" y="0"/>
                    </a:lnTo>
                    <a:lnTo>
                      <a:pt x="690880" y="279141"/>
                    </a:lnTo>
                    <a:lnTo>
                      <a:pt x="0" y="279141"/>
                    </a:ln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8" name="Google Shape;528;p30"/>
              <p:cNvSpPr txBox="1"/>
              <p:nvPr/>
            </p:nvSpPr>
            <p:spPr>
              <a:xfrm>
                <a:off x="0" y="-47625"/>
                <a:ext cx="690880" cy="326766"/>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29" name="Google Shape;529;p30"/>
            <p:cNvGrpSpPr/>
            <p:nvPr/>
          </p:nvGrpSpPr>
          <p:grpSpPr>
            <a:xfrm>
              <a:off x="0" y="-268826"/>
              <a:ext cx="3899761" cy="1844474"/>
              <a:chOff x="0" y="-47625"/>
              <a:chExt cx="690880" cy="326766"/>
            </a:xfrm>
          </p:grpSpPr>
          <p:sp>
            <p:nvSpPr>
              <p:cNvPr id="530" name="Google Shape;530;p30"/>
              <p:cNvSpPr/>
              <p:nvPr/>
            </p:nvSpPr>
            <p:spPr>
              <a:xfrm>
                <a:off x="0" y="0"/>
                <a:ext cx="690880" cy="279141"/>
              </a:xfrm>
              <a:custGeom>
                <a:rect b="b" l="l" r="r" t="t"/>
                <a:pathLst>
                  <a:path extrusionOk="0" h="279141" w="690880">
                    <a:moveTo>
                      <a:pt x="0" y="0"/>
                    </a:moveTo>
                    <a:lnTo>
                      <a:pt x="690880" y="0"/>
                    </a:lnTo>
                    <a:lnTo>
                      <a:pt x="690880" y="279141"/>
                    </a:lnTo>
                    <a:lnTo>
                      <a:pt x="0" y="279141"/>
                    </a:ln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1" name="Google Shape;531;p30"/>
              <p:cNvSpPr txBox="1"/>
              <p:nvPr/>
            </p:nvSpPr>
            <p:spPr>
              <a:xfrm>
                <a:off x="0" y="-47625"/>
                <a:ext cx="690880" cy="326766"/>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32" name="Google Shape;532;p30"/>
            <p:cNvGrpSpPr/>
            <p:nvPr/>
          </p:nvGrpSpPr>
          <p:grpSpPr>
            <a:xfrm>
              <a:off x="0" y="-224276"/>
              <a:ext cx="3899761" cy="1844474"/>
              <a:chOff x="0" y="-47625"/>
              <a:chExt cx="690880" cy="326766"/>
            </a:xfrm>
          </p:grpSpPr>
          <p:sp>
            <p:nvSpPr>
              <p:cNvPr id="533" name="Google Shape;533;p30"/>
              <p:cNvSpPr/>
              <p:nvPr/>
            </p:nvSpPr>
            <p:spPr>
              <a:xfrm>
                <a:off x="0" y="0"/>
                <a:ext cx="690880" cy="279141"/>
              </a:xfrm>
              <a:custGeom>
                <a:rect b="b" l="l" r="r" t="t"/>
                <a:pathLst>
                  <a:path extrusionOk="0" h="279141" w="690880">
                    <a:moveTo>
                      <a:pt x="0" y="0"/>
                    </a:moveTo>
                    <a:lnTo>
                      <a:pt x="690880" y="0"/>
                    </a:lnTo>
                    <a:lnTo>
                      <a:pt x="690880" y="279141"/>
                    </a:lnTo>
                    <a:lnTo>
                      <a:pt x="0" y="279141"/>
                    </a:ln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4" name="Google Shape;534;p30"/>
              <p:cNvSpPr txBox="1"/>
              <p:nvPr/>
            </p:nvSpPr>
            <p:spPr>
              <a:xfrm>
                <a:off x="0" y="-47625"/>
                <a:ext cx="690880" cy="326766"/>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sp>
        <p:nvSpPr>
          <p:cNvPr id="535" name="Google Shape;535;p30"/>
          <p:cNvSpPr txBox="1"/>
          <p:nvPr/>
        </p:nvSpPr>
        <p:spPr>
          <a:xfrm>
            <a:off x="9391874" y="4839384"/>
            <a:ext cx="29259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3000">
                <a:solidFill>
                  <a:srgbClr val="FFFFFF"/>
                </a:solidFill>
                <a:latin typeface="Inter"/>
                <a:ea typeface="Inter"/>
                <a:cs typeface="Inter"/>
                <a:sym typeface="Inter"/>
              </a:rPr>
              <a:t>NAME SURNAME</a:t>
            </a:r>
            <a:endParaRPr/>
          </a:p>
        </p:txBody>
      </p:sp>
      <p:grpSp>
        <p:nvGrpSpPr>
          <p:cNvPr id="536" name="Google Shape;536;p30"/>
          <p:cNvGrpSpPr/>
          <p:nvPr/>
        </p:nvGrpSpPr>
        <p:grpSpPr>
          <a:xfrm>
            <a:off x="12986052" y="4392401"/>
            <a:ext cx="2924821" cy="1416768"/>
            <a:chOff x="0" y="-268826"/>
            <a:chExt cx="3899761" cy="1889024"/>
          </a:xfrm>
        </p:grpSpPr>
        <p:grpSp>
          <p:nvGrpSpPr>
            <p:cNvPr id="537" name="Google Shape;537;p30"/>
            <p:cNvGrpSpPr/>
            <p:nvPr/>
          </p:nvGrpSpPr>
          <p:grpSpPr>
            <a:xfrm>
              <a:off x="0" y="-268826"/>
              <a:ext cx="3899761" cy="1844474"/>
              <a:chOff x="0" y="-47625"/>
              <a:chExt cx="690880" cy="326766"/>
            </a:xfrm>
          </p:grpSpPr>
          <p:sp>
            <p:nvSpPr>
              <p:cNvPr id="538" name="Google Shape;538;p30"/>
              <p:cNvSpPr/>
              <p:nvPr/>
            </p:nvSpPr>
            <p:spPr>
              <a:xfrm>
                <a:off x="0" y="0"/>
                <a:ext cx="690880" cy="279141"/>
              </a:xfrm>
              <a:custGeom>
                <a:rect b="b" l="l" r="r" t="t"/>
                <a:pathLst>
                  <a:path extrusionOk="0" h="279141" w="690880">
                    <a:moveTo>
                      <a:pt x="0" y="0"/>
                    </a:moveTo>
                    <a:lnTo>
                      <a:pt x="690880" y="0"/>
                    </a:lnTo>
                    <a:lnTo>
                      <a:pt x="690880" y="279141"/>
                    </a:lnTo>
                    <a:lnTo>
                      <a:pt x="0" y="279141"/>
                    </a:ln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9" name="Google Shape;539;p30"/>
              <p:cNvSpPr txBox="1"/>
              <p:nvPr/>
            </p:nvSpPr>
            <p:spPr>
              <a:xfrm>
                <a:off x="0" y="-47625"/>
                <a:ext cx="690880" cy="326766"/>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40" name="Google Shape;540;p30"/>
            <p:cNvGrpSpPr/>
            <p:nvPr/>
          </p:nvGrpSpPr>
          <p:grpSpPr>
            <a:xfrm>
              <a:off x="0" y="-224276"/>
              <a:ext cx="3899761" cy="1844474"/>
              <a:chOff x="0" y="-47625"/>
              <a:chExt cx="690880" cy="326766"/>
            </a:xfrm>
          </p:grpSpPr>
          <p:sp>
            <p:nvSpPr>
              <p:cNvPr id="541" name="Google Shape;541;p30"/>
              <p:cNvSpPr/>
              <p:nvPr/>
            </p:nvSpPr>
            <p:spPr>
              <a:xfrm>
                <a:off x="0" y="0"/>
                <a:ext cx="690880" cy="279141"/>
              </a:xfrm>
              <a:custGeom>
                <a:rect b="b" l="l" r="r" t="t"/>
                <a:pathLst>
                  <a:path extrusionOk="0" h="279141" w="690880">
                    <a:moveTo>
                      <a:pt x="0" y="0"/>
                    </a:moveTo>
                    <a:lnTo>
                      <a:pt x="690880" y="0"/>
                    </a:lnTo>
                    <a:lnTo>
                      <a:pt x="690880" y="279141"/>
                    </a:lnTo>
                    <a:lnTo>
                      <a:pt x="0" y="279141"/>
                    </a:ln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2" name="Google Shape;542;p30"/>
              <p:cNvSpPr txBox="1"/>
              <p:nvPr/>
            </p:nvSpPr>
            <p:spPr>
              <a:xfrm>
                <a:off x="0" y="-47625"/>
                <a:ext cx="690880" cy="326766"/>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43" name="Google Shape;543;p30"/>
            <p:cNvGrpSpPr/>
            <p:nvPr/>
          </p:nvGrpSpPr>
          <p:grpSpPr>
            <a:xfrm>
              <a:off x="0" y="-268826"/>
              <a:ext cx="3899761" cy="1844474"/>
              <a:chOff x="0" y="-47625"/>
              <a:chExt cx="690880" cy="326766"/>
            </a:xfrm>
          </p:grpSpPr>
          <p:sp>
            <p:nvSpPr>
              <p:cNvPr id="544" name="Google Shape;544;p30"/>
              <p:cNvSpPr/>
              <p:nvPr/>
            </p:nvSpPr>
            <p:spPr>
              <a:xfrm>
                <a:off x="0" y="0"/>
                <a:ext cx="690880" cy="279141"/>
              </a:xfrm>
              <a:custGeom>
                <a:rect b="b" l="l" r="r" t="t"/>
                <a:pathLst>
                  <a:path extrusionOk="0" h="279141" w="690880">
                    <a:moveTo>
                      <a:pt x="0" y="0"/>
                    </a:moveTo>
                    <a:lnTo>
                      <a:pt x="690880" y="0"/>
                    </a:lnTo>
                    <a:lnTo>
                      <a:pt x="690880" y="279141"/>
                    </a:lnTo>
                    <a:lnTo>
                      <a:pt x="0" y="279141"/>
                    </a:ln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5" name="Google Shape;545;p30"/>
              <p:cNvSpPr txBox="1"/>
              <p:nvPr/>
            </p:nvSpPr>
            <p:spPr>
              <a:xfrm>
                <a:off x="0" y="-47625"/>
                <a:ext cx="690880" cy="326766"/>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46" name="Google Shape;546;p30"/>
            <p:cNvGrpSpPr/>
            <p:nvPr/>
          </p:nvGrpSpPr>
          <p:grpSpPr>
            <a:xfrm>
              <a:off x="0" y="-224276"/>
              <a:ext cx="3899761" cy="1844474"/>
              <a:chOff x="0" y="-47625"/>
              <a:chExt cx="690880" cy="326766"/>
            </a:xfrm>
          </p:grpSpPr>
          <p:sp>
            <p:nvSpPr>
              <p:cNvPr id="547" name="Google Shape;547;p30"/>
              <p:cNvSpPr/>
              <p:nvPr/>
            </p:nvSpPr>
            <p:spPr>
              <a:xfrm>
                <a:off x="0" y="0"/>
                <a:ext cx="690880" cy="279141"/>
              </a:xfrm>
              <a:custGeom>
                <a:rect b="b" l="l" r="r" t="t"/>
                <a:pathLst>
                  <a:path extrusionOk="0" h="279141" w="690880">
                    <a:moveTo>
                      <a:pt x="0" y="0"/>
                    </a:moveTo>
                    <a:lnTo>
                      <a:pt x="690880" y="0"/>
                    </a:lnTo>
                    <a:lnTo>
                      <a:pt x="690880" y="279141"/>
                    </a:lnTo>
                    <a:lnTo>
                      <a:pt x="0" y="279141"/>
                    </a:ln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8" name="Google Shape;548;p30"/>
              <p:cNvSpPr txBox="1"/>
              <p:nvPr/>
            </p:nvSpPr>
            <p:spPr>
              <a:xfrm>
                <a:off x="0" y="-47625"/>
                <a:ext cx="690880" cy="326766"/>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sp>
        <p:nvSpPr>
          <p:cNvPr id="549" name="Google Shape;549;p30"/>
          <p:cNvSpPr txBox="1"/>
          <p:nvPr/>
        </p:nvSpPr>
        <p:spPr>
          <a:xfrm>
            <a:off x="12985098" y="4839384"/>
            <a:ext cx="29259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3000">
                <a:solidFill>
                  <a:srgbClr val="FFFFFF"/>
                </a:solidFill>
                <a:latin typeface="Inter"/>
                <a:ea typeface="Inter"/>
                <a:cs typeface="Inter"/>
                <a:sym typeface="Inter"/>
              </a:rPr>
              <a:t>NAME SURNAME</a:t>
            </a:r>
            <a:endParaRPr/>
          </a:p>
        </p:txBody>
      </p:sp>
      <p:grpSp>
        <p:nvGrpSpPr>
          <p:cNvPr id="550" name="Google Shape;550;p30"/>
          <p:cNvGrpSpPr/>
          <p:nvPr/>
        </p:nvGrpSpPr>
        <p:grpSpPr>
          <a:xfrm>
            <a:off x="2168530" y="7638901"/>
            <a:ext cx="2924821" cy="1416768"/>
            <a:chOff x="0" y="-268826"/>
            <a:chExt cx="3899761" cy="1889024"/>
          </a:xfrm>
        </p:grpSpPr>
        <p:grpSp>
          <p:nvGrpSpPr>
            <p:cNvPr id="551" name="Google Shape;551;p30"/>
            <p:cNvGrpSpPr/>
            <p:nvPr/>
          </p:nvGrpSpPr>
          <p:grpSpPr>
            <a:xfrm>
              <a:off x="0" y="-268826"/>
              <a:ext cx="3899761" cy="1844474"/>
              <a:chOff x="0" y="-47625"/>
              <a:chExt cx="690880" cy="326766"/>
            </a:xfrm>
          </p:grpSpPr>
          <p:sp>
            <p:nvSpPr>
              <p:cNvPr id="552" name="Google Shape;552;p30"/>
              <p:cNvSpPr/>
              <p:nvPr/>
            </p:nvSpPr>
            <p:spPr>
              <a:xfrm>
                <a:off x="0" y="0"/>
                <a:ext cx="690880" cy="279141"/>
              </a:xfrm>
              <a:custGeom>
                <a:rect b="b" l="l" r="r" t="t"/>
                <a:pathLst>
                  <a:path extrusionOk="0" h="279141" w="690880">
                    <a:moveTo>
                      <a:pt x="0" y="0"/>
                    </a:moveTo>
                    <a:lnTo>
                      <a:pt x="690880" y="0"/>
                    </a:lnTo>
                    <a:lnTo>
                      <a:pt x="690880" y="279141"/>
                    </a:lnTo>
                    <a:lnTo>
                      <a:pt x="0" y="279141"/>
                    </a:ln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3" name="Google Shape;553;p30"/>
              <p:cNvSpPr txBox="1"/>
              <p:nvPr/>
            </p:nvSpPr>
            <p:spPr>
              <a:xfrm>
                <a:off x="0" y="-47625"/>
                <a:ext cx="690880" cy="326766"/>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54" name="Google Shape;554;p30"/>
            <p:cNvGrpSpPr/>
            <p:nvPr/>
          </p:nvGrpSpPr>
          <p:grpSpPr>
            <a:xfrm>
              <a:off x="0" y="-224276"/>
              <a:ext cx="3899761" cy="1844474"/>
              <a:chOff x="0" y="-47625"/>
              <a:chExt cx="690880" cy="326766"/>
            </a:xfrm>
          </p:grpSpPr>
          <p:sp>
            <p:nvSpPr>
              <p:cNvPr id="555" name="Google Shape;555;p30"/>
              <p:cNvSpPr/>
              <p:nvPr/>
            </p:nvSpPr>
            <p:spPr>
              <a:xfrm>
                <a:off x="0" y="0"/>
                <a:ext cx="690880" cy="279141"/>
              </a:xfrm>
              <a:custGeom>
                <a:rect b="b" l="l" r="r" t="t"/>
                <a:pathLst>
                  <a:path extrusionOk="0" h="279141" w="690880">
                    <a:moveTo>
                      <a:pt x="0" y="0"/>
                    </a:moveTo>
                    <a:lnTo>
                      <a:pt x="690880" y="0"/>
                    </a:lnTo>
                    <a:lnTo>
                      <a:pt x="690880" y="279141"/>
                    </a:lnTo>
                    <a:lnTo>
                      <a:pt x="0" y="279141"/>
                    </a:ln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6" name="Google Shape;556;p30"/>
              <p:cNvSpPr txBox="1"/>
              <p:nvPr/>
            </p:nvSpPr>
            <p:spPr>
              <a:xfrm>
                <a:off x="0" y="-47625"/>
                <a:ext cx="690880" cy="326766"/>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57" name="Google Shape;557;p30"/>
            <p:cNvGrpSpPr/>
            <p:nvPr/>
          </p:nvGrpSpPr>
          <p:grpSpPr>
            <a:xfrm>
              <a:off x="0" y="-268826"/>
              <a:ext cx="3899761" cy="1844474"/>
              <a:chOff x="0" y="-47625"/>
              <a:chExt cx="690880" cy="326766"/>
            </a:xfrm>
          </p:grpSpPr>
          <p:sp>
            <p:nvSpPr>
              <p:cNvPr id="558" name="Google Shape;558;p30"/>
              <p:cNvSpPr/>
              <p:nvPr/>
            </p:nvSpPr>
            <p:spPr>
              <a:xfrm>
                <a:off x="0" y="0"/>
                <a:ext cx="690880" cy="279141"/>
              </a:xfrm>
              <a:custGeom>
                <a:rect b="b" l="l" r="r" t="t"/>
                <a:pathLst>
                  <a:path extrusionOk="0" h="279141" w="690880">
                    <a:moveTo>
                      <a:pt x="0" y="0"/>
                    </a:moveTo>
                    <a:lnTo>
                      <a:pt x="690880" y="0"/>
                    </a:lnTo>
                    <a:lnTo>
                      <a:pt x="690880" y="279141"/>
                    </a:lnTo>
                    <a:lnTo>
                      <a:pt x="0" y="279141"/>
                    </a:ln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9" name="Google Shape;559;p30"/>
              <p:cNvSpPr txBox="1"/>
              <p:nvPr/>
            </p:nvSpPr>
            <p:spPr>
              <a:xfrm>
                <a:off x="0" y="-47625"/>
                <a:ext cx="690880" cy="326766"/>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60" name="Google Shape;560;p30"/>
            <p:cNvGrpSpPr/>
            <p:nvPr/>
          </p:nvGrpSpPr>
          <p:grpSpPr>
            <a:xfrm>
              <a:off x="0" y="-224276"/>
              <a:ext cx="3899761" cy="1844474"/>
              <a:chOff x="0" y="-47625"/>
              <a:chExt cx="690880" cy="326766"/>
            </a:xfrm>
          </p:grpSpPr>
          <p:sp>
            <p:nvSpPr>
              <p:cNvPr id="561" name="Google Shape;561;p30"/>
              <p:cNvSpPr/>
              <p:nvPr/>
            </p:nvSpPr>
            <p:spPr>
              <a:xfrm>
                <a:off x="0" y="0"/>
                <a:ext cx="690880" cy="279141"/>
              </a:xfrm>
              <a:custGeom>
                <a:rect b="b" l="l" r="r" t="t"/>
                <a:pathLst>
                  <a:path extrusionOk="0" h="279141" w="690880">
                    <a:moveTo>
                      <a:pt x="0" y="0"/>
                    </a:moveTo>
                    <a:lnTo>
                      <a:pt x="690880" y="0"/>
                    </a:lnTo>
                    <a:lnTo>
                      <a:pt x="690880" y="279141"/>
                    </a:lnTo>
                    <a:lnTo>
                      <a:pt x="0" y="279141"/>
                    </a:ln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2" name="Google Shape;562;p30"/>
              <p:cNvSpPr txBox="1"/>
              <p:nvPr/>
            </p:nvSpPr>
            <p:spPr>
              <a:xfrm>
                <a:off x="0" y="-47625"/>
                <a:ext cx="690880" cy="326766"/>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sp>
        <p:nvSpPr>
          <p:cNvPr id="563" name="Google Shape;563;p30"/>
          <p:cNvSpPr txBox="1"/>
          <p:nvPr/>
        </p:nvSpPr>
        <p:spPr>
          <a:xfrm>
            <a:off x="2167577" y="8085884"/>
            <a:ext cx="29259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3000">
                <a:solidFill>
                  <a:srgbClr val="FFFFFF"/>
                </a:solidFill>
                <a:latin typeface="Inter"/>
                <a:ea typeface="Inter"/>
                <a:cs typeface="Inter"/>
                <a:sym typeface="Inter"/>
              </a:rPr>
              <a:t>NAME SURNAME</a:t>
            </a:r>
            <a:endParaRPr/>
          </a:p>
        </p:txBody>
      </p:sp>
      <p:grpSp>
        <p:nvGrpSpPr>
          <p:cNvPr id="564" name="Google Shape;564;p30"/>
          <p:cNvGrpSpPr/>
          <p:nvPr/>
        </p:nvGrpSpPr>
        <p:grpSpPr>
          <a:xfrm>
            <a:off x="5760802" y="7638901"/>
            <a:ext cx="2924821" cy="1416768"/>
            <a:chOff x="0" y="-268826"/>
            <a:chExt cx="3899761" cy="1889024"/>
          </a:xfrm>
        </p:grpSpPr>
        <p:grpSp>
          <p:nvGrpSpPr>
            <p:cNvPr id="565" name="Google Shape;565;p30"/>
            <p:cNvGrpSpPr/>
            <p:nvPr/>
          </p:nvGrpSpPr>
          <p:grpSpPr>
            <a:xfrm>
              <a:off x="0" y="-268826"/>
              <a:ext cx="3899761" cy="1844474"/>
              <a:chOff x="0" y="-47625"/>
              <a:chExt cx="690880" cy="326766"/>
            </a:xfrm>
          </p:grpSpPr>
          <p:sp>
            <p:nvSpPr>
              <p:cNvPr id="566" name="Google Shape;566;p30"/>
              <p:cNvSpPr/>
              <p:nvPr/>
            </p:nvSpPr>
            <p:spPr>
              <a:xfrm>
                <a:off x="0" y="0"/>
                <a:ext cx="690880" cy="279141"/>
              </a:xfrm>
              <a:custGeom>
                <a:rect b="b" l="l" r="r" t="t"/>
                <a:pathLst>
                  <a:path extrusionOk="0" h="279141" w="690880">
                    <a:moveTo>
                      <a:pt x="0" y="0"/>
                    </a:moveTo>
                    <a:lnTo>
                      <a:pt x="690880" y="0"/>
                    </a:lnTo>
                    <a:lnTo>
                      <a:pt x="690880" y="279141"/>
                    </a:lnTo>
                    <a:lnTo>
                      <a:pt x="0" y="279141"/>
                    </a:ln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7" name="Google Shape;567;p30"/>
              <p:cNvSpPr txBox="1"/>
              <p:nvPr/>
            </p:nvSpPr>
            <p:spPr>
              <a:xfrm>
                <a:off x="0" y="-47625"/>
                <a:ext cx="690880" cy="326766"/>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68" name="Google Shape;568;p30"/>
            <p:cNvGrpSpPr/>
            <p:nvPr/>
          </p:nvGrpSpPr>
          <p:grpSpPr>
            <a:xfrm>
              <a:off x="0" y="-224276"/>
              <a:ext cx="3899761" cy="1844474"/>
              <a:chOff x="0" y="-47625"/>
              <a:chExt cx="690880" cy="326766"/>
            </a:xfrm>
          </p:grpSpPr>
          <p:sp>
            <p:nvSpPr>
              <p:cNvPr id="569" name="Google Shape;569;p30"/>
              <p:cNvSpPr/>
              <p:nvPr/>
            </p:nvSpPr>
            <p:spPr>
              <a:xfrm>
                <a:off x="0" y="0"/>
                <a:ext cx="690880" cy="279141"/>
              </a:xfrm>
              <a:custGeom>
                <a:rect b="b" l="l" r="r" t="t"/>
                <a:pathLst>
                  <a:path extrusionOk="0" h="279141" w="690880">
                    <a:moveTo>
                      <a:pt x="0" y="0"/>
                    </a:moveTo>
                    <a:lnTo>
                      <a:pt x="690880" y="0"/>
                    </a:lnTo>
                    <a:lnTo>
                      <a:pt x="690880" y="279141"/>
                    </a:lnTo>
                    <a:lnTo>
                      <a:pt x="0" y="279141"/>
                    </a:ln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0" name="Google Shape;570;p30"/>
              <p:cNvSpPr txBox="1"/>
              <p:nvPr/>
            </p:nvSpPr>
            <p:spPr>
              <a:xfrm>
                <a:off x="0" y="-47625"/>
                <a:ext cx="690880" cy="326766"/>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71" name="Google Shape;571;p30"/>
            <p:cNvGrpSpPr/>
            <p:nvPr/>
          </p:nvGrpSpPr>
          <p:grpSpPr>
            <a:xfrm>
              <a:off x="0" y="-268826"/>
              <a:ext cx="3899761" cy="1844474"/>
              <a:chOff x="0" y="-47625"/>
              <a:chExt cx="690880" cy="326766"/>
            </a:xfrm>
          </p:grpSpPr>
          <p:sp>
            <p:nvSpPr>
              <p:cNvPr id="572" name="Google Shape;572;p30"/>
              <p:cNvSpPr/>
              <p:nvPr/>
            </p:nvSpPr>
            <p:spPr>
              <a:xfrm>
                <a:off x="0" y="0"/>
                <a:ext cx="690880" cy="279141"/>
              </a:xfrm>
              <a:custGeom>
                <a:rect b="b" l="l" r="r" t="t"/>
                <a:pathLst>
                  <a:path extrusionOk="0" h="279141" w="690880">
                    <a:moveTo>
                      <a:pt x="0" y="0"/>
                    </a:moveTo>
                    <a:lnTo>
                      <a:pt x="690880" y="0"/>
                    </a:lnTo>
                    <a:lnTo>
                      <a:pt x="690880" y="279141"/>
                    </a:lnTo>
                    <a:lnTo>
                      <a:pt x="0" y="279141"/>
                    </a:ln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3" name="Google Shape;573;p30"/>
              <p:cNvSpPr txBox="1"/>
              <p:nvPr/>
            </p:nvSpPr>
            <p:spPr>
              <a:xfrm>
                <a:off x="0" y="-47625"/>
                <a:ext cx="690880" cy="326766"/>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74" name="Google Shape;574;p30"/>
            <p:cNvGrpSpPr/>
            <p:nvPr/>
          </p:nvGrpSpPr>
          <p:grpSpPr>
            <a:xfrm>
              <a:off x="0" y="-224276"/>
              <a:ext cx="3899761" cy="1844474"/>
              <a:chOff x="0" y="-47625"/>
              <a:chExt cx="690880" cy="326766"/>
            </a:xfrm>
          </p:grpSpPr>
          <p:sp>
            <p:nvSpPr>
              <p:cNvPr id="575" name="Google Shape;575;p30"/>
              <p:cNvSpPr/>
              <p:nvPr/>
            </p:nvSpPr>
            <p:spPr>
              <a:xfrm>
                <a:off x="0" y="0"/>
                <a:ext cx="690880" cy="279141"/>
              </a:xfrm>
              <a:custGeom>
                <a:rect b="b" l="l" r="r" t="t"/>
                <a:pathLst>
                  <a:path extrusionOk="0" h="279141" w="690880">
                    <a:moveTo>
                      <a:pt x="0" y="0"/>
                    </a:moveTo>
                    <a:lnTo>
                      <a:pt x="690880" y="0"/>
                    </a:lnTo>
                    <a:lnTo>
                      <a:pt x="690880" y="279141"/>
                    </a:lnTo>
                    <a:lnTo>
                      <a:pt x="0" y="279141"/>
                    </a:ln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6" name="Google Shape;576;p30"/>
              <p:cNvSpPr txBox="1"/>
              <p:nvPr/>
            </p:nvSpPr>
            <p:spPr>
              <a:xfrm>
                <a:off x="0" y="-47625"/>
                <a:ext cx="690880" cy="326766"/>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sp>
        <p:nvSpPr>
          <p:cNvPr id="577" name="Google Shape;577;p30"/>
          <p:cNvSpPr txBox="1"/>
          <p:nvPr/>
        </p:nvSpPr>
        <p:spPr>
          <a:xfrm>
            <a:off x="5759848" y="8085884"/>
            <a:ext cx="29259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3000">
                <a:solidFill>
                  <a:srgbClr val="FFFFFF"/>
                </a:solidFill>
                <a:latin typeface="Inter"/>
                <a:ea typeface="Inter"/>
                <a:cs typeface="Inter"/>
                <a:sym typeface="Inter"/>
              </a:rPr>
              <a:t>NAME SURNAME</a:t>
            </a:r>
            <a:endParaRPr/>
          </a:p>
        </p:txBody>
      </p:sp>
      <p:grpSp>
        <p:nvGrpSpPr>
          <p:cNvPr id="578" name="Google Shape;578;p30"/>
          <p:cNvGrpSpPr/>
          <p:nvPr/>
        </p:nvGrpSpPr>
        <p:grpSpPr>
          <a:xfrm>
            <a:off x="9392827" y="7638901"/>
            <a:ext cx="2924821" cy="1416768"/>
            <a:chOff x="0" y="-268826"/>
            <a:chExt cx="3899761" cy="1889024"/>
          </a:xfrm>
        </p:grpSpPr>
        <p:grpSp>
          <p:nvGrpSpPr>
            <p:cNvPr id="579" name="Google Shape;579;p30"/>
            <p:cNvGrpSpPr/>
            <p:nvPr/>
          </p:nvGrpSpPr>
          <p:grpSpPr>
            <a:xfrm>
              <a:off x="0" y="-268826"/>
              <a:ext cx="3899761" cy="1844474"/>
              <a:chOff x="0" y="-47625"/>
              <a:chExt cx="690880" cy="326766"/>
            </a:xfrm>
          </p:grpSpPr>
          <p:sp>
            <p:nvSpPr>
              <p:cNvPr id="580" name="Google Shape;580;p30"/>
              <p:cNvSpPr/>
              <p:nvPr/>
            </p:nvSpPr>
            <p:spPr>
              <a:xfrm>
                <a:off x="0" y="0"/>
                <a:ext cx="690880" cy="279141"/>
              </a:xfrm>
              <a:custGeom>
                <a:rect b="b" l="l" r="r" t="t"/>
                <a:pathLst>
                  <a:path extrusionOk="0" h="279141" w="690880">
                    <a:moveTo>
                      <a:pt x="0" y="0"/>
                    </a:moveTo>
                    <a:lnTo>
                      <a:pt x="690880" y="0"/>
                    </a:lnTo>
                    <a:lnTo>
                      <a:pt x="690880" y="279141"/>
                    </a:lnTo>
                    <a:lnTo>
                      <a:pt x="0" y="279141"/>
                    </a:ln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1" name="Google Shape;581;p30"/>
              <p:cNvSpPr txBox="1"/>
              <p:nvPr/>
            </p:nvSpPr>
            <p:spPr>
              <a:xfrm>
                <a:off x="0" y="-47625"/>
                <a:ext cx="690880" cy="326766"/>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82" name="Google Shape;582;p30"/>
            <p:cNvGrpSpPr/>
            <p:nvPr/>
          </p:nvGrpSpPr>
          <p:grpSpPr>
            <a:xfrm>
              <a:off x="0" y="-224276"/>
              <a:ext cx="3899761" cy="1844474"/>
              <a:chOff x="0" y="-47625"/>
              <a:chExt cx="690880" cy="326766"/>
            </a:xfrm>
          </p:grpSpPr>
          <p:sp>
            <p:nvSpPr>
              <p:cNvPr id="583" name="Google Shape;583;p30"/>
              <p:cNvSpPr/>
              <p:nvPr/>
            </p:nvSpPr>
            <p:spPr>
              <a:xfrm>
                <a:off x="0" y="0"/>
                <a:ext cx="690880" cy="279141"/>
              </a:xfrm>
              <a:custGeom>
                <a:rect b="b" l="l" r="r" t="t"/>
                <a:pathLst>
                  <a:path extrusionOk="0" h="279141" w="690880">
                    <a:moveTo>
                      <a:pt x="0" y="0"/>
                    </a:moveTo>
                    <a:lnTo>
                      <a:pt x="690880" y="0"/>
                    </a:lnTo>
                    <a:lnTo>
                      <a:pt x="690880" y="279141"/>
                    </a:lnTo>
                    <a:lnTo>
                      <a:pt x="0" y="279141"/>
                    </a:ln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4" name="Google Shape;584;p30"/>
              <p:cNvSpPr txBox="1"/>
              <p:nvPr/>
            </p:nvSpPr>
            <p:spPr>
              <a:xfrm>
                <a:off x="0" y="-47625"/>
                <a:ext cx="690880" cy="326766"/>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85" name="Google Shape;585;p30"/>
            <p:cNvGrpSpPr/>
            <p:nvPr/>
          </p:nvGrpSpPr>
          <p:grpSpPr>
            <a:xfrm>
              <a:off x="0" y="-268826"/>
              <a:ext cx="3899761" cy="1844474"/>
              <a:chOff x="0" y="-47625"/>
              <a:chExt cx="690880" cy="326766"/>
            </a:xfrm>
          </p:grpSpPr>
          <p:sp>
            <p:nvSpPr>
              <p:cNvPr id="586" name="Google Shape;586;p30"/>
              <p:cNvSpPr/>
              <p:nvPr/>
            </p:nvSpPr>
            <p:spPr>
              <a:xfrm>
                <a:off x="0" y="0"/>
                <a:ext cx="690880" cy="279141"/>
              </a:xfrm>
              <a:custGeom>
                <a:rect b="b" l="l" r="r" t="t"/>
                <a:pathLst>
                  <a:path extrusionOk="0" h="279141" w="690880">
                    <a:moveTo>
                      <a:pt x="0" y="0"/>
                    </a:moveTo>
                    <a:lnTo>
                      <a:pt x="690880" y="0"/>
                    </a:lnTo>
                    <a:lnTo>
                      <a:pt x="690880" y="279141"/>
                    </a:lnTo>
                    <a:lnTo>
                      <a:pt x="0" y="279141"/>
                    </a:ln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7" name="Google Shape;587;p30"/>
              <p:cNvSpPr txBox="1"/>
              <p:nvPr/>
            </p:nvSpPr>
            <p:spPr>
              <a:xfrm>
                <a:off x="0" y="-47625"/>
                <a:ext cx="690880" cy="326766"/>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88" name="Google Shape;588;p30"/>
            <p:cNvGrpSpPr/>
            <p:nvPr/>
          </p:nvGrpSpPr>
          <p:grpSpPr>
            <a:xfrm>
              <a:off x="0" y="-224276"/>
              <a:ext cx="3899761" cy="1844474"/>
              <a:chOff x="0" y="-47625"/>
              <a:chExt cx="690880" cy="326766"/>
            </a:xfrm>
          </p:grpSpPr>
          <p:sp>
            <p:nvSpPr>
              <p:cNvPr id="589" name="Google Shape;589;p30"/>
              <p:cNvSpPr/>
              <p:nvPr/>
            </p:nvSpPr>
            <p:spPr>
              <a:xfrm>
                <a:off x="0" y="0"/>
                <a:ext cx="690880" cy="279141"/>
              </a:xfrm>
              <a:custGeom>
                <a:rect b="b" l="l" r="r" t="t"/>
                <a:pathLst>
                  <a:path extrusionOk="0" h="279141" w="690880">
                    <a:moveTo>
                      <a:pt x="0" y="0"/>
                    </a:moveTo>
                    <a:lnTo>
                      <a:pt x="690880" y="0"/>
                    </a:lnTo>
                    <a:lnTo>
                      <a:pt x="690880" y="279141"/>
                    </a:lnTo>
                    <a:lnTo>
                      <a:pt x="0" y="279141"/>
                    </a:ln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0" name="Google Shape;590;p30"/>
              <p:cNvSpPr txBox="1"/>
              <p:nvPr/>
            </p:nvSpPr>
            <p:spPr>
              <a:xfrm>
                <a:off x="0" y="-47625"/>
                <a:ext cx="690880" cy="326766"/>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sp>
        <p:nvSpPr>
          <p:cNvPr id="591" name="Google Shape;591;p30"/>
          <p:cNvSpPr txBox="1"/>
          <p:nvPr/>
        </p:nvSpPr>
        <p:spPr>
          <a:xfrm>
            <a:off x="9391874" y="8085884"/>
            <a:ext cx="29259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3000">
                <a:solidFill>
                  <a:srgbClr val="FFFFFF"/>
                </a:solidFill>
                <a:latin typeface="Inter"/>
                <a:ea typeface="Inter"/>
                <a:cs typeface="Inter"/>
                <a:sym typeface="Inter"/>
              </a:rPr>
              <a:t>NAME SURNAME</a:t>
            </a:r>
            <a:endParaRPr/>
          </a:p>
        </p:txBody>
      </p:sp>
      <p:grpSp>
        <p:nvGrpSpPr>
          <p:cNvPr id="592" name="Google Shape;592;p30"/>
          <p:cNvGrpSpPr/>
          <p:nvPr/>
        </p:nvGrpSpPr>
        <p:grpSpPr>
          <a:xfrm>
            <a:off x="12986052" y="7638901"/>
            <a:ext cx="2924821" cy="1416768"/>
            <a:chOff x="0" y="-268826"/>
            <a:chExt cx="3899761" cy="1889024"/>
          </a:xfrm>
        </p:grpSpPr>
        <p:grpSp>
          <p:nvGrpSpPr>
            <p:cNvPr id="593" name="Google Shape;593;p30"/>
            <p:cNvGrpSpPr/>
            <p:nvPr/>
          </p:nvGrpSpPr>
          <p:grpSpPr>
            <a:xfrm>
              <a:off x="0" y="-268826"/>
              <a:ext cx="3899761" cy="1844474"/>
              <a:chOff x="0" y="-47625"/>
              <a:chExt cx="690880" cy="326766"/>
            </a:xfrm>
          </p:grpSpPr>
          <p:sp>
            <p:nvSpPr>
              <p:cNvPr id="594" name="Google Shape;594;p30"/>
              <p:cNvSpPr/>
              <p:nvPr/>
            </p:nvSpPr>
            <p:spPr>
              <a:xfrm>
                <a:off x="0" y="0"/>
                <a:ext cx="690880" cy="279141"/>
              </a:xfrm>
              <a:custGeom>
                <a:rect b="b" l="l" r="r" t="t"/>
                <a:pathLst>
                  <a:path extrusionOk="0" h="279141" w="690880">
                    <a:moveTo>
                      <a:pt x="0" y="0"/>
                    </a:moveTo>
                    <a:lnTo>
                      <a:pt x="690880" y="0"/>
                    </a:lnTo>
                    <a:lnTo>
                      <a:pt x="690880" y="279141"/>
                    </a:lnTo>
                    <a:lnTo>
                      <a:pt x="0" y="279141"/>
                    </a:ln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5" name="Google Shape;595;p30"/>
              <p:cNvSpPr txBox="1"/>
              <p:nvPr/>
            </p:nvSpPr>
            <p:spPr>
              <a:xfrm>
                <a:off x="0" y="-47625"/>
                <a:ext cx="690880" cy="326766"/>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96" name="Google Shape;596;p30"/>
            <p:cNvGrpSpPr/>
            <p:nvPr/>
          </p:nvGrpSpPr>
          <p:grpSpPr>
            <a:xfrm>
              <a:off x="0" y="-224276"/>
              <a:ext cx="3899761" cy="1844474"/>
              <a:chOff x="0" y="-47625"/>
              <a:chExt cx="690880" cy="326766"/>
            </a:xfrm>
          </p:grpSpPr>
          <p:sp>
            <p:nvSpPr>
              <p:cNvPr id="597" name="Google Shape;597;p30"/>
              <p:cNvSpPr/>
              <p:nvPr/>
            </p:nvSpPr>
            <p:spPr>
              <a:xfrm>
                <a:off x="0" y="0"/>
                <a:ext cx="690880" cy="279141"/>
              </a:xfrm>
              <a:custGeom>
                <a:rect b="b" l="l" r="r" t="t"/>
                <a:pathLst>
                  <a:path extrusionOk="0" h="279141" w="690880">
                    <a:moveTo>
                      <a:pt x="0" y="0"/>
                    </a:moveTo>
                    <a:lnTo>
                      <a:pt x="690880" y="0"/>
                    </a:lnTo>
                    <a:lnTo>
                      <a:pt x="690880" y="279141"/>
                    </a:lnTo>
                    <a:lnTo>
                      <a:pt x="0" y="279141"/>
                    </a:ln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8" name="Google Shape;598;p30"/>
              <p:cNvSpPr txBox="1"/>
              <p:nvPr/>
            </p:nvSpPr>
            <p:spPr>
              <a:xfrm>
                <a:off x="0" y="-47625"/>
                <a:ext cx="690880" cy="326766"/>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99" name="Google Shape;599;p30"/>
            <p:cNvGrpSpPr/>
            <p:nvPr/>
          </p:nvGrpSpPr>
          <p:grpSpPr>
            <a:xfrm>
              <a:off x="0" y="-268826"/>
              <a:ext cx="3899761" cy="1844474"/>
              <a:chOff x="0" y="-47625"/>
              <a:chExt cx="690880" cy="326766"/>
            </a:xfrm>
          </p:grpSpPr>
          <p:sp>
            <p:nvSpPr>
              <p:cNvPr id="600" name="Google Shape;600;p30"/>
              <p:cNvSpPr/>
              <p:nvPr/>
            </p:nvSpPr>
            <p:spPr>
              <a:xfrm>
                <a:off x="0" y="0"/>
                <a:ext cx="690880" cy="279141"/>
              </a:xfrm>
              <a:custGeom>
                <a:rect b="b" l="l" r="r" t="t"/>
                <a:pathLst>
                  <a:path extrusionOk="0" h="279141" w="690880">
                    <a:moveTo>
                      <a:pt x="0" y="0"/>
                    </a:moveTo>
                    <a:lnTo>
                      <a:pt x="690880" y="0"/>
                    </a:lnTo>
                    <a:lnTo>
                      <a:pt x="690880" y="279141"/>
                    </a:lnTo>
                    <a:lnTo>
                      <a:pt x="0" y="279141"/>
                    </a:ln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1" name="Google Shape;601;p30"/>
              <p:cNvSpPr txBox="1"/>
              <p:nvPr/>
            </p:nvSpPr>
            <p:spPr>
              <a:xfrm>
                <a:off x="0" y="-47625"/>
                <a:ext cx="690880" cy="326766"/>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02" name="Google Shape;602;p30"/>
            <p:cNvGrpSpPr/>
            <p:nvPr/>
          </p:nvGrpSpPr>
          <p:grpSpPr>
            <a:xfrm>
              <a:off x="0" y="-224276"/>
              <a:ext cx="3899761" cy="1844474"/>
              <a:chOff x="0" y="-47625"/>
              <a:chExt cx="690880" cy="326766"/>
            </a:xfrm>
          </p:grpSpPr>
          <p:sp>
            <p:nvSpPr>
              <p:cNvPr id="603" name="Google Shape;603;p30"/>
              <p:cNvSpPr/>
              <p:nvPr/>
            </p:nvSpPr>
            <p:spPr>
              <a:xfrm>
                <a:off x="0" y="0"/>
                <a:ext cx="690880" cy="279141"/>
              </a:xfrm>
              <a:custGeom>
                <a:rect b="b" l="l" r="r" t="t"/>
                <a:pathLst>
                  <a:path extrusionOk="0" h="279141" w="690880">
                    <a:moveTo>
                      <a:pt x="0" y="0"/>
                    </a:moveTo>
                    <a:lnTo>
                      <a:pt x="690880" y="0"/>
                    </a:lnTo>
                    <a:lnTo>
                      <a:pt x="690880" y="279141"/>
                    </a:lnTo>
                    <a:lnTo>
                      <a:pt x="0" y="279141"/>
                    </a:ln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4" name="Google Shape;604;p30"/>
              <p:cNvSpPr txBox="1"/>
              <p:nvPr/>
            </p:nvSpPr>
            <p:spPr>
              <a:xfrm>
                <a:off x="0" y="-47625"/>
                <a:ext cx="690880" cy="326766"/>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sp>
        <p:nvSpPr>
          <p:cNvPr id="605" name="Google Shape;605;p30"/>
          <p:cNvSpPr txBox="1"/>
          <p:nvPr/>
        </p:nvSpPr>
        <p:spPr>
          <a:xfrm>
            <a:off x="12985098" y="8085884"/>
            <a:ext cx="29259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3000">
                <a:solidFill>
                  <a:srgbClr val="FFFFFF"/>
                </a:solidFill>
                <a:latin typeface="Inter"/>
                <a:ea typeface="Inter"/>
                <a:cs typeface="Inter"/>
                <a:sym typeface="Inter"/>
              </a:rPr>
              <a:t>NAME SURNAME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pic>
        <p:nvPicPr>
          <p:cNvPr id="610" name="Google Shape;610;p31"/>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611" name="Google Shape;611;p31"/>
          <p:cNvSpPr/>
          <p:nvPr/>
        </p:nvSpPr>
        <p:spPr>
          <a:xfrm>
            <a:off x="10019723" y="-4116658"/>
            <a:ext cx="11750004" cy="11750004"/>
          </a:xfrm>
          <a:custGeom>
            <a:rect b="b" l="l" r="r" t="t"/>
            <a:pathLst>
              <a:path extrusionOk="0" h="11750004" w="11750004">
                <a:moveTo>
                  <a:pt x="0" y="0"/>
                </a:moveTo>
                <a:lnTo>
                  <a:pt x="11750004" y="0"/>
                </a:lnTo>
                <a:lnTo>
                  <a:pt x="11750004" y="11750004"/>
                </a:lnTo>
                <a:lnTo>
                  <a:pt x="0" y="11750004"/>
                </a:lnTo>
                <a:lnTo>
                  <a:pt x="0" y="0"/>
                </a:lnTo>
                <a:close/>
              </a:path>
            </a:pathLst>
          </a:custGeom>
          <a:blipFill rotWithShape="1">
            <a:blip r:embed="rId4">
              <a:alphaModFix amt="19999"/>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612" name="Google Shape;612;p31"/>
          <p:cNvGrpSpPr/>
          <p:nvPr/>
        </p:nvGrpSpPr>
        <p:grpSpPr>
          <a:xfrm>
            <a:off x="11398804" y="-2892855"/>
            <a:ext cx="8991842" cy="8991842"/>
            <a:chOff x="0" y="0"/>
            <a:chExt cx="812800" cy="812800"/>
          </a:xfrm>
        </p:grpSpPr>
        <p:sp>
          <p:nvSpPr>
            <p:cNvPr id="613" name="Google Shape;613;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5BC3CA"/>
                </a:gs>
                <a:gs pos="100000">
                  <a:srgbClr val="3391B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4" name="Google Shape;614;p3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15" name="Google Shape;615;p31"/>
          <p:cNvGrpSpPr/>
          <p:nvPr/>
        </p:nvGrpSpPr>
        <p:grpSpPr>
          <a:xfrm>
            <a:off x="839067" y="6255034"/>
            <a:ext cx="189633" cy="3266926"/>
            <a:chOff x="0" y="-47625"/>
            <a:chExt cx="49945" cy="860425"/>
          </a:xfrm>
        </p:grpSpPr>
        <p:sp>
          <p:nvSpPr>
            <p:cNvPr id="616" name="Google Shape;616;p31"/>
            <p:cNvSpPr/>
            <p:nvPr/>
          </p:nvSpPr>
          <p:spPr>
            <a:xfrm>
              <a:off x="0" y="0"/>
              <a:ext cx="49945" cy="812800"/>
            </a:xfrm>
            <a:custGeom>
              <a:rect b="b" l="l" r="r" t="t"/>
              <a:pathLst>
                <a:path extrusionOk="0" h="812800" w="49945">
                  <a:moveTo>
                    <a:pt x="0" y="0"/>
                  </a:moveTo>
                  <a:lnTo>
                    <a:pt x="49945" y="0"/>
                  </a:lnTo>
                  <a:lnTo>
                    <a:pt x="49945" y="812800"/>
                  </a:lnTo>
                  <a:lnTo>
                    <a:pt x="0" y="812800"/>
                  </a:lnTo>
                  <a:close/>
                </a:path>
              </a:pathLst>
            </a:custGeom>
            <a:solidFill>
              <a:srgbClr val="4CC2C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7" name="Google Shape;617;p31"/>
            <p:cNvSpPr txBox="1"/>
            <p:nvPr/>
          </p:nvSpPr>
          <p:spPr>
            <a:xfrm>
              <a:off x="0" y="-47625"/>
              <a:ext cx="49945"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18" name="Google Shape;618;p31"/>
          <p:cNvSpPr txBox="1"/>
          <p:nvPr/>
        </p:nvSpPr>
        <p:spPr>
          <a:xfrm>
            <a:off x="1376276" y="6718946"/>
            <a:ext cx="14978403" cy="18288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lang="en-US" sz="12000">
                <a:solidFill>
                  <a:srgbClr val="FFFFFF"/>
                </a:solidFill>
                <a:latin typeface="DM Sans"/>
                <a:ea typeface="DM Sans"/>
                <a:cs typeface="DM Sans"/>
                <a:sym typeface="DM Sans"/>
              </a:rPr>
              <a:t>HOSPITAL POLICIES</a:t>
            </a:r>
            <a:endParaRPr/>
          </a:p>
        </p:txBody>
      </p:sp>
      <p:sp>
        <p:nvSpPr>
          <p:cNvPr id="619" name="Google Shape;619;p31"/>
          <p:cNvSpPr txBox="1"/>
          <p:nvPr/>
        </p:nvSpPr>
        <p:spPr>
          <a:xfrm>
            <a:off x="1376276" y="8717539"/>
            <a:ext cx="8726986" cy="52133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200" u="none">
                <a:solidFill>
                  <a:srgbClr val="FFFFFF"/>
                </a:solidFill>
                <a:latin typeface="Inter ExtraLight"/>
                <a:ea typeface="Inter ExtraLight"/>
                <a:cs typeface="Inter ExtraLight"/>
                <a:sym typeface="Inter ExtraLight"/>
              </a:rPr>
              <a:t>Elaborate on what you want to discuss. </a:t>
            </a:r>
            <a:endParaRPr/>
          </a:p>
        </p:txBody>
      </p:sp>
      <p:sp>
        <p:nvSpPr>
          <p:cNvPr id="620" name="Google Shape;620;p31"/>
          <p:cNvSpPr txBox="1"/>
          <p:nvPr/>
        </p:nvSpPr>
        <p:spPr>
          <a:xfrm>
            <a:off x="12487777" y="-9525"/>
            <a:ext cx="5800223" cy="4667250"/>
          </a:xfrm>
          <a:prstGeom prst="rect">
            <a:avLst/>
          </a:prstGeom>
          <a:noFill/>
          <a:ln>
            <a:noFill/>
          </a:ln>
        </p:spPr>
        <p:txBody>
          <a:bodyPr anchorCtr="0" anchor="t" bIns="0" lIns="0" spcFirstLastPara="1" rIns="0" wrap="square" tIns="0">
            <a:spAutoFit/>
          </a:bodyPr>
          <a:lstStyle/>
          <a:p>
            <a:pPr indent="0" lvl="0" marL="0" marR="0" rtl="0" algn="r">
              <a:lnSpc>
                <a:spcPct val="120005"/>
              </a:lnSpc>
              <a:spcBef>
                <a:spcPts val="0"/>
              </a:spcBef>
              <a:spcAft>
                <a:spcPts val="0"/>
              </a:spcAft>
              <a:buNone/>
            </a:pPr>
            <a:r>
              <a:rPr lang="en-US" sz="30601">
                <a:solidFill>
                  <a:srgbClr val="FFFFFF"/>
                </a:solidFill>
                <a:latin typeface="DM Sans"/>
                <a:ea typeface="DM Sans"/>
                <a:cs typeface="DM Sans"/>
                <a:sym typeface="DM Sans"/>
              </a:rPr>
              <a:t>03.</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32"/>
          <p:cNvSpPr txBox="1"/>
          <p:nvPr/>
        </p:nvSpPr>
        <p:spPr>
          <a:xfrm>
            <a:off x="872102" y="1231983"/>
            <a:ext cx="7653600" cy="3694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12000" u="none" strike="noStrike">
                <a:solidFill>
                  <a:srgbClr val="000000"/>
                </a:solidFill>
                <a:latin typeface="DM Sans"/>
                <a:ea typeface="DM Sans"/>
                <a:cs typeface="DM Sans"/>
                <a:sym typeface="DM Sans"/>
              </a:rPr>
              <a:t>OUR</a:t>
            </a:r>
            <a:r>
              <a:rPr lang="en-US" sz="12000" u="none" strike="noStrike">
                <a:solidFill>
                  <a:srgbClr val="4CC2CF"/>
                </a:solidFill>
                <a:latin typeface="DM Sans"/>
                <a:ea typeface="DM Sans"/>
                <a:cs typeface="DM Sans"/>
                <a:sym typeface="DM Sans"/>
              </a:rPr>
              <a:t> HISTORY</a:t>
            </a:r>
            <a:endParaRPr/>
          </a:p>
        </p:txBody>
      </p:sp>
      <p:sp>
        <p:nvSpPr>
          <p:cNvPr id="626" name="Google Shape;626;p32"/>
          <p:cNvSpPr txBox="1"/>
          <p:nvPr/>
        </p:nvSpPr>
        <p:spPr>
          <a:xfrm>
            <a:off x="15098293" y="1302466"/>
            <a:ext cx="2869032" cy="7785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200">
                <a:solidFill>
                  <a:srgbClr val="000000"/>
                </a:solidFill>
                <a:latin typeface="Inter ExtraLight"/>
                <a:ea typeface="Inter ExtraLight"/>
                <a:cs typeface="Inter ExtraLight"/>
                <a:sym typeface="Inter ExtraLight"/>
              </a:rPr>
              <a:t>E</a:t>
            </a:r>
            <a:r>
              <a:rPr lang="en-US" sz="2200" u="none">
                <a:solidFill>
                  <a:srgbClr val="000000"/>
                </a:solidFill>
                <a:latin typeface="Inter ExtraLight"/>
                <a:ea typeface="Inter ExtraLight"/>
                <a:cs typeface="Inter ExtraLight"/>
                <a:sym typeface="Inter ExtraLight"/>
              </a:rPr>
              <a:t>laborate on what you want to discuss. </a:t>
            </a:r>
            <a:endParaRPr/>
          </a:p>
        </p:txBody>
      </p:sp>
      <p:cxnSp>
        <p:nvCxnSpPr>
          <p:cNvPr id="627" name="Google Shape;627;p32"/>
          <p:cNvCxnSpPr/>
          <p:nvPr/>
        </p:nvCxnSpPr>
        <p:spPr>
          <a:xfrm>
            <a:off x="14015708" y="2792093"/>
            <a:ext cx="0" cy="1244268"/>
          </a:xfrm>
          <a:prstGeom prst="straightConnector1">
            <a:avLst/>
          </a:prstGeom>
          <a:noFill/>
          <a:ln cap="flat" cmpd="sng" w="19050">
            <a:solidFill>
              <a:srgbClr val="000000"/>
            </a:solidFill>
            <a:prstDash val="dash"/>
            <a:round/>
            <a:headEnd len="sm" w="sm" type="none"/>
            <a:tailEnd len="sm" w="sm" type="none"/>
          </a:ln>
        </p:spPr>
      </p:cxnSp>
      <p:sp>
        <p:nvSpPr>
          <p:cNvPr id="628" name="Google Shape;628;p32"/>
          <p:cNvSpPr/>
          <p:nvPr/>
        </p:nvSpPr>
        <p:spPr>
          <a:xfrm>
            <a:off x="13229161" y="914698"/>
            <a:ext cx="1592145" cy="1592145"/>
          </a:xfrm>
          <a:custGeom>
            <a:rect b="b" l="l" r="r" t="t"/>
            <a:pathLst>
              <a:path extrusionOk="0" h="1592145" w="1592145">
                <a:moveTo>
                  <a:pt x="0" y="0"/>
                </a:moveTo>
                <a:lnTo>
                  <a:pt x="1592145" y="0"/>
                </a:lnTo>
                <a:lnTo>
                  <a:pt x="1592145" y="1592146"/>
                </a:lnTo>
                <a:lnTo>
                  <a:pt x="0" y="1592146"/>
                </a:lnTo>
                <a:lnTo>
                  <a:pt x="0" y="0"/>
                </a:lnTo>
                <a:close/>
              </a:path>
            </a:pathLst>
          </a:custGeom>
          <a:blipFill rotWithShape="1">
            <a:blip r:embed="rId3">
              <a:alphaModFix amt="19999"/>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629" name="Google Shape;629;p32"/>
          <p:cNvGrpSpPr/>
          <p:nvPr/>
        </p:nvGrpSpPr>
        <p:grpSpPr>
          <a:xfrm>
            <a:off x="13416029" y="1101566"/>
            <a:ext cx="1218410" cy="1218410"/>
            <a:chOff x="0" y="0"/>
            <a:chExt cx="812800" cy="812800"/>
          </a:xfrm>
        </p:grpSpPr>
        <p:sp>
          <p:nvSpPr>
            <p:cNvPr id="630" name="Google Shape;630;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5BC3CA"/>
                </a:gs>
                <a:gs pos="100000">
                  <a:srgbClr val="3391B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1" name="Google Shape;631;p3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32" name="Google Shape;632;p32"/>
          <p:cNvSpPr/>
          <p:nvPr/>
        </p:nvSpPr>
        <p:spPr>
          <a:xfrm>
            <a:off x="12941887" y="4149898"/>
            <a:ext cx="2165169" cy="2165169"/>
          </a:xfrm>
          <a:custGeom>
            <a:rect b="b" l="l" r="r" t="t"/>
            <a:pathLst>
              <a:path extrusionOk="0" h="2165169" w="2165169">
                <a:moveTo>
                  <a:pt x="0" y="0"/>
                </a:moveTo>
                <a:lnTo>
                  <a:pt x="2165169" y="0"/>
                </a:lnTo>
                <a:lnTo>
                  <a:pt x="2165169" y="2165170"/>
                </a:lnTo>
                <a:lnTo>
                  <a:pt x="0" y="2165170"/>
                </a:lnTo>
                <a:lnTo>
                  <a:pt x="0" y="0"/>
                </a:lnTo>
                <a:close/>
              </a:path>
            </a:pathLst>
          </a:custGeom>
          <a:blipFill rotWithShape="1">
            <a:blip r:embed="rId3">
              <a:alphaModFix amt="19999"/>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633" name="Google Shape;633;p32"/>
          <p:cNvGrpSpPr/>
          <p:nvPr/>
        </p:nvGrpSpPr>
        <p:grpSpPr>
          <a:xfrm>
            <a:off x="13196010" y="4404021"/>
            <a:ext cx="1656924" cy="1656924"/>
            <a:chOff x="0" y="0"/>
            <a:chExt cx="812800" cy="812800"/>
          </a:xfrm>
        </p:grpSpPr>
        <p:sp>
          <p:nvSpPr>
            <p:cNvPr id="634" name="Google Shape;634;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5BC3CA"/>
                </a:gs>
                <a:gs pos="100000">
                  <a:srgbClr val="3391B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5" name="Google Shape;635;p3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36" name="Google Shape;636;p32"/>
          <p:cNvSpPr/>
          <p:nvPr/>
        </p:nvSpPr>
        <p:spPr>
          <a:xfrm>
            <a:off x="13229161" y="7780156"/>
            <a:ext cx="1592145" cy="1592145"/>
          </a:xfrm>
          <a:custGeom>
            <a:rect b="b" l="l" r="r" t="t"/>
            <a:pathLst>
              <a:path extrusionOk="0" h="1592145" w="1592145">
                <a:moveTo>
                  <a:pt x="0" y="0"/>
                </a:moveTo>
                <a:lnTo>
                  <a:pt x="1592145" y="0"/>
                </a:lnTo>
                <a:lnTo>
                  <a:pt x="1592145" y="1592146"/>
                </a:lnTo>
                <a:lnTo>
                  <a:pt x="0" y="1592146"/>
                </a:lnTo>
                <a:lnTo>
                  <a:pt x="0" y="0"/>
                </a:lnTo>
                <a:close/>
              </a:path>
            </a:pathLst>
          </a:custGeom>
          <a:blipFill rotWithShape="1">
            <a:blip r:embed="rId3">
              <a:alphaModFix amt="19999"/>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637" name="Google Shape;637;p32"/>
          <p:cNvGrpSpPr/>
          <p:nvPr/>
        </p:nvGrpSpPr>
        <p:grpSpPr>
          <a:xfrm>
            <a:off x="13416029" y="7967024"/>
            <a:ext cx="1218410" cy="1218410"/>
            <a:chOff x="0" y="0"/>
            <a:chExt cx="812800" cy="812800"/>
          </a:xfrm>
        </p:grpSpPr>
        <p:sp>
          <p:nvSpPr>
            <p:cNvPr id="638" name="Google Shape;638;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5BC3CA"/>
                </a:gs>
                <a:gs pos="100000">
                  <a:srgbClr val="3391B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9" name="Google Shape;639;p3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40" name="Google Shape;640;p32"/>
          <p:cNvSpPr txBox="1"/>
          <p:nvPr/>
        </p:nvSpPr>
        <p:spPr>
          <a:xfrm>
            <a:off x="11300467" y="1331041"/>
            <a:ext cx="1642943" cy="695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4500">
                <a:solidFill>
                  <a:srgbClr val="4CC2CF"/>
                </a:solidFill>
                <a:latin typeface="Inter"/>
                <a:ea typeface="Inter"/>
                <a:cs typeface="Inter"/>
                <a:sym typeface="Inter"/>
              </a:rPr>
              <a:t>2010</a:t>
            </a:r>
            <a:endParaRPr/>
          </a:p>
        </p:txBody>
      </p:sp>
      <p:sp>
        <p:nvSpPr>
          <p:cNvPr id="641" name="Google Shape;641;p32"/>
          <p:cNvSpPr txBox="1"/>
          <p:nvPr/>
        </p:nvSpPr>
        <p:spPr>
          <a:xfrm>
            <a:off x="15107056" y="4851483"/>
            <a:ext cx="2869032" cy="7785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200">
                <a:solidFill>
                  <a:srgbClr val="000000"/>
                </a:solidFill>
                <a:latin typeface="Inter ExtraLight"/>
                <a:ea typeface="Inter ExtraLight"/>
                <a:cs typeface="Inter ExtraLight"/>
                <a:sym typeface="Inter ExtraLight"/>
              </a:rPr>
              <a:t>E</a:t>
            </a:r>
            <a:r>
              <a:rPr lang="en-US" sz="2200" u="none">
                <a:solidFill>
                  <a:srgbClr val="000000"/>
                </a:solidFill>
                <a:latin typeface="Inter ExtraLight"/>
                <a:ea typeface="Inter ExtraLight"/>
                <a:cs typeface="Inter ExtraLight"/>
                <a:sym typeface="Inter ExtraLight"/>
              </a:rPr>
              <a:t>laborate on what you want to discuss. </a:t>
            </a:r>
            <a:endParaRPr/>
          </a:p>
        </p:txBody>
      </p:sp>
      <p:sp>
        <p:nvSpPr>
          <p:cNvPr id="642" name="Google Shape;642;p32"/>
          <p:cNvSpPr txBox="1"/>
          <p:nvPr/>
        </p:nvSpPr>
        <p:spPr>
          <a:xfrm>
            <a:off x="10515607" y="4754963"/>
            <a:ext cx="2203775" cy="1000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6500">
                <a:solidFill>
                  <a:srgbClr val="4CC2CF"/>
                </a:solidFill>
                <a:latin typeface="Inter"/>
                <a:ea typeface="Inter"/>
                <a:cs typeface="Inter"/>
                <a:sym typeface="Inter"/>
              </a:rPr>
              <a:t>2015</a:t>
            </a:r>
            <a:endParaRPr/>
          </a:p>
        </p:txBody>
      </p:sp>
      <p:sp>
        <p:nvSpPr>
          <p:cNvPr id="643" name="Google Shape;643;p32"/>
          <p:cNvSpPr txBox="1"/>
          <p:nvPr/>
        </p:nvSpPr>
        <p:spPr>
          <a:xfrm>
            <a:off x="15107056" y="8167924"/>
            <a:ext cx="2869032" cy="7785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200">
                <a:solidFill>
                  <a:srgbClr val="000000"/>
                </a:solidFill>
                <a:latin typeface="Inter ExtraLight"/>
                <a:ea typeface="Inter ExtraLight"/>
                <a:cs typeface="Inter ExtraLight"/>
                <a:sym typeface="Inter ExtraLight"/>
              </a:rPr>
              <a:t>E</a:t>
            </a:r>
            <a:r>
              <a:rPr lang="en-US" sz="2200" u="none">
                <a:solidFill>
                  <a:srgbClr val="000000"/>
                </a:solidFill>
                <a:latin typeface="Inter ExtraLight"/>
                <a:ea typeface="Inter ExtraLight"/>
                <a:cs typeface="Inter ExtraLight"/>
                <a:sym typeface="Inter ExtraLight"/>
              </a:rPr>
              <a:t>laborate on what you want to discuss. </a:t>
            </a:r>
            <a:endParaRPr/>
          </a:p>
        </p:txBody>
      </p:sp>
      <p:sp>
        <p:nvSpPr>
          <p:cNvPr id="644" name="Google Shape;644;p32"/>
          <p:cNvSpPr txBox="1"/>
          <p:nvPr/>
        </p:nvSpPr>
        <p:spPr>
          <a:xfrm>
            <a:off x="11300467" y="8199037"/>
            <a:ext cx="1642943" cy="695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4500">
                <a:solidFill>
                  <a:srgbClr val="4CC2CF"/>
                </a:solidFill>
                <a:latin typeface="Inter"/>
                <a:ea typeface="Inter"/>
                <a:cs typeface="Inter"/>
                <a:sym typeface="Inter"/>
              </a:rPr>
              <a:t>2020</a:t>
            </a:r>
            <a:endParaRPr/>
          </a:p>
        </p:txBody>
      </p:sp>
      <p:cxnSp>
        <p:nvCxnSpPr>
          <p:cNvPr id="645" name="Google Shape;645;p32"/>
          <p:cNvCxnSpPr/>
          <p:nvPr/>
        </p:nvCxnSpPr>
        <p:spPr>
          <a:xfrm>
            <a:off x="14015708" y="6428606"/>
            <a:ext cx="0" cy="1244268"/>
          </a:xfrm>
          <a:prstGeom prst="straightConnector1">
            <a:avLst/>
          </a:prstGeom>
          <a:noFill/>
          <a:ln cap="flat" cmpd="sng" w="19050">
            <a:solidFill>
              <a:srgbClr val="000000"/>
            </a:solidFill>
            <a:prstDash val="dash"/>
            <a:round/>
            <a:headEnd len="sm" w="sm" type="none"/>
            <a:tailEnd len="sm" w="sm" type="none"/>
          </a:ln>
        </p:spPr>
      </p:cxnSp>
      <p:cxnSp>
        <p:nvCxnSpPr>
          <p:cNvPr id="646" name="Google Shape;646;p32"/>
          <p:cNvCxnSpPr/>
          <p:nvPr/>
        </p:nvCxnSpPr>
        <p:spPr>
          <a:xfrm>
            <a:off x="14034758" y="-429096"/>
            <a:ext cx="0" cy="1244268"/>
          </a:xfrm>
          <a:prstGeom prst="straightConnector1">
            <a:avLst/>
          </a:prstGeom>
          <a:noFill/>
          <a:ln cap="flat" cmpd="sng" w="19050">
            <a:solidFill>
              <a:srgbClr val="000000"/>
            </a:solidFill>
            <a:prstDash val="dash"/>
            <a:round/>
            <a:headEnd len="sm" w="sm" type="none"/>
            <a:tailEnd len="sm" w="sm" type="none"/>
          </a:ln>
        </p:spPr>
      </p:cxnSp>
      <p:cxnSp>
        <p:nvCxnSpPr>
          <p:cNvPr id="647" name="Google Shape;647;p32"/>
          <p:cNvCxnSpPr/>
          <p:nvPr/>
        </p:nvCxnSpPr>
        <p:spPr>
          <a:xfrm>
            <a:off x="14006183" y="9471828"/>
            <a:ext cx="0" cy="1244268"/>
          </a:xfrm>
          <a:prstGeom prst="straightConnector1">
            <a:avLst/>
          </a:prstGeom>
          <a:noFill/>
          <a:ln cap="flat" cmpd="sng" w="19050">
            <a:solidFill>
              <a:srgbClr val="000000"/>
            </a:solidFill>
            <a:prstDash val="dash"/>
            <a:round/>
            <a:headEnd len="sm" w="sm" type="none"/>
            <a:tailEnd len="sm" w="sm" type="none"/>
          </a:ln>
        </p:spPr>
      </p:cxnSp>
      <p:sp>
        <p:nvSpPr>
          <p:cNvPr id="648" name="Google Shape;648;p32"/>
          <p:cNvSpPr txBox="1"/>
          <p:nvPr/>
        </p:nvSpPr>
        <p:spPr>
          <a:xfrm>
            <a:off x="872102" y="6125127"/>
            <a:ext cx="6122840" cy="2769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200" u="none" strike="noStrike">
                <a:solidFill>
                  <a:srgbClr val="000000"/>
                </a:solidFill>
                <a:latin typeface="Inter ExtraLight"/>
                <a:ea typeface="Inter ExtraLight"/>
                <a:cs typeface="Inter ExtraLight"/>
                <a:sym typeface="Inter ExtraLight"/>
              </a:rPr>
              <a:t>sit magna qui duis eiusmod fugiat minim nostrud labore voluptate aliquip ipsum amet quis consequat incididunt et qui veniam veniam dolor consequat esse sit proident consectetur velit id elit eiusmod nulla reprehenderit et duis fugiat veniam aute voluptate aliqua ullamco occaecat et ullamco adipisicing cillum</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pic>
        <p:nvPicPr>
          <p:cNvPr id="653" name="Google Shape;653;p33"/>
          <p:cNvPicPr preferRelativeResize="0"/>
          <p:nvPr/>
        </p:nvPicPr>
        <p:blipFill rotWithShape="1">
          <a:blip r:embed="rId3">
            <a:alphaModFix/>
          </a:blip>
          <a:srcRect b="7811" l="0" r="0" t="7812"/>
          <a:stretch/>
        </p:blipFill>
        <p:spPr>
          <a:xfrm>
            <a:off x="0" y="0"/>
            <a:ext cx="18288000" cy="10287000"/>
          </a:xfrm>
          <a:prstGeom prst="rect">
            <a:avLst/>
          </a:prstGeom>
          <a:noFill/>
          <a:ln>
            <a:noFill/>
          </a:ln>
        </p:spPr>
      </p:pic>
      <p:grpSp>
        <p:nvGrpSpPr>
          <p:cNvPr id="654" name="Google Shape;654;p33"/>
          <p:cNvGrpSpPr/>
          <p:nvPr/>
        </p:nvGrpSpPr>
        <p:grpSpPr>
          <a:xfrm>
            <a:off x="0" y="4384932"/>
            <a:ext cx="18288000" cy="8677636"/>
            <a:chOff x="0" y="-1680883"/>
            <a:chExt cx="24384000" cy="11570181"/>
          </a:xfrm>
        </p:grpSpPr>
        <p:grpSp>
          <p:nvGrpSpPr>
            <p:cNvPr id="655" name="Google Shape;655;p33"/>
            <p:cNvGrpSpPr/>
            <p:nvPr/>
          </p:nvGrpSpPr>
          <p:grpSpPr>
            <a:xfrm>
              <a:off x="0" y="-1680883"/>
              <a:ext cx="24384000" cy="11532925"/>
              <a:chOff x="0" y="-47625"/>
              <a:chExt cx="690880" cy="326766"/>
            </a:xfrm>
          </p:grpSpPr>
          <p:sp>
            <p:nvSpPr>
              <p:cNvPr id="656" name="Google Shape;656;p33"/>
              <p:cNvSpPr/>
              <p:nvPr/>
            </p:nvSpPr>
            <p:spPr>
              <a:xfrm>
                <a:off x="0" y="0"/>
                <a:ext cx="690880" cy="279141"/>
              </a:xfrm>
              <a:custGeom>
                <a:rect b="b" l="l" r="r" t="t"/>
                <a:pathLst>
                  <a:path extrusionOk="0" h="279141" w="690880">
                    <a:moveTo>
                      <a:pt x="0" y="0"/>
                    </a:moveTo>
                    <a:lnTo>
                      <a:pt x="690880" y="0"/>
                    </a:lnTo>
                    <a:lnTo>
                      <a:pt x="690880" y="279141"/>
                    </a:lnTo>
                    <a:lnTo>
                      <a:pt x="0" y="279141"/>
                    </a:ln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7" name="Google Shape;657;p33"/>
              <p:cNvSpPr txBox="1"/>
              <p:nvPr/>
            </p:nvSpPr>
            <p:spPr>
              <a:xfrm>
                <a:off x="0" y="-47625"/>
                <a:ext cx="690880" cy="326766"/>
              </a:xfrm>
              <a:prstGeom prst="rect">
                <a:avLst/>
              </a:prstGeom>
              <a:noFill/>
              <a:ln>
                <a:noFill/>
              </a:ln>
            </p:spPr>
            <p:txBody>
              <a:bodyPr anchorCtr="0" anchor="ctr" bIns="354150" lIns="354150" spcFirstLastPara="1" rIns="354150" wrap="square" tIns="35415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58" name="Google Shape;658;p33"/>
            <p:cNvGrpSpPr/>
            <p:nvPr/>
          </p:nvGrpSpPr>
          <p:grpSpPr>
            <a:xfrm>
              <a:off x="0" y="-1643627"/>
              <a:ext cx="24384000" cy="11532925"/>
              <a:chOff x="0" y="-47625"/>
              <a:chExt cx="690880" cy="326766"/>
            </a:xfrm>
          </p:grpSpPr>
          <p:sp>
            <p:nvSpPr>
              <p:cNvPr id="659" name="Google Shape;659;p33"/>
              <p:cNvSpPr/>
              <p:nvPr/>
            </p:nvSpPr>
            <p:spPr>
              <a:xfrm>
                <a:off x="0" y="0"/>
                <a:ext cx="690880" cy="279141"/>
              </a:xfrm>
              <a:custGeom>
                <a:rect b="b" l="l" r="r" t="t"/>
                <a:pathLst>
                  <a:path extrusionOk="0" h="279141" w="690880">
                    <a:moveTo>
                      <a:pt x="0" y="0"/>
                    </a:moveTo>
                    <a:lnTo>
                      <a:pt x="690880" y="0"/>
                    </a:lnTo>
                    <a:lnTo>
                      <a:pt x="690880" y="279141"/>
                    </a:lnTo>
                    <a:lnTo>
                      <a:pt x="0" y="279141"/>
                    </a:ln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0" name="Google Shape;660;p33"/>
              <p:cNvSpPr txBox="1"/>
              <p:nvPr/>
            </p:nvSpPr>
            <p:spPr>
              <a:xfrm>
                <a:off x="0" y="-47625"/>
                <a:ext cx="690880" cy="326766"/>
              </a:xfrm>
              <a:prstGeom prst="rect">
                <a:avLst/>
              </a:prstGeom>
              <a:noFill/>
              <a:ln>
                <a:noFill/>
              </a:ln>
            </p:spPr>
            <p:txBody>
              <a:bodyPr anchorCtr="0" anchor="ctr" bIns="354150" lIns="354150" spcFirstLastPara="1" rIns="354150" wrap="square" tIns="35415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61" name="Google Shape;661;p33"/>
            <p:cNvGrpSpPr/>
            <p:nvPr/>
          </p:nvGrpSpPr>
          <p:grpSpPr>
            <a:xfrm>
              <a:off x="0" y="-1680883"/>
              <a:ext cx="24384000" cy="11532925"/>
              <a:chOff x="0" y="-47625"/>
              <a:chExt cx="690880" cy="326766"/>
            </a:xfrm>
          </p:grpSpPr>
          <p:sp>
            <p:nvSpPr>
              <p:cNvPr id="662" name="Google Shape;662;p33"/>
              <p:cNvSpPr/>
              <p:nvPr/>
            </p:nvSpPr>
            <p:spPr>
              <a:xfrm>
                <a:off x="0" y="0"/>
                <a:ext cx="690880" cy="279141"/>
              </a:xfrm>
              <a:custGeom>
                <a:rect b="b" l="l" r="r" t="t"/>
                <a:pathLst>
                  <a:path extrusionOk="0" h="279141" w="690880">
                    <a:moveTo>
                      <a:pt x="0" y="0"/>
                    </a:moveTo>
                    <a:lnTo>
                      <a:pt x="690880" y="0"/>
                    </a:lnTo>
                    <a:lnTo>
                      <a:pt x="690880" y="279141"/>
                    </a:lnTo>
                    <a:lnTo>
                      <a:pt x="0" y="279141"/>
                    </a:ln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3" name="Google Shape;663;p33"/>
              <p:cNvSpPr txBox="1"/>
              <p:nvPr/>
            </p:nvSpPr>
            <p:spPr>
              <a:xfrm>
                <a:off x="0" y="-47625"/>
                <a:ext cx="690880" cy="326766"/>
              </a:xfrm>
              <a:prstGeom prst="rect">
                <a:avLst/>
              </a:prstGeom>
              <a:noFill/>
              <a:ln>
                <a:noFill/>
              </a:ln>
            </p:spPr>
            <p:txBody>
              <a:bodyPr anchorCtr="0" anchor="ctr" bIns="354150" lIns="354150" spcFirstLastPara="1" rIns="354150" wrap="square" tIns="35415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64" name="Google Shape;664;p33"/>
            <p:cNvGrpSpPr/>
            <p:nvPr/>
          </p:nvGrpSpPr>
          <p:grpSpPr>
            <a:xfrm>
              <a:off x="0" y="-1643627"/>
              <a:ext cx="24384000" cy="11532925"/>
              <a:chOff x="0" y="-47625"/>
              <a:chExt cx="690880" cy="326766"/>
            </a:xfrm>
          </p:grpSpPr>
          <p:sp>
            <p:nvSpPr>
              <p:cNvPr id="665" name="Google Shape;665;p33"/>
              <p:cNvSpPr/>
              <p:nvPr/>
            </p:nvSpPr>
            <p:spPr>
              <a:xfrm>
                <a:off x="0" y="0"/>
                <a:ext cx="690880" cy="279141"/>
              </a:xfrm>
              <a:custGeom>
                <a:rect b="b" l="l" r="r" t="t"/>
                <a:pathLst>
                  <a:path extrusionOk="0" h="279141" w="690880">
                    <a:moveTo>
                      <a:pt x="0" y="0"/>
                    </a:moveTo>
                    <a:lnTo>
                      <a:pt x="690880" y="0"/>
                    </a:lnTo>
                    <a:lnTo>
                      <a:pt x="690880" y="279141"/>
                    </a:lnTo>
                    <a:lnTo>
                      <a:pt x="0" y="279141"/>
                    </a:ln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6" name="Google Shape;666;p33"/>
              <p:cNvSpPr txBox="1"/>
              <p:nvPr/>
            </p:nvSpPr>
            <p:spPr>
              <a:xfrm>
                <a:off x="0" y="-47625"/>
                <a:ext cx="690880" cy="326766"/>
              </a:xfrm>
              <a:prstGeom prst="rect">
                <a:avLst/>
              </a:prstGeom>
              <a:noFill/>
              <a:ln>
                <a:noFill/>
              </a:ln>
            </p:spPr>
            <p:txBody>
              <a:bodyPr anchorCtr="0" anchor="ctr" bIns="354150" lIns="354150" spcFirstLastPara="1" rIns="354150" wrap="square" tIns="35415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sp>
        <p:nvSpPr>
          <p:cNvPr id="667" name="Google Shape;667;p33"/>
          <p:cNvSpPr/>
          <p:nvPr/>
        </p:nvSpPr>
        <p:spPr>
          <a:xfrm>
            <a:off x="6085027" y="-212696"/>
            <a:ext cx="6117946" cy="6117946"/>
          </a:xfrm>
          <a:custGeom>
            <a:rect b="b" l="l" r="r" t="t"/>
            <a:pathLst>
              <a:path extrusionOk="0" h="6117946" w="6117946">
                <a:moveTo>
                  <a:pt x="0" y="0"/>
                </a:moveTo>
                <a:lnTo>
                  <a:pt x="6117946" y="0"/>
                </a:lnTo>
                <a:lnTo>
                  <a:pt x="6117946" y="6117945"/>
                </a:lnTo>
                <a:lnTo>
                  <a:pt x="0" y="6117945"/>
                </a:lnTo>
                <a:lnTo>
                  <a:pt x="0" y="0"/>
                </a:lnTo>
                <a:close/>
              </a:path>
            </a:pathLst>
          </a:custGeom>
          <a:blipFill rotWithShape="1">
            <a:blip r:embed="rId4">
              <a:alphaModFix amt="19999"/>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8" name="Google Shape;668;p33"/>
          <p:cNvSpPr/>
          <p:nvPr/>
        </p:nvSpPr>
        <p:spPr>
          <a:xfrm>
            <a:off x="12170054" y="-212696"/>
            <a:ext cx="6117946" cy="6117946"/>
          </a:xfrm>
          <a:custGeom>
            <a:rect b="b" l="l" r="r" t="t"/>
            <a:pathLst>
              <a:path extrusionOk="0" h="6117946" w="6117946">
                <a:moveTo>
                  <a:pt x="0" y="0"/>
                </a:moveTo>
                <a:lnTo>
                  <a:pt x="6117946" y="0"/>
                </a:lnTo>
                <a:lnTo>
                  <a:pt x="6117946" y="6117945"/>
                </a:lnTo>
                <a:lnTo>
                  <a:pt x="0" y="6117945"/>
                </a:lnTo>
                <a:lnTo>
                  <a:pt x="0" y="0"/>
                </a:lnTo>
                <a:close/>
              </a:path>
            </a:pathLst>
          </a:custGeom>
          <a:blipFill rotWithShape="1">
            <a:blip r:embed="rId4">
              <a:alphaModFix amt="19999"/>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9" name="Google Shape;669;p33"/>
          <p:cNvSpPr/>
          <p:nvPr/>
        </p:nvSpPr>
        <p:spPr>
          <a:xfrm>
            <a:off x="0" y="-212696"/>
            <a:ext cx="6117946" cy="6117946"/>
          </a:xfrm>
          <a:custGeom>
            <a:rect b="b" l="l" r="r" t="t"/>
            <a:pathLst>
              <a:path extrusionOk="0" h="6117946" w="6117946">
                <a:moveTo>
                  <a:pt x="0" y="0"/>
                </a:moveTo>
                <a:lnTo>
                  <a:pt x="6117946" y="0"/>
                </a:lnTo>
                <a:lnTo>
                  <a:pt x="6117946" y="6117945"/>
                </a:lnTo>
                <a:lnTo>
                  <a:pt x="0" y="6117945"/>
                </a:lnTo>
                <a:lnTo>
                  <a:pt x="0" y="0"/>
                </a:lnTo>
                <a:close/>
              </a:path>
            </a:pathLst>
          </a:custGeom>
          <a:blipFill rotWithShape="1">
            <a:blip r:embed="rId4">
              <a:alphaModFix amt="19999"/>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670" name="Google Shape;670;p33"/>
          <p:cNvGrpSpPr/>
          <p:nvPr/>
        </p:nvGrpSpPr>
        <p:grpSpPr>
          <a:xfrm>
            <a:off x="732812" y="549053"/>
            <a:ext cx="4594447" cy="4594447"/>
            <a:chOff x="0" y="0"/>
            <a:chExt cx="812800" cy="812800"/>
          </a:xfrm>
        </p:grpSpPr>
        <p:sp>
          <p:nvSpPr>
            <p:cNvPr id="671" name="Google Shape;671;p3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5BC3CA"/>
                </a:gs>
                <a:gs pos="100000">
                  <a:srgbClr val="3391B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2" name="Google Shape;672;p3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73" name="Google Shape;673;p33"/>
          <p:cNvSpPr txBox="1"/>
          <p:nvPr/>
        </p:nvSpPr>
        <p:spPr>
          <a:xfrm>
            <a:off x="732812" y="6020248"/>
            <a:ext cx="9215100" cy="3694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12000" u="none" strike="noStrike">
                <a:solidFill>
                  <a:srgbClr val="000000"/>
                </a:solidFill>
                <a:latin typeface="DM Sans"/>
                <a:ea typeface="DM Sans"/>
                <a:cs typeface="DM Sans"/>
                <a:sym typeface="DM Sans"/>
              </a:rPr>
              <a:t>SAFETY</a:t>
            </a:r>
            <a:r>
              <a:rPr lang="en-US" sz="12000" u="none" strike="noStrike">
                <a:solidFill>
                  <a:srgbClr val="4CC2CF"/>
                </a:solidFill>
                <a:latin typeface="DM Sans"/>
                <a:ea typeface="DM Sans"/>
                <a:cs typeface="DM Sans"/>
                <a:sym typeface="DM Sans"/>
              </a:rPr>
              <a:t> </a:t>
            </a:r>
            <a:r>
              <a:rPr lang="en-US" sz="12000" u="none" strike="noStrike">
                <a:solidFill>
                  <a:srgbClr val="FFFFFF"/>
                </a:solidFill>
                <a:latin typeface="DM Sans"/>
                <a:ea typeface="DM Sans"/>
                <a:cs typeface="DM Sans"/>
                <a:sym typeface="DM Sans"/>
              </a:rPr>
              <a:t>PROTOCOLS</a:t>
            </a:r>
            <a:endParaRPr/>
          </a:p>
        </p:txBody>
      </p:sp>
      <p:grpSp>
        <p:nvGrpSpPr>
          <p:cNvPr id="674" name="Google Shape;674;p33"/>
          <p:cNvGrpSpPr/>
          <p:nvPr/>
        </p:nvGrpSpPr>
        <p:grpSpPr>
          <a:xfrm>
            <a:off x="6846777" y="549053"/>
            <a:ext cx="4594447" cy="4594447"/>
            <a:chOff x="0" y="0"/>
            <a:chExt cx="812800" cy="812800"/>
          </a:xfrm>
        </p:grpSpPr>
        <p:sp>
          <p:nvSpPr>
            <p:cNvPr id="675" name="Google Shape;675;p3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5BC3CA"/>
                </a:gs>
                <a:gs pos="100000">
                  <a:srgbClr val="3391B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6" name="Google Shape;676;p3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77" name="Google Shape;677;p33"/>
          <p:cNvGrpSpPr/>
          <p:nvPr/>
        </p:nvGrpSpPr>
        <p:grpSpPr>
          <a:xfrm>
            <a:off x="12960741" y="549053"/>
            <a:ext cx="4594447" cy="4594447"/>
            <a:chOff x="0" y="0"/>
            <a:chExt cx="812800" cy="812800"/>
          </a:xfrm>
        </p:grpSpPr>
        <p:sp>
          <p:nvSpPr>
            <p:cNvPr id="678" name="Google Shape;678;p3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5BC3CA"/>
                </a:gs>
                <a:gs pos="100000">
                  <a:srgbClr val="3391B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9" name="Google Shape;679;p3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80" name="Google Shape;680;p33"/>
          <p:cNvSpPr txBox="1"/>
          <p:nvPr/>
        </p:nvSpPr>
        <p:spPr>
          <a:xfrm>
            <a:off x="1595519" y="3454988"/>
            <a:ext cx="2869032" cy="76327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200">
                <a:solidFill>
                  <a:srgbClr val="FFFFFF"/>
                </a:solidFill>
                <a:latin typeface="Inter ExtraLight"/>
                <a:ea typeface="Inter ExtraLight"/>
                <a:cs typeface="Inter ExtraLight"/>
                <a:sym typeface="Inter ExtraLight"/>
              </a:rPr>
              <a:t>E</a:t>
            </a:r>
            <a:r>
              <a:rPr lang="en-US" sz="2200" u="none">
                <a:solidFill>
                  <a:srgbClr val="FFFFFF"/>
                </a:solidFill>
                <a:latin typeface="Inter ExtraLight"/>
                <a:ea typeface="Inter ExtraLight"/>
                <a:cs typeface="Inter ExtraLight"/>
                <a:sym typeface="Inter ExtraLight"/>
              </a:rPr>
              <a:t>laborate on what you want to discuss. </a:t>
            </a:r>
            <a:endParaRPr/>
          </a:p>
        </p:txBody>
      </p:sp>
      <p:sp>
        <p:nvSpPr>
          <p:cNvPr id="681" name="Google Shape;681;p33"/>
          <p:cNvSpPr txBox="1"/>
          <p:nvPr/>
        </p:nvSpPr>
        <p:spPr>
          <a:xfrm>
            <a:off x="996924" y="1846092"/>
            <a:ext cx="4066200" cy="138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4500">
                <a:solidFill>
                  <a:srgbClr val="FFFFFF"/>
                </a:solidFill>
                <a:latin typeface="Inter"/>
                <a:ea typeface="Inter"/>
                <a:cs typeface="Inter"/>
                <a:sym typeface="Inter"/>
              </a:rPr>
              <a:t>ADD A MAIN POINT</a:t>
            </a:r>
            <a:endParaRPr/>
          </a:p>
        </p:txBody>
      </p:sp>
      <p:sp>
        <p:nvSpPr>
          <p:cNvPr id="682" name="Google Shape;682;p33"/>
          <p:cNvSpPr txBox="1"/>
          <p:nvPr/>
        </p:nvSpPr>
        <p:spPr>
          <a:xfrm>
            <a:off x="7709484" y="3454988"/>
            <a:ext cx="2869032" cy="76327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200">
                <a:solidFill>
                  <a:srgbClr val="FFFFFF"/>
                </a:solidFill>
                <a:latin typeface="Inter ExtraLight"/>
                <a:ea typeface="Inter ExtraLight"/>
                <a:cs typeface="Inter ExtraLight"/>
                <a:sym typeface="Inter ExtraLight"/>
              </a:rPr>
              <a:t>E</a:t>
            </a:r>
            <a:r>
              <a:rPr lang="en-US" sz="2200" u="none">
                <a:solidFill>
                  <a:srgbClr val="FFFFFF"/>
                </a:solidFill>
                <a:latin typeface="Inter ExtraLight"/>
                <a:ea typeface="Inter ExtraLight"/>
                <a:cs typeface="Inter ExtraLight"/>
                <a:sym typeface="Inter ExtraLight"/>
              </a:rPr>
              <a:t>laborate on what you want to discuss. </a:t>
            </a:r>
            <a:endParaRPr/>
          </a:p>
        </p:txBody>
      </p:sp>
      <p:sp>
        <p:nvSpPr>
          <p:cNvPr id="683" name="Google Shape;683;p33"/>
          <p:cNvSpPr txBox="1"/>
          <p:nvPr/>
        </p:nvSpPr>
        <p:spPr>
          <a:xfrm>
            <a:off x="7110888" y="1846092"/>
            <a:ext cx="4066200" cy="138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4500">
                <a:solidFill>
                  <a:srgbClr val="FFFFFF"/>
                </a:solidFill>
                <a:latin typeface="Inter"/>
                <a:ea typeface="Inter"/>
                <a:cs typeface="Inter"/>
                <a:sym typeface="Inter"/>
              </a:rPr>
              <a:t>ADD A MAIN POINT</a:t>
            </a:r>
            <a:endParaRPr/>
          </a:p>
        </p:txBody>
      </p:sp>
      <p:sp>
        <p:nvSpPr>
          <p:cNvPr id="684" name="Google Shape;684;p33"/>
          <p:cNvSpPr txBox="1"/>
          <p:nvPr/>
        </p:nvSpPr>
        <p:spPr>
          <a:xfrm>
            <a:off x="13823449" y="3454988"/>
            <a:ext cx="2869032" cy="76327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200">
                <a:solidFill>
                  <a:srgbClr val="FFFFFF"/>
                </a:solidFill>
                <a:latin typeface="Inter ExtraLight"/>
                <a:ea typeface="Inter ExtraLight"/>
                <a:cs typeface="Inter ExtraLight"/>
                <a:sym typeface="Inter ExtraLight"/>
              </a:rPr>
              <a:t>E</a:t>
            </a:r>
            <a:r>
              <a:rPr lang="en-US" sz="2200" u="none">
                <a:solidFill>
                  <a:srgbClr val="FFFFFF"/>
                </a:solidFill>
                <a:latin typeface="Inter ExtraLight"/>
                <a:ea typeface="Inter ExtraLight"/>
                <a:cs typeface="Inter ExtraLight"/>
                <a:sym typeface="Inter ExtraLight"/>
              </a:rPr>
              <a:t>laborate on what you want to discuss. </a:t>
            </a:r>
            <a:endParaRPr/>
          </a:p>
        </p:txBody>
      </p:sp>
      <p:sp>
        <p:nvSpPr>
          <p:cNvPr id="685" name="Google Shape;685;p33"/>
          <p:cNvSpPr txBox="1"/>
          <p:nvPr/>
        </p:nvSpPr>
        <p:spPr>
          <a:xfrm>
            <a:off x="13224853" y="1846092"/>
            <a:ext cx="4066200" cy="138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4500">
                <a:solidFill>
                  <a:srgbClr val="FFFFFF"/>
                </a:solidFill>
                <a:latin typeface="Inter"/>
                <a:ea typeface="Inter"/>
                <a:cs typeface="Inter"/>
                <a:sym typeface="Inter"/>
              </a:rPr>
              <a:t>ADD A MAIN POINT</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pic>
        <p:nvPicPr>
          <p:cNvPr id="690" name="Google Shape;690;p34"/>
          <p:cNvPicPr preferRelativeResize="0"/>
          <p:nvPr/>
        </p:nvPicPr>
        <p:blipFill rotWithShape="1">
          <a:blip r:embed="rId3">
            <a:alphaModFix/>
          </a:blip>
          <a:srcRect b="7865" l="0" r="0" t="7865"/>
          <a:stretch/>
        </p:blipFill>
        <p:spPr>
          <a:xfrm>
            <a:off x="0" y="0"/>
            <a:ext cx="18288000" cy="10287000"/>
          </a:xfrm>
          <a:prstGeom prst="rect">
            <a:avLst/>
          </a:prstGeom>
          <a:noFill/>
          <a:ln>
            <a:noFill/>
          </a:ln>
        </p:spPr>
      </p:pic>
      <p:grpSp>
        <p:nvGrpSpPr>
          <p:cNvPr id="691" name="Google Shape;691;p34"/>
          <p:cNvGrpSpPr/>
          <p:nvPr/>
        </p:nvGrpSpPr>
        <p:grpSpPr>
          <a:xfrm>
            <a:off x="0" y="5752572"/>
            <a:ext cx="18288000" cy="8677636"/>
            <a:chOff x="0" y="-1680883"/>
            <a:chExt cx="24384000" cy="11570181"/>
          </a:xfrm>
        </p:grpSpPr>
        <p:grpSp>
          <p:nvGrpSpPr>
            <p:cNvPr id="692" name="Google Shape;692;p34"/>
            <p:cNvGrpSpPr/>
            <p:nvPr/>
          </p:nvGrpSpPr>
          <p:grpSpPr>
            <a:xfrm>
              <a:off x="0" y="-1680883"/>
              <a:ext cx="24384000" cy="11532925"/>
              <a:chOff x="0" y="-47625"/>
              <a:chExt cx="690880" cy="326766"/>
            </a:xfrm>
          </p:grpSpPr>
          <p:sp>
            <p:nvSpPr>
              <p:cNvPr id="693" name="Google Shape;693;p34"/>
              <p:cNvSpPr/>
              <p:nvPr/>
            </p:nvSpPr>
            <p:spPr>
              <a:xfrm>
                <a:off x="0" y="0"/>
                <a:ext cx="690880" cy="279141"/>
              </a:xfrm>
              <a:custGeom>
                <a:rect b="b" l="l" r="r" t="t"/>
                <a:pathLst>
                  <a:path extrusionOk="0" h="279141" w="690880">
                    <a:moveTo>
                      <a:pt x="0" y="0"/>
                    </a:moveTo>
                    <a:lnTo>
                      <a:pt x="690880" y="0"/>
                    </a:lnTo>
                    <a:lnTo>
                      <a:pt x="690880" y="279141"/>
                    </a:lnTo>
                    <a:lnTo>
                      <a:pt x="0" y="279141"/>
                    </a:ln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4" name="Google Shape;694;p34"/>
              <p:cNvSpPr txBox="1"/>
              <p:nvPr/>
            </p:nvSpPr>
            <p:spPr>
              <a:xfrm>
                <a:off x="0" y="-47625"/>
                <a:ext cx="690880" cy="326766"/>
              </a:xfrm>
              <a:prstGeom prst="rect">
                <a:avLst/>
              </a:prstGeom>
              <a:noFill/>
              <a:ln>
                <a:noFill/>
              </a:ln>
            </p:spPr>
            <p:txBody>
              <a:bodyPr anchorCtr="0" anchor="ctr" bIns="354150" lIns="354150" spcFirstLastPara="1" rIns="354150" wrap="square" tIns="35415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95" name="Google Shape;695;p34"/>
            <p:cNvGrpSpPr/>
            <p:nvPr/>
          </p:nvGrpSpPr>
          <p:grpSpPr>
            <a:xfrm>
              <a:off x="0" y="-1643627"/>
              <a:ext cx="24384000" cy="11532925"/>
              <a:chOff x="0" y="-47625"/>
              <a:chExt cx="690880" cy="326766"/>
            </a:xfrm>
          </p:grpSpPr>
          <p:sp>
            <p:nvSpPr>
              <p:cNvPr id="696" name="Google Shape;696;p34"/>
              <p:cNvSpPr/>
              <p:nvPr/>
            </p:nvSpPr>
            <p:spPr>
              <a:xfrm>
                <a:off x="0" y="0"/>
                <a:ext cx="690880" cy="279141"/>
              </a:xfrm>
              <a:custGeom>
                <a:rect b="b" l="l" r="r" t="t"/>
                <a:pathLst>
                  <a:path extrusionOk="0" h="279141" w="690880">
                    <a:moveTo>
                      <a:pt x="0" y="0"/>
                    </a:moveTo>
                    <a:lnTo>
                      <a:pt x="690880" y="0"/>
                    </a:lnTo>
                    <a:lnTo>
                      <a:pt x="690880" y="279141"/>
                    </a:lnTo>
                    <a:lnTo>
                      <a:pt x="0" y="279141"/>
                    </a:ln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7" name="Google Shape;697;p34"/>
              <p:cNvSpPr txBox="1"/>
              <p:nvPr/>
            </p:nvSpPr>
            <p:spPr>
              <a:xfrm>
                <a:off x="0" y="-47625"/>
                <a:ext cx="690880" cy="326766"/>
              </a:xfrm>
              <a:prstGeom prst="rect">
                <a:avLst/>
              </a:prstGeom>
              <a:noFill/>
              <a:ln>
                <a:noFill/>
              </a:ln>
            </p:spPr>
            <p:txBody>
              <a:bodyPr anchorCtr="0" anchor="ctr" bIns="354150" lIns="354150" spcFirstLastPara="1" rIns="354150" wrap="square" tIns="35415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98" name="Google Shape;698;p34"/>
            <p:cNvGrpSpPr/>
            <p:nvPr/>
          </p:nvGrpSpPr>
          <p:grpSpPr>
            <a:xfrm>
              <a:off x="0" y="-1680883"/>
              <a:ext cx="24384000" cy="11532925"/>
              <a:chOff x="0" y="-47625"/>
              <a:chExt cx="690880" cy="326766"/>
            </a:xfrm>
          </p:grpSpPr>
          <p:sp>
            <p:nvSpPr>
              <p:cNvPr id="699" name="Google Shape;699;p34"/>
              <p:cNvSpPr/>
              <p:nvPr/>
            </p:nvSpPr>
            <p:spPr>
              <a:xfrm>
                <a:off x="0" y="0"/>
                <a:ext cx="690880" cy="279141"/>
              </a:xfrm>
              <a:custGeom>
                <a:rect b="b" l="l" r="r" t="t"/>
                <a:pathLst>
                  <a:path extrusionOk="0" h="279141" w="690880">
                    <a:moveTo>
                      <a:pt x="0" y="0"/>
                    </a:moveTo>
                    <a:lnTo>
                      <a:pt x="690880" y="0"/>
                    </a:lnTo>
                    <a:lnTo>
                      <a:pt x="690880" y="279141"/>
                    </a:lnTo>
                    <a:lnTo>
                      <a:pt x="0" y="279141"/>
                    </a:ln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0" name="Google Shape;700;p34"/>
              <p:cNvSpPr txBox="1"/>
              <p:nvPr/>
            </p:nvSpPr>
            <p:spPr>
              <a:xfrm>
                <a:off x="0" y="-47625"/>
                <a:ext cx="690880" cy="326766"/>
              </a:xfrm>
              <a:prstGeom prst="rect">
                <a:avLst/>
              </a:prstGeom>
              <a:noFill/>
              <a:ln>
                <a:noFill/>
              </a:ln>
            </p:spPr>
            <p:txBody>
              <a:bodyPr anchorCtr="0" anchor="ctr" bIns="354150" lIns="354150" spcFirstLastPara="1" rIns="354150" wrap="square" tIns="35415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01" name="Google Shape;701;p34"/>
            <p:cNvGrpSpPr/>
            <p:nvPr/>
          </p:nvGrpSpPr>
          <p:grpSpPr>
            <a:xfrm>
              <a:off x="0" y="-1643627"/>
              <a:ext cx="24384000" cy="11532925"/>
              <a:chOff x="0" y="-47625"/>
              <a:chExt cx="690880" cy="326766"/>
            </a:xfrm>
          </p:grpSpPr>
          <p:sp>
            <p:nvSpPr>
              <p:cNvPr id="702" name="Google Shape;702;p34"/>
              <p:cNvSpPr/>
              <p:nvPr/>
            </p:nvSpPr>
            <p:spPr>
              <a:xfrm>
                <a:off x="0" y="0"/>
                <a:ext cx="690880" cy="279141"/>
              </a:xfrm>
              <a:custGeom>
                <a:rect b="b" l="l" r="r" t="t"/>
                <a:pathLst>
                  <a:path extrusionOk="0" h="279141" w="690880">
                    <a:moveTo>
                      <a:pt x="0" y="0"/>
                    </a:moveTo>
                    <a:lnTo>
                      <a:pt x="690880" y="0"/>
                    </a:lnTo>
                    <a:lnTo>
                      <a:pt x="690880" y="279141"/>
                    </a:lnTo>
                    <a:lnTo>
                      <a:pt x="0" y="279141"/>
                    </a:ln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3" name="Google Shape;703;p34"/>
              <p:cNvSpPr txBox="1"/>
              <p:nvPr/>
            </p:nvSpPr>
            <p:spPr>
              <a:xfrm>
                <a:off x="0" y="-47625"/>
                <a:ext cx="690880" cy="326766"/>
              </a:xfrm>
              <a:prstGeom prst="rect">
                <a:avLst/>
              </a:prstGeom>
              <a:noFill/>
              <a:ln>
                <a:noFill/>
              </a:ln>
            </p:spPr>
            <p:txBody>
              <a:bodyPr anchorCtr="0" anchor="ctr" bIns="354150" lIns="354150" spcFirstLastPara="1" rIns="354150" wrap="square" tIns="35415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sp>
        <p:nvSpPr>
          <p:cNvPr id="704" name="Google Shape;704;p34"/>
          <p:cNvSpPr txBox="1"/>
          <p:nvPr/>
        </p:nvSpPr>
        <p:spPr>
          <a:xfrm>
            <a:off x="2551688" y="8905875"/>
            <a:ext cx="13184623" cy="695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4500" u="none" strike="noStrike">
                <a:solidFill>
                  <a:srgbClr val="FFFFFF"/>
                </a:solidFill>
                <a:latin typeface="Inter"/>
                <a:ea typeface="Inter"/>
                <a:cs typeface="Inter"/>
                <a:sym typeface="Inter"/>
              </a:rPr>
              <a:t>A PICTURE IS WORTH A THOUSAND WORDS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pic>
        <p:nvPicPr>
          <p:cNvPr id="709" name="Google Shape;709;p35"/>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710" name="Google Shape;710;p35"/>
          <p:cNvGrpSpPr/>
          <p:nvPr/>
        </p:nvGrpSpPr>
        <p:grpSpPr>
          <a:xfrm>
            <a:off x="0" y="6171259"/>
            <a:ext cx="18288000" cy="8677636"/>
            <a:chOff x="0" y="-1680883"/>
            <a:chExt cx="24384000" cy="11570181"/>
          </a:xfrm>
        </p:grpSpPr>
        <p:grpSp>
          <p:nvGrpSpPr>
            <p:cNvPr id="711" name="Google Shape;711;p35"/>
            <p:cNvGrpSpPr/>
            <p:nvPr/>
          </p:nvGrpSpPr>
          <p:grpSpPr>
            <a:xfrm>
              <a:off x="0" y="-1680883"/>
              <a:ext cx="24384000" cy="11532925"/>
              <a:chOff x="0" y="-47625"/>
              <a:chExt cx="690880" cy="326766"/>
            </a:xfrm>
          </p:grpSpPr>
          <p:sp>
            <p:nvSpPr>
              <p:cNvPr id="712" name="Google Shape;712;p35"/>
              <p:cNvSpPr/>
              <p:nvPr/>
            </p:nvSpPr>
            <p:spPr>
              <a:xfrm>
                <a:off x="0" y="0"/>
                <a:ext cx="690880" cy="279141"/>
              </a:xfrm>
              <a:custGeom>
                <a:rect b="b" l="l" r="r" t="t"/>
                <a:pathLst>
                  <a:path extrusionOk="0" h="279141" w="690880">
                    <a:moveTo>
                      <a:pt x="0" y="0"/>
                    </a:moveTo>
                    <a:lnTo>
                      <a:pt x="690880" y="0"/>
                    </a:lnTo>
                    <a:lnTo>
                      <a:pt x="690880" y="279141"/>
                    </a:lnTo>
                    <a:lnTo>
                      <a:pt x="0" y="279141"/>
                    </a:ln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3" name="Google Shape;713;p35"/>
              <p:cNvSpPr txBox="1"/>
              <p:nvPr/>
            </p:nvSpPr>
            <p:spPr>
              <a:xfrm>
                <a:off x="0" y="-47625"/>
                <a:ext cx="690880" cy="326766"/>
              </a:xfrm>
              <a:prstGeom prst="rect">
                <a:avLst/>
              </a:prstGeom>
              <a:noFill/>
              <a:ln>
                <a:noFill/>
              </a:ln>
            </p:spPr>
            <p:txBody>
              <a:bodyPr anchorCtr="0" anchor="ctr" bIns="354150" lIns="354150" spcFirstLastPara="1" rIns="354150" wrap="square" tIns="35415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14" name="Google Shape;714;p35"/>
            <p:cNvGrpSpPr/>
            <p:nvPr/>
          </p:nvGrpSpPr>
          <p:grpSpPr>
            <a:xfrm>
              <a:off x="0" y="-1643627"/>
              <a:ext cx="24384000" cy="11532925"/>
              <a:chOff x="0" y="-47625"/>
              <a:chExt cx="690880" cy="326766"/>
            </a:xfrm>
          </p:grpSpPr>
          <p:sp>
            <p:nvSpPr>
              <p:cNvPr id="715" name="Google Shape;715;p35"/>
              <p:cNvSpPr/>
              <p:nvPr/>
            </p:nvSpPr>
            <p:spPr>
              <a:xfrm>
                <a:off x="0" y="0"/>
                <a:ext cx="690880" cy="279141"/>
              </a:xfrm>
              <a:custGeom>
                <a:rect b="b" l="l" r="r" t="t"/>
                <a:pathLst>
                  <a:path extrusionOk="0" h="279141" w="690880">
                    <a:moveTo>
                      <a:pt x="0" y="0"/>
                    </a:moveTo>
                    <a:lnTo>
                      <a:pt x="690880" y="0"/>
                    </a:lnTo>
                    <a:lnTo>
                      <a:pt x="690880" y="279141"/>
                    </a:lnTo>
                    <a:lnTo>
                      <a:pt x="0" y="279141"/>
                    </a:ln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6" name="Google Shape;716;p35"/>
              <p:cNvSpPr txBox="1"/>
              <p:nvPr/>
            </p:nvSpPr>
            <p:spPr>
              <a:xfrm>
                <a:off x="0" y="-47625"/>
                <a:ext cx="690880" cy="326766"/>
              </a:xfrm>
              <a:prstGeom prst="rect">
                <a:avLst/>
              </a:prstGeom>
              <a:noFill/>
              <a:ln>
                <a:noFill/>
              </a:ln>
            </p:spPr>
            <p:txBody>
              <a:bodyPr anchorCtr="0" anchor="ctr" bIns="354150" lIns="354150" spcFirstLastPara="1" rIns="354150" wrap="square" tIns="35415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17" name="Google Shape;717;p35"/>
            <p:cNvGrpSpPr/>
            <p:nvPr/>
          </p:nvGrpSpPr>
          <p:grpSpPr>
            <a:xfrm>
              <a:off x="0" y="-1680883"/>
              <a:ext cx="24384000" cy="11532925"/>
              <a:chOff x="0" y="-47625"/>
              <a:chExt cx="690880" cy="326766"/>
            </a:xfrm>
          </p:grpSpPr>
          <p:sp>
            <p:nvSpPr>
              <p:cNvPr id="718" name="Google Shape;718;p35"/>
              <p:cNvSpPr/>
              <p:nvPr/>
            </p:nvSpPr>
            <p:spPr>
              <a:xfrm>
                <a:off x="0" y="0"/>
                <a:ext cx="690880" cy="279141"/>
              </a:xfrm>
              <a:custGeom>
                <a:rect b="b" l="l" r="r" t="t"/>
                <a:pathLst>
                  <a:path extrusionOk="0" h="279141" w="690880">
                    <a:moveTo>
                      <a:pt x="0" y="0"/>
                    </a:moveTo>
                    <a:lnTo>
                      <a:pt x="690880" y="0"/>
                    </a:lnTo>
                    <a:lnTo>
                      <a:pt x="690880" y="279141"/>
                    </a:lnTo>
                    <a:lnTo>
                      <a:pt x="0" y="279141"/>
                    </a:ln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9" name="Google Shape;719;p35"/>
              <p:cNvSpPr txBox="1"/>
              <p:nvPr/>
            </p:nvSpPr>
            <p:spPr>
              <a:xfrm>
                <a:off x="0" y="-47625"/>
                <a:ext cx="690880" cy="326766"/>
              </a:xfrm>
              <a:prstGeom prst="rect">
                <a:avLst/>
              </a:prstGeom>
              <a:noFill/>
              <a:ln>
                <a:noFill/>
              </a:ln>
            </p:spPr>
            <p:txBody>
              <a:bodyPr anchorCtr="0" anchor="ctr" bIns="354150" lIns="354150" spcFirstLastPara="1" rIns="354150" wrap="square" tIns="35415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20" name="Google Shape;720;p35"/>
            <p:cNvGrpSpPr/>
            <p:nvPr/>
          </p:nvGrpSpPr>
          <p:grpSpPr>
            <a:xfrm>
              <a:off x="0" y="-1643627"/>
              <a:ext cx="24384000" cy="11532925"/>
              <a:chOff x="0" y="-47625"/>
              <a:chExt cx="690880" cy="326766"/>
            </a:xfrm>
          </p:grpSpPr>
          <p:sp>
            <p:nvSpPr>
              <p:cNvPr id="721" name="Google Shape;721;p35"/>
              <p:cNvSpPr/>
              <p:nvPr/>
            </p:nvSpPr>
            <p:spPr>
              <a:xfrm>
                <a:off x="0" y="0"/>
                <a:ext cx="690880" cy="279141"/>
              </a:xfrm>
              <a:custGeom>
                <a:rect b="b" l="l" r="r" t="t"/>
                <a:pathLst>
                  <a:path extrusionOk="0" h="279141" w="690880">
                    <a:moveTo>
                      <a:pt x="0" y="0"/>
                    </a:moveTo>
                    <a:lnTo>
                      <a:pt x="690880" y="0"/>
                    </a:lnTo>
                    <a:lnTo>
                      <a:pt x="690880" y="279141"/>
                    </a:lnTo>
                    <a:lnTo>
                      <a:pt x="0" y="279141"/>
                    </a:ln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2" name="Google Shape;722;p35"/>
              <p:cNvSpPr txBox="1"/>
              <p:nvPr/>
            </p:nvSpPr>
            <p:spPr>
              <a:xfrm>
                <a:off x="0" y="-47625"/>
                <a:ext cx="690880" cy="326766"/>
              </a:xfrm>
              <a:prstGeom prst="rect">
                <a:avLst/>
              </a:prstGeom>
              <a:noFill/>
              <a:ln>
                <a:noFill/>
              </a:ln>
            </p:spPr>
            <p:txBody>
              <a:bodyPr anchorCtr="0" anchor="ctr" bIns="354150" lIns="354150" spcFirstLastPara="1" rIns="354150" wrap="square" tIns="35415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grpSp>
        <p:nvGrpSpPr>
          <p:cNvPr id="723" name="Google Shape;723;p35"/>
          <p:cNvGrpSpPr/>
          <p:nvPr/>
        </p:nvGrpSpPr>
        <p:grpSpPr>
          <a:xfrm>
            <a:off x="1286226" y="2814023"/>
            <a:ext cx="16355694" cy="5175415"/>
            <a:chOff x="0" y="0"/>
            <a:chExt cx="21807591" cy="6900554"/>
          </a:xfrm>
        </p:grpSpPr>
        <p:sp>
          <p:nvSpPr>
            <p:cNvPr id="724" name="Google Shape;724;p35"/>
            <p:cNvSpPr/>
            <p:nvPr/>
          </p:nvSpPr>
          <p:spPr>
            <a:xfrm>
              <a:off x="0" y="0"/>
              <a:ext cx="10067121" cy="6900554"/>
            </a:xfrm>
            <a:custGeom>
              <a:rect b="b" l="l" r="r" t="t"/>
              <a:pathLst>
                <a:path extrusionOk="0" h="6900554" w="10067121">
                  <a:moveTo>
                    <a:pt x="0" y="0"/>
                  </a:moveTo>
                  <a:lnTo>
                    <a:pt x="10067121" y="0"/>
                  </a:lnTo>
                  <a:lnTo>
                    <a:pt x="10067121" y="6900554"/>
                  </a:lnTo>
                  <a:lnTo>
                    <a:pt x="0" y="6900554"/>
                  </a:lnTo>
                  <a:lnTo>
                    <a:pt x="0" y="0"/>
                  </a:lnTo>
                  <a:close/>
                </a:path>
              </a:pathLst>
            </a:custGeom>
            <a:blipFill rotWithShape="1">
              <a:blip r:embed="rId4">
                <a:alphaModFix amt="19999"/>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5" name="Google Shape;725;p35"/>
            <p:cNvSpPr/>
            <p:nvPr/>
          </p:nvSpPr>
          <p:spPr>
            <a:xfrm>
              <a:off x="8219525" y="0"/>
              <a:ext cx="10067121" cy="6900554"/>
            </a:xfrm>
            <a:custGeom>
              <a:rect b="b" l="l" r="r" t="t"/>
              <a:pathLst>
                <a:path extrusionOk="0" h="6900554" w="10067121">
                  <a:moveTo>
                    <a:pt x="0" y="0"/>
                  </a:moveTo>
                  <a:lnTo>
                    <a:pt x="10067121" y="0"/>
                  </a:lnTo>
                  <a:lnTo>
                    <a:pt x="10067121" y="6900554"/>
                  </a:lnTo>
                  <a:lnTo>
                    <a:pt x="0" y="6900554"/>
                  </a:lnTo>
                  <a:lnTo>
                    <a:pt x="0" y="0"/>
                  </a:lnTo>
                  <a:close/>
                </a:path>
              </a:pathLst>
            </a:custGeom>
            <a:blipFill rotWithShape="1">
              <a:blip r:embed="rId4">
                <a:alphaModFix amt="19999"/>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6" name="Google Shape;726;p35"/>
            <p:cNvSpPr/>
            <p:nvPr/>
          </p:nvSpPr>
          <p:spPr>
            <a:xfrm>
              <a:off x="11740470" y="0"/>
              <a:ext cx="10067121" cy="6900554"/>
            </a:xfrm>
            <a:custGeom>
              <a:rect b="b" l="l" r="r" t="t"/>
              <a:pathLst>
                <a:path extrusionOk="0" h="6900554" w="10067121">
                  <a:moveTo>
                    <a:pt x="0" y="0"/>
                  </a:moveTo>
                  <a:lnTo>
                    <a:pt x="10067120" y="0"/>
                  </a:lnTo>
                  <a:lnTo>
                    <a:pt x="10067120" y="6900554"/>
                  </a:lnTo>
                  <a:lnTo>
                    <a:pt x="0" y="6900554"/>
                  </a:lnTo>
                  <a:lnTo>
                    <a:pt x="0" y="0"/>
                  </a:lnTo>
                  <a:close/>
                </a:path>
              </a:pathLst>
            </a:custGeom>
            <a:blipFill rotWithShape="1">
              <a:blip r:embed="rId4">
                <a:alphaModFix amt="19999"/>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27" name="Google Shape;727;p35"/>
          <p:cNvGrpSpPr/>
          <p:nvPr/>
        </p:nvGrpSpPr>
        <p:grpSpPr>
          <a:xfrm>
            <a:off x="1027355" y="3429530"/>
            <a:ext cx="16231945" cy="4002392"/>
            <a:chOff x="0" y="-47625"/>
            <a:chExt cx="3858903" cy="951509"/>
          </a:xfrm>
        </p:grpSpPr>
        <p:sp>
          <p:nvSpPr>
            <p:cNvPr id="728" name="Google Shape;728;p35"/>
            <p:cNvSpPr/>
            <p:nvPr/>
          </p:nvSpPr>
          <p:spPr>
            <a:xfrm>
              <a:off x="0" y="0"/>
              <a:ext cx="3858903" cy="903884"/>
            </a:xfrm>
            <a:custGeom>
              <a:rect b="b" l="l" r="r" t="t"/>
              <a:pathLst>
                <a:path extrusionOk="0" h="903884" w="3858903">
                  <a:moveTo>
                    <a:pt x="0" y="0"/>
                  </a:moveTo>
                  <a:lnTo>
                    <a:pt x="3858903" y="0"/>
                  </a:lnTo>
                  <a:lnTo>
                    <a:pt x="3858903" y="903884"/>
                  </a:lnTo>
                  <a:lnTo>
                    <a:pt x="0" y="9038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9" name="Google Shape;729;p35"/>
            <p:cNvSpPr txBox="1"/>
            <p:nvPr/>
          </p:nvSpPr>
          <p:spPr>
            <a:xfrm>
              <a:off x="0" y="-47625"/>
              <a:ext cx="3858903" cy="951509"/>
            </a:xfrm>
            <a:prstGeom prst="rect">
              <a:avLst/>
            </a:prstGeom>
            <a:noFill/>
            <a:ln>
              <a:noFill/>
            </a:ln>
          </p:spPr>
          <p:txBody>
            <a:bodyPr anchorCtr="0" anchor="ctr" bIns="50800" lIns="50800" spcFirstLastPara="1" rIns="50800" wrap="square" tIns="50800">
              <a:noAutofit/>
            </a:bodyPr>
            <a:lstStyle/>
            <a:p>
              <a:pPr indent="0" lvl="0" marL="0" marR="0" rtl="0" algn="ctr">
                <a:lnSpc>
                  <a:spcPct val="167388"/>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30" name="Google Shape;730;p35"/>
          <p:cNvGrpSpPr/>
          <p:nvPr/>
        </p:nvGrpSpPr>
        <p:grpSpPr>
          <a:xfrm>
            <a:off x="1558576" y="2599955"/>
            <a:ext cx="2849400" cy="2849400"/>
            <a:chOff x="0" y="0"/>
            <a:chExt cx="3799200" cy="3799200"/>
          </a:xfrm>
        </p:grpSpPr>
        <p:sp>
          <p:nvSpPr>
            <p:cNvPr id="731" name="Google Shape;731;p35"/>
            <p:cNvSpPr/>
            <p:nvPr/>
          </p:nvSpPr>
          <p:spPr>
            <a:xfrm>
              <a:off x="0" y="0"/>
              <a:ext cx="3799200" cy="3799200"/>
            </a:xfrm>
            <a:custGeom>
              <a:rect b="b" l="l" r="r" t="t"/>
              <a:pathLst>
                <a:path extrusionOk="0" h="3799200" w="3799200">
                  <a:moveTo>
                    <a:pt x="0" y="0"/>
                  </a:moveTo>
                  <a:lnTo>
                    <a:pt x="3799200" y="0"/>
                  </a:lnTo>
                  <a:lnTo>
                    <a:pt x="3799200" y="3799200"/>
                  </a:lnTo>
                  <a:lnTo>
                    <a:pt x="0" y="3799200"/>
                  </a:lnTo>
                  <a:lnTo>
                    <a:pt x="0" y="0"/>
                  </a:lnTo>
                  <a:close/>
                </a:path>
              </a:pathLst>
            </a:custGeom>
            <a:blipFill rotWithShape="1">
              <a:blip r:embed="rId5">
                <a:alphaModFix amt="19999"/>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732" name="Google Shape;732;p35"/>
            <p:cNvGrpSpPr/>
            <p:nvPr/>
          </p:nvGrpSpPr>
          <p:grpSpPr>
            <a:xfrm>
              <a:off x="445907" y="445907"/>
              <a:ext cx="2907387" cy="2907387"/>
              <a:chOff x="0" y="0"/>
              <a:chExt cx="812800" cy="812800"/>
            </a:xfrm>
          </p:grpSpPr>
          <p:sp>
            <p:nvSpPr>
              <p:cNvPr id="733" name="Google Shape;733;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5BC3CA"/>
                  </a:gs>
                  <a:gs pos="100000">
                    <a:srgbClr val="3391B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4" name="Google Shape;734;p3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grpSp>
        <p:nvGrpSpPr>
          <p:cNvPr id="735" name="Google Shape;735;p35"/>
          <p:cNvGrpSpPr/>
          <p:nvPr/>
        </p:nvGrpSpPr>
        <p:grpSpPr>
          <a:xfrm>
            <a:off x="5575950" y="2599955"/>
            <a:ext cx="2849400" cy="2849400"/>
            <a:chOff x="0" y="0"/>
            <a:chExt cx="3799200" cy="3799200"/>
          </a:xfrm>
        </p:grpSpPr>
        <p:sp>
          <p:nvSpPr>
            <p:cNvPr id="736" name="Google Shape;736;p35"/>
            <p:cNvSpPr/>
            <p:nvPr/>
          </p:nvSpPr>
          <p:spPr>
            <a:xfrm>
              <a:off x="0" y="0"/>
              <a:ext cx="3799200" cy="3799200"/>
            </a:xfrm>
            <a:custGeom>
              <a:rect b="b" l="l" r="r" t="t"/>
              <a:pathLst>
                <a:path extrusionOk="0" h="3799200" w="3799200">
                  <a:moveTo>
                    <a:pt x="0" y="0"/>
                  </a:moveTo>
                  <a:lnTo>
                    <a:pt x="3799200" y="0"/>
                  </a:lnTo>
                  <a:lnTo>
                    <a:pt x="3799200" y="3799200"/>
                  </a:lnTo>
                  <a:lnTo>
                    <a:pt x="0" y="3799200"/>
                  </a:lnTo>
                  <a:lnTo>
                    <a:pt x="0" y="0"/>
                  </a:lnTo>
                  <a:close/>
                </a:path>
              </a:pathLst>
            </a:custGeom>
            <a:blipFill rotWithShape="1">
              <a:blip r:embed="rId5">
                <a:alphaModFix amt="19999"/>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737" name="Google Shape;737;p35"/>
            <p:cNvGrpSpPr/>
            <p:nvPr/>
          </p:nvGrpSpPr>
          <p:grpSpPr>
            <a:xfrm>
              <a:off x="445907" y="445907"/>
              <a:ext cx="2907387" cy="2907387"/>
              <a:chOff x="0" y="0"/>
              <a:chExt cx="812800" cy="812800"/>
            </a:xfrm>
          </p:grpSpPr>
          <p:sp>
            <p:nvSpPr>
              <p:cNvPr id="738" name="Google Shape;738;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5BC3CA"/>
                  </a:gs>
                  <a:gs pos="100000">
                    <a:srgbClr val="3391B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9" name="Google Shape;739;p3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grpSp>
        <p:nvGrpSpPr>
          <p:cNvPr id="740" name="Google Shape;740;p35"/>
          <p:cNvGrpSpPr/>
          <p:nvPr/>
        </p:nvGrpSpPr>
        <p:grpSpPr>
          <a:xfrm>
            <a:off x="9593324" y="2599955"/>
            <a:ext cx="2849400" cy="2849400"/>
            <a:chOff x="0" y="0"/>
            <a:chExt cx="3799200" cy="3799200"/>
          </a:xfrm>
        </p:grpSpPr>
        <p:sp>
          <p:nvSpPr>
            <p:cNvPr id="741" name="Google Shape;741;p35"/>
            <p:cNvSpPr/>
            <p:nvPr/>
          </p:nvSpPr>
          <p:spPr>
            <a:xfrm>
              <a:off x="0" y="0"/>
              <a:ext cx="3799200" cy="3799200"/>
            </a:xfrm>
            <a:custGeom>
              <a:rect b="b" l="l" r="r" t="t"/>
              <a:pathLst>
                <a:path extrusionOk="0" h="3799200" w="3799200">
                  <a:moveTo>
                    <a:pt x="0" y="0"/>
                  </a:moveTo>
                  <a:lnTo>
                    <a:pt x="3799200" y="0"/>
                  </a:lnTo>
                  <a:lnTo>
                    <a:pt x="3799200" y="3799200"/>
                  </a:lnTo>
                  <a:lnTo>
                    <a:pt x="0" y="3799200"/>
                  </a:lnTo>
                  <a:lnTo>
                    <a:pt x="0" y="0"/>
                  </a:lnTo>
                  <a:close/>
                </a:path>
              </a:pathLst>
            </a:custGeom>
            <a:blipFill rotWithShape="1">
              <a:blip r:embed="rId5">
                <a:alphaModFix amt="19999"/>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742" name="Google Shape;742;p35"/>
            <p:cNvGrpSpPr/>
            <p:nvPr/>
          </p:nvGrpSpPr>
          <p:grpSpPr>
            <a:xfrm>
              <a:off x="445907" y="445907"/>
              <a:ext cx="2907387" cy="2907387"/>
              <a:chOff x="0" y="0"/>
              <a:chExt cx="812800" cy="812800"/>
            </a:xfrm>
          </p:grpSpPr>
          <p:sp>
            <p:nvSpPr>
              <p:cNvPr id="743" name="Google Shape;743;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5BC3CA"/>
                  </a:gs>
                  <a:gs pos="100000">
                    <a:srgbClr val="3391B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4" name="Google Shape;744;p3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grpSp>
        <p:nvGrpSpPr>
          <p:cNvPr id="745" name="Google Shape;745;p35"/>
          <p:cNvGrpSpPr/>
          <p:nvPr/>
        </p:nvGrpSpPr>
        <p:grpSpPr>
          <a:xfrm>
            <a:off x="13610698" y="2599955"/>
            <a:ext cx="2849400" cy="2849400"/>
            <a:chOff x="0" y="0"/>
            <a:chExt cx="3799200" cy="3799200"/>
          </a:xfrm>
        </p:grpSpPr>
        <p:sp>
          <p:nvSpPr>
            <p:cNvPr id="746" name="Google Shape;746;p35"/>
            <p:cNvSpPr/>
            <p:nvPr/>
          </p:nvSpPr>
          <p:spPr>
            <a:xfrm>
              <a:off x="0" y="0"/>
              <a:ext cx="3799200" cy="3799200"/>
            </a:xfrm>
            <a:custGeom>
              <a:rect b="b" l="l" r="r" t="t"/>
              <a:pathLst>
                <a:path extrusionOk="0" h="3799200" w="3799200">
                  <a:moveTo>
                    <a:pt x="0" y="0"/>
                  </a:moveTo>
                  <a:lnTo>
                    <a:pt x="3799200" y="0"/>
                  </a:lnTo>
                  <a:lnTo>
                    <a:pt x="3799200" y="3799200"/>
                  </a:lnTo>
                  <a:lnTo>
                    <a:pt x="0" y="3799200"/>
                  </a:lnTo>
                  <a:lnTo>
                    <a:pt x="0" y="0"/>
                  </a:lnTo>
                  <a:close/>
                </a:path>
              </a:pathLst>
            </a:custGeom>
            <a:blipFill rotWithShape="1">
              <a:blip r:embed="rId5">
                <a:alphaModFix amt="19999"/>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747" name="Google Shape;747;p35"/>
            <p:cNvGrpSpPr/>
            <p:nvPr/>
          </p:nvGrpSpPr>
          <p:grpSpPr>
            <a:xfrm>
              <a:off x="445907" y="445907"/>
              <a:ext cx="2907387" cy="2907387"/>
              <a:chOff x="0" y="0"/>
              <a:chExt cx="812800" cy="812800"/>
            </a:xfrm>
          </p:grpSpPr>
          <p:sp>
            <p:nvSpPr>
              <p:cNvPr id="748" name="Google Shape;748;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5BC3CA"/>
                  </a:gs>
                  <a:gs pos="100000">
                    <a:srgbClr val="3391B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9" name="Google Shape;749;p3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sp>
        <p:nvSpPr>
          <p:cNvPr id="750" name="Google Shape;750;p35"/>
          <p:cNvSpPr/>
          <p:nvPr/>
        </p:nvSpPr>
        <p:spPr>
          <a:xfrm>
            <a:off x="2512659" y="3352345"/>
            <a:ext cx="941235" cy="1344621"/>
          </a:xfrm>
          <a:custGeom>
            <a:rect b="b" l="l" r="r" t="t"/>
            <a:pathLst>
              <a:path extrusionOk="0" h="1344621" w="941235">
                <a:moveTo>
                  <a:pt x="0" y="0"/>
                </a:moveTo>
                <a:lnTo>
                  <a:pt x="941235" y="0"/>
                </a:lnTo>
                <a:lnTo>
                  <a:pt x="941235" y="1344621"/>
                </a:lnTo>
                <a:lnTo>
                  <a:pt x="0" y="1344621"/>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1" name="Google Shape;751;p35"/>
          <p:cNvSpPr/>
          <p:nvPr/>
        </p:nvSpPr>
        <p:spPr>
          <a:xfrm>
            <a:off x="6448879" y="3613626"/>
            <a:ext cx="1103542" cy="758685"/>
          </a:xfrm>
          <a:custGeom>
            <a:rect b="b" l="l" r="r" t="t"/>
            <a:pathLst>
              <a:path extrusionOk="0" h="758685" w="1103542">
                <a:moveTo>
                  <a:pt x="0" y="0"/>
                </a:moveTo>
                <a:lnTo>
                  <a:pt x="1103542" y="0"/>
                </a:lnTo>
                <a:lnTo>
                  <a:pt x="1103542" y="758685"/>
                </a:lnTo>
                <a:lnTo>
                  <a:pt x="0" y="758685"/>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2" name="Google Shape;752;p35"/>
          <p:cNvSpPr/>
          <p:nvPr/>
        </p:nvSpPr>
        <p:spPr>
          <a:xfrm>
            <a:off x="14421122" y="3352345"/>
            <a:ext cx="1228553" cy="1228553"/>
          </a:xfrm>
          <a:custGeom>
            <a:rect b="b" l="l" r="r" t="t"/>
            <a:pathLst>
              <a:path extrusionOk="0" h="1228553" w="1228553">
                <a:moveTo>
                  <a:pt x="0" y="0"/>
                </a:moveTo>
                <a:lnTo>
                  <a:pt x="1228553" y="0"/>
                </a:lnTo>
                <a:lnTo>
                  <a:pt x="1228553" y="1228552"/>
                </a:lnTo>
                <a:lnTo>
                  <a:pt x="0" y="1228552"/>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3" name="Google Shape;753;p35"/>
          <p:cNvSpPr/>
          <p:nvPr/>
        </p:nvSpPr>
        <p:spPr>
          <a:xfrm>
            <a:off x="10382826" y="3331422"/>
            <a:ext cx="1270397" cy="1270397"/>
          </a:xfrm>
          <a:custGeom>
            <a:rect b="b" l="l" r="r" t="t"/>
            <a:pathLst>
              <a:path extrusionOk="0" h="1270397" w="1270397">
                <a:moveTo>
                  <a:pt x="0" y="0"/>
                </a:moveTo>
                <a:lnTo>
                  <a:pt x="1270397" y="0"/>
                </a:lnTo>
                <a:lnTo>
                  <a:pt x="1270397" y="1270397"/>
                </a:lnTo>
                <a:lnTo>
                  <a:pt x="0" y="1270397"/>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4" name="Google Shape;754;p35"/>
          <p:cNvSpPr txBox="1"/>
          <p:nvPr/>
        </p:nvSpPr>
        <p:spPr>
          <a:xfrm>
            <a:off x="1224719" y="5624284"/>
            <a:ext cx="3517115" cy="77851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200" u="none">
                <a:solidFill>
                  <a:srgbClr val="000000"/>
                </a:solidFill>
                <a:latin typeface="Inter ExtraLight"/>
                <a:ea typeface="Inter ExtraLight"/>
                <a:cs typeface="Inter ExtraLight"/>
                <a:sym typeface="Inter ExtraLight"/>
              </a:rPr>
              <a:t>123 Anywhere St., Any City,ST 12345</a:t>
            </a:r>
            <a:endParaRPr/>
          </a:p>
        </p:txBody>
      </p:sp>
      <p:sp>
        <p:nvSpPr>
          <p:cNvPr id="755" name="Google Shape;755;p35"/>
          <p:cNvSpPr txBox="1"/>
          <p:nvPr/>
        </p:nvSpPr>
        <p:spPr>
          <a:xfrm>
            <a:off x="9843454" y="5624284"/>
            <a:ext cx="2349141" cy="38036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200" u="none">
                <a:solidFill>
                  <a:srgbClr val="000000"/>
                </a:solidFill>
                <a:latin typeface="Inter ExtraLight"/>
                <a:ea typeface="Inter ExtraLight"/>
                <a:cs typeface="Inter ExtraLight"/>
                <a:sym typeface="Inter ExtraLight"/>
              </a:rPr>
              <a:t>123-456-7890</a:t>
            </a:r>
            <a:endParaRPr/>
          </a:p>
        </p:txBody>
      </p:sp>
      <p:sp>
        <p:nvSpPr>
          <p:cNvPr id="756" name="Google Shape;756;p35"/>
          <p:cNvSpPr txBox="1"/>
          <p:nvPr/>
        </p:nvSpPr>
        <p:spPr>
          <a:xfrm>
            <a:off x="5255564" y="5624284"/>
            <a:ext cx="3490173" cy="77851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200" u="none">
                <a:solidFill>
                  <a:srgbClr val="000000"/>
                </a:solidFill>
                <a:latin typeface="Inter ExtraLight"/>
                <a:ea typeface="Inter ExtraLight"/>
                <a:cs typeface="Inter ExtraLight"/>
                <a:sym typeface="Inter ExtraLight"/>
              </a:rPr>
              <a:t>hello@</a:t>
            </a:r>
            <a:endParaRPr/>
          </a:p>
          <a:p>
            <a:pPr indent="0" lvl="0" marL="0" marR="0" rtl="0" algn="ctr">
              <a:lnSpc>
                <a:spcPct val="140000"/>
              </a:lnSpc>
              <a:spcBef>
                <a:spcPts val="0"/>
              </a:spcBef>
              <a:spcAft>
                <a:spcPts val="0"/>
              </a:spcAft>
              <a:buNone/>
            </a:pPr>
            <a:r>
              <a:rPr lang="en-US" sz="2200" u="none">
                <a:solidFill>
                  <a:srgbClr val="000000"/>
                </a:solidFill>
                <a:latin typeface="Inter ExtraLight"/>
                <a:ea typeface="Inter ExtraLight"/>
                <a:cs typeface="Inter ExtraLight"/>
                <a:sym typeface="Inter ExtraLight"/>
              </a:rPr>
              <a:t>reallygreatsite.com</a:t>
            </a:r>
            <a:endParaRPr/>
          </a:p>
        </p:txBody>
      </p:sp>
      <p:sp>
        <p:nvSpPr>
          <p:cNvPr id="757" name="Google Shape;757;p35"/>
          <p:cNvSpPr txBox="1"/>
          <p:nvPr/>
        </p:nvSpPr>
        <p:spPr>
          <a:xfrm>
            <a:off x="13717245" y="5624284"/>
            <a:ext cx="2636306" cy="38036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200" u="none">
                <a:solidFill>
                  <a:srgbClr val="000000"/>
                </a:solidFill>
                <a:latin typeface="Inter ExtraLight"/>
                <a:ea typeface="Inter ExtraLight"/>
                <a:cs typeface="Inter ExtraLight"/>
                <a:sym typeface="Inter ExtraLight"/>
              </a:rPr>
              <a:t>reallygreatsite.com</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sp>
        <p:nvSpPr>
          <p:cNvPr id="762" name="Google Shape;762;p36"/>
          <p:cNvSpPr txBox="1"/>
          <p:nvPr/>
        </p:nvSpPr>
        <p:spPr>
          <a:xfrm>
            <a:off x="1711531" y="3425362"/>
            <a:ext cx="14864938" cy="26193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7195">
                <a:solidFill>
                  <a:srgbClr val="000000"/>
                </a:solidFill>
                <a:latin typeface="DM Sans"/>
                <a:ea typeface="DM Sans"/>
                <a:cs typeface="DM Sans"/>
                <a:sym typeface="DM Sans"/>
              </a:rPr>
              <a:t>THANK </a:t>
            </a:r>
            <a:r>
              <a:rPr lang="en-US" sz="17195">
                <a:solidFill>
                  <a:srgbClr val="4CC2CF"/>
                </a:solidFill>
                <a:latin typeface="DM Sans"/>
                <a:ea typeface="DM Sans"/>
                <a:cs typeface="DM Sans"/>
                <a:sym typeface="DM Sans"/>
              </a:rPr>
              <a:t>YOU.</a:t>
            </a:r>
            <a:endParaRPr/>
          </a:p>
        </p:txBody>
      </p:sp>
      <p:sp>
        <p:nvSpPr>
          <p:cNvPr id="763" name="Google Shape;763;p36"/>
          <p:cNvSpPr txBox="1"/>
          <p:nvPr/>
        </p:nvSpPr>
        <p:spPr>
          <a:xfrm>
            <a:off x="5462032" y="7457397"/>
            <a:ext cx="7363936" cy="6229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3600">
                <a:solidFill>
                  <a:srgbClr val="000000"/>
                </a:solidFill>
                <a:latin typeface="Inter"/>
                <a:ea typeface="Inter"/>
                <a:cs typeface="Inter"/>
                <a:sym typeface="Inter"/>
              </a:rPr>
              <a:t>Welcome on board!</a:t>
            </a:r>
            <a:endParaRPr/>
          </a:p>
        </p:txBody>
      </p:sp>
      <p:sp>
        <p:nvSpPr>
          <p:cNvPr id="764" name="Google Shape;764;p36"/>
          <p:cNvSpPr/>
          <p:nvPr/>
        </p:nvSpPr>
        <p:spPr>
          <a:xfrm rot="5400000">
            <a:off x="14836801" y="-2422499"/>
            <a:ext cx="4844997" cy="4844997"/>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5BC3CA">
                  <a:alpha val="0"/>
                </a:srgbClr>
              </a:gs>
              <a:gs pos="100000">
                <a:srgbClr val="43C2CF">
                  <a:alpha val="55686"/>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5" name="Google Shape;765;p36"/>
          <p:cNvSpPr/>
          <p:nvPr/>
        </p:nvSpPr>
        <p:spPr>
          <a:xfrm rot="2520981">
            <a:off x="-4320934" y="4463190"/>
            <a:ext cx="10699267" cy="10699267"/>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6" name="Google Shape;766;p36"/>
          <p:cNvSpPr/>
          <p:nvPr/>
        </p:nvSpPr>
        <p:spPr>
          <a:xfrm rot="5400000">
            <a:off x="13880468" y="6562299"/>
            <a:ext cx="2696001" cy="269600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5BC3CA">
                  <a:alpha val="0"/>
                </a:srgbClr>
              </a:gs>
              <a:gs pos="100000">
                <a:srgbClr val="43C2CF">
                  <a:alpha val="10980"/>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C"/>
        </a:solidFill>
      </p:bgPr>
    </p:bg>
    <p:spTree>
      <p:nvGrpSpPr>
        <p:cNvPr id="770" name="Shape 770"/>
        <p:cNvGrpSpPr/>
        <p:nvPr/>
      </p:nvGrpSpPr>
      <p:grpSpPr>
        <a:xfrm>
          <a:off x="0" y="0"/>
          <a:ext cx="0" cy="0"/>
          <a:chOff x="0" y="0"/>
          <a:chExt cx="0" cy="0"/>
        </a:xfrm>
      </p:grpSpPr>
      <p:grpSp>
        <p:nvGrpSpPr>
          <p:cNvPr id="771" name="Google Shape;771;p37"/>
          <p:cNvGrpSpPr/>
          <p:nvPr/>
        </p:nvGrpSpPr>
        <p:grpSpPr>
          <a:xfrm>
            <a:off x="774218" y="2177400"/>
            <a:ext cx="5097641" cy="7508818"/>
            <a:chOff x="0" y="-28575"/>
            <a:chExt cx="1342589" cy="1977631"/>
          </a:xfrm>
        </p:grpSpPr>
        <p:sp>
          <p:nvSpPr>
            <p:cNvPr id="772" name="Google Shape;772;p37"/>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3" name="Google Shape;773;p37"/>
            <p:cNvSpPr txBox="1"/>
            <p:nvPr/>
          </p:nvSpPr>
          <p:spPr>
            <a:xfrm>
              <a:off x="0" y="-28575"/>
              <a:ext cx="1342589"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74" name="Google Shape;774;p37"/>
          <p:cNvGrpSpPr/>
          <p:nvPr/>
        </p:nvGrpSpPr>
        <p:grpSpPr>
          <a:xfrm>
            <a:off x="6109984" y="2177400"/>
            <a:ext cx="11512980" cy="7508818"/>
            <a:chOff x="0" y="-28575"/>
            <a:chExt cx="3032225" cy="1977631"/>
          </a:xfrm>
        </p:grpSpPr>
        <p:sp>
          <p:nvSpPr>
            <p:cNvPr id="775" name="Google Shape;775;p37"/>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6" name="Google Shape;776;p37"/>
            <p:cNvSpPr txBox="1"/>
            <p:nvPr/>
          </p:nvSpPr>
          <p:spPr>
            <a:xfrm>
              <a:off x="0" y="-28575"/>
              <a:ext cx="3032225"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77" name="Google Shape;777;p37"/>
          <p:cNvGrpSpPr/>
          <p:nvPr/>
        </p:nvGrpSpPr>
        <p:grpSpPr>
          <a:xfrm>
            <a:off x="1139005" y="2458118"/>
            <a:ext cx="4368067" cy="755733"/>
            <a:chOff x="0" y="-28575"/>
            <a:chExt cx="1150437" cy="199041"/>
          </a:xfrm>
        </p:grpSpPr>
        <p:sp>
          <p:nvSpPr>
            <p:cNvPr id="778" name="Google Shape;778;p3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9" name="Google Shape;779;p37"/>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80" name="Google Shape;780;p37"/>
          <p:cNvGrpSpPr/>
          <p:nvPr/>
        </p:nvGrpSpPr>
        <p:grpSpPr>
          <a:xfrm>
            <a:off x="9682440" y="2458118"/>
            <a:ext cx="4368067" cy="755733"/>
            <a:chOff x="0" y="-28575"/>
            <a:chExt cx="1150437" cy="199041"/>
          </a:xfrm>
        </p:grpSpPr>
        <p:sp>
          <p:nvSpPr>
            <p:cNvPr id="781" name="Google Shape;781;p3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2" name="Google Shape;782;p37"/>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83" name="Google Shape;783;p37"/>
          <p:cNvGrpSpPr/>
          <p:nvPr/>
        </p:nvGrpSpPr>
        <p:grpSpPr>
          <a:xfrm>
            <a:off x="1139005" y="7164848"/>
            <a:ext cx="4368067" cy="683402"/>
            <a:chOff x="0" y="-9525"/>
            <a:chExt cx="1150437" cy="179991"/>
          </a:xfrm>
        </p:grpSpPr>
        <p:sp>
          <p:nvSpPr>
            <p:cNvPr id="784" name="Google Shape;784;p3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5" name="Google Shape;785;p37"/>
            <p:cNvSpPr txBox="1"/>
            <p:nvPr/>
          </p:nvSpPr>
          <p:spPr>
            <a:xfrm>
              <a:off x="0" y="-9525"/>
              <a:ext cx="1150437" cy="179991"/>
            </a:xfrm>
            <a:prstGeom prst="rect">
              <a:avLst/>
            </a:prstGeom>
            <a:noFill/>
            <a:ln>
              <a:noFill/>
            </a:ln>
          </p:spPr>
          <p:txBody>
            <a:bodyPr anchorCtr="0" anchor="ctr" bIns="50800" lIns="50800" spcFirstLastPara="1" rIns="50800" wrap="square" tIns="50800">
              <a:noAutofit/>
            </a:bodyPr>
            <a:lstStyle/>
            <a:p>
              <a:pPr indent="0" lvl="1" marL="0" marR="0" rtl="0" algn="ctr">
                <a:lnSpc>
                  <a:spcPct val="169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6" name="Google Shape;786;p37"/>
          <p:cNvGrpSpPr/>
          <p:nvPr/>
        </p:nvGrpSpPr>
        <p:grpSpPr>
          <a:xfrm>
            <a:off x="1619788" y="8088435"/>
            <a:ext cx="754204" cy="780719"/>
            <a:chOff x="0" y="-28575"/>
            <a:chExt cx="812800" cy="841375"/>
          </a:xfrm>
        </p:grpSpPr>
        <p:sp>
          <p:nvSpPr>
            <p:cNvPr id="787" name="Google Shape;787;p3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F1A3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8" name="Google Shape;788;p37"/>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89" name="Google Shape;789;p37"/>
          <p:cNvGrpSpPr/>
          <p:nvPr/>
        </p:nvGrpSpPr>
        <p:grpSpPr>
          <a:xfrm>
            <a:off x="2945936" y="8088435"/>
            <a:ext cx="754204" cy="780719"/>
            <a:chOff x="0" y="-28575"/>
            <a:chExt cx="812800" cy="841375"/>
          </a:xfrm>
        </p:grpSpPr>
        <p:sp>
          <p:nvSpPr>
            <p:cNvPr id="790" name="Google Shape;790;p3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4CC2C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1" name="Google Shape;791;p37"/>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92" name="Google Shape;792;p37"/>
          <p:cNvGrpSpPr/>
          <p:nvPr/>
        </p:nvGrpSpPr>
        <p:grpSpPr>
          <a:xfrm>
            <a:off x="4268154" y="8088435"/>
            <a:ext cx="754204" cy="780719"/>
            <a:chOff x="0" y="-28575"/>
            <a:chExt cx="812800" cy="841375"/>
          </a:xfrm>
        </p:grpSpPr>
        <p:sp>
          <p:nvSpPr>
            <p:cNvPr id="793" name="Google Shape;793;p3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4" name="Google Shape;794;p37"/>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95" name="Google Shape;795;p37"/>
          <p:cNvSpPr txBox="1"/>
          <p:nvPr/>
        </p:nvSpPr>
        <p:spPr>
          <a:xfrm>
            <a:off x="1232396" y="3445771"/>
            <a:ext cx="4181285" cy="51955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lang="en-US" sz="1700" u="none" strike="noStrike">
                <a:solidFill>
                  <a:srgbClr val="000000"/>
                </a:solidFill>
                <a:latin typeface="Inter ExtraLight"/>
                <a:ea typeface="Inter ExtraLight"/>
                <a:cs typeface="Inter ExtraLight"/>
                <a:sym typeface="Inter ExtraLight"/>
              </a:rPr>
              <a:t>This presentation template</a:t>
            </a:r>
            <a:endParaRPr/>
          </a:p>
          <a:p>
            <a:pPr indent="0" lvl="0" marL="0" marR="0" rtl="0" algn="ctr">
              <a:lnSpc>
                <a:spcPct val="122000"/>
              </a:lnSpc>
              <a:spcBef>
                <a:spcPts val="0"/>
              </a:spcBef>
              <a:spcAft>
                <a:spcPts val="0"/>
              </a:spcAft>
              <a:buNone/>
            </a:pPr>
            <a:r>
              <a:rPr lang="en-US" sz="1700" u="none" strike="noStrike">
                <a:solidFill>
                  <a:srgbClr val="000000"/>
                </a:solidFill>
                <a:latin typeface="Inter ExtraLight"/>
                <a:ea typeface="Inter ExtraLight"/>
                <a:cs typeface="Inter ExtraLight"/>
                <a:sym typeface="Inter ExtraLight"/>
              </a:rPr>
              <a:t>uses the following free fonts:</a:t>
            </a:r>
            <a:endParaRPr/>
          </a:p>
        </p:txBody>
      </p:sp>
      <p:sp>
        <p:nvSpPr>
          <p:cNvPr id="796" name="Google Shape;796;p37"/>
          <p:cNvSpPr txBox="1"/>
          <p:nvPr/>
        </p:nvSpPr>
        <p:spPr>
          <a:xfrm>
            <a:off x="1175455" y="6690981"/>
            <a:ext cx="4368000" cy="261600"/>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lang="en-US" sz="1700">
                <a:solidFill>
                  <a:srgbClr val="000000"/>
                </a:solidFill>
                <a:latin typeface="Inter ExtraLight"/>
                <a:ea typeface="Inter ExtraLight"/>
                <a:cs typeface="Inter ExtraLight"/>
                <a:sym typeface="Inter ExtraLight"/>
              </a:rPr>
              <a:t>You can find these fonts online too.</a:t>
            </a:r>
            <a:endParaRPr/>
          </a:p>
        </p:txBody>
      </p:sp>
      <p:sp>
        <p:nvSpPr>
          <p:cNvPr id="797" name="Google Shape;797;p37"/>
          <p:cNvSpPr txBox="1"/>
          <p:nvPr/>
        </p:nvSpPr>
        <p:spPr>
          <a:xfrm>
            <a:off x="1784220" y="4226909"/>
            <a:ext cx="3150600" cy="2374800"/>
          </a:xfrm>
          <a:prstGeom prst="rect">
            <a:avLst/>
          </a:prstGeom>
          <a:noFill/>
          <a:ln>
            <a:noFill/>
          </a:ln>
        </p:spPr>
        <p:txBody>
          <a:bodyPr anchorCtr="0" anchor="t" bIns="0" lIns="0" spcFirstLastPara="1" rIns="0" wrap="square" tIns="0">
            <a:spAutoFit/>
          </a:bodyPr>
          <a:lstStyle/>
          <a:p>
            <a:pPr indent="0" lvl="0" marL="0" marR="0" rtl="0" algn="ctr">
              <a:lnSpc>
                <a:spcPct val="103006"/>
              </a:lnSpc>
              <a:spcBef>
                <a:spcPts val="0"/>
              </a:spcBef>
              <a:spcAft>
                <a:spcPts val="0"/>
              </a:spcAft>
              <a:buNone/>
            </a:pPr>
            <a:r>
              <a:rPr lang="en-US" sz="1497">
                <a:solidFill>
                  <a:srgbClr val="000000"/>
                </a:solidFill>
                <a:latin typeface="Inter Light"/>
                <a:ea typeface="Inter Light"/>
                <a:cs typeface="Inter Light"/>
                <a:sym typeface="Inter Light"/>
              </a:rPr>
              <a:t>TITLES:</a:t>
            </a:r>
            <a:endParaRPr/>
          </a:p>
          <a:p>
            <a:pPr indent="0" lvl="0" marL="0" marR="0" rtl="0" algn="ctr">
              <a:lnSpc>
                <a:spcPct val="102985"/>
              </a:lnSpc>
              <a:spcBef>
                <a:spcPts val="0"/>
              </a:spcBef>
              <a:spcAft>
                <a:spcPts val="0"/>
              </a:spcAft>
              <a:buNone/>
            </a:pPr>
            <a:r>
              <a:rPr lang="en-US" sz="2110">
                <a:solidFill>
                  <a:srgbClr val="000000"/>
                </a:solidFill>
                <a:latin typeface="Inter Light"/>
                <a:ea typeface="Inter Light"/>
                <a:cs typeface="Inter Light"/>
                <a:sym typeface="Inter Light"/>
              </a:rPr>
              <a:t>DM SANS</a:t>
            </a:r>
            <a:endParaRPr/>
          </a:p>
          <a:p>
            <a:pPr indent="0" lvl="0" marL="0" marR="0" rtl="0" algn="ctr">
              <a:lnSpc>
                <a:spcPct val="102985"/>
              </a:lnSpc>
              <a:spcBef>
                <a:spcPts val="0"/>
              </a:spcBef>
              <a:spcAft>
                <a:spcPts val="0"/>
              </a:spcAft>
              <a:buNone/>
            </a:pPr>
            <a:r>
              <a:t/>
            </a:r>
            <a:endParaRPr sz="2110">
              <a:solidFill>
                <a:srgbClr val="000000"/>
              </a:solidFill>
              <a:latin typeface="Inter Light"/>
              <a:ea typeface="Inter Light"/>
              <a:cs typeface="Inter Light"/>
              <a:sym typeface="Inter Light"/>
            </a:endParaRPr>
          </a:p>
          <a:p>
            <a:pPr indent="0" lvl="0" marL="0" marR="0" rtl="0" algn="ctr">
              <a:lnSpc>
                <a:spcPct val="103006"/>
              </a:lnSpc>
              <a:spcBef>
                <a:spcPts val="0"/>
              </a:spcBef>
              <a:spcAft>
                <a:spcPts val="0"/>
              </a:spcAft>
              <a:buNone/>
            </a:pPr>
            <a:r>
              <a:rPr lang="en-US" sz="1497">
                <a:solidFill>
                  <a:srgbClr val="000000"/>
                </a:solidFill>
                <a:latin typeface="Inter Light"/>
                <a:ea typeface="Inter Light"/>
                <a:cs typeface="Inter Light"/>
                <a:sym typeface="Inter Light"/>
              </a:rPr>
              <a:t>HEADERS:</a:t>
            </a:r>
            <a:endParaRPr/>
          </a:p>
          <a:p>
            <a:pPr indent="0" lvl="0" marL="0" marR="0" rtl="0" algn="ctr">
              <a:lnSpc>
                <a:spcPct val="102985"/>
              </a:lnSpc>
              <a:spcBef>
                <a:spcPts val="0"/>
              </a:spcBef>
              <a:spcAft>
                <a:spcPts val="0"/>
              </a:spcAft>
              <a:buNone/>
            </a:pPr>
            <a:r>
              <a:rPr lang="en-US" sz="2110">
                <a:solidFill>
                  <a:srgbClr val="000000"/>
                </a:solidFill>
                <a:latin typeface="Inter Light"/>
                <a:ea typeface="Inter Light"/>
                <a:cs typeface="Inter Light"/>
                <a:sym typeface="Inter Light"/>
              </a:rPr>
              <a:t>INTER</a:t>
            </a:r>
            <a:endParaRPr/>
          </a:p>
          <a:p>
            <a:pPr indent="0" lvl="0" marL="0" marR="0" rtl="0" algn="ctr">
              <a:lnSpc>
                <a:spcPct val="102985"/>
              </a:lnSpc>
              <a:spcBef>
                <a:spcPts val="0"/>
              </a:spcBef>
              <a:spcAft>
                <a:spcPts val="0"/>
              </a:spcAft>
              <a:buNone/>
            </a:pPr>
            <a:r>
              <a:t/>
            </a:r>
            <a:endParaRPr sz="2110">
              <a:solidFill>
                <a:srgbClr val="000000"/>
              </a:solidFill>
              <a:latin typeface="Inter Light"/>
              <a:ea typeface="Inter Light"/>
              <a:cs typeface="Inter Light"/>
              <a:sym typeface="Inter Light"/>
            </a:endParaRPr>
          </a:p>
          <a:p>
            <a:pPr indent="0" lvl="0" marL="0" marR="0" rtl="0" algn="ctr">
              <a:lnSpc>
                <a:spcPct val="103006"/>
              </a:lnSpc>
              <a:spcBef>
                <a:spcPts val="0"/>
              </a:spcBef>
              <a:spcAft>
                <a:spcPts val="0"/>
              </a:spcAft>
              <a:buNone/>
            </a:pPr>
            <a:r>
              <a:rPr lang="en-US" sz="1497">
                <a:solidFill>
                  <a:srgbClr val="000000"/>
                </a:solidFill>
                <a:latin typeface="Inter Light"/>
                <a:ea typeface="Inter Light"/>
                <a:cs typeface="Inter Light"/>
                <a:sym typeface="Inter Light"/>
              </a:rPr>
              <a:t>BODY COPY:</a:t>
            </a:r>
            <a:endParaRPr/>
          </a:p>
          <a:p>
            <a:pPr indent="0" lvl="0" marL="0" marR="0" rtl="0" algn="ctr">
              <a:lnSpc>
                <a:spcPct val="102985"/>
              </a:lnSpc>
              <a:spcBef>
                <a:spcPts val="0"/>
              </a:spcBef>
              <a:spcAft>
                <a:spcPts val="0"/>
              </a:spcAft>
              <a:buNone/>
            </a:pPr>
            <a:r>
              <a:rPr lang="en-US" sz="2110">
                <a:solidFill>
                  <a:srgbClr val="000000"/>
                </a:solidFill>
                <a:latin typeface="Inter Light"/>
                <a:ea typeface="Inter Light"/>
                <a:cs typeface="Inter Light"/>
                <a:sym typeface="Inter Light"/>
              </a:rPr>
              <a:t>INTER</a:t>
            </a:r>
            <a:endParaRPr/>
          </a:p>
        </p:txBody>
      </p:sp>
      <p:sp>
        <p:nvSpPr>
          <p:cNvPr id="798" name="Google Shape;798;p37"/>
          <p:cNvSpPr txBox="1"/>
          <p:nvPr/>
        </p:nvSpPr>
        <p:spPr>
          <a:xfrm>
            <a:off x="1386203" y="9002127"/>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lang="en-US" sz="1300">
                <a:solidFill>
                  <a:srgbClr val="000000"/>
                </a:solidFill>
                <a:latin typeface="Inter"/>
                <a:ea typeface="Inter"/>
                <a:cs typeface="Inter"/>
                <a:sym typeface="Inter"/>
              </a:rPr>
              <a:t>#0F1A38</a:t>
            </a:r>
            <a:endParaRPr/>
          </a:p>
        </p:txBody>
      </p:sp>
      <p:sp>
        <p:nvSpPr>
          <p:cNvPr id="799" name="Google Shape;799;p37"/>
          <p:cNvSpPr txBox="1"/>
          <p:nvPr/>
        </p:nvSpPr>
        <p:spPr>
          <a:xfrm>
            <a:off x="2712352" y="9002127"/>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lang="en-US" sz="1300">
                <a:solidFill>
                  <a:srgbClr val="000000"/>
                </a:solidFill>
                <a:latin typeface="Inter"/>
                <a:ea typeface="Inter"/>
                <a:cs typeface="Inter"/>
                <a:sym typeface="Inter"/>
              </a:rPr>
              <a:t>#4CC2CF</a:t>
            </a:r>
            <a:endParaRPr/>
          </a:p>
        </p:txBody>
      </p:sp>
      <p:sp>
        <p:nvSpPr>
          <p:cNvPr id="800" name="Google Shape;800;p37"/>
          <p:cNvSpPr txBox="1"/>
          <p:nvPr/>
        </p:nvSpPr>
        <p:spPr>
          <a:xfrm>
            <a:off x="4034569" y="9002127"/>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lang="en-US" sz="1300">
                <a:solidFill>
                  <a:srgbClr val="000000"/>
                </a:solidFill>
                <a:latin typeface="Inter"/>
                <a:ea typeface="Inter"/>
                <a:cs typeface="Inter"/>
                <a:sym typeface="Inter"/>
              </a:rPr>
              <a:t>#FFFFFF</a:t>
            </a:r>
            <a:endParaRPr/>
          </a:p>
        </p:txBody>
      </p:sp>
      <p:sp>
        <p:nvSpPr>
          <p:cNvPr id="801" name="Google Shape;801;p37"/>
          <p:cNvSpPr txBox="1"/>
          <p:nvPr/>
        </p:nvSpPr>
        <p:spPr>
          <a:xfrm>
            <a:off x="4210005" y="1446041"/>
            <a:ext cx="9867990"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000000"/>
                </a:solidFill>
                <a:latin typeface="Inter"/>
                <a:ea typeface="Inter"/>
                <a:cs typeface="Inter"/>
                <a:sym typeface="Inter"/>
              </a:rPr>
              <a:t>Use these design resources in your Canva Presentation.</a:t>
            </a:r>
            <a:endParaRPr/>
          </a:p>
        </p:txBody>
      </p:sp>
      <p:sp>
        <p:nvSpPr>
          <p:cNvPr id="802" name="Google Shape;802;p37"/>
          <p:cNvSpPr txBox="1"/>
          <p:nvPr/>
        </p:nvSpPr>
        <p:spPr>
          <a:xfrm>
            <a:off x="11706206" y="9906311"/>
            <a:ext cx="5916757" cy="185049"/>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ED7843"/>
                </a:solidFill>
                <a:latin typeface="Inter"/>
                <a:ea typeface="Inter"/>
                <a:cs typeface="Inter"/>
                <a:sym typeface="Inter"/>
              </a:rPr>
              <a:t>DON'T FORGET TO DELETE THIS PAGE BEFORE PRESENTING. </a:t>
            </a:r>
            <a:endParaRPr/>
          </a:p>
        </p:txBody>
      </p:sp>
      <p:sp>
        <p:nvSpPr>
          <p:cNvPr id="803" name="Google Shape;803;p37"/>
          <p:cNvSpPr txBox="1"/>
          <p:nvPr/>
        </p:nvSpPr>
        <p:spPr>
          <a:xfrm>
            <a:off x="5469973" y="543899"/>
            <a:ext cx="7348055" cy="77359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5706" u="none" strike="noStrike">
                <a:solidFill>
                  <a:srgbClr val="0F1A38"/>
                </a:solidFill>
                <a:latin typeface="Inter"/>
                <a:ea typeface="Inter"/>
                <a:cs typeface="Inter"/>
                <a:sym typeface="Inter"/>
              </a:rPr>
              <a:t>RESOURCE PAGE</a:t>
            </a:r>
            <a:endParaRPr/>
          </a:p>
        </p:txBody>
      </p:sp>
      <p:sp>
        <p:nvSpPr>
          <p:cNvPr id="804" name="Google Shape;804;p37"/>
          <p:cNvSpPr txBox="1"/>
          <p:nvPr/>
        </p:nvSpPr>
        <p:spPr>
          <a:xfrm>
            <a:off x="1747770"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lang="en-US" sz="2499">
                <a:solidFill>
                  <a:srgbClr val="0F1A38"/>
                </a:solidFill>
                <a:latin typeface="Inter"/>
                <a:ea typeface="Inter"/>
                <a:cs typeface="Inter"/>
                <a:sym typeface="Inter"/>
              </a:rPr>
              <a:t>Fonts</a:t>
            </a:r>
            <a:endParaRPr/>
          </a:p>
        </p:txBody>
      </p:sp>
      <p:sp>
        <p:nvSpPr>
          <p:cNvPr id="805" name="Google Shape;805;p37"/>
          <p:cNvSpPr txBox="1"/>
          <p:nvPr/>
        </p:nvSpPr>
        <p:spPr>
          <a:xfrm>
            <a:off x="10291206" y="2693383"/>
            <a:ext cx="3150536" cy="384175"/>
          </a:xfrm>
          <a:prstGeom prst="rect">
            <a:avLst/>
          </a:prstGeom>
          <a:noFill/>
          <a:ln>
            <a:noFill/>
          </a:ln>
        </p:spPr>
        <p:txBody>
          <a:bodyPr anchorCtr="0" anchor="t" bIns="0" lIns="0" spcFirstLastPara="1" rIns="0" wrap="square" tIns="0">
            <a:spAutoFit/>
          </a:bodyPr>
          <a:lstStyle/>
          <a:p>
            <a:pPr indent="0" lvl="1" marL="0" marR="0" rtl="0" algn="ctr">
              <a:lnSpc>
                <a:spcPct val="122008"/>
              </a:lnSpc>
              <a:spcBef>
                <a:spcPts val="0"/>
              </a:spcBef>
              <a:spcAft>
                <a:spcPts val="0"/>
              </a:spcAft>
              <a:buNone/>
            </a:pPr>
            <a:r>
              <a:rPr b="0" i="0" lang="en-US" sz="2499" u="none" cap="none" strike="noStrike">
                <a:solidFill>
                  <a:srgbClr val="0F1A38"/>
                </a:solidFill>
                <a:latin typeface="Inter"/>
                <a:ea typeface="Inter"/>
                <a:cs typeface="Inter"/>
                <a:sym typeface="Inter"/>
              </a:rPr>
              <a:t>Design Elements</a:t>
            </a:r>
            <a:endParaRPr/>
          </a:p>
        </p:txBody>
      </p:sp>
      <p:sp>
        <p:nvSpPr>
          <p:cNvPr id="806" name="Google Shape;806;p37"/>
          <p:cNvSpPr txBox="1"/>
          <p:nvPr/>
        </p:nvSpPr>
        <p:spPr>
          <a:xfrm>
            <a:off x="1747770" y="7296522"/>
            <a:ext cx="3150536" cy="384175"/>
          </a:xfrm>
          <a:prstGeom prst="rect">
            <a:avLst/>
          </a:prstGeom>
          <a:noFill/>
          <a:ln>
            <a:noFill/>
          </a:ln>
        </p:spPr>
        <p:txBody>
          <a:bodyPr anchorCtr="0" anchor="t" bIns="0" lIns="0" spcFirstLastPara="1" rIns="0" wrap="square" tIns="0">
            <a:spAutoFit/>
          </a:bodyPr>
          <a:lstStyle/>
          <a:p>
            <a:pPr indent="0" lvl="1" marL="0" marR="0" rtl="0" algn="ctr">
              <a:lnSpc>
                <a:spcPct val="122008"/>
              </a:lnSpc>
              <a:spcBef>
                <a:spcPts val="0"/>
              </a:spcBef>
              <a:spcAft>
                <a:spcPts val="0"/>
              </a:spcAft>
              <a:buNone/>
            </a:pPr>
            <a:r>
              <a:rPr b="0" i="0" lang="en-US" sz="2499" u="none" cap="none" strike="noStrike">
                <a:solidFill>
                  <a:srgbClr val="0F1A38"/>
                </a:solidFill>
                <a:latin typeface="Inter"/>
                <a:ea typeface="Inter"/>
                <a:cs typeface="Inter"/>
                <a:sym typeface="Inter"/>
              </a:rPr>
              <a:t>Colors</a:t>
            </a:r>
            <a:endParaRPr/>
          </a:p>
        </p:txBody>
      </p:sp>
      <p:grpSp>
        <p:nvGrpSpPr>
          <p:cNvPr id="807" name="Google Shape;807;p37"/>
          <p:cNvGrpSpPr/>
          <p:nvPr/>
        </p:nvGrpSpPr>
        <p:grpSpPr>
          <a:xfrm>
            <a:off x="6986284" y="4147301"/>
            <a:ext cx="9776993" cy="4477549"/>
            <a:chOff x="0" y="0"/>
            <a:chExt cx="13035991" cy="5970066"/>
          </a:xfrm>
        </p:grpSpPr>
        <p:sp>
          <p:nvSpPr>
            <p:cNvPr id="808" name="Google Shape;808;p37"/>
            <p:cNvSpPr/>
            <p:nvPr/>
          </p:nvSpPr>
          <p:spPr>
            <a:xfrm>
              <a:off x="10636774" y="1736170"/>
              <a:ext cx="916599" cy="788276"/>
            </a:xfrm>
            <a:custGeom>
              <a:rect b="b" l="l" r="r" t="t"/>
              <a:pathLst>
                <a:path extrusionOk="0" h="788276" w="916599">
                  <a:moveTo>
                    <a:pt x="0" y="0"/>
                  </a:moveTo>
                  <a:lnTo>
                    <a:pt x="916599" y="0"/>
                  </a:lnTo>
                  <a:lnTo>
                    <a:pt x="916599" y="788276"/>
                  </a:lnTo>
                  <a:lnTo>
                    <a:pt x="0" y="78827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9" name="Google Shape;809;p37"/>
            <p:cNvSpPr/>
            <p:nvPr/>
          </p:nvSpPr>
          <p:spPr>
            <a:xfrm>
              <a:off x="12312742" y="3259452"/>
              <a:ext cx="651465" cy="900265"/>
            </a:xfrm>
            <a:custGeom>
              <a:rect b="b" l="l" r="r" t="t"/>
              <a:pathLst>
                <a:path extrusionOk="0" h="900265" w="651465">
                  <a:moveTo>
                    <a:pt x="0" y="0"/>
                  </a:moveTo>
                  <a:lnTo>
                    <a:pt x="651465" y="0"/>
                  </a:lnTo>
                  <a:lnTo>
                    <a:pt x="651465" y="900266"/>
                  </a:lnTo>
                  <a:lnTo>
                    <a:pt x="0" y="90026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0" name="Google Shape;810;p37"/>
            <p:cNvSpPr/>
            <p:nvPr/>
          </p:nvSpPr>
          <p:spPr>
            <a:xfrm>
              <a:off x="10827134" y="3355367"/>
              <a:ext cx="536722" cy="804351"/>
            </a:xfrm>
            <a:custGeom>
              <a:rect b="b" l="l" r="r" t="t"/>
              <a:pathLst>
                <a:path extrusionOk="0" h="804351" w="536722">
                  <a:moveTo>
                    <a:pt x="0" y="0"/>
                  </a:moveTo>
                  <a:lnTo>
                    <a:pt x="536721" y="0"/>
                  </a:lnTo>
                  <a:lnTo>
                    <a:pt x="536721" y="804351"/>
                  </a:lnTo>
                  <a:lnTo>
                    <a:pt x="0" y="80435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1" name="Google Shape;811;p37"/>
            <p:cNvSpPr/>
            <p:nvPr/>
          </p:nvSpPr>
          <p:spPr>
            <a:xfrm>
              <a:off x="12145864" y="4970672"/>
              <a:ext cx="890127" cy="804351"/>
            </a:xfrm>
            <a:custGeom>
              <a:rect b="b" l="l" r="r" t="t"/>
              <a:pathLst>
                <a:path extrusionOk="0" h="804351" w="890127">
                  <a:moveTo>
                    <a:pt x="0" y="0"/>
                  </a:moveTo>
                  <a:lnTo>
                    <a:pt x="890127" y="0"/>
                  </a:lnTo>
                  <a:lnTo>
                    <a:pt x="890127" y="804351"/>
                  </a:lnTo>
                  <a:lnTo>
                    <a:pt x="0" y="804351"/>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2" name="Google Shape;812;p37"/>
            <p:cNvSpPr/>
            <p:nvPr/>
          </p:nvSpPr>
          <p:spPr>
            <a:xfrm>
              <a:off x="12145864" y="47957"/>
              <a:ext cx="804351" cy="804351"/>
            </a:xfrm>
            <a:custGeom>
              <a:rect b="b" l="l" r="r" t="t"/>
              <a:pathLst>
                <a:path extrusionOk="0" h="804351" w="804351">
                  <a:moveTo>
                    <a:pt x="0" y="0"/>
                  </a:moveTo>
                  <a:lnTo>
                    <a:pt x="804351" y="0"/>
                  </a:lnTo>
                  <a:lnTo>
                    <a:pt x="804351" y="804351"/>
                  </a:lnTo>
                  <a:lnTo>
                    <a:pt x="0" y="804351"/>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3" name="Google Shape;813;p37"/>
            <p:cNvSpPr/>
            <p:nvPr/>
          </p:nvSpPr>
          <p:spPr>
            <a:xfrm>
              <a:off x="10534831" y="55995"/>
              <a:ext cx="1100465" cy="676286"/>
            </a:xfrm>
            <a:custGeom>
              <a:rect b="b" l="l" r="r" t="t"/>
              <a:pathLst>
                <a:path extrusionOk="0" h="676286" w="1100465">
                  <a:moveTo>
                    <a:pt x="0" y="0"/>
                  </a:moveTo>
                  <a:lnTo>
                    <a:pt x="1100465" y="0"/>
                  </a:lnTo>
                  <a:lnTo>
                    <a:pt x="1100465" y="676286"/>
                  </a:lnTo>
                  <a:lnTo>
                    <a:pt x="0" y="676286"/>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4" name="Google Shape;814;p37"/>
            <p:cNvSpPr/>
            <p:nvPr/>
          </p:nvSpPr>
          <p:spPr>
            <a:xfrm>
              <a:off x="12063942" y="1736170"/>
              <a:ext cx="900265" cy="900265"/>
            </a:xfrm>
            <a:custGeom>
              <a:rect b="b" l="l" r="r" t="t"/>
              <a:pathLst>
                <a:path extrusionOk="0" h="900265" w="900265">
                  <a:moveTo>
                    <a:pt x="0" y="0"/>
                  </a:moveTo>
                  <a:lnTo>
                    <a:pt x="900265" y="0"/>
                  </a:lnTo>
                  <a:lnTo>
                    <a:pt x="900265" y="900265"/>
                  </a:lnTo>
                  <a:lnTo>
                    <a:pt x="0" y="900265"/>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5" name="Google Shape;815;p37"/>
            <p:cNvSpPr/>
            <p:nvPr/>
          </p:nvSpPr>
          <p:spPr>
            <a:xfrm>
              <a:off x="10736943" y="4990639"/>
              <a:ext cx="626912" cy="900265"/>
            </a:xfrm>
            <a:custGeom>
              <a:rect b="b" l="l" r="r" t="t"/>
              <a:pathLst>
                <a:path extrusionOk="0" h="900265" w="626912">
                  <a:moveTo>
                    <a:pt x="0" y="0"/>
                  </a:moveTo>
                  <a:lnTo>
                    <a:pt x="626912" y="0"/>
                  </a:lnTo>
                  <a:lnTo>
                    <a:pt x="626912" y="900265"/>
                  </a:lnTo>
                  <a:lnTo>
                    <a:pt x="0" y="900265"/>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6" name="Google Shape;816;p37"/>
            <p:cNvSpPr/>
            <p:nvPr/>
          </p:nvSpPr>
          <p:spPr>
            <a:xfrm>
              <a:off x="6442470" y="8845"/>
              <a:ext cx="790597" cy="900265"/>
            </a:xfrm>
            <a:custGeom>
              <a:rect b="b" l="l" r="r" t="t"/>
              <a:pathLst>
                <a:path extrusionOk="0" h="900265" w="790597">
                  <a:moveTo>
                    <a:pt x="0" y="0"/>
                  </a:moveTo>
                  <a:lnTo>
                    <a:pt x="790596" y="0"/>
                  </a:lnTo>
                  <a:lnTo>
                    <a:pt x="790596" y="900265"/>
                  </a:lnTo>
                  <a:lnTo>
                    <a:pt x="0" y="900265"/>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7" name="Google Shape;817;p37"/>
            <p:cNvSpPr/>
            <p:nvPr/>
          </p:nvSpPr>
          <p:spPr>
            <a:xfrm>
              <a:off x="9054185" y="172183"/>
              <a:ext cx="1043796" cy="620584"/>
            </a:xfrm>
            <a:custGeom>
              <a:rect b="b" l="l" r="r" t="t"/>
              <a:pathLst>
                <a:path extrusionOk="0" h="620584" w="1043796">
                  <a:moveTo>
                    <a:pt x="0" y="0"/>
                  </a:moveTo>
                  <a:lnTo>
                    <a:pt x="1043797" y="0"/>
                  </a:lnTo>
                  <a:lnTo>
                    <a:pt x="1043797" y="620584"/>
                  </a:lnTo>
                  <a:lnTo>
                    <a:pt x="0" y="620584"/>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8" name="Google Shape;818;p37"/>
            <p:cNvSpPr/>
            <p:nvPr/>
          </p:nvSpPr>
          <p:spPr>
            <a:xfrm>
              <a:off x="1252222" y="56802"/>
              <a:ext cx="804351" cy="804351"/>
            </a:xfrm>
            <a:custGeom>
              <a:rect b="b" l="l" r="r" t="t"/>
              <a:pathLst>
                <a:path extrusionOk="0" h="804351" w="804351">
                  <a:moveTo>
                    <a:pt x="0" y="0"/>
                  </a:moveTo>
                  <a:lnTo>
                    <a:pt x="804351" y="0"/>
                  </a:lnTo>
                  <a:lnTo>
                    <a:pt x="804351" y="804351"/>
                  </a:lnTo>
                  <a:lnTo>
                    <a:pt x="0" y="804351"/>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9" name="Google Shape;819;p37"/>
            <p:cNvSpPr/>
            <p:nvPr/>
          </p:nvSpPr>
          <p:spPr>
            <a:xfrm>
              <a:off x="6534" y="56802"/>
              <a:ext cx="804351" cy="804351"/>
            </a:xfrm>
            <a:custGeom>
              <a:rect b="b" l="l" r="r" t="t"/>
              <a:pathLst>
                <a:path extrusionOk="0" h="804351" w="804351">
                  <a:moveTo>
                    <a:pt x="0" y="0"/>
                  </a:moveTo>
                  <a:lnTo>
                    <a:pt x="804351" y="0"/>
                  </a:lnTo>
                  <a:lnTo>
                    <a:pt x="804351" y="804351"/>
                  </a:lnTo>
                  <a:lnTo>
                    <a:pt x="0" y="804351"/>
                  </a:lnTo>
                  <a:lnTo>
                    <a:pt x="0" y="0"/>
                  </a:lnTo>
                  <a:close/>
                </a:path>
              </a:pathLst>
            </a:custGeom>
            <a:blipFill rotWithShape="1">
              <a:blip r:embed="rId1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0" name="Google Shape;820;p37"/>
            <p:cNvSpPr/>
            <p:nvPr/>
          </p:nvSpPr>
          <p:spPr>
            <a:xfrm>
              <a:off x="5069515" y="32949"/>
              <a:ext cx="892631" cy="852057"/>
            </a:xfrm>
            <a:custGeom>
              <a:rect b="b" l="l" r="r" t="t"/>
              <a:pathLst>
                <a:path extrusionOk="0" h="852057" w="892631">
                  <a:moveTo>
                    <a:pt x="0" y="0"/>
                  </a:moveTo>
                  <a:lnTo>
                    <a:pt x="892632" y="0"/>
                  </a:lnTo>
                  <a:lnTo>
                    <a:pt x="892632" y="852057"/>
                  </a:lnTo>
                  <a:lnTo>
                    <a:pt x="0" y="852057"/>
                  </a:lnTo>
                  <a:lnTo>
                    <a:pt x="0" y="0"/>
                  </a:lnTo>
                  <a:close/>
                </a:path>
              </a:pathLst>
            </a:custGeom>
            <a:blipFill rotWithShape="1">
              <a:blip r:embed="rId1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1" name="Google Shape;821;p37"/>
            <p:cNvSpPr/>
            <p:nvPr/>
          </p:nvSpPr>
          <p:spPr>
            <a:xfrm>
              <a:off x="2516102" y="8845"/>
              <a:ext cx="893718" cy="900265"/>
            </a:xfrm>
            <a:custGeom>
              <a:rect b="b" l="l" r="r" t="t"/>
              <a:pathLst>
                <a:path extrusionOk="0" h="900265" w="893718">
                  <a:moveTo>
                    <a:pt x="0" y="0"/>
                  </a:moveTo>
                  <a:lnTo>
                    <a:pt x="893717" y="0"/>
                  </a:lnTo>
                  <a:lnTo>
                    <a:pt x="893717" y="900265"/>
                  </a:lnTo>
                  <a:lnTo>
                    <a:pt x="0" y="900265"/>
                  </a:lnTo>
                  <a:lnTo>
                    <a:pt x="0" y="0"/>
                  </a:lnTo>
                  <a:close/>
                </a:path>
              </a:pathLst>
            </a:custGeom>
            <a:blipFill rotWithShape="1">
              <a:blip r:embed="rId1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2" name="Google Shape;822;p37"/>
            <p:cNvSpPr/>
            <p:nvPr/>
          </p:nvSpPr>
          <p:spPr>
            <a:xfrm>
              <a:off x="3860252" y="0"/>
              <a:ext cx="745470" cy="909110"/>
            </a:xfrm>
            <a:custGeom>
              <a:rect b="b" l="l" r="r" t="t"/>
              <a:pathLst>
                <a:path extrusionOk="0" h="909110" w="745470">
                  <a:moveTo>
                    <a:pt x="0" y="0"/>
                  </a:moveTo>
                  <a:lnTo>
                    <a:pt x="745471" y="0"/>
                  </a:lnTo>
                  <a:lnTo>
                    <a:pt x="745471" y="909110"/>
                  </a:lnTo>
                  <a:lnTo>
                    <a:pt x="0" y="909110"/>
                  </a:lnTo>
                  <a:lnTo>
                    <a:pt x="0" y="0"/>
                  </a:lnTo>
                  <a:close/>
                </a:path>
              </a:pathLst>
            </a:custGeom>
            <a:blipFill rotWithShape="1">
              <a:blip r:embed="rId1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3" name="Google Shape;823;p37"/>
            <p:cNvSpPr/>
            <p:nvPr/>
          </p:nvSpPr>
          <p:spPr>
            <a:xfrm>
              <a:off x="7734561" y="56802"/>
              <a:ext cx="846702" cy="851346"/>
            </a:xfrm>
            <a:custGeom>
              <a:rect b="b" l="l" r="r" t="t"/>
              <a:pathLst>
                <a:path extrusionOk="0" h="851346" w="846702">
                  <a:moveTo>
                    <a:pt x="0" y="0"/>
                  </a:moveTo>
                  <a:lnTo>
                    <a:pt x="846702" y="0"/>
                  </a:lnTo>
                  <a:lnTo>
                    <a:pt x="846702" y="851346"/>
                  </a:lnTo>
                  <a:lnTo>
                    <a:pt x="0" y="851346"/>
                  </a:lnTo>
                  <a:lnTo>
                    <a:pt x="0" y="0"/>
                  </a:lnTo>
                  <a:close/>
                </a:path>
              </a:pathLst>
            </a:custGeom>
            <a:blipFill rotWithShape="1">
              <a:blip r:embed="rId1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4" name="Google Shape;824;p37"/>
            <p:cNvSpPr/>
            <p:nvPr/>
          </p:nvSpPr>
          <p:spPr>
            <a:xfrm>
              <a:off x="7644059" y="1663333"/>
              <a:ext cx="726760" cy="900265"/>
            </a:xfrm>
            <a:custGeom>
              <a:rect b="b" l="l" r="r" t="t"/>
              <a:pathLst>
                <a:path extrusionOk="0" h="900265" w="726760">
                  <a:moveTo>
                    <a:pt x="0" y="0"/>
                  </a:moveTo>
                  <a:lnTo>
                    <a:pt x="726760" y="0"/>
                  </a:lnTo>
                  <a:lnTo>
                    <a:pt x="726760" y="900265"/>
                  </a:lnTo>
                  <a:lnTo>
                    <a:pt x="0" y="900265"/>
                  </a:lnTo>
                  <a:lnTo>
                    <a:pt x="0" y="0"/>
                  </a:lnTo>
                  <a:close/>
                </a:path>
              </a:pathLst>
            </a:custGeom>
            <a:blipFill rotWithShape="1">
              <a:blip r:embed="rId1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5" name="Google Shape;825;p37"/>
            <p:cNvSpPr/>
            <p:nvPr/>
          </p:nvSpPr>
          <p:spPr>
            <a:xfrm>
              <a:off x="6078039" y="1663333"/>
              <a:ext cx="978549" cy="900265"/>
            </a:xfrm>
            <a:custGeom>
              <a:rect b="b" l="l" r="r" t="t"/>
              <a:pathLst>
                <a:path extrusionOk="0" h="900265" w="978549">
                  <a:moveTo>
                    <a:pt x="0" y="0"/>
                  </a:moveTo>
                  <a:lnTo>
                    <a:pt x="978550" y="0"/>
                  </a:lnTo>
                  <a:lnTo>
                    <a:pt x="978550" y="900265"/>
                  </a:lnTo>
                  <a:lnTo>
                    <a:pt x="0" y="900265"/>
                  </a:lnTo>
                  <a:lnTo>
                    <a:pt x="0" y="0"/>
                  </a:lnTo>
                  <a:close/>
                </a:path>
              </a:pathLst>
            </a:custGeom>
            <a:blipFill rotWithShape="1">
              <a:blip r:embed="rId2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6" name="Google Shape;826;p37"/>
            <p:cNvSpPr/>
            <p:nvPr/>
          </p:nvSpPr>
          <p:spPr>
            <a:xfrm>
              <a:off x="9018728" y="1867491"/>
              <a:ext cx="1028807" cy="591096"/>
            </a:xfrm>
            <a:custGeom>
              <a:rect b="b" l="l" r="r" t="t"/>
              <a:pathLst>
                <a:path extrusionOk="0" h="591096" w="1028807">
                  <a:moveTo>
                    <a:pt x="0" y="0"/>
                  </a:moveTo>
                  <a:lnTo>
                    <a:pt x="1028808" y="0"/>
                  </a:lnTo>
                  <a:lnTo>
                    <a:pt x="1028808" y="591097"/>
                  </a:lnTo>
                  <a:lnTo>
                    <a:pt x="0" y="591097"/>
                  </a:lnTo>
                  <a:lnTo>
                    <a:pt x="0" y="0"/>
                  </a:lnTo>
                  <a:close/>
                </a:path>
              </a:pathLst>
            </a:custGeom>
            <a:blipFill rotWithShape="1">
              <a:blip r:embed="rId2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7" name="Google Shape;827;p37"/>
            <p:cNvSpPr/>
            <p:nvPr/>
          </p:nvSpPr>
          <p:spPr>
            <a:xfrm>
              <a:off x="3122348" y="1663333"/>
              <a:ext cx="900265" cy="900265"/>
            </a:xfrm>
            <a:custGeom>
              <a:rect b="b" l="l" r="r" t="t"/>
              <a:pathLst>
                <a:path extrusionOk="0" h="900265" w="900265">
                  <a:moveTo>
                    <a:pt x="0" y="0"/>
                  </a:moveTo>
                  <a:lnTo>
                    <a:pt x="900266" y="0"/>
                  </a:lnTo>
                  <a:lnTo>
                    <a:pt x="900266" y="900265"/>
                  </a:lnTo>
                  <a:lnTo>
                    <a:pt x="0" y="900265"/>
                  </a:lnTo>
                  <a:lnTo>
                    <a:pt x="0" y="0"/>
                  </a:lnTo>
                  <a:close/>
                </a:path>
              </a:pathLst>
            </a:custGeom>
            <a:blipFill rotWithShape="1">
              <a:blip r:embed="rId2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8" name="Google Shape;828;p37"/>
            <p:cNvSpPr/>
            <p:nvPr/>
          </p:nvSpPr>
          <p:spPr>
            <a:xfrm>
              <a:off x="6534" y="1663333"/>
              <a:ext cx="1046820" cy="900265"/>
            </a:xfrm>
            <a:custGeom>
              <a:rect b="b" l="l" r="r" t="t"/>
              <a:pathLst>
                <a:path extrusionOk="0" h="900265" w="1046820">
                  <a:moveTo>
                    <a:pt x="0" y="0"/>
                  </a:moveTo>
                  <a:lnTo>
                    <a:pt x="1046820" y="0"/>
                  </a:lnTo>
                  <a:lnTo>
                    <a:pt x="1046820" y="900265"/>
                  </a:lnTo>
                  <a:lnTo>
                    <a:pt x="0" y="900265"/>
                  </a:lnTo>
                  <a:lnTo>
                    <a:pt x="0" y="0"/>
                  </a:lnTo>
                  <a:close/>
                </a:path>
              </a:pathLst>
            </a:custGeom>
            <a:blipFill rotWithShape="1">
              <a:blip r:embed="rId2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9" name="Google Shape;829;p37"/>
            <p:cNvSpPr/>
            <p:nvPr/>
          </p:nvSpPr>
          <p:spPr>
            <a:xfrm>
              <a:off x="4503659" y="1663333"/>
              <a:ext cx="898628" cy="900265"/>
            </a:xfrm>
            <a:custGeom>
              <a:rect b="b" l="l" r="r" t="t"/>
              <a:pathLst>
                <a:path extrusionOk="0" h="900265" w="898628">
                  <a:moveTo>
                    <a:pt x="0" y="0"/>
                  </a:moveTo>
                  <a:lnTo>
                    <a:pt x="898628" y="0"/>
                  </a:lnTo>
                  <a:lnTo>
                    <a:pt x="898628" y="900265"/>
                  </a:lnTo>
                  <a:lnTo>
                    <a:pt x="0" y="900265"/>
                  </a:lnTo>
                  <a:lnTo>
                    <a:pt x="0" y="0"/>
                  </a:lnTo>
                  <a:close/>
                </a:path>
              </a:pathLst>
            </a:custGeom>
            <a:blipFill rotWithShape="1">
              <a:blip r:embed="rId2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0" name="Google Shape;830;p37"/>
            <p:cNvSpPr/>
            <p:nvPr/>
          </p:nvSpPr>
          <p:spPr>
            <a:xfrm>
              <a:off x="1637719" y="1663333"/>
              <a:ext cx="900265" cy="900265"/>
            </a:xfrm>
            <a:custGeom>
              <a:rect b="b" l="l" r="r" t="t"/>
              <a:pathLst>
                <a:path extrusionOk="0" h="900265" w="900265">
                  <a:moveTo>
                    <a:pt x="0" y="0"/>
                  </a:moveTo>
                  <a:lnTo>
                    <a:pt x="900265" y="0"/>
                  </a:lnTo>
                  <a:lnTo>
                    <a:pt x="900265" y="900265"/>
                  </a:lnTo>
                  <a:lnTo>
                    <a:pt x="0" y="900265"/>
                  </a:lnTo>
                  <a:lnTo>
                    <a:pt x="0" y="0"/>
                  </a:lnTo>
                  <a:close/>
                </a:path>
              </a:pathLst>
            </a:custGeom>
            <a:blipFill rotWithShape="1">
              <a:blip r:embed="rId2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1" name="Google Shape;831;p37"/>
            <p:cNvSpPr/>
            <p:nvPr/>
          </p:nvSpPr>
          <p:spPr>
            <a:xfrm>
              <a:off x="6566930" y="3342568"/>
              <a:ext cx="986644" cy="778552"/>
            </a:xfrm>
            <a:custGeom>
              <a:rect b="b" l="l" r="r" t="t"/>
              <a:pathLst>
                <a:path extrusionOk="0" h="778552" w="986644">
                  <a:moveTo>
                    <a:pt x="0" y="0"/>
                  </a:moveTo>
                  <a:lnTo>
                    <a:pt x="986645" y="0"/>
                  </a:lnTo>
                  <a:lnTo>
                    <a:pt x="986645" y="778553"/>
                  </a:lnTo>
                  <a:lnTo>
                    <a:pt x="0" y="778553"/>
                  </a:lnTo>
                  <a:lnTo>
                    <a:pt x="0" y="0"/>
                  </a:lnTo>
                  <a:close/>
                </a:path>
              </a:pathLst>
            </a:custGeom>
            <a:blipFill rotWithShape="1">
              <a:blip r:embed="rId2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2" name="Google Shape;832;p37"/>
            <p:cNvSpPr/>
            <p:nvPr/>
          </p:nvSpPr>
          <p:spPr>
            <a:xfrm>
              <a:off x="5054677" y="3379157"/>
              <a:ext cx="1017541" cy="612375"/>
            </a:xfrm>
            <a:custGeom>
              <a:rect b="b" l="l" r="r" t="t"/>
              <a:pathLst>
                <a:path extrusionOk="0" h="612375" w="1017541">
                  <a:moveTo>
                    <a:pt x="0" y="0"/>
                  </a:moveTo>
                  <a:lnTo>
                    <a:pt x="1017541" y="0"/>
                  </a:lnTo>
                  <a:lnTo>
                    <a:pt x="1017541" y="612375"/>
                  </a:lnTo>
                  <a:lnTo>
                    <a:pt x="0" y="612375"/>
                  </a:lnTo>
                  <a:lnTo>
                    <a:pt x="0" y="0"/>
                  </a:lnTo>
                  <a:close/>
                </a:path>
              </a:pathLst>
            </a:custGeom>
            <a:blipFill rotWithShape="1">
              <a:blip r:embed="rId2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3" name="Google Shape;833;p37"/>
            <p:cNvSpPr/>
            <p:nvPr/>
          </p:nvSpPr>
          <p:spPr>
            <a:xfrm>
              <a:off x="2658911" y="3285614"/>
              <a:ext cx="837291" cy="892461"/>
            </a:xfrm>
            <a:custGeom>
              <a:rect b="b" l="l" r="r" t="t"/>
              <a:pathLst>
                <a:path extrusionOk="0" h="892461" w="837291">
                  <a:moveTo>
                    <a:pt x="0" y="0"/>
                  </a:moveTo>
                  <a:lnTo>
                    <a:pt x="837291" y="0"/>
                  </a:lnTo>
                  <a:lnTo>
                    <a:pt x="837291" y="892461"/>
                  </a:lnTo>
                  <a:lnTo>
                    <a:pt x="0" y="892461"/>
                  </a:lnTo>
                  <a:lnTo>
                    <a:pt x="0" y="0"/>
                  </a:lnTo>
                  <a:close/>
                </a:path>
              </a:pathLst>
            </a:custGeom>
            <a:blipFill rotWithShape="1">
              <a:blip r:embed="rId2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4" name="Google Shape;834;p37"/>
            <p:cNvSpPr/>
            <p:nvPr/>
          </p:nvSpPr>
          <p:spPr>
            <a:xfrm>
              <a:off x="3990914" y="3296069"/>
              <a:ext cx="569051" cy="778552"/>
            </a:xfrm>
            <a:custGeom>
              <a:rect b="b" l="l" r="r" t="t"/>
              <a:pathLst>
                <a:path extrusionOk="0" h="778552" w="569051">
                  <a:moveTo>
                    <a:pt x="0" y="0"/>
                  </a:moveTo>
                  <a:lnTo>
                    <a:pt x="569051" y="0"/>
                  </a:lnTo>
                  <a:lnTo>
                    <a:pt x="569051" y="778552"/>
                  </a:lnTo>
                  <a:lnTo>
                    <a:pt x="0" y="778552"/>
                  </a:lnTo>
                  <a:lnTo>
                    <a:pt x="0" y="0"/>
                  </a:lnTo>
                  <a:close/>
                </a:path>
              </a:pathLst>
            </a:custGeom>
            <a:blipFill rotWithShape="1">
              <a:blip r:embed="rId2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5" name="Google Shape;835;p37"/>
            <p:cNvSpPr/>
            <p:nvPr/>
          </p:nvSpPr>
          <p:spPr>
            <a:xfrm>
              <a:off x="1510964" y="3285614"/>
              <a:ext cx="650685" cy="892461"/>
            </a:xfrm>
            <a:custGeom>
              <a:rect b="b" l="l" r="r" t="t"/>
              <a:pathLst>
                <a:path extrusionOk="0" h="892461" w="650685">
                  <a:moveTo>
                    <a:pt x="0" y="0"/>
                  </a:moveTo>
                  <a:lnTo>
                    <a:pt x="650686" y="0"/>
                  </a:lnTo>
                  <a:lnTo>
                    <a:pt x="650686" y="892461"/>
                  </a:lnTo>
                  <a:lnTo>
                    <a:pt x="0" y="892461"/>
                  </a:lnTo>
                  <a:lnTo>
                    <a:pt x="0" y="0"/>
                  </a:lnTo>
                  <a:close/>
                </a:path>
              </a:pathLst>
            </a:custGeom>
            <a:blipFill rotWithShape="1">
              <a:blip r:embed="rId3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6" name="Google Shape;836;p37"/>
            <p:cNvSpPr/>
            <p:nvPr/>
          </p:nvSpPr>
          <p:spPr>
            <a:xfrm>
              <a:off x="9326649" y="3342568"/>
              <a:ext cx="778552" cy="778552"/>
            </a:xfrm>
            <a:custGeom>
              <a:rect b="b" l="l" r="r" t="t"/>
              <a:pathLst>
                <a:path extrusionOk="0" h="778552" w="778552">
                  <a:moveTo>
                    <a:pt x="0" y="0"/>
                  </a:moveTo>
                  <a:lnTo>
                    <a:pt x="778552" y="0"/>
                  </a:lnTo>
                  <a:lnTo>
                    <a:pt x="778552" y="778553"/>
                  </a:lnTo>
                  <a:lnTo>
                    <a:pt x="0" y="778553"/>
                  </a:lnTo>
                  <a:lnTo>
                    <a:pt x="0" y="0"/>
                  </a:lnTo>
                  <a:close/>
                </a:path>
              </a:pathLst>
            </a:custGeom>
            <a:blipFill rotWithShape="1">
              <a:blip r:embed="rId3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7" name="Google Shape;837;p37"/>
            <p:cNvSpPr/>
            <p:nvPr/>
          </p:nvSpPr>
          <p:spPr>
            <a:xfrm>
              <a:off x="8052110" y="3342568"/>
              <a:ext cx="778552" cy="778552"/>
            </a:xfrm>
            <a:custGeom>
              <a:rect b="b" l="l" r="r" t="t"/>
              <a:pathLst>
                <a:path extrusionOk="0" h="778552" w="778552">
                  <a:moveTo>
                    <a:pt x="0" y="0"/>
                  </a:moveTo>
                  <a:lnTo>
                    <a:pt x="778552" y="0"/>
                  </a:lnTo>
                  <a:lnTo>
                    <a:pt x="778552" y="778553"/>
                  </a:lnTo>
                  <a:lnTo>
                    <a:pt x="0" y="778553"/>
                  </a:lnTo>
                  <a:lnTo>
                    <a:pt x="0" y="0"/>
                  </a:lnTo>
                  <a:close/>
                </a:path>
              </a:pathLst>
            </a:custGeom>
            <a:blipFill rotWithShape="1">
              <a:blip r:embed="rId3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8" name="Google Shape;838;p37"/>
            <p:cNvSpPr/>
            <p:nvPr/>
          </p:nvSpPr>
          <p:spPr>
            <a:xfrm>
              <a:off x="6534" y="3235212"/>
              <a:ext cx="1008444" cy="900265"/>
            </a:xfrm>
            <a:custGeom>
              <a:rect b="b" l="l" r="r" t="t"/>
              <a:pathLst>
                <a:path extrusionOk="0" h="900265" w="1008444">
                  <a:moveTo>
                    <a:pt x="0" y="0"/>
                  </a:moveTo>
                  <a:lnTo>
                    <a:pt x="1008444" y="0"/>
                  </a:lnTo>
                  <a:lnTo>
                    <a:pt x="1008444" y="900265"/>
                  </a:lnTo>
                  <a:lnTo>
                    <a:pt x="0" y="900265"/>
                  </a:lnTo>
                  <a:lnTo>
                    <a:pt x="0" y="0"/>
                  </a:lnTo>
                  <a:close/>
                </a:path>
              </a:pathLst>
            </a:custGeom>
            <a:blipFill rotWithShape="1">
              <a:blip r:embed="rId3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9" name="Google Shape;839;p37"/>
            <p:cNvSpPr/>
            <p:nvPr/>
          </p:nvSpPr>
          <p:spPr>
            <a:xfrm>
              <a:off x="9135216" y="5009612"/>
              <a:ext cx="770730" cy="881292"/>
            </a:xfrm>
            <a:custGeom>
              <a:rect b="b" l="l" r="r" t="t"/>
              <a:pathLst>
                <a:path extrusionOk="0" h="881292" w="770730">
                  <a:moveTo>
                    <a:pt x="0" y="0"/>
                  </a:moveTo>
                  <a:lnTo>
                    <a:pt x="770731" y="0"/>
                  </a:lnTo>
                  <a:lnTo>
                    <a:pt x="770731" y="881292"/>
                  </a:lnTo>
                  <a:lnTo>
                    <a:pt x="0" y="881292"/>
                  </a:lnTo>
                  <a:lnTo>
                    <a:pt x="0" y="0"/>
                  </a:lnTo>
                  <a:close/>
                </a:path>
              </a:pathLst>
            </a:custGeom>
            <a:blipFill rotWithShape="1">
              <a:blip r:embed="rId3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0" name="Google Shape;840;p37"/>
            <p:cNvSpPr/>
            <p:nvPr/>
          </p:nvSpPr>
          <p:spPr>
            <a:xfrm>
              <a:off x="7609539" y="5125493"/>
              <a:ext cx="927900" cy="649530"/>
            </a:xfrm>
            <a:custGeom>
              <a:rect b="b" l="l" r="r" t="t"/>
              <a:pathLst>
                <a:path extrusionOk="0" h="649530" w="927900">
                  <a:moveTo>
                    <a:pt x="0" y="0"/>
                  </a:moveTo>
                  <a:lnTo>
                    <a:pt x="927900" y="0"/>
                  </a:lnTo>
                  <a:lnTo>
                    <a:pt x="927900" y="649530"/>
                  </a:lnTo>
                  <a:lnTo>
                    <a:pt x="0" y="649530"/>
                  </a:lnTo>
                  <a:lnTo>
                    <a:pt x="0" y="0"/>
                  </a:lnTo>
                  <a:close/>
                </a:path>
              </a:pathLst>
            </a:custGeom>
            <a:blipFill rotWithShape="1">
              <a:blip r:embed="rId3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1" name="Google Shape;841;p37"/>
            <p:cNvSpPr/>
            <p:nvPr/>
          </p:nvSpPr>
          <p:spPr>
            <a:xfrm>
              <a:off x="6209745" y="5125493"/>
              <a:ext cx="793870" cy="649530"/>
            </a:xfrm>
            <a:custGeom>
              <a:rect b="b" l="l" r="r" t="t"/>
              <a:pathLst>
                <a:path extrusionOk="0" h="649530" w="793870">
                  <a:moveTo>
                    <a:pt x="0" y="0"/>
                  </a:moveTo>
                  <a:lnTo>
                    <a:pt x="793870" y="0"/>
                  </a:lnTo>
                  <a:lnTo>
                    <a:pt x="793870" y="649530"/>
                  </a:lnTo>
                  <a:lnTo>
                    <a:pt x="0" y="649530"/>
                  </a:lnTo>
                  <a:lnTo>
                    <a:pt x="0" y="0"/>
                  </a:lnTo>
                  <a:close/>
                </a:path>
              </a:pathLst>
            </a:custGeom>
            <a:blipFill rotWithShape="1">
              <a:blip r:embed="rId3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2" name="Google Shape;842;p37"/>
            <p:cNvSpPr/>
            <p:nvPr/>
          </p:nvSpPr>
          <p:spPr>
            <a:xfrm>
              <a:off x="3920809" y="5009612"/>
              <a:ext cx="443851" cy="881292"/>
            </a:xfrm>
            <a:custGeom>
              <a:rect b="b" l="l" r="r" t="t"/>
              <a:pathLst>
                <a:path extrusionOk="0" h="881292" w="443851">
                  <a:moveTo>
                    <a:pt x="0" y="0"/>
                  </a:moveTo>
                  <a:lnTo>
                    <a:pt x="443851" y="0"/>
                  </a:lnTo>
                  <a:lnTo>
                    <a:pt x="443851" y="881292"/>
                  </a:lnTo>
                  <a:lnTo>
                    <a:pt x="0" y="881292"/>
                  </a:lnTo>
                  <a:lnTo>
                    <a:pt x="0" y="0"/>
                  </a:lnTo>
                  <a:close/>
                </a:path>
              </a:pathLst>
            </a:custGeom>
            <a:blipFill rotWithShape="1">
              <a:blip r:embed="rId3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3" name="Google Shape;843;p37"/>
            <p:cNvSpPr/>
            <p:nvPr/>
          </p:nvSpPr>
          <p:spPr>
            <a:xfrm>
              <a:off x="4962437" y="5125493"/>
              <a:ext cx="649530" cy="649530"/>
            </a:xfrm>
            <a:custGeom>
              <a:rect b="b" l="l" r="r" t="t"/>
              <a:pathLst>
                <a:path extrusionOk="0" h="649530" w="649530">
                  <a:moveTo>
                    <a:pt x="0" y="0"/>
                  </a:moveTo>
                  <a:lnTo>
                    <a:pt x="649531" y="0"/>
                  </a:lnTo>
                  <a:lnTo>
                    <a:pt x="649531" y="649530"/>
                  </a:lnTo>
                  <a:lnTo>
                    <a:pt x="0" y="649530"/>
                  </a:lnTo>
                  <a:lnTo>
                    <a:pt x="0" y="0"/>
                  </a:lnTo>
                  <a:close/>
                </a:path>
              </a:pathLst>
            </a:custGeom>
            <a:blipFill rotWithShape="1">
              <a:blip r:embed="rId3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4" name="Google Shape;844;p37"/>
            <p:cNvSpPr/>
            <p:nvPr/>
          </p:nvSpPr>
          <p:spPr>
            <a:xfrm>
              <a:off x="0" y="4930450"/>
              <a:ext cx="559502" cy="1039616"/>
            </a:xfrm>
            <a:custGeom>
              <a:rect b="b" l="l" r="r" t="t"/>
              <a:pathLst>
                <a:path extrusionOk="0" h="1039616" w="559502">
                  <a:moveTo>
                    <a:pt x="0" y="0"/>
                  </a:moveTo>
                  <a:lnTo>
                    <a:pt x="559502" y="0"/>
                  </a:lnTo>
                  <a:lnTo>
                    <a:pt x="559502" y="1039616"/>
                  </a:lnTo>
                  <a:lnTo>
                    <a:pt x="0" y="1039616"/>
                  </a:lnTo>
                  <a:lnTo>
                    <a:pt x="0" y="0"/>
                  </a:lnTo>
                  <a:close/>
                </a:path>
              </a:pathLst>
            </a:custGeom>
            <a:blipFill rotWithShape="1">
              <a:blip r:embed="rId3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5" name="Google Shape;845;p37"/>
            <p:cNvSpPr/>
            <p:nvPr/>
          </p:nvSpPr>
          <p:spPr>
            <a:xfrm>
              <a:off x="1158909" y="4930450"/>
              <a:ext cx="805230" cy="1039616"/>
            </a:xfrm>
            <a:custGeom>
              <a:rect b="b" l="l" r="r" t="t"/>
              <a:pathLst>
                <a:path extrusionOk="0" h="1039616" w="805230">
                  <a:moveTo>
                    <a:pt x="0" y="0"/>
                  </a:moveTo>
                  <a:lnTo>
                    <a:pt x="805230" y="0"/>
                  </a:lnTo>
                  <a:lnTo>
                    <a:pt x="805230" y="1039616"/>
                  </a:lnTo>
                  <a:lnTo>
                    <a:pt x="0" y="1039616"/>
                  </a:lnTo>
                  <a:lnTo>
                    <a:pt x="0" y="0"/>
                  </a:lnTo>
                  <a:close/>
                </a:path>
              </a:pathLst>
            </a:custGeom>
            <a:blipFill rotWithShape="1">
              <a:blip r:embed="rId4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6" name="Google Shape;846;p37"/>
            <p:cNvSpPr/>
            <p:nvPr/>
          </p:nvSpPr>
          <p:spPr>
            <a:xfrm>
              <a:off x="2561916" y="5009612"/>
              <a:ext cx="761116" cy="881292"/>
            </a:xfrm>
            <a:custGeom>
              <a:rect b="b" l="l" r="r" t="t"/>
              <a:pathLst>
                <a:path extrusionOk="0" h="881292" w="761116">
                  <a:moveTo>
                    <a:pt x="0" y="0"/>
                  </a:moveTo>
                  <a:lnTo>
                    <a:pt x="761116" y="0"/>
                  </a:lnTo>
                  <a:lnTo>
                    <a:pt x="761116" y="881292"/>
                  </a:lnTo>
                  <a:lnTo>
                    <a:pt x="0" y="881292"/>
                  </a:lnTo>
                  <a:lnTo>
                    <a:pt x="0" y="0"/>
                  </a:lnTo>
                  <a:close/>
                </a:path>
              </a:pathLst>
            </a:custGeom>
            <a:blipFill rotWithShape="1">
              <a:blip r:embed="rId4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C"/>
        </a:solidFill>
      </p:bgPr>
    </p:bg>
    <p:spTree>
      <p:nvGrpSpPr>
        <p:cNvPr id="850" name="Shape 850"/>
        <p:cNvGrpSpPr/>
        <p:nvPr/>
      </p:nvGrpSpPr>
      <p:grpSpPr>
        <a:xfrm>
          <a:off x="0" y="0"/>
          <a:ext cx="0" cy="0"/>
          <a:chOff x="0" y="0"/>
          <a:chExt cx="0" cy="0"/>
        </a:xfrm>
      </p:grpSpPr>
      <p:sp>
        <p:nvSpPr>
          <p:cNvPr id="851" name="Google Shape;851;p38"/>
          <p:cNvSpPr txBox="1"/>
          <p:nvPr/>
        </p:nvSpPr>
        <p:spPr>
          <a:xfrm>
            <a:off x="5469902" y="3260450"/>
            <a:ext cx="7348200" cy="751500"/>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000000"/>
                </a:solidFill>
                <a:latin typeface="Inter"/>
                <a:ea typeface="Inter"/>
                <a:cs typeface="Inter"/>
                <a:sym typeface="Inter"/>
              </a:rPr>
              <a:t>This presentation template is free for everyone to use thanks to the following:</a:t>
            </a:r>
            <a:endParaRPr/>
          </a:p>
        </p:txBody>
      </p:sp>
      <p:sp>
        <p:nvSpPr>
          <p:cNvPr id="852" name="Google Shape;852;p38"/>
          <p:cNvSpPr txBox="1"/>
          <p:nvPr/>
        </p:nvSpPr>
        <p:spPr>
          <a:xfrm>
            <a:off x="7108732" y="8419348"/>
            <a:ext cx="4070535" cy="440563"/>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0" i="0" lang="en-US" sz="2799" u="none" cap="none" strike="noStrike">
                <a:solidFill>
                  <a:srgbClr val="4CC2CF"/>
                </a:solidFill>
                <a:latin typeface="Inter"/>
                <a:ea typeface="Inter"/>
                <a:cs typeface="Inter"/>
                <a:sym typeface="Inter"/>
              </a:rPr>
              <a:t>HAPPY DESIGNING!</a:t>
            </a:r>
            <a:endParaRPr/>
          </a:p>
        </p:txBody>
      </p:sp>
      <p:sp>
        <p:nvSpPr>
          <p:cNvPr id="853" name="Google Shape;853;p38"/>
          <p:cNvSpPr txBox="1"/>
          <p:nvPr/>
        </p:nvSpPr>
        <p:spPr>
          <a:xfrm>
            <a:off x="4210005" y="5695377"/>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Inter"/>
                <a:ea typeface="Inter"/>
                <a:cs typeface="Inter"/>
                <a:sym typeface="Inter"/>
              </a:rPr>
              <a:t>for the presentation template</a:t>
            </a:r>
            <a:endParaRPr/>
          </a:p>
        </p:txBody>
      </p:sp>
      <p:sp>
        <p:nvSpPr>
          <p:cNvPr id="854" name="Google Shape;854;p38"/>
          <p:cNvSpPr txBox="1"/>
          <p:nvPr/>
        </p:nvSpPr>
        <p:spPr>
          <a:xfrm>
            <a:off x="4210005" y="7430594"/>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Inter"/>
                <a:ea typeface="Inter"/>
                <a:cs typeface="Inter"/>
                <a:sym typeface="Inter"/>
              </a:rPr>
              <a:t>for the photos</a:t>
            </a:r>
            <a:endParaRPr/>
          </a:p>
        </p:txBody>
      </p:sp>
      <p:sp>
        <p:nvSpPr>
          <p:cNvPr id="855" name="Google Shape;855;p38"/>
          <p:cNvSpPr txBox="1"/>
          <p:nvPr/>
        </p:nvSpPr>
        <p:spPr>
          <a:xfrm>
            <a:off x="5469973" y="1769989"/>
            <a:ext cx="7348055" cy="120967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9000">
                <a:solidFill>
                  <a:srgbClr val="0F1A38"/>
                </a:solidFill>
                <a:latin typeface="DM Sans"/>
                <a:ea typeface="DM Sans"/>
                <a:cs typeface="DM Sans"/>
                <a:sym typeface="DM Sans"/>
              </a:rPr>
              <a:t>CREDITS</a:t>
            </a:r>
            <a:endParaRPr/>
          </a:p>
        </p:txBody>
      </p:sp>
      <p:sp>
        <p:nvSpPr>
          <p:cNvPr id="856" name="Google Shape;856;p38"/>
          <p:cNvSpPr txBox="1"/>
          <p:nvPr/>
        </p:nvSpPr>
        <p:spPr>
          <a:xfrm>
            <a:off x="6110027" y="6698127"/>
            <a:ext cx="6067945" cy="62451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4712">
                <a:solidFill>
                  <a:srgbClr val="0F1A38"/>
                </a:solidFill>
                <a:latin typeface="Inter"/>
                <a:ea typeface="Inter"/>
                <a:cs typeface="Inter"/>
                <a:sym typeface="Inter"/>
              </a:rPr>
              <a:t>Pexels, Pixabay</a:t>
            </a:r>
            <a:endParaRPr/>
          </a:p>
        </p:txBody>
      </p:sp>
      <p:sp>
        <p:nvSpPr>
          <p:cNvPr id="857" name="Google Shape;857;p38"/>
          <p:cNvSpPr/>
          <p:nvPr/>
        </p:nvSpPr>
        <p:spPr>
          <a:xfrm>
            <a:off x="6731779" y="4288704"/>
            <a:ext cx="4824443" cy="1206111"/>
          </a:xfrm>
          <a:custGeom>
            <a:rect b="b" l="l" r="r" t="t"/>
            <a:pathLst>
              <a:path extrusionOk="0" h="1206111" w="4824443">
                <a:moveTo>
                  <a:pt x="0" y="0"/>
                </a:moveTo>
                <a:lnTo>
                  <a:pt x="4824442" y="0"/>
                </a:lnTo>
                <a:lnTo>
                  <a:pt x="4824442" y="1206111"/>
                </a:lnTo>
                <a:lnTo>
                  <a:pt x="0" y="120611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21"/>
          <p:cNvSpPr/>
          <p:nvPr/>
        </p:nvSpPr>
        <p:spPr>
          <a:xfrm>
            <a:off x="0" y="0"/>
            <a:ext cx="18288000" cy="5246370"/>
          </a:xfrm>
          <a:custGeom>
            <a:rect b="b" l="l" r="r" t="t"/>
            <a:pathLst>
              <a:path extrusionOk="0" h="812800" w="2833290">
                <a:moveTo>
                  <a:pt x="0" y="0"/>
                </a:moveTo>
                <a:lnTo>
                  <a:pt x="2833290" y="0"/>
                </a:lnTo>
                <a:lnTo>
                  <a:pt x="2833290" y="812800"/>
                </a:lnTo>
                <a:lnTo>
                  <a:pt x="0" y="812800"/>
                </a:lnTo>
                <a:close/>
              </a:path>
            </a:pathLst>
          </a:custGeom>
          <a:gradFill>
            <a:gsLst>
              <a:gs pos="0">
                <a:srgbClr val="5BC3CA"/>
              </a:gs>
              <a:gs pos="100000">
                <a:srgbClr val="3391B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50" name="Google Shape;250;p21"/>
          <p:cNvPicPr preferRelativeResize="0"/>
          <p:nvPr/>
        </p:nvPicPr>
        <p:blipFill>
          <a:blip r:embed="rId3">
            <a:alphaModFix/>
          </a:blip>
          <a:stretch>
            <a:fillRect/>
          </a:stretch>
        </p:blipFill>
        <p:spPr>
          <a:xfrm>
            <a:off x="0" y="-2141"/>
            <a:ext cx="18288000" cy="5250656"/>
          </a:xfrm>
          <a:prstGeom prst="rect">
            <a:avLst/>
          </a:prstGeom>
          <a:noFill/>
          <a:ln>
            <a:noFill/>
          </a:ln>
        </p:spPr>
      </p:pic>
      <p:sp>
        <p:nvSpPr>
          <p:cNvPr id="251" name="Google Shape;251;p21"/>
          <p:cNvSpPr/>
          <p:nvPr/>
        </p:nvSpPr>
        <p:spPr>
          <a:xfrm>
            <a:off x="5127561" y="3010911"/>
            <a:ext cx="3938084" cy="3938084"/>
          </a:xfrm>
          <a:custGeom>
            <a:rect b="b" l="l" r="r" t="t"/>
            <a:pathLst>
              <a:path extrusionOk="0" h="3938084" w="3938084">
                <a:moveTo>
                  <a:pt x="0" y="0"/>
                </a:moveTo>
                <a:lnTo>
                  <a:pt x="3938084" y="0"/>
                </a:lnTo>
                <a:lnTo>
                  <a:pt x="3938084" y="3938084"/>
                </a:lnTo>
                <a:lnTo>
                  <a:pt x="0" y="3938084"/>
                </a:lnTo>
                <a:lnTo>
                  <a:pt x="0" y="0"/>
                </a:lnTo>
                <a:close/>
              </a:path>
            </a:pathLst>
          </a:custGeom>
          <a:blipFill rotWithShape="1">
            <a:blip r:embed="rId4">
              <a:alphaModFix amt="4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2" name="Google Shape;252;p21"/>
          <p:cNvSpPr/>
          <p:nvPr/>
        </p:nvSpPr>
        <p:spPr>
          <a:xfrm>
            <a:off x="9227570" y="3006146"/>
            <a:ext cx="3938084" cy="3938084"/>
          </a:xfrm>
          <a:custGeom>
            <a:rect b="b" l="l" r="r" t="t"/>
            <a:pathLst>
              <a:path extrusionOk="0" h="3938084" w="3938084">
                <a:moveTo>
                  <a:pt x="0" y="0"/>
                </a:moveTo>
                <a:lnTo>
                  <a:pt x="3938084" y="0"/>
                </a:lnTo>
                <a:lnTo>
                  <a:pt x="3938084" y="3938084"/>
                </a:lnTo>
                <a:lnTo>
                  <a:pt x="0" y="3938084"/>
                </a:lnTo>
                <a:lnTo>
                  <a:pt x="0" y="0"/>
                </a:lnTo>
                <a:close/>
              </a:path>
            </a:pathLst>
          </a:custGeom>
          <a:blipFill rotWithShape="1">
            <a:blip r:embed="rId4">
              <a:alphaModFix amt="4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3" name="Google Shape;253;p21"/>
          <p:cNvSpPr/>
          <p:nvPr/>
        </p:nvSpPr>
        <p:spPr>
          <a:xfrm>
            <a:off x="1027600" y="3006146"/>
            <a:ext cx="3938084" cy="3938084"/>
          </a:xfrm>
          <a:custGeom>
            <a:rect b="b" l="l" r="r" t="t"/>
            <a:pathLst>
              <a:path extrusionOk="0" h="3938084" w="3938084">
                <a:moveTo>
                  <a:pt x="0" y="0"/>
                </a:moveTo>
                <a:lnTo>
                  <a:pt x="3938084" y="0"/>
                </a:lnTo>
                <a:lnTo>
                  <a:pt x="3938084" y="3938084"/>
                </a:lnTo>
                <a:lnTo>
                  <a:pt x="0" y="3938084"/>
                </a:lnTo>
                <a:lnTo>
                  <a:pt x="0" y="0"/>
                </a:lnTo>
                <a:close/>
              </a:path>
            </a:pathLst>
          </a:custGeom>
          <a:blipFill rotWithShape="1">
            <a:blip r:embed="rId4">
              <a:alphaModFix amt="4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54" name="Google Shape;254;p21"/>
          <p:cNvGrpSpPr/>
          <p:nvPr/>
        </p:nvGrpSpPr>
        <p:grpSpPr>
          <a:xfrm>
            <a:off x="1028700" y="2810583"/>
            <a:ext cx="3418931" cy="3619259"/>
            <a:chOff x="0" y="-47625"/>
            <a:chExt cx="812800" cy="860425"/>
          </a:xfrm>
        </p:grpSpPr>
        <p:sp>
          <p:nvSpPr>
            <p:cNvPr id="255" name="Google Shape;255;p21"/>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6" name="Google Shape;256;p2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67388"/>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57" name="Google Shape;257;p21"/>
          <p:cNvGrpSpPr/>
          <p:nvPr/>
        </p:nvGrpSpPr>
        <p:grpSpPr>
          <a:xfrm>
            <a:off x="5142400" y="2810583"/>
            <a:ext cx="3418931" cy="3619259"/>
            <a:chOff x="0" y="-47625"/>
            <a:chExt cx="812800" cy="860425"/>
          </a:xfrm>
        </p:grpSpPr>
        <p:sp>
          <p:nvSpPr>
            <p:cNvPr id="258" name="Google Shape;258;p21"/>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9" name="Google Shape;259;p2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67388"/>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60" name="Google Shape;260;p21"/>
          <p:cNvGrpSpPr/>
          <p:nvPr/>
        </p:nvGrpSpPr>
        <p:grpSpPr>
          <a:xfrm>
            <a:off x="9227522" y="2805818"/>
            <a:ext cx="3418931" cy="3619259"/>
            <a:chOff x="0" y="-47625"/>
            <a:chExt cx="812800" cy="860425"/>
          </a:xfrm>
        </p:grpSpPr>
        <p:sp>
          <p:nvSpPr>
            <p:cNvPr id="261" name="Google Shape;261;p21"/>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2" name="Google Shape;262;p2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67388"/>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63" name="Google Shape;263;p21"/>
          <p:cNvSpPr txBox="1"/>
          <p:nvPr/>
        </p:nvSpPr>
        <p:spPr>
          <a:xfrm>
            <a:off x="1085125" y="7429500"/>
            <a:ext cx="15786300" cy="1847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000" u="none" strike="noStrike">
                <a:solidFill>
                  <a:srgbClr val="000000"/>
                </a:solidFill>
                <a:latin typeface="DM Sans"/>
                <a:ea typeface="DM Sans"/>
                <a:cs typeface="DM Sans"/>
                <a:sym typeface="DM Sans"/>
              </a:rPr>
              <a:t>TABLE OF</a:t>
            </a:r>
            <a:r>
              <a:rPr lang="en-US" sz="12000" u="none" strike="noStrike">
                <a:solidFill>
                  <a:srgbClr val="4CC2CF"/>
                </a:solidFill>
                <a:latin typeface="DM Sans"/>
                <a:ea typeface="DM Sans"/>
                <a:cs typeface="DM Sans"/>
                <a:sym typeface="DM Sans"/>
              </a:rPr>
              <a:t> CONTENTS</a:t>
            </a:r>
            <a:endParaRPr/>
          </a:p>
        </p:txBody>
      </p:sp>
      <p:sp>
        <p:nvSpPr>
          <p:cNvPr id="264" name="Google Shape;264;p21"/>
          <p:cNvSpPr txBox="1"/>
          <p:nvPr/>
        </p:nvSpPr>
        <p:spPr>
          <a:xfrm>
            <a:off x="1117022" y="4133850"/>
            <a:ext cx="3306000" cy="492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3200">
                <a:solidFill>
                  <a:srgbClr val="000000"/>
                </a:solidFill>
                <a:latin typeface="Inter"/>
                <a:ea typeface="Inter"/>
                <a:cs typeface="Inter"/>
                <a:sym typeface="Inter"/>
              </a:rPr>
              <a:t>INTRODUCTION</a:t>
            </a:r>
            <a:endParaRPr/>
          </a:p>
        </p:txBody>
      </p:sp>
      <p:sp>
        <p:nvSpPr>
          <p:cNvPr id="265" name="Google Shape;265;p21"/>
          <p:cNvSpPr txBox="1"/>
          <p:nvPr/>
        </p:nvSpPr>
        <p:spPr>
          <a:xfrm>
            <a:off x="1085129" y="5360670"/>
            <a:ext cx="3306000" cy="677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200">
                <a:solidFill>
                  <a:srgbClr val="000000"/>
                </a:solidFill>
                <a:latin typeface="Inter ExtraLight"/>
                <a:ea typeface="Inter ExtraLight"/>
                <a:cs typeface="Inter ExtraLight"/>
                <a:sym typeface="Inter ExtraLight"/>
              </a:rPr>
              <a:t>Elaborate on what you want to discuss. </a:t>
            </a:r>
            <a:endParaRPr/>
          </a:p>
        </p:txBody>
      </p:sp>
      <p:sp>
        <p:nvSpPr>
          <p:cNvPr id="266" name="Google Shape;266;p21"/>
          <p:cNvSpPr txBox="1"/>
          <p:nvPr/>
        </p:nvSpPr>
        <p:spPr>
          <a:xfrm>
            <a:off x="5255258" y="5360670"/>
            <a:ext cx="3306000" cy="677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200">
                <a:solidFill>
                  <a:srgbClr val="000000"/>
                </a:solidFill>
                <a:latin typeface="Inter ExtraLight"/>
                <a:ea typeface="Inter ExtraLight"/>
                <a:cs typeface="Inter ExtraLight"/>
                <a:sym typeface="Inter ExtraLight"/>
              </a:rPr>
              <a:t>Elaborate on what you want to discuss. </a:t>
            </a:r>
            <a:endParaRPr/>
          </a:p>
        </p:txBody>
      </p:sp>
      <p:sp>
        <p:nvSpPr>
          <p:cNvPr id="267" name="Google Shape;267;p21"/>
          <p:cNvSpPr txBox="1"/>
          <p:nvPr/>
        </p:nvSpPr>
        <p:spPr>
          <a:xfrm>
            <a:off x="5198829" y="4133850"/>
            <a:ext cx="3306000" cy="492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3200">
                <a:solidFill>
                  <a:srgbClr val="000000"/>
                </a:solidFill>
                <a:latin typeface="Inter"/>
                <a:ea typeface="Inter"/>
                <a:cs typeface="Inter"/>
                <a:sym typeface="Inter"/>
              </a:rPr>
              <a:t>STAFF ROLES</a:t>
            </a:r>
            <a:endParaRPr/>
          </a:p>
        </p:txBody>
      </p:sp>
      <p:sp>
        <p:nvSpPr>
          <p:cNvPr id="268" name="Google Shape;268;p21"/>
          <p:cNvSpPr txBox="1"/>
          <p:nvPr/>
        </p:nvSpPr>
        <p:spPr>
          <a:xfrm>
            <a:off x="9340379" y="5355905"/>
            <a:ext cx="3306000" cy="677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200">
                <a:solidFill>
                  <a:srgbClr val="000000"/>
                </a:solidFill>
                <a:latin typeface="Inter ExtraLight"/>
                <a:ea typeface="Inter ExtraLight"/>
                <a:cs typeface="Inter ExtraLight"/>
                <a:sym typeface="Inter ExtraLight"/>
              </a:rPr>
              <a:t>Elaborate on what you want to discuss. </a:t>
            </a:r>
            <a:endParaRPr/>
          </a:p>
        </p:txBody>
      </p:sp>
      <p:sp>
        <p:nvSpPr>
          <p:cNvPr id="269" name="Google Shape;269;p21"/>
          <p:cNvSpPr txBox="1"/>
          <p:nvPr/>
        </p:nvSpPr>
        <p:spPr>
          <a:xfrm>
            <a:off x="9227522" y="4129085"/>
            <a:ext cx="3418800" cy="985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3200">
                <a:solidFill>
                  <a:srgbClr val="000000"/>
                </a:solidFill>
                <a:latin typeface="Inter"/>
                <a:ea typeface="Inter"/>
                <a:cs typeface="Inter"/>
                <a:sym typeface="Inter"/>
              </a:rPr>
              <a:t>HOSPITAL POLICIES</a:t>
            </a:r>
            <a:endParaRPr/>
          </a:p>
        </p:txBody>
      </p:sp>
      <p:sp>
        <p:nvSpPr>
          <p:cNvPr id="270" name="Google Shape;270;p21"/>
          <p:cNvSpPr txBox="1"/>
          <p:nvPr/>
        </p:nvSpPr>
        <p:spPr>
          <a:xfrm>
            <a:off x="2045212" y="3357979"/>
            <a:ext cx="1449694"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3200">
                <a:solidFill>
                  <a:srgbClr val="4CC2CF"/>
                </a:solidFill>
                <a:latin typeface="Inter"/>
                <a:ea typeface="Inter"/>
                <a:cs typeface="Inter"/>
                <a:sym typeface="Inter"/>
              </a:rPr>
              <a:t>01.</a:t>
            </a:r>
            <a:endParaRPr/>
          </a:p>
        </p:txBody>
      </p:sp>
      <p:sp>
        <p:nvSpPr>
          <p:cNvPr id="271" name="Google Shape;271;p21"/>
          <p:cNvSpPr txBox="1"/>
          <p:nvPr/>
        </p:nvSpPr>
        <p:spPr>
          <a:xfrm>
            <a:off x="6211437" y="3357979"/>
            <a:ext cx="1449694"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3200">
                <a:solidFill>
                  <a:srgbClr val="4CC2CF"/>
                </a:solidFill>
                <a:latin typeface="Inter"/>
                <a:ea typeface="Inter"/>
                <a:cs typeface="Inter"/>
                <a:sym typeface="Inter"/>
              </a:rPr>
              <a:t>02.</a:t>
            </a:r>
            <a:endParaRPr/>
          </a:p>
        </p:txBody>
      </p:sp>
      <p:sp>
        <p:nvSpPr>
          <p:cNvPr id="272" name="Google Shape;272;p21"/>
          <p:cNvSpPr txBox="1"/>
          <p:nvPr/>
        </p:nvSpPr>
        <p:spPr>
          <a:xfrm>
            <a:off x="10268569" y="3353214"/>
            <a:ext cx="1449694"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3200">
                <a:solidFill>
                  <a:srgbClr val="4CC2CF"/>
                </a:solidFill>
                <a:latin typeface="Inter"/>
                <a:ea typeface="Inter"/>
                <a:cs typeface="Inter"/>
                <a:sym typeface="Inter"/>
              </a:rPr>
              <a:t>03.</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pic>
        <p:nvPicPr>
          <p:cNvPr id="277" name="Google Shape;277;p22"/>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278" name="Google Shape;278;p22"/>
          <p:cNvSpPr/>
          <p:nvPr/>
        </p:nvSpPr>
        <p:spPr>
          <a:xfrm>
            <a:off x="10019723" y="-4116658"/>
            <a:ext cx="11750004" cy="11750004"/>
          </a:xfrm>
          <a:custGeom>
            <a:rect b="b" l="l" r="r" t="t"/>
            <a:pathLst>
              <a:path extrusionOk="0" h="11750004" w="11750004">
                <a:moveTo>
                  <a:pt x="0" y="0"/>
                </a:moveTo>
                <a:lnTo>
                  <a:pt x="11750004" y="0"/>
                </a:lnTo>
                <a:lnTo>
                  <a:pt x="11750004" y="11750004"/>
                </a:lnTo>
                <a:lnTo>
                  <a:pt x="0" y="11750004"/>
                </a:lnTo>
                <a:lnTo>
                  <a:pt x="0" y="0"/>
                </a:lnTo>
                <a:close/>
              </a:path>
            </a:pathLst>
          </a:custGeom>
          <a:blipFill rotWithShape="1">
            <a:blip r:embed="rId4">
              <a:alphaModFix amt="19999"/>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79" name="Google Shape;279;p22"/>
          <p:cNvGrpSpPr/>
          <p:nvPr/>
        </p:nvGrpSpPr>
        <p:grpSpPr>
          <a:xfrm>
            <a:off x="11398804" y="-2892855"/>
            <a:ext cx="8991842" cy="8991842"/>
            <a:chOff x="0" y="0"/>
            <a:chExt cx="812800" cy="812800"/>
          </a:xfrm>
        </p:grpSpPr>
        <p:sp>
          <p:nvSpPr>
            <p:cNvPr id="280" name="Google Shape;280;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5BC3CA"/>
                </a:gs>
                <a:gs pos="100000">
                  <a:srgbClr val="3391B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1" name="Google Shape;281;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82" name="Google Shape;282;p22"/>
          <p:cNvGrpSpPr/>
          <p:nvPr/>
        </p:nvGrpSpPr>
        <p:grpSpPr>
          <a:xfrm>
            <a:off x="839067" y="6255034"/>
            <a:ext cx="189633" cy="3266926"/>
            <a:chOff x="0" y="-47625"/>
            <a:chExt cx="49945" cy="860425"/>
          </a:xfrm>
        </p:grpSpPr>
        <p:sp>
          <p:nvSpPr>
            <p:cNvPr id="283" name="Google Shape;283;p22"/>
            <p:cNvSpPr/>
            <p:nvPr/>
          </p:nvSpPr>
          <p:spPr>
            <a:xfrm>
              <a:off x="0" y="0"/>
              <a:ext cx="49945" cy="812800"/>
            </a:xfrm>
            <a:custGeom>
              <a:rect b="b" l="l" r="r" t="t"/>
              <a:pathLst>
                <a:path extrusionOk="0" h="812800" w="49945">
                  <a:moveTo>
                    <a:pt x="0" y="0"/>
                  </a:moveTo>
                  <a:lnTo>
                    <a:pt x="49945" y="0"/>
                  </a:lnTo>
                  <a:lnTo>
                    <a:pt x="49945" y="812800"/>
                  </a:lnTo>
                  <a:lnTo>
                    <a:pt x="0" y="812800"/>
                  </a:lnTo>
                  <a:close/>
                </a:path>
              </a:pathLst>
            </a:custGeom>
            <a:solidFill>
              <a:srgbClr val="4CC2C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4" name="Google Shape;284;p22"/>
            <p:cNvSpPr txBox="1"/>
            <p:nvPr/>
          </p:nvSpPr>
          <p:spPr>
            <a:xfrm>
              <a:off x="0" y="-47625"/>
              <a:ext cx="49945"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85" name="Google Shape;285;p22"/>
          <p:cNvSpPr txBox="1"/>
          <p:nvPr/>
        </p:nvSpPr>
        <p:spPr>
          <a:xfrm>
            <a:off x="1376276" y="6718946"/>
            <a:ext cx="11989250" cy="18288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lang="en-US" sz="12000">
                <a:solidFill>
                  <a:srgbClr val="FFFFFF"/>
                </a:solidFill>
                <a:latin typeface="DM Sans"/>
                <a:ea typeface="DM Sans"/>
                <a:cs typeface="DM Sans"/>
                <a:sym typeface="DM Sans"/>
              </a:rPr>
              <a:t>INTRODUCTION</a:t>
            </a:r>
            <a:endParaRPr/>
          </a:p>
        </p:txBody>
      </p:sp>
      <p:sp>
        <p:nvSpPr>
          <p:cNvPr id="286" name="Google Shape;286;p22"/>
          <p:cNvSpPr txBox="1"/>
          <p:nvPr/>
        </p:nvSpPr>
        <p:spPr>
          <a:xfrm>
            <a:off x="1376276" y="8717539"/>
            <a:ext cx="8726986" cy="52133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200" u="none">
                <a:solidFill>
                  <a:srgbClr val="FFFFFF"/>
                </a:solidFill>
                <a:latin typeface="Inter ExtraLight"/>
                <a:ea typeface="Inter ExtraLight"/>
                <a:cs typeface="Inter ExtraLight"/>
                <a:sym typeface="Inter ExtraLight"/>
              </a:rPr>
              <a:t>Elaborate on what you want to discuss. </a:t>
            </a:r>
            <a:endParaRPr/>
          </a:p>
        </p:txBody>
      </p:sp>
      <p:sp>
        <p:nvSpPr>
          <p:cNvPr id="287" name="Google Shape;287;p22"/>
          <p:cNvSpPr txBox="1"/>
          <p:nvPr/>
        </p:nvSpPr>
        <p:spPr>
          <a:xfrm>
            <a:off x="13229272" y="-9525"/>
            <a:ext cx="5058728" cy="4667250"/>
          </a:xfrm>
          <a:prstGeom prst="rect">
            <a:avLst/>
          </a:prstGeom>
          <a:noFill/>
          <a:ln>
            <a:noFill/>
          </a:ln>
        </p:spPr>
        <p:txBody>
          <a:bodyPr anchorCtr="0" anchor="t" bIns="0" lIns="0" spcFirstLastPara="1" rIns="0" wrap="square" tIns="0">
            <a:spAutoFit/>
          </a:bodyPr>
          <a:lstStyle/>
          <a:p>
            <a:pPr indent="0" lvl="0" marL="0" marR="0" rtl="0" algn="r">
              <a:lnSpc>
                <a:spcPct val="120005"/>
              </a:lnSpc>
              <a:spcBef>
                <a:spcPts val="0"/>
              </a:spcBef>
              <a:spcAft>
                <a:spcPts val="0"/>
              </a:spcAft>
              <a:buNone/>
            </a:pPr>
            <a:r>
              <a:rPr lang="en-US" sz="30601">
                <a:solidFill>
                  <a:srgbClr val="FFFFFF"/>
                </a:solidFill>
                <a:latin typeface="DM Sans"/>
                <a:ea typeface="DM Sans"/>
                <a:cs typeface="DM Sans"/>
                <a:sym typeface="DM Sans"/>
              </a:rPr>
              <a:t>01.</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23"/>
          <p:cNvSpPr/>
          <p:nvPr/>
        </p:nvSpPr>
        <p:spPr>
          <a:xfrm>
            <a:off x="8985660" y="984660"/>
            <a:ext cx="9302340" cy="9302340"/>
          </a:xfrm>
          <a:custGeom>
            <a:rect b="b" l="l" r="r" t="t"/>
            <a:pathLst>
              <a:path extrusionOk="0" h="9302340" w="9302340">
                <a:moveTo>
                  <a:pt x="0" y="0"/>
                </a:moveTo>
                <a:lnTo>
                  <a:pt x="9302340" y="0"/>
                </a:lnTo>
                <a:lnTo>
                  <a:pt x="9302340" y="9302340"/>
                </a:lnTo>
                <a:lnTo>
                  <a:pt x="0" y="9302340"/>
                </a:lnTo>
                <a:lnTo>
                  <a:pt x="0" y="0"/>
                </a:lnTo>
                <a:close/>
              </a:path>
            </a:pathLst>
          </a:custGeom>
          <a:blipFill rotWithShape="1">
            <a:blip r:embed="rId3">
              <a:alphaModFix amt="19999"/>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3" name="Google Shape;293;p23"/>
          <p:cNvSpPr/>
          <p:nvPr/>
        </p:nvSpPr>
        <p:spPr>
          <a:xfrm>
            <a:off x="659969" y="1028700"/>
            <a:ext cx="9302340" cy="9302340"/>
          </a:xfrm>
          <a:custGeom>
            <a:rect b="b" l="l" r="r" t="t"/>
            <a:pathLst>
              <a:path extrusionOk="0" h="9302340" w="9302340">
                <a:moveTo>
                  <a:pt x="0" y="0"/>
                </a:moveTo>
                <a:lnTo>
                  <a:pt x="9302340" y="0"/>
                </a:lnTo>
                <a:lnTo>
                  <a:pt x="9302340" y="9302340"/>
                </a:lnTo>
                <a:lnTo>
                  <a:pt x="0" y="9302340"/>
                </a:lnTo>
                <a:lnTo>
                  <a:pt x="0" y="0"/>
                </a:lnTo>
                <a:close/>
              </a:path>
            </a:pathLst>
          </a:custGeom>
          <a:blipFill rotWithShape="1">
            <a:blip r:embed="rId3">
              <a:alphaModFix amt="19999"/>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4" name="Google Shape;294;p23"/>
          <p:cNvSpPr/>
          <p:nvPr/>
        </p:nvSpPr>
        <p:spPr>
          <a:xfrm>
            <a:off x="1028700" y="1028700"/>
            <a:ext cx="7706474" cy="8229600"/>
          </a:xfrm>
          <a:prstGeom prst="rect">
            <a:avLst/>
          </a:prstGeom>
          <a:solidFill>
            <a:srgbClr val="54545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95" name="Google Shape;295;p23"/>
          <p:cNvPicPr preferRelativeResize="0"/>
          <p:nvPr/>
        </p:nvPicPr>
        <p:blipFill rotWithShape="1">
          <a:blip r:embed="rId4">
            <a:alphaModFix amt="30000"/>
          </a:blip>
          <a:srcRect b="0" l="18805" r="18805" t="0"/>
          <a:stretch/>
        </p:blipFill>
        <p:spPr>
          <a:xfrm>
            <a:off x="1028700" y="1028700"/>
            <a:ext cx="7706474" cy="8229600"/>
          </a:xfrm>
          <a:prstGeom prst="rect">
            <a:avLst/>
          </a:prstGeom>
          <a:noFill/>
          <a:ln>
            <a:noFill/>
          </a:ln>
        </p:spPr>
      </p:pic>
      <p:sp>
        <p:nvSpPr>
          <p:cNvPr id="296" name="Google Shape;296;p23"/>
          <p:cNvSpPr/>
          <p:nvPr/>
        </p:nvSpPr>
        <p:spPr>
          <a:xfrm>
            <a:off x="9552826" y="1028700"/>
            <a:ext cx="7706474" cy="8229600"/>
          </a:xfrm>
          <a:prstGeom prst="rect">
            <a:avLst/>
          </a:prstGeom>
          <a:solidFill>
            <a:srgbClr val="4CC2C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97" name="Google Shape;297;p23"/>
          <p:cNvPicPr preferRelativeResize="0"/>
          <p:nvPr/>
        </p:nvPicPr>
        <p:blipFill rotWithShape="1">
          <a:blip r:embed="rId5">
            <a:alphaModFix amt="30000"/>
          </a:blip>
          <a:srcRect b="14425" l="0" r="0" t="14426"/>
          <a:stretch/>
        </p:blipFill>
        <p:spPr>
          <a:xfrm>
            <a:off x="9552826" y="1028700"/>
            <a:ext cx="7706474" cy="8229600"/>
          </a:xfrm>
          <a:prstGeom prst="rect">
            <a:avLst/>
          </a:prstGeom>
          <a:noFill/>
          <a:ln>
            <a:noFill/>
          </a:ln>
        </p:spPr>
      </p:pic>
      <p:sp>
        <p:nvSpPr>
          <p:cNvPr id="298" name="Google Shape;298;p23"/>
          <p:cNvSpPr txBox="1"/>
          <p:nvPr/>
        </p:nvSpPr>
        <p:spPr>
          <a:xfrm>
            <a:off x="11114001" y="2175547"/>
            <a:ext cx="4584125"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3200" u="none" strike="noStrike">
                <a:solidFill>
                  <a:srgbClr val="FFFFFF"/>
                </a:solidFill>
                <a:latin typeface="Inter"/>
                <a:ea typeface="Inter"/>
                <a:cs typeface="Inter"/>
                <a:sym typeface="Inter"/>
              </a:rPr>
              <a:t>WHAT WE DO? </a:t>
            </a:r>
            <a:endParaRPr/>
          </a:p>
        </p:txBody>
      </p:sp>
      <p:sp>
        <p:nvSpPr>
          <p:cNvPr id="299" name="Google Shape;299;p23"/>
          <p:cNvSpPr txBox="1"/>
          <p:nvPr/>
        </p:nvSpPr>
        <p:spPr>
          <a:xfrm>
            <a:off x="2589874" y="2175547"/>
            <a:ext cx="4584125"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3200">
                <a:solidFill>
                  <a:srgbClr val="FFFFFF"/>
                </a:solidFill>
                <a:latin typeface="Inter"/>
                <a:ea typeface="Inter"/>
                <a:cs typeface="Inter"/>
                <a:sym typeface="Inter"/>
              </a:rPr>
              <a:t>WHO WE ARE?</a:t>
            </a:r>
            <a:endParaRPr/>
          </a:p>
        </p:txBody>
      </p:sp>
      <p:sp>
        <p:nvSpPr>
          <p:cNvPr id="300" name="Google Shape;300;p23"/>
          <p:cNvSpPr txBox="1"/>
          <p:nvPr/>
        </p:nvSpPr>
        <p:spPr>
          <a:xfrm>
            <a:off x="1820517" y="4110037"/>
            <a:ext cx="6122840" cy="2769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200" u="none" strike="noStrike">
                <a:solidFill>
                  <a:srgbClr val="FFFFFF"/>
                </a:solidFill>
                <a:latin typeface="Inter ExtraLight"/>
                <a:ea typeface="Inter ExtraLight"/>
                <a:cs typeface="Inter ExtraLight"/>
                <a:sym typeface="Inter ExtraLight"/>
              </a:rPr>
              <a:t>sit magna qui duis eiusmod fugiat minim nostrud labore voluptate aliquip ipsum amet quis consequat incididunt et qui veniam veniam dolor consequat esse sit proident consectetur velit id elit eiusmod nulla reprehenderit et duis fugiat veniam aute voluptate aliqua ullamco occaecat et ullamco adipisicing cillum</a:t>
            </a:r>
            <a:endParaRPr/>
          </a:p>
        </p:txBody>
      </p:sp>
      <p:sp>
        <p:nvSpPr>
          <p:cNvPr id="301" name="Google Shape;301;p23"/>
          <p:cNvSpPr txBox="1"/>
          <p:nvPr/>
        </p:nvSpPr>
        <p:spPr>
          <a:xfrm>
            <a:off x="10344643" y="4110037"/>
            <a:ext cx="6122840" cy="2769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200" u="none" strike="noStrike">
                <a:solidFill>
                  <a:srgbClr val="FFFFFF"/>
                </a:solidFill>
                <a:latin typeface="Inter ExtraLight"/>
                <a:ea typeface="Inter ExtraLight"/>
                <a:cs typeface="Inter ExtraLight"/>
                <a:sym typeface="Inter ExtraLight"/>
              </a:rPr>
              <a:t>sit magna qui duis eiusmod fugiat minim nostrud labore voluptate aliquip ipsum amet quis consequat incididunt et qui veniam veniam dolor consequat esse sit proident consectetur velit id elit eiusmod nulla reprehenderit et duis fugiat veniam aute voluptate aliqua ullamco occaecat et ullamco adipisicing cillum</a:t>
            </a:r>
            <a:endParaRPr/>
          </a:p>
        </p:txBody>
      </p:sp>
      <p:grpSp>
        <p:nvGrpSpPr>
          <p:cNvPr id="302" name="Google Shape;302;p23"/>
          <p:cNvGrpSpPr/>
          <p:nvPr/>
        </p:nvGrpSpPr>
        <p:grpSpPr>
          <a:xfrm rot="-5400000">
            <a:off x="4696707" y="1776029"/>
            <a:ext cx="189633" cy="3266926"/>
            <a:chOff x="0" y="-47625"/>
            <a:chExt cx="49945" cy="860425"/>
          </a:xfrm>
        </p:grpSpPr>
        <p:sp>
          <p:nvSpPr>
            <p:cNvPr id="303" name="Google Shape;303;p23"/>
            <p:cNvSpPr/>
            <p:nvPr/>
          </p:nvSpPr>
          <p:spPr>
            <a:xfrm>
              <a:off x="0" y="0"/>
              <a:ext cx="49945" cy="812800"/>
            </a:xfrm>
            <a:custGeom>
              <a:rect b="b" l="l" r="r" t="t"/>
              <a:pathLst>
                <a:path extrusionOk="0" h="812800" w="49945">
                  <a:moveTo>
                    <a:pt x="0" y="0"/>
                  </a:moveTo>
                  <a:lnTo>
                    <a:pt x="49945" y="0"/>
                  </a:lnTo>
                  <a:lnTo>
                    <a:pt x="49945" y="812800"/>
                  </a:lnTo>
                  <a:lnTo>
                    <a:pt x="0" y="812800"/>
                  </a:lnTo>
                  <a:close/>
                </a:path>
              </a:pathLst>
            </a:custGeom>
            <a:solidFill>
              <a:srgbClr val="4CC2C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4" name="Google Shape;304;p23"/>
            <p:cNvSpPr txBox="1"/>
            <p:nvPr/>
          </p:nvSpPr>
          <p:spPr>
            <a:xfrm>
              <a:off x="0" y="-47625"/>
              <a:ext cx="49945"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05" name="Google Shape;305;p23"/>
          <p:cNvGrpSpPr/>
          <p:nvPr/>
        </p:nvGrpSpPr>
        <p:grpSpPr>
          <a:xfrm rot="-5400000">
            <a:off x="13220834" y="1776029"/>
            <a:ext cx="189633" cy="3266926"/>
            <a:chOff x="0" y="-47625"/>
            <a:chExt cx="49945" cy="860425"/>
          </a:xfrm>
        </p:grpSpPr>
        <p:sp>
          <p:nvSpPr>
            <p:cNvPr id="306" name="Google Shape;306;p23"/>
            <p:cNvSpPr/>
            <p:nvPr/>
          </p:nvSpPr>
          <p:spPr>
            <a:xfrm>
              <a:off x="0" y="0"/>
              <a:ext cx="49945" cy="812800"/>
            </a:xfrm>
            <a:custGeom>
              <a:rect b="b" l="l" r="r" t="t"/>
              <a:pathLst>
                <a:path extrusionOk="0" h="812800" w="49945">
                  <a:moveTo>
                    <a:pt x="0" y="0"/>
                  </a:moveTo>
                  <a:lnTo>
                    <a:pt x="49945" y="0"/>
                  </a:lnTo>
                  <a:lnTo>
                    <a:pt x="49945" y="812800"/>
                  </a:lnTo>
                  <a:lnTo>
                    <a:pt x="0" y="812800"/>
                  </a:lnTo>
                  <a:close/>
                </a:path>
              </a:pathLst>
            </a:custGeom>
            <a:solidFill>
              <a:srgbClr val="4CC2C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7" name="Google Shape;307;p23"/>
            <p:cNvSpPr txBox="1"/>
            <p:nvPr/>
          </p:nvSpPr>
          <p:spPr>
            <a:xfrm>
              <a:off x="0" y="-47625"/>
              <a:ext cx="49945"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24"/>
          <p:cNvSpPr/>
          <p:nvPr/>
        </p:nvSpPr>
        <p:spPr>
          <a:xfrm>
            <a:off x="6877830" y="-3236958"/>
            <a:ext cx="17431476" cy="17431476"/>
          </a:xfrm>
          <a:custGeom>
            <a:rect b="b" l="l" r="r" t="t"/>
            <a:pathLst>
              <a:path extrusionOk="0" h="17431476" w="17431476">
                <a:moveTo>
                  <a:pt x="0" y="0"/>
                </a:moveTo>
                <a:lnTo>
                  <a:pt x="17431476" y="0"/>
                </a:lnTo>
                <a:lnTo>
                  <a:pt x="17431476" y="17431476"/>
                </a:lnTo>
                <a:lnTo>
                  <a:pt x="0" y="17431476"/>
                </a:lnTo>
                <a:lnTo>
                  <a:pt x="0" y="0"/>
                </a:lnTo>
                <a:close/>
              </a:path>
            </a:pathLst>
          </a:custGeom>
          <a:blipFill rotWithShape="1">
            <a:blip r:embed="rId3">
              <a:alphaModFix amt="19999"/>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3" name="Google Shape;313;p24"/>
          <p:cNvSpPr txBox="1"/>
          <p:nvPr/>
        </p:nvSpPr>
        <p:spPr>
          <a:xfrm>
            <a:off x="418075" y="3609937"/>
            <a:ext cx="8443604" cy="1828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000" u="none" strike="noStrike">
                <a:solidFill>
                  <a:srgbClr val="4CC2CF"/>
                </a:solidFill>
                <a:latin typeface="DM Sans"/>
                <a:ea typeface="DM Sans"/>
                <a:cs typeface="DM Sans"/>
                <a:sym typeface="DM Sans"/>
              </a:rPr>
              <a:t>WELCOME!</a:t>
            </a:r>
            <a:endParaRPr/>
          </a:p>
        </p:txBody>
      </p:sp>
      <p:sp>
        <p:nvSpPr>
          <p:cNvPr id="314" name="Google Shape;314;p24"/>
          <p:cNvSpPr txBox="1"/>
          <p:nvPr/>
        </p:nvSpPr>
        <p:spPr>
          <a:xfrm>
            <a:off x="418075" y="5871602"/>
            <a:ext cx="8443604" cy="1099820"/>
          </a:xfrm>
          <a:prstGeom prst="rect">
            <a:avLst/>
          </a:prstGeom>
          <a:noFill/>
          <a:ln>
            <a:noFill/>
          </a:ln>
        </p:spPr>
        <p:txBody>
          <a:bodyPr anchorCtr="0" anchor="t" bIns="0" lIns="0" spcFirstLastPara="1" rIns="0" wrap="square" tIns="0">
            <a:spAutoFit/>
          </a:bodyPr>
          <a:lstStyle/>
          <a:p>
            <a:pPr indent="0" lvl="0" marL="0" marR="0" rtl="0" algn="l">
              <a:lnSpc>
                <a:spcPct val="130013"/>
              </a:lnSpc>
              <a:spcBef>
                <a:spcPts val="0"/>
              </a:spcBef>
              <a:spcAft>
                <a:spcPts val="0"/>
              </a:spcAft>
              <a:buNone/>
            </a:pPr>
            <a:r>
              <a:rPr lang="en-US" sz="2199">
                <a:solidFill>
                  <a:srgbClr val="000000"/>
                </a:solidFill>
                <a:latin typeface="Inter ExtraLight"/>
                <a:ea typeface="Inter ExtraLight"/>
                <a:cs typeface="Inter ExtraLight"/>
                <a:sym typeface="Inter ExtraLight"/>
              </a:rPr>
              <a:t>Welcome to [Hospital Name]! We are a leading healthcare provider in [Location]. Our mission is to provide exceptional patient care through a team of dedicated professionals.</a:t>
            </a:r>
            <a:endParaRPr/>
          </a:p>
        </p:txBody>
      </p:sp>
      <p:pic>
        <p:nvPicPr>
          <p:cNvPr id="315" name="Google Shape;315;p24"/>
          <p:cNvPicPr preferRelativeResize="0"/>
          <p:nvPr/>
        </p:nvPicPr>
        <p:blipFill>
          <a:blip r:embed="rId4">
            <a:alphaModFix/>
          </a:blip>
          <a:stretch>
            <a:fillRect/>
          </a:stretch>
        </p:blipFill>
        <p:spPr>
          <a:xfrm>
            <a:off x="8861663" y="-988900"/>
            <a:ext cx="13068749" cy="1307512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pic>
        <p:nvPicPr>
          <p:cNvPr id="320" name="Google Shape;320;p25"/>
          <p:cNvPicPr preferRelativeResize="0"/>
          <p:nvPr/>
        </p:nvPicPr>
        <p:blipFill>
          <a:blip r:embed="rId3">
            <a:alphaModFix/>
          </a:blip>
          <a:stretch>
            <a:fillRect/>
          </a:stretch>
        </p:blipFill>
        <p:spPr>
          <a:xfrm>
            <a:off x="12271800" y="4903459"/>
            <a:ext cx="5246325" cy="3564591"/>
          </a:xfrm>
          <a:prstGeom prst="rect">
            <a:avLst/>
          </a:prstGeom>
          <a:noFill/>
          <a:ln>
            <a:noFill/>
          </a:ln>
        </p:spPr>
      </p:pic>
      <p:pic>
        <p:nvPicPr>
          <p:cNvPr id="321" name="Google Shape;321;p25"/>
          <p:cNvPicPr preferRelativeResize="0"/>
          <p:nvPr/>
        </p:nvPicPr>
        <p:blipFill>
          <a:blip r:embed="rId4">
            <a:alphaModFix/>
          </a:blip>
          <a:stretch>
            <a:fillRect/>
          </a:stretch>
        </p:blipFill>
        <p:spPr>
          <a:xfrm>
            <a:off x="6520925" y="4838550"/>
            <a:ext cx="5246325" cy="3694200"/>
          </a:xfrm>
          <a:prstGeom prst="rect">
            <a:avLst/>
          </a:prstGeom>
          <a:noFill/>
          <a:ln>
            <a:noFill/>
          </a:ln>
        </p:spPr>
      </p:pic>
      <p:pic>
        <p:nvPicPr>
          <p:cNvPr id="322" name="Google Shape;322;p25"/>
          <p:cNvPicPr preferRelativeResize="0"/>
          <p:nvPr/>
        </p:nvPicPr>
        <p:blipFill>
          <a:blip r:embed="rId5">
            <a:alphaModFix/>
          </a:blip>
          <a:stretch>
            <a:fillRect/>
          </a:stretch>
        </p:blipFill>
        <p:spPr>
          <a:xfrm>
            <a:off x="769875" y="4903275"/>
            <a:ext cx="5246551" cy="3564750"/>
          </a:xfrm>
          <a:prstGeom prst="rect">
            <a:avLst/>
          </a:prstGeom>
          <a:noFill/>
          <a:ln>
            <a:noFill/>
          </a:ln>
        </p:spPr>
      </p:pic>
      <p:sp>
        <p:nvSpPr>
          <p:cNvPr id="323" name="Google Shape;323;p25"/>
          <p:cNvSpPr/>
          <p:nvPr/>
        </p:nvSpPr>
        <p:spPr>
          <a:xfrm>
            <a:off x="12271762" y="4901049"/>
            <a:ext cx="5246370" cy="3566991"/>
          </a:xfrm>
          <a:custGeom>
            <a:rect b="b" l="l" r="r" t="t"/>
            <a:pathLst>
              <a:path extrusionOk="0" h="552620" w="812800">
                <a:moveTo>
                  <a:pt x="0" y="0"/>
                </a:moveTo>
                <a:lnTo>
                  <a:pt x="812800" y="0"/>
                </a:lnTo>
                <a:lnTo>
                  <a:pt x="812800" y="552620"/>
                </a:lnTo>
                <a:lnTo>
                  <a:pt x="0" y="552620"/>
                </a:lnTo>
                <a:close/>
              </a:path>
            </a:pathLst>
          </a:custGeom>
          <a:blipFill rotWithShape="1">
            <a:blip r:embed="rId6">
              <a:alphaModFix/>
            </a:blip>
            <a:stretch>
              <a:fillRect b="0" l="-1023" r="-1022"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24" name="Google Shape;324;p25"/>
          <p:cNvGrpSpPr/>
          <p:nvPr/>
        </p:nvGrpSpPr>
        <p:grpSpPr>
          <a:xfrm>
            <a:off x="769918" y="4808423"/>
            <a:ext cx="5246342" cy="3659598"/>
            <a:chOff x="0" y="-47625"/>
            <a:chExt cx="2697487" cy="1881638"/>
          </a:xfrm>
        </p:grpSpPr>
        <p:sp>
          <p:nvSpPr>
            <p:cNvPr id="325" name="Google Shape;325;p25"/>
            <p:cNvSpPr/>
            <p:nvPr/>
          </p:nvSpPr>
          <p:spPr>
            <a:xfrm>
              <a:off x="0" y="0"/>
              <a:ext cx="2697487" cy="1834013"/>
            </a:xfrm>
            <a:custGeom>
              <a:rect b="b" l="l" r="r" t="t"/>
              <a:pathLst>
                <a:path extrusionOk="0" h="1834013" w="2697487">
                  <a:moveTo>
                    <a:pt x="0" y="0"/>
                  </a:moveTo>
                  <a:lnTo>
                    <a:pt x="2697487" y="0"/>
                  </a:lnTo>
                  <a:lnTo>
                    <a:pt x="2697487" y="1834013"/>
                  </a:lnTo>
                  <a:lnTo>
                    <a:pt x="0" y="1834013"/>
                  </a:ln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6" name="Google Shape;326;p25"/>
            <p:cNvSpPr txBox="1"/>
            <p:nvPr/>
          </p:nvSpPr>
          <p:spPr>
            <a:xfrm>
              <a:off x="0" y="-47625"/>
              <a:ext cx="2697487" cy="1881638"/>
            </a:xfrm>
            <a:prstGeom prst="rect">
              <a:avLst/>
            </a:prstGeom>
            <a:noFill/>
            <a:ln>
              <a:noFill/>
            </a:ln>
          </p:spPr>
          <p:txBody>
            <a:bodyPr anchorCtr="0" anchor="ctr" bIns="56625" lIns="56625" spcFirstLastPara="1" rIns="56625" wrap="square" tIns="566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27" name="Google Shape;327;p25"/>
          <p:cNvGrpSpPr/>
          <p:nvPr/>
        </p:nvGrpSpPr>
        <p:grpSpPr>
          <a:xfrm>
            <a:off x="769693" y="4808423"/>
            <a:ext cx="5246562" cy="3659598"/>
            <a:chOff x="0" y="-47625"/>
            <a:chExt cx="2697600" cy="1881638"/>
          </a:xfrm>
        </p:grpSpPr>
        <p:sp>
          <p:nvSpPr>
            <p:cNvPr id="328" name="Google Shape;328;p25"/>
            <p:cNvSpPr/>
            <p:nvPr/>
          </p:nvSpPr>
          <p:spPr>
            <a:xfrm>
              <a:off x="0" y="0"/>
              <a:ext cx="2697487" cy="1834013"/>
            </a:xfrm>
            <a:custGeom>
              <a:rect b="b" l="l" r="r" t="t"/>
              <a:pathLst>
                <a:path extrusionOk="0" h="1834013" w="2697487">
                  <a:moveTo>
                    <a:pt x="0" y="0"/>
                  </a:moveTo>
                  <a:lnTo>
                    <a:pt x="2697487" y="0"/>
                  </a:lnTo>
                  <a:lnTo>
                    <a:pt x="2697487" y="1834013"/>
                  </a:lnTo>
                  <a:lnTo>
                    <a:pt x="0" y="1834013"/>
                  </a:ln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9" name="Google Shape;329;p25"/>
            <p:cNvSpPr txBox="1"/>
            <p:nvPr/>
          </p:nvSpPr>
          <p:spPr>
            <a:xfrm>
              <a:off x="0" y="-47625"/>
              <a:ext cx="2697600" cy="1881600"/>
            </a:xfrm>
            <a:prstGeom prst="rect">
              <a:avLst/>
            </a:prstGeom>
            <a:noFill/>
            <a:ln>
              <a:noFill/>
            </a:ln>
          </p:spPr>
          <p:txBody>
            <a:bodyPr anchorCtr="0" anchor="ctr" bIns="56625" lIns="56625" spcFirstLastPara="1" rIns="56625" wrap="square" tIns="566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30" name="Google Shape;330;p25"/>
          <p:cNvGrpSpPr/>
          <p:nvPr/>
        </p:nvGrpSpPr>
        <p:grpSpPr>
          <a:xfrm>
            <a:off x="769693" y="4808436"/>
            <a:ext cx="5246562" cy="3659598"/>
            <a:chOff x="0" y="-47625"/>
            <a:chExt cx="2697600" cy="1881638"/>
          </a:xfrm>
        </p:grpSpPr>
        <p:sp>
          <p:nvSpPr>
            <p:cNvPr id="331" name="Google Shape;331;p25"/>
            <p:cNvSpPr/>
            <p:nvPr/>
          </p:nvSpPr>
          <p:spPr>
            <a:xfrm>
              <a:off x="0" y="0"/>
              <a:ext cx="2697487" cy="1834013"/>
            </a:xfrm>
            <a:custGeom>
              <a:rect b="b" l="l" r="r" t="t"/>
              <a:pathLst>
                <a:path extrusionOk="0" h="1834013" w="2697487">
                  <a:moveTo>
                    <a:pt x="0" y="0"/>
                  </a:moveTo>
                  <a:lnTo>
                    <a:pt x="2697487" y="0"/>
                  </a:lnTo>
                  <a:lnTo>
                    <a:pt x="2697487" y="1834013"/>
                  </a:lnTo>
                  <a:lnTo>
                    <a:pt x="0" y="1834013"/>
                  </a:lnTo>
                  <a:close/>
                </a:path>
              </a:pathLst>
            </a:custGeom>
            <a:gradFill>
              <a:gsLst>
                <a:gs pos="0">
                  <a:srgbClr val="5BC3CA">
                    <a:alpha val="0"/>
                  </a:srgbClr>
                </a:gs>
                <a:gs pos="100000">
                  <a:srgbClr val="43C2CF">
                    <a:alpha val="58823"/>
                  </a:srgbClr>
                </a:gs>
              </a:gsLst>
              <a:lin ang="5400012"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2" name="Google Shape;332;p25"/>
            <p:cNvSpPr txBox="1"/>
            <p:nvPr/>
          </p:nvSpPr>
          <p:spPr>
            <a:xfrm>
              <a:off x="0" y="-47625"/>
              <a:ext cx="2697600" cy="1881600"/>
            </a:xfrm>
            <a:prstGeom prst="rect">
              <a:avLst/>
            </a:prstGeom>
            <a:noFill/>
            <a:ln>
              <a:noFill/>
            </a:ln>
          </p:spPr>
          <p:txBody>
            <a:bodyPr anchorCtr="0" anchor="ctr" bIns="56625" lIns="56625" spcFirstLastPara="1" rIns="56625" wrap="square" tIns="566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33" name="Google Shape;333;p25"/>
          <p:cNvGrpSpPr/>
          <p:nvPr/>
        </p:nvGrpSpPr>
        <p:grpSpPr>
          <a:xfrm>
            <a:off x="6520827" y="4855848"/>
            <a:ext cx="5246342" cy="3659598"/>
            <a:chOff x="0" y="-47625"/>
            <a:chExt cx="2697487" cy="1881638"/>
          </a:xfrm>
        </p:grpSpPr>
        <p:sp>
          <p:nvSpPr>
            <p:cNvPr id="334" name="Google Shape;334;p25"/>
            <p:cNvSpPr/>
            <p:nvPr/>
          </p:nvSpPr>
          <p:spPr>
            <a:xfrm>
              <a:off x="0" y="0"/>
              <a:ext cx="2697487" cy="1834013"/>
            </a:xfrm>
            <a:custGeom>
              <a:rect b="b" l="l" r="r" t="t"/>
              <a:pathLst>
                <a:path extrusionOk="0" h="1834013" w="2697487">
                  <a:moveTo>
                    <a:pt x="0" y="0"/>
                  </a:moveTo>
                  <a:lnTo>
                    <a:pt x="2697487" y="0"/>
                  </a:lnTo>
                  <a:lnTo>
                    <a:pt x="2697487" y="1834013"/>
                  </a:lnTo>
                  <a:lnTo>
                    <a:pt x="0" y="1834013"/>
                  </a:ln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5" name="Google Shape;335;p25"/>
            <p:cNvSpPr txBox="1"/>
            <p:nvPr/>
          </p:nvSpPr>
          <p:spPr>
            <a:xfrm>
              <a:off x="0" y="-47625"/>
              <a:ext cx="2697487" cy="1881638"/>
            </a:xfrm>
            <a:prstGeom prst="rect">
              <a:avLst/>
            </a:prstGeom>
            <a:noFill/>
            <a:ln>
              <a:noFill/>
            </a:ln>
          </p:spPr>
          <p:txBody>
            <a:bodyPr anchorCtr="0" anchor="ctr" bIns="56625" lIns="56625" spcFirstLastPara="1" rIns="56625" wrap="square" tIns="566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36" name="Google Shape;336;p25"/>
          <p:cNvGrpSpPr/>
          <p:nvPr/>
        </p:nvGrpSpPr>
        <p:grpSpPr>
          <a:xfrm>
            <a:off x="6520915" y="4855848"/>
            <a:ext cx="5246342" cy="3659598"/>
            <a:chOff x="0" y="-47625"/>
            <a:chExt cx="2697487" cy="1881638"/>
          </a:xfrm>
        </p:grpSpPr>
        <p:sp>
          <p:nvSpPr>
            <p:cNvPr id="337" name="Google Shape;337;p25"/>
            <p:cNvSpPr/>
            <p:nvPr/>
          </p:nvSpPr>
          <p:spPr>
            <a:xfrm>
              <a:off x="0" y="0"/>
              <a:ext cx="2697487" cy="1834013"/>
            </a:xfrm>
            <a:custGeom>
              <a:rect b="b" l="l" r="r" t="t"/>
              <a:pathLst>
                <a:path extrusionOk="0" h="1834013" w="2697487">
                  <a:moveTo>
                    <a:pt x="0" y="0"/>
                  </a:moveTo>
                  <a:lnTo>
                    <a:pt x="2697487" y="0"/>
                  </a:lnTo>
                  <a:lnTo>
                    <a:pt x="2697487" y="1834013"/>
                  </a:lnTo>
                  <a:lnTo>
                    <a:pt x="0" y="1834013"/>
                  </a:ln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8" name="Google Shape;338;p25"/>
            <p:cNvSpPr txBox="1"/>
            <p:nvPr/>
          </p:nvSpPr>
          <p:spPr>
            <a:xfrm>
              <a:off x="0" y="-47625"/>
              <a:ext cx="2697487" cy="1881638"/>
            </a:xfrm>
            <a:prstGeom prst="rect">
              <a:avLst/>
            </a:prstGeom>
            <a:noFill/>
            <a:ln>
              <a:noFill/>
            </a:ln>
          </p:spPr>
          <p:txBody>
            <a:bodyPr anchorCtr="0" anchor="ctr" bIns="56625" lIns="56625" spcFirstLastPara="1" rIns="56625" wrap="square" tIns="566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39" name="Google Shape;339;p25"/>
          <p:cNvGrpSpPr/>
          <p:nvPr/>
        </p:nvGrpSpPr>
        <p:grpSpPr>
          <a:xfrm>
            <a:off x="6520915" y="4854748"/>
            <a:ext cx="5246342" cy="3659598"/>
            <a:chOff x="0" y="-47625"/>
            <a:chExt cx="2697487" cy="1881638"/>
          </a:xfrm>
        </p:grpSpPr>
        <p:sp>
          <p:nvSpPr>
            <p:cNvPr id="340" name="Google Shape;340;p25"/>
            <p:cNvSpPr/>
            <p:nvPr/>
          </p:nvSpPr>
          <p:spPr>
            <a:xfrm>
              <a:off x="0" y="0"/>
              <a:ext cx="2697487" cy="1834013"/>
            </a:xfrm>
            <a:custGeom>
              <a:rect b="b" l="l" r="r" t="t"/>
              <a:pathLst>
                <a:path extrusionOk="0" h="1834013" w="2697487">
                  <a:moveTo>
                    <a:pt x="0" y="0"/>
                  </a:moveTo>
                  <a:lnTo>
                    <a:pt x="2697487" y="0"/>
                  </a:lnTo>
                  <a:lnTo>
                    <a:pt x="2697487" y="1834013"/>
                  </a:lnTo>
                  <a:lnTo>
                    <a:pt x="0" y="1834013"/>
                  </a:ln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1" name="Google Shape;341;p25"/>
            <p:cNvSpPr txBox="1"/>
            <p:nvPr/>
          </p:nvSpPr>
          <p:spPr>
            <a:xfrm>
              <a:off x="0" y="-47625"/>
              <a:ext cx="2697487" cy="1881638"/>
            </a:xfrm>
            <a:prstGeom prst="rect">
              <a:avLst/>
            </a:prstGeom>
            <a:noFill/>
            <a:ln>
              <a:noFill/>
            </a:ln>
          </p:spPr>
          <p:txBody>
            <a:bodyPr anchorCtr="0" anchor="ctr" bIns="56625" lIns="56625" spcFirstLastPara="1" rIns="56625" wrap="square" tIns="566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42" name="Google Shape;342;p25"/>
          <p:cNvSpPr/>
          <p:nvPr/>
        </p:nvSpPr>
        <p:spPr>
          <a:xfrm>
            <a:off x="12271762" y="4901049"/>
            <a:ext cx="5246370" cy="3566991"/>
          </a:xfrm>
          <a:custGeom>
            <a:rect b="b" l="l" r="r" t="t"/>
            <a:pathLst>
              <a:path extrusionOk="0" h="1834013" w="2697487">
                <a:moveTo>
                  <a:pt x="0" y="0"/>
                </a:moveTo>
                <a:lnTo>
                  <a:pt x="2697487" y="0"/>
                </a:lnTo>
                <a:lnTo>
                  <a:pt x="2697487" y="1834013"/>
                </a:lnTo>
                <a:lnTo>
                  <a:pt x="0" y="1834013"/>
                </a:ln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43" name="Google Shape;343;p25"/>
          <p:cNvGrpSpPr/>
          <p:nvPr/>
        </p:nvGrpSpPr>
        <p:grpSpPr>
          <a:xfrm>
            <a:off x="12271762" y="4855948"/>
            <a:ext cx="5246342" cy="3659598"/>
            <a:chOff x="0" y="-47625"/>
            <a:chExt cx="2697487" cy="1881638"/>
          </a:xfrm>
        </p:grpSpPr>
        <p:sp>
          <p:nvSpPr>
            <p:cNvPr id="344" name="Google Shape;344;p25"/>
            <p:cNvSpPr/>
            <p:nvPr/>
          </p:nvSpPr>
          <p:spPr>
            <a:xfrm>
              <a:off x="0" y="0"/>
              <a:ext cx="2697487" cy="1834013"/>
            </a:xfrm>
            <a:custGeom>
              <a:rect b="b" l="l" r="r" t="t"/>
              <a:pathLst>
                <a:path extrusionOk="0" h="1834013" w="2697487">
                  <a:moveTo>
                    <a:pt x="0" y="0"/>
                  </a:moveTo>
                  <a:lnTo>
                    <a:pt x="2697487" y="0"/>
                  </a:lnTo>
                  <a:lnTo>
                    <a:pt x="2697487" y="1834013"/>
                  </a:lnTo>
                  <a:lnTo>
                    <a:pt x="0" y="1834013"/>
                  </a:ln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5" name="Google Shape;345;p25"/>
            <p:cNvSpPr txBox="1"/>
            <p:nvPr/>
          </p:nvSpPr>
          <p:spPr>
            <a:xfrm>
              <a:off x="0" y="-47625"/>
              <a:ext cx="2697487" cy="1881638"/>
            </a:xfrm>
            <a:prstGeom prst="rect">
              <a:avLst/>
            </a:prstGeom>
            <a:noFill/>
            <a:ln>
              <a:noFill/>
            </a:ln>
          </p:spPr>
          <p:txBody>
            <a:bodyPr anchorCtr="0" anchor="ctr" bIns="56625" lIns="56625" spcFirstLastPara="1" rIns="56625" wrap="square" tIns="566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46" name="Google Shape;346;p25"/>
          <p:cNvGrpSpPr/>
          <p:nvPr/>
        </p:nvGrpSpPr>
        <p:grpSpPr>
          <a:xfrm>
            <a:off x="12271762" y="4855948"/>
            <a:ext cx="5246342" cy="3659598"/>
            <a:chOff x="0" y="-47625"/>
            <a:chExt cx="2697487" cy="1881638"/>
          </a:xfrm>
        </p:grpSpPr>
        <p:sp>
          <p:nvSpPr>
            <p:cNvPr id="347" name="Google Shape;347;p25"/>
            <p:cNvSpPr/>
            <p:nvPr/>
          </p:nvSpPr>
          <p:spPr>
            <a:xfrm>
              <a:off x="0" y="0"/>
              <a:ext cx="2697487" cy="1834013"/>
            </a:xfrm>
            <a:custGeom>
              <a:rect b="b" l="l" r="r" t="t"/>
              <a:pathLst>
                <a:path extrusionOk="0" h="1834013" w="2697487">
                  <a:moveTo>
                    <a:pt x="0" y="0"/>
                  </a:moveTo>
                  <a:lnTo>
                    <a:pt x="2697487" y="0"/>
                  </a:lnTo>
                  <a:lnTo>
                    <a:pt x="2697487" y="1834013"/>
                  </a:lnTo>
                  <a:lnTo>
                    <a:pt x="0" y="1834013"/>
                  </a:ln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8" name="Google Shape;348;p25"/>
            <p:cNvSpPr txBox="1"/>
            <p:nvPr/>
          </p:nvSpPr>
          <p:spPr>
            <a:xfrm>
              <a:off x="0" y="-47625"/>
              <a:ext cx="2697487" cy="1881638"/>
            </a:xfrm>
            <a:prstGeom prst="rect">
              <a:avLst/>
            </a:prstGeom>
            <a:noFill/>
            <a:ln>
              <a:noFill/>
            </a:ln>
          </p:spPr>
          <p:txBody>
            <a:bodyPr anchorCtr="0" anchor="ctr" bIns="56625" lIns="56625" spcFirstLastPara="1" rIns="56625" wrap="square" tIns="566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49" name="Google Shape;349;p25"/>
          <p:cNvSpPr txBox="1"/>
          <p:nvPr/>
        </p:nvSpPr>
        <p:spPr>
          <a:xfrm>
            <a:off x="7208624" y="586224"/>
            <a:ext cx="10309500" cy="36942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lang="en-US" sz="12000" u="none" strike="noStrike">
                <a:solidFill>
                  <a:srgbClr val="000000"/>
                </a:solidFill>
                <a:latin typeface="DM Sans"/>
                <a:ea typeface="DM Sans"/>
                <a:cs typeface="DM Sans"/>
                <a:sym typeface="DM Sans"/>
              </a:rPr>
              <a:t>HOSPITAL</a:t>
            </a:r>
            <a:r>
              <a:rPr lang="en-US" sz="12000" u="none" strike="noStrike">
                <a:solidFill>
                  <a:srgbClr val="4CC2CF"/>
                </a:solidFill>
                <a:latin typeface="DM Sans"/>
                <a:ea typeface="DM Sans"/>
                <a:cs typeface="DM Sans"/>
                <a:sym typeface="DM Sans"/>
              </a:rPr>
              <a:t> FACILITIES</a:t>
            </a:r>
            <a:endParaRPr/>
          </a:p>
        </p:txBody>
      </p:sp>
      <p:sp>
        <p:nvSpPr>
          <p:cNvPr id="350" name="Google Shape;350;p25"/>
          <p:cNvSpPr txBox="1"/>
          <p:nvPr/>
        </p:nvSpPr>
        <p:spPr>
          <a:xfrm>
            <a:off x="7640870" y="7392966"/>
            <a:ext cx="3870752" cy="4953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US" sz="3200">
                <a:solidFill>
                  <a:srgbClr val="FFFFFF"/>
                </a:solidFill>
                <a:latin typeface="Inter"/>
                <a:ea typeface="Inter"/>
                <a:cs typeface="Inter"/>
                <a:sym typeface="Inter"/>
              </a:rPr>
              <a:t>ICU</a:t>
            </a:r>
            <a:endParaRPr/>
          </a:p>
        </p:txBody>
      </p:sp>
      <p:sp>
        <p:nvSpPr>
          <p:cNvPr id="351" name="Google Shape;351;p25"/>
          <p:cNvSpPr txBox="1"/>
          <p:nvPr/>
        </p:nvSpPr>
        <p:spPr>
          <a:xfrm>
            <a:off x="13862400" y="7392966"/>
            <a:ext cx="3396900" cy="9810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US" sz="3200" u="none" strike="noStrike">
                <a:solidFill>
                  <a:srgbClr val="FFFFFF"/>
                </a:solidFill>
                <a:latin typeface="Inter"/>
                <a:ea typeface="Inter"/>
                <a:cs typeface="Inter"/>
                <a:sym typeface="Inter"/>
              </a:rPr>
              <a:t>MATERNITY WARD</a:t>
            </a:r>
            <a:endParaRPr/>
          </a:p>
        </p:txBody>
      </p:sp>
      <p:sp>
        <p:nvSpPr>
          <p:cNvPr id="352" name="Google Shape;352;p25"/>
          <p:cNvSpPr txBox="1"/>
          <p:nvPr/>
        </p:nvSpPr>
        <p:spPr>
          <a:xfrm>
            <a:off x="1888063" y="7392966"/>
            <a:ext cx="3870752" cy="9810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US" sz="3200" u="none" strike="noStrike">
                <a:solidFill>
                  <a:srgbClr val="FFFFFF"/>
                </a:solidFill>
                <a:latin typeface="Inter"/>
                <a:ea typeface="Inter"/>
                <a:cs typeface="Inter"/>
                <a:sym typeface="Inter"/>
              </a:rPr>
              <a:t>EMERGENCY DEPARTMENT</a:t>
            </a:r>
            <a:endParaRPr/>
          </a:p>
        </p:txBody>
      </p:sp>
      <p:sp>
        <p:nvSpPr>
          <p:cNvPr id="353" name="Google Shape;353;p25"/>
          <p:cNvSpPr txBox="1"/>
          <p:nvPr/>
        </p:nvSpPr>
        <p:spPr>
          <a:xfrm>
            <a:off x="769868" y="8925241"/>
            <a:ext cx="5246370" cy="380361"/>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2200" u="none" strike="noStrike">
                <a:solidFill>
                  <a:srgbClr val="000000"/>
                </a:solidFill>
                <a:latin typeface="Inter ExtraLight"/>
                <a:ea typeface="Inter ExtraLight"/>
                <a:cs typeface="Inter ExtraLight"/>
                <a:sym typeface="Inter ExtraLight"/>
              </a:rPr>
              <a:t>Elaborate on what you want to discuss. </a:t>
            </a:r>
            <a:endParaRPr/>
          </a:p>
        </p:txBody>
      </p:sp>
      <p:sp>
        <p:nvSpPr>
          <p:cNvPr id="354" name="Google Shape;354;p25"/>
          <p:cNvSpPr txBox="1"/>
          <p:nvPr/>
        </p:nvSpPr>
        <p:spPr>
          <a:xfrm>
            <a:off x="6520815" y="8925241"/>
            <a:ext cx="5246370" cy="380361"/>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2200" u="none" strike="noStrike">
                <a:solidFill>
                  <a:srgbClr val="000000"/>
                </a:solidFill>
                <a:latin typeface="Inter ExtraLight"/>
                <a:ea typeface="Inter ExtraLight"/>
                <a:cs typeface="Inter ExtraLight"/>
                <a:sym typeface="Inter ExtraLight"/>
              </a:rPr>
              <a:t>Elaborate on what you want to discuss. </a:t>
            </a:r>
            <a:endParaRPr/>
          </a:p>
        </p:txBody>
      </p:sp>
      <p:sp>
        <p:nvSpPr>
          <p:cNvPr id="355" name="Google Shape;355;p25"/>
          <p:cNvSpPr txBox="1"/>
          <p:nvPr/>
        </p:nvSpPr>
        <p:spPr>
          <a:xfrm>
            <a:off x="12271762" y="8925241"/>
            <a:ext cx="5246370" cy="380361"/>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2200" u="none" strike="noStrike">
                <a:solidFill>
                  <a:srgbClr val="000000"/>
                </a:solidFill>
                <a:latin typeface="Inter ExtraLight"/>
                <a:ea typeface="Inter ExtraLight"/>
                <a:cs typeface="Inter ExtraLight"/>
                <a:sym typeface="Inter ExtraLight"/>
              </a:rPr>
              <a:t>Elaborate on what you want to discuss.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pic>
        <p:nvPicPr>
          <p:cNvPr id="360" name="Google Shape;360;p26"/>
          <p:cNvPicPr preferRelativeResize="0"/>
          <p:nvPr/>
        </p:nvPicPr>
        <p:blipFill rotWithShape="1">
          <a:blip r:embed="rId3">
            <a:alphaModFix/>
          </a:blip>
          <a:srcRect b="18351" l="0" r="0" t="44147"/>
          <a:stretch/>
        </p:blipFill>
        <p:spPr>
          <a:xfrm>
            <a:off x="0" y="0"/>
            <a:ext cx="18288000" cy="10287000"/>
          </a:xfrm>
          <a:prstGeom prst="rect">
            <a:avLst/>
          </a:prstGeom>
          <a:noFill/>
          <a:ln>
            <a:noFill/>
          </a:ln>
        </p:spPr>
      </p:pic>
      <p:grpSp>
        <p:nvGrpSpPr>
          <p:cNvPr id="361" name="Google Shape;361;p26"/>
          <p:cNvGrpSpPr/>
          <p:nvPr/>
        </p:nvGrpSpPr>
        <p:grpSpPr>
          <a:xfrm>
            <a:off x="0" y="6712865"/>
            <a:ext cx="18288000" cy="8677636"/>
            <a:chOff x="0" y="-1680883"/>
            <a:chExt cx="24384000" cy="11570181"/>
          </a:xfrm>
        </p:grpSpPr>
        <p:grpSp>
          <p:nvGrpSpPr>
            <p:cNvPr id="362" name="Google Shape;362;p26"/>
            <p:cNvGrpSpPr/>
            <p:nvPr/>
          </p:nvGrpSpPr>
          <p:grpSpPr>
            <a:xfrm>
              <a:off x="0" y="-1680883"/>
              <a:ext cx="24384000" cy="11532925"/>
              <a:chOff x="0" y="-47625"/>
              <a:chExt cx="690880" cy="326766"/>
            </a:xfrm>
          </p:grpSpPr>
          <p:sp>
            <p:nvSpPr>
              <p:cNvPr id="363" name="Google Shape;363;p26"/>
              <p:cNvSpPr/>
              <p:nvPr/>
            </p:nvSpPr>
            <p:spPr>
              <a:xfrm>
                <a:off x="0" y="0"/>
                <a:ext cx="690880" cy="279141"/>
              </a:xfrm>
              <a:custGeom>
                <a:rect b="b" l="l" r="r" t="t"/>
                <a:pathLst>
                  <a:path extrusionOk="0" h="279141" w="690880">
                    <a:moveTo>
                      <a:pt x="0" y="0"/>
                    </a:moveTo>
                    <a:lnTo>
                      <a:pt x="690880" y="0"/>
                    </a:lnTo>
                    <a:lnTo>
                      <a:pt x="690880" y="279141"/>
                    </a:lnTo>
                    <a:lnTo>
                      <a:pt x="0" y="279141"/>
                    </a:ln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4" name="Google Shape;364;p26"/>
              <p:cNvSpPr txBox="1"/>
              <p:nvPr/>
            </p:nvSpPr>
            <p:spPr>
              <a:xfrm>
                <a:off x="0" y="-47625"/>
                <a:ext cx="690880" cy="326766"/>
              </a:xfrm>
              <a:prstGeom prst="rect">
                <a:avLst/>
              </a:prstGeom>
              <a:noFill/>
              <a:ln>
                <a:noFill/>
              </a:ln>
            </p:spPr>
            <p:txBody>
              <a:bodyPr anchorCtr="0" anchor="ctr" bIns="354150" lIns="354150" spcFirstLastPara="1" rIns="354150" wrap="square" tIns="35415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65" name="Google Shape;365;p26"/>
            <p:cNvGrpSpPr/>
            <p:nvPr/>
          </p:nvGrpSpPr>
          <p:grpSpPr>
            <a:xfrm>
              <a:off x="0" y="-1643627"/>
              <a:ext cx="24384000" cy="11532925"/>
              <a:chOff x="0" y="-47625"/>
              <a:chExt cx="690880" cy="326766"/>
            </a:xfrm>
          </p:grpSpPr>
          <p:sp>
            <p:nvSpPr>
              <p:cNvPr id="366" name="Google Shape;366;p26"/>
              <p:cNvSpPr/>
              <p:nvPr/>
            </p:nvSpPr>
            <p:spPr>
              <a:xfrm>
                <a:off x="0" y="0"/>
                <a:ext cx="690880" cy="279141"/>
              </a:xfrm>
              <a:custGeom>
                <a:rect b="b" l="l" r="r" t="t"/>
                <a:pathLst>
                  <a:path extrusionOk="0" h="279141" w="690880">
                    <a:moveTo>
                      <a:pt x="0" y="0"/>
                    </a:moveTo>
                    <a:lnTo>
                      <a:pt x="690880" y="0"/>
                    </a:lnTo>
                    <a:lnTo>
                      <a:pt x="690880" y="279141"/>
                    </a:lnTo>
                    <a:lnTo>
                      <a:pt x="0" y="279141"/>
                    </a:ln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7" name="Google Shape;367;p26"/>
              <p:cNvSpPr txBox="1"/>
              <p:nvPr/>
            </p:nvSpPr>
            <p:spPr>
              <a:xfrm>
                <a:off x="0" y="-47625"/>
                <a:ext cx="690880" cy="326766"/>
              </a:xfrm>
              <a:prstGeom prst="rect">
                <a:avLst/>
              </a:prstGeom>
              <a:noFill/>
              <a:ln>
                <a:noFill/>
              </a:ln>
            </p:spPr>
            <p:txBody>
              <a:bodyPr anchorCtr="0" anchor="ctr" bIns="354150" lIns="354150" spcFirstLastPara="1" rIns="354150" wrap="square" tIns="35415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68" name="Google Shape;368;p26"/>
            <p:cNvGrpSpPr/>
            <p:nvPr/>
          </p:nvGrpSpPr>
          <p:grpSpPr>
            <a:xfrm>
              <a:off x="0" y="-1680883"/>
              <a:ext cx="24384000" cy="11532925"/>
              <a:chOff x="0" y="-47625"/>
              <a:chExt cx="690880" cy="326766"/>
            </a:xfrm>
          </p:grpSpPr>
          <p:sp>
            <p:nvSpPr>
              <p:cNvPr id="369" name="Google Shape;369;p26"/>
              <p:cNvSpPr/>
              <p:nvPr/>
            </p:nvSpPr>
            <p:spPr>
              <a:xfrm>
                <a:off x="0" y="0"/>
                <a:ext cx="690880" cy="279141"/>
              </a:xfrm>
              <a:custGeom>
                <a:rect b="b" l="l" r="r" t="t"/>
                <a:pathLst>
                  <a:path extrusionOk="0" h="279141" w="690880">
                    <a:moveTo>
                      <a:pt x="0" y="0"/>
                    </a:moveTo>
                    <a:lnTo>
                      <a:pt x="690880" y="0"/>
                    </a:lnTo>
                    <a:lnTo>
                      <a:pt x="690880" y="279141"/>
                    </a:lnTo>
                    <a:lnTo>
                      <a:pt x="0" y="279141"/>
                    </a:ln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0" name="Google Shape;370;p26"/>
              <p:cNvSpPr txBox="1"/>
              <p:nvPr/>
            </p:nvSpPr>
            <p:spPr>
              <a:xfrm>
                <a:off x="0" y="-47625"/>
                <a:ext cx="690880" cy="326766"/>
              </a:xfrm>
              <a:prstGeom prst="rect">
                <a:avLst/>
              </a:prstGeom>
              <a:noFill/>
              <a:ln>
                <a:noFill/>
              </a:ln>
            </p:spPr>
            <p:txBody>
              <a:bodyPr anchorCtr="0" anchor="ctr" bIns="354150" lIns="354150" spcFirstLastPara="1" rIns="354150" wrap="square" tIns="35415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71" name="Google Shape;371;p26"/>
            <p:cNvGrpSpPr/>
            <p:nvPr/>
          </p:nvGrpSpPr>
          <p:grpSpPr>
            <a:xfrm>
              <a:off x="0" y="-1643627"/>
              <a:ext cx="24384000" cy="11532925"/>
              <a:chOff x="0" y="-47625"/>
              <a:chExt cx="690880" cy="326766"/>
            </a:xfrm>
          </p:grpSpPr>
          <p:sp>
            <p:nvSpPr>
              <p:cNvPr id="372" name="Google Shape;372;p26"/>
              <p:cNvSpPr/>
              <p:nvPr/>
            </p:nvSpPr>
            <p:spPr>
              <a:xfrm>
                <a:off x="0" y="0"/>
                <a:ext cx="690880" cy="279141"/>
              </a:xfrm>
              <a:custGeom>
                <a:rect b="b" l="l" r="r" t="t"/>
                <a:pathLst>
                  <a:path extrusionOk="0" h="279141" w="690880">
                    <a:moveTo>
                      <a:pt x="0" y="0"/>
                    </a:moveTo>
                    <a:lnTo>
                      <a:pt x="690880" y="0"/>
                    </a:lnTo>
                    <a:lnTo>
                      <a:pt x="690880" y="279141"/>
                    </a:lnTo>
                    <a:lnTo>
                      <a:pt x="0" y="279141"/>
                    </a:ln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3" name="Google Shape;373;p26"/>
              <p:cNvSpPr txBox="1"/>
              <p:nvPr/>
            </p:nvSpPr>
            <p:spPr>
              <a:xfrm>
                <a:off x="0" y="-47625"/>
                <a:ext cx="690880" cy="326766"/>
              </a:xfrm>
              <a:prstGeom prst="rect">
                <a:avLst/>
              </a:prstGeom>
              <a:noFill/>
              <a:ln>
                <a:noFill/>
              </a:ln>
            </p:spPr>
            <p:txBody>
              <a:bodyPr anchorCtr="0" anchor="ctr" bIns="354150" lIns="354150" spcFirstLastPara="1" rIns="354150" wrap="square" tIns="35415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grpSp>
        <p:nvGrpSpPr>
          <p:cNvPr id="374" name="Google Shape;374;p26"/>
          <p:cNvGrpSpPr/>
          <p:nvPr/>
        </p:nvGrpSpPr>
        <p:grpSpPr>
          <a:xfrm rot="10800000">
            <a:off x="0" y="-4692441"/>
            <a:ext cx="18288000" cy="8677636"/>
            <a:chOff x="0" y="-1680883"/>
            <a:chExt cx="24384000" cy="11570181"/>
          </a:xfrm>
        </p:grpSpPr>
        <p:grpSp>
          <p:nvGrpSpPr>
            <p:cNvPr id="375" name="Google Shape;375;p26"/>
            <p:cNvGrpSpPr/>
            <p:nvPr/>
          </p:nvGrpSpPr>
          <p:grpSpPr>
            <a:xfrm>
              <a:off x="0" y="-1680883"/>
              <a:ext cx="24384000" cy="11532925"/>
              <a:chOff x="0" y="-47625"/>
              <a:chExt cx="690880" cy="326766"/>
            </a:xfrm>
          </p:grpSpPr>
          <p:sp>
            <p:nvSpPr>
              <p:cNvPr id="376" name="Google Shape;376;p26"/>
              <p:cNvSpPr/>
              <p:nvPr/>
            </p:nvSpPr>
            <p:spPr>
              <a:xfrm>
                <a:off x="0" y="0"/>
                <a:ext cx="690880" cy="279141"/>
              </a:xfrm>
              <a:custGeom>
                <a:rect b="b" l="l" r="r" t="t"/>
                <a:pathLst>
                  <a:path extrusionOk="0" h="279141" w="690880">
                    <a:moveTo>
                      <a:pt x="0" y="0"/>
                    </a:moveTo>
                    <a:lnTo>
                      <a:pt x="690880" y="0"/>
                    </a:lnTo>
                    <a:lnTo>
                      <a:pt x="690880" y="279141"/>
                    </a:lnTo>
                    <a:lnTo>
                      <a:pt x="0" y="279141"/>
                    </a:ln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7" name="Google Shape;377;p26"/>
              <p:cNvSpPr txBox="1"/>
              <p:nvPr/>
            </p:nvSpPr>
            <p:spPr>
              <a:xfrm>
                <a:off x="0" y="-47625"/>
                <a:ext cx="690880" cy="326766"/>
              </a:xfrm>
              <a:prstGeom prst="rect">
                <a:avLst/>
              </a:prstGeom>
              <a:noFill/>
              <a:ln>
                <a:noFill/>
              </a:ln>
            </p:spPr>
            <p:txBody>
              <a:bodyPr anchorCtr="0" anchor="ctr" bIns="354150" lIns="354150" spcFirstLastPara="1" rIns="354150" wrap="square" tIns="35415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78" name="Google Shape;378;p26"/>
            <p:cNvGrpSpPr/>
            <p:nvPr/>
          </p:nvGrpSpPr>
          <p:grpSpPr>
            <a:xfrm>
              <a:off x="0" y="-1643627"/>
              <a:ext cx="24384000" cy="11532925"/>
              <a:chOff x="0" y="-47625"/>
              <a:chExt cx="690880" cy="326766"/>
            </a:xfrm>
          </p:grpSpPr>
          <p:sp>
            <p:nvSpPr>
              <p:cNvPr id="379" name="Google Shape;379;p26"/>
              <p:cNvSpPr/>
              <p:nvPr/>
            </p:nvSpPr>
            <p:spPr>
              <a:xfrm>
                <a:off x="0" y="0"/>
                <a:ext cx="690880" cy="279141"/>
              </a:xfrm>
              <a:custGeom>
                <a:rect b="b" l="l" r="r" t="t"/>
                <a:pathLst>
                  <a:path extrusionOk="0" h="279141" w="690880">
                    <a:moveTo>
                      <a:pt x="0" y="0"/>
                    </a:moveTo>
                    <a:lnTo>
                      <a:pt x="690880" y="0"/>
                    </a:lnTo>
                    <a:lnTo>
                      <a:pt x="690880" y="279141"/>
                    </a:lnTo>
                    <a:lnTo>
                      <a:pt x="0" y="279141"/>
                    </a:ln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0" name="Google Shape;380;p26"/>
              <p:cNvSpPr txBox="1"/>
              <p:nvPr/>
            </p:nvSpPr>
            <p:spPr>
              <a:xfrm>
                <a:off x="0" y="-47625"/>
                <a:ext cx="690880" cy="326766"/>
              </a:xfrm>
              <a:prstGeom prst="rect">
                <a:avLst/>
              </a:prstGeom>
              <a:noFill/>
              <a:ln>
                <a:noFill/>
              </a:ln>
            </p:spPr>
            <p:txBody>
              <a:bodyPr anchorCtr="0" anchor="ctr" bIns="354150" lIns="354150" spcFirstLastPara="1" rIns="354150" wrap="square" tIns="35415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81" name="Google Shape;381;p26"/>
            <p:cNvGrpSpPr/>
            <p:nvPr/>
          </p:nvGrpSpPr>
          <p:grpSpPr>
            <a:xfrm>
              <a:off x="0" y="-1680883"/>
              <a:ext cx="24384000" cy="11532925"/>
              <a:chOff x="0" y="-47625"/>
              <a:chExt cx="690880" cy="326766"/>
            </a:xfrm>
          </p:grpSpPr>
          <p:sp>
            <p:nvSpPr>
              <p:cNvPr id="382" name="Google Shape;382;p26"/>
              <p:cNvSpPr/>
              <p:nvPr/>
            </p:nvSpPr>
            <p:spPr>
              <a:xfrm>
                <a:off x="0" y="0"/>
                <a:ext cx="690880" cy="279141"/>
              </a:xfrm>
              <a:custGeom>
                <a:rect b="b" l="l" r="r" t="t"/>
                <a:pathLst>
                  <a:path extrusionOk="0" h="279141" w="690880">
                    <a:moveTo>
                      <a:pt x="0" y="0"/>
                    </a:moveTo>
                    <a:lnTo>
                      <a:pt x="690880" y="0"/>
                    </a:lnTo>
                    <a:lnTo>
                      <a:pt x="690880" y="279141"/>
                    </a:lnTo>
                    <a:lnTo>
                      <a:pt x="0" y="279141"/>
                    </a:ln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3" name="Google Shape;383;p26"/>
              <p:cNvSpPr txBox="1"/>
              <p:nvPr/>
            </p:nvSpPr>
            <p:spPr>
              <a:xfrm>
                <a:off x="0" y="-47625"/>
                <a:ext cx="690880" cy="326766"/>
              </a:xfrm>
              <a:prstGeom prst="rect">
                <a:avLst/>
              </a:prstGeom>
              <a:noFill/>
              <a:ln>
                <a:noFill/>
              </a:ln>
            </p:spPr>
            <p:txBody>
              <a:bodyPr anchorCtr="0" anchor="ctr" bIns="354150" lIns="354150" spcFirstLastPara="1" rIns="354150" wrap="square" tIns="35415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84" name="Google Shape;384;p26"/>
            <p:cNvGrpSpPr/>
            <p:nvPr/>
          </p:nvGrpSpPr>
          <p:grpSpPr>
            <a:xfrm>
              <a:off x="0" y="-1643627"/>
              <a:ext cx="24384000" cy="11532925"/>
              <a:chOff x="0" y="-47625"/>
              <a:chExt cx="690880" cy="326766"/>
            </a:xfrm>
          </p:grpSpPr>
          <p:sp>
            <p:nvSpPr>
              <p:cNvPr id="385" name="Google Shape;385;p26"/>
              <p:cNvSpPr/>
              <p:nvPr/>
            </p:nvSpPr>
            <p:spPr>
              <a:xfrm>
                <a:off x="0" y="0"/>
                <a:ext cx="690880" cy="279141"/>
              </a:xfrm>
              <a:custGeom>
                <a:rect b="b" l="l" r="r" t="t"/>
                <a:pathLst>
                  <a:path extrusionOk="0" h="279141" w="690880">
                    <a:moveTo>
                      <a:pt x="0" y="0"/>
                    </a:moveTo>
                    <a:lnTo>
                      <a:pt x="690880" y="0"/>
                    </a:lnTo>
                    <a:lnTo>
                      <a:pt x="690880" y="279141"/>
                    </a:lnTo>
                    <a:lnTo>
                      <a:pt x="0" y="279141"/>
                    </a:lnTo>
                    <a:close/>
                  </a:path>
                </a:pathLst>
              </a:custGeom>
              <a:gradFill>
                <a:gsLst>
                  <a:gs pos="0">
                    <a:srgbClr val="5BC3CA">
                      <a:alpha val="0"/>
                    </a:srgbClr>
                  </a:gs>
                  <a:gs pos="100000">
                    <a:srgbClr val="43C2CF">
                      <a:alpha val="5882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6" name="Google Shape;386;p26"/>
              <p:cNvSpPr txBox="1"/>
              <p:nvPr/>
            </p:nvSpPr>
            <p:spPr>
              <a:xfrm>
                <a:off x="0" y="-47625"/>
                <a:ext cx="690880" cy="326766"/>
              </a:xfrm>
              <a:prstGeom prst="rect">
                <a:avLst/>
              </a:prstGeom>
              <a:noFill/>
              <a:ln>
                <a:noFill/>
              </a:ln>
            </p:spPr>
            <p:txBody>
              <a:bodyPr anchorCtr="0" anchor="ctr" bIns="354150" lIns="354150" spcFirstLastPara="1" rIns="354150" wrap="square" tIns="354150">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grpSp>
        <p:nvGrpSpPr>
          <p:cNvPr id="387" name="Google Shape;387;p26"/>
          <p:cNvGrpSpPr/>
          <p:nvPr/>
        </p:nvGrpSpPr>
        <p:grpSpPr>
          <a:xfrm>
            <a:off x="10052245" y="3768153"/>
            <a:ext cx="7462742" cy="3496394"/>
            <a:chOff x="0" y="0"/>
            <a:chExt cx="9950322" cy="4661860"/>
          </a:xfrm>
        </p:grpSpPr>
        <p:sp>
          <p:nvSpPr>
            <p:cNvPr id="388" name="Google Shape;388;p26"/>
            <p:cNvSpPr/>
            <p:nvPr/>
          </p:nvSpPr>
          <p:spPr>
            <a:xfrm>
              <a:off x="0" y="0"/>
              <a:ext cx="4593405" cy="3148570"/>
            </a:xfrm>
            <a:custGeom>
              <a:rect b="b" l="l" r="r" t="t"/>
              <a:pathLst>
                <a:path extrusionOk="0" h="3148570" w="4593405">
                  <a:moveTo>
                    <a:pt x="0" y="0"/>
                  </a:moveTo>
                  <a:lnTo>
                    <a:pt x="4593405" y="0"/>
                  </a:lnTo>
                  <a:lnTo>
                    <a:pt x="4593405" y="3148570"/>
                  </a:lnTo>
                  <a:lnTo>
                    <a:pt x="0" y="3148570"/>
                  </a:lnTo>
                  <a:lnTo>
                    <a:pt x="0" y="0"/>
                  </a:lnTo>
                  <a:close/>
                </a:path>
              </a:pathLst>
            </a:custGeom>
            <a:blipFill rotWithShape="1">
              <a:blip r:embed="rId4">
                <a:alphaModFix amt="4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9" name="Google Shape;389;p26"/>
            <p:cNvSpPr/>
            <p:nvPr/>
          </p:nvSpPr>
          <p:spPr>
            <a:xfrm>
              <a:off x="3750388" y="0"/>
              <a:ext cx="4593405" cy="3148570"/>
            </a:xfrm>
            <a:custGeom>
              <a:rect b="b" l="l" r="r" t="t"/>
              <a:pathLst>
                <a:path extrusionOk="0" h="3148570" w="4593405">
                  <a:moveTo>
                    <a:pt x="0" y="0"/>
                  </a:moveTo>
                  <a:lnTo>
                    <a:pt x="4593405" y="0"/>
                  </a:lnTo>
                  <a:lnTo>
                    <a:pt x="4593405" y="3148570"/>
                  </a:lnTo>
                  <a:lnTo>
                    <a:pt x="0" y="3148570"/>
                  </a:lnTo>
                  <a:lnTo>
                    <a:pt x="0" y="0"/>
                  </a:lnTo>
                  <a:close/>
                </a:path>
              </a:pathLst>
            </a:custGeom>
            <a:blipFill rotWithShape="1">
              <a:blip r:embed="rId4">
                <a:alphaModFix amt="4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0" name="Google Shape;390;p26"/>
            <p:cNvSpPr/>
            <p:nvPr/>
          </p:nvSpPr>
          <p:spPr>
            <a:xfrm>
              <a:off x="5356917" y="0"/>
              <a:ext cx="4593405" cy="3148570"/>
            </a:xfrm>
            <a:custGeom>
              <a:rect b="b" l="l" r="r" t="t"/>
              <a:pathLst>
                <a:path extrusionOk="0" h="3148570" w="4593405">
                  <a:moveTo>
                    <a:pt x="0" y="0"/>
                  </a:moveTo>
                  <a:lnTo>
                    <a:pt x="4593405" y="0"/>
                  </a:lnTo>
                  <a:lnTo>
                    <a:pt x="4593405" y="3148570"/>
                  </a:lnTo>
                  <a:lnTo>
                    <a:pt x="0" y="3148570"/>
                  </a:lnTo>
                  <a:lnTo>
                    <a:pt x="0" y="0"/>
                  </a:lnTo>
                  <a:close/>
                </a:path>
              </a:pathLst>
            </a:custGeom>
            <a:blipFill rotWithShape="1">
              <a:blip r:embed="rId4">
                <a:alphaModFix amt="4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1" name="Google Shape;391;p26"/>
            <p:cNvSpPr/>
            <p:nvPr/>
          </p:nvSpPr>
          <p:spPr>
            <a:xfrm>
              <a:off x="0" y="1513290"/>
              <a:ext cx="4593405" cy="3148570"/>
            </a:xfrm>
            <a:custGeom>
              <a:rect b="b" l="l" r="r" t="t"/>
              <a:pathLst>
                <a:path extrusionOk="0" h="3148570" w="4593405">
                  <a:moveTo>
                    <a:pt x="0" y="0"/>
                  </a:moveTo>
                  <a:lnTo>
                    <a:pt x="4593405" y="0"/>
                  </a:lnTo>
                  <a:lnTo>
                    <a:pt x="4593405" y="3148571"/>
                  </a:lnTo>
                  <a:lnTo>
                    <a:pt x="0" y="3148571"/>
                  </a:lnTo>
                  <a:lnTo>
                    <a:pt x="0" y="0"/>
                  </a:lnTo>
                  <a:close/>
                </a:path>
              </a:pathLst>
            </a:custGeom>
            <a:blipFill rotWithShape="1">
              <a:blip r:embed="rId4">
                <a:alphaModFix amt="4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2" name="Google Shape;392;p26"/>
            <p:cNvSpPr/>
            <p:nvPr/>
          </p:nvSpPr>
          <p:spPr>
            <a:xfrm>
              <a:off x="3750388" y="1513290"/>
              <a:ext cx="4593405" cy="3148570"/>
            </a:xfrm>
            <a:custGeom>
              <a:rect b="b" l="l" r="r" t="t"/>
              <a:pathLst>
                <a:path extrusionOk="0" h="3148570" w="4593405">
                  <a:moveTo>
                    <a:pt x="0" y="0"/>
                  </a:moveTo>
                  <a:lnTo>
                    <a:pt x="4593405" y="0"/>
                  </a:lnTo>
                  <a:lnTo>
                    <a:pt x="4593405" y="3148571"/>
                  </a:lnTo>
                  <a:lnTo>
                    <a:pt x="0" y="3148571"/>
                  </a:lnTo>
                  <a:lnTo>
                    <a:pt x="0" y="0"/>
                  </a:lnTo>
                  <a:close/>
                </a:path>
              </a:pathLst>
            </a:custGeom>
            <a:blipFill rotWithShape="1">
              <a:blip r:embed="rId4">
                <a:alphaModFix amt="4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3" name="Google Shape;393;p26"/>
            <p:cNvSpPr/>
            <p:nvPr/>
          </p:nvSpPr>
          <p:spPr>
            <a:xfrm>
              <a:off x="5356917" y="1513290"/>
              <a:ext cx="4593405" cy="3148570"/>
            </a:xfrm>
            <a:custGeom>
              <a:rect b="b" l="l" r="r" t="t"/>
              <a:pathLst>
                <a:path extrusionOk="0" h="3148570" w="4593405">
                  <a:moveTo>
                    <a:pt x="0" y="0"/>
                  </a:moveTo>
                  <a:lnTo>
                    <a:pt x="4593405" y="0"/>
                  </a:lnTo>
                  <a:lnTo>
                    <a:pt x="4593405" y="3148571"/>
                  </a:lnTo>
                  <a:lnTo>
                    <a:pt x="0" y="3148571"/>
                  </a:lnTo>
                  <a:lnTo>
                    <a:pt x="0" y="0"/>
                  </a:lnTo>
                  <a:close/>
                </a:path>
              </a:pathLst>
            </a:custGeom>
            <a:blipFill rotWithShape="1">
              <a:blip r:embed="rId4">
                <a:alphaModFix amt="4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94" name="Google Shape;394;p26"/>
          <p:cNvGrpSpPr/>
          <p:nvPr/>
        </p:nvGrpSpPr>
        <p:grpSpPr>
          <a:xfrm>
            <a:off x="9716134" y="3678299"/>
            <a:ext cx="7280602" cy="3170134"/>
            <a:chOff x="0" y="-47625"/>
            <a:chExt cx="3858903" cy="1680251"/>
          </a:xfrm>
        </p:grpSpPr>
        <p:sp>
          <p:nvSpPr>
            <p:cNvPr id="395" name="Google Shape;395;p26"/>
            <p:cNvSpPr/>
            <p:nvPr/>
          </p:nvSpPr>
          <p:spPr>
            <a:xfrm>
              <a:off x="0" y="0"/>
              <a:ext cx="3858903" cy="1632626"/>
            </a:xfrm>
            <a:custGeom>
              <a:rect b="b" l="l" r="r" t="t"/>
              <a:pathLst>
                <a:path extrusionOk="0" h="1632626" w="3858903">
                  <a:moveTo>
                    <a:pt x="0" y="0"/>
                  </a:moveTo>
                  <a:lnTo>
                    <a:pt x="3858903" y="0"/>
                  </a:lnTo>
                  <a:lnTo>
                    <a:pt x="3858903" y="1632626"/>
                  </a:lnTo>
                  <a:lnTo>
                    <a:pt x="0" y="1632626"/>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6" name="Google Shape;396;p26"/>
            <p:cNvSpPr txBox="1"/>
            <p:nvPr/>
          </p:nvSpPr>
          <p:spPr>
            <a:xfrm>
              <a:off x="0" y="-47625"/>
              <a:ext cx="3858903" cy="1680251"/>
            </a:xfrm>
            <a:prstGeom prst="rect">
              <a:avLst/>
            </a:prstGeom>
            <a:noFill/>
            <a:ln>
              <a:noFill/>
            </a:ln>
          </p:spPr>
          <p:txBody>
            <a:bodyPr anchorCtr="0" anchor="ctr" bIns="50800" lIns="50800" spcFirstLastPara="1" rIns="50800" wrap="square" tIns="50800">
              <a:noAutofit/>
            </a:bodyPr>
            <a:lstStyle/>
            <a:p>
              <a:pPr indent="0" lvl="0" marL="0" marR="0" rtl="0" algn="ctr">
                <a:lnSpc>
                  <a:spcPct val="167388"/>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97" name="Google Shape;397;p26"/>
          <p:cNvGrpSpPr/>
          <p:nvPr/>
        </p:nvGrpSpPr>
        <p:grpSpPr>
          <a:xfrm>
            <a:off x="1364810" y="3768153"/>
            <a:ext cx="7462742" cy="3496394"/>
            <a:chOff x="0" y="0"/>
            <a:chExt cx="9950322" cy="4661860"/>
          </a:xfrm>
        </p:grpSpPr>
        <p:sp>
          <p:nvSpPr>
            <p:cNvPr id="398" name="Google Shape;398;p26"/>
            <p:cNvSpPr/>
            <p:nvPr/>
          </p:nvSpPr>
          <p:spPr>
            <a:xfrm>
              <a:off x="0" y="0"/>
              <a:ext cx="4593405" cy="3148570"/>
            </a:xfrm>
            <a:custGeom>
              <a:rect b="b" l="l" r="r" t="t"/>
              <a:pathLst>
                <a:path extrusionOk="0" h="3148570" w="4593405">
                  <a:moveTo>
                    <a:pt x="0" y="0"/>
                  </a:moveTo>
                  <a:lnTo>
                    <a:pt x="4593405" y="0"/>
                  </a:lnTo>
                  <a:lnTo>
                    <a:pt x="4593405" y="3148570"/>
                  </a:lnTo>
                  <a:lnTo>
                    <a:pt x="0" y="3148570"/>
                  </a:lnTo>
                  <a:lnTo>
                    <a:pt x="0" y="0"/>
                  </a:lnTo>
                  <a:close/>
                </a:path>
              </a:pathLst>
            </a:custGeom>
            <a:blipFill rotWithShape="1">
              <a:blip r:embed="rId4">
                <a:alphaModFix amt="4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9" name="Google Shape;399;p26"/>
            <p:cNvSpPr/>
            <p:nvPr/>
          </p:nvSpPr>
          <p:spPr>
            <a:xfrm>
              <a:off x="3750388" y="0"/>
              <a:ext cx="4593405" cy="3148570"/>
            </a:xfrm>
            <a:custGeom>
              <a:rect b="b" l="l" r="r" t="t"/>
              <a:pathLst>
                <a:path extrusionOk="0" h="3148570" w="4593405">
                  <a:moveTo>
                    <a:pt x="0" y="0"/>
                  </a:moveTo>
                  <a:lnTo>
                    <a:pt x="4593405" y="0"/>
                  </a:lnTo>
                  <a:lnTo>
                    <a:pt x="4593405" y="3148570"/>
                  </a:lnTo>
                  <a:lnTo>
                    <a:pt x="0" y="3148570"/>
                  </a:lnTo>
                  <a:lnTo>
                    <a:pt x="0" y="0"/>
                  </a:lnTo>
                  <a:close/>
                </a:path>
              </a:pathLst>
            </a:custGeom>
            <a:blipFill rotWithShape="1">
              <a:blip r:embed="rId4">
                <a:alphaModFix amt="4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0" name="Google Shape;400;p26"/>
            <p:cNvSpPr/>
            <p:nvPr/>
          </p:nvSpPr>
          <p:spPr>
            <a:xfrm>
              <a:off x="5356917" y="0"/>
              <a:ext cx="4593405" cy="3148570"/>
            </a:xfrm>
            <a:custGeom>
              <a:rect b="b" l="l" r="r" t="t"/>
              <a:pathLst>
                <a:path extrusionOk="0" h="3148570" w="4593405">
                  <a:moveTo>
                    <a:pt x="0" y="0"/>
                  </a:moveTo>
                  <a:lnTo>
                    <a:pt x="4593405" y="0"/>
                  </a:lnTo>
                  <a:lnTo>
                    <a:pt x="4593405" y="3148570"/>
                  </a:lnTo>
                  <a:lnTo>
                    <a:pt x="0" y="3148570"/>
                  </a:lnTo>
                  <a:lnTo>
                    <a:pt x="0" y="0"/>
                  </a:lnTo>
                  <a:close/>
                </a:path>
              </a:pathLst>
            </a:custGeom>
            <a:blipFill rotWithShape="1">
              <a:blip r:embed="rId4">
                <a:alphaModFix amt="4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1" name="Google Shape;401;p26"/>
            <p:cNvSpPr/>
            <p:nvPr/>
          </p:nvSpPr>
          <p:spPr>
            <a:xfrm>
              <a:off x="0" y="1513290"/>
              <a:ext cx="4593405" cy="3148570"/>
            </a:xfrm>
            <a:custGeom>
              <a:rect b="b" l="l" r="r" t="t"/>
              <a:pathLst>
                <a:path extrusionOk="0" h="3148570" w="4593405">
                  <a:moveTo>
                    <a:pt x="0" y="0"/>
                  </a:moveTo>
                  <a:lnTo>
                    <a:pt x="4593405" y="0"/>
                  </a:lnTo>
                  <a:lnTo>
                    <a:pt x="4593405" y="3148571"/>
                  </a:lnTo>
                  <a:lnTo>
                    <a:pt x="0" y="3148571"/>
                  </a:lnTo>
                  <a:lnTo>
                    <a:pt x="0" y="0"/>
                  </a:lnTo>
                  <a:close/>
                </a:path>
              </a:pathLst>
            </a:custGeom>
            <a:blipFill rotWithShape="1">
              <a:blip r:embed="rId4">
                <a:alphaModFix amt="4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2" name="Google Shape;402;p26"/>
            <p:cNvSpPr/>
            <p:nvPr/>
          </p:nvSpPr>
          <p:spPr>
            <a:xfrm>
              <a:off x="3750388" y="1513290"/>
              <a:ext cx="4593405" cy="3148570"/>
            </a:xfrm>
            <a:custGeom>
              <a:rect b="b" l="l" r="r" t="t"/>
              <a:pathLst>
                <a:path extrusionOk="0" h="3148570" w="4593405">
                  <a:moveTo>
                    <a:pt x="0" y="0"/>
                  </a:moveTo>
                  <a:lnTo>
                    <a:pt x="4593405" y="0"/>
                  </a:lnTo>
                  <a:lnTo>
                    <a:pt x="4593405" y="3148571"/>
                  </a:lnTo>
                  <a:lnTo>
                    <a:pt x="0" y="3148571"/>
                  </a:lnTo>
                  <a:lnTo>
                    <a:pt x="0" y="0"/>
                  </a:lnTo>
                  <a:close/>
                </a:path>
              </a:pathLst>
            </a:custGeom>
            <a:blipFill rotWithShape="1">
              <a:blip r:embed="rId4">
                <a:alphaModFix amt="4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3" name="Google Shape;403;p26"/>
            <p:cNvSpPr/>
            <p:nvPr/>
          </p:nvSpPr>
          <p:spPr>
            <a:xfrm>
              <a:off x="5356917" y="1513290"/>
              <a:ext cx="4593405" cy="3148570"/>
            </a:xfrm>
            <a:custGeom>
              <a:rect b="b" l="l" r="r" t="t"/>
              <a:pathLst>
                <a:path extrusionOk="0" h="3148570" w="4593405">
                  <a:moveTo>
                    <a:pt x="0" y="0"/>
                  </a:moveTo>
                  <a:lnTo>
                    <a:pt x="4593405" y="0"/>
                  </a:lnTo>
                  <a:lnTo>
                    <a:pt x="4593405" y="3148571"/>
                  </a:lnTo>
                  <a:lnTo>
                    <a:pt x="0" y="3148571"/>
                  </a:lnTo>
                  <a:lnTo>
                    <a:pt x="0" y="0"/>
                  </a:lnTo>
                  <a:close/>
                </a:path>
              </a:pathLst>
            </a:custGeom>
            <a:blipFill rotWithShape="1">
              <a:blip r:embed="rId4">
                <a:alphaModFix amt="4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04" name="Google Shape;404;p26"/>
          <p:cNvGrpSpPr/>
          <p:nvPr/>
        </p:nvGrpSpPr>
        <p:grpSpPr>
          <a:xfrm>
            <a:off x="1028700" y="3678299"/>
            <a:ext cx="7280602" cy="3170134"/>
            <a:chOff x="0" y="-47625"/>
            <a:chExt cx="3858903" cy="1680251"/>
          </a:xfrm>
        </p:grpSpPr>
        <p:sp>
          <p:nvSpPr>
            <p:cNvPr id="405" name="Google Shape;405;p26"/>
            <p:cNvSpPr/>
            <p:nvPr/>
          </p:nvSpPr>
          <p:spPr>
            <a:xfrm>
              <a:off x="0" y="0"/>
              <a:ext cx="3858903" cy="1632626"/>
            </a:xfrm>
            <a:custGeom>
              <a:rect b="b" l="l" r="r" t="t"/>
              <a:pathLst>
                <a:path extrusionOk="0" h="1632626" w="3858903">
                  <a:moveTo>
                    <a:pt x="0" y="0"/>
                  </a:moveTo>
                  <a:lnTo>
                    <a:pt x="3858903" y="0"/>
                  </a:lnTo>
                  <a:lnTo>
                    <a:pt x="3858903" y="1632626"/>
                  </a:lnTo>
                  <a:lnTo>
                    <a:pt x="0" y="1632626"/>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6" name="Google Shape;406;p26"/>
            <p:cNvSpPr txBox="1"/>
            <p:nvPr/>
          </p:nvSpPr>
          <p:spPr>
            <a:xfrm>
              <a:off x="0" y="-47625"/>
              <a:ext cx="3858903" cy="1680251"/>
            </a:xfrm>
            <a:prstGeom prst="rect">
              <a:avLst/>
            </a:prstGeom>
            <a:noFill/>
            <a:ln>
              <a:noFill/>
            </a:ln>
          </p:spPr>
          <p:txBody>
            <a:bodyPr anchorCtr="0" anchor="ctr" bIns="50800" lIns="50800" spcFirstLastPara="1" rIns="50800" wrap="square" tIns="50800">
              <a:noAutofit/>
            </a:bodyPr>
            <a:lstStyle/>
            <a:p>
              <a:pPr indent="0" lvl="0" marL="0" marR="0" rtl="0" algn="ctr">
                <a:lnSpc>
                  <a:spcPct val="167388"/>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07" name="Google Shape;407;p26"/>
          <p:cNvSpPr txBox="1"/>
          <p:nvPr/>
        </p:nvSpPr>
        <p:spPr>
          <a:xfrm>
            <a:off x="2045816" y="5478250"/>
            <a:ext cx="5246370" cy="37274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200" u="none" strike="noStrike">
                <a:solidFill>
                  <a:srgbClr val="000000"/>
                </a:solidFill>
                <a:latin typeface="Inter ExtraLight"/>
                <a:ea typeface="Inter ExtraLight"/>
                <a:cs typeface="Inter ExtraLight"/>
                <a:sym typeface="Inter ExtraLight"/>
              </a:rPr>
              <a:t>Elaborate on what you want to discuss. </a:t>
            </a:r>
            <a:endParaRPr/>
          </a:p>
        </p:txBody>
      </p:sp>
      <p:sp>
        <p:nvSpPr>
          <p:cNvPr id="408" name="Google Shape;408;p26"/>
          <p:cNvSpPr txBox="1"/>
          <p:nvPr/>
        </p:nvSpPr>
        <p:spPr>
          <a:xfrm>
            <a:off x="10733250" y="5478250"/>
            <a:ext cx="5246370" cy="37274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200" u="none" strike="noStrike">
                <a:solidFill>
                  <a:srgbClr val="000000"/>
                </a:solidFill>
                <a:latin typeface="Inter ExtraLight"/>
                <a:ea typeface="Inter ExtraLight"/>
                <a:cs typeface="Inter ExtraLight"/>
                <a:sym typeface="Inter ExtraLight"/>
              </a:rPr>
              <a:t>Elaborate on what you want to discuss. </a:t>
            </a:r>
            <a:endParaRPr/>
          </a:p>
        </p:txBody>
      </p:sp>
      <p:sp>
        <p:nvSpPr>
          <p:cNvPr id="409" name="Google Shape;409;p26"/>
          <p:cNvSpPr txBox="1"/>
          <p:nvPr/>
        </p:nvSpPr>
        <p:spPr>
          <a:xfrm>
            <a:off x="2733625" y="4565068"/>
            <a:ext cx="3870752"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3200">
                <a:solidFill>
                  <a:srgbClr val="4CC2CF"/>
                </a:solidFill>
                <a:latin typeface="Inter"/>
                <a:ea typeface="Inter"/>
                <a:cs typeface="Inter"/>
                <a:sym typeface="Inter"/>
              </a:rPr>
              <a:t>MISSION</a:t>
            </a:r>
            <a:endParaRPr/>
          </a:p>
        </p:txBody>
      </p:sp>
      <p:sp>
        <p:nvSpPr>
          <p:cNvPr id="410" name="Google Shape;410;p26"/>
          <p:cNvSpPr txBox="1"/>
          <p:nvPr/>
        </p:nvSpPr>
        <p:spPr>
          <a:xfrm>
            <a:off x="11421059" y="4565068"/>
            <a:ext cx="3870752"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3200">
                <a:solidFill>
                  <a:srgbClr val="4CC2CF"/>
                </a:solidFill>
                <a:latin typeface="Inter"/>
                <a:ea typeface="Inter"/>
                <a:cs typeface="Inter"/>
                <a:sym typeface="Inter"/>
              </a:rPr>
              <a:t>VISION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pic>
        <p:nvPicPr>
          <p:cNvPr id="415" name="Google Shape;415;p27"/>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416" name="Google Shape;416;p27"/>
          <p:cNvSpPr/>
          <p:nvPr/>
        </p:nvSpPr>
        <p:spPr>
          <a:xfrm>
            <a:off x="10019723" y="-4116658"/>
            <a:ext cx="11750004" cy="11750004"/>
          </a:xfrm>
          <a:custGeom>
            <a:rect b="b" l="l" r="r" t="t"/>
            <a:pathLst>
              <a:path extrusionOk="0" h="11750004" w="11750004">
                <a:moveTo>
                  <a:pt x="0" y="0"/>
                </a:moveTo>
                <a:lnTo>
                  <a:pt x="11750004" y="0"/>
                </a:lnTo>
                <a:lnTo>
                  <a:pt x="11750004" y="11750004"/>
                </a:lnTo>
                <a:lnTo>
                  <a:pt x="0" y="11750004"/>
                </a:lnTo>
                <a:lnTo>
                  <a:pt x="0" y="0"/>
                </a:lnTo>
                <a:close/>
              </a:path>
            </a:pathLst>
          </a:custGeom>
          <a:blipFill rotWithShape="1">
            <a:blip r:embed="rId4">
              <a:alphaModFix amt="19999"/>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17" name="Google Shape;417;p27"/>
          <p:cNvGrpSpPr/>
          <p:nvPr/>
        </p:nvGrpSpPr>
        <p:grpSpPr>
          <a:xfrm>
            <a:off x="11398804" y="-2892855"/>
            <a:ext cx="8991842" cy="8991842"/>
            <a:chOff x="0" y="0"/>
            <a:chExt cx="812800" cy="812800"/>
          </a:xfrm>
        </p:grpSpPr>
        <p:sp>
          <p:nvSpPr>
            <p:cNvPr id="418" name="Google Shape;418;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5BC3CA"/>
                </a:gs>
                <a:gs pos="100000">
                  <a:srgbClr val="3391B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9" name="Google Shape;419;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20" name="Google Shape;420;p27"/>
          <p:cNvGrpSpPr/>
          <p:nvPr/>
        </p:nvGrpSpPr>
        <p:grpSpPr>
          <a:xfrm>
            <a:off x="839067" y="6255034"/>
            <a:ext cx="189633" cy="3266926"/>
            <a:chOff x="0" y="-47625"/>
            <a:chExt cx="49945" cy="860425"/>
          </a:xfrm>
        </p:grpSpPr>
        <p:sp>
          <p:nvSpPr>
            <p:cNvPr id="421" name="Google Shape;421;p27"/>
            <p:cNvSpPr/>
            <p:nvPr/>
          </p:nvSpPr>
          <p:spPr>
            <a:xfrm>
              <a:off x="0" y="0"/>
              <a:ext cx="49945" cy="812800"/>
            </a:xfrm>
            <a:custGeom>
              <a:rect b="b" l="l" r="r" t="t"/>
              <a:pathLst>
                <a:path extrusionOk="0" h="812800" w="49945">
                  <a:moveTo>
                    <a:pt x="0" y="0"/>
                  </a:moveTo>
                  <a:lnTo>
                    <a:pt x="49945" y="0"/>
                  </a:lnTo>
                  <a:lnTo>
                    <a:pt x="49945" y="812800"/>
                  </a:lnTo>
                  <a:lnTo>
                    <a:pt x="0" y="812800"/>
                  </a:lnTo>
                  <a:close/>
                </a:path>
              </a:pathLst>
            </a:custGeom>
            <a:solidFill>
              <a:srgbClr val="4CC2C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2" name="Google Shape;422;p27"/>
            <p:cNvSpPr txBox="1"/>
            <p:nvPr/>
          </p:nvSpPr>
          <p:spPr>
            <a:xfrm>
              <a:off x="0" y="-47625"/>
              <a:ext cx="49945"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23" name="Google Shape;423;p27"/>
          <p:cNvSpPr txBox="1"/>
          <p:nvPr/>
        </p:nvSpPr>
        <p:spPr>
          <a:xfrm>
            <a:off x="1376276" y="6718946"/>
            <a:ext cx="11989250" cy="18288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lang="en-US" sz="12000">
                <a:solidFill>
                  <a:srgbClr val="FFFFFF"/>
                </a:solidFill>
                <a:latin typeface="DM Sans"/>
                <a:ea typeface="DM Sans"/>
                <a:cs typeface="DM Sans"/>
                <a:sym typeface="DM Sans"/>
              </a:rPr>
              <a:t>STAFF ROLES</a:t>
            </a:r>
            <a:endParaRPr/>
          </a:p>
        </p:txBody>
      </p:sp>
      <p:sp>
        <p:nvSpPr>
          <p:cNvPr id="424" name="Google Shape;424;p27"/>
          <p:cNvSpPr txBox="1"/>
          <p:nvPr/>
        </p:nvSpPr>
        <p:spPr>
          <a:xfrm>
            <a:off x="1376276" y="8717539"/>
            <a:ext cx="8726986" cy="52133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200" u="none">
                <a:solidFill>
                  <a:srgbClr val="FFFFFF"/>
                </a:solidFill>
                <a:latin typeface="Inter ExtraLight"/>
                <a:ea typeface="Inter ExtraLight"/>
                <a:cs typeface="Inter ExtraLight"/>
                <a:sym typeface="Inter ExtraLight"/>
              </a:rPr>
              <a:t>Elaborate on what you want to discuss. </a:t>
            </a:r>
            <a:endParaRPr/>
          </a:p>
        </p:txBody>
      </p:sp>
      <p:sp>
        <p:nvSpPr>
          <p:cNvPr id="425" name="Google Shape;425;p27"/>
          <p:cNvSpPr txBox="1"/>
          <p:nvPr/>
        </p:nvSpPr>
        <p:spPr>
          <a:xfrm>
            <a:off x="12487777" y="-9525"/>
            <a:ext cx="5800223" cy="4667250"/>
          </a:xfrm>
          <a:prstGeom prst="rect">
            <a:avLst/>
          </a:prstGeom>
          <a:noFill/>
          <a:ln>
            <a:noFill/>
          </a:ln>
        </p:spPr>
        <p:txBody>
          <a:bodyPr anchorCtr="0" anchor="t" bIns="0" lIns="0" spcFirstLastPara="1" rIns="0" wrap="square" tIns="0">
            <a:spAutoFit/>
          </a:bodyPr>
          <a:lstStyle/>
          <a:p>
            <a:pPr indent="0" lvl="0" marL="0" marR="0" rtl="0" algn="r">
              <a:lnSpc>
                <a:spcPct val="120005"/>
              </a:lnSpc>
              <a:spcBef>
                <a:spcPts val="0"/>
              </a:spcBef>
              <a:spcAft>
                <a:spcPts val="0"/>
              </a:spcAft>
              <a:buNone/>
            </a:pPr>
            <a:r>
              <a:rPr lang="en-US" sz="30601">
                <a:solidFill>
                  <a:srgbClr val="FFFFFF"/>
                </a:solidFill>
                <a:latin typeface="DM Sans"/>
                <a:ea typeface="DM Sans"/>
                <a:cs typeface="DM Sans"/>
                <a:sym typeface="DM Sans"/>
              </a:rPr>
              <a:t>02.</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28"/>
          <p:cNvSpPr/>
          <p:nvPr/>
        </p:nvSpPr>
        <p:spPr>
          <a:xfrm rot="-5400000">
            <a:off x="6606938" y="6697548"/>
            <a:ext cx="7178904" cy="7178904"/>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5BC3CA">
                  <a:alpha val="0"/>
                </a:srgbClr>
              </a:gs>
              <a:gs pos="100000">
                <a:srgbClr val="43C2CF">
                  <a:alpha val="33725"/>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1" name="Google Shape;431;p28"/>
          <p:cNvSpPr/>
          <p:nvPr/>
        </p:nvSpPr>
        <p:spPr>
          <a:xfrm>
            <a:off x="10196390" y="-4779406"/>
            <a:ext cx="11616213" cy="11616213"/>
          </a:xfrm>
          <a:custGeom>
            <a:rect b="b" l="l" r="r" t="t"/>
            <a:pathLst>
              <a:path extrusionOk="0" h="11616213" w="11616213">
                <a:moveTo>
                  <a:pt x="0" y="0"/>
                </a:moveTo>
                <a:lnTo>
                  <a:pt x="11616213" y="0"/>
                </a:lnTo>
                <a:lnTo>
                  <a:pt x="11616213" y="11616212"/>
                </a:lnTo>
                <a:lnTo>
                  <a:pt x="0" y="11616212"/>
                </a:lnTo>
                <a:lnTo>
                  <a:pt x="0" y="0"/>
                </a:lnTo>
                <a:close/>
              </a:path>
            </a:pathLst>
          </a:custGeom>
          <a:blipFill rotWithShape="1">
            <a:blip r:embed="rId3">
              <a:alphaModFix amt="19999"/>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2" name="Google Shape;432;p28"/>
          <p:cNvSpPr txBox="1"/>
          <p:nvPr/>
        </p:nvSpPr>
        <p:spPr>
          <a:xfrm>
            <a:off x="732001" y="4889075"/>
            <a:ext cx="7179000" cy="3694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12000" u="none" strike="noStrike">
                <a:solidFill>
                  <a:srgbClr val="4CC2CF"/>
                </a:solidFill>
                <a:latin typeface="DM Sans"/>
                <a:ea typeface="DM Sans"/>
                <a:cs typeface="DM Sans"/>
                <a:sym typeface="DM Sans"/>
              </a:rPr>
              <a:t>GALLERY </a:t>
            </a:r>
            <a:r>
              <a:rPr lang="en-US" sz="12000" u="none" strike="noStrike">
                <a:solidFill>
                  <a:srgbClr val="000000"/>
                </a:solidFill>
                <a:latin typeface="DM Sans"/>
                <a:ea typeface="DM Sans"/>
                <a:cs typeface="DM Sans"/>
                <a:sym typeface="DM Sans"/>
              </a:rPr>
              <a:t>IMAGE</a:t>
            </a:r>
            <a:endParaRPr/>
          </a:p>
        </p:txBody>
      </p:sp>
      <p:sp>
        <p:nvSpPr>
          <p:cNvPr id="433" name="Google Shape;433;p28"/>
          <p:cNvSpPr txBox="1"/>
          <p:nvPr/>
        </p:nvSpPr>
        <p:spPr>
          <a:xfrm>
            <a:off x="731990" y="8891270"/>
            <a:ext cx="5264470" cy="715010"/>
          </a:xfrm>
          <a:prstGeom prst="rect">
            <a:avLst/>
          </a:prstGeom>
          <a:noFill/>
          <a:ln>
            <a:noFill/>
          </a:ln>
        </p:spPr>
        <p:txBody>
          <a:bodyPr anchorCtr="0" anchor="t" bIns="0" lIns="0" spcFirstLastPara="1" rIns="0" wrap="square" tIns="0">
            <a:spAutoFit/>
          </a:bodyPr>
          <a:lstStyle/>
          <a:p>
            <a:pPr indent="0" lvl="0" marL="0" marR="0" rtl="0" algn="l">
              <a:lnSpc>
                <a:spcPct val="130013"/>
              </a:lnSpc>
              <a:spcBef>
                <a:spcPts val="0"/>
              </a:spcBef>
              <a:spcAft>
                <a:spcPts val="0"/>
              </a:spcAft>
              <a:buNone/>
            </a:pPr>
            <a:r>
              <a:rPr lang="en-US" sz="2199">
                <a:solidFill>
                  <a:srgbClr val="000000"/>
                </a:solidFill>
                <a:latin typeface="Inter ExtraLight"/>
                <a:ea typeface="Inter ExtraLight"/>
                <a:cs typeface="Inter ExtraLight"/>
                <a:sym typeface="Inter ExtraLight"/>
              </a:rPr>
              <a:t>What can you say about your projects? Share it here!</a:t>
            </a:r>
            <a:endParaRPr/>
          </a:p>
        </p:txBody>
      </p:sp>
      <p:sp>
        <p:nvSpPr>
          <p:cNvPr id="434" name="Google Shape;434;p28"/>
          <p:cNvSpPr/>
          <p:nvPr/>
        </p:nvSpPr>
        <p:spPr>
          <a:xfrm>
            <a:off x="5724491" y="229416"/>
            <a:ext cx="4334210" cy="4334210"/>
          </a:xfrm>
          <a:custGeom>
            <a:rect b="b" l="l" r="r" t="t"/>
            <a:pathLst>
              <a:path extrusionOk="0" h="4334210" w="4334210">
                <a:moveTo>
                  <a:pt x="0" y="0"/>
                </a:moveTo>
                <a:lnTo>
                  <a:pt x="4334210" y="0"/>
                </a:lnTo>
                <a:lnTo>
                  <a:pt x="4334210" y="4334210"/>
                </a:lnTo>
                <a:lnTo>
                  <a:pt x="0" y="4334210"/>
                </a:lnTo>
                <a:lnTo>
                  <a:pt x="0" y="0"/>
                </a:lnTo>
                <a:close/>
              </a:path>
            </a:pathLst>
          </a:custGeom>
          <a:blipFill rotWithShape="1">
            <a:blip r:embed="rId3">
              <a:alphaModFix amt="19999"/>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5" name="Google Shape;435;p28"/>
          <p:cNvSpPr/>
          <p:nvPr/>
        </p:nvSpPr>
        <p:spPr>
          <a:xfrm>
            <a:off x="8490265" y="3079690"/>
            <a:ext cx="7514232" cy="7514232"/>
          </a:xfrm>
          <a:custGeom>
            <a:rect b="b" l="l" r="r" t="t"/>
            <a:pathLst>
              <a:path extrusionOk="0" h="7514232" w="7514232">
                <a:moveTo>
                  <a:pt x="0" y="0"/>
                </a:moveTo>
                <a:lnTo>
                  <a:pt x="7514232" y="0"/>
                </a:lnTo>
                <a:lnTo>
                  <a:pt x="7514232" y="7514232"/>
                </a:lnTo>
                <a:lnTo>
                  <a:pt x="0" y="7514232"/>
                </a:lnTo>
                <a:lnTo>
                  <a:pt x="0" y="0"/>
                </a:lnTo>
                <a:close/>
              </a:path>
            </a:pathLst>
          </a:custGeom>
          <a:blipFill rotWithShape="1">
            <a:blip r:embed="rId3">
              <a:alphaModFix amt="19999"/>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6" name="Google Shape;436;p28"/>
          <p:cNvSpPr/>
          <p:nvPr/>
        </p:nvSpPr>
        <p:spPr>
          <a:xfrm rot="5400000">
            <a:off x="3301993" y="-2448477"/>
            <a:ext cx="4844997" cy="4844997"/>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5BC3CA">
                  <a:alpha val="0"/>
                </a:srgbClr>
              </a:gs>
              <a:gs pos="100000">
                <a:srgbClr val="43C2CF">
                  <a:alpha val="33725"/>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7" name="Google Shape;437;p28"/>
          <p:cNvSpPr/>
          <p:nvPr/>
        </p:nvSpPr>
        <p:spPr>
          <a:xfrm>
            <a:off x="14275338" y="7215624"/>
            <a:ext cx="2757224" cy="2757224"/>
          </a:xfrm>
          <a:custGeom>
            <a:rect b="b" l="l" r="r" t="t"/>
            <a:pathLst>
              <a:path extrusionOk="0" h="2757224" w="2757224">
                <a:moveTo>
                  <a:pt x="0" y="0"/>
                </a:moveTo>
                <a:lnTo>
                  <a:pt x="2757224" y="0"/>
                </a:lnTo>
                <a:lnTo>
                  <a:pt x="2757224" y="2757225"/>
                </a:lnTo>
                <a:lnTo>
                  <a:pt x="0" y="2757225"/>
                </a:lnTo>
                <a:lnTo>
                  <a:pt x="0" y="0"/>
                </a:lnTo>
                <a:close/>
              </a:path>
            </a:pathLst>
          </a:custGeom>
          <a:blipFill rotWithShape="1">
            <a:blip r:embed="rId3">
              <a:alphaModFix amt="19999"/>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8" name="Google Shape;438;p28"/>
          <p:cNvSpPr/>
          <p:nvPr/>
        </p:nvSpPr>
        <p:spPr>
          <a:xfrm rot="-5400000">
            <a:off x="16683466" y="6003927"/>
            <a:ext cx="3254373" cy="3254373"/>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5BC3CA">
                  <a:alpha val="0"/>
                </a:srgbClr>
              </a:gs>
              <a:gs pos="100000">
                <a:srgbClr val="43C2CF">
                  <a:alpha val="33725"/>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439" name="Google Shape;439;p28"/>
          <p:cNvPicPr preferRelativeResize="0"/>
          <p:nvPr/>
        </p:nvPicPr>
        <p:blipFill>
          <a:blip r:embed="rId4">
            <a:alphaModFix/>
          </a:blip>
          <a:stretch>
            <a:fillRect/>
          </a:stretch>
        </p:blipFill>
        <p:spPr>
          <a:xfrm>
            <a:off x="6259600" y="747038"/>
            <a:ext cx="3298975" cy="3298975"/>
          </a:xfrm>
          <a:prstGeom prst="rect">
            <a:avLst/>
          </a:prstGeom>
          <a:noFill/>
          <a:ln>
            <a:noFill/>
          </a:ln>
        </p:spPr>
      </p:pic>
      <p:pic>
        <p:nvPicPr>
          <p:cNvPr id="440" name="Google Shape;440;p28"/>
          <p:cNvPicPr preferRelativeResize="0"/>
          <p:nvPr/>
        </p:nvPicPr>
        <p:blipFill>
          <a:blip r:embed="rId5">
            <a:alphaModFix/>
          </a:blip>
          <a:stretch>
            <a:fillRect/>
          </a:stretch>
        </p:blipFill>
        <p:spPr>
          <a:xfrm>
            <a:off x="11682512" y="-3474037"/>
            <a:ext cx="9191476" cy="9191476"/>
          </a:xfrm>
          <a:prstGeom prst="rect">
            <a:avLst/>
          </a:prstGeom>
          <a:noFill/>
          <a:ln>
            <a:noFill/>
          </a:ln>
        </p:spPr>
      </p:pic>
      <p:pic>
        <p:nvPicPr>
          <p:cNvPr id="441" name="Google Shape;441;p28"/>
          <p:cNvPicPr preferRelativeResize="0"/>
          <p:nvPr/>
        </p:nvPicPr>
        <p:blipFill>
          <a:blip r:embed="rId6">
            <a:alphaModFix/>
          </a:blip>
          <a:stretch>
            <a:fillRect/>
          </a:stretch>
        </p:blipFill>
        <p:spPr>
          <a:xfrm>
            <a:off x="8822784" y="3581825"/>
            <a:ext cx="6509951" cy="6509951"/>
          </a:xfrm>
          <a:prstGeom prst="rect">
            <a:avLst/>
          </a:prstGeom>
          <a:noFill/>
          <a:ln>
            <a:noFill/>
          </a:ln>
        </p:spPr>
      </p:pic>
      <p:pic>
        <p:nvPicPr>
          <p:cNvPr id="442" name="Google Shape;442;p28"/>
          <p:cNvPicPr preferRelativeResize="0"/>
          <p:nvPr/>
        </p:nvPicPr>
        <p:blipFill>
          <a:blip r:embed="rId7">
            <a:alphaModFix/>
          </a:blip>
          <a:stretch>
            <a:fillRect/>
          </a:stretch>
        </p:blipFill>
        <p:spPr>
          <a:xfrm>
            <a:off x="14624425" y="7564712"/>
            <a:ext cx="2059050" cy="20590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Professional Hospital Staff Onboarding">
  <a:themeElements>
    <a:clrScheme name="Office">
      <a:dk1>
        <a:srgbClr val="000000"/>
      </a:dk1>
      <a:lt1>
        <a:srgbClr val="FFFFFF"/>
      </a:lt1>
      <a:dk2>
        <a:srgbClr val="4CC2CF"/>
      </a:dk2>
      <a:lt2>
        <a:srgbClr val="F0F0F0"/>
      </a:lt2>
      <a:accent1>
        <a:srgbClr val="FFFDFC"/>
      </a:accent1>
      <a:accent2>
        <a:srgbClr val="545454"/>
      </a:accent2>
      <a:accent3>
        <a:srgbClr val="4CC2CF"/>
      </a:accent3>
      <a:accent4>
        <a:srgbClr val="0F1A38"/>
      </a:accent4>
      <a:accent5>
        <a:srgbClr val="F0F0F0"/>
      </a:accent5>
      <a:accent6>
        <a:srgbClr val="4CC2CF"/>
      </a:accent6>
      <a:hlink>
        <a:srgbClr val="F0F0F0"/>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