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10287000" cx="18288000"/>
  <p:notesSz cx="6858000" cy="9144000"/>
  <p:embeddedFontLst>
    <p:embeddedFont>
      <p:font typeface="Saira"/>
      <p:regular r:id="rId26"/>
      <p:bold r:id="rId27"/>
      <p:italic r:id="rId28"/>
      <p:boldItalic r:id="rId29"/>
    </p:embeddedFont>
    <p:embeddedFont>
      <p:font typeface="Neuton"/>
      <p:regular r:id="rId30"/>
      <p:bold r:id="rId31"/>
      <p: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Saira-regular.fntdata"/><Relationship Id="rId25" Type="http://schemas.openxmlformats.org/officeDocument/2006/relationships/slide" Target="slides/slide20.xml"/><Relationship Id="rId28" Type="http://schemas.openxmlformats.org/officeDocument/2006/relationships/font" Target="fonts/Saira-italic.fntdata"/><Relationship Id="rId27" Type="http://schemas.openxmlformats.org/officeDocument/2006/relationships/font" Target="fonts/Saira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aira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euton-bold.fntdata"/><Relationship Id="rId30" Type="http://schemas.openxmlformats.org/officeDocument/2006/relationships/font" Target="fonts/Neuton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Neuton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ctrTitle"/>
          </p:nvPr>
        </p:nvSpPr>
        <p:spPr>
          <a:xfrm>
            <a:off x="667675" y="1531700"/>
            <a:ext cx="107466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3"/>
          <p:cNvSpPr txBox="1"/>
          <p:nvPr>
            <p:ph idx="1" type="subTitle"/>
          </p:nvPr>
        </p:nvSpPr>
        <p:spPr>
          <a:xfrm>
            <a:off x="2037200" y="39077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grpSp>
        <p:nvGrpSpPr>
          <p:cNvPr id="12" name="Google Shape;12;p3"/>
          <p:cNvGrpSpPr/>
          <p:nvPr/>
        </p:nvGrpSpPr>
        <p:grpSpPr>
          <a:xfrm>
            <a:off x="7632087" y="-4910079"/>
            <a:ext cx="17398799" cy="16121652"/>
            <a:chOff x="0" y="0"/>
            <a:chExt cx="939318" cy="870368"/>
          </a:xfrm>
        </p:grpSpPr>
        <p:sp>
          <p:nvSpPr>
            <p:cNvPr id="13" name="Google Shape;13;p3"/>
            <p:cNvSpPr/>
            <p:nvPr/>
          </p:nvSpPr>
          <p:spPr>
            <a:xfrm>
              <a:off x="0" y="0"/>
              <a:ext cx="939318" cy="870368"/>
            </a:xfrm>
            <a:custGeom>
              <a:rect b="b" l="l" r="r" t="t"/>
              <a:pathLst>
                <a:path extrusionOk="0" h="870368" w="939318">
                  <a:moveTo>
                    <a:pt x="469659" y="0"/>
                  </a:moveTo>
                  <a:lnTo>
                    <a:pt x="939318" y="870368"/>
                  </a:lnTo>
                  <a:lnTo>
                    <a:pt x="0" y="870368"/>
                  </a:lnTo>
                  <a:lnTo>
                    <a:pt x="4696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4" name="Google Shape;14;p3"/>
            <p:cNvSpPr txBox="1"/>
            <p:nvPr/>
          </p:nvSpPr>
          <p:spPr>
            <a:xfrm>
              <a:off x="146768" y="356474"/>
              <a:ext cx="645900" cy="45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15;p3"/>
          <p:cNvGrpSpPr/>
          <p:nvPr/>
        </p:nvGrpSpPr>
        <p:grpSpPr>
          <a:xfrm>
            <a:off x="10568530" y="6676092"/>
            <a:ext cx="1804010" cy="1656024"/>
            <a:chOff x="0" y="-47625"/>
            <a:chExt cx="812800" cy="746125"/>
          </a:xfrm>
        </p:grpSpPr>
        <p:sp>
          <p:nvSpPr>
            <p:cNvPr id="16" name="Google Shape;16;p3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" name="Google Shape;17;p3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8;p3"/>
          <p:cNvGrpSpPr/>
          <p:nvPr/>
        </p:nvGrpSpPr>
        <p:grpSpPr>
          <a:xfrm>
            <a:off x="6928309" y="9077473"/>
            <a:ext cx="12333930" cy="649270"/>
            <a:chOff x="0" y="-47625"/>
            <a:chExt cx="3248421" cy="171000"/>
          </a:xfrm>
        </p:grpSpPr>
        <p:sp>
          <p:nvSpPr>
            <p:cNvPr id="19" name="Google Shape;19;p3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20" name="Google Shape;20;p3"/>
            <p:cNvSpPr txBox="1"/>
            <p:nvPr/>
          </p:nvSpPr>
          <p:spPr>
            <a:xfrm>
              <a:off x="0" y="-47625"/>
              <a:ext cx="32484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3"/>
          <p:cNvGrpSpPr/>
          <p:nvPr/>
        </p:nvGrpSpPr>
        <p:grpSpPr>
          <a:xfrm>
            <a:off x="-8124839" y="9311586"/>
            <a:ext cx="16706903" cy="625349"/>
            <a:chOff x="0" y="-47625"/>
            <a:chExt cx="4400143" cy="164700"/>
          </a:xfrm>
        </p:grpSpPr>
        <p:sp>
          <p:nvSpPr>
            <p:cNvPr id="22" name="Google Shape;22;p3"/>
            <p:cNvSpPr/>
            <p:nvPr/>
          </p:nvSpPr>
          <p:spPr>
            <a:xfrm>
              <a:off x="0" y="0"/>
              <a:ext cx="4400143" cy="116984"/>
            </a:xfrm>
            <a:custGeom>
              <a:rect b="b" l="l" r="r" t="t"/>
              <a:pathLst>
                <a:path extrusionOk="0" h="116984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16984"/>
                  </a:lnTo>
                  <a:lnTo>
                    <a:pt x="0" y="116984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23" name="Google Shape;23;p3"/>
            <p:cNvSpPr txBox="1"/>
            <p:nvPr/>
          </p:nvSpPr>
          <p:spPr>
            <a:xfrm>
              <a:off x="0" y="-47625"/>
              <a:ext cx="4400100" cy="16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4;p3"/>
          <p:cNvGrpSpPr/>
          <p:nvPr/>
        </p:nvGrpSpPr>
        <p:grpSpPr>
          <a:xfrm>
            <a:off x="9509010" y="8514258"/>
            <a:ext cx="2574950" cy="2363724"/>
            <a:chOff x="0" y="-47625"/>
            <a:chExt cx="812800" cy="746125"/>
          </a:xfrm>
        </p:grpSpPr>
        <p:sp>
          <p:nvSpPr>
            <p:cNvPr id="25" name="Google Shape;25;p3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6" name="Google Shape;26;p3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" name="Google Shape;27;p3"/>
          <p:cNvGrpSpPr/>
          <p:nvPr/>
        </p:nvGrpSpPr>
        <p:grpSpPr>
          <a:xfrm>
            <a:off x="9144000" y="8466752"/>
            <a:ext cx="1116381" cy="1024803"/>
            <a:chOff x="0" y="-47625"/>
            <a:chExt cx="812800" cy="746125"/>
          </a:xfrm>
        </p:grpSpPr>
        <p:sp>
          <p:nvSpPr>
            <p:cNvPr id="28" name="Google Shape;28;p3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" name="Google Shape;29;p3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/>
          <p:nvPr>
            <p:ph type="title"/>
          </p:nvPr>
        </p:nvSpPr>
        <p:spPr>
          <a:xfrm>
            <a:off x="1066100" y="1227500"/>
            <a:ext cx="15868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1439400" y="28804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33" name="Google Shape;33;p4"/>
          <p:cNvGrpSpPr/>
          <p:nvPr/>
        </p:nvGrpSpPr>
        <p:grpSpPr>
          <a:xfrm rot="117282">
            <a:off x="12957781" y="-3207865"/>
            <a:ext cx="17398779" cy="16121633"/>
            <a:chOff x="0" y="0"/>
            <a:chExt cx="939318" cy="870368"/>
          </a:xfrm>
        </p:grpSpPr>
        <p:sp>
          <p:nvSpPr>
            <p:cNvPr id="34" name="Google Shape;34;p4"/>
            <p:cNvSpPr/>
            <p:nvPr/>
          </p:nvSpPr>
          <p:spPr>
            <a:xfrm>
              <a:off x="0" y="0"/>
              <a:ext cx="939318" cy="870368"/>
            </a:xfrm>
            <a:custGeom>
              <a:rect b="b" l="l" r="r" t="t"/>
              <a:pathLst>
                <a:path extrusionOk="0" h="870368" w="939318">
                  <a:moveTo>
                    <a:pt x="469659" y="0"/>
                  </a:moveTo>
                  <a:lnTo>
                    <a:pt x="939318" y="870368"/>
                  </a:lnTo>
                  <a:lnTo>
                    <a:pt x="0" y="870368"/>
                  </a:lnTo>
                  <a:lnTo>
                    <a:pt x="4696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5" name="Google Shape;35;p4"/>
            <p:cNvSpPr txBox="1"/>
            <p:nvPr/>
          </p:nvSpPr>
          <p:spPr>
            <a:xfrm>
              <a:off x="146768" y="356474"/>
              <a:ext cx="645900" cy="45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17205822" y="414323"/>
            <a:ext cx="501741" cy="454614"/>
            <a:chOff x="0" y="-47625"/>
            <a:chExt cx="812800" cy="746125"/>
          </a:xfrm>
        </p:grpSpPr>
        <p:sp>
          <p:nvSpPr>
            <p:cNvPr id="37" name="Google Shape;37;p4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8" name="Google Shape;38;p4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4"/>
          <p:cNvGrpSpPr/>
          <p:nvPr/>
        </p:nvGrpSpPr>
        <p:grpSpPr>
          <a:xfrm>
            <a:off x="15186197" y="7389378"/>
            <a:ext cx="1905772" cy="1749439"/>
            <a:chOff x="0" y="-47625"/>
            <a:chExt cx="812800" cy="746125"/>
          </a:xfrm>
        </p:grpSpPr>
        <p:sp>
          <p:nvSpPr>
            <p:cNvPr id="40" name="Google Shape;40;p4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1" name="Google Shape;41;p4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42;p4"/>
          <p:cNvGrpSpPr/>
          <p:nvPr/>
        </p:nvGrpSpPr>
        <p:grpSpPr>
          <a:xfrm>
            <a:off x="15029054" y="6886488"/>
            <a:ext cx="1258621" cy="1155375"/>
            <a:chOff x="0" y="-47625"/>
            <a:chExt cx="812800" cy="746125"/>
          </a:xfrm>
        </p:grpSpPr>
        <p:sp>
          <p:nvSpPr>
            <p:cNvPr id="43" name="Google Shape;43;p4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4" name="Google Shape;44;p4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45;p4"/>
          <p:cNvGrpSpPr/>
          <p:nvPr/>
        </p:nvGrpSpPr>
        <p:grpSpPr>
          <a:xfrm>
            <a:off x="890224" y="8135190"/>
            <a:ext cx="1524406" cy="1399357"/>
            <a:chOff x="0" y="-47625"/>
            <a:chExt cx="812800" cy="746125"/>
          </a:xfrm>
        </p:grpSpPr>
        <p:sp>
          <p:nvSpPr>
            <p:cNvPr id="46" name="Google Shape;46;p4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" name="Google Shape;47;p4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" name="Google Shape;48;p4"/>
          <p:cNvGrpSpPr/>
          <p:nvPr/>
        </p:nvGrpSpPr>
        <p:grpSpPr>
          <a:xfrm>
            <a:off x="1652415" y="7611564"/>
            <a:ext cx="1126134" cy="1033756"/>
            <a:chOff x="0" y="-47625"/>
            <a:chExt cx="812800" cy="746125"/>
          </a:xfrm>
        </p:grpSpPr>
        <p:sp>
          <p:nvSpPr>
            <p:cNvPr id="49" name="Google Shape;49;p4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0" name="Google Shape;50;p4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"/>
          <p:cNvSpPr txBox="1"/>
          <p:nvPr>
            <p:ph type="title"/>
          </p:nvPr>
        </p:nvSpPr>
        <p:spPr>
          <a:xfrm>
            <a:off x="1066100" y="1227500"/>
            <a:ext cx="15868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439400" y="28804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54" name="Google Shape;54;p5"/>
          <p:cNvGrpSpPr/>
          <p:nvPr/>
        </p:nvGrpSpPr>
        <p:grpSpPr>
          <a:xfrm>
            <a:off x="-12312457" y="-4485773"/>
            <a:ext cx="17398799" cy="16121652"/>
            <a:chOff x="0" y="0"/>
            <a:chExt cx="939318" cy="870368"/>
          </a:xfrm>
        </p:grpSpPr>
        <p:sp>
          <p:nvSpPr>
            <p:cNvPr id="55" name="Google Shape;55;p5"/>
            <p:cNvSpPr/>
            <p:nvPr/>
          </p:nvSpPr>
          <p:spPr>
            <a:xfrm>
              <a:off x="0" y="0"/>
              <a:ext cx="939318" cy="870368"/>
            </a:xfrm>
            <a:custGeom>
              <a:rect b="b" l="l" r="r" t="t"/>
              <a:pathLst>
                <a:path extrusionOk="0" h="870368" w="939318">
                  <a:moveTo>
                    <a:pt x="469659" y="0"/>
                  </a:moveTo>
                  <a:lnTo>
                    <a:pt x="939318" y="870368"/>
                  </a:lnTo>
                  <a:lnTo>
                    <a:pt x="0" y="870368"/>
                  </a:lnTo>
                  <a:lnTo>
                    <a:pt x="4696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6" name="Google Shape;56;p5"/>
            <p:cNvSpPr txBox="1"/>
            <p:nvPr/>
          </p:nvSpPr>
          <p:spPr>
            <a:xfrm>
              <a:off x="146768" y="356474"/>
              <a:ext cx="645900" cy="45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57;p5"/>
          <p:cNvGrpSpPr/>
          <p:nvPr/>
        </p:nvGrpSpPr>
        <p:grpSpPr>
          <a:xfrm>
            <a:off x="84829" y="2880449"/>
            <a:ext cx="1126134" cy="1033756"/>
            <a:chOff x="0" y="-47625"/>
            <a:chExt cx="812800" cy="746125"/>
          </a:xfrm>
        </p:grpSpPr>
        <p:sp>
          <p:nvSpPr>
            <p:cNvPr id="58" name="Google Shape;58;p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59" name="Google Shape;59;p5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" name="Google Shape;60;p5"/>
          <p:cNvGrpSpPr/>
          <p:nvPr/>
        </p:nvGrpSpPr>
        <p:grpSpPr>
          <a:xfrm>
            <a:off x="-775775" y="9216439"/>
            <a:ext cx="12333930" cy="649270"/>
            <a:chOff x="0" y="-47625"/>
            <a:chExt cx="3248421" cy="171000"/>
          </a:xfrm>
        </p:grpSpPr>
        <p:sp>
          <p:nvSpPr>
            <p:cNvPr id="61" name="Google Shape;61;p5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62" name="Google Shape;62;p5"/>
            <p:cNvSpPr txBox="1"/>
            <p:nvPr/>
          </p:nvSpPr>
          <p:spPr>
            <a:xfrm>
              <a:off x="0" y="-47625"/>
              <a:ext cx="32484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-7562791" y="8962889"/>
            <a:ext cx="16706903" cy="649270"/>
            <a:chOff x="0" y="-47625"/>
            <a:chExt cx="4400143" cy="171000"/>
          </a:xfrm>
        </p:grpSpPr>
        <p:sp>
          <p:nvSpPr>
            <p:cNvPr id="64" name="Google Shape;64;p5"/>
            <p:cNvSpPr/>
            <p:nvPr/>
          </p:nvSpPr>
          <p:spPr>
            <a:xfrm>
              <a:off x="0" y="0"/>
              <a:ext cx="4400143" cy="123319"/>
            </a:xfrm>
            <a:custGeom>
              <a:rect b="b" l="l" r="r" t="t"/>
              <a:pathLst>
                <a:path extrusionOk="0" h="123319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65" name="Google Shape;65;p5"/>
            <p:cNvSpPr txBox="1"/>
            <p:nvPr/>
          </p:nvSpPr>
          <p:spPr>
            <a:xfrm>
              <a:off x="0" y="-47625"/>
              <a:ext cx="44001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66;p5"/>
          <p:cNvGrpSpPr/>
          <p:nvPr/>
        </p:nvGrpSpPr>
        <p:grpSpPr>
          <a:xfrm>
            <a:off x="17002596" y="374035"/>
            <a:ext cx="1197011" cy="1098818"/>
            <a:chOff x="0" y="-47625"/>
            <a:chExt cx="812800" cy="746125"/>
          </a:xfrm>
        </p:grpSpPr>
        <p:sp>
          <p:nvSpPr>
            <p:cNvPr id="67" name="Google Shape;67;p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8" name="Google Shape;68;p5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" name="Google Shape;69;p5"/>
          <p:cNvGrpSpPr/>
          <p:nvPr/>
        </p:nvGrpSpPr>
        <p:grpSpPr>
          <a:xfrm>
            <a:off x="15986226" y="-565470"/>
            <a:ext cx="1736628" cy="1594171"/>
            <a:chOff x="0" y="-47625"/>
            <a:chExt cx="812800" cy="746125"/>
          </a:xfrm>
        </p:grpSpPr>
        <p:sp>
          <p:nvSpPr>
            <p:cNvPr id="70" name="Google Shape;70;p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1" name="Google Shape;71;p5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72;p5"/>
          <p:cNvGrpSpPr/>
          <p:nvPr/>
        </p:nvGrpSpPr>
        <p:grpSpPr>
          <a:xfrm>
            <a:off x="16497110" y="8616646"/>
            <a:ext cx="1287719" cy="1182086"/>
            <a:chOff x="0" y="-47625"/>
            <a:chExt cx="812800" cy="746125"/>
          </a:xfrm>
        </p:grpSpPr>
        <p:sp>
          <p:nvSpPr>
            <p:cNvPr id="73" name="Google Shape;73;p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4" name="Google Shape;74;p5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5"/>
          <p:cNvGrpSpPr/>
          <p:nvPr/>
        </p:nvGrpSpPr>
        <p:grpSpPr>
          <a:xfrm>
            <a:off x="17002596" y="8224544"/>
            <a:ext cx="1126134" cy="1033756"/>
            <a:chOff x="0" y="-47625"/>
            <a:chExt cx="812800" cy="746125"/>
          </a:xfrm>
        </p:grpSpPr>
        <p:sp>
          <p:nvSpPr>
            <p:cNvPr id="76" name="Google Shape;76;p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7" name="Google Shape;77;p5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"/>
          <p:cNvSpPr txBox="1"/>
          <p:nvPr>
            <p:ph type="title"/>
          </p:nvPr>
        </p:nvSpPr>
        <p:spPr>
          <a:xfrm>
            <a:off x="1066100" y="1227500"/>
            <a:ext cx="15868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"/>
          <p:cNvSpPr txBox="1"/>
          <p:nvPr>
            <p:ph idx="1" type="body"/>
          </p:nvPr>
        </p:nvSpPr>
        <p:spPr>
          <a:xfrm>
            <a:off x="1439400" y="2880450"/>
            <a:ext cx="5969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6"/>
          <p:cNvSpPr txBox="1"/>
          <p:nvPr>
            <p:ph idx="2" type="body"/>
          </p:nvPr>
        </p:nvSpPr>
        <p:spPr>
          <a:xfrm>
            <a:off x="7161650" y="2880450"/>
            <a:ext cx="5969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82" name="Google Shape;82;p6"/>
          <p:cNvGrpSpPr/>
          <p:nvPr/>
        </p:nvGrpSpPr>
        <p:grpSpPr>
          <a:xfrm>
            <a:off x="-12312457" y="-4485773"/>
            <a:ext cx="17398799" cy="16121652"/>
            <a:chOff x="0" y="0"/>
            <a:chExt cx="939318" cy="870368"/>
          </a:xfrm>
        </p:grpSpPr>
        <p:sp>
          <p:nvSpPr>
            <p:cNvPr id="83" name="Google Shape;83;p6"/>
            <p:cNvSpPr/>
            <p:nvPr/>
          </p:nvSpPr>
          <p:spPr>
            <a:xfrm>
              <a:off x="0" y="0"/>
              <a:ext cx="939318" cy="870368"/>
            </a:xfrm>
            <a:custGeom>
              <a:rect b="b" l="l" r="r" t="t"/>
              <a:pathLst>
                <a:path extrusionOk="0" h="870368" w="939318">
                  <a:moveTo>
                    <a:pt x="469659" y="0"/>
                  </a:moveTo>
                  <a:lnTo>
                    <a:pt x="939318" y="870368"/>
                  </a:lnTo>
                  <a:lnTo>
                    <a:pt x="0" y="870368"/>
                  </a:lnTo>
                  <a:lnTo>
                    <a:pt x="4696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4" name="Google Shape;84;p6"/>
            <p:cNvSpPr txBox="1"/>
            <p:nvPr/>
          </p:nvSpPr>
          <p:spPr>
            <a:xfrm>
              <a:off x="146768" y="356474"/>
              <a:ext cx="645900" cy="45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85;p6"/>
          <p:cNvGrpSpPr/>
          <p:nvPr/>
        </p:nvGrpSpPr>
        <p:grpSpPr>
          <a:xfrm>
            <a:off x="-811416" y="1665650"/>
            <a:ext cx="2080036" cy="1909408"/>
            <a:chOff x="0" y="-47625"/>
            <a:chExt cx="812800" cy="746125"/>
          </a:xfrm>
        </p:grpSpPr>
        <p:sp>
          <p:nvSpPr>
            <p:cNvPr id="86" name="Google Shape;86;p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87" name="Google Shape;87;p6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6"/>
          <p:cNvGrpSpPr/>
          <p:nvPr/>
        </p:nvGrpSpPr>
        <p:grpSpPr>
          <a:xfrm>
            <a:off x="-21025" y="2921498"/>
            <a:ext cx="1603573" cy="1446289"/>
            <a:chOff x="0" y="-47625"/>
            <a:chExt cx="812800" cy="746125"/>
          </a:xfrm>
        </p:grpSpPr>
        <p:sp>
          <p:nvSpPr>
            <p:cNvPr id="89" name="Google Shape;89;p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0" name="Google Shape;90;p6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6"/>
          <p:cNvGrpSpPr/>
          <p:nvPr/>
        </p:nvGrpSpPr>
        <p:grpSpPr>
          <a:xfrm>
            <a:off x="-775775" y="9216439"/>
            <a:ext cx="12333930" cy="649270"/>
            <a:chOff x="0" y="-47625"/>
            <a:chExt cx="3248421" cy="171000"/>
          </a:xfrm>
        </p:grpSpPr>
        <p:sp>
          <p:nvSpPr>
            <p:cNvPr id="92" name="Google Shape;92;p6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93" name="Google Shape;93;p6"/>
            <p:cNvSpPr txBox="1"/>
            <p:nvPr/>
          </p:nvSpPr>
          <p:spPr>
            <a:xfrm>
              <a:off x="0" y="-47625"/>
              <a:ext cx="32484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6"/>
          <p:cNvGrpSpPr/>
          <p:nvPr/>
        </p:nvGrpSpPr>
        <p:grpSpPr>
          <a:xfrm>
            <a:off x="-7562791" y="8962889"/>
            <a:ext cx="16706903" cy="649270"/>
            <a:chOff x="0" y="-47625"/>
            <a:chExt cx="4400143" cy="171000"/>
          </a:xfrm>
        </p:grpSpPr>
        <p:sp>
          <p:nvSpPr>
            <p:cNvPr id="95" name="Google Shape;95;p6"/>
            <p:cNvSpPr/>
            <p:nvPr/>
          </p:nvSpPr>
          <p:spPr>
            <a:xfrm>
              <a:off x="0" y="0"/>
              <a:ext cx="4400143" cy="123319"/>
            </a:xfrm>
            <a:custGeom>
              <a:rect b="b" l="l" r="r" t="t"/>
              <a:pathLst>
                <a:path extrusionOk="0" h="123319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96" name="Google Shape;96;p6"/>
            <p:cNvSpPr txBox="1"/>
            <p:nvPr/>
          </p:nvSpPr>
          <p:spPr>
            <a:xfrm>
              <a:off x="0" y="-47625"/>
              <a:ext cx="44001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6"/>
          <p:cNvGrpSpPr/>
          <p:nvPr/>
        </p:nvGrpSpPr>
        <p:grpSpPr>
          <a:xfrm>
            <a:off x="17002596" y="374035"/>
            <a:ext cx="1197011" cy="1098818"/>
            <a:chOff x="0" y="-47625"/>
            <a:chExt cx="812800" cy="746125"/>
          </a:xfrm>
        </p:grpSpPr>
        <p:sp>
          <p:nvSpPr>
            <p:cNvPr id="98" name="Google Shape;98;p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9" name="Google Shape;99;p6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" name="Google Shape;100;p6"/>
          <p:cNvGrpSpPr/>
          <p:nvPr/>
        </p:nvGrpSpPr>
        <p:grpSpPr>
          <a:xfrm>
            <a:off x="15986226" y="-565470"/>
            <a:ext cx="1736628" cy="1594171"/>
            <a:chOff x="0" y="-47625"/>
            <a:chExt cx="812800" cy="746125"/>
          </a:xfrm>
        </p:grpSpPr>
        <p:sp>
          <p:nvSpPr>
            <p:cNvPr id="101" name="Google Shape;101;p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2" name="Google Shape;102;p6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6"/>
          <p:cNvGrpSpPr/>
          <p:nvPr/>
        </p:nvGrpSpPr>
        <p:grpSpPr>
          <a:xfrm>
            <a:off x="16497110" y="8616646"/>
            <a:ext cx="1287719" cy="1182086"/>
            <a:chOff x="0" y="-47625"/>
            <a:chExt cx="812800" cy="746125"/>
          </a:xfrm>
        </p:grpSpPr>
        <p:sp>
          <p:nvSpPr>
            <p:cNvPr id="104" name="Google Shape;104;p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5" name="Google Shape;105;p6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>
            <a:off x="17002596" y="8224544"/>
            <a:ext cx="1126134" cy="1033756"/>
            <a:chOff x="0" y="-47625"/>
            <a:chExt cx="812800" cy="746125"/>
          </a:xfrm>
        </p:grpSpPr>
        <p:sp>
          <p:nvSpPr>
            <p:cNvPr id="107" name="Google Shape;107;p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8" name="Google Shape;108;p6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>
            <a:off x="16767677" y="7324910"/>
            <a:ext cx="746557" cy="685316"/>
            <a:chOff x="0" y="-47625"/>
            <a:chExt cx="812800" cy="746125"/>
          </a:xfrm>
        </p:grpSpPr>
        <p:sp>
          <p:nvSpPr>
            <p:cNvPr id="110" name="Google Shape;110;p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1" name="Google Shape;111;p6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7"/>
          <p:cNvGrpSpPr/>
          <p:nvPr/>
        </p:nvGrpSpPr>
        <p:grpSpPr>
          <a:xfrm>
            <a:off x="12882237" y="-4910079"/>
            <a:ext cx="17398799" cy="16121652"/>
            <a:chOff x="0" y="0"/>
            <a:chExt cx="939318" cy="870368"/>
          </a:xfrm>
        </p:grpSpPr>
        <p:sp>
          <p:nvSpPr>
            <p:cNvPr id="114" name="Google Shape;114;p7"/>
            <p:cNvSpPr/>
            <p:nvPr/>
          </p:nvSpPr>
          <p:spPr>
            <a:xfrm>
              <a:off x="0" y="0"/>
              <a:ext cx="939318" cy="870368"/>
            </a:xfrm>
            <a:custGeom>
              <a:rect b="b" l="l" r="r" t="t"/>
              <a:pathLst>
                <a:path extrusionOk="0" h="870368" w="939318">
                  <a:moveTo>
                    <a:pt x="469659" y="0"/>
                  </a:moveTo>
                  <a:lnTo>
                    <a:pt x="939318" y="870368"/>
                  </a:lnTo>
                  <a:lnTo>
                    <a:pt x="0" y="870368"/>
                  </a:lnTo>
                  <a:lnTo>
                    <a:pt x="4696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15" name="Google Shape;115;p7"/>
            <p:cNvSpPr txBox="1"/>
            <p:nvPr/>
          </p:nvSpPr>
          <p:spPr>
            <a:xfrm>
              <a:off x="146768" y="356474"/>
              <a:ext cx="645900" cy="45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7"/>
          <p:cNvGrpSpPr/>
          <p:nvPr/>
        </p:nvGrpSpPr>
        <p:grpSpPr>
          <a:xfrm>
            <a:off x="14414830" y="6059242"/>
            <a:ext cx="1804010" cy="1656024"/>
            <a:chOff x="0" y="-47625"/>
            <a:chExt cx="812800" cy="746125"/>
          </a:xfrm>
        </p:grpSpPr>
        <p:sp>
          <p:nvSpPr>
            <p:cNvPr id="117" name="Google Shape;117;p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8" name="Google Shape;118;p7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p7"/>
          <p:cNvGrpSpPr/>
          <p:nvPr/>
        </p:nvGrpSpPr>
        <p:grpSpPr>
          <a:xfrm>
            <a:off x="6928309" y="9077473"/>
            <a:ext cx="12333930" cy="649270"/>
            <a:chOff x="0" y="-47625"/>
            <a:chExt cx="3248421" cy="171000"/>
          </a:xfrm>
        </p:grpSpPr>
        <p:sp>
          <p:nvSpPr>
            <p:cNvPr id="120" name="Google Shape;120;p7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121" name="Google Shape;121;p7"/>
            <p:cNvSpPr txBox="1"/>
            <p:nvPr/>
          </p:nvSpPr>
          <p:spPr>
            <a:xfrm>
              <a:off x="0" y="-47625"/>
              <a:ext cx="32484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7"/>
          <p:cNvGrpSpPr/>
          <p:nvPr/>
        </p:nvGrpSpPr>
        <p:grpSpPr>
          <a:xfrm>
            <a:off x="-8124839" y="9311586"/>
            <a:ext cx="16706903" cy="625349"/>
            <a:chOff x="0" y="-47625"/>
            <a:chExt cx="4400143" cy="164700"/>
          </a:xfrm>
        </p:grpSpPr>
        <p:sp>
          <p:nvSpPr>
            <p:cNvPr id="123" name="Google Shape;123;p7"/>
            <p:cNvSpPr/>
            <p:nvPr/>
          </p:nvSpPr>
          <p:spPr>
            <a:xfrm>
              <a:off x="0" y="0"/>
              <a:ext cx="4400143" cy="116984"/>
            </a:xfrm>
            <a:custGeom>
              <a:rect b="b" l="l" r="r" t="t"/>
              <a:pathLst>
                <a:path extrusionOk="0" h="116984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16984"/>
                  </a:lnTo>
                  <a:lnTo>
                    <a:pt x="0" y="116984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124" name="Google Shape;124;p7"/>
            <p:cNvSpPr txBox="1"/>
            <p:nvPr/>
          </p:nvSpPr>
          <p:spPr>
            <a:xfrm>
              <a:off x="0" y="-47625"/>
              <a:ext cx="4400100" cy="16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Google Shape;125;p7"/>
          <p:cNvGrpSpPr/>
          <p:nvPr/>
        </p:nvGrpSpPr>
        <p:grpSpPr>
          <a:xfrm>
            <a:off x="297130" y="332222"/>
            <a:ext cx="975279" cy="895275"/>
            <a:chOff x="0" y="-47625"/>
            <a:chExt cx="812800" cy="746125"/>
          </a:xfrm>
        </p:grpSpPr>
        <p:sp>
          <p:nvSpPr>
            <p:cNvPr id="126" name="Google Shape;126;p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7" name="Google Shape;127;p7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7"/>
          <p:cNvGrpSpPr/>
          <p:nvPr/>
        </p:nvGrpSpPr>
        <p:grpSpPr>
          <a:xfrm>
            <a:off x="15024460" y="7797296"/>
            <a:ext cx="2574950" cy="2363724"/>
            <a:chOff x="0" y="-47625"/>
            <a:chExt cx="812800" cy="746125"/>
          </a:xfrm>
        </p:grpSpPr>
        <p:sp>
          <p:nvSpPr>
            <p:cNvPr id="129" name="Google Shape;129;p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0" name="Google Shape;130;p7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7"/>
          <p:cNvGrpSpPr/>
          <p:nvPr/>
        </p:nvGrpSpPr>
        <p:grpSpPr>
          <a:xfrm>
            <a:off x="13589000" y="8052677"/>
            <a:ext cx="1116381" cy="1024803"/>
            <a:chOff x="0" y="-47625"/>
            <a:chExt cx="812800" cy="746125"/>
          </a:xfrm>
        </p:grpSpPr>
        <p:sp>
          <p:nvSpPr>
            <p:cNvPr id="132" name="Google Shape;132;p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33" name="Google Shape;133;p7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" name="Google Shape;134;p7"/>
          <p:cNvSpPr txBox="1"/>
          <p:nvPr>
            <p:ph type="title"/>
          </p:nvPr>
        </p:nvSpPr>
        <p:spPr>
          <a:xfrm>
            <a:off x="1066100" y="1227500"/>
            <a:ext cx="15868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7"/>
          <p:cNvSpPr txBox="1"/>
          <p:nvPr>
            <p:ph idx="1" type="body"/>
          </p:nvPr>
        </p:nvSpPr>
        <p:spPr>
          <a:xfrm>
            <a:off x="1439400" y="2880450"/>
            <a:ext cx="5969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7"/>
          <p:cNvSpPr txBox="1"/>
          <p:nvPr>
            <p:ph idx="2" type="body"/>
          </p:nvPr>
        </p:nvSpPr>
        <p:spPr>
          <a:xfrm>
            <a:off x="7161650" y="2880450"/>
            <a:ext cx="5969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8"/>
          <p:cNvGrpSpPr/>
          <p:nvPr/>
        </p:nvGrpSpPr>
        <p:grpSpPr>
          <a:xfrm>
            <a:off x="-6970543" y="-4820399"/>
            <a:ext cx="17398799" cy="16121652"/>
            <a:chOff x="0" y="0"/>
            <a:chExt cx="939318" cy="870368"/>
          </a:xfrm>
        </p:grpSpPr>
        <p:sp>
          <p:nvSpPr>
            <p:cNvPr id="139" name="Google Shape;139;p8"/>
            <p:cNvSpPr/>
            <p:nvPr/>
          </p:nvSpPr>
          <p:spPr>
            <a:xfrm>
              <a:off x="0" y="0"/>
              <a:ext cx="939318" cy="870368"/>
            </a:xfrm>
            <a:custGeom>
              <a:rect b="b" l="l" r="r" t="t"/>
              <a:pathLst>
                <a:path extrusionOk="0" h="870368" w="939318">
                  <a:moveTo>
                    <a:pt x="469659" y="0"/>
                  </a:moveTo>
                  <a:lnTo>
                    <a:pt x="939318" y="870368"/>
                  </a:lnTo>
                  <a:lnTo>
                    <a:pt x="0" y="870368"/>
                  </a:lnTo>
                  <a:lnTo>
                    <a:pt x="4696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40" name="Google Shape;140;p8"/>
            <p:cNvSpPr txBox="1"/>
            <p:nvPr/>
          </p:nvSpPr>
          <p:spPr>
            <a:xfrm>
              <a:off x="146768" y="356474"/>
              <a:ext cx="645900" cy="45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1" name="Google Shape;141;p8"/>
          <p:cNvGrpSpPr/>
          <p:nvPr/>
        </p:nvGrpSpPr>
        <p:grpSpPr>
          <a:xfrm>
            <a:off x="12121076" y="8317315"/>
            <a:ext cx="12333930" cy="649270"/>
            <a:chOff x="0" y="-47625"/>
            <a:chExt cx="3248421" cy="171000"/>
          </a:xfrm>
        </p:grpSpPr>
        <p:sp>
          <p:nvSpPr>
            <p:cNvPr id="142" name="Google Shape;142;p8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143" name="Google Shape;143;p8"/>
            <p:cNvSpPr txBox="1"/>
            <p:nvPr/>
          </p:nvSpPr>
          <p:spPr>
            <a:xfrm>
              <a:off x="0" y="-47625"/>
              <a:ext cx="32484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" name="Google Shape;144;p8"/>
          <p:cNvGrpSpPr/>
          <p:nvPr/>
        </p:nvGrpSpPr>
        <p:grpSpPr>
          <a:xfrm>
            <a:off x="4082972" y="8785541"/>
            <a:ext cx="16706903" cy="649270"/>
            <a:chOff x="0" y="-47625"/>
            <a:chExt cx="4400143" cy="171000"/>
          </a:xfrm>
        </p:grpSpPr>
        <p:sp>
          <p:nvSpPr>
            <p:cNvPr id="145" name="Google Shape;145;p8"/>
            <p:cNvSpPr/>
            <p:nvPr/>
          </p:nvSpPr>
          <p:spPr>
            <a:xfrm>
              <a:off x="0" y="0"/>
              <a:ext cx="4400143" cy="123319"/>
            </a:xfrm>
            <a:custGeom>
              <a:rect b="b" l="l" r="r" t="t"/>
              <a:pathLst>
                <a:path extrusionOk="0" h="123319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146" name="Google Shape;146;p8"/>
            <p:cNvSpPr txBox="1"/>
            <p:nvPr/>
          </p:nvSpPr>
          <p:spPr>
            <a:xfrm>
              <a:off x="0" y="-47625"/>
              <a:ext cx="44001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" name="Google Shape;147;p8"/>
          <p:cNvGrpSpPr/>
          <p:nvPr/>
        </p:nvGrpSpPr>
        <p:grpSpPr>
          <a:xfrm>
            <a:off x="696215" y="7489698"/>
            <a:ext cx="2065325" cy="1895904"/>
            <a:chOff x="0" y="-47625"/>
            <a:chExt cx="812800" cy="746125"/>
          </a:xfrm>
        </p:grpSpPr>
        <p:sp>
          <p:nvSpPr>
            <p:cNvPr id="148" name="Google Shape;148;p8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9" name="Google Shape;149;p8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" name="Google Shape;150;p8"/>
          <p:cNvGrpSpPr/>
          <p:nvPr/>
        </p:nvGrpSpPr>
        <p:grpSpPr>
          <a:xfrm>
            <a:off x="71790" y="7351737"/>
            <a:ext cx="1248867" cy="1146421"/>
            <a:chOff x="0" y="-47625"/>
            <a:chExt cx="812800" cy="746125"/>
          </a:xfrm>
        </p:grpSpPr>
        <p:sp>
          <p:nvSpPr>
            <p:cNvPr id="151" name="Google Shape;151;p8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2" name="Google Shape;152;p8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" name="Google Shape;153;p8"/>
          <p:cNvSpPr txBox="1"/>
          <p:nvPr>
            <p:ph type="title"/>
          </p:nvPr>
        </p:nvSpPr>
        <p:spPr>
          <a:xfrm>
            <a:off x="1066100" y="1227500"/>
            <a:ext cx="15868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9"/>
          <p:cNvGrpSpPr/>
          <p:nvPr/>
        </p:nvGrpSpPr>
        <p:grpSpPr>
          <a:xfrm>
            <a:off x="8375568" y="-4073442"/>
            <a:ext cx="17398799" cy="16121652"/>
            <a:chOff x="0" y="0"/>
            <a:chExt cx="939318" cy="870368"/>
          </a:xfrm>
        </p:grpSpPr>
        <p:sp>
          <p:nvSpPr>
            <p:cNvPr id="156" name="Google Shape;156;p9"/>
            <p:cNvSpPr/>
            <p:nvPr/>
          </p:nvSpPr>
          <p:spPr>
            <a:xfrm>
              <a:off x="0" y="0"/>
              <a:ext cx="939318" cy="870368"/>
            </a:xfrm>
            <a:custGeom>
              <a:rect b="b" l="l" r="r" t="t"/>
              <a:pathLst>
                <a:path extrusionOk="0" h="870368" w="939318">
                  <a:moveTo>
                    <a:pt x="469659" y="0"/>
                  </a:moveTo>
                  <a:lnTo>
                    <a:pt x="939318" y="870368"/>
                  </a:lnTo>
                  <a:lnTo>
                    <a:pt x="0" y="870368"/>
                  </a:lnTo>
                  <a:lnTo>
                    <a:pt x="4696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57" name="Google Shape;157;p9"/>
            <p:cNvSpPr txBox="1"/>
            <p:nvPr/>
          </p:nvSpPr>
          <p:spPr>
            <a:xfrm>
              <a:off x="146768" y="356474"/>
              <a:ext cx="645900" cy="45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" name="Google Shape;158;p9"/>
          <p:cNvSpPr/>
          <p:nvPr>
            <p:ph idx="2" type="pic"/>
          </p:nvPr>
        </p:nvSpPr>
        <p:spPr>
          <a:xfrm>
            <a:off x="9393875" y="1182325"/>
            <a:ext cx="7803300" cy="73719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59" name="Google Shape;159;p9"/>
          <p:cNvGrpSpPr/>
          <p:nvPr/>
        </p:nvGrpSpPr>
        <p:grpSpPr>
          <a:xfrm>
            <a:off x="0" y="9051442"/>
            <a:ext cx="12333930" cy="649270"/>
            <a:chOff x="0" y="-47625"/>
            <a:chExt cx="3248421" cy="171000"/>
          </a:xfrm>
        </p:grpSpPr>
        <p:sp>
          <p:nvSpPr>
            <p:cNvPr id="160" name="Google Shape;160;p9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161" name="Google Shape;161;p9"/>
            <p:cNvSpPr txBox="1"/>
            <p:nvPr/>
          </p:nvSpPr>
          <p:spPr>
            <a:xfrm>
              <a:off x="0" y="-47625"/>
              <a:ext cx="32484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9"/>
          <p:cNvGrpSpPr/>
          <p:nvPr/>
        </p:nvGrpSpPr>
        <p:grpSpPr>
          <a:xfrm>
            <a:off x="2647056" y="9285555"/>
            <a:ext cx="16706903" cy="649270"/>
            <a:chOff x="0" y="-47625"/>
            <a:chExt cx="4400143" cy="171000"/>
          </a:xfrm>
        </p:grpSpPr>
        <p:sp>
          <p:nvSpPr>
            <p:cNvPr id="163" name="Google Shape;163;p9"/>
            <p:cNvSpPr/>
            <p:nvPr/>
          </p:nvSpPr>
          <p:spPr>
            <a:xfrm>
              <a:off x="0" y="0"/>
              <a:ext cx="4400143" cy="123319"/>
            </a:xfrm>
            <a:custGeom>
              <a:rect b="b" l="l" r="r" t="t"/>
              <a:pathLst>
                <a:path extrusionOk="0" h="123319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164" name="Google Shape;164;p9"/>
            <p:cNvSpPr txBox="1"/>
            <p:nvPr/>
          </p:nvSpPr>
          <p:spPr>
            <a:xfrm>
              <a:off x="0" y="-47625"/>
              <a:ext cx="4400100" cy="17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9"/>
          <p:cNvGrpSpPr/>
          <p:nvPr/>
        </p:nvGrpSpPr>
        <p:grpSpPr>
          <a:xfrm>
            <a:off x="15801638" y="-360971"/>
            <a:ext cx="3552180" cy="3260790"/>
            <a:chOff x="0" y="-47625"/>
            <a:chExt cx="812800" cy="746125"/>
          </a:xfrm>
        </p:grpSpPr>
        <p:sp>
          <p:nvSpPr>
            <p:cNvPr id="166" name="Google Shape;166;p9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7" name="Google Shape;167;p9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9"/>
          <p:cNvGrpSpPr/>
          <p:nvPr/>
        </p:nvGrpSpPr>
        <p:grpSpPr>
          <a:xfrm>
            <a:off x="15285794" y="1835923"/>
            <a:ext cx="2291933" cy="2103923"/>
            <a:chOff x="0" y="-47625"/>
            <a:chExt cx="812800" cy="746125"/>
          </a:xfrm>
        </p:grpSpPr>
        <p:sp>
          <p:nvSpPr>
            <p:cNvPr id="169" name="Google Shape;169;p9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0" name="Google Shape;170;p9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9"/>
          <p:cNvGrpSpPr/>
          <p:nvPr/>
        </p:nvGrpSpPr>
        <p:grpSpPr>
          <a:xfrm>
            <a:off x="13768898" y="695421"/>
            <a:ext cx="1388750" cy="1274829"/>
            <a:chOff x="0" y="-47625"/>
            <a:chExt cx="812800" cy="746125"/>
          </a:xfrm>
        </p:grpSpPr>
        <p:sp>
          <p:nvSpPr>
            <p:cNvPr id="172" name="Google Shape;172;p9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3" name="Google Shape;173;p9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9"/>
          <p:cNvGrpSpPr/>
          <p:nvPr/>
        </p:nvGrpSpPr>
        <p:grpSpPr>
          <a:xfrm>
            <a:off x="15737383" y="8010711"/>
            <a:ext cx="1388750" cy="1274829"/>
            <a:chOff x="0" y="-47625"/>
            <a:chExt cx="812800" cy="746125"/>
          </a:xfrm>
        </p:grpSpPr>
        <p:sp>
          <p:nvSpPr>
            <p:cNvPr id="175" name="Google Shape;175;p9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6" name="Google Shape;176;p9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9"/>
          <p:cNvGrpSpPr/>
          <p:nvPr/>
        </p:nvGrpSpPr>
        <p:grpSpPr>
          <a:xfrm>
            <a:off x="14713088" y="7764908"/>
            <a:ext cx="779882" cy="715907"/>
            <a:chOff x="0" y="-47625"/>
            <a:chExt cx="812800" cy="746125"/>
          </a:xfrm>
        </p:grpSpPr>
        <p:sp>
          <p:nvSpPr>
            <p:cNvPr id="178" name="Google Shape;178;p9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9" name="Google Shape;179;p9"/>
            <p:cNvSpPr txBox="1"/>
            <p:nvPr/>
          </p:nvSpPr>
          <p:spPr>
            <a:xfrm>
              <a:off x="114300" y="-47625"/>
              <a:ext cx="584100" cy="7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9"/>
          <p:cNvSpPr txBox="1"/>
          <p:nvPr>
            <p:ph type="title"/>
          </p:nvPr>
        </p:nvSpPr>
        <p:spPr>
          <a:xfrm>
            <a:off x="1066100" y="2134625"/>
            <a:ext cx="7576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9"/>
          <p:cNvSpPr txBox="1"/>
          <p:nvPr>
            <p:ph idx="1" type="body"/>
          </p:nvPr>
        </p:nvSpPr>
        <p:spPr>
          <a:xfrm>
            <a:off x="931400" y="5137425"/>
            <a:ext cx="5969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066100" y="1227500"/>
            <a:ext cx="15868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42572A"/>
              </a:buClr>
              <a:buSzPts val="9000"/>
              <a:buFont typeface="Saira"/>
              <a:buNone/>
              <a:defRPr b="1" i="0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439400" y="28804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spcBef>
                <a:spcPts val="640"/>
              </a:spcBef>
              <a:spcAft>
                <a:spcPts val="0"/>
              </a:spcAft>
              <a:buSzPts val="2500"/>
              <a:buFont typeface="Neuton"/>
              <a:buChar char="•"/>
              <a:defRPr i="0" sz="2500" u="none" cap="none" strike="noStrike">
                <a:latin typeface="Neuton"/>
                <a:ea typeface="Neuton"/>
                <a:cs typeface="Neuton"/>
                <a:sym typeface="Neuton"/>
              </a:defRPr>
            </a:lvl1pPr>
            <a:lvl2pPr indent="-387350" lvl="1" marL="914400" marR="0" rtl="0" algn="l">
              <a:spcBef>
                <a:spcPts val="560"/>
              </a:spcBef>
              <a:spcAft>
                <a:spcPts val="0"/>
              </a:spcAft>
              <a:buSzPts val="2500"/>
              <a:buFont typeface="Neuton"/>
              <a:buChar char="–"/>
              <a:defRPr i="0" sz="2500" u="none" cap="none" strike="noStrike">
                <a:latin typeface="Neuton"/>
                <a:ea typeface="Neuton"/>
                <a:cs typeface="Neuton"/>
                <a:sym typeface="Neuton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SzPts val="2500"/>
              <a:buFont typeface="Neuton"/>
              <a:buChar char="•"/>
              <a:defRPr i="0" sz="2500" u="none" cap="none" strike="noStrike">
                <a:latin typeface="Neuton"/>
                <a:ea typeface="Neuton"/>
                <a:cs typeface="Neuton"/>
                <a:sym typeface="Neuton"/>
              </a:defRPr>
            </a:lvl3pPr>
            <a:lvl4pPr indent="-387350" lvl="3" marL="1828800" marR="0" rtl="0" algn="l">
              <a:spcBef>
                <a:spcPts val="400"/>
              </a:spcBef>
              <a:spcAft>
                <a:spcPts val="0"/>
              </a:spcAft>
              <a:buSzPts val="2500"/>
              <a:buFont typeface="Neuton"/>
              <a:buChar char="–"/>
              <a:defRPr i="0" sz="2500" u="none" cap="none" strike="noStrike">
                <a:latin typeface="Neuton"/>
                <a:ea typeface="Neuton"/>
                <a:cs typeface="Neuton"/>
                <a:sym typeface="Neuton"/>
              </a:defRPr>
            </a:lvl4pPr>
            <a:lvl5pPr indent="-387350" lvl="4" marL="2286000" marR="0" rtl="0" algn="l">
              <a:spcBef>
                <a:spcPts val="400"/>
              </a:spcBef>
              <a:spcAft>
                <a:spcPts val="0"/>
              </a:spcAft>
              <a:buSzPts val="2500"/>
              <a:buFont typeface="Neuton"/>
              <a:buChar char="»"/>
              <a:defRPr i="0" sz="2500" u="none" cap="none" strike="noStrike">
                <a:latin typeface="Neuton"/>
                <a:ea typeface="Neuton"/>
                <a:cs typeface="Neuton"/>
                <a:sym typeface="Neuton"/>
              </a:defRPr>
            </a:lvl5pPr>
            <a:lvl6pPr indent="-387350" lvl="5" marL="2743200" marR="0" rtl="0" algn="l">
              <a:spcBef>
                <a:spcPts val="400"/>
              </a:spcBef>
              <a:spcAft>
                <a:spcPts val="0"/>
              </a:spcAft>
              <a:buSzPts val="2500"/>
              <a:buFont typeface="Neuton"/>
              <a:buChar char="•"/>
              <a:defRPr i="0" sz="2500" u="none" cap="none" strike="noStrike">
                <a:latin typeface="Neuton"/>
                <a:ea typeface="Neuton"/>
                <a:cs typeface="Neuton"/>
                <a:sym typeface="Neuton"/>
              </a:defRPr>
            </a:lvl6pPr>
            <a:lvl7pPr indent="-387350" lvl="6" marL="3200400" marR="0" rtl="0" algn="l">
              <a:spcBef>
                <a:spcPts val="400"/>
              </a:spcBef>
              <a:spcAft>
                <a:spcPts val="0"/>
              </a:spcAft>
              <a:buSzPts val="2500"/>
              <a:buFont typeface="Neuton"/>
              <a:buChar char="•"/>
              <a:defRPr i="0" sz="2500" u="none" cap="none" strike="noStrike">
                <a:latin typeface="Neuton"/>
                <a:ea typeface="Neuton"/>
                <a:cs typeface="Neuton"/>
                <a:sym typeface="Neuton"/>
              </a:defRPr>
            </a:lvl7pPr>
            <a:lvl8pPr indent="-387350" lvl="7" marL="3657600" marR="0" rtl="0" algn="l">
              <a:spcBef>
                <a:spcPts val="400"/>
              </a:spcBef>
              <a:spcAft>
                <a:spcPts val="0"/>
              </a:spcAft>
              <a:buSzPts val="2500"/>
              <a:buFont typeface="Neuton"/>
              <a:buChar char="•"/>
              <a:defRPr i="0" sz="2500" u="none" cap="none" strike="noStrike">
                <a:latin typeface="Neuton"/>
                <a:ea typeface="Neuton"/>
                <a:cs typeface="Neuton"/>
                <a:sym typeface="Neuton"/>
              </a:defRPr>
            </a:lvl8pPr>
            <a:lvl9pPr indent="-387350" lvl="8" marL="4114800" marR="0" rtl="0" algn="l">
              <a:spcBef>
                <a:spcPts val="400"/>
              </a:spcBef>
              <a:spcAft>
                <a:spcPts val="0"/>
              </a:spcAft>
              <a:buSzPts val="2500"/>
              <a:buFont typeface="Neuton"/>
              <a:buChar char="•"/>
              <a:defRPr i="0" sz="2500" u="none" cap="none" strike="noStrike">
                <a:latin typeface="Neuton"/>
                <a:ea typeface="Neuton"/>
                <a:cs typeface="Neuton"/>
                <a:sym typeface="Neuto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16.png"/><Relationship Id="rId6" Type="http://schemas.openxmlformats.org/officeDocument/2006/relationships/image" Target="../media/image4.png"/><Relationship Id="rId7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20" Type="http://schemas.openxmlformats.org/officeDocument/2006/relationships/image" Target="../media/image32.png"/><Relationship Id="rId11" Type="http://schemas.openxmlformats.org/officeDocument/2006/relationships/image" Target="../media/image23.png"/><Relationship Id="rId22" Type="http://schemas.openxmlformats.org/officeDocument/2006/relationships/image" Target="../media/image47.png"/><Relationship Id="rId10" Type="http://schemas.openxmlformats.org/officeDocument/2006/relationships/image" Target="../media/image29.png"/><Relationship Id="rId21" Type="http://schemas.openxmlformats.org/officeDocument/2006/relationships/image" Target="../media/image43.png"/><Relationship Id="rId13" Type="http://schemas.openxmlformats.org/officeDocument/2006/relationships/image" Target="../media/image45.png"/><Relationship Id="rId1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Relationship Id="rId4" Type="http://schemas.openxmlformats.org/officeDocument/2006/relationships/image" Target="../media/image28.png"/><Relationship Id="rId9" Type="http://schemas.openxmlformats.org/officeDocument/2006/relationships/image" Target="../media/image26.png"/><Relationship Id="rId15" Type="http://schemas.openxmlformats.org/officeDocument/2006/relationships/image" Target="../media/image34.png"/><Relationship Id="rId14" Type="http://schemas.openxmlformats.org/officeDocument/2006/relationships/image" Target="../media/image44.png"/><Relationship Id="rId17" Type="http://schemas.openxmlformats.org/officeDocument/2006/relationships/image" Target="../media/image40.png"/><Relationship Id="rId16" Type="http://schemas.openxmlformats.org/officeDocument/2006/relationships/image" Target="../media/image38.png"/><Relationship Id="rId5" Type="http://schemas.openxmlformats.org/officeDocument/2006/relationships/image" Target="../media/image27.png"/><Relationship Id="rId19" Type="http://schemas.openxmlformats.org/officeDocument/2006/relationships/image" Target="../media/image35.png"/><Relationship Id="rId6" Type="http://schemas.openxmlformats.org/officeDocument/2006/relationships/image" Target="../media/image41.png"/><Relationship Id="rId18" Type="http://schemas.openxmlformats.org/officeDocument/2006/relationships/image" Target="../media/image31.png"/><Relationship Id="rId7" Type="http://schemas.openxmlformats.org/officeDocument/2006/relationships/image" Target="../media/image20.png"/><Relationship Id="rId8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10"/>
          <p:cNvGrpSpPr/>
          <p:nvPr/>
        </p:nvGrpSpPr>
        <p:grpSpPr>
          <a:xfrm>
            <a:off x="6181636" y="1648918"/>
            <a:ext cx="12958016" cy="6019520"/>
            <a:chOff x="0" y="-47625"/>
            <a:chExt cx="3412811" cy="1585388"/>
          </a:xfrm>
        </p:grpSpPr>
        <p:sp>
          <p:nvSpPr>
            <p:cNvPr id="187" name="Google Shape;187;p10"/>
            <p:cNvSpPr/>
            <p:nvPr/>
          </p:nvSpPr>
          <p:spPr>
            <a:xfrm>
              <a:off x="0" y="0"/>
              <a:ext cx="3412811" cy="1537763"/>
            </a:xfrm>
            <a:custGeom>
              <a:rect b="b" l="l" r="r" t="t"/>
              <a:pathLst>
                <a:path extrusionOk="0" h="1537763" w="3412811">
                  <a:moveTo>
                    <a:pt x="0" y="0"/>
                  </a:moveTo>
                  <a:lnTo>
                    <a:pt x="3412811" y="0"/>
                  </a:lnTo>
                  <a:lnTo>
                    <a:pt x="3412811" y="1537763"/>
                  </a:lnTo>
                  <a:lnTo>
                    <a:pt x="0" y="15377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88" name="Google Shape;188;p10"/>
            <p:cNvSpPr txBox="1"/>
            <p:nvPr/>
          </p:nvSpPr>
          <p:spPr>
            <a:xfrm>
              <a:off x="0" y="-47625"/>
              <a:ext cx="3412811" cy="15853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10"/>
          <p:cNvGrpSpPr/>
          <p:nvPr/>
        </p:nvGrpSpPr>
        <p:grpSpPr>
          <a:xfrm>
            <a:off x="7378317" y="6217886"/>
            <a:ext cx="16706791" cy="1450553"/>
            <a:chOff x="0" y="-47625"/>
            <a:chExt cx="4400143" cy="382039"/>
          </a:xfrm>
        </p:grpSpPr>
        <p:sp>
          <p:nvSpPr>
            <p:cNvPr id="190" name="Google Shape;190;p10"/>
            <p:cNvSpPr/>
            <p:nvPr/>
          </p:nvSpPr>
          <p:spPr>
            <a:xfrm>
              <a:off x="0" y="0"/>
              <a:ext cx="4400143" cy="334414"/>
            </a:xfrm>
            <a:custGeom>
              <a:rect b="b" l="l" r="r" t="t"/>
              <a:pathLst>
                <a:path extrusionOk="0" h="334414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334414"/>
                  </a:lnTo>
                  <a:lnTo>
                    <a:pt x="0" y="334414"/>
                  </a:lnTo>
                  <a:close/>
                </a:path>
              </a:pathLst>
            </a:custGeom>
            <a:solidFill>
              <a:srgbClr val="42572A"/>
            </a:solidFill>
            <a:ln>
              <a:noFill/>
            </a:ln>
          </p:spPr>
        </p:sp>
        <p:sp>
          <p:nvSpPr>
            <p:cNvPr id="191" name="Google Shape;191;p10"/>
            <p:cNvSpPr txBox="1"/>
            <p:nvPr/>
          </p:nvSpPr>
          <p:spPr>
            <a:xfrm>
              <a:off x="0" y="-47625"/>
              <a:ext cx="4400143" cy="3820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10"/>
          <p:cNvGrpSpPr/>
          <p:nvPr/>
        </p:nvGrpSpPr>
        <p:grpSpPr>
          <a:xfrm>
            <a:off x="870040" y="537494"/>
            <a:ext cx="16667961" cy="8969325"/>
            <a:chOff x="0" y="-57150"/>
            <a:chExt cx="4389916" cy="2362291"/>
          </a:xfrm>
        </p:grpSpPr>
        <p:sp>
          <p:nvSpPr>
            <p:cNvPr id="193" name="Google Shape;193;p10"/>
            <p:cNvSpPr/>
            <p:nvPr/>
          </p:nvSpPr>
          <p:spPr>
            <a:xfrm>
              <a:off x="0" y="0"/>
              <a:ext cx="4389916" cy="2305141"/>
            </a:xfrm>
            <a:custGeom>
              <a:rect b="b" l="l" r="r" t="t"/>
              <a:pathLst>
                <a:path extrusionOk="0" h="2305141" w="4389916">
                  <a:moveTo>
                    <a:pt x="0" y="0"/>
                  </a:moveTo>
                  <a:lnTo>
                    <a:pt x="4389916" y="0"/>
                  </a:lnTo>
                  <a:lnTo>
                    <a:pt x="4389916" y="2305141"/>
                  </a:lnTo>
                  <a:lnTo>
                    <a:pt x="0" y="23051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80975">
              <a:solidFill>
                <a:srgbClr val="42572A">
                  <a:alpha val="20392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4" name="Google Shape;194;p10"/>
            <p:cNvSpPr txBox="1"/>
            <p:nvPr/>
          </p:nvSpPr>
          <p:spPr>
            <a:xfrm>
              <a:off x="0" y="-57150"/>
              <a:ext cx="4389916" cy="2362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4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10"/>
          <p:cNvGrpSpPr/>
          <p:nvPr/>
        </p:nvGrpSpPr>
        <p:grpSpPr>
          <a:xfrm>
            <a:off x="6552054" y="7463485"/>
            <a:ext cx="16706791" cy="649050"/>
            <a:chOff x="0" y="-47625"/>
            <a:chExt cx="4400143" cy="170944"/>
          </a:xfrm>
        </p:grpSpPr>
        <p:sp>
          <p:nvSpPr>
            <p:cNvPr id="196" name="Google Shape;196;p10"/>
            <p:cNvSpPr/>
            <p:nvPr/>
          </p:nvSpPr>
          <p:spPr>
            <a:xfrm>
              <a:off x="0" y="0"/>
              <a:ext cx="4400143" cy="123319"/>
            </a:xfrm>
            <a:custGeom>
              <a:rect b="b" l="l" r="r" t="t"/>
              <a:pathLst>
                <a:path extrusionOk="0" h="123319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197" name="Google Shape;197;p10"/>
            <p:cNvSpPr txBox="1"/>
            <p:nvPr/>
          </p:nvSpPr>
          <p:spPr>
            <a:xfrm>
              <a:off x="0" y="-47625"/>
              <a:ext cx="4400143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10"/>
          <p:cNvGrpSpPr/>
          <p:nvPr/>
        </p:nvGrpSpPr>
        <p:grpSpPr>
          <a:xfrm>
            <a:off x="-5759187" y="7931710"/>
            <a:ext cx="16706791" cy="649050"/>
            <a:chOff x="0" y="-47625"/>
            <a:chExt cx="4400143" cy="170944"/>
          </a:xfrm>
        </p:grpSpPr>
        <p:sp>
          <p:nvSpPr>
            <p:cNvPr id="199" name="Google Shape;199;p10"/>
            <p:cNvSpPr/>
            <p:nvPr/>
          </p:nvSpPr>
          <p:spPr>
            <a:xfrm>
              <a:off x="0" y="0"/>
              <a:ext cx="4400143" cy="123319"/>
            </a:xfrm>
            <a:custGeom>
              <a:rect b="b" l="l" r="r" t="t"/>
              <a:pathLst>
                <a:path extrusionOk="0" h="123319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200" name="Google Shape;200;p10"/>
            <p:cNvSpPr txBox="1"/>
            <p:nvPr/>
          </p:nvSpPr>
          <p:spPr>
            <a:xfrm>
              <a:off x="0" y="-47625"/>
              <a:ext cx="4400143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" name="Google Shape;201;p10"/>
          <p:cNvSpPr txBox="1"/>
          <p:nvPr/>
        </p:nvSpPr>
        <p:spPr>
          <a:xfrm>
            <a:off x="8914281" y="1904428"/>
            <a:ext cx="85737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Business Project Management </a:t>
            </a:r>
            <a:endParaRPr/>
          </a:p>
        </p:txBody>
      </p:sp>
      <p:grpSp>
        <p:nvGrpSpPr>
          <p:cNvPr id="202" name="Google Shape;202;p10"/>
          <p:cNvGrpSpPr/>
          <p:nvPr/>
        </p:nvGrpSpPr>
        <p:grpSpPr>
          <a:xfrm>
            <a:off x="16448686" y="314893"/>
            <a:ext cx="1375559" cy="1262720"/>
            <a:chOff x="0" y="-47625"/>
            <a:chExt cx="812800" cy="746125"/>
          </a:xfrm>
        </p:grpSpPr>
        <p:sp>
          <p:nvSpPr>
            <p:cNvPr id="203" name="Google Shape;203;p10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04" name="Google Shape;204;p1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Google Shape;205;p10"/>
          <p:cNvGrpSpPr/>
          <p:nvPr/>
        </p:nvGrpSpPr>
        <p:grpSpPr>
          <a:xfrm>
            <a:off x="15244582" y="1228212"/>
            <a:ext cx="974385" cy="894455"/>
            <a:chOff x="0" y="-47625"/>
            <a:chExt cx="812800" cy="746125"/>
          </a:xfrm>
        </p:grpSpPr>
        <p:sp>
          <p:nvSpPr>
            <p:cNvPr id="206" name="Google Shape;206;p10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07" name="Google Shape;207;p1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10"/>
          <p:cNvGrpSpPr/>
          <p:nvPr/>
        </p:nvGrpSpPr>
        <p:grpSpPr>
          <a:xfrm>
            <a:off x="16755665" y="2122673"/>
            <a:ext cx="1176447" cy="1079941"/>
            <a:chOff x="0" y="-47625"/>
            <a:chExt cx="812800" cy="746125"/>
          </a:xfrm>
        </p:grpSpPr>
        <p:sp>
          <p:nvSpPr>
            <p:cNvPr id="209" name="Google Shape;209;p10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0" name="Google Shape;210;p1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1" name="Google Shape;211;p10"/>
          <p:cNvGrpSpPr/>
          <p:nvPr/>
        </p:nvGrpSpPr>
        <p:grpSpPr>
          <a:xfrm>
            <a:off x="-5606787" y="6175609"/>
            <a:ext cx="9629458" cy="2405152"/>
            <a:chOff x="0" y="-47625"/>
            <a:chExt cx="2536154" cy="633456"/>
          </a:xfrm>
        </p:grpSpPr>
        <p:sp>
          <p:nvSpPr>
            <p:cNvPr id="212" name="Google Shape;212;p10"/>
            <p:cNvSpPr/>
            <p:nvPr/>
          </p:nvSpPr>
          <p:spPr>
            <a:xfrm>
              <a:off x="0" y="0"/>
              <a:ext cx="2536154" cy="585831"/>
            </a:xfrm>
            <a:custGeom>
              <a:rect b="b" l="l" r="r" t="t"/>
              <a:pathLst>
                <a:path extrusionOk="0" h="585831" w="2536154">
                  <a:moveTo>
                    <a:pt x="0" y="0"/>
                  </a:moveTo>
                  <a:lnTo>
                    <a:pt x="2536154" y="0"/>
                  </a:lnTo>
                  <a:lnTo>
                    <a:pt x="2536154" y="585831"/>
                  </a:lnTo>
                  <a:lnTo>
                    <a:pt x="0" y="585831"/>
                  </a:ln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</p:sp>
        <p:sp>
          <p:nvSpPr>
            <p:cNvPr id="213" name="Google Shape;213;p10"/>
            <p:cNvSpPr txBox="1"/>
            <p:nvPr/>
          </p:nvSpPr>
          <p:spPr>
            <a:xfrm>
              <a:off x="0" y="-47625"/>
              <a:ext cx="2536154" cy="633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" name="Google Shape;214;p10"/>
          <p:cNvSpPr txBox="1"/>
          <p:nvPr/>
        </p:nvSpPr>
        <p:spPr>
          <a:xfrm>
            <a:off x="10239072" y="6445881"/>
            <a:ext cx="536067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Saira"/>
                <a:ea typeface="Saira"/>
                <a:cs typeface="Saira"/>
                <a:sym typeface="Saira"/>
              </a:rPr>
              <a:t>Online Training</a:t>
            </a:r>
            <a:endParaRPr/>
          </a:p>
        </p:txBody>
      </p:sp>
      <p:pic>
        <p:nvPicPr>
          <p:cNvPr id="215" name="Google Shape;21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5199" y="821700"/>
            <a:ext cx="9234387" cy="896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19"/>
          <p:cNvGrpSpPr/>
          <p:nvPr/>
        </p:nvGrpSpPr>
        <p:grpSpPr>
          <a:xfrm>
            <a:off x="4600128" y="-5041653"/>
            <a:ext cx="22029299" cy="15929226"/>
            <a:chOff x="0" y="0"/>
            <a:chExt cx="983553" cy="711200"/>
          </a:xfrm>
        </p:grpSpPr>
        <p:sp>
          <p:nvSpPr>
            <p:cNvPr id="519" name="Google Shape;519;p19"/>
            <p:cNvSpPr/>
            <p:nvPr/>
          </p:nvSpPr>
          <p:spPr>
            <a:xfrm>
              <a:off x="0" y="0"/>
              <a:ext cx="983553" cy="711200"/>
            </a:xfrm>
            <a:custGeom>
              <a:rect b="b" l="l" r="r" t="t"/>
              <a:pathLst>
                <a:path extrusionOk="0" h="711200" w="983553">
                  <a:moveTo>
                    <a:pt x="491776" y="0"/>
                  </a:moveTo>
                  <a:lnTo>
                    <a:pt x="983553" y="711200"/>
                  </a:lnTo>
                  <a:lnTo>
                    <a:pt x="0" y="711200"/>
                  </a:lnTo>
                  <a:lnTo>
                    <a:pt x="4917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20" name="Google Shape;520;p19"/>
            <p:cNvSpPr txBox="1"/>
            <p:nvPr/>
          </p:nvSpPr>
          <p:spPr>
            <a:xfrm>
              <a:off x="153680" y="282575"/>
              <a:ext cx="676193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1" name="Google Shape;521;p19"/>
          <p:cNvGrpSpPr/>
          <p:nvPr/>
        </p:nvGrpSpPr>
        <p:grpSpPr>
          <a:xfrm>
            <a:off x="12636838" y="3959936"/>
            <a:ext cx="16706791" cy="624998"/>
            <a:chOff x="0" y="-47625"/>
            <a:chExt cx="4400143" cy="164609"/>
          </a:xfrm>
        </p:grpSpPr>
        <p:sp>
          <p:nvSpPr>
            <p:cNvPr id="522" name="Google Shape;522;p19"/>
            <p:cNvSpPr/>
            <p:nvPr/>
          </p:nvSpPr>
          <p:spPr>
            <a:xfrm>
              <a:off x="0" y="0"/>
              <a:ext cx="4400143" cy="116984"/>
            </a:xfrm>
            <a:custGeom>
              <a:rect b="b" l="l" r="r" t="t"/>
              <a:pathLst>
                <a:path extrusionOk="0" h="116984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16984"/>
                  </a:lnTo>
                  <a:lnTo>
                    <a:pt x="0" y="116984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523" name="Google Shape;523;p19"/>
            <p:cNvSpPr txBox="1"/>
            <p:nvPr/>
          </p:nvSpPr>
          <p:spPr>
            <a:xfrm>
              <a:off x="0" y="-47625"/>
              <a:ext cx="4400143" cy="164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4" name="Google Shape;524;p19"/>
          <p:cNvGrpSpPr/>
          <p:nvPr/>
        </p:nvGrpSpPr>
        <p:grpSpPr>
          <a:xfrm>
            <a:off x="13885080" y="4182022"/>
            <a:ext cx="16706791" cy="624998"/>
            <a:chOff x="0" y="-47625"/>
            <a:chExt cx="4400143" cy="164609"/>
          </a:xfrm>
        </p:grpSpPr>
        <p:sp>
          <p:nvSpPr>
            <p:cNvPr id="525" name="Google Shape;525;p19"/>
            <p:cNvSpPr/>
            <p:nvPr/>
          </p:nvSpPr>
          <p:spPr>
            <a:xfrm>
              <a:off x="0" y="0"/>
              <a:ext cx="4400143" cy="116984"/>
            </a:xfrm>
            <a:custGeom>
              <a:rect b="b" l="l" r="r" t="t"/>
              <a:pathLst>
                <a:path extrusionOk="0" h="116984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16984"/>
                  </a:lnTo>
                  <a:lnTo>
                    <a:pt x="0" y="116984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526" name="Google Shape;526;p19"/>
            <p:cNvSpPr txBox="1"/>
            <p:nvPr/>
          </p:nvSpPr>
          <p:spPr>
            <a:xfrm>
              <a:off x="0" y="-47625"/>
              <a:ext cx="4400143" cy="164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7" name="Google Shape;527;p19"/>
          <p:cNvGrpSpPr/>
          <p:nvPr/>
        </p:nvGrpSpPr>
        <p:grpSpPr>
          <a:xfrm>
            <a:off x="1643231" y="7191342"/>
            <a:ext cx="1439902" cy="1321785"/>
            <a:chOff x="0" y="-47625"/>
            <a:chExt cx="812800" cy="746125"/>
          </a:xfrm>
        </p:grpSpPr>
        <p:sp>
          <p:nvSpPr>
            <p:cNvPr id="528" name="Google Shape;528;p19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29" name="Google Shape;529;p1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0" name="Google Shape;530;p19"/>
          <p:cNvGrpSpPr/>
          <p:nvPr/>
        </p:nvGrpSpPr>
        <p:grpSpPr>
          <a:xfrm>
            <a:off x="759318" y="7666339"/>
            <a:ext cx="1734221" cy="1591961"/>
            <a:chOff x="0" y="-47625"/>
            <a:chExt cx="812800" cy="746125"/>
          </a:xfrm>
        </p:grpSpPr>
        <p:sp>
          <p:nvSpPr>
            <p:cNvPr id="531" name="Google Shape;531;p19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32" name="Google Shape;532;p1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3" name="Google Shape;533;p19"/>
          <p:cNvGrpSpPr/>
          <p:nvPr/>
        </p:nvGrpSpPr>
        <p:grpSpPr>
          <a:xfrm>
            <a:off x="1184471" y="6464306"/>
            <a:ext cx="883914" cy="811405"/>
            <a:chOff x="0" y="-47625"/>
            <a:chExt cx="812800" cy="746125"/>
          </a:xfrm>
        </p:grpSpPr>
        <p:sp>
          <p:nvSpPr>
            <p:cNvPr id="534" name="Google Shape;534;p19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35" name="Google Shape;535;p1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6" name="Google Shape;536;p19"/>
          <p:cNvGrpSpPr/>
          <p:nvPr/>
        </p:nvGrpSpPr>
        <p:grpSpPr>
          <a:xfrm>
            <a:off x="15782666" y="352616"/>
            <a:ext cx="1419910" cy="1303433"/>
            <a:chOff x="0" y="-47625"/>
            <a:chExt cx="812800" cy="746125"/>
          </a:xfrm>
        </p:grpSpPr>
        <p:sp>
          <p:nvSpPr>
            <p:cNvPr id="537" name="Google Shape;537;p19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38" name="Google Shape;538;p1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9" name="Google Shape;539;p19"/>
          <p:cNvGrpSpPr/>
          <p:nvPr/>
        </p:nvGrpSpPr>
        <p:grpSpPr>
          <a:xfrm>
            <a:off x="16441754" y="701021"/>
            <a:ext cx="1419910" cy="1303433"/>
            <a:chOff x="0" y="-47625"/>
            <a:chExt cx="812800" cy="746125"/>
          </a:xfrm>
        </p:grpSpPr>
        <p:sp>
          <p:nvSpPr>
            <p:cNvPr id="540" name="Google Shape;540;p19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41" name="Google Shape;541;p1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2" name="Google Shape;542;p19"/>
          <p:cNvGrpSpPr/>
          <p:nvPr/>
        </p:nvGrpSpPr>
        <p:grpSpPr>
          <a:xfrm>
            <a:off x="16050664" y="1342544"/>
            <a:ext cx="883914" cy="811405"/>
            <a:chOff x="0" y="-47625"/>
            <a:chExt cx="812800" cy="746125"/>
          </a:xfrm>
        </p:grpSpPr>
        <p:sp>
          <p:nvSpPr>
            <p:cNvPr id="543" name="Google Shape;543;p19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44" name="Google Shape;544;p1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5" name="Google Shape;545;p19"/>
          <p:cNvSpPr txBox="1"/>
          <p:nvPr/>
        </p:nvSpPr>
        <p:spPr>
          <a:xfrm>
            <a:off x="9144000" y="6347446"/>
            <a:ext cx="7729031" cy="13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Gallery Image</a:t>
            </a:r>
            <a:endParaRPr/>
          </a:p>
        </p:txBody>
      </p:sp>
      <p:sp>
        <p:nvSpPr>
          <p:cNvPr id="546" name="Google Shape;546;p19"/>
          <p:cNvSpPr txBox="1"/>
          <p:nvPr/>
        </p:nvSpPr>
        <p:spPr>
          <a:xfrm>
            <a:off x="9144000" y="7746918"/>
            <a:ext cx="7678165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What can you say about your projects? Share it here!</a:t>
            </a:r>
            <a:endParaRPr/>
          </a:p>
        </p:txBody>
      </p:sp>
      <p:pic>
        <p:nvPicPr>
          <p:cNvPr id="547" name="Google Shape;5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42400" cy="5846100"/>
          </a:xfrm>
          <a:prstGeom prst="flowChartOffpageConnector">
            <a:avLst/>
          </a:prstGeom>
          <a:noFill/>
          <a:ln>
            <a:noFill/>
          </a:ln>
        </p:spPr>
      </p:pic>
      <p:pic>
        <p:nvPicPr>
          <p:cNvPr id="548" name="Google Shape;54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2525" y="4654625"/>
            <a:ext cx="3714700" cy="565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0537" y="0"/>
            <a:ext cx="3842400" cy="5846100"/>
          </a:xfrm>
          <a:prstGeom prst="flowChartOffpageConnector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 rot="117280">
            <a:off x="12957786" y="-3207870"/>
            <a:ext cx="17398806" cy="16121673"/>
            <a:chOff x="0" y="0"/>
            <a:chExt cx="939318" cy="870368"/>
          </a:xfrm>
        </p:grpSpPr>
        <p:sp>
          <p:nvSpPr>
            <p:cNvPr id="555" name="Google Shape;555;p20"/>
            <p:cNvSpPr/>
            <p:nvPr/>
          </p:nvSpPr>
          <p:spPr>
            <a:xfrm>
              <a:off x="0" y="0"/>
              <a:ext cx="939318" cy="870368"/>
            </a:xfrm>
            <a:custGeom>
              <a:rect b="b" l="l" r="r" t="t"/>
              <a:pathLst>
                <a:path extrusionOk="0" h="870368" w="939318">
                  <a:moveTo>
                    <a:pt x="469659" y="0"/>
                  </a:moveTo>
                  <a:lnTo>
                    <a:pt x="939318" y="870368"/>
                  </a:lnTo>
                  <a:lnTo>
                    <a:pt x="0" y="870368"/>
                  </a:lnTo>
                  <a:lnTo>
                    <a:pt x="4696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56" name="Google Shape;556;p20"/>
            <p:cNvSpPr txBox="1"/>
            <p:nvPr/>
          </p:nvSpPr>
          <p:spPr>
            <a:xfrm>
              <a:off x="146768" y="356474"/>
              <a:ext cx="645781" cy="4517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7" name="Google Shape;557;p20"/>
          <p:cNvSpPr txBox="1"/>
          <p:nvPr/>
        </p:nvSpPr>
        <p:spPr>
          <a:xfrm>
            <a:off x="890224" y="1028700"/>
            <a:ext cx="16507551" cy="13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Our Product </a:t>
            </a:r>
            <a:endParaRPr/>
          </a:p>
        </p:txBody>
      </p:sp>
      <p:grpSp>
        <p:nvGrpSpPr>
          <p:cNvPr id="558" name="Google Shape;558;p20"/>
          <p:cNvGrpSpPr/>
          <p:nvPr/>
        </p:nvGrpSpPr>
        <p:grpSpPr>
          <a:xfrm>
            <a:off x="16059914" y="1352097"/>
            <a:ext cx="1197033" cy="1098839"/>
            <a:chOff x="0" y="-47625"/>
            <a:chExt cx="812800" cy="746125"/>
          </a:xfrm>
        </p:grpSpPr>
        <p:sp>
          <p:nvSpPr>
            <p:cNvPr id="559" name="Google Shape;559;p20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60" name="Google Shape;560;p2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561;p20"/>
          <p:cNvGrpSpPr/>
          <p:nvPr/>
        </p:nvGrpSpPr>
        <p:grpSpPr>
          <a:xfrm>
            <a:off x="15308292" y="352563"/>
            <a:ext cx="1736627" cy="1594170"/>
            <a:chOff x="0" y="-47625"/>
            <a:chExt cx="812800" cy="746125"/>
          </a:xfrm>
        </p:grpSpPr>
        <p:sp>
          <p:nvSpPr>
            <p:cNvPr id="562" name="Google Shape;562;p20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63" name="Google Shape;563;p2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4" name="Google Shape;564;p20"/>
          <p:cNvSpPr txBox="1"/>
          <p:nvPr/>
        </p:nvSpPr>
        <p:spPr>
          <a:xfrm>
            <a:off x="2125528" y="6022103"/>
            <a:ext cx="302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Product 01</a:t>
            </a:r>
            <a:endParaRPr/>
          </a:p>
        </p:txBody>
      </p:sp>
      <p:sp>
        <p:nvSpPr>
          <p:cNvPr id="565" name="Google Shape;565;p20"/>
          <p:cNvSpPr txBox="1"/>
          <p:nvPr/>
        </p:nvSpPr>
        <p:spPr>
          <a:xfrm>
            <a:off x="7629582" y="6022103"/>
            <a:ext cx="30288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Product 03</a:t>
            </a:r>
            <a:endParaRPr/>
          </a:p>
        </p:txBody>
      </p:sp>
      <p:sp>
        <p:nvSpPr>
          <p:cNvPr id="566" name="Google Shape;566;p20"/>
          <p:cNvSpPr txBox="1"/>
          <p:nvPr/>
        </p:nvSpPr>
        <p:spPr>
          <a:xfrm>
            <a:off x="13514636" y="6022103"/>
            <a:ext cx="30288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Product 05</a:t>
            </a:r>
            <a:endParaRPr/>
          </a:p>
        </p:txBody>
      </p:sp>
      <p:sp>
        <p:nvSpPr>
          <p:cNvPr id="567" name="Google Shape;567;p20"/>
          <p:cNvSpPr txBox="1"/>
          <p:nvPr/>
        </p:nvSpPr>
        <p:spPr>
          <a:xfrm>
            <a:off x="4691645" y="9268363"/>
            <a:ext cx="3028835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Product 02</a:t>
            </a:r>
            <a:endParaRPr/>
          </a:p>
        </p:txBody>
      </p:sp>
      <p:sp>
        <p:nvSpPr>
          <p:cNvPr id="568" name="Google Shape;568;p20"/>
          <p:cNvSpPr txBox="1"/>
          <p:nvPr/>
        </p:nvSpPr>
        <p:spPr>
          <a:xfrm>
            <a:off x="10634924" y="9410700"/>
            <a:ext cx="302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Product 04</a:t>
            </a:r>
            <a:endParaRPr/>
          </a:p>
        </p:txBody>
      </p:sp>
      <p:grpSp>
        <p:nvGrpSpPr>
          <p:cNvPr id="569" name="Google Shape;569;p20"/>
          <p:cNvGrpSpPr/>
          <p:nvPr/>
        </p:nvGrpSpPr>
        <p:grpSpPr>
          <a:xfrm>
            <a:off x="-8732422" y="847875"/>
            <a:ext cx="12333848" cy="649050"/>
            <a:chOff x="0" y="-47625"/>
            <a:chExt cx="3248421" cy="170944"/>
          </a:xfrm>
        </p:grpSpPr>
        <p:sp>
          <p:nvSpPr>
            <p:cNvPr id="570" name="Google Shape;570;p20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571" name="Google Shape;571;p20"/>
            <p:cNvSpPr txBox="1"/>
            <p:nvPr/>
          </p:nvSpPr>
          <p:spPr>
            <a:xfrm>
              <a:off x="0" y="-47625"/>
              <a:ext cx="3248421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2" name="Google Shape;572;p20"/>
          <p:cNvGrpSpPr/>
          <p:nvPr/>
        </p:nvGrpSpPr>
        <p:grpSpPr>
          <a:xfrm>
            <a:off x="-12130105" y="1311588"/>
            <a:ext cx="16706791" cy="624998"/>
            <a:chOff x="0" y="-47625"/>
            <a:chExt cx="4400143" cy="164609"/>
          </a:xfrm>
        </p:grpSpPr>
        <p:sp>
          <p:nvSpPr>
            <p:cNvPr id="573" name="Google Shape;573;p20"/>
            <p:cNvSpPr/>
            <p:nvPr/>
          </p:nvSpPr>
          <p:spPr>
            <a:xfrm>
              <a:off x="0" y="0"/>
              <a:ext cx="4400143" cy="116984"/>
            </a:xfrm>
            <a:custGeom>
              <a:rect b="b" l="l" r="r" t="t"/>
              <a:pathLst>
                <a:path extrusionOk="0" h="116984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16984"/>
                  </a:lnTo>
                  <a:lnTo>
                    <a:pt x="0" y="116984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574" name="Google Shape;574;p20"/>
            <p:cNvSpPr txBox="1"/>
            <p:nvPr/>
          </p:nvSpPr>
          <p:spPr>
            <a:xfrm>
              <a:off x="0" y="-47625"/>
              <a:ext cx="4400143" cy="164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5" name="Google Shape;575;p20"/>
          <p:cNvGrpSpPr/>
          <p:nvPr/>
        </p:nvGrpSpPr>
        <p:grpSpPr>
          <a:xfrm>
            <a:off x="15186197" y="7389377"/>
            <a:ext cx="1905779" cy="1749446"/>
            <a:chOff x="0" y="-47625"/>
            <a:chExt cx="812800" cy="746125"/>
          </a:xfrm>
        </p:grpSpPr>
        <p:sp>
          <p:nvSpPr>
            <p:cNvPr id="576" name="Google Shape;576;p20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77" name="Google Shape;577;p2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8" name="Google Shape;578;p20"/>
          <p:cNvGrpSpPr/>
          <p:nvPr/>
        </p:nvGrpSpPr>
        <p:grpSpPr>
          <a:xfrm>
            <a:off x="15029054" y="6886488"/>
            <a:ext cx="1258611" cy="1155366"/>
            <a:chOff x="0" y="-47625"/>
            <a:chExt cx="812800" cy="746125"/>
          </a:xfrm>
        </p:grpSpPr>
        <p:sp>
          <p:nvSpPr>
            <p:cNvPr id="579" name="Google Shape;579;p20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80" name="Google Shape;580;p2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1" name="Google Shape;581;p20"/>
          <p:cNvGrpSpPr/>
          <p:nvPr/>
        </p:nvGrpSpPr>
        <p:grpSpPr>
          <a:xfrm>
            <a:off x="890224" y="8135192"/>
            <a:ext cx="1524381" cy="1399333"/>
            <a:chOff x="0" y="-47625"/>
            <a:chExt cx="812800" cy="746125"/>
          </a:xfrm>
        </p:grpSpPr>
        <p:sp>
          <p:nvSpPr>
            <p:cNvPr id="582" name="Google Shape;582;p20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83" name="Google Shape;583;p2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4" name="Google Shape;584;p20"/>
          <p:cNvGrpSpPr/>
          <p:nvPr/>
        </p:nvGrpSpPr>
        <p:grpSpPr>
          <a:xfrm>
            <a:off x="1652415" y="7611564"/>
            <a:ext cx="1126134" cy="1033756"/>
            <a:chOff x="0" y="-47625"/>
            <a:chExt cx="812800" cy="746125"/>
          </a:xfrm>
        </p:grpSpPr>
        <p:sp>
          <p:nvSpPr>
            <p:cNvPr id="585" name="Google Shape;585;p20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86" name="Google Shape;586;p20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87" name="Google Shape;58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9551" y="3117401"/>
            <a:ext cx="3160800" cy="2718000"/>
          </a:xfrm>
          <a:prstGeom prst="flowChartPreparation">
            <a:avLst/>
          </a:prstGeom>
          <a:noFill/>
          <a:ln>
            <a:noFill/>
          </a:ln>
        </p:spPr>
      </p:pic>
      <p:pic>
        <p:nvPicPr>
          <p:cNvPr id="588" name="Google Shape;58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14578" y="3080376"/>
            <a:ext cx="3173100" cy="2718000"/>
          </a:xfrm>
          <a:prstGeom prst="flowChartPreparation">
            <a:avLst/>
          </a:prstGeom>
          <a:noFill/>
          <a:ln>
            <a:noFill/>
          </a:ln>
        </p:spPr>
      </p:pic>
      <p:pic>
        <p:nvPicPr>
          <p:cNvPr id="589" name="Google Shape;58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4525" y="3117401"/>
            <a:ext cx="3160800" cy="2718000"/>
          </a:xfrm>
          <a:prstGeom prst="flowChartPreparation">
            <a:avLst/>
          </a:prstGeom>
          <a:noFill/>
          <a:ln>
            <a:noFill/>
          </a:ln>
        </p:spPr>
      </p:pic>
      <p:pic>
        <p:nvPicPr>
          <p:cNvPr id="590" name="Google Shape;59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5664" y="6418360"/>
            <a:ext cx="3160800" cy="2718000"/>
          </a:xfrm>
          <a:prstGeom prst="flowChartPreparation">
            <a:avLst/>
          </a:prstGeom>
          <a:noFill/>
          <a:ln>
            <a:noFill/>
          </a:ln>
        </p:spPr>
      </p:pic>
      <p:pic>
        <p:nvPicPr>
          <p:cNvPr id="591" name="Google Shape;59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82526" y="6418360"/>
            <a:ext cx="3160800" cy="2718000"/>
          </a:xfrm>
          <a:prstGeom prst="flowChartPreparation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Google Shape;596;p21"/>
          <p:cNvGrpSpPr/>
          <p:nvPr/>
        </p:nvGrpSpPr>
        <p:grpSpPr>
          <a:xfrm>
            <a:off x="-12312457" y="-4485773"/>
            <a:ext cx="17398806" cy="16121673"/>
            <a:chOff x="0" y="0"/>
            <a:chExt cx="939318" cy="870368"/>
          </a:xfrm>
        </p:grpSpPr>
        <p:sp>
          <p:nvSpPr>
            <p:cNvPr id="597" name="Google Shape;597;p21"/>
            <p:cNvSpPr/>
            <p:nvPr/>
          </p:nvSpPr>
          <p:spPr>
            <a:xfrm>
              <a:off x="0" y="0"/>
              <a:ext cx="939318" cy="870368"/>
            </a:xfrm>
            <a:custGeom>
              <a:rect b="b" l="l" r="r" t="t"/>
              <a:pathLst>
                <a:path extrusionOk="0" h="870368" w="939318">
                  <a:moveTo>
                    <a:pt x="469659" y="0"/>
                  </a:moveTo>
                  <a:lnTo>
                    <a:pt x="939318" y="870368"/>
                  </a:lnTo>
                  <a:lnTo>
                    <a:pt x="0" y="870368"/>
                  </a:lnTo>
                  <a:lnTo>
                    <a:pt x="4696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598" name="Google Shape;598;p21"/>
            <p:cNvSpPr txBox="1"/>
            <p:nvPr/>
          </p:nvSpPr>
          <p:spPr>
            <a:xfrm>
              <a:off x="146768" y="356474"/>
              <a:ext cx="645781" cy="4517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9" name="Google Shape;599;p21"/>
          <p:cNvSpPr txBox="1"/>
          <p:nvPr/>
        </p:nvSpPr>
        <p:spPr>
          <a:xfrm>
            <a:off x="2111150" y="4613279"/>
            <a:ext cx="3306074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Neuton"/>
                <a:ea typeface="Neuton"/>
                <a:cs typeface="Neuton"/>
                <a:sym typeface="Neuton"/>
              </a:rPr>
              <a:t>MONTHLY</a:t>
            </a:r>
            <a:endParaRPr/>
          </a:p>
        </p:txBody>
      </p:sp>
      <p:sp>
        <p:nvSpPr>
          <p:cNvPr id="600" name="Google Shape;600;p21"/>
          <p:cNvSpPr txBox="1"/>
          <p:nvPr/>
        </p:nvSpPr>
        <p:spPr>
          <a:xfrm>
            <a:off x="2111150" y="2910427"/>
            <a:ext cx="3306074" cy="1246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42572A"/>
                </a:solidFill>
                <a:latin typeface="NTR"/>
                <a:ea typeface="NTR"/>
                <a:cs typeface="NTR"/>
                <a:sym typeface="NTR"/>
              </a:rPr>
              <a:t>20$</a:t>
            </a:r>
            <a:endParaRPr/>
          </a:p>
        </p:txBody>
      </p:sp>
      <p:sp>
        <p:nvSpPr>
          <p:cNvPr id="601" name="Google Shape;601;p21"/>
          <p:cNvSpPr txBox="1"/>
          <p:nvPr/>
        </p:nvSpPr>
        <p:spPr>
          <a:xfrm>
            <a:off x="2111150" y="5403940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Add a feature</a:t>
            </a:r>
            <a:endParaRPr/>
          </a:p>
        </p:txBody>
      </p:sp>
      <p:sp>
        <p:nvSpPr>
          <p:cNvPr id="602" name="Google Shape;602;p21"/>
          <p:cNvSpPr txBox="1"/>
          <p:nvPr/>
        </p:nvSpPr>
        <p:spPr>
          <a:xfrm>
            <a:off x="2111150" y="5919292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Add a feature</a:t>
            </a:r>
            <a:endParaRPr/>
          </a:p>
        </p:txBody>
      </p:sp>
      <p:sp>
        <p:nvSpPr>
          <p:cNvPr id="603" name="Google Shape;603;p21"/>
          <p:cNvSpPr txBox="1"/>
          <p:nvPr/>
        </p:nvSpPr>
        <p:spPr>
          <a:xfrm>
            <a:off x="12922926" y="4613279"/>
            <a:ext cx="3306074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Neuton"/>
                <a:ea typeface="Neuton"/>
                <a:cs typeface="Neuton"/>
                <a:sym typeface="Neuton"/>
              </a:rPr>
              <a:t>YEARLY</a:t>
            </a:r>
            <a:endParaRPr/>
          </a:p>
        </p:txBody>
      </p:sp>
      <p:sp>
        <p:nvSpPr>
          <p:cNvPr id="604" name="Google Shape;604;p21"/>
          <p:cNvSpPr txBox="1"/>
          <p:nvPr/>
        </p:nvSpPr>
        <p:spPr>
          <a:xfrm>
            <a:off x="12922926" y="2910427"/>
            <a:ext cx="3306074" cy="1246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42572A"/>
                </a:solidFill>
                <a:latin typeface="NTR"/>
                <a:ea typeface="NTR"/>
                <a:cs typeface="NTR"/>
                <a:sym typeface="NTR"/>
              </a:rPr>
              <a:t>300$</a:t>
            </a:r>
            <a:endParaRPr/>
          </a:p>
        </p:txBody>
      </p:sp>
      <p:sp>
        <p:nvSpPr>
          <p:cNvPr id="605" name="Google Shape;605;p21"/>
          <p:cNvSpPr txBox="1"/>
          <p:nvPr/>
        </p:nvSpPr>
        <p:spPr>
          <a:xfrm>
            <a:off x="12922926" y="5403940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Add a feature</a:t>
            </a:r>
            <a:endParaRPr/>
          </a:p>
        </p:txBody>
      </p:sp>
      <p:sp>
        <p:nvSpPr>
          <p:cNvPr id="606" name="Google Shape;606;p21"/>
          <p:cNvSpPr txBox="1"/>
          <p:nvPr/>
        </p:nvSpPr>
        <p:spPr>
          <a:xfrm>
            <a:off x="12922926" y="5919292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Add a feature</a:t>
            </a:r>
            <a:endParaRPr/>
          </a:p>
        </p:txBody>
      </p:sp>
      <p:sp>
        <p:nvSpPr>
          <p:cNvPr id="607" name="Google Shape;607;p21"/>
          <p:cNvSpPr txBox="1"/>
          <p:nvPr/>
        </p:nvSpPr>
        <p:spPr>
          <a:xfrm>
            <a:off x="12922926" y="6959290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Add a feature</a:t>
            </a:r>
            <a:endParaRPr/>
          </a:p>
        </p:txBody>
      </p:sp>
      <p:sp>
        <p:nvSpPr>
          <p:cNvPr id="608" name="Google Shape;608;p21"/>
          <p:cNvSpPr txBox="1"/>
          <p:nvPr/>
        </p:nvSpPr>
        <p:spPr>
          <a:xfrm>
            <a:off x="12922926" y="6439291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Add a feature</a:t>
            </a:r>
            <a:endParaRPr/>
          </a:p>
        </p:txBody>
      </p:sp>
      <p:sp>
        <p:nvSpPr>
          <p:cNvPr id="609" name="Google Shape;609;p21"/>
          <p:cNvSpPr txBox="1"/>
          <p:nvPr/>
        </p:nvSpPr>
        <p:spPr>
          <a:xfrm>
            <a:off x="12922926" y="7479289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Add a feature</a:t>
            </a:r>
            <a:endParaRPr/>
          </a:p>
        </p:txBody>
      </p:sp>
      <p:cxnSp>
        <p:nvCxnSpPr>
          <p:cNvPr id="610" name="Google Shape;610;p21"/>
          <p:cNvCxnSpPr/>
          <p:nvPr/>
        </p:nvCxnSpPr>
        <p:spPr>
          <a:xfrm>
            <a:off x="2225574" y="4386802"/>
            <a:ext cx="3077226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1" name="Google Shape;611;p21"/>
          <p:cNvCxnSpPr/>
          <p:nvPr/>
        </p:nvCxnSpPr>
        <p:spPr>
          <a:xfrm>
            <a:off x="13037350" y="4386802"/>
            <a:ext cx="3077226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2" name="Google Shape;612;p21"/>
          <p:cNvCxnSpPr/>
          <p:nvPr/>
        </p:nvCxnSpPr>
        <p:spPr>
          <a:xfrm>
            <a:off x="2225574" y="5280115"/>
            <a:ext cx="3077226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3" name="Google Shape;613;p21"/>
          <p:cNvCxnSpPr/>
          <p:nvPr/>
        </p:nvCxnSpPr>
        <p:spPr>
          <a:xfrm>
            <a:off x="13037350" y="5280115"/>
            <a:ext cx="3077226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4" name="Google Shape;614;p21"/>
          <p:cNvSpPr txBox="1"/>
          <p:nvPr/>
        </p:nvSpPr>
        <p:spPr>
          <a:xfrm>
            <a:off x="7517038" y="4613279"/>
            <a:ext cx="3306074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Neuton"/>
                <a:ea typeface="Neuton"/>
                <a:cs typeface="Neuton"/>
                <a:sym typeface="Neuton"/>
              </a:rPr>
              <a:t>MONTHLY</a:t>
            </a:r>
            <a:endParaRPr/>
          </a:p>
        </p:txBody>
      </p:sp>
      <p:sp>
        <p:nvSpPr>
          <p:cNvPr id="615" name="Google Shape;615;p21"/>
          <p:cNvSpPr txBox="1"/>
          <p:nvPr/>
        </p:nvSpPr>
        <p:spPr>
          <a:xfrm>
            <a:off x="7517038" y="2910427"/>
            <a:ext cx="3306074" cy="1246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999" u="none" cap="none" strike="noStrike">
                <a:solidFill>
                  <a:srgbClr val="42572A"/>
                </a:solidFill>
                <a:latin typeface="NTR"/>
                <a:ea typeface="NTR"/>
                <a:cs typeface="NTR"/>
                <a:sym typeface="NTR"/>
              </a:rPr>
              <a:t>30$</a:t>
            </a:r>
            <a:endParaRPr/>
          </a:p>
        </p:txBody>
      </p:sp>
      <p:sp>
        <p:nvSpPr>
          <p:cNvPr id="616" name="Google Shape;616;p21"/>
          <p:cNvSpPr txBox="1"/>
          <p:nvPr/>
        </p:nvSpPr>
        <p:spPr>
          <a:xfrm>
            <a:off x="7517038" y="5403940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Add a feature</a:t>
            </a:r>
            <a:endParaRPr/>
          </a:p>
        </p:txBody>
      </p:sp>
      <p:sp>
        <p:nvSpPr>
          <p:cNvPr id="617" name="Google Shape;617;p21"/>
          <p:cNvSpPr txBox="1"/>
          <p:nvPr/>
        </p:nvSpPr>
        <p:spPr>
          <a:xfrm>
            <a:off x="7517038" y="5919292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Add a feature</a:t>
            </a:r>
            <a:endParaRPr/>
          </a:p>
        </p:txBody>
      </p:sp>
      <p:sp>
        <p:nvSpPr>
          <p:cNvPr id="618" name="Google Shape;618;p21"/>
          <p:cNvSpPr txBox="1"/>
          <p:nvPr/>
        </p:nvSpPr>
        <p:spPr>
          <a:xfrm>
            <a:off x="7517038" y="6959290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Add a feature</a:t>
            </a:r>
            <a:endParaRPr/>
          </a:p>
        </p:txBody>
      </p:sp>
      <p:sp>
        <p:nvSpPr>
          <p:cNvPr id="619" name="Google Shape;619;p21"/>
          <p:cNvSpPr txBox="1"/>
          <p:nvPr/>
        </p:nvSpPr>
        <p:spPr>
          <a:xfrm>
            <a:off x="7517038" y="6439291"/>
            <a:ext cx="3306074" cy="4057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Add a feature</a:t>
            </a:r>
            <a:endParaRPr/>
          </a:p>
        </p:txBody>
      </p:sp>
      <p:cxnSp>
        <p:nvCxnSpPr>
          <p:cNvPr id="620" name="Google Shape;620;p21"/>
          <p:cNvCxnSpPr/>
          <p:nvPr/>
        </p:nvCxnSpPr>
        <p:spPr>
          <a:xfrm>
            <a:off x="7631462" y="4386802"/>
            <a:ext cx="3077226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1" name="Google Shape;621;p21"/>
          <p:cNvCxnSpPr/>
          <p:nvPr/>
        </p:nvCxnSpPr>
        <p:spPr>
          <a:xfrm>
            <a:off x="7631462" y="5280115"/>
            <a:ext cx="3077226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2" name="Google Shape;622;p21"/>
          <p:cNvSpPr txBox="1"/>
          <p:nvPr/>
        </p:nvSpPr>
        <p:spPr>
          <a:xfrm>
            <a:off x="2988652" y="1028700"/>
            <a:ext cx="12310696" cy="13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Service Positioning</a:t>
            </a:r>
            <a:endParaRPr/>
          </a:p>
        </p:txBody>
      </p:sp>
      <p:grpSp>
        <p:nvGrpSpPr>
          <p:cNvPr id="623" name="Google Shape;623;p21"/>
          <p:cNvGrpSpPr/>
          <p:nvPr/>
        </p:nvGrpSpPr>
        <p:grpSpPr>
          <a:xfrm>
            <a:off x="-11316" y="-121877"/>
            <a:ext cx="2080031" cy="1909404"/>
            <a:chOff x="0" y="-47625"/>
            <a:chExt cx="812800" cy="746125"/>
          </a:xfrm>
        </p:grpSpPr>
        <p:sp>
          <p:nvSpPr>
            <p:cNvPr id="624" name="Google Shape;624;p21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25" name="Google Shape;625;p2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6" name="Google Shape;626;p21"/>
          <p:cNvGrpSpPr/>
          <p:nvPr/>
        </p:nvGrpSpPr>
        <p:grpSpPr>
          <a:xfrm>
            <a:off x="-1040016" y="1665650"/>
            <a:ext cx="2080031" cy="1909404"/>
            <a:chOff x="0" y="-47625"/>
            <a:chExt cx="812800" cy="746125"/>
          </a:xfrm>
        </p:grpSpPr>
        <p:sp>
          <p:nvSpPr>
            <p:cNvPr id="627" name="Google Shape;627;p21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628" name="Google Shape;628;p2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9" name="Google Shape;629;p21"/>
          <p:cNvGrpSpPr/>
          <p:nvPr/>
        </p:nvGrpSpPr>
        <p:grpSpPr>
          <a:xfrm>
            <a:off x="-775775" y="1950344"/>
            <a:ext cx="2080031" cy="1909404"/>
            <a:chOff x="0" y="-47625"/>
            <a:chExt cx="812800" cy="746125"/>
          </a:xfrm>
        </p:grpSpPr>
        <p:sp>
          <p:nvSpPr>
            <p:cNvPr id="630" name="Google Shape;630;p21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31" name="Google Shape;631;p2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2" name="Google Shape;632;p21"/>
          <p:cNvGrpSpPr/>
          <p:nvPr/>
        </p:nvGrpSpPr>
        <p:grpSpPr>
          <a:xfrm>
            <a:off x="-775775" y="9216441"/>
            <a:ext cx="12333848" cy="649050"/>
            <a:chOff x="0" y="-47625"/>
            <a:chExt cx="3248421" cy="170944"/>
          </a:xfrm>
        </p:grpSpPr>
        <p:sp>
          <p:nvSpPr>
            <p:cNvPr id="633" name="Google Shape;633;p21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634" name="Google Shape;634;p21"/>
            <p:cNvSpPr txBox="1"/>
            <p:nvPr/>
          </p:nvSpPr>
          <p:spPr>
            <a:xfrm>
              <a:off x="0" y="-47625"/>
              <a:ext cx="3248421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5" name="Google Shape;635;p21"/>
          <p:cNvGrpSpPr/>
          <p:nvPr/>
        </p:nvGrpSpPr>
        <p:grpSpPr>
          <a:xfrm>
            <a:off x="-7562791" y="8962891"/>
            <a:ext cx="16706791" cy="649050"/>
            <a:chOff x="0" y="-47625"/>
            <a:chExt cx="4400143" cy="170944"/>
          </a:xfrm>
        </p:grpSpPr>
        <p:sp>
          <p:nvSpPr>
            <p:cNvPr id="636" name="Google Shape;636;p21"/>
            <p:cNvSpPr/>
            <p:nvPr/>
          </p:nvSpPr>
          <p:spPr>
            <a:xfrm>
              <a:off x="0" y="0"/>
              <a:ext cx="4400143" cy="123319"/>
            </a:xfrm>
            <a:custGeom>
              <a:rect b="b" l="l" r="r" t="t"/>
              <a:pathLst>
                <a:path extrusionOk="0" h="123319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637" name="Google Shape;637;p21"/>
            <p:cNvSpPr txBox="1"/>
            <p:nvPr/>
          </p:nvSpPr>
          <p:spPr>
            <a:xfrm>
              <a:off x="0" y="-47625"/>
              <a:ext cx="4400143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8" name="Google Shape;638;p21"/>
          <p:cNvGrpSpPr/>
          <p:nvPr/>
        </p:nvGrpSpPr>
        <p:grpSpPr>
          <a:xfrm>
            <a:off x="17002596" y="374033"/>
            <a:ext cx="1197033" cy="1098839"/>
            <a:chOff x="0" y="-47625"/>
            <a:chExt cx="812800" cy="746125"/>
          </a:xfrm>
        </p:grpSpPr>
        <p:sp>
          <p:nvSpPr>
            <p:cNvPr id="639" name="Google Shape;639;p21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40" name="Google Shape;640;p2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1" name="Google Shape;641;p21"/>
          <p:cNvGrpSpPr/>
          <p:nvPr/>
        </p:nvGrpSpPr>
        <p:grpSpPr>
          <a:xfrm>
            <a:off x="15986226" y="-565470"/>
            <a:ext cx="1736627" cy="1594170"/>
            <a:chOff x="0" y="-47625"/>
            <a:chExt cx="812800" cy="746125"/>
          </a:xfrm>
        </p:grpSpPr>
        <p:sp>
          <p:nvSpPr>
            <p:cNvPr id="642" name="Google Shape;642;p21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43" name="Google Shape;643;p2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16497110" y="8616646"/>
            <a:ext cx="1287709" cy="1182077"/>
            <a:chOff x="0" y="-47625"/>
            <a:chExt cx="812800" cy="746125"/>
          </a:xfrm>
        </p:grpSpPr>
        <p:sp>
          <p:nvSpPr>
            <p:cNvPr id="645" name="Google Shape;645;p21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46" name="Google Shape;646;p2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7" name="Google Shape;647;p21"/>
          <p:cNvGrpSpPr/>
          <p:nvPr/>
        </p:nvGrpSpPr>
        <p:grpSpPr>
          <a:xfrm>
            <a:off x="17002596" y="8224544"/>
            <a:ext cx="1126134" cy="1033756"/>
            <a:chOff x="0" y="-47625"/>
            <a:chExt cx="812800" cy="746125"/>
          </a:xfrm>
        </p:grpSpPr>
        <p:sp>
          <p:nvSpPr>
            <p:cNvPr id="648" name="Google Shape;648;p21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49" name="Google Shape;649;p2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0" name="Google Shape;650;p21"/>
          <p:cNvGrpSpPr/>
          <p:nvPr/>
        </p:nvGrpSpPr>
        <p:grpSpPr>
          <a:xfrm>
            <a:off x="16767677" y="7324909"/>
            <a:ext cx="746573" cy="685332"/>
            <a:chOff x="0" y="-47625"/>
            <a:chExt cx="812800" cy="746125"/>
          </a:xfrm>
        </p:grpSpPr>
        <p:sp>
          <p:nvSpPr>
            <p:cNvPr id="651" name="Google Shape;651;p21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52" name="Google Shape;652;p2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3" name="Google Shape;653;p21"/>
          <p:cNvGrpSpPr/>
          <p:nvPr/>
        </p:nvGrpSpPr>
        <p:grpSpPr>
          <a:xfrm>
            <a:off x="1028700" y="1117519"/>
            <a:ext cx="1040016" cy="954701"/>
            <a:chOff x="0" y="-47625"/>
            <a:chExt cx="812800" cy="746125"/>
          </a:xfrm>
        </p:grpSpPr>
        <p:sp>
          <p:nvSpPr>
            <p:cNvPr id="654" name="Google Shape;654;p21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55" name="Google Shape;655;p2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22"/>
          <p:cNvGrpSpPr/>
          <p:nvPr/>
        </p:nvGrpSpPr>
        <p:grpSpPr>
          <a:xfrm>
            <a:off x="7073848" y="-2805883"/>
            <a:ext cx="17125838" cy="15986963"/>
            <a:chOff x="0" y="0"/>
            <a:chExt cx="870702" cy="812800"/>
          </a:xfrm>
        </p:grpSpPr>
        <p:sp>
          <p:nvSpPr>
            <p:cNvPr id="661" name="Google Shape;661;p22"/>
            <p:cNvSpPr/>
            <p:nvPr/>
          </p:nvSpPr>
          <p:spPr>
            <a:xfrm>
              <a:off x="0" y="0"/>
              <a:ext cx="870702" cy="812800"/>
            </a:xfrm>
            <a:custGeom>
              <a:rect b="b" l="l" r="r" t="t"/>
              <a:pathLst>
                <a:path extrusionOk="0" h="812800" w="870702">
                  <a:moveTo>
                    <a:pt x="435351" y="0"/>
                  </a:moveTo>
                  <a:lnTo>
                    <a:pt x="870702" y="406400"/>
                  </a:lnTo>
                  <a:lnTo>
                    <a:pt x="435351" y="812800"/>
                  </a:lnTo>
                  <a:lnTo>
                    <a:pt x="0" y="406400"/>
                  </a:lnTo>
                  <a:lnTo>
                    <a:pt x="4353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62" name="Google Shape;662;p22"/>
            <p:cNvSpPr txBox="1"/>
            <p:nvPr/>
          </p:nvSpPr>
          <p:spPr>
            <a:xfrm>
              <a:off x="149652" y="92075"/>
              <a:ext cx="571398" cy="581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63" name="Google Shape;6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001" y="624100"/>
            <a:ext cx="7778100" cy="9038700"/>
          </a:xfrm>
          <a:prstGeom prst="flowChartPreparation">
            <a:avLst/>
          </a:prstGeom>
          <a:noFill/>
          <a:ln>
            <a:noFill/>
          </a:ln>
        </p:spPr>
      </p:pic>
      <p:sp>
        <p:nvSpPr>
          <p:cNvPr id="664" name="Google Shape;664;p22"/>
          <p:cNvSpPr txBox="1"/>
          <p:nvPr/>
        </p:nvSpPr>
        <p:spPr>
          <a:xfrm>
            <a:off x="10248354" y="4501798"/>
            <a:ext cx="7378075" cy="13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About Us</a:t>
            </a:r>
            <a:endParaRPr/>
          </a:p>
        </p:txBody>
      </p:sp>
      <p:sp>
        <p:nvSpPr>
          <p:cNvPr id="665" name="Google Shape;665;p22"/>
          <p:cNvSpPr txBox="1"/>
          <p:nvPr/>
        </p:nvSpPr>
        <p:spPr>
          <a:xfrm>
            <a:off x="10596661" y="6208995"/>
            <a:ext cx="66814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Elaborate on what you  want to discuss. </a:t>
            </a:r>
            <a:endParaRPr/>
          </a:p>
        </p:txBody>
      </p:sp>
      <p:sp>
        <p:nvSpPr>
          <p:cNvPr id="666" name="Google Shape;666;p22"/>
          <p:cNvSpPr txBox="1"/>
          <p:nvPr/>
        </p:nvSpPr>
        <p:spPr>
          <a:xfrm>
            <a:off x="13563220" y="2553137"/>
            <a:ext cx="748343" cy="1946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406" u="none" cap="none" strike="noStrike">
                <a:solidFill>
                  <a:srgbClr val="42572A"/>
                </a:solidFill>
                <a:latin typeface="NTR"/>
                <a:ea typeface="NTR"/>
                <a:cs typeface="NTR"/>
                <a:sym typeface="NTR"/>
              </a:rPr>
              <a:t>3</a:t>
            </a:r>
            <a:endParaRPr/>
          </a:p>
        </p:txBody>
      </p:sp>
      <p:grpSp>
        <p:nvGrpSpPr>
          <p:cNvPr id="667" name="Google Shape;667;p22"/>
          <p:cNvGrpSpPr/>
          <p:nvPr/>
        </p:nvGrpSpPr>
        <p:grpSpPr>
          <a:xfrm>
            <a:off x="-2800929" y="7869809"/>
            <a:ext cx="12333848" cy="649050"/>
            <a:chOff x="0" y="-47625"/>
            <a:chExt cx="3248421" cy="170944"/>
          </a:xfrm>
        </p:grpSpPr>
        <p:sp>
          <p:nvSpPr>
            <p:cNvPr id="668" name="Google Shape;668;p22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669" name="Google Shape;669;p22"/>
            <p:cNvSpPr txBox="1"/>
            <p:nvPr/>
          </p:nvSpPr>
          <p:spPr>
            <a:xfrm>
              <a:off x="0" y="-47625"/>
              <a:ext cx="3248421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0" name="Google Shape;670;p22"/>
          <p:cNvGrpSpPr/>
          <p:nvPr/>
        </p:nvGrpSpPr>
        <p:grpSpPr>
          <a:xfrm>
            <a:off x="4501431" y="8633302"/>
            <a:ext cx="16706791" cy="624998"/>
            <a:chOff x="0" y="-47625"/>
            <a:chExt cx="4400143" cy="164609"/>
          </a:xfrm>
        </p:grpSpPr>
        <p:sp>
          <p:nvSpPr>
            <p:cNvPr id="671" name="Google Shape;671;p22"/>
            <p:cNvSpPr/>
            <p:nvPr/>
          </p:nvSpPr>
          <p:spPr>
            <a:xfrm>
              <a:off x="0" y="0"/>
              <a:ext cx="4400143" cy="116984"/>
            </a:xfrm>
            <a:custGeom>
              <a:rect b="b" l="l" r="r" t="t"/>
              <a:pathLst>
                <a:path extrusionOk="0" h="116984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16984"/>
                  </a:lnTo>
                  <a:lnTo>
                    <a:pt x="0" y="116984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672" name="Google Shape;672;p22"/>
            <p:cNvSpPr txBox="1"/>
            <p:nvPr/>
          </p:nvSpPr>
          <p:spPr>
            <a:xfrm>
              <a:off x="0" y="-47625"/>
              <a:ext cx="4400143" cy="164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3" name="Google Shape;673;p22"/>
          <p:cNvGrpSpPr/>
          <p:nvPr/>
        </p:nvGrpSpPr>
        <p:grpSpPr>
          <a:xfrm>
            <a:off x="959804" y="9038796"/>
            <a:ext cx="1012679" cy="929608"/>
            <a:chOff x="0" y="-47625"/>
            <a:chExt cx="812800" cy="746125"/>
          </a:xfrm>
        </p:grpSpPr>
        <p:sp>
          <p:nvSpPr>
            <p:cNvPr id="674" name="Google Shape;674;p22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75" name="Google Shape;675;p2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6" name="Google Shape;676;p22"/>
          <p:cNvGrpSpPr/>
          <p:nvPr/>
        </p:nvGrpSpPr>
        <p:grpSpPr>
          <a:xfrm>
            <a:off x="1466143" y="8603661"/>
            <a:ext cx="1012679" cy="929608"/>
            <a:chOff x="0" y="-47625"/>
            <a:chExt cx="812800" cy="746125"/>
          </a:xfrm>
        </p:grpSpPr>
        <p:sp>
          <p:nvSpPr>
            <p:cNvPr id="677" name="Google Shape;677;p22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78" name="Google Shape;678;p2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9" name="Google Shape;679;p22"/>
          <p:cNvGrpSpPr/>
          <p:nvPr/>
        </p:nvGrpSpPr>
        <p:grpSpPr>
          <a:xfrm>
            <a:off x="795957" y="8095647"/>
            <a:ext cx="861796" cy="791102"/>
            <a:chOff x="0" y="-47625"/>
            <a:chExt cx="812800" cy="746125"/>
          </a:xfrm>
        </p:grpSpPr>
        <p:sp>
          <p:nvSpPr>
            <p:cNvPr id="680" name="Google Shape;680;p22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81" name="Google Shape;681;p2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2" name="Google Shape;682;p22"/>
          <p:cNvGrpSpPr/>
          <p:nvPr/>
        </p:nvGrpSpPr>
        <p:grpSpPr>
          <a:xfrm>
            <a:off x="16562688" y="-397147"/>
            <a:ext cx="2461395" cy="2259483"/>
            <a:chOff x="0" y="-47625"/>
            <a:chExt cx="812800" cy="746125"/>
          </a:xfrm>
        </p:grpSpPr>
        <p:sp>
          <p:nvSpPr>
            <p:cNvPr id="683" name="Google Shape;683;p22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84" name="Google Shape;684;p2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5" name="Google Shape;685;p22"/>
          <p:cNvGrpSpPr/>
          <p:nvPr/>
        </p:nvGrpSpPr>
        <p:grpSpPr>
          <a:xfrm>
            <a:off x="16643951" y="1261410"/>
            <a:ext cx="1230698" cy="1129742"/>
            <a:chOff x="0" y="-47625"/>
            <a:chExt cx="812800" cy="746125"/>
          </a:xfrm>
        </p:grpSpPr>
        <p:sp>
          <p:nvSpPr>
            <p:cNvPr id="686" name="Google Shape;686;p22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87" name="Google Shape;687;p2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8" name="Google Shape;688;p22"/>
          <p:cNvGrpSpPr/>
          <p:nvPr/>
        </p:nvGrpSpPr>
        <p:grpSpPr>
          <a:xfrm>
            <a:off x="15111159" y="471158"/>
            <a:ext cx="1095045" cy="1005217"/>
            <a:chOff x="0" y="-47625"/>
            <a:chExt cx="812800" cy="746125"/>
          </a:xfrm>
        </p:grpSpPr>
        <p:sp>
          <p:nvSpPr>
            <p:cNvPr id="689" name="Google Shape;689;p22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90" name="Google Shape;690;p2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oogle Shape;695;p23"/>
          <p:cNvGrpSpPr/>
          <p:nvPr/>
        </p:nvGrpSpPr>
        <p:grpSpPr>
          <a:xfrm>
            <a:off x="-9606551" y="-4911305"/>
            <a:ext cx="17398806" cy="16121673"/>
            <a:chOff x="0" y="0"/>
            <a:chExt cx="939318" cy="870368"/>
          </a:xfrm>
        </p:grpSpPr>
        <p:sp>
          <p:nvSpPr>
            <p:cNvPr id="696" name="Google Shape;696;p23"/>
            <p:cNvSpPr/>
            <p:nvPr/>
          </p:nvSpPr>
          <p:spPr>
            <a:xfrm>
              <a:off x="0" y="0"/>
              <a:ext cx="939318" cy="870368"/>
            </a:xfrm>
            <a:custGeom>
              <a:rect b="b" l="l" r="r" t="t"/>
              <a:pathLst>
                <a:path extrusionOk="0" h="870368" w="939318">
                  <a:moveTo>
                    <a:pt x="469659" y="0"/>
                  </a:moveTo>
                  <a:lnTo>
                    <a:pt x="939318" y="870368"/>
                  </a:lnTo>
                  <a:lnTo>
                    <a:pt x="0" y="870368"/>
                  </a:lnTo>
                  <a:lnTo>
                    <a:pt x="4696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697" name="Google Shape;697;p23"/>
            <p:cNvSpPr txBox="1"/>
            <p:nvPr/>
          </p:nvSpPr>
          <p:spPr>
            <a:xfrm>
              <a:off x="146768" y="356474"/>
              <a:ext cx="645781" cy="4517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8" name="Google Shape;69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07159" y="1660857"/>
            <a:ext cx="10408500" cy="6965400"/>
          </a:xfrm>
          <a:prstGeom prst="homePlate">
            <a:avLst>
              <a:gd fmla="val 50000" name="adj"/>
            </a:avLst>
          </a:prstGeom>
          <a:noFill/>
          <a:ln>
            <a:noFill/>
          </a:ln>
        </p:spPr>
      </p:pic>
      <p:sp>
        <p:nvSpPr>
          <p:cNvPr id="699" name="Google Shape;699;p23"/>
          <p:cNvSpPr txBox="1"/>
          <p:nvPr/>
        </p:nvSpPr>
        <p:spPr>
          <a:xfrm>
            <a:off x="8821725" y="2030366"/>
            <a:ext cx="8437575" cy="13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Our History</a:t>
            </a:r>
            <a:endParaRPr/>
          </a:p>
        </p:txBody>
      </p:sp>
      <p:sp>
        <p:nvSpPr>
          <p:cNvPr id="700" name="Google Shape;700;p23"/>
          <p:cNvSpPr txBox="1"/>
          <p:nvPr/>
        </p:nvSpPr>
        <p:spPr>
          <a:xfrm>
            <a:off x="9402842" y="3921304"/>
            <a:ext cx="7275300" cy="30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grpSp>
        <p:nvGrpSpPr>
          <p:cNvPr id="701" name="Google Shape;701;p23"/>
          <p:cNvGrpSpPr/>
          <p:nvPr/>
        </p:nvGrpSpPr>
        <p:grpSpPr>
          <a:xfrm>
            <a:off x="-3189848" y="8094140"/>
            <a:ext cx="12333848" cy="649050"/>
            <a:chOff x="0" y="-47625"/>
            <a:chExt cx="3248421" cy="170944"/>
          </a:xfrm>
        </p:grpSpPr>
        <p:sp>
          <p:nvSpPr>
            <p:cNvPr id="702" name="Google Shape;702;p23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703" name="Google Shape;703;p23"/>
            <p:cNvSpPr txBox="1"/>
            <p:nvPr/>
          </p:nvSpPr>
          <p:spPr>
            <a:xfrm>
              <a:off x="0" y="-47625"/>
              <a:ext cx="3248421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4" name="Google Shape;704;p23"/>
          <p:cNvGrpSpPr/>
          <p:nvPr/>
        </p:nvGrpSpPr>
        <p:grpSpPr>
          <a:xfrm>
            <a:off x="-10954453" y="8395791"/>
            <a:ext cx="16706791" cy="649050"/>
            <a:chOff x="0" y="-47625"/>
            <a:chExt cx="4400143" cy="170944"/>
          </a:xfrm>
        </p:grpSpPr>
        <p:sp>
          <p:nvSpPr>
            <p:cNvPr id="705" name="Google Shape;705;p23"/>
            <p:cNvSpPr/>
            <p:nvPr/>
          </p:nvSpPr>
          <p:spPr>
            <a:xfrm>
              <a:off x="0" y="0"/>
              <a:ext cx="4400143" cy="123319"/>
            </a:xfrm>
            <a:custGeom>
              <a:rect b="b" l="l" r="r" t="t"/>
              <a:pathLst>
                <a:path extrusionOk="0" h="123319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706" name="Google Shape;706;p23"/>
            <p:cNvSpPr txBox="1"/>
            <p:nvPr/>
          </p:nvSpPr>
          <p:spPr>
            <a:xfrm>
              <a:off x="0" y="-47625"/>
              <a:ext cx="4400143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7" name="Google Shape;707;p23"/>
          <p:cNvGrpSpPr/>
          <p:nvPr/>
        </p:nvGrpSpPr>
        <p:grpSpPr>
          <a:xfrm>
            <a:off x="5614924" y="464999"/>
            <a:ext cx="2177332" cy="1998723"/>
            <a:chOff x="0" y="-47625"/>
            <a:chExt cx="812800" cy="746125"/>
          </a:xfrm>
        </p:grpSpPr>
        <p:sp>
          <p:nvSpPr>
            <p:cNvPr id="708" name="Google Shape;708;p23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09" name="Google Shape;709;p2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0" name="Google Shape;710;p23"/>
          <p:cNvGrpSpPr/>
          <p:nvPr/>
        </p:nvGrpSpPr>
        <p:grpSpPr>
          <a:xfrm>
            <a:off x="7143619" y="1144488"/>
            <a:ext cx="1297273" cy="1190856"/>
            <a:chOff x="0" y="-47625"/>
            <a:chExt cx="812800" cy="746125"/>
          </a:xfrm>
        </p:grpSpPr>
        <p:sp>
          <p:nvSpPr>
            <p:cNvPr id="711" name="Google Shape;711;p23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12" name="Google Shape;712;p2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3" name="Google Shape;713;p23"/>
          <p:cNvGrpSpPr/>
          <p:nvPr/>
        </p:nvGrpSpPr>
        <p:grpSpPr>
          <a:xfrm>
            <a:off x="16381403" y="8500604"/>
            <a:ext cx="1297273" cy="1190856"/>
            <a:chOff x="0" y="-47625"/>
            <a:chExt cx="812800" cy="746125"/>
          </a:xfrm>
        </p:grpSpPr>
        <p:sp>
          <p:nvSpPr>
            <p:cNvPr id="714" name="Google Shape;714;p23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15" name="Google Shape;715;p2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6" name="Google Shape;716;p23"/>
          <p:cNvGrpSpPr/>
          <p:nvPr/>
        </p:nvGrpSpPr>
        <p:grpSpPr>
          <a:xfrm>
            <a:off x="16005189" y="8984791"/>
            <a:ext cx="1024851" cy="940782"/>
            <a:chOff x="0" y="-47625"/>
            <a:chExt cx="812800" cy="746125"/>
          </a:xfrm>
        </p:grpSpPr>
        <p:sp>
          <p:nvSpPr>
            <p:cNvPr id="717" name="Google Shape;717;p23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18" name="Google Shape;718;p2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24"/>
          <p:cNvGrpSpPr/>
          <p:nvPr/>
        </p:nvGrpSpPr>
        <p:grpSpPr>
          <a:xfrm>
            <a:off x="-633357" y="6319029"/>
            <a:ext cx="20106586" cy="5812645"/>
            <a:chOff x="0" y="-47625"/>
            <a:chExt cx="5295562" cy="1530903"/>
          </a:xfrm>
        </p:grpSpPr>
        <p:sp>
          <p:nvSpPr>
            <p:cNvPr id="724" name="Google Shape;724;p24"/>
            <p:cNvSpPr/>
            <p:nvPr/>
          </p:nvSpPr>
          <p:spPr>
            <a:xfrm>
              <a:off x="0" y="0"/>
              <a:ext cx="5295562" cy="1483277"/>
            </a:xfrm>
            <a:custGeom>
              <a:rect b="b" l="l" r="r" t="t"/>
              <a:pathLst>
                <a:path extrusionOk="0" h="1483277" w="5295562">
                  <a:moveTo>
                    <a:pt x="0" y="0"/>
                  </a:moveTo>
                  <a:lnTo>
                    <a:pt x="5295562" y="0"/>
                  </a:lnTo>
                  <a:lnTo>
                    <a:pt x="5295562" y="1483277"/>
                  </a:lnTo>
                  <a:lnTo>
                    <a:pt x="0" y="14832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725" name="Google Shape;725;p24"/>
            <p:cNvSpPr txBox="1"/>
            <p:nvPr/>
          </p:nvSpPr>
          <p:spPr>
            <a:xfrm>
              <a:off x="0" y="-47625"/>
              <a:ext cx="5295562" cy="1530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6" name="Google Shape;726;p24"/>
          <p:cNvSpPr txBox="1"/>
          <p:nvPr/>
        </p:nvSpPr>
        <p:spPr>
          <a:xfrm>
            <a:off x="3502460" y="1479757"/>
            <a:ext cx="112830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Write an original statement or inspiring quote</a:t>
            </a:r>
            <a:endParaRPr/>
          </a:p>
        </p:txBody>
      </p:sp>
      <p:sp>
        <p:nvSpPr>
          <p:cNvPr id="727" name="Google Shape;727;p24"/>
          <p:cNvSpPr txBox="1"/>
          <p:nvPr/>
        </p:nvSpPr>
        <p:spPr>
          <a:xfrm>
            <a:off x="2741618" y="7625231"/>
            <a:ext cx="12804764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— Include a credit, citation, or supporting message</a:t>
            </a:r>
            <a:endParaRPr/>
          </a:p>
        </p:txBody>
      </p:sp>
      <p:grpSp>
        <p:nvGrpSpPr>
          <p:cNvPr id="728" name="Google Shape;728;p24"/>
          <p:cNvGrpSpPr/>
          <p:nvPr/>
        </p:nvGrpSpPr>
        <p:grpSpPr>
          <a:xfrm>
            <a:off x="-5138224" y="6553143"/>
            <a:ext cx="12333848" cy="649050"/>
            <a:chOff x="0" y="-47625"/>
            <a:chExt cx="3248421" cy="170944"/>
          </a:xfrm>
        </p:grpSpPr>
        <p:sp>
          <p:nvSpPr>
            <p:cNvPr id="729" name="Google Shape;729;p24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730" name="Google Shape;730;p24"/>
            <p:cNvSpPr txBox="1"/>
            <p:nvPr/>
          </p:nvSpPr>
          <p:spPr>
            <a:xfrm>
              <a:off x="0" y="-47625"/>
              <a:ext cx="3248421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1" name="Google Shape;731;p24"/>
          <p:cNvGrpSpPr/>
          <p:nvPr/>
        </p:nvGrpSpPr>
        <p:grpSpPr>
          <a:xfrm>
            <a:off x="3379748" y="6084918"/>
            <a:ext cx="16706791" cy="649050"/>
            <a:chOff x="0" y="-47625"/>
            <a:chExt cx="4400143" cy="170944"/>
          </a:xfrm>
        </p:grpSpPr>
        <p:sp>
          <p:nvSpPr>
            <p:cNvPr id="732" name="Google Shape;732;p24"/>
            <p:cNvSpPr/>
            <p:nvPr/>
          </p:nvSpPr>
          <p:spPr>
            <a:xfrm>
              <a:off x="0" y="0"/>
              <a:ext cx="4400143" cy="123319"/>
            </a:xfrm>
            <a:custGeom>
              <a:rect b="b" l="l" r="r" t="t"/>
              <a:pathLst>
                <a:path extrusionOk="0" h="123319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733" name="Google Shape;733;p24"/>
            <p:cNvSpPr txBox="1"/>
            <p:nvPr/>
          </p:nvSpPr>
          <p:spPr>
            <a:xfrm>
              <a:off x="0" y="-47625"/>
              <a:ext cx="4400143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4" name="Google Shape;734;p24"/>
          <p:cNvGrpSpPr/>
          <p:nvPr/>
        </p:nvGrpSpPr>
        <p:grpSpPr>
          <a:xfrm>
            <a:off x="15546382" y="253991"/>
            <a:ext cx="2066066" cy="1896584"/>
            <a:chOff x="0" y="-47625"/>
            <a:chExt cx="812800" cy="746125"/>
          </a:xfrm>
        </p:grpSpPr>
        <p:sp>
          <p:nvSpPr>
            <p:cNvPr id="735" name="Google Shape;735;p24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36" name="Google Shape;736;p2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7" name="Google Shape;737;p24"/>
          <p:cNvGrpSpPr/>
          <p:nvPr/>
        </p:nvGrpSpPr>
        <p:grpSpPr>
          <a:xfrm>
            <a:off x="16579415" y="1650159"/>
            <a:ext cx="1024851" cy="940782"/>
            <a:chOff x="0" y="-47625"/>
            <a:chExt cx="812800" cy="746125"/>
          </a:xfrm>
        </p:grpSpPr>
        <p:sp>
          <p:nvSpPr>
            <p:cNvPr id="738" name="Google Shape;738;p24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39" name="Google Shape;739;p2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0" name="Google Shape;740;p24"/>
          <p:cNvGrpSpPr/>
          <p:nvPr/>
        </p:nvGrpSpPr>
        <p:grpSpPr>
          <a:xfrm>
            <a:off x="1028700" y="8101555"/>
            <a:ext cx="2220398" cy="2038256"/>
            <a:chOff x="0" y="-47625"/>
            <a:chExt cx="812800" cy="746125"/>
          </a:xfrm>
        </p:grpSpPr>
        <p:sp>
          <p:nvSpPr>
            <p:cNvPr id="741" name="Google Shape;741;p24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42" name="Google Shape;742;p2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3" name="Google Shape;743;p24"/>
          <p:cNvGrpSpPr/>
          <p:nvPr/>
        </p:nvGrpSpPr>
        <p:grpSpPr>
          <a:xfrm>
            <a:off x="156745" y="7496209"/>
            <a:ext cx="1982154" cy="1819556"/>
            <a:chOff x="0" y="-47625"/>
            <a:chExt cx="812800" cy="746125"/>
          </a:xfrm>
        </p:grpSpPr>
        <p:sp>
          <p:nvSpPr>
            <p:cNvPr id="744" name="Google Shape;744;p24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45" name="Google Shape;745;p2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6" name="Google Shape;746;p24"/>
          <p:cNvGrpSpPr/>
          <p:nvPr/>
        </p:nvGrpSpPr>
        <p:grpSpPr>
          <a:xfrm>
            <a:off x="1557975" y="7397518"/>
            <a:ext cx="1161848" cy="1066540"/>
            <a:chOff x="0" y="-47625"/>
            <a:chExt cx="812800" cy="746125"/>
          </a:xfrm>
        </p:grpSpPr>
        <p:sp>
          <p:nvSpPr>
            <p:cNvPr id="747" name="Google Shape;747;p24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48" name="Google Shape;748;p2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9" name="Google Shape;749;p24"/>
          <p:cNvGrpSpPr/>
          <p:nvPr/>
        </p:nvGrpSpPr>
        <p:grpSpPr>
          <a:xfrm>
            <a:off x="13953639" y="315000"/>
            <a:ext cx="1024851" cy="940782"/>
            <a:chOff x="0" y="-47625"/>
            <a:chExt cx="812800" cy="746125"/>
          </a:xfrm>
        </p:grpSpPr>
        <p:sp>
          <p:nvSpPr>
            <p:cNvPr id="750" name="Google Shape;750;p24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51" name="Google Shape;751;p2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25"/>
          <p:cNvGrpSpPr/>
          <p:nvPr/>
        </p:nvGrpSpPr>
        <p:grpSpPr>
          <a:xfrm>
            <a:off x="4806975" y="-3870759"/>
            <a:ext cx="18826324" cy="17994772"/>
            <a:chOff x="0" y="0"/>
            <a:chExt cx="919922" cy="879290"/>
          </a:xfrm>
        </p:grpSpPr>
        <p:sp>
          <p:nvSpPr>
            <p:cNvPr id="757" name="Google Shape;757;p25"/>
            <p:cNvSpPr/>
            <p:nvPr/>
          </p:nvSpPr>
          <p:spPr>
            <a:xfrm>
              <a:off x="0" y="0"/>
              <a:ext cx="919922" cy="879290"/>
            </a:xfrm>
            <a:custGeom>
              <a:rect b="b" l="l" r="r" t="t"/>
              <a:pathLst>
                <a:path extrusionOk="0" h="879290" w="919922">
                  <a:moveTo>
                    <a:pt x="459961" y="0"/>
                  </a:moveTo>
                  <a:lnTo>
                    <a:pt x="919922" y="439645"/>
                  </a:lnTo>
                  <a:lnTo>
                    <a:pt x="459961" y="879290"/>
                  </a:lnTo>
                  <a:lnTo>
                    <a:pt x="0" y="439645"/>
                  </a:lnTo>
                  <a:lnTo>
                    <a:pt x="4599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758" name="Google Shape;758;p25"/>
            <p:cNvSpPr txBox="1"/>
            <p:nvPr/>
          </p:nvSpPr>
          <p:spPr>
            <a:xfrm>
              <a:off x="158112" y="103503"/>
              <a:ext cx="603699" cy="6246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9" name="Google Shape;759;p25"/>
          <p:cNvSpPr txBox="1"/>
          <p:nvPr/>
        </p:nvSpPr>
        <p:spPr>
          <a:xfrm>
            <a:off x="8327518" y="2609119"/>
            <a:ext cx="8813780" cy="13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Our Founder</a:t>
            </a:r>
            <a:endParaRPr/>
          </a:p>
        </p:txBody>
      </p:sp>
      <p:sp>
        <p:nvSpPr>
          <p:cNvPr id="760" name="Google Shape;760;p25"/>
          <p:cNvSpPr txBox="1"/>
          <p:nvPr/>
        </p:nvSpPr>
        <p:spPr>
          <a:xfrm>
            <a:off x="10575480" y="4171652"/>
            <a:ext cx="4645361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Name Surname</a:t>
            </a:r>
            <a:endParaRPr/>
          </a:p>
        </p:txBody>
      </p:sp>
      <p:sp>
        <p:nvSpPr>
          <p:cNvPr id="761" name="Google Shape;761;p25"/>
          <p:cNvSpPr txBox="1"/>
          <p:nvPr/>
        </p:nvSpPr>
        <p:spPr>
          <a:xfrm>
            <a:off x="9279119" y="4888518"/>
            <a:ext cx="75084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grpSp>
        <p:nvGrpSpPr>
          <p:cNvPr id="762" name="Google Shape;762;p25"/>
          <p:cNvGrpSpPr/>
          <p:nvPr/>
        </p:nvGrpSpPr>
        <p:grpSpPr>
          <a:xfrm>
            <a:off x="6301154" y="8649685"/>
            <a:ext cx="12333848" cy="649050"/>
            <a:chOff x="0" y="-47625"/>
            <a:chExt cx="3248421" cy="170944"/>
          </a:xfrm>
        </p:grpSpPr>
        <p:sp>
          <p:nvSpPr>
            <p:cNvPr id="763" name="Google Shape;763;p25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764" name="Google Shape;764;p25"/>
            <p:cNvSpPr txBox="1"/>
            <p:nvPr/>
          </p:nvSpPr>
          <p:spPr>
            <a:xfrm>
              <a:off x="0" y="-47625"/>
              <a:ext cx="3248421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5" name="Google Shape;765;p25"/>
          <p:cNvGrpSpPr/>
          <p:nvPr/>
        </p:nvGrpSpPr>
        <p:grpSpPr>
          <a:xfrm>
            <a:off x="9144000" y="8178079"/>
            <a:ext cx="16706791" cy="649050"/>
            <a:chOff x="0" y="-47625"/>
            <a:chExt cx="4400143" cy="170944"/>
          </a:xfrm>
        </p:grpSpPr>
        <p:sp>
          <p:nvSpPr>
            <p:cNvPr id="766" name="Google Shape;766;p25"/>
            <p:cNvSpPr/>
            <p:nvPr/>
          </p:nvSpPr>
          <p:spPr>
            <a:xfrm>
              <a:off x="0" y="0"/>
              <a:ext cx="4400143" cy="123319"/>
            </a:xfrm>
            <a:custGeom>
              <a:rect b="b" l="l" r="r" t="t"/>
              <a:pathLst>
                <a:path extrusionOk="0" h="123319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767" name="Google Shape;767;p25"/>
            <p:cNvSpPr txBox="1"/>
            <p:nvPr/>
          </p:nvSpPr>
          <p:spPr>
            <a:xfrm>
              <a:off x="0" y="-47625"/>
              <a:ext cx="4400143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8" name="Google Shape;768;p25"/>
          <p:cNvGrpSpPr/>
          <p:nvPr/>
        </p:nvGrpSpPr>
        <p:grpSpPr>
          <a:xfrm>
            <a:off x="1028700" y="7919724"/>
            <a:ext cx="1439902" cy="1321785"/>
            <a:chOff x="0" y="-47625"/>
            <a:chExt cx="812800" cy="746125"/>
          </a:xfrm>
        </p:grpSpPr>
        <p:sp>
          <p:nvSpPr>
            <p:cNvPr id="769" name="Google Shape;769;p2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70" name="Google Shape;770;p2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1" name="Google Shape;771;p25"/>
          <p:cNvGrpSpPr/>
          <p:nvPr/>
        </p:nvGrpSpPr>
        <p:grpSpPr>
          <a:xfrm>
            <a:off x="144786" y="8394721"/>
            <a:ext cx="1734221" cy="1591960"/>
            <a:chOff x="0" y="-47625"/>
            <a:chExt cx="812800" cy="746125"/>
          </a:xfrm>
        </p:grpSpPr>
        <p:sp>
          <p:nvSpPr>
            <p:cNvPr id="772" name="Google Shape;772;p2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73" name="Google Shape;773;p2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p25"/>
          <p:cNvGrpSpPr/>
          <p:nvPr/>
        </p:nvGrpSpPr>
        <p:grpSpPr>
          <a:xfrm>
            <a:off x="569940" y="7192687"/>
            <a:ext cx="883914" cy="811405"/>
            <a:chOff x="0" y="-47625"/>
            <a:chExt cx="812800" cy="746125"/>
          </a:xfrm>
        </p:grpSpPr>
        <p:sp>
          <p:nvSpPr>
            <p:cNvPr id="775" name="Google Shape;775;p2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76" name="Google Shape;776;p2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7" name="Google Shape;777;p25"/>
          <p:cNvGrpSpPr/>
          <p:nvPr/>
        </p:nvGrpSpPr>
        <p:grpSpPr>
          <a:xfrm>
            <a:off x="15898488" y="281794"/>
            <a:ext cx="1419910" cy="1303433"/>
            <a:chOff x="0" y="-47625"/>
            <a:chExt cx="812800" cy="746125"/>
          </a:xfrm>
        </p:grpSpPr>
        <p:sp>
          <p:nvSpPr>
            <p:cNvPr id="778" name="Google Shape;778;p2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79" name="Google Shape;779;p2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0" name="Google Shape;780;p25"/>
          <p:cNvGrpSpPr/>
          <p:nvPr/>
        </p:nvGrpSpPr>
        <p:grpSpPr>
          <a:xfrm>
            <a:off x="16652322" y="1936187"/>
            <a:ext cx="977953" cy="897730"/>
            <a:chOff x="0" y="-47625"/>
            <a:chExt cx="812800" cy="746125"/>
          </a:xfrm>
        </p:grpSpPr>
        <p:sp>
          <p:nvSpPr>
            <p:cNvPr id="781" name="Google Shape;781;p2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82" name="Google Shape;782;p2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3" name="Google Shape;783;p25"/>
          <p:cNvGrpSpPr/>
          <p:nvPr/>
        </p:nvGrpSpPr>
        <p:grpSpPr>
          <a:xfrm>
            <a:off x="14925574" y="704568"/>
            <a:ext cx="1861866" cy="1709135"/>
            <a:chOff x="0" y="-47625"/>
            <a:chExt cx="812800" cy="746125"/>
          </a:xfrm>
        </p:grpSpPr>
        <p:sp>
          <p:nvSpPr>
            <p:cNvPr id="784" name="Google Shape;784;p2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85" name="Google Shape;785;p2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6" name="Google Shape;786;p25"/>
          <p:cNvGrpSpPr/>
          <p:nvPr/>
        </p:nvGrpSpPr>
        <p:grpSpPr>
          <a:xfrm rot="940998">
            <a:off x="6524512" y="219383"/>
            <a:ext cx="2117985" cy="1944245"/>
            <a:chOff x="0" y="-47625"/>
            <a:chExt cx="812800" cy="746125"/>
          </a:xfrm>
        </p:grpSpPr>
        <p:sp>
          <p:nvSpPr>
            <p:cNvPr id="787" name="Google Shape;787;p2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88" name="Google Shape;788;p2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89" name="Google Shape;78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501" y="908629"/>
            <a:ext cx="6397200" cy="8181900"/>
          </a:xfrm>
          <a:prstGeom prst="flowChartOffpageConnector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26"/>
          <p:cNvGrpSpPr/>
          <p:nvPr/>
        </p:nvGrpSpPr>
        <p:grpSpPr>
          <a:xfrm>
            <a:off x="8375568" y="-4073442"/>
            <a:ext cx="17398806" cy="16121673"/>
            <a:chOff x="0" y="0"/>
            <a:chExt cx="939318" cy="870368"/>
          </a:xfrm>
        </p:grpSpPr>
        <p:sp>
          <p:nvSpPr>
            <p:cNvPr id="795" name="Google Shape;795;p26"/>
            <p:cNvSpPr/>
            <p:nvPr/>
          </p:nvSpPr>
          <p:spPr>
            <a:xfrm>
              <a:off x="0" y="0"/>
              <a:ext cx="939318" cy="870368"/>
            </a:xfrm>
            <a:custGeom>
              <a:rect b="b" l="l" r="r" t="t"/>
              <a:pathLst>
                <a:path extrusionOk="0" h="870368" w="939318">
                  <a:moveTo>
                    <a:pt x="469659" y="0"/>
                  </a:moveTo>
                  <a:lnTo>
                    <a:pt x="939318" y="870368"/>
                  </a:lnTo>
                  <a:lnTo>
                    <a:pt x="0" y="870368"/>
                  </a:lnTo>
                  <a:lnTo>
                    <a:pt x="4696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796" name="Google Shape;796;p26"/>
            <p:cNvSpPr txBox="1"/>
            <p:nvPr/>
          </p:nvSpPr>
          <p:spPr>
            <a:xfrm>
              <a:off x="146768" y="356474"/>
              <a:ext cx="645781" cy="4517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97" name="Google Shape;79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2425" y="3365100"/>
            <a:ext cx="3700800" cy="4727400"/>
          </a:xfrm>
          <a:prstGeom prst="flowChartOffpageConnector">
            <a:avLst/>
          </a:prstGeom>
          <a:noFill/>
          <a:ln>
            <a:noFill/>
          </a:ln>
        </p:spPr>
      </p:pic>
      <p:pic>
        <p:nvPicPr>
          <p:cNvPr id="798" name="Google Shape;79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7300" y="3365100"/>
            <a:ext cx="3700800" cy="4727400"/>
          </a:xfrm>
          <a:prstGeom prst="flowChartOffpageConnector">
            <a:avLst/>
          </a:prstGeom>
          <a:noFill/>
          <a:ln>
            <a:noFill/>
          </a:ln>
        </p:spPr>
      </p:pic>
      <p:sp>
        <p:nvSpPr>
          <p:cNvPr id="799" name="Google Shape;799;p26"/>
          <p:cNvSpPr txBox="1"/>
          <p:nvPr/>
        </p:nvSpPr>
        <p:spPr>
          <a:xfrm>
            <a:off x="5069494" y="4942231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Name</a:t>
            </a:r>
            <a:endParaRPr/>
          </a:p>
        </p:txBody>
      </p:sp>
      <p:sp>
        <p:nvSpPr>
          <p:cNvPr id="800" name="Google Shape;800;p26"/>
          <p:cNvSpPr txBox="1"/>
          <p:nvPr/>
        </p:nvSpPr>
        <p:spPr>
          <a:xfrm>
            <a:off x="5069494" y="5732893"/>
            <a:ext cx="3306074" cy="895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Elaborate on what you want to discuss. </a:t>
            </a:r>
            <a:endParaRPr/>
          </a:p>
        </p:txBody>
      </p:sp>
      <p:sp>
        <p:nvSpPr>
          <p:cNvPr id="801" name="Google Shape;801;p26"/>
          <p:cNvSpPr txBox="1"/>
          <p:nvPr/>
        </p:nvSpPr>
        <p:spPr>
          <a:xfrm>
            <a:off x="13768898" y="4942231"/>
            <a:ext cx="3306074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Name</a:t>
            </a:r>
            <a:endParaRPr/>
          </a:p>
        </p:txBody>
      </p:sp>
      <p:sp>
        <p:nvSpPr>
          <p:cNvPr id="802" name="Google Shape;802;p26"/>
          <p:cNvSpPr txBox="1"/>
          <p:nvPr/>
        </p:nvSpPr>
        <p:spPr>
          <a:xfrm>
            <a:off x="13768898" y="5732893"/>
            <a:ext cx="3306074" cy="895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Elaborate on what you want to discuss. </a:t>
            </a:r>
            <a:endParaRPr/>
          </a:p>
        </p:txBody>
      </p:sp>
      <p:sp>
        <p:nvSpPr>
          <p:cNvPr id="803" name="Google Shape;803;p26"/>
          <p:cNvSpPr txBox="1"/>
          <p:nvPr/>
        </p:nvSpPr>
        <p:spPr>
          <a:xfrm>
            <a:off x="2742317" y="1028700"/>
            <a:ext cx="12803365" cy="13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Meet Our Team</a:t>
            </a:r>
            <a:endParaRPr/>
          </a:p>
        </p:txBody>
      </p:sp>
      <p:grpSp>
        <p:nvGrpSpPr>
          <p:cNvPr id="804" name="Google Shape;804;p26"/>
          <p:cNvGrpSpPr/>
          <p:nvPr/>
        </p:nvGrpSpPr>
        <p:grpSpPr>
          <a:xfrm>
            <a:off x="0" y="9051444"/>
            <a:ext cx="12333848" cy="649050"/>
            <a:chOff x="0" y="-47625"/>
            <a:chExt cx="3248421" cy="170944"/>
          </a:xfrm>
        </p:grpSpPr>
        <p:sp>
          <p:nvSpPr>
            <p:cNvPr id="805" name="Google Shape;805;p26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806" name="Google Shape;806;p26"/>
            <p:cNvSpPr txBox="1"/>
            <p:nvPr/>
          </p:nvSpPr>
          <p:spPr>
            <a:xfrm>
              <a:off x="0" y="-47625"/>
              <a:ext cx="3248421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7" name="Google Shape;807;p26"/>
          <p:cNvGrpSpPr/>
          <p:nvPr/>
        </p:nvGrpSpPr>
        <p:grpSpPr>
          <a:xfrm>
            <a:off x="2647056" y="9285557"/>
            <a:ext cx="16706791" cy="649050"/>
            <a:chOff x="0" y="-47625"/>
            <a:chExt cx="4400143" cy="170944"/>
          </a:xfrm>
        </p:grpSpPr>
        <p:sp>
          <p:nvSpPr>
            <p:cNvPr id="808" name="Google Shape;808;p26"/>
            <p:cNvSpPr/>
            <p:nvPr/>
          </p:nvSpPr>
          <p:spPr>
            <a:xfrm>
              <a:off x="0" y="0"/>
              <a:ext cx="4400143" cy="123319"/>
            </a:xfrm>
            <a:custGeom>
              <a:rect b="b" l="l" r="r" t="t"/>
              <a:pathLst>
                <a:path extrusionOk="0" h="123319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809" name="Google Shape;809;p26"/>
            <p:cNvSpPr txBox="1"/>
            <p:nvPr/>
          </p:nvSpPr>
          <p:spPr>
            <a:xfrm>
              <a:off x="0" y="-47625"/>
              <a:ext cx="4400143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0" name="Google Shape;810;p26"/>
          <p:cNvGrpSpPr/>
          <p:nvPr/>
        </p:nvGrpSpPr>
        <p:grpSpPr>
          <a:xfrm>
            <a:off x="15801638" y="-360972"/>
            <a:ext cx="3552209" cy="3260816"/>
            <a:chOff x="0" y="-47625"/>
            <a:chExt cx="812800" cy="746125"/>
          </a:xfrm>
        </p:grpSpPr>
        <p:sp>
          <p:nvSpPr>
            <p:cNvPr id="811" name="Google Shape;811;p2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12" name="Google Shape;812;p2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3" name="Google Shape;813;p26"/>
          <p:cNvGrpSpPr/>
          <p:nvPr/>
        </p:nvGrpSpPr>
        <p:grpSpPr>
          <a:xfrm>
            <a:off x="15285794" y="1835922"/>
            <a:ext cx="2291949" cy="2103937"/>
            <a:chOff x="0" y="-47625"/>
            <a:chExt cx="812800" cy="746125"/>
          </a:xfrm>
        </p:grpSpPr>
        <p:sp>
          <p:nvSpPr>
            <p:cNvPr id="814" name="Google Shape;814;p2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15" name="Google Shape;815;p2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6" name="Google Shape;816;p26"/>
          <p:cNvGrpSpPr/>
          <p:nvPr/>
        </p:nvGrpSpPr>
        <p:grpSpPr>
          <a:xfrm>
            <a:off x="13768898" y="695423"/>
            <a:ext cx="1388710" cy="1274793"/>
            <a:chOff x="0" y="-47625"/>
            <a:chExt cx="812800" cy="746125"/>
          </a:xfrm>
        </p:grpSpPr>
        <p:sp>
          <p:nvSpPr>
            <p:cNvPr id="817" name="Google Shape;817;p2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18" name="Google Shape;818;p2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9" name="Google Shape;819;p26"/>
          <p:cNvGrpSpPr/>
          <p:nvPr/>
        </p:nvGrpSpPr>
        <p:grpSpPr>
          <a:xfrm>
            <a:off x="1586625" y="1562320"/>
            <a:ext cx="1145974" cy="1051969"/>
            <a:chOff x="0" y="-47625"/>
            <a:chExt cx="812800" cy="746125"/>
          </a:xfrm>
        </p:grpSpPr>
        <p:sp>
          <p:nvSpPr>
            <p:cNvPr id="820" name="Google Shape;820;p2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21" name="Google Shape;821;p2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2" name="Google Shape;822;p26"/>
          <p:cNvGrpSpPr/>
          <p:nvPr/>
        </p:nvGrpSpPr>
        <p:grpSpPr>
          <a:xfrm>
            <a:off x="1130912" y="1117025"/>
            <a:ext cx="1145974" cy="1051969"/>
            <a:chOff x="0" y="-47625"/>
            <a:chExt cx="812800" cy="746125"/>
          </a:xfrm>
        </p:grpSpPr>
        <p:sp>
          <p:nvSpPr>
            <p:cNvPr id="823" name="Google Shape;823;p2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24" name="Google Shape;824;p2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5" name="Google Shape;825;p26"/>
          <p:cNvGrpSpPr/>
          <p:nvPr/>
        </p:nvGrpSpPr>
        <p:grpSpPr>
          <a:xfrm>
            <a:off x="2276886" y="408815"/>
            <a:ext cx="844644" cy="775357"/>
            <a:chOff x="0" y="-47625"/>
            <a:chExt cx="812800" cy="746125"/>
          </a:xfrm>
        </p:grpSpPr>
        <p:sp>
          <p:nvSpPr>
            <p:cNvPr id="826" name="Google Shape;826;p2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27" name="Google Shape;827;p2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8" name="Google Shape;828;p26"/>
          <p:cNvGrpSpPr/>
          <p:nvPr/>
        </p:nvGrpSpPr>
        <p:grpSpPr>
          <a:xfrm>
            <a:off x="16564945" y="8554188"/>
            <a:ext cx="1388710" cy="1274793"/>
            <a:chOff x="0" y="-47625"/>
            <a:chExt cx="812800" cy="746125"/>
          </a:xfrm>
        </p:grpSpPr>
        <p:sp>
          <p:nvSpPr>
            <p:cNvPr id="829" name="Google Shape;829;p2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30" name="Google Shape;830;p2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31" name="Google Shape;831;p26"/>
          <p:cNvGrpSpPr/>
          <p:nvPr/>
        </p:nvGrpSpPr>
        <p:grpSpPr>
          <a:xfrm>
            <a:off x="15801638" y="8254758"/>
            <a:ext cx="779878" cy="715904"/>
            <a:chOff x="0" y="-47625"/>
            <a:chExt cx="812800" cy="746125"/>
          </a:xfrm>
        </p:grpSpPr>
        <p:sp>
          <p:nvSpPr>
            <p:cNvPr id="832" name="Google Shape;832;p2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33" name="Google Shape;833;p2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27"/>
          <p:cNvGrpSpPr/>
          <p:nvPr/>
        </p:nvGrpSpPr>
        <p:grpSpPr>
          <a:xfrm>
            <a:off x="-6970543" y="-4820399"/>
            <a:ext cx="17398806" cy="16121673"/>
            <a:chOff x="0" y="0"/>
            <a:chExt cx="939318" cy="870368"/>
          </a:xfrm>
        </p:grpSpPr>
        <p:sp>
          <p:nvSpPr>
            <p:cNvPr id="839" name="Google Shape;839;p27"/>
            <p:cNvSpPr/>
            <p:nvPr/>
          </p:nvSpPr>
          <p:spPr>
            <a:xfrm>
              <a:off x="0" y="0"/>
              <a:ext cx="939318" cy="870368"/>
            </a:xfrm>
            <a:custGeom>
              <a:rect b="b" l="l" r="r" t="t"/>
              <a:pathLst>
                <a:path extrusionOk="0" h="870368" w="939318">
                  <a:moveTo>
                    <a:pt x="469659" y="0"/>
                  </a:moveTo>
                  <a:lnTo>
                    <a:pt x="939318" y="870368"/>
                  </a:lnTo>
                  <a:lnTo>
                    <a:pt x="0" y="870368"/>
                  </a:lnTo>
                  <a:lnTo>
                    <a:pt x="4696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40" name="Google Shape;840;p27"/>
            <p:cNvSpPr txBox="1"/>
            <p:nvPr/>
          </p:nvSpPr>
          <p:spPr>
            <a:xfrm>
              <a:off x="146768" y="356474"/>
              <a:ext cx="645781" cy="4517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41" name="Google Shape;8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50" y="896025"/>
            <a:ext cx="9363300" cy="8041800"/>
          </a:xfrm>
          <a:prstGeom prst="flowChartPreparation">
            <a:avLst/>
          </a:prstGeom>
          <a:noFill/>
          <a:ln>
            <a:noFill/>
          </a:ln>
        </p:spPr>
      </p:pic>
      <p:sp>
        <p:nvSpPr>
          <p:cNvPr id="842" name="Google Shape;842;p27"/>
          <p:cNvSpPr txBox="1"/>
          <p:nvPr/>
        </p:nvSpPr>
        <p:spPr>
          <a:xfrm>
            <a:off x="7766833" y="3774537"/>
            <a:ext cx="10829854" cy="13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Thank you!</a:t>
            </a:r>
            <a:endParaRPr/>
          </a:p>
        </p:txBody>
      </p:sp>
      <p:sp>
        <p:nvSpPr>
          <p:cNvPr id="843" name="Google Shape;843;p27"/>
          <p:cNvSpPr txBox="1"/>
          <p:nvPr/>
        </p:nvSpPr>
        <p:spPr>
          <a:xfrm>
            <a:off x="9741578" y="5375813"/>
            <a:ext cx="6880363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Write a closing statement or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 call-to-action here.</a:t>
            </a:r>
            <a:endParaRPr/>
          </a:p>
        </p:txBody>
      </p:sp>
      <p:grpSp>
        <p:nvGrpSpPr>
          <p:cNvPr id="844" name="Google Shape;844;p27"/>
          <p:cNvGrpSpPr/>
          <p:nvPr/>
        </p:nvGrpSpPr>
        <p:grpSpPr>
          <a:xfrm>
            <a:off x="12121076" y="8317317"/>
            <a:ext cx="12333848" cy="649050"/>
            <a:chOff x="0" y="-47625"/>
            <a:chExt cx="3248421" cy="170944"/>
          </a:xfrm>
        </p:grpSpPr>
        <p:sp>
          <p:nvSpPr>
            <p:cNvPr id="845" name="Google Shape;845;p27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846" name="Google Shape;846;p27"/>
            <p:cNvSpPr txBox="1"/>
            <p:nvPr/>
          </p:nvSpPr>
          <p:spPr>
            <a:xfrm>
              <a:off x="0" y="-47625"/>
              <a:ext cx="3248421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7" name="Google Shape;847;p27"/>
          <p:cNvGrpSpPr/>
          <p:nvPr/>
        </p:nvGrpSpPr>
        <p:grpSpPr>
          <a:xfrm>
            <a:off x="4082972" y="8785543"/>
            <a:ext cx="16706791" cy="649050"/>
            <a:chOff x="0" y="-47625"/>
            <a:chExt cx="4400143" cy="170944"/>
          </a:xfrm>
        </p:grpSpPr>
        <p:sp>
          <p:nvSpPr>
            <p:cNvPr id="848" name="Google Shape;848;p27"/>
            <p:cNvSpPr/>
            <p:nvPr/>
          </p:nvSpPr>
          <p:spPr>
            <a:xfrm>
              <a:off x="0" y="0"/>
              <a:ext cx="4400143" cy="123319"/>
            </a:xfrm>
            <a:custGeom>
              <a:rect b="b" l="l" r="r" t="t"/>
              <a:pathLst>
                <a:path extrusionOk="0" h="123319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849" name="Google Shape;849;p27"/>
            <p:cNvSpPr txBox="1"/>
            <p:nvPr/>
          </p:nvSpPr>
          <p:spPr>
            <a:xfrm>
              <a:off x="0" y="-47625"/>
              <a:ext cx="4400143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0" name="Google Shape;850;p27"/>
          <p:cNvGrpSpPr/>
          <p:nvPr/>
        </p:nvGrpSpPr>
        <p:grpSpPr>
          <a:xfrm>
            <a:off x="15016309" y="170120"/>
            <a:ext cx="1145974" cy="1051969"/>
            <a:chOff x="0" y="-47625"/>
            <a:chExt cx="812800" cy="746125"/>
          </a:xfrm>
        </p:grpSpPr>
        <p:sp>
          <p:nvSpPr>
            <p:cNvPr id="851" name="Google Shape;851;p2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52" name="Google Shape;852;p2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3" name="Google Shape;853;p27"/>
          <p:cNvGrpSpPr/>
          <p:nvPr/>
        </p:nvGrpSpPr>
        <p:grpSpPr>
          <a:xfrm>
            <a:off x="14550331" y="1654462"/>
            <a:ext cx="931956" cy="855506"/>
            <a:chOff x="0" y="-47625"/>
            <a:chExt cx="812800" cy="746125"/>
          </a:xfrm>
        </p:grpSpPr>
        <p:sp>
          <p:nvSpPr>
            <p:cNvPr id="854" name="Google Shape;854;p2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55" name="Google Shape;855;p2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6" name="Google Shape;856;p27"/>
          <p:cNvGrpSpPr/>
          <p:nvPr/>
        </p:nvGrpSpPr>
        <p:grpSpPr>
          <a:xfrm>
            <a:off x="15589296" y="213647"/>
            <a:ext cx="2065291" cy="1895872"/>
            <a:chOff x="0" y="-47625"/>
            <a:chExt cx="812800" cy="746125"/>
          </a:xfrm>
        </p:grpSpPr>
        <p:sp>
          <p:nvSpPr>
            <p:cNvPr id="857" name="Google Shape;857;p2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58" name="Google Shape;858;p2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9" name="Google Shape;859;p27"/>
          <p:cNvGrpSpPr/>
          <p:nvPr/>
        </p:nvGrpSpPr>
        <p:grpSpPr>
          <a:xfrm>
            <a:off x="6539476" y="612780"/>
            <a:ext cx="1995055" cy="1831398"/>
            <a:chOff x="0" y="-47625"/>
            <a:chExt cx="812800" cy="746125"/>
          </a:xfrm>
        </p:grpSpPr>
        <p:sp>
          <p:nvSpPr>
            <p:cNvPr id="860" name="Google Shape;860;p2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61" name="Google Shape;861;p2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2" name="Google Shape;862;p27"/>
          <p:cNvGrpSpPr/>
          <p:nvPr/>
        </p:nvGrpSpPr>
        <p:grpSpPr>
          <a:xfrm>
            <a:off x="8360326" y="306390"/>
            <a:ext cx="997527" cy="915699"/>
            <a:chOff x="0" y="-47625"/>
            <a:chExt cx="812800" cy="746125"/>
          </a:xfrm>
        </p:grpSpPr>
        <p:sp>
          <p:nvSpPr>
            <p:cNvPr id="863" name="Google Shape;863;p2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64" name="Google Shape;864;p2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5" name="Google Shape;865;p27"/>
          <p:cNvGrpSpPr/>
          <p:nvPr/>
        </p:nvGrpSpPr>
        <p:grpSpPr>
          <a:xfrm>
            <a:off x="7948665" y="1538686"/>
            <a:ext cx="823323" cy="755785"/>
            <a:chOff x="0" y="-47625"/>
            <a:chExt cx="812800" cy="746125"/>
          </a:xfrm>
        </p:grpSpPr>
        <p:sp>
          <p:nvSpPr>
            <p:cNvPr id="866" name="Google Shape;866;p2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67" name="Google Shape;867;p2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8" name="Google Shape;868;p27"/>
          <p:cNvGrpSpPr/>
          <p:nvPr/>
        </p:nvGrpSpPr>
        <p:grpSpPr>
          <a:xfrm>
            <a:off x="696215" y="7489700"/>
            <a:ext cx="2065291" cy="1895872"/>
            <a:chOff x="0" y="-47625"/>
            <a:chExt cx="812800" cy="746125"/>
          </a:xfrm>
        </p:grpSpPr>
        <p:sp>
          <p:nvSpPr>
            <p:cNvPr id="869" name="Google Shape;869;p2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70" name="Google Shape;870;p2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1" name="Google Shape;871;p27"/>
          <p:cNvGrpSpPr/>
          <p:nvPr/>
        </p:nvGrpSpPr>
        <p:grpSpPr>
          <a:xfrm>
            <a:off x="71790" y="7351738"/>
            <a:ext cx="1248849" cy="1146404"/>
            <a:chOff x="0" y="-47625"/>
            <a:chExt cx="812800" cy="746125"/>
          </a:xfrm>
        </p:grpSpPr>
        <p:sp>
          <p:nvSpPr>
            <p:cNvPr id="872" name="Google Shape;872;p2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73" name="Google Shape;873;p2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8" name="Google Shape;878;p28"/>
          <p:cNvGrpSpPr/>
          <p:nvPr/>
        </p:nvGrpSpPr>
        <p:grpSpPr>
          <a:xfrm rot="6608721">
            <a:off x="5542157" y="-3665940"/>
            <a:ext cx="23690219" cy="19256457"/>
            <a:chOff x="0" y="0"/>
            <a:chExt cx="1278977" cy="1039609"/>
          </a:xfrm>
        </p:grpSpPr>
        <p:sp>
          <p:nvSpPr>
            <p:cNvPr id="879" name="Google Shape;879;p28"/>
            <p:cNvSpPr/>
            <p:nvPr/>
          </p:nvSpPr>
          <p:spPr>
            <a:xfrm>
              <a:off x="0" y="0"/>
              <a:ext cx="1278977" cy="1039609"/>
            </a:xfrm>
            <a:custGeom>
              <a:rect b="b" l="l" r="r" t="t"/>
              <a:pathLst>
                <a:path extrusionOk="0" h="1039609" w="1278977">
                  <a:moveTo>
                    <a:pt x="639489" y="0"/>
                  </a:moveTo>
                  <a:lnTo>
                    <a:pt x="1278977" y="1039609"/>
                  </a:lnTo>
                  <a:lnTo>
                    <a:pt x="0" y="1039609"/>
                  </a:lnTo>
                  <a:lnTo>
                    <a:pt x="6394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80" name="Google Shape;880;p28"/>
            <p:cNvSpPr txBox="1"/>
            <p:nvPr/>
          </p:nvSpPr>
          <p:spPr>
            <a:xfrm>
              <a:off x="199840" y="435051"/>
              <a:ext cx="879297" cy="5303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1" name="Google Shape;881;p28"/>
          <p:cNvSpPr txBox="1"/>
          <p:nvPr/>
        </p:nvSpPr>
        <p:spPr>
          <a:xfrm>
            <a:off x="904875" y="1147601"/>
            <a:ext cx="7577059" cy="1210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Resource Page</a:t>
            </a:r>
            <a:endParaRPr/>
          </a:p>
        </p:txBody>
      </p:sp>
      <p:sp>
        <p:nvSpPr>
          <p:cNvPr id="882" name="Google Shape;882;p28"/>
          <p:cNvSpPr txBox="1"/>
          <p:nvPr/>
        </p:nvSpPr>
        <p:spPr>
          <a:xfrm>
            <a:off x="1028700" y="2872186"/>
            <a:ext cx="50592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euton"/>
              <a:ea typeface="Neuton"/>
              <a:cs typeface="Neuton"/>
              <a:sym typeface="Neu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euton"/>
              <a:ea typeface="Neuton"/>
              <a:cs typeface="Neuton"/>
              <a:sym typeface="Neu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euton"/>
              <a:ea typeface="Neuton"/>
              <a:cs typeface="Neuton"/>
              <a:sym typeface="Neu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euton"/>
              <a:ea typeface="Neuton"/>
              <a:cs typeface="Neuton"/>
              <a:sym typeface="Neu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euton"/>
              <a:ea typeface="Neuton"/>
              <a:cs typeface="Neuton"/>
              <a:sym typeface="Neu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euton"/>
              <a:ea typeface="Neuton"/>
              <a:cs typeface="Neuton"/>
              <a:sym typeface="Neu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euton"/>
              <a:ea typeface="Neuton"/>
              <a:cs typeface="Neuton"/>
              <a:sym typeface="Neu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euton"/>
              <a:ea typeface="Neuton"/>
              <a:cs typeface="Neuton"/>
              <a:sym typeface="Neu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Neuton"/>
              <a:ea typeface="Neuton"/>
              <a:cs typeface="Neuton"/>
              <a:sym typeface="Neu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Don't forget to delete this page before presenting. </a:t>
            </a:r>
            <a:endParaRPr/>
          </a:p>
        </p:txBody>
      </p:sp>
      <p:sp>
        <p:nvSpPr>
          <p:cNvPr id="883" name="Google Shape;883;p28"/>
          <p:cNvSpPr txBox="1"/>
          <p:nvPr/>
        </p:nvSpPr>
        <p:spPr>
          <a:xfrm>
            <a:off x="1028700" y="3864860"/>
            <a:ext cx="4676765" cy="760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This presentation template uses the following free fonts:</a:t>
            </a:r>
            <a:endParaRPr/>
          </a:p>
        </p:txBody>
      </p:sp>
      <p:sp>
        <p:nvSpPr>
          <p:cNvPr id="884" name="Google Shape;884;p28"/>
          <p:cNvSpPr txBox="1"/>
          <p:nvPr/>
        </p:nvSpPr>
        <p:spPr>
          <a:xfrm>
            <a:off x="1028700" y="5058533"/>
            <a:ext cx="5059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Titles: Saira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Headers: Yantramanav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Body Copy: Neuton</a:t>
            </a:r>
            <a:endParaRPr/>
          </a:p>
        </p:txBody>
      </p:sp>
      <p:grpSp>
        <p:nvGrpSpPr>
          <p:cNvPr id="885" name="Google Shape;885;p28"/>
          <p:cNvGrpSpPr/>
          <p:nvPr/>
        </p:nvGrpSpPr>
        <p:grpSpPr>
          <a:xfrm>
            <a:off x="6384614" y="9438669"/>
            <a:ext cx="12333848" cy="649050"/>
            <a:chOff x="0" y="-47625"/>
            <a:chExt cx="3248421" cy="170944"/>
          </a:xfrm>
        </p:grpSpPr>
        <p:sp>
          <p:nvSpPr>
            <p:cNvPr id="886" name="Google Shape;886;p28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887" name="Google Shape;887;p28"/>
            <p:cNvSpPr txBox="1"/>
            <p:nvPr/>
          </p:nvSpPr>
          <p:spPr>
            <a:xfrm>
              <a:off x="0" y="-47625"/>
              <a:ext cx="3248421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8" name="Google Shape;888;p28"/>
          <p:cNvGrpSpPr/>
          <p:nvPr/>
        </p:nvGrpSpPr>
        <p:grpSpPr>
          <a:xfrm>
            <a:off x="-8101032" y="9090256"/>
            <a:ext cx="16706791" cy="649050"/>
            <a:chOff x="0" y="-47625"/>
            <a:chExt cx="4400143" cy="170944"/>
          </a:xfrm>
        </p:grpSpPr>
        <p:sp>
          <p:nvSpPr>
            <p:cNvPr id="889" name="Google Shape;889;p28"/>
            <p:cNvSpPr/>
            <p:nvPr/>
          </p:nvSpPr>
          <p:spPr>
            <a:xfrm>
              <a:off x="0" y="0"/>
              <a:ext cx="4400143" cy="123319"/>
            </a:xfrm>
            <a:custGeom>
              <a:rect b="b" l="l" r="r" t="t"/>
              <a:pathLst>
                <a:path extrusionOk="0" h="123319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890" name="Google Shape;890;p28"/>
            <p:cNvSpPr txBox="1"/>
            <p:nvPr/>
          </p:nvSpPr>
          <p:spPr>
            <a:xfrm>
              <a:off x="0" y="-47625"/>
              <a:ext cx="4400143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1" name="Google Shape;891;p28"/>
          <p:cNvGrpSpPr/>
          <p:nvPr/>
        </p:nvGrpSpPr>
        <p:grpSpPr>
          <a:xfrm>
            <a:off x="16006599" y="310842"/>
            <a:ext cx="1145974" cy="1051969"/>
            <a:chOff x="0" y="-47625"/>
            <a:chExt cx="812800" cy="746125"/>
          </a:xfrm>
        </p:grpSpPr>
        <p:sp>
          <p:nvSpPr>
            <p:cNvPr id="892" name="Google Shape;892;p28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93" name="Google Shape;893;p2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4" name="Google Shape;894;p28"/>
          <p:cNvGrpSpPr/>
          <p:nvPr/>
        </p:nvGrpSpPr>
        <p:grpSpPr>
          <a:xfrm>
            <a:off x="17019275" y="1362586"/>
            <a:ext cx="735928" cy="675559"/>
            <a:chOff x="0" y="-47625"/>
            <a:chExt cx="812800" cy="746125"/>
          </a:xfrm>
        </p:grpSpPr>
        <p:sp>
          <p:nvSpPr>
            <p:cNvPr id="895" name="Google Shape;895;p28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96" name="Google Shape;896;p2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7" name="Google Shape;897;p28"/>
          <p:cNvGrpSpPr/>
          <p:nvPr/>
        </p:nvGrpSpPr>
        <p:grpSpPr>
          <a:xfrm>
            <a:off x="16718445" y="296838"/>
            <a:ext cx="868258" cy="797033"/>
            <a:chOff x="0" y="-47625"/>
            <a:chExt cx="812800" cy="746125"/>
          </a:xfrm>
        </p:grpSpPr>
        <p:sp>
          <p:nvSpPr>
            <p:cNvPr id="898" name="Google Shape;898;p28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99" name="Google Shape;899;p2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00" name="Google Shape;90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08567" y="2636531"/>
            <a:ext cx="1297038" cy="1297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48817" y="2830771"/>
            <a:ext cx="1213358" cy="1213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40724" y="2719527"/>
            <a:ext cx="1241251" cy="124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16388" y="2691625"/>
            <a:ext cx="1297038" cy="1297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Google Shape;90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06986" y="4252488"/>
            <a:ext cx="1297038" cy="1283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636460" y="4272481"/>
            <a:ext cx="1269144" cy="126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529151" y="4217621"/>
            <a:ext cx="1352824" cy="13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416388" y="4328380"/>
            <a:ext cx="1297038" cy="1297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620933" y="5570446"/>
            <a:ext cx="1436504" cy="142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614020" y="5514660"/>
            <a:ext cx="1520184" cy="153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2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4529151" y="5605313"/>
            <a:ext cx="1352824" cy="135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6416388" y="5802653"/>
            <a:ext cx="1297038" cy="1283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2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732506" y="7340894"/>
            <a:ext cx="1324931" cy="133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2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2558234" y="7340894"/>
            <a:ext cx="1575970" cy="157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p2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4501257" y="7340894"/>
            <a:ext cx="1380717" cy="139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2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6249028" y="7340894"/>
            <a:ext cx="1464397" cy="147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2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697950" y="2677688"/>
            <a:ext cx="1324931" cy="132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2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697950" y="4315248"/>
            <a:ext cx="1157571" cy="115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2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697950" y="5714370"/>
            <a:ext cx="1324931" cy="1310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Google Shape;919;p2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697950" y="7340894"/>
            <a:ext cx="1324931" cy="1324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1"/>
          <p:cNvGrpSpPr/>
          <p:nvPr/>
        </p:nvGrpSpPr>
        <p:grpSpPr>
          <a:xfrm>
            <a:off x="8513908" y="5146491"/>
            <a:ext cx="1211588" cy="1112201"/>
            <a:chOff x="0" y="-47625"/>
            <a:chExt cx="812800" cy="746125"/>
          </a:xfrm>
        </p:grpSpPr>
        <p:sp>
          <p:nvSpPr>
            <p:cNvPr id="221" name="Google Shape;221;p11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2" name="Google Shape;222;p1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11"/>
          <p:cNvGrpSpPr/>
          <p:nvPr/>
        </p:nvGrpSpPr>
        <p:grpSpPr>
          <a:xfrm>
            <a:off x="8513908" y="6844925"/>
            <a:ext cx="1211588" cy="1112201"/>
            <a:chOff x="0" y="-47625"/>
            <a:chExt cx="812800" cy="746125"/>
          </a:xfrm>
        </p:grpSpPr>
        <p:sp>
          <p:nvSpPr>
            <p:cNvPr id="224" name="Google Shape;224;p11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5" name="Google Shape;225;p1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p11"/>
          <p:cNvGrpSpPr/>
          <p:nvPr/>
        </p:nvGrpSpPr>
        <p:grpSpPr>
          <a:xfrm>
            <a:off x="-6391887" y="-2493252"/>
            <a:ext cx="15055342" cy="13173424"/>
            <a:chOff x="0" y="0"/>
            <a:chExt cx="812800" cy="711200"/>
          </a:xfrm>
        </p:grpSpPr>
        <p:sp>
          <p:nvSpPr>
            <p:cNvPr id="227" name="Google Shape;227;p11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28" name="Google Shape;228;p11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9" name="Google Shape;229;p11"/>
          <p:cNvSpPr txBox="1"/>
          <p:nvPr/>
        </p:nvSpPr>
        <p:spPr>
          <a:xfrm>
            <a:off x="6642004" y="1079319"/>
            <a:ext cx="10617296" cy="13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Table Of Contents</a:t>
            </a:r>
            <a:endParaRPr/>
          </a:p>
        </p:txBody>
      </p:sp>
      <p:grpSp>
        <p:nvGrpSpPr>
          <p:cNvPr id="230" name="Google Shape;230;p11"/>
          <p:cNvGrpSpPr/>
          <p:nvPr/>
        </p:nvGrpSpPr>
        <p:grpSpPr>
          <a:xfrm>
            <a:off x="5954152" y="9077475"/>
            <a:ext cx="12333848" cy="649050"/>
            <a:chOff x="0" y="-47625"/>
            <a:chExt cx="3248421" cy="170944"/>
          </a:xfrm>
        </p:grpSpPr>
        <p:sp>
          <p:nvSpPr>
            <p:cNvPr id="231" name="Google Shape;231;p11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232" name="Google Shape;232;p11"/>
            <p:cNvSpPr txBox="1"/>
            <p:nvPr/>
          </p:nvSpPr>
          <p:spPr>
            <a:xfrm>
              <a:off x="0" y="-47625"/>
              <a:ext cx="3248421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p11"/>
          <p:cNvGrpSpPr/>
          <p:nvPr/>
        </p:nvGrpSpPr>
        <p:grpSpPr>
          <a:xfrm>
            <a:off x="10440314" y="9311588"/>
            <a:ext cx="16706791" cy="649050"/>
            <a:chOff x="0" y="-47625"/>
            <a:chExt cx="4400143" cy="170944"/>
          </a:xfrm>
        </p:grpSpPr>
        <p:sp>
          <p:nvSpPr>
            <p:cNvPr id="234" name="Google Shape;234;p11"/>
            <p:cNvSpPr/>
            <p:nvPr/>
          </p:nvSpPr>
          <p:spPr>
            <a:xfrm>
              <a:off x="0" y="0"/>
              <a:ext cx="4400143" cy="123319"/>
            </a:xfrm>
            <a:custGeom>
              <a:rect b="b" l="l" r="r" t="t"/>
              <a:pathLst>
                <a:path extrusionOk="0" h="123319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235" name="Google Shape;235;p11"/>
            <p:cNvSpPr txBox="1"/>
            <p:nvPr/>
          </p:nvSpPr>
          <p:spPr>
            <a:xfrm>
              <a:off x="0" y="-47625"/>
              <a:ext cx="4400143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11"/>
          <p:cNvGrpSpPr/>
          <p:nvPr/>
        </p:nvGrpSpPr>
        <p:grpSpPr>
          <a:xfrm>
            <a:off x="8513908" y="3447000"/>
            <a:ext cx="1211588" cy="1112201"/>
            <a:chOff x="0" y="-47625"/>
            <a:chExt cx="812800" cy="746125"/>
          </a:xfrm>
        </p:grpSpPr>
        <p:sp>
          <p:nvSpPr>
            <p:cNvPr id="237" name="Google Shape;237;p11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8" name="Google Shape;238;p1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9" name="Google Shape;239;p11"/>
          <p:cNvSpPr txBox="1"/>
          <p:nvPr/>
        </p:nvSpPr>
        <p:spPr>
          <a:xfrm>
            <a:off x="9818352" y="5461862"/>
            <a:ext cx="3306074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Our Process</a:t>
            </a:r>
            <a:endParaRPr/>
          </a:p>
        </p:txBody>
      </p:sp>
      <p:sp>
        <p:nvSpPr>
          <p:cNvPr id="240" name="Google Shape;240;p11"/>
          <p:cNvSpPr txBox="1"/>
          <p:nvPr/>
        </p:nvSpPr>
        <p:spPr>
          <a:xfrm>
            <a:off x="13688398" y="5297080"/>
            <a:ext cx="3306074" cy="895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Elaborate on what you want to discuss. </a:t>
            </a:r>
            <a:endParaRPr/>
          </a:p>
        </p:txBody>
      </p:sp>
      <p:sp>
        <p:nvSpPr>
          <p:cNvPr id="241" name="Google Shape;241;p11"/>
          <p:cNvSpPr txBox="1"/>
          <p:nvPr/>
        </p:nvSpPr>
        <p:spPr>
          <a:xfrm>
            <a:off x="9818352" y="3767134"/>
            <a:ext cx="3306074" cy="536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Introduction</a:t>
            </a:r>
            <a:endParaRPr/>
          </a:p>
        </p:txBody>
      </p:sp>
      <p:sp>
        <p:nvSpPr>
          <p:cNvPr id="242" name="Google Shape;242;p11"/>
          <p:cNvSpPr txBox="1"/>
          <p:nvPr/>
        </p:nvSpPr>
        <p:spPr>
          <a:xfrm>
            <a:off x="13688398" y="3602351"/>
            <a:ext cx="3306074" cy="895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Elaborate on what you want to discuss. </a:t>
            </a:r>
            <a:endParaRPr/>
          </a:p>
        </p:txBody>
      </p:sp>
      <p:sp>
        <p:nvSpPr>
          <p:cNvPr id="243" name="Google Shape;243;p11"/>
          <p:cNvSpPr txBox="1"/>
          <p:nvPr/>
        </p:nvSpPr>
        <p:spPr>
          <a:xfrm>
            <a:off x="9574150" y="7156591"/>
            <a:ext cx="3794478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About Us</a:t>
            </a:r>
            <a:endParaRPr/>
          </a:p>
        </p:txBody>
      </p:sp>
      <p:sp>
        <p:nvSpPr>
          <p:cNvPr id="244" name="Google Shape;244;p11"/>
          <p:cNvSpPr txBox="1"/>
          <p:nvPr/>
        </p:nvSpPr>
        <p:spPr>
          <a:xfrm>
            <a:off x="13688398" y="6991808"/>
            <a:ext cx="3306074" cy="895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Elaborate on what you want to discuss. </a:t>
            </a:r>
            <a:endParaRPr/>
          </a:p>
        </p:txBody>
      </p:sp>
      <p:sp>
        <p:nvSpPr>
          <p:cNvPr id="245" name="Google Shape;245;p11"/>
          <p:cNvSpPr txBox="1"/>
          <p:nvPr/>
        </p:nvSpPr>
        <p:spPr>
          <a:xfrm>
            <a:off x="8958730" y="3563933"/>
            <a:ext cx="321945" cy="854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1</a:t>
            </a:r>
            <a:endParaRPr/>
          </a:p>
        </p:txBody>
      </p:sp>
      <p:sp>
        <p:nvSpPr>
          <p:cNvPr id="246" name="Google Shape;246;p11"/>
          <p:cNvSpPr txBox="1"/>
          <p:nvPr/>
        </p:nvSpPr>
        <p:spPr>
          <a:xfrm>
            <a:off x="8958730" y="5258662"/>
            <a:ext cx="321945" cy="854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2</a:t>
            </a:r>
            <a:endParaRPr/>
          </a:p>
        </p:txBody>
      </p:sp>
      <p:sp>
        <p:nvSpPr>
          <p:cNvPr id="247" name="Google Shape;247;p11"/>
          <p:cNvSpPr txBox="1"/>
          <p:nvPr/>
        </p:nvSpPr>
        <p:spPr>
          <a:xfrm>
            <a:off x="8958730" y="6953390"/>
            <a:ext cx="321945" cy="8540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9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3</a:t>
            </a:r>
            <a:endParaRPr/>
          </a:p>
        </p:txBody>
      </p:sp>
      <p:grpSp>
        <p:nvGrpSpPr>
          <p:cNvPr id="248" name="Google Shape;248;p11"/>
          <p:cNvGrpSpPr/>
          <p:nvPr/>
        </p:nvGrpSpPr>
        <p:grpSpPr>
          <a:xfrm>
            <a:off x="490228" y="8732449"/>
            <a:ext cx="1076944" cy="988601"/>
            <a:chOff x="0" y="-47625"/>
            <a:chExt cx="812800" cy="746125"/>
          </a:xfrm>
        </p:grpSpPr>
        <p:sp>
          <p:nvSpPr>
            <p:cNvPr id="249" name="Google Shape;249;p11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0" name="Google Shape;250;p1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11"/>
          <p:cNvGrpSpPr/>
          <p:nvPr/>
        </p:nvGrpSpPr>
        <p:grpSpPr>
          <a:xfrm>
            <a:off x="392065" y="8484693"/>
            <a:ext cx="636635" cy="584412"/>
            <a:chOff x="0" y="-47625"/>
            <a:chExt cx="812800" cy="746125"/>
          </a:xfrm>
        </p:grpSpPr>
        <p:sp>
          <p:nvSpPr>
            <p:cNvPr id="252" name="Google Shape;252;p11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3" name="Google Shape;253;p1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4" name="Google Shape;25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301" y="1469100"/>
            <a:ext cx="6037200" cy="7721400"/>
          </a:xfrm>
          <a:prstGeom prst="flowChartOffpageConnector">
            <a:avLst/>
          </a:prstGeom>
          <a:noFill/>
          <a:ln>
            <a:noFill/>
          </a:ln>
        </p:spPr>
      </p:pic>
      <p:grpSp>
        <p:nvGrpSpPr>
          <p:cNvPr id="255" name="Google Shape;255;p11"/>
          <p:cNvGrpSpPr/>
          <p:nvPr/>
        </p:nvGrpSpPr>
        <p:grpSpPr>
          <a:xfrm>
            <a:off x="2203808" y="278210"/>
            <a:ext cx="1297273" cy="1190856"/>
            <a:chOff x="0" y="-47625"/>
            <a:chExt cx="812800" cy="746125"/>
          </a:xfrm>
        </p:grpSpPr>
        <p:sp>
          <p:nvSpPr>
            <p:cNvPr id="256" name="Google Shape;256;p11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7" name="Google Shape;257;p1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8" name="Google Shape;258;p11"/>
          <p:cNvGrpSpPr/>
          <p:nvPr/>
        </p:nvGrpSpPr>
        <p:grpSpPr>
          <a:xfrm>
            <a:off x="1827593" y="762397"/>
            <a:ext cx="1024851" cy="940782"/>
            <a:chOff x="0" y="-47625"/>
            <a:chExt cx="812800" cy="746125"/>
          </a:xfrm>
        </p:grpSpPr>
        <p:sp>
          <p:nvSpPr>
            <p:cNvPr id="259" name="Google Shape;259;p11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60" name="Google Shape;260;p11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" name="Google Shape;924;p29"/>
          <p:cNvGrpSpPr/>
          <p:nvPr/>
        </p:nvGrpSpPr>
        <p:grpSpPr>
          <a:xfrm>
            <a:off x="-10237412" y="-3853886"/>
            <a:ext cx="28525412" cy="17994772"/>
            <a:chOff x="0" y="0"/>
            <a:chExt cx="1393855" cy="879290"/>
          </a:xfrm>
        </p:grpSpPr>
        <p:sp>
          <p:nvSpPr>
            <p:cNvPr id="925" name="Google Shape;925;p29"/>
            <p:cNvSpPr/>
            <p:nvPr/>
          </p:nvSpPr>
          <p:spPr>
            <a:xfrm>
              <a:off x="0" y="0"/>
              <a:ext cx="1393855" cy="879290"/>
            </a:xfrm>
            <a:custGeom>
              <a:rect b="b" l="l" r="r" t="t"/>
              <a:pathLst>
                <a:path extrusionOk="0" h="879290" w="1393855">
                  <a:moveTo>
                    <a:pt x="696928" y="0"/>
                  </a:moveTo>
                  <a:lnTo>
                    <a:pt x="1393855" y="439645"/>
                  </a:lnTo>
                  <a:lnTo>
                    <a:pt x="696928" y="879290"/>
                  </a:lnTo>
                  <a:lnTo>
                    <a:pt x="0" y="439645"/>
                  </a:lnTo>
                  <a:lnTo>
                    <a:pt x="696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926" name="Google Shape;926;p29"/>
            <p:cNvSpPr txBox="1"/>
            <p:nvPr/>
          </p:nvSpPr>
          <p:spPr>
            <a:xfrm>
              <a:off x="239569" y="103503"/>
              <a:ext cx="914717" cy="6246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7" name="Google Shape;927;p29"/>
          <p:cNvSpPr txBox="1"/>
          <p:nvPr/>
        </p:nvSpPr>
        <p:spPr>
          <a:xfrm>
            <a:off x="5280936" y="1204706"/>
            <a:ext cx="7726128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Credits</a:t>
            </a:r>
            <a:endParaRPr/>
          </a:p>
        </p:txBody>
      </p:sp>
      <p:sp>
        <p:nvSpPr>
          <p:cNvPr id="928" name="Google Shape;928;p29"/>
          <p:cNvSpPr txBox="1"/>
          <p:nvPr/>
        </p:nvSpPr>
        <p:spPr>
          <a:xfrm>
            <a:off x="3143698" y="5102950"/>
            <a:ext cx="118104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929" name="Google Shape;929;p29"/>
          <p:cNvSpPr txBox="1"/>
          <p:nvPr/>
        </p:nvSpPr>
        <p:spPr>
          <a:xfrm>
            <a:off x="2818025" y="7261888"/>
            <a:ext cx="12651949" cy="860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Pexels for the photos</a:t>
            </a:r>
            <a:endParaRPr/>
          </a:p>
        </p:txBody>
      </p:sp>
      <p:sp>
        <p:nvSpPr>
          <p:cNvPr id="930" name="Google Shape;930;p29"/>
          <p:cNvSpPr txBox="1"/>
          <p:nvPr/>
        </p:nvSpPr>
        <p:spPr>
          <a:xfrm>
            <a:off x="2818025" y="8690638"/>
            <a:ext cx="12651949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Happy designing! </a:t>
            </a:r>
            <a:endParaRPr/>
          </a:p>
        </p:txBody>
      </p:sp>
      <p:grpSp>
        <p:nvGrpSpPr>
          <p:cNvPr id="931" name="Google Shape;931;p29"/>
          <p:cNvGrpSpPr/>
          <p:nvPr/>
        </p:nvGrpSpPr>
        <p:grpSpPr>
          <a:xfrm>
            <a:off x="73620" y="7492851"/>
            <a:ext cx="2531096" cy="2323467"/>
            <a:chOff x="0" y="-47625"/>
            <a:chExt cx="812800" cy="746125"/>
          </a:xfrm>
        </p:grpSpPr>
        <p:sp>
          <p:nvSpPr>
            <p:cNvPr id="932" name="Google Shape;932;p29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33" name="Google Shape;933;p2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4" name="Google Shape;934;p29"/>
          <p:cNvGrpSpPr/>
          <p:nvPr/>
        </p:nvGrpSpPr>
        <p:grpSpPr>
          <a:xfrm>
            <a:off x="1693601" y="8366027"/>
            <a:ext cx="1822230" cy="1672750"/>
            <a:chOff x="0" y="-47625"/>
            <a:chExt cx="812800" cy="746125"/>
          </a:xfrm>
        </p:grpSpPr>
        <p:sp>
          <p:nvSpPr>
            <p:cNvPr id="935" name="Google Shape;935;p29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36" name="Google Shape;936;p2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7" name="Google Shape;937;p29"/>
          <p:cNvGrpSpPr/>
          <p:nvPr/>
        </p:nvGrpSpPr>
        <p:grpSpPr>
          <a:xfrm>
            <a:off x="16113326" y="981042"/>
            <a:ext cx="1145974" cy="1051969"/>
            <a:chOff x="0" y="-47625"/>
            <a:chExt cx="812800" cy="746125"/>
          </a:xfrm>
        </p:grpSpPr>
        <p:sp>
          <p:nvSpPr>
            <p:cNvPr id="938" name="Google Shape;938;p29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39" name="Google Shape;939;p2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0" name="Google Shape;940;p29"/>
          <p:cNvGrpSpPr/>
          <p:nvPr/>
        </p:nvGrpSpPr>
        <p:grpSpPr>
          <a:xfrm>
            <a:off x="2162989" y="6498528"/>
            <a:ext cx="883455" cy="810984"/>
            <a:chOff x="0" y="-47625"/>
            <a:chExt cx="812800" cy="746125"/>
          </a:xfrm>
        </p:grpSpPr>
        <p:sp>
          <p:nvSpPr>
            <p:cNvPr id="941" name="Google Shape;941;p29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42" name="Google Shape;942;p2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3" name="Google Shape;943;p29"/>
          <p:cNvGrpSpPr/>
          <p:nvPr/>
        </p:nvGrpSpPr>
        <p:grpSpPr>
          <a:xfrm>
            <a:off x="14916293" y="500327"/>
            <a:ext cx="1770020" cy="1624823"/>
            <a:chOff x="0" y="-47625"/>
            <a:chExt cx="812800" cy="746125"/>
          </a:xfrm>
        </p:grpSpPr>
        <p:sp>
          <p:nvSpPr>
            <p:cNvPr id="944" name="Google Shape;944;p29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45" name="Google Shape;945;p2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6" name="Google Shape;946;p29"/>
          <p:cNvGrpSpPr/>
          <p:nvPr/>
        </p:nvGrpSpPr>
        <p:grpSpPr>
          <a:xfrm>
            <a:off x="15912475" y="2201841"/>
            <a:ext cx="773838" cy="710359"/>
            <a:chOff x="0" y="-47625"/>
            <a:chExt cx="812800" cy="746125"/>
          </a:xfrm>
        </p:grpSpPr>
        <p:sp>
          <p:nvSpPr>
            <p:cNvPr id="947" name="Google Shape;947;p29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48" name="Google Shape;948;p29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9" name="Google Shape;949;p29"/>
          <p:cNvGrpSpPr/>
          <p:nvPr/>
        </p:nvGrpSpPr>
        <p:grpSpPr>
          <a:xfrm>
            <a:off x="-8308554" y="1023881"/>
            <a:ext cx="12333848" cy="649050"/>
            <a:chOff x="0" y="-47625"/>
            <a:chExt cx="3248421" cy="170944"/>
          </a:xfrm>
        </p:grpSpPr>
        <p:sp>
          <p:nvSpPr>
            <p:cNvPr id="950" name="Google Shape;950;p29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951" name="Google Shape;951;p29"/>
            <p:cNvSpPr txBox="1"/>
            <p:nvPr/>
          </p:nvSpPr>
          <p:spPr>
            <a:xfrm>
              <a:off x="0" y="-47625"/>
              <a:ext cx="3248421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2" name="Google Shape;952;p29"/>
          <p:cNvGrpSpPr/>
          <p:nvPr/>
        </p:nvGrpSpPr>
        <p:grpSpPr>
          <a:xfrm>
            <a:off x="-10575535" y="555656"/>
            <a:ext cx="16706791" cy="649050"/>
            <a:chOff x="0" y="-47625"/>
            <a:chExt cx="4400143" cy="170944"/>
          </a:xfrm>
        </p:grpSpPr>
        <p:sp>
          <p:nvSpPr>
            <p:cNvPr id="953" name="Google Shape;953;p29"/>
            <p:cNvSpPr/>
            <p:nvPr/>
          </p:nvSpPr>
          <p:spPr>
            <a:xfrm>
              <a:off x="0" y="0"/>
              <a:ext cx="4400143" cy="123319"/>
            </a:xfrm>
            <a:custGeom>
              <a:rect b="b" l="l" r="r" t="t"/>
              <a:pathLst>
                <a:path extrusionOk="0" h="123319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954" name="Google Shape;954;p29"/>
            <p:cNvSpPr txBox="1"/>
            <p:nvPr/>
          </p:nvSpPr>
          <p:spPr>
            <a:xfrm>
              <a:off x="0" y="-47625"/>
              <a:ext cx="4400143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55" name="Google Shape;95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3500" y="3188375"/>
            <a:ext cx="5791225" cy="146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12"/>
          <p:cNvGrpSpPr/>
          <p:nvPr/>
        </p:nvGrpSpPr>
        <p:grpSpPr>
          <a:xfrm>
            <a:off x="-7288325" y="-3059225"/>
            <a:ext cx="16634051" cy="16634051"/>
            <a:chOff x="0" y="0"/>
            <a:chExt cx="812800" cy="812800"/>
          </a:xfrm>
        </p:grpSpPr>
        <p:sp>
          <p:nvSpPr>
            <p:cNvPr id="266" name="Google Shape;266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67" name="Google Shape;267;p12"/>
            <p:cNvSpPr txBox="1"/>
            <p:nvPr/>
          </p:nvSpPr>
          <p:spPr>
            <a:xfrm>
              <a:off x="139700" y="92075"/>
              <a:ext cx="533400" cy="581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p12"/>
          <p:cNvSpPr txBox="1"/>
          <p:nvPr/>
        </p:nvSpPr>
        <p:spPr>
          <a:xfrm>
            <a:off x="9881225" y="4819673"/>
            <a:ext cx="7378075" cy="13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Introduction</a:t>
            </a:r>
            <a:endParaRPr/>
          </a:p>
        </p:txBody>
      </p:sp>
      <p:sp>
        <p:nvSpPr>
          <p:cNvPr id="269" name="Google Shape;269;p12"/>
          <p:cNvSpPr txBox="1"/>
          <p:nvPr/>
        </p:nvSpPr>
        <p:spPr>
          <a:xfrm>
            <a:off x="10229531" y="6162698"/>
            <a:ext cx="6681462" cy="4835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Elaborate on what you  want to discuss. </a:t>
            </a:r>
            <a:endParaRPr/>
          </a:p>
        </p:txBody>
      </p:sp>
      <p:sp>
        <p:nvSpPr>
          <p:cNvPr id="270" name="Google Shape;270;p12"/>
          <p:cNvSpPr txBox="1"/>
          <p:nvPr/>
        </p:nvSpPr>
        <p:spPr>
          <a:xfrm>
            <a:off x="13292939" y="2873254"/>
            <a:ext cx="748343" cy="1946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406" u="none" cap="none" strike="noStrike">
                <a:solidFill>
                  <a:srgbClr val="42572A"/>
                </a:solidFill>
                <a:latin typeface="NTR"/>
                <a:ea typeface="NTR"/>
                <a:cs typeface="NTR"/>
                <a:sym typeface="NTR"/>
              </a:rPr>
              <a:t>1</a:t>
            </a:r>
            <a:endParaRPr/>
          </a:p>
        </p:txBody>
      </p:sp>
      <p:grpSp>
        <p:nvGrpSpPr>
          <p:cNvPr id="271" name="Google Shape;271;p12"/>
          <p:cNvGrpSpPr/>
          <p:nvPr/>
        </p:nvGrpSpPr>
        <p:grpSpPr>
          <a:xfrm>
            <a:off x="412990" y="8336666"/>
            <a:ext cx="18936470" cy="588918"/>
            <a:chOff x="0" y="-47625"/>
            <a:chExt cx="4987383" cy="155106"/>
          </a:xfrm>
        </p:grpSpPr>
        <p:sp>
          <p:nvSpPr>
            <p:cNvPr id="272" name="Google Shape;272;p12"/>
            <p:cNvSpPr/>
            <p:nvPr/>
          </p:nvSpPr>
          <p:spPr>
            <a:xfrm>
              <a:off x="0" y="0"/>
              <a:ext cx="4987383" cy="107481"/>
            </a:xfrm>
            <a:custGeom>
              <a:rect b="b" l="l" r="r" t="t"/>
              <a:pathLst>
                <a:path extrusionOk="0" h="107481" w="4987383">
                  <a:moveTo>
                    <a:pt x="0" y="0"/>
                  </a:moveTo>
                  <a:lnTo>
                    <a:pt x="4987383" y="0"/>
                  </a:lnTo>
                  <a:lnTo>
                    <a:pt x="4987383" y="107481"/>
                  </a:lnTo>
                  <a:lnTo>
                    <a:pt x="0" y="107481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273" name="Google Shape;273;p12"/>
            <p:cNvSpPr txBox="1"/>
            <p:nvPr/>
          </p:nvSpPr>
          <p:spPr>
            <a:xfrm>
              <a:off x="0" y="-47625"/>
              <a:ext cx="4987383" cy="155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" name="Google Shape;274;p12"/>
          <p:cNvGrpSpPr/>
          <p:nvPr/>
        </p:nvGrpSpPr>
        <p:grpSpPr>
          <a:xfrm>
            <a:off x="10996064" y="8550237"/>
            <a:ext cx="16706791" cy="624998"/>
            <a:chOff x="0" y="-47625"/>
            <a:chExt cx="4400143" cy="164609"/>
          </a:xfrm>
        </p:grpSpPr>
        <p:sp>
          <p:nvSpPr>
            <p:cNvPr id="275" name="Google Shape;275;p12"/>
            <p:cNvSpPr/>
            <p:nvPr/>
          </p:nvSpPr>
          <p:spPr>
            <a:xfrm>
              <a:off x="0" y="0"/>
              <a:ext cx="4400143" cy="116984"/>
            </a:xfrm>
            <a:custGeom>
              <a:rect b="b" l="l" r="r" t="t"/>
              <a:pathLst>
                <a:path extrusionOk="0" h="116984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16984"/>
                  </a:lnTo>
                  <a:lnTo>
                    <a:pt x="0" y="116984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276" name="Google Shape;276;p12"/>
            <p:cNvSpPr txBox="1"/>
            <p:nvPr/>
          </p:nvSpPr>
          <p:spPr>
            <a:xfrm>
              <a:off x="0" y="-47625"/>
              <a:ext cx="4400143" cy="164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7" name="Google Shape;277;p12"/>
          <p:cNvGrpSpPr/>
          <p:nvPr/>
        </p:nvGrpSpPr>
        <p:grpSpPr>
          <a:xfrm>
            <a:off x="6329016" y="180546"/>
            <a:ext cx="3552209" cy="3260816"/>
            <a:chOff x="0" y="-47625"/>
            <a:chExt cx="812800" cy="746125"/>
          </a:xfrm>
        </p:grpSpPr>
        <p:sp>
          <p:nvSpPr>
            <p:cNvPr id="278" name="Google Shape;278;p12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79" name="Google Shape;279;p1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2"/>
          <p:cNvGrpSpPr/>
          <p:nvPr/>
        </p:nvGrpSpPr>
        <p:grpSpPr>
          <a:xfrm>
            <a:off x="8704116" y="1780729"/>
            <a:ext cx="2291949" cy="2103937"/>
            <a:chOff x="0" y="-47625"/>
            <a:chExt cx="812800" cy="746125"/>
          </a:xfrm>
        </p:grpSpPr>
        <p:sp>
          <p:nvSpPr>
            <p:cNvPr id="281" name="Google Shape;281;p12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82" name="Google Shape;282;p12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3" name="Google Shape;28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746" y="1389300"/>
            <a:ext cx="9015000" cy="7737000"/>
          </a:xfrm>
          <a:prstGeom prst="flowChartPreparation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13"/>
          <p:cNvGrpSpPr/>
          <p:nvPr/>
        </p:nvGrpSpPr>
        <p:grpSpPr>
          <a:xfrm>
            <a:off x="-286313" y="5777800"/>
            <a:ext cx="20106586" cy="5812645"/>
            <a:chOff x="0" y="-47625"/>
            <a:chExt cx="5295562" cy="1530903"/>
          </a:xfrm>
        </p:grpSpPr>
        <p:sp>
          <p:nvSpPr>
            <p:cNvPr id="289" name="Google Shape;289;p13"/>
            <p:cNvSpPr/>
            <p:nvPr/>
          </p:nvSpPr>
          <p:spPr>
            <a:xfrm>
              <a:off x="0" y="0"/>
              <a:ext cx="5295562" cy="1483277"/>
            </a:xfrm>
            <a:custGeom>
              <a:rect b="b" l="l" r="r" t="t"/>
              <a:pathLst>
                <a:path extrusionOk="0" h="1483277" w="5295562">
                  <a:moveTo>
                    <a:pt x="0" y="0"/>
                  </a:moveTo>
                  <a:lnTo>
                    <a:pt x="5295562" y="0"/>
                  </a:lnTo>
                  <a:lnTo>
                    <a:pt x="5295562" y="1483277"/>
                  </a:lnTo>
                  <a:lnTo>
                    <a:pt x="0" y="14832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90" name="Google Shape;290;p13"/>
            <p:cNvSpPr txBox="1"/>
            <p:nvPr/>
          </p:nvSpPr>
          <p:spPr>
            <a:xfrm>
              <a:off x="0" y="-47625"/>
              <a:ext cx="5295562" cy="1530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1" name="Google Shape;291;p13"/>
          <p:cNvGrpSpPr/>
          <p:nvPr/>
        </p:nvGrpSpPr>
        <p:grpSpPr>
          <a:xfrm>
            <a:off x="-5883851" y="8125485"/>
            <a:ext cx="12333848" cy="649050"/>
            <a:chOff x="0" y="-47625"/>
            <a:chExt cx="3248421" cy="170944"/>
          </a:xfrm>
        </p:grpSpPr>
        <p:sp>
          <p:nvSpPr>
            <p:cNvPr id="292" name="Google Shape;292;p13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293" name="Google Shape;293;p13"/>
            <p:cNvSpPr txBox="1"/>
            <p:nvPr/>
          </p:nvSpPr>
          <p:spPr>
            <a:xfrm>
              <a:off x="0" y="-47625"/>
              <a:ext cx="3248421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4" name="Google Shape;294;p13"/>
          <p:cNvSpPr txBox="1"/>
          <p:nvPr/>
        </p:nvSpPr>
        <p:spPr>
          <a:xfrm>
            <a:off x="8342510" y="1964032"/>
            <a:ext cx="8426006" cy="27342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Welcome To Presentation</a:t>
            </a:r>
            <a:endParaRPr/>
          </a:p>
        </p:txBody>
      </p:sp>
      <p:sp>
        <p:nvSpPr>
          <p:cNvPr id="295" name="Google Shape;295;p13"/>
          <p:cNvSpPr txBox="1"/>
          <p:nvPr/>
        </p:nvSpPr>
        <p:spPr>
          <a:xfrm>
            <a:off x="7527007" y="6590973"/>
            <a:ext cx="9732293" cy="1949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I'm Rain, and I'll be sharing with you my beautiful ideas. Follow me at </a:t>
            </a:r>
            <a:r>
              <a:rPr b="0" i="0" lang="en-US" sz="3999" u="none" cap="none" strike="noStrike">
                <a:solidFill>
                  <a:srgbClr val="42572A"/>
                </a:solidFill>
                <a:latin typeface="NTR"/>
                <a:ea typeface="NTR"/>
                <a:cs typeface="NTR"/>
                <a:sym typeface="NTR"/>
              </a:rPr>
              <a:t>@reallygreatsite</a:t>
            </a:r>
            <a:r>
              <a:rPr b="0" i="0" lang="en-US" sz="39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 to learn more. </a:t>
            </a:r>
            <a:endParaRPr/>
          </a:p>
        </p:txBody>
      </p:sp>
      <p:grpSp>
        <p:nvGrpSpPr>
          <p:cNvPr id="296" name="Google Shape;296;p13"/>
          <p:cNvGrpSpPr/>
          <p:nvPr/>
        </p:nvGrpSpPr>
        <p:grpSpPr>
          <a:xfrm>
            <a:off x="15578088" y="-474879"/>
            <a:ext cx="1727263" cy="1585573"/>
            <a:chOff x="0" y="-47625"/>
            <a:chExt cx="812800" cy="746125"/>
          </a:xfrm>
        </p:grpSpPr>
        <p:sp>
          <p:nvSpPr>
            <p:cNvPr id="297" name="Google Shape;297;p13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8" name="Google Shape;298;p1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13"/>
          <p:cNvGrpSpPr/>
          <p:nvPr/>
        </p:nvGrpSpPr>
        <p:grpSpPr>
          <a:xfrm>
            <a:off x="16315865" y="542550"/>
            <a:ext cx="1163562" cy="1068113"/>
            <a:chOff x="0" y="-47625"/>
            <a:chExt cx="812800" cy="746125"/>
          </a:xfrm>
        </p:grpSpPr>
        <p:sp>
          <p:nvSpPr>
            <p:cNvPr id="300" name="Google Shape;300;p13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01" name="Google Shape;301;p1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2" name="Google Shape;302;p13"/>
          <p:cNvGrpSpPr/>
          <p:nvPr/>
        </p:nvGrpSpPr>
        <p:grpSpPr>
          <a:xfrm>
            <a:off x="915016" y="8650160"/>
            <a:ext cx="1012679" cy="929608"/>
            <a:chOff x="0" y="-47625"/>
            <a:chExt cx="812800" cy="746125"/>
          </a:xfrm>
        </p:grpSpPr>
        <p:sp>
          <p:nvSpPr>
            <p:cNvPr id="303" name="Google Shape;303;p13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04" name="Google Shape;304;p1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5" name="Google Shape;305;p13"/>
          <p:cNvGrpSpPr/>
          <p:nvPr/>
        </p:nvGrpSpPr>
        <p:grpSpPr>
          <a:xfrm>
            <a:off x="1421355" y="8215024"/>
            <a:ext cx="1012679" cy="929608"/>
            <a:chOff x="0" y="-47625"/>
            <a:chExt cx="812800" cy="746125"/>
          </a:xfrm>
        </p:grpSpPr>
        <p:sp>
          <p:nvSpPr>
            <p:cNvPr id="306" name="Google Shape;306;p13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07" name="Google Shape;307;p1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" name="Google Shape;308;p13"/>
          <p:cNvGrpSpPr/>
          <p:nvPr/>
        </p:nvGrpSpPr>
        <p:grpSpPr>
          <a:xfrm>
            <a:off x="751170" y="7707011"/>
            <a:ext cx="861796" cy="791102"/>
            <a:chOff x="0" y="-47625"/>
            <a:chExt cx="812800" cy="746125"/>
          </a:xfrm>
        </p:grpSpPr>
        <p:sp>
          <p:nvSpPr>
            <p:cNvPr id="309" name="Google Shape;309;p13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0" name="Google Shape;310;p13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1" name="Google Shape;31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62750" y="1509099"/>
            <a:ext cx="9921600" cy="5812800"/>
          </a:xfrm>
          <a:prstGeom prst="homePlate">
            <a:avLst>
              <a:gd fmla="val 50000" name="adj"/>
            </a:avLst>
          </a:prstGeom>
          <a:noFill/>
          <a:ln>
            <a:noFill/>
          </a:ln>
        </p:spPr>
      </p:pic>
      <p:grpSp>
        <p:nvGrpSpPr>
          <p:cNvPr id="312" name="Google Shape;312;p13"/>
          <p:cNvGrpSpPr/>
          <p:nvPr/>
        </p:nvGrpSpPr>
        <p:grpSpPr>
          <a:xfrm>
            <a:off x="6307122" y="5450331"/>
            <a:ext cx="16706791" cy="624998"/>
            <a:chOff x="0" y="-47625"/>
            <a:chExt cx="4400143" cy="164609"/>
          </a:xfrm>
        </p:grpSpPr>
        <p:sp>
          <p:nvSpPr>
            <p:cNvPr id="313" name="Google Shape;313;p13"/>
            <p:cNvSpPr/>
            <p:nvPr/>
          </p:nvSpPr>
          <p:spPr>
            <a:xfrm>
              <a:off x="0" y="0"/>
              <a:ext cx="4400143" cy="116984"/>
            </a:xfrm>
            <a:custGeom>
              <a:rect b="b" l="l" r="r" t="t"/>
              <a:pathLst>
                <a:path extrusionOk="0" h="116984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16984"/>
                  </a:lnTo>
                  <a:lnTo>
                    <a:pt x="0" y="116984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314" name="Google Shape;314;p13"/>
            <p:cNvSpPr txBox="1"/>
            <p:nvPr/>
          </p:nvSpPr>
          <p:spPr>
            <a:xfrm>
              <a:off x="0" y="-47625"/>
              <a:ext cx="4400143" cy="164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4"/>
          <p:cNvGrpSpPr/>
          <p:nvPr/>
        </p:nvGrpSpPr>
        <p:grpSpPr>
          <a:xfrm>
            <a:off x="7632087" y="-4910079"/>
            <a:ext cx="17398806" cy="16121673"/>
            <a:chOff x="0" y="0"/>
            <a:chExt cx="939318" cy="870368"/>
          </a:xfrm>
        </p:grpSpPr>
        <p:sp>
          <p:nvSpPr>
            <p:cNvPr id="320" name="Google Shape;320;p14"/>
            <p:cNvSpPr/>
            <p:nvPr/>
          </p:nvSpPr>
          <p:spPr>
            <a:xfrm>
              <a:off x="0" y="0"/>
              <a:ext cx="939318" cy="870368"/>
            </a:xfrm>
            <a:custGeom>
              <a:rect b="b" l="l" r="r" t="t"/>
              <a:pathLst>
                <a:path extrusionOk="0" h="870368" w="939318">
                  <a:moveTo>
                    <a:pt x="469659" y="0"/>
                  </a:moveTo>
                  <a:lnTo>
                    <a:pt x="939318" y="870368"/>
                  </a:lnTo>
                  <a:lnTo>
                    <a:pt x="0" y="870368"/>
                  </a:lnTo>
                  <a:lnTo>
                    <a:pt x="4696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21" name="Google Shape;321;p14"/>
            <p:cNvSpPr txBox="1"/>
            <p:nvPr/>
          </p:nvSpPr>
          <p:spPr>
            <a:xfrm>
              <a:off x="146768" y="356474"/>
              <a:ext cx="645781" cy="4517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2" name="Google Shape;322;p14"/>
          <p:cNvGrpSpPr/>
          <p:nvPr/>
        </p:nvGrpSpPr>
        <p:grpSpPr>
          <a:xfrm>
            <a:off x="10568530" y="6676090"/>
            <a:ext cx="1804043" cy="1656056"/>
            <a:chOff x="0" y="-47625"/>
            <a:chExt cx="812800" cy="746125"/>
          </a:xfrm>
        </p:grpSpPr>
        <p:sp>
          <p:nvSpPr>
            <p:cNvPr id="323" name="Google Shape;323;p14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24" name="Google Shape;324;p1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5" name="Google Shape;325;p14"/>
          <p:cNvGrpSpPr/>
          <p:nvPr/>
        </p:nvGrpSpPr>
        <p:grpSpPr>
          <a:xfrm>
            <a:off x="6928309" y="9077475"/>
            <a:ext cx="12333848" cy="649050"/>
            <a:chOff x="0" y="-47625"/>
            <a:chExt cx="3248421" cy="170944"/>
          </a:xfrm>
        </p:grpSpPr>
        <p:sp>
          <p:nvSpPr>
            <p:cNvPr id="326" name="Google Shape;326;p14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327" name="Google Shape;327;p14"/>
            <p:cNvSpPr txBox="1"/>
            <p:nvPr/>
          </p:nvSpPr>
          <p:spPr>
            <a:xfrm>
              <a:off x="0" y="-47625"/>
              <a:ext cx="3248421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8" name="Google Shape;328;p14"/>
          <p:cNvSpPr txBox="1"/>
          <p:nvPr/>
        </p:nvSpPr>
        <p:spPr>
          <a:xfrm>
            <a:off x="1028700" y="1428473"/>
            <a:ext cx="83523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Tasks And Solutions</a:t>
            </a:r>
            <a:endParaRPr/>
          </a:p>
        </p:txBody>
      </p:sp>
      <p:sp>
        <p:nvSpPr>
          <p:cNvPr id="329" name="Google Shape;329;p14"/>
          <p:cNvSpPr txBox="1"/>
          <p:nvPr/>
        </p:nvSpPr>
        <p:spPr>
          <a:xfrm>
            <a:off x="2912836" y="7019165"/>
            <a:ext cx="458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What we do? </a:t>
            </a:r>
            <a:endParaRPr/>
          </a:p>
        </p:txBody>
      </p:sp>
      <p:sp>
        <p:nvSpPr>
          <p:cNvPr id="330" name="Google Shape;330;p14"/>
          <p:cNvSpPr txBox="1"/>
          <p:nvPr/>
        </p:nvSpPr>
        <p:spPr>
          <a:xfrm>
            <a:off x="2912836" y="4952360"/>
            <a:ext cx="458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Who we are?</a:t>
            </a:r>
            <a:endParaRPr/>
          </a:p>
        </p:txBody>
      </p:sp>
      <p:sp>
        <p:nvSpPr>
          <p:cNvPr id="331" name="Google Shape;331;p14"/>
          <p:cNvSpPr txBox="1"/>
          <p:nvPr/>
        </p:nvSpPr>
        <p:spPr>
          <a:xfrm>
            <a:off x="2912836" y="5617234"/>
            <a:ext cx="4584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Briefly elaborate on what you </a:t>
            </a:r>
            <a:endParaRPr/>
          </a:p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want to discuss. </a:t>
            </a:r>
            <a:endParaRPr/>
          </a:p>
        </p:txBody>
      </p:sp>
      <p:sp>
        <p:nvSpPr>
          <p:cNvPr id="332" name="Google Shape;332;p14"/>
          <p:cNvSpPr txBox="1"/>
          <p:nvPr/>
        </p:nvSpPr>
        <p:spPr>
          <a:xfrm>
            <a:off x="2912836" y="7627531"/>
            <a:ext cx="4584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Briefly elaborate on what you </a:t>
            </a:r>
            <a:endParaRPr/>
          </a:p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want to discuss. </a:t>
            </a:r>
            <a:endParaRPr/>
          </a:p>
        </p:txBody>
      </p:sp>
      <p:grpSp>
        <p:nvGrpSpPr>
          <p:cNvPr id="333" name="Google Shape;333;p14"/>
          <p:cNvGrpSpPr/>
          <p:nvPr/>
        </p:nvGrpSpPr>
        <p:grpSpPr>
          <a:xfrm>
            <a:off x="-8124839" y="9311587"/>
            <a:ext cx="16706791" cy="624998"/>
            <a:chOff x="0" y="-47625"/>
            <a:chExt cx="4400143" cy="164609"/>
          </a:xfrm>
        </p:grpSpPr>
        <p:sp>
          <p:nvSpPr>
            <p:cNvPr id="334" name="Google Shape;334;p14"/>
            <p:cNvSpPr/>
            <p:nvPr/>
          </p:nvSpPr>
          <p:spPr>
            <a:xfrm>
              <a:off x="0" y="0"/>
              <a:ext cx="4400143" cy="116984"/>
            </a:xfrm>
            <a:custGeom>
              <a:rect b="b" l="l" r="r" t="t"/>
              <a:pathLst>
                <a:path extrusionOk="0" h="116984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16984"/>
                  </a:lnTo>
                  <a:lnTo>
                    <a:pt x="0" y="116984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335" name="Google Shape;335;p14"/>
            <p:cNvSpPr txBox="1"/>
            <p:nvPr/>
          </p:nvSpPr>
          <p:spPr>
            <a:xfrm>
              <a:off x="0" y="-47625"/>
              <a:ext cx="4400143" cy="164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6" name="Google Shape;336;p14"/>
          <p:cNvGrpSpPr/>
          <p:nvPr/>
        </p:nvGrpSpPr>
        <p:grpSpPr>
          <a:xfrm>
            <a:off x="-11316" y="-121877"/>
            <a:ext cx="2080031" cy="1909404"/>
            <a:chOff x="0" y="-47625"/>
            <a:chExt cx="812800" cy="746125"/>
          </a:xfrm>
        </p:grpSpPr>
        <p:sp>
          <p:nvSpPr>
            <p:cNvPr id="337" name="Google Shape;337;p14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8" name="Google Shape;338;p1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9" name="Google Shape;339;p14"/>
          <p:cNvGrpSpPr/>
          <p:nvPr/>
        </p:nvGrpSpPr>
        <p:grpSpPr>
          <a:xfrm>
            <a:off x="9509010" y="8514260"/>
            <a:ext cx="2574924" cy="2363699"/>
            <a:chOff x="0" y="-47625"/>
            <a:chExt cx="812800" cy="746125"/>
          </a:xfrm>
        </p:grpSpPr>
        <p:sp>
          <p:nvSpPr>
            <p:cNvPr id="340" name="Google Shape;340;p14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1" name="Google Shape;341;p1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2" name="Google Shape;342;p14"/>
          <p:cNvGrpSpPr/>
          <p:nvPr/>
        </p:nvGrpSpPr>
        <p:grpSpPr>
          <a:xfrm>
            <a:off x="9144000" y="8466752"/>
            <a:ext cx="1116387" cy="1024808"/>
            <a:chOff x="0" y="-47625"/>
            <a:chExt cx="812800" cy="746125"/>
          </a:xfrm>
        </p:grpSpPr>
        <p:sp>
          <p:nvSpPr>
            <p:cNvPr id="343" name="Google Shape;343;p14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4" name="Google Shape;344;p1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14"/>
          <p:cNvGrpSpPr/>
          <p:nvPr/>
        </p:nvGrpSpPr>
        <p:grpSpPr>
          <a:xfrm>
            <a:off x="-811459" y="1241344"/>
            <a:ext cx="2080031" cy="1909404"/>
            <a:chOff x="0" y="-47625"/>
            <a:chExt cx="812800" cy="746125"/>
          </a:xfrm>
        </p:grpSpPr>
        <p:sp>
          <p:nvSpPr>
            <p:cNvPr id="346" name="Google Shape;346;p14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47" name="Google Shape;347;p14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8" name="Google Shape;34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0975" y="821903"/>
            <a:ext cx="6193800" cy="7934100"/>
          </a:xfrm>
          <a:prstGeom prst="flowChartOffpageConnector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15"/>
          <p:cNvGrpSpPr/>
          <p:nvPr/>
        </p:nvGrpSpPr>
        <p:grpSpPr>
          <a:xfrm>
            <a:off x="5233551" y="3039169"/>
            <a:ext cx="3364925" cy="3088896"/>
            <a:chOff x="0" y="-47625"/>
            <a:chExt cx="812800" cy="746125"/>
          </a:xfrm>
        </p:grpSpPr>
        <p:sp>
          <p:nvSpPr>
            <p:cNvPr id="354" name="Google Shape;354;p1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5" name="Google Shape;355;p1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6" name="Google Shape;356;p15"/>
          <p:cNvGrpSpPr/>
          <p:nvPr/>
        </p:nvGrpSpPr>
        <p:grpSpPr>
          <a:xfrm>
            <a:off x="13647197" y="3039169"/>
            <a:ext cx="3364925" cy="3088896"/>
            <a:chOff x="0" y="-47625"/>
            <a:chExt cx="812800" cy="746125"/>
          </a:xfrm>
        </p:grpSpPr>
        <p:sp>
          <p:nvSpPr>
            <p:cNvPr id="357" name="Google Shape;357;p1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58" name="Google Shape;358;p1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9" name="Google Shape;359;p15"/>
          <p:cNvGrpSpPr/>
          <p:nvPr/>
        </p:nvGrpSpPr>
        <p:grpSpPr>
          <a:xfrm>
            <a:off x="9417625" y="3039169"/>
            <a:ext cx="3364925" cy="3088896"/>
            <a:chOff x="0" y="-47625"/>
            <a:chExt cx="812800" cy="746125"/>
          </a:xfrm>
        </p:grpSpPr>
        <p:sp>
          <p:nvSpPr>
            <p:cNvPr id="360" name="Google Shape;360;p1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1" name="Google Shape;361;p1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2" name="Google Shape;362;p15"/>
          <p:cNvGrpSpPr/>
          <p:nvPr/>
        </p:nvGrpSpPr>
        <p:grpSpPr>
          <a:xfrm>
            <a:off x="1163664" y="3039169"/>
            <a:ext cx="3364925" cy="3088896"/>
            <a:chOff x="0" y="-47625"/>
            <a:chExt cx="812800" cy="746125"/>
          </a:xfrm>
        </p:grpSpPr>
        <p:sp>
          <p:nvSpPr>
            <p:cNvPr id="363" name="Google Shape;363;p1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4" name="Google Shape;364;p1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15"/>
          <p:cNvGrpSpPr/>
          <p:nvPr/>
        </p:nvGrpSpPr>
        <p:grpSpPr>
          <a:xfrm>
            <a:off x="-523453" y="6261564"/>
            <a:ext cx="20106586" cy="5812645"/>
            <a:chOff x="0" y="-47625"/>
            <a:chExt cx="5295562" cy="1530903"/>
          </a:xfrm>
        </p:grpSpPr>
        <p:sp>
          <p:nvSpPr>
            <p:cNvPr id="366" name="Google Shape;366;p15"/>
            <p:cNvSpPr/>
            <p:nvPr/>
          </p:nvSpPr>
          <p:spPr>
            <a:xfrm>
              <a:off x="0" y="0"/>
              <a:ext cx="5295562" cy="1483277"/>
            </a:xfrm>
            <a:custGeom>
              <a:rect b="b" l="l" r="r" t="t"/>
              <a:pathLst>
                <a:path extrusionOk="0" h="1483277" w="5295562">
                  <a:moveTo>
                    <a:pt x="0" y="0"/>
                  </a:moveTo>
                  <a:lnTo>
                    <a:pt x="5295562" y="0"/>
                  </a:lnTo>
                  <a:lnTo>
                    <a:pt x="5295562" y="1483277"/>
                  </a:lnTo>
                  <a:lnTo>
                    <a:pt x="0" y="14832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67" name="Google Shape;367;p15"/>
            <p:cNvSpPr txBox="1"/>
            <p:nvPr/>
          </p:nvSpPr>
          <p:spPr>
            <a:xfrm>
              <a:off x="0" y="-47625"/>
              <a:ext cx="5295562" cy="15309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68" name="Google Shape;368;p15"/>
          <p:cNvCxnSpPr/>
          <p:nvPr/>
        </p:nvCxnSpPr>
        <p:spPr>
          <a:xfrm>
            <a:off x="893736" y="7084327"/>
            <a:ext cx="5845469" cy="0"/>
          </a:xfrm>
          <a:prstGeom prst="straightConnector1">
            <a:avLst/>
          </a:prstGeom>
          <a:noFill/>
          <a:ln cap="flat" cmpd="sng" w="47625">
            <a:solidFill>
              <a:srgbClr val="FFE86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9" name="Google Shape;369;p15"/>
          <p:cNvSpPr/>
          <p:nvPr/>
        </p:nvSpPr>
        <p:spPr>
          <a:xfrm>
            <a:off x="2557103" y="6907519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E8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5"/>
          <p:cNvSpPr/>
          <p:nvPr/>
        </p:nvSpPr>
        <p:spPr>
          <a:xfrm>
            <a:off x="6739205" y="6907519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E8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5"/>
          <p:cNvSpPr/>
          <p:nvPr/>
        </p:nvSpPr>
        <p:spPr>
          <a:xfrm>
            <a:off x="10923280" y="6888271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E8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2" name="Google Shape;372;p15"/>
          <p:cNvCxnSpPr/>
          <p:nvPr/>
        </p:nvCxnSpPr>
        <p:spPr>
          <a:xfrm flipH="1" rot="10800000">
            <a:off x="7092819" y="7065892"/>
            <a:ext cx="3830463" cy="17622"/>
          </a:xfrm>
          <a:prstGeom prst="straightConnector1">
            <a:avLst/>
          </a:prstGeom>
          <a:noFill/>
          <a:ln cap="flat" cmpd="sng" w="47625">
            <a:solidFill>
              <a:srgbClr val="FFE86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3" name="Google Shape;373;p15"/>
          <p:cNvCxnSpPr/>
          <p:nvPr/>
        </p:nvCxnSpPr>
        <p:spPr>
          <a:xfrm>
            <a:off x="11276895" y="7065095"/>
            <a:ext cx="3225526" cy="301"/>
          </a:xfrm>
          <a:prstGeom prst="straightConnector1">
            <a:avLst/>
          </a:prstGeom>
          <a:noFill/>
          <a:ln cap="flat" cmpd="sng" w="47625">
            <a:solidFill>
              <a:srgbClr val="FFE86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4" name="Google Shape;374;p15"/>
          <p:cNvCxnSpPr/>
          <p:nvPr/>
        </p:nvCxnSpPr>
        <p:spPr>
          <a:xfrm>
            <a:off x="14130556" y="7065078"/>
            <a:ext cx="2993781" cy="0"/>
          </a:xfrm>
          <a:prstGeom prst="straightConnector1">
            <a:avLst/>
          </a:prstGeom>
          <a:noFill/>
          <a:ln cap="flat" cmpd="sng" w="47625">
            <a:solidFill>
              <a:srgbClr val="FFE86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5" name="Google Shape;375;p15"/>
          <p:cNvSpPr/>
          <p:nvPr/>
        </p:nvSpPr>
        <p:spPr>
          <a:xfrm>
            <a:off x="15152851" y="6888271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FFE8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6" name="Google Shape;376;p15"/>
          <p:cNvGrpSpPr/>
          <p:nvPr/>
        </p:nvGrpSpPr>
        <p:grpSpPr>
          <a:xfrm>
            <a:off x="-12178203" y="847874"/>
            <a:ext cx="16706791" cy="624998"/>
            <a:chOff x="0" y="-47625"/>
            <a:chExt cx="4400143" cy="164609"/>
          </a:xfrm>
        </p:grpSpPr>
        <p:sp>
          <p:nvSpPr>
            <p:cNvPr id="377" name="Google Shape;377;p15"/>
            <p:cNvSpPr/>
            <p:nvPr/>
          </p:nvSpPr>
          <p:spPr>
            <a:xfrm>
              <a:off x="0" y="0"/>
              <a:ext cx="4400143" cy="116984"/>
            </a:xfrm>
            <a:custGeom>
              <a:rect b="b" l="l" r="r" t="t"/>
              <a:pathLst>
                <a:path extrusionOk="0" h="116984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16984"/>
                  </a:lnTo>
                  <a:lnTo>
                    <a:pt x="0" y="116984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378" name="Google Shape;378;p15"/>
            <p:cNvSpPr txBox="1"/>
            <p:nvPr/>
          </p:nvSpPr>
          <p:spPr>
            <a:xfrm>
              <a:off x="0" y="-47625"/>
              <a:ext cx="4400143" cy="164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9" name="Google Shape;379;p15"/>
          <p:cNvSpPr txBox="1"/>
          <p:nvPr/>
        </p:nvSpPr>
        <p:spPr>
          <a:xfrm>
            <a:off x="1028700" y="1028700"/>
            <a:ext cx="16230600" cy="13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Timeline Page</a:t>
            </a:r>
            <a:endParaRPr/>
          </a:p>
        </p:txBody>
      </p:sp>
      <p:sp>
        <p:nvSpPr>
          <p:cNvPr id="380" name="Google Shape;380;p15"/>
          <p:cNvSpPr txBox="1"/>
          <p:nvPr/>
        </p:nvSpPr>
        <p:spPr>
          <a:xfrm>
            <a:off x="1163664" y="7578866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Add a main point</a:t>
            </a:r>
            <a:endParaRPr/>
          </a:p>
        </p:txBody>
      </p:sp>
      <p:sp>
        <p:nvSpPr>
          <p:cNvPr id="381" name="Google Shape;381;p15"/>
          <p:cNvSpPr txBox="1"/>
          <p:nvPr/>
        </p:nvSpPr>
        <p:spPr>
          <a:xfrm>
            <a:off x="13759412" y="7546885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Add a main point</a:t>
            </a:r>
            <a:endParaRPr/>
          </a:p>
        </p:txBody>
      </p:sp>
      <p:sp>
        <p:nvSpPr>
          <p:cNvPr id="382" name="Google Shape;382;p15"/>
          <p:cNvSpPr txBox="1"/>
          <p:nvPr/>
        </p:nvSpPr>
        <p:spPr>
          <a:xfrm>
            <a:off x="13759412" y="8281042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want to discuss. </a:t>
            </a:r>
            <a:endParaRPr/>
          </a:p>
        </p:txBody>
      </p:sp>
      <p:sp>
        <p:nvSpPr>
          <p:cNvPr id="383" name="Google Shape;383;p15"/>
          <p:cNvSpPr txBox="1"/>
          <p:nvPr/>
        </p:nvSpPr>
        <p:spPr>
          <a:xfrm>
            <a:off x="1163664" y="8313023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want to discuss. </a:t>
            </a:r>
            <a:endParaRPr/>
          </a:p>
        </p:txBody>
      </p:sp>
      <p:sp>
        <p:nvSpPr>
          <p:cNvPr id="384" name="Google Shape;384;p15"/>
          <p:cNvSpPr txBox="1"/>
          <p:nvPr/>
        </p:nvSpPr>
        <p:spPr>
          <a:xfrm>
            <a:off x="5345766" y="7549156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Add a main point</a:t>
            </a:r>
            <a:endParaRPr/>
          </a:p>
        </p:txBody>
      </p:sp>
      <p:sp>
        <p:nvSpPr>
          <p:cNvPr id="385" name="Google Shape;385;p15"/>
          <p:cNvSpPr txBox="1"/>
          <p:nvPr/>
        </p:nvSpPr>
        <p:spPr>
          <a:xfrm>
            <a:off x="5345766" y="8281042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want to discuss. </a:t>
            </a:r>
            <a:endParaRPr/>
          </a:p>
        </p:txBody>
      </p:sp>
      <p:sp>
        <p:nvSpPr>
          <p:cNvPr id="386" name="Google Shape;386;p15"/>
          <p:cNvSpPr txBox="1"/>
          <p:nvPr/>
        </p:nvSpPr>
        <p:spPr>
          <a:xfrm>
            <a:off x="9529840" y="7546885"/>
            <a:ext cx="3364925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Add a main point</a:t>
            </a:r>
            <a:endParaRPr/>
          </a:p>
        </p:txBody>
      </p:sp>
      <p:sp>
        <p:nvSpPr>
          <p:cNvPr id="387" name="Google Shape;387;p15"/>
          <p:cNvSpPr txBox="1"/>
          <p:nvPr/>
        </p:nvSpPr>
        <p:spPr>
          <a:xfrm>
            <a:off x="9529840" y="8281042"/>
            <a:ext cx="3364925" cy="824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want to discuss. </a:t>
            </a:r>
            <a:endParaRPr/>
          </a:p>
        </p:txBody>
      </p:sp>
      <p:grpSp>
        <p:nvGrpSpPr>
          <p:cNvPr id="388" name="Google Shape;388;p15"/>
          <p:cNvGrpSpPr/>
          <p:nvPr/>
        </p:nvGrpSpPr>
        <p:grpSpPr>
          <a:xfrm>
            <a:off x="-13248185" y="625788"/>
            <a:ext cx="16706791" cy="624998"/>
            <a:chOff x="0" y="-47625"/>
            <a:chExt cx="4400143" cy="164609"/>
          </a:xfrm>
        </p:grpSpPr>
        <p:sp>
          <p:nvSpPr>
            <p:cNvPr id="389" name="Google Shape;389;p15"/>
            <p:cNvSpPr/>
            <p:nvPr/>
          </p:nvSpPr>
          <p:spPr>
            <a:xfrm>
              <a:off x="0" y="0"/>
              <a:ext cx="4400143" cy="116984"/>
            </a:xfrm>
            <a:custGeom>
              <a:rect b="b" l="l" r="r" t="t"/>
              <a:pathLst>
                <a:path extrusionOk="0" h="116984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16984"/>
                  </a:lnTo>
                  <a:lnTo>
                    <a:pt x="0" y="116984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390" name="Google Shape;390;p15"/>
            <p:cNvSpPr txBox="1"/>
            <p:nvPr/>
          </p:nvSpPr>
          <p:spPr>
            <a:xfrm>
              <a:off x="0" y="-47625"/>
              <a:ext cx="4400143" cy="164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1" name="Google Shape;391;p15"/>
          <p:cNvGrpSpPr/>
          <p:nvPr/>
        </p:nvGrpSpPr>
        <p:grpSpPr>
          <a:xfrm>
            <a:off x="17002596" y="374033"/>
            <a:ext cx="1197033" cy="1098839"/>
            <a:chOff x="0" y="-47625"/>
            <a:chExt cx="812800" cy="746125"/>
          </a:xfrm>
        </p:grpSpPr>
        <p:sp>
          <p:nvSpPr>
            <p:cNvPr id="392" name="Google Shape;392;p1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3" name="Google Shape;393;p1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Google Shape;394;p15"/>
          <p:cNvGrpSpPr/>
          <p:nvPr/>
        </p:nvGrpSpPr>
        <p:grpSpPr>
          <a:xfrm>
            <a:off x="15986226" y="-565470"/>
            <a:ext cx="1736627" cy="1594170"/>
            <a:chOff x="0" y="-47625"/>
            <a:chExt cx="812800" cy="746125"/>
          </a:xfrm>
        </p:grpSpPr>
        <p:sp>
          <p:nvSpPr>
            <p:cNvPr id="395" name="Google Shape;395;p1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6" name="Google Shape;396;p1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7" name="Google Shape;397;p15"/>
          <p:cNvGrpSpPr/>
          <p:nvPr/>
        </p:nvGrpSpPr>
        <p:grpSpPr>
          <a:xfrm>
            <a:off x="-1503791" y="8021732"/>
            <a:ext cx="2532491" cy="2324747"/>
            <a:chOff x="0" y="-47625"/>
            <a:chExt cx="812800" cy="746125"/>
          </a:xfrm>
        </p:grpSpPr>
        <p:sp>
          <p:nvSpPr>
            <p:cNvPr id="398" name="Google Shape;398;p15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9" name="Google Shape;399;p15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0" name="Google Shape;4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500" y="3680902"/>
            <a:ext cx="1947912" cy="1947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0164" y="3706157"/>
            <a:ext cx="1896986" cy="1896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51007" y="3744484"/>
            <a:ext cx="1795134" cy="179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412994" y="3725380"/>
            <a:ext cx="1833329" cy="1833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16"/>
          <p:cNvPicPr preferRelativeResize="0"/>
          <p:nvPr/>
        </p:nvPicPr>
        <p:blipFill rotWithShape="1">
          <a:blip r:embed="rId3">
            <a:alphaModFix/>
          </a:blip>
          <a:srcRect b="8745" l="0" r="12800" t="20150"/>
          <a:stretch/>
        </p:blipFill>
        <p:spPr>
          <a:xfrm>
            <a:off x="10422100" y="0"/>
            <a:ext cx="7865899" cy="10287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16"/>
          <p:cNvGrpSpPr/>
          <p:nvPr/>
        </p:nvGrpSpPr>
        <p:grpSpPr>
          <a:xfrm>
            <a:off x="12607997" y="8225210"/>
            <a:ext cx="18936470" cy="588918"/>
            <a:chOff x="0" y="-47625"/>
            <a:chExt cx="4987383" cy="155106"/>
          </a:xfrm>
        </p:grpSpPr>
        <p:sp>
          <p:nvSpPr>
            <p:cNvPr id="410" name="Google Shape;410;p16"/>
            <p:cNvSpPr/>
            <p:nvPr/>
          </p:nvSpPr>
          <p:spPr>
            <a:xfrm>
              <a:off x="0" y="0"/>
              <a:ext cx="4987383" cy="107481"/>
            </a:xfrm>
            <a:custGeom>
              <a:rect b="b" l="l" r="r" t="t"/>
              <a:pathLst>
                <a:path extrusionOk="0" h="107481" w="4987383">
                  <a:moveTo>
                    <a:pt x="0" y="0"/>
                  </a:moveTo>
                  <a:lnTo>
                    <a:pt x="4987383" y="0"/>
                  </a:lnTo>
                  <a:lnTo>
                    <a:pt x="4987383" y="107481"/>
                  </a:lnTo>
                  <a:lnTo>
                    <a:pt x="0" y="107481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411" name="Google Shape;411;p16"/>
            <p:cNvSpPr txBox="1"/>
            <p:nvPr/>
          </p:nvSpPr>
          <p:spPr>
            <a:xfrm>
              <a:off x="0" y="-47625"/>
              <a:ext cx="4987383" cy="155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16"/>
          <p:cNvGrpSpPr/>
          <p:nvPr/>
        </p:nvGrpSpPr>
        <p:grpSpPr>
          <a:xfrm>
            <a:off x="1805444" y="1015528"/>
            <a:ext cx="7717151" cy="8979958"/>
            <a:chOff x="0" y="0"/>
            <a:chExt cx="698500" cy="812800"/>
          </a:xfrm>
        </p:grpSpPr>
        <p:sp>
          <p:nvSpPr>
            <p:cNvPr id="413" name="Google Shape;413;p16"/>
            <p:cNvSpPr/>
            <p:nvPr/>
          </p:nvSpPr>
          <p:spPr>
            <a:xfrm>
              <a:off x="0" y="0"/>
              <a:ext cx="698500" cy="812800"/>
            </a:xfrm>
            <a:custGeom>
              <a:rect b="b" l="l" r="r" t="t"/>
              <a:pathLst>
                <a:path extrusionOk="0" h="812800" w="6985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14" name="Google Shape;414;p16"/>
            <p:cNvSpPr txBox="1"/>
            <p:nvPr/>
          </p:nvSpPr>
          <p:spPr>
            <a:xfrm>
              <a:off x="0" y="92075"/>
              <a:ext cx="698500" cy="581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5" name="Google Shape;415;p16"/>
          <p:cNvGrpSpPr/>
          <p:nvPr/>
        </p:nvGrpSpPr>
        <p:grpSpPr>
          <a:xfrm>
            <a:off x="-331184" y="8633302"/>
            <a:ext cx="16706791" cy="624998"/>
            <a:chOff x="0" y="-47625"/>
            <a:chExt cx="4400143" cy="164609"/>
          </a:xfrm>
        </p:grpSpPr>
        <p:sp>
          <p:nvSpPr>
            <p:cNvPr id="416" name="Google Shape;416;p16"/>
            <p:cNvSpPr/>
            <p:nvPr/>
          </p:nvSpPr>
          <p:spPr>
            <a:xfrm>
              <a:off x="0" y="0"/>
              <a:ext cx="4400143" cy="116984"/>
            </a:xfrm>
            <a:custGeom>
              <a:rect b="b" l="l" r="r" t="t"/>
              <a:pathLst>
                <a:path extrusionOk="0" h="116984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16984"/>
                  </a:lnTo>
                  <a:lnTo>
                    <a:pt x="0" y="116984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417" name="Google Shape;417;p16"/>
            <p:cNvSpPr txBox="1"/>
            <p:nvPr/>
          </p:nvSpPr>
          <p:spPr>
            <a:xfrm>
              <a:off x="0" y="-47625"/>
              <a:ext cx="4400143" cy="164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8" name="Google Shape;418;p16"/>
          <p:cNvGrpSpPr/>
          <p:nvPr/>
        </p:nvGrpSpPr>
        <p:grpSpPr>
          <a:xfrm>
            <a:off x="8509622" y="1157524"/>
            <a:ext cx="1329333" cy="1220286"/>
            <a:chOff x="0" y="-47625"/>
            <a:chExt cx="812800" cy="746125"/>
          </a:xfrm>
        </p:grpSpPr>
        <p:sp>
          <p:nvSpPr>
            <p:cNvPr id="419" name="Google Shape;419;p1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0" name="Google Shape;420;p1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1" name="Google Shape;421;p16"/>
          <p:cNvGrpSpPr/>
          <p:nvPr/>
        </p:nvGrpSpPr>
        <p:grpSpPr>
          <a:xfrm>
            <a:off x="95808" y="8296713"/>
            <a:ext cx="1865784" cy="1712731"/>
            <a:chOff x="0" y="-47625"/>
            <a:chExt cx="812800" cy="746125"/>
          </a:xfrm>
        </p:grpSpPr>
        <p:sp>
          <p:nvSpPr>
            <p:cNvPr id="422" name="Google Shape;422;p1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423" name="Google Shape;423;p1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p16"/>
          <p:cNvGrpSpPr/>
          <p:nvPr/>
        </p:nvGrpSpPr>
        <p:grpSpPr>
          <a:xfrm>
            <a:off x="9407205" y="926095"/>
            <a:ext cx="2080031" cy="1909404"/>
            <a:chOff x="0" y="-47625"/>
            <a:chExt cx="812800" cy="746125"/>
          </a:xfrm>
        </p:grpSpPr>
        <p:sp>
          <p:nvSpPr>
            <p:cNvPr id="425" name="Google Shape;425;p1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6" name="Google Shape;426;p1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7" name="Google Shape;427;p16"/>
          <p:cNvGrpSpPr/>
          <p:nvPr/>
        </p:nvGrpSpPr>
        <p:grpSpPr>
          <a:xfrm>
            <a:off x="11487236" y="398884"/>
            <a:ext cx="1329333" cy="1220286"/>
            <a:chOff x="0" y="-47625"/>
            <a:chExt cx="812800" cy="746125"/>
          </a:xfrm>
        </p:grpSpPr>
        <p:sp>
          <p:nvSpPr>
            <p:cNvPr id="428" name="Google Shape;428;p1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9" name="Google Shape;429;p1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0" name="Google Shape;430;p16"/>
          <p:cNvGrpSpPr/>
          <p:nvPr/>
        </p:nvGrpSpPr>
        <p:grpSpPr>
          <a:xfrm>
            <a:off x="1028700" y="8114434"/>
            <a:ext cx="1015086" cy="931818"/>
            <a:chOff x="0" y="-47625"/>
            <a:chExt cx="812800" cy="746125"/>
          </a:xfrm>
        </p:grpSpPr>
        <p:sp>
          <p:nvSpPr>
            <p:cNvPr id="431" name="Google Shape;431;p1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32" name="Google Shape;432;p1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3" name="Google Shape;433;p16"/>
          <p:cNvGrpSpPr/>
          <p:nvPr/>
        </p:nvGrpSpPr>
        <p:grpSpPr>
          <a:xfrm>
            <a:off x="570896" y="7141354"/>
            <a:ext cx="686028" cy="629752"/>
            <a:chOff x="0" y="-47625"/>
            <a:chExt cx="812800" cy="746125"/>
          </a:xfrm>
        </p:grpSpPr>
        <p:sp>
          <p:nvSpPr>
            <p:cNvPr id="434" name="Google Shape;434;p16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35" name="Google Shape;435;p16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6" name="Google Shape;436;p16"/>
          <p:cNvSpPr txBox="1"/>
          <p:nvPr/>
        </p:nvSpPr>
        <p:spPr>
          <a:xfrm>
            <a:off x="2144520" y="4861831"/>
            <a:ext cx="7378075" cy="13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Our Process</a:t>
            </a:r>
            <a:endParaRPr/>
          </a:p>
        </p:txBody>
      </p:sp>
      <p:sp>
        <p:nvSpPr>
          <p:cNvPr id="437" name="Google Shape;437;p16"/>
          <p:cNvSpPr txBox="1"/>
          <p:nvPr/>
        </p:nvSpPr>
        <p:spPr>
          <a:xfrm>
            <a:off x="5459386" y="3074583"/>
            <a:ext cx="748343" cy="19464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406" u="none" cap="none" strike="noStrike">
                <a:solidFill>
                  <a:srgbClr val="42572A"/>
                </a:solidFill>
                <a:latin typeface="NTR"/>
                <a:ea typeface="NTR"/>
                <a:cs typeface="NTR"/>
                <a:sym typeface="NTR"/>
              </a:rPr>
              <a:t>2</a:t>
            </a:r>
            <a:endParaRPr/>
          </a:p>
        </p:txBody>
      </p:sp>
      <p:sp>
        <p:nvSpPr>
          <p:cNvPr id="438" name="Google Shape;438;p16"/>
          <p:cNvSpPr txBox="1"/>
          <p:nvPr/>
        </p:nvSpPr>
        <p:spPr>
          <a:xfrm>
            <a:off x="2492826" y="6200374"/>
            <a:ext cx="6681462" cy="4857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Elaborate on what you  want to discuss.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7"/>
          <p:cNvGrpSpPr/>
          <p:nvPr/>
        </p:nvGrpSpPr>
        <p:grpSpPr>
          <a:xfrm>
            <a:off x="10643575" y="-1024375"/>
            <a:ext cx="7644400" cy="11478139"/>
            <a:chOff x="0" y="-47625"/>
            <a:chExt cx="3035781" cy="3023029"/>
          </a:xfrm>
        </p:grpSpPr>
        <p:sp>
          <p:nvSpPr>
            <p:cNvPr id="444" name="Google Shape;444;p17"/>
            <p:cNvSpPr/>
            <p:nvPr/>
          </p:nvSpPr>
          <p:spPr>
            <a:xfrm>
              <a:off x="0" y="0"/>
              <a:ext cx="3035781" cy="2975404"/>
            </a:xfrm>
            <a:custGeom>
              <a:rect b="b" l="l" r="r" t="t"/>
              <a:pathLst>
                <a:path extrusionOk="0" h="2975404" w="3035781">
                  <a:moveTo>
                    <a:pt x="0" y="0"/>
                  </a:moveTo>
                  <a:lnTo>
                    <a:pt x="3035781" y="0"/>
                  </a:lnTo>
                  <a:lnTo>
                    <a:pt x="3035781" y="2975404"/>
                  </a:lnTo>
                  <a:lnTo>
                    <a:pt x="0" y="29754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45" name="Google Shape;445;p17"/>
            <p:cNvSpPr txBox="1"/>
            <p:nvPr/>
          </p:nvSpPr>
          <p:spPr>
            <a:xfrm>
              <a:off x="0" y="-47625"/>
              <a:ext cx="3035781" cy="30230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6" name="Google Shape;44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7413" y="370150"/>
            <a:ext cx="6156600" cy="9356400"/>
          </a:xfrm>
          <a:prstGeom prst="flowChartOffpageConnector">
            <a:avLst/>
          </a:prstGeom>
          <a:noFill/>
          <a:ln>
            <a:noFill/>
          </a:ln>
        </p:spPr>
      </p:pic>
      <p:sp>
        <p:nvSpPr>
          <p:cNvPr id="447" name="Google Shape;447;p17"/>
          <p:cNvSpPr txBox="1"/>
          <p:nvPr/>
        </p:nvSpPr>
        <p:spPr>
          <a:xfrm>
            <a:off x="1270128" y="1195380"/>
            <a:ext cx="8884617" cy="13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Key Steps</a:t>
            </a:r>
            <a:endParaRPr/>
          </a:p>
        </p:txBody>
      </p:sp>
      <p:sp>
        <p:nvSpPr>
          <p:cNvPr id="448" name="Google Shape;448;p17"/>
          <p:cNvSpPr txBox="1"/>
          <p:nvPr/>
        </p:nvSpPr>
        <p:spPr>
          <a:xfrm>
            <a:off x="1028700" y="3451934"/>
            <a:ext cx="387075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Steps One</a:t>
            </a:r>
            <a:endParaRPr/>
          </a:p>
        </p:txBody>
      </p:sp>
      <p:sp>
        <p:nvSpPr>
          <p:cNvPr id="449" name="Google Shape;449;p17"/>
          <p:cNvSpPr txBox="1"/>
          <p:nvPr/>
        </p:nvSpPr>
        <p:spPr>
          <a:xfrm>
            <a:off x="6283994" y="3451934"/>
            <a:ext cx="403275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Steps Two</a:t>
            </a:r>
            <a:endParaRPr/>
          </a:p>
        </p:txBody>
      </p:sp>
      <p:sp>
        <p:nvSpPr>
          <p:cNvPr id="450" name="Google Shape;450;p17"/>
          <p:cNvSpPr txBox="1"/>
          <p:nvPr/>
        </p:nvSpPr>
        <p:spPr>
          <a:xfrm>
            <a:off x="1028700" y="5718772"/>
            <a:ext cx="387075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Steps Three</a:t>
            </a:r>
            <a:endParaRPr/>
          </a:p>
        </p:txBody>
      </p:sp>
      <p:sp>
        <p:nvSpPr>
          <p:cNvPr id="451" name="Google Shape;451;p17"/>
          <p:cNvSpPr txBox="1"/>
          <p:nvPr/>
        </p:nvSpPr>
        <p:spPr>
          <a:xfrm>
            <a:off x="6283994" y="5718772"/>
            <a:ext cx="4032753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TR"/>
                <a:ea typeface="NTR"/>
                <a:cs typeface="NTR"/>
                <a:sym typeface="NTR"/>
              </a:rPr>
              <a:t>Steps Four</a:t>
            </a:r>
            <a:endParaRPr/>
          </a:p>
        </p:txBody>
      </p:sp>
      <p:sp>
        <p:nvSpPr>
          <p:cNvPr id="452" name="Google Shape;452;p17"/>
          <p:cNvSpPr txBox="1"/>
          <p:nvPr/>
        </p:nvSpPr>
        <p:spPr>
          <a:xfrm>
            <a:off x="1028700" y="4133490"/>
            <a:ext cx="3870752" cy="895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want to discuss. </a:t>
            </a:r>
            <a:endParaRPr/>
          </a:p>
        </p:txBody>
      </p:sp>
      <p:sp>
        <p:nvSpPr>
          <p:cNvPr id="453" name="Google Shape;453;p17"/>
          <p:cNvSpPr txBox="1"/>
          <p:nvPr/>
        </p:nvSpPr>
        <p:spPr>
          <a:xfrm>
            <a:off x="6283994" y="4133490"/>
            <a:ext cx="3870752" cy="895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want to discuss. </a:t>
            </a:r>
            <a:endParaRPr/>
          </a:p>
        </p:txBody>
      </p:sp>
      <p:sp>
        <p:nvSpPr>
          <p:cNvPr id="454" name="Google Shape;454;p17"/>
          <p:cNvSpPr txBox="1"/>
          <p:nvPr/>
        </p:nvSpPr>
        <p:spPr>
          <a:xfrm>
            <a:off x="1028700" y="6400329"/>
            <a:ext cx="3980117" cy="895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want to discuss. </a:t>
            </a:r>
            <a:endParaRPr/>
          </a:p>
        </p:txBody>
      </p:sp>
      <p:sp>
        <p:nvSpPr>
          <p:cNvPr id="455" name="Google Shape;455;p17"/>
          <p:cNvSpPr txBox="1"/>
          <p:nvPr/>
        </p:nvSpPr>
        <p:spPr>
          <a:xfrm>
            <a:off x="6283994" y="6400329"/>
            <a:ext cx="3980117" cy="895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40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want to discuss. </a:t>
            </a:r>
            <a:endParaRPr/>
          </a:p>
        </p:txBody>
      </p:sp>
      <p:grpSp>
        <p:nvGrpSpPr>
          <p:cNvPr id="456" name="Google Shape;456;p17"/>
          <p:cNvGrpSpPr/>
          <p:nvPr/>
        </p:nvGrpSpPr>
        <p:grpSpPr>
          <a:xfrm>
            <a:off x="-8487422" y="9077475"/>
            <a:ext cx="16706791" cy="649050"/>
            <a:chOff x="0" y="-47625"/>
            <a:chExt cx="4400143" cy="170944"/>
          </a:xfrm>
        </p:grpSpPr>
        <p:sp>
          <p:nvSpPr>
            <p:cNvPr id="457" name="Google Shape;457;p17"/>
            <p:cNvSpPr/>
            <p:nvPr/>
          </p:nvSpPr>
          <p:spPr>
            <a:xfrm>
              <a:off x="0" y="0"/>
              <a:ext cx="4400143" cy="123319"/>
            </a:xfrm>
            <a:custGeom>
              <a:rect b="b" l="l" r="r" t="t"/>
              <a:pathLst>
                <a:path extrusionOk="0" h="123319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458" name="Google Shape;458;p17"/>
            <p:cNvSpPr txBox="1"/>
            <p:nvPr/>
          </p:nvSpPr>
          <p:spPr>
            <a:xfrm>
              <a:off x="0" y="-47625"/>
              <a:ext cx="4400143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9" name="Google Shape;459;p17"/>
          <p:cNvGrpSpPr/>
          <p:nvPr/>
        </p:nvGrpSpPr>
        <p:grpSpPr>
          <a:xfrm>
            <a:off x="-6621411" y="8814982"/>
            <a:ext cx="12333848" cy="649050"/>
            <a:chOff x="0" y="-47625"/>
            <a:chExt cx="3248421" cy="170944"/>
          </a:xfrm>
        </p:grpSpPr>
        <p:sp>
          <p:nvSpPr>
            <p:cNvPr id="460" name="Google Shape;460;p17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461" name="Google Shape;461;p17"/>
            <p:cNvSpPr txBox="1"/>
            <p:nvPr/>
          </p:nvSpPr>
          <p:spPr>
            <a:xfrm>
              <a:off x="0" y="-47625"/>
              <a:ext cx="3248421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2" name="Google Shape;462;p17"/>
          <p:cNvGrpSpPr/>
          <p:nvPr/>
        </p:nvGrpSpPr>
        <p:grpSpPr>
          <a:xfrm>
            <a:off x="10981807" y="7586048"/>
            <a:ext cx="1583741" cy="1453825"/>
            <a:chOff x="0" y="-47625"/>
            <a:chExt cx="812800" cy="746125"/>
          </a:xfrm>
        </p:grpSpPr>
        <p:sp>
          <p:nvSpPr>
            <p:cNvPr id="463" name="Google Shape;463;p1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64" name="Google Shape;464;p1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5" name="Google Shape;465;p17"/>
          <p:cNvGrpSpPr/>
          <p:nvPr/>
        </p:nvGrpSpPr>
        <p:grpSpPr>
          <a:xfrm>
            <a:off x="10028379" y="1231964"/>
            <a:ext cx="1776287" cy="1630576"/>
            <a:chOff x="0" y="-47625"/>
            <a:chExt cx="812800" cy="746125"/>
          </a:xfrm>
        </p:grpSpPr>
        <p:sp>
          <p:nvSpPr>
            <p:cNvPr id="466" name="Google Shape;466;p1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67" name="Google Shape;467;p1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8" name="Google Shape;468;p17"/>
          <p:cNvGrpSpPr/>
          <p:nvPr/>
        </p:nvGrpSpPr>
        <p:grpSpPr>
          <a:xfrm>
            <a:off x="9701555" y="594607"/>
            <a:ext cx="1230383" cy="1129454"/>
            <a:chOff x="0" y="-47625"/>
            <a:chExt cx="812800" cy="746125"/>
          </a:xfrm>
        </p:grpSpPr>
        <p:sp>
          <p:nvSpPr>
            <p:cNvPr id="469" name="Google Shape;469;p1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0" name="Google Shape;470;p1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1" name="Google Shape;471;p17"/>
          <p:cNvGrpSpPr/>
          <p:nvPr/>
        </p:nvGrpSpPr>
        <p:grpSpPr>
          <a:xfrm>
            <a:off x="10028363" y="8010228"/>
            <a:ext cx="1583741" cy="1453825"/>
            <a:chOff x="0" y="-47625"/>
            <a:chExt cx="812800" cy="746125"/>
          </a:xfrm>
        </p:grpSpPr>
        <p:sp>
          <p:nvSpPr>
            <p:cNvPr id="472" name="Google Shape;472;p1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3" name="Google Shape;473;p1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4" name="Google Shape;474;p17"/>
          <p:cNvGrpSpPr/>
          <p:nvPr/>
        </p:nvGrpSpPr>
        <p:grpSpPr>
          <a:xfrm>
            <a:off x="10981807" y="8434408"/>
            <a:ext cx="1583741" cy="1453825"/>
            <a:chOff x="0" y="-47625"/>
            <a:chExt cx="812800" cy="746125"/>
          </a:xfrm>
        </p:grpSpPr>
        <p:sp>
          <p:nvSpPr>
            <p:cNvPr id="475" name="Google Shape;475;p17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19957B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6" name="Google Shape;476;p17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D88F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18"/>
          <p:cNvGrpSpPr/>
          <p:nvPr/>
        </p:nvGrpSpPr>
        <p:grpSpPr>
          <a:xfrm rot="-2164030">
            <a:off x="6362297" y="-5410485"/>
            <a:ext cx="15055346" cy="13173428"/>
            <a:chOff x="0" y="0"/>
            <a:chExt cx="812800" cy="711200"/>
          </a:xfrm>
        </p:grpSpPr>
        <p:sp>
          <p:nvSpPr>
            <p:cNvPr id="482" name="Google Shape;482;p18"/>
            <p:cNvSpPr/>
            <p:nvPr/>
          </p:nvSpPr>
          <p:spPr>
            <a:xfrm>
              <a:off x="0" y="0"/>
              <a:ext cx="812800" cy="711200"/>
            </a:xfrm>
            <a:custGeom>
              <a:rect b="b" l="l" r="r" t="t"/>
              <a:pathLst>
                <a:path extrusionOk="0" h="711200" w="8128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83" name="Google Shape;483;p18"/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4" name="Google Shape;484;p18"/>
          <p:cNvPicPr preferRelativeResize="0"/>
          <p:nvPr/>
        </p:nvPicPr>
        <p:blipFill rotWithShape="1">
          <a:blip r:embed="rId3">
            <a:alphaModFix/>
          </a:blip>
          <a:srcRect b="0" l="0" r="24613" t="0"/>
          <a:stretch/>
        </p:blipFill>
        <p:spPr>
          <a:xfrm>
            <a:off x="11394401" y="0"/>
            <a:ext cx="68936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8"/>
          <p:cNvSpPr txBox="1"/>
          <p:nvPr/>
        </p:nvSpPr>
        <p:spPr>
          <a:xfrm>
            <a:off x="1331718" y="2463698"/>
            <a:ext cx="9057039" cy="1367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2572A"/>
                </a:solidFill>
                <a:latin typeface="Saira"/>
                <a:ea typeface="Saira"/>
                <a:cs typeface="Saira"/>
                <a:sym typeface="Saira"/>
              </a:rPr>
              <a:t>Our Best Project</a:t>
            </a:r>
            <a:endParaRPr/>
          </a:p>
        </p:txBody>
      </p:sp>
      <p:sp>
        <p:nvSpPr>
          <p:cNvPr id="486" name="Google Shape;486;p18"/>
          <p:cNvSpPr txBox="1"/>
          <p:nvPr/>
        </p:nvSpPr>
        <p:spPr>
          <a:xfrm>
            <a:off x="1188038" y="4154666"/>
            <a:ext cx="9393900" cy="26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Neuton"/>
                <a:ea typeface="Neuton"/>
                <a:cs typeface="Neuton"/>
                <a:sym typeface="Neuton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/>
          </a:p>
        </p:txBody>
      </p:sp>
      <p:grpSp>
        <p:nvGrpSpPr>
          <p:cNvPr id="487" name="Google Shape;487;p18"/>
          <p:cNvGrpSpPr/>
          <p:nvPr/>
        </p:nvGrpSpPr>
        <p:grpSpPr>
          <a:xfrm>
            <a:off x="10229655" y="8408522"/>
            <a:ext cx="12333848" cy="649050"/>
            <a:chOff x="0" y="-47625"/>
            <a:chExt cx="3248421" cy="170944"/>
          </a:xfrm>
        </p:grpSpPr>
        <p:sp>
          <p:nvSpPr>
            <p:cNvPr id="488" name="Google Shape;488;p18"/>
            <p:cNvSpPr/>
            <p:nvPr/>
          </p:nvSpPr>
          <p:spPr>
            <a:xfrm>
              <a:off x="0" y="0"/>
              <a:ext cx="3248421" cy="123319"/>
            </a:xfrm>
            <a:custGeom>
              <a:rect b="b" l="l" r="r" t="t"/>
              <a:pathLst>
                <a:path extrusionOk="0" h="123319" w="3248421">
                  <a:moveTo>
                    <a:pt x="0" y="0"/>
                  </a:moveTo>
                  <a:lnTo>
                    <a:pt x="3248421" y="0"/>
                  </a:lnTo>
                  <a:lnTo>
                    <a:pt x="3248421" y="123319"/>
                  </a:lnTo>
                  <a:lnTo>
                    <a:pt x="0" y="123319"/>
                  </a:lnTo>
                  <a:close/>
                </a:path>
              </a:pathLst>
            </a:custGeom>
            <a:solidFill>
              <a:srgbClr val="FFE86F"/>
            </a:solidFill>
            <a:ln>
              <a:noFill/>
            </a:ln>
          </p:spPr>
        </p:sp>
        <p:sp>
          <p:nvSpPr>
            <p:cNvPr id="489" name="Google Shape;489;p18"/>
            <p:cNvSpPr txBox="1"/>
            <p:nvPr/>
          </p:nvSpPr>
          <p:spPr>
            <a:xfrm>
              <a:off x="0" y="-47625"/>
              <a:ext cx="3248421" cy="1709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0" name="Google Shape;490;p18"/>
          <p:cNvGrpSpPr/>
          <p:nvPr/>
        </p:nvGrpSpPr>
        <p:grpSpPr>
          <a:xfrm>
            <a:off x="11394388" y="8855388"/>
            <a:ext cx="16706791" cy="624998"/>
            <a:chOff x="0" y="-47625"/>
            <a:chExt cx="4400143" cy="164609"/>
          </a:xfrm>
        </p:grpSpPr>
        <p:sp>
          <p:nvSpPr>
            <p:cNvPr id="491" name="Google Shape;491;p18"/>
            <p:cNvSpPr/>
            <p:nvPr/>
          </p:nvSpPr>
          <p:spPr>
            <a:xfrm>
              <a:off x="0" y="0"/>
              <a:ext cx="4400143" cy="116984"/>
            </a:xfrm>
            <a:custGeom>
              <a:rect b="b" l="l" r="r" t="t"/>
              <a:pathLst>
                <a:path extrusionOk="0" h="116984" w="4400143">
                  <a:moveTo>
                    <a:pt x="0" y="0"/>
                  </a:moveTo>
                  <a:lnTo>
                    <a:pt x="4400143" y="0"/>
                  </a:lnTo>
                  <a:lnTo>
                    <a:pt x="4400143" y="116984"/>
                  </a:lnTo>
                  <a:lnTo>
                    <a:pt x="0" y="116984"/>
                  </a:lnTo>
                  <a:close/>
                </a:path>
              </a:pathLst>
            </a:custGeom>
            <a:solidFill>
              <a:srgbClr val="19957B"/>
            </a:solidFill>
            <a:ln>
              <a:noFill/>
            </a:ln>
          </p:spPr>
        </p:sp>
        <p:sp>
          <p:nvSpPr>
            <p:cNvPr id="492" name="Google Shape;492;p18"/>
            <p:cNvSpPr txBox="1"/>
            <p:nvPr/>
          </p:nvSpPr>
          <p:spPr>
            <a:xfrm>
              <a:off x="0" y="-47625"/>
              <a:ext cx="4400143" cy="1646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3" name="Google Shape;493;p18"/>
          <p:cNvGrpSpPr/>
          <p:nvPr/>
        </p:nvGrpSpPr>
        <p:grpSpPr>
          <a:xfrm>
            <a:off x="7484350" y="9187126"/>
            <a:ext cx="1197033" cy="1098839"/>
            <a:chOff x="0" y="-47625"/>
            <a:chExt cx="812800" cy="746125"/>
          </a:xfrm>
        </p:grpSpPr>
        <p:sp>
          <p:nvSpPr>
            <p:cNvPr id="494" name="Google Shape;494;p18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5" name="Google Shape;495;p1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6" name="Google Shape;496;p18"/>
          <p:cNvGrpSpPr/>
          <p:nvPr/>
        </p:nvGrpSpPr>
        <p:grpSpPr>
          <a:xfrm>
            <a:off x="6346239" y="8923653"/>
            <a:ext cx="1736627" cy="1594169"/>
            <a:chOff x="0" y="-47625"/>
            <a:chExt cx="812800" cy="746125"/>
          </a:xfrm>
        </p:grpSpPr>
        <p:sp>
          <p:nvSpPr>
            <p:cNvPr id="497" name="Google Shape;497;p18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98" name="Google Shape;498;p1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9" name="Google Shape;499;p18"/>
          <p:cNvGrpSpPr/>
          <p:nvPr/>
        </p:nvGrpSpPr>
        <p:grpSpPr>
          <a:xfrm>
            <a:off x="5884946" y="8764163"/>
            <a:ext cx="1011993" cy="928977"/>
            <a:chOff x="0" y="-47625"/>
            <a:chExt cx="812800" cy="746125"/>
          </a:xfrm>
        </p:grpSpPr>
        <p:sp>
          <p:nvSpPr>
            <p:cNvPr id="500" name="Google Shape;500;p18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01" name="Google Shape;501;p1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2" name="Google Shape;502;p18"/>
          <p:cNvGrpSpPr/>
          <p:nvPr/>
        </p:nvGrpSpPr>
        <p:grpSpPr>
          <a:xfrm>
            <a:off x="957161" y="526141"/>
            <a:ext cx="1040016" cy="954701"/>
            <a:chOff x="0" y="-47625"/>
            <a:chExt cx="812800" cy="746125"/>
          </a:xfrm>
        </p:grpSpPr>
        <p:sp>
          <p:nvSpPr>
            <p:cNvPr id="503" name="Google Shape;503;p18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04" name="Google Shape;504;p1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5" name="Google Shape;505;p18"/>
          <p:cNvGrpSpPr/>
          <p:nvPr/>
        </p:nvGrpSpPr>
        <p:grpSpPr>
          <a:xfrm>
            <a:off x="448469" y="1105250"/>
            <a:ext cx="1040016" cy="954701"/>
            <a:chOff x="0" y="-47625"/>
            <a:chExt cx="812800" cy="746125"/>
          </a:xfrm>
        </p:grpSpPr>
        <p:sp>
          <p:nvSpPr>
            <p:cNvPr id="506" name="Google Shape;506;p18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07" name="Google Shape;507;p1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8" name="Google Shape;508;p18"/>
          <p:cNvGrpSpPr/>
          <p:nvPr/>
        </p:nvGrpSpPr>
        <p:grpSpPr>
          <a:xfrm>
            <a:off x="16854539" y="221555"/>
            <a:ext cx="1040016" cy="954701"/>
            <a:chOff x="0" y="-47625"/>
            <a:chExt cx="812800" cy="746125"/>
          </a:xfrm>
        </p:grpSpPr>
        <p:sp>
          <p:nvSpPr>
            <p:cNvPr id="509" name="Google Shape;509;p18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E86F"/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10" name="Google Shape;510;p1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1" name="Google Shape;511;p18"/>
          <p:cNvGrpSpPr/>
          <p:nvPr/>
        </p:nvGrpSpPr>
        <p:grpSpPr>
          <a:xfrm>
            <a:off x="15986226" y="-565470"/>
            <a:ext cx="1736627" cy="1594170"/>
            <a:chOff x="0" y="-47625"/>
            <a:chExt cx="812800" cy="746125"/>
          </a:xfrm>
        </p:grpSpPr>
        <p:sp>
          <p:nvSpPr>
            <p:cNvPr id="512" name="Google Shape;512;p18"/>
            <p:cNvSpPr/>
            <p:nvPr/>
          </p:nvSpPr>
          <p:spPr>
            <a:xfrm>
              <a:off x="0" y="0"/>
              <a:ext cx="812800" cy="698500"/>
            </a:xfrm>
            <a:custGeom>
              <a:rect b="b" l="l" r="r" t="t"/>
              <a:pathLst>
                <a:path extrusionOk="0" h="698500" w="8128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42572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13" name="Google Shape;513;p18"/>
            <p:cNvSpPr txBox="1"/>
            <p:nvPr/>
          </p:nvSpPr>
          <p:spPr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usiness Project Management Online Training Presentation">
  <a:themeElements>
    <a:clrScheme name="Office">
      <a:dk1>
        <a:srgbClr val="0F1A38"/>
      </a:dk1>
      <a:lt1>
        <a:srgbClr val="FFFFFF"/>
      </a:lt1>
      <a:dk2>
        <a:srgbClr val="19957B"/>
      </a:dk2>
      <a:lt2>
        <a:srgbClr val="42572A"/>
      </a:lt2>
      <a:accent1>
        <a:srgbClr val="FFE86F"/>
      </a:accent1>
      <a:accent2>
        <a:srgbClr val="D8DDD4"/>
      </a:accent2>
      <a:accent3>
        <a:srgbClr val="888888"/>
      </a:accent3>
      <a:accent4>
        <a:srgbClr val="B7D88F"/>
      </a:accent4>
      <a:accent5>
        <a:srgbClr val="0F1A38"/>
      </a:accent5>
      <a:accent6>
        <a:srgbClr val="19957B"/>
      </a:accent6>
      <a:hlink>
        <a:srgbClr val="42572A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