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0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6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</p:sldIdLst>
  <p:sldSz cy="10287000" cx="18288000"/>
  <p:notesSz cx="6858000" cy="9144000"/>
  <p:embeddedFontLst>
    <p:embeddedFont>
      <p:font typeface="Montserrat"/>
      <p:regular r:id="rId26"/>
      <p:bold r:id="rId27"/>
      <p:italic r:id="rId28"/>
      <p:boldItalic r:id="rId29"/>
    </p:embeddedFont>
    <p:embeddedFont>
      <p:font typeface="Dela Gothic One"/>
      <p:regular r:id="rId30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font" Target="fonts/Montserrat-regular.fntdata"/><Relationship Id="rId25" Type="http://schemas.openxmlformats.org/officeDocument/2006/relationships/slide" Target="slides/slide20.xml"/><Relationship Id="rId28" Type="http://schemas.openxmlformats.org/officeDocument/2006/relationships/font" Target="fonts/Montserrat-italic.fntdata"/><Relationship Id="rId27" Type="http://schemas.openxmlformats.org/officeDocument/2006/relationships/font" Target="fonts/Montserrat-bold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font" Target="fonts/Montserrat-boldItalic.fntdata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0" Type="http://schemas.openxmlformats.org/officeDocument/2006/relationships/font" Target="fonts/DelaGothicOne-regular.fntdata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" name="Google Shape;70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6" name="Google Shape;286;p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9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1" name="Google Shape;301;p1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6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8" name="Google Shape;318;p1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4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6" name="Google Shape;346;p1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2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4" name="Google Shape;384;p1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3" name="Google Shape;403;p1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6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8" name="Google Shape;418;p1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0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2" name="Google Shape;432;p1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6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Google Shape;447;p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8" name="Google Shape;448;p1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3" name="Google Shape;463;p1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7" name="Google Shape;87;p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Google Shape;502;p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3" name="Google Shape;503;p2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4" name="Google Shape;114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2" name="Google Shape;132;p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1" name="Google Shape;151;p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7" name="Google Shape;167;p1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9" name="Google Shape;189;p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1" name="Google Shape;231;p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7" name="Google Shape;247;p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6.png"/><Relationship Id="rId3" Type="http://schemas.openxmlformats.org/officeDocument/2006/relationships/image" Target="../media/image13.png"/><Relationship Id="rId4" Type="http://schemas.openxmlformats.org/officeDocument/2006/relationships/image" Target="../media/image2.png"/><Relationship Id="rId5" Type="http://schemas.openxmlformats.org/officeDocument/2006/relationships/image" Target="../media/image1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4.png"/><Relationship Id="rId3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4.png"/><Relationship Id="rId3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6.png"/><Relationship Id="rId3" Type="http://schemas.openxmlformats.org/officeDocument/2006/relationships/image" Target="../media/image13.png"/><Relationship Id="rId4" Type="http://schemas.openxmlformats.org/officeDocument/2006/relationships/image" Target="../media/image2.png"/><Relationship Id="rId5" Type="http://schemas.openxmlformats.org/officeDocument/2006/relationships/image" Target="../media/image1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Relationship Id="rId3" Type="http://schemas.openxmlformats.org/officeDocument/2006/relationships/image" Target="../media/image22.png"/><Relationship Id="rId4" Type="http://schemas.openxmlformats.org/officeDocument/2006/relationships/image" Target="../media/image2.png"/><Relationship Id="rId5" Type="http://schemas.openxmlformats.org/officeDocument/2006/relationships/image" Target="../media/image1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Relationship Id="rId3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3.png"/><Relationship Id="rId3" Type="http://schemas.openxmlformats.org/officeDocument/2006/relationships/image" Target="../media/image4.png"/><Relationship Id="rId4" Type="http://schemas.openxmlformats.org/officeDocument/2006/relationships/image" Target="../media/image23.png"/><Relationship Id="rId5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ata Privacy Training Presentation" type="blank">
  <p:cSld name="BLANK">
    <p:bg>
      <p:bgPr>
        <a:solidFill>
          <a:schemeClr val="dk1"/>
        </a:solidFill>
      </p:bgPr>
    </p:bg>
    <p:spTree>
      <p:nvGrpSpPr>
        <p:cNvPr id="8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3"/>
          <p:cNvSpPr txBox="1"/>
          <p:nvPr>
            <p:ph type="ctrTitle"/>
          </p:nvPr>
        </p:nvSpPr>
        <p:spPr>
          <a:xfrm>
            <a:off x="973875" y="659500"/>
            <a:ext cx="16257000" cy="147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7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" name="Google Shape;11;p3"/>
          <p:cNvSpPr txBox="1"/>
          <p:nvPr>
            <p:ph idx="1" type="subTitle"/>
          </p:nvPr>
        </p:nvSpPr>
        <p:spPr>
          <a:xfrm>
            <a:off x="5486450" y="2390175"/>
            <a:ext cx="6770700" cy="7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>
              <a:spcBef>
                <a:spcPts val="640"/>
              </a:spcBef>
              <a:spcAft>
                <a:spcPts val="0"/>
              </a:spcAft>
              <a:buSzPts val="3200"/>
              <a:buNone/>
              <a:defRPr/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2" name="Google Shape;12;p3"/>
          <p:cNvSpPr/>
          <p:nvPr/>
        </p:nvSpPr>
        <p:spPr>
          <a:xfrm>
            <a:off x="-3273550" y="2542583"/>
            <a:ext cx="8572500" cy="8239125"/>
          </a:xfrm>
          <a:custGeom>
            <a:rect b="b" l="l" r="r" t="t"/>
            <a:pathLst>
              <a:path extrusionOk="0" h="8239125" w="8572500">
                <a:moveTo>
                  <a:pt x="0" y="0"/>
                </a:moveTo>
                <a:lnTo>
                  <a:pt x="8572500" y="0"/>
                </a:lnTo>
                <a:lnTo>
                  <a:pt x="8572500" y="8239125"/>
                </a:lnTo>
                <a:lnTo>
                  <a:pt x="0" y="823912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0" r="-109" t="0"/>
            </a:stretch>
          </a:blipFill>
          <a:ln>
            <a:noFill/>
          </a:ln>
        </p:spPr>
      </p:sp>
      <p:sp>
        <p:nvSpPr>
          <p:cNvPr id="13" name="Google Shape;13;p3"/>
          <p:cNvSpPr/>
          <p:nvPr/>
        </p:nvSpPr>
        <p:spPr>
          <a:xfrm>
            <a:off x="12069880" y="4865740"/>
            <a:ext cx="10767347" cy="6446949"/>
          </a:xfrm>
          <a:custGeom>
            <a:rect b="b" l="l" r="r" t="t"/>
            <a:pathLst>
              <a:path extrusionOk="0" h="6446949" w="10767347">
                <a:moveTo>
                  <a:pt x="0" y="0"/>
                </a:moveTo>
                <a:lnTo>
                  <a:pt x="10767347" y="0"/>
                </a:lnTo>
                <a:lnTo>
                  <a:pt x="10767347" y="6446949"/>
                </a:lnTo>
                <a:lnTo>
                  <a:pt x="0" y="644694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4" name="Google Shape;14;p3"/>
          <p:cNvSpPr/>
          <p:nvPr/>
        </p:nvSpPr>
        <p:spPr>
          <a:xfrm>
            <a:off x="-566134" y="5025929"/>
            <a:ext cx="5786510" cy="1222400"/>
          </a:xfrm>
          <a:custGeom>
            <a:rect b="b" l="l" r="r" t="t"/>
            <a:pathLst>
              <a:path extrusionOk="0" h="1222400" w="5786510">
                <a:moveTo>
                  <a:pt x="0" y="0"/>
                </a:moveTo>
                <a:lnTo>
                  <a:pt x="5786510" y="0"/>
                </a:lnTo>
                <a:lnTo>
                  <a:pt x="5786510" y="1222401"/>
                </a:lnTo>
                <a:lnTo>
                  <a:pt x="0" y="122240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5" name="Google Shape;15;p3"/>
          <p:cNvSpPr/>
          <p:nvPr/>
        </p:nvSpPr>
        <p:spPr>
          <a:xfrm>
            <a:off x="12510895" y="7710737"/>
            <a:ext cx="5786510" cy="1222400"/>
          </a:xfrm>
          <a:custGeom>
            <a:rect b="b" l="l" r="r" t="t"/>
            <a:pathLst>
              <a:path extrusionOk="0" h="1222400" w="5786510">
                <a:moveTo>
                  <a:pt x="0" y="0"/>
                </a:moveTo>
                <a:lnTo>
                  <a:pt x="5786510" y="0"/>
                </a:lnTo>
                <a:lnTo>
                  <a:pt x="5786510" y="1222401"/>
                </a:lnTo>
                <a:lnTo>
                  <a:pt x="0" y="122240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6" name="Google Shape;16;p3"/>
          <p:cNvSpPr/>
          <p:nvPr/>
        </p:nvSpPr>
        <p:spPr>
          <a:xfrm>
            <a:off x="136276" y="5637130"/>
            <a:ext cx="5786510" cy="936363"/>
          </a:xfrm>
          <a:custGeom>
            <a:rect b="b" l="l" r="r" t="t"/>
            <a:pathLst>
              <a:path extrusionOk="0" h="936363" w="5786510">
                <a:moveTo>
                  <a:pt x="0" y="0"/>
                </a:moveTo>
                <a:lnTo>
                  <a:pt x="5786510" y="0"/>
                </a:lnTo>
                <a:lnTo>
                  <a:pt x="5786510" y="936362"/>
                </a:lnTo>
                <a:lnTo>
                  <a:pt x="0" y="93636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7" name="Google Shape;17;p3"/>
          <p:cNvSpPr/>
          <p:nvPr/>
        </p:nvSpPr>
        <p:spPr>
          <a:xfrm>
            <a:off x="13213304" y="8321937"/>
            <a:ext cx="5786510" cy="936363"/>
          </a:xfrm>
          <a:custGeom>
            <a:rect b="b" l="l" r="r" t="t"/>
            <a:pathLst>
              <a:path extrusionOk="0" h="936363" w="5786510">
                <a:moveTo>
                  <a:pt x="0" y="0"/>
                </a:moveTo>
                <a:lnTo>
                  <a:pt x="5786511" y="0"/>
                </a:lnTo>
                <a:lnTo>
                  <a:pt x="5786511" y="936363"/>
                </a:lnTo>
                <a:lnTo>
                  <a:pt x="0" y="93636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4"/>
          <p:cNvSpPr txBox="1"/>
          <p:nvPr>
            <p:ph type="title"/>
          </p:nvPr>
        </p:nvSpPr>
        <p:spPr>
          <a:xfrm>
            <a:off x="1374800" y="787750"/>
            <a:ext cx="166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4"/>
          <p:cNvSpPr txBox="1"/>
          <p:nvPr>
            <p:ph idx="1" type="body"/>
          </p:nvPr>
        </p:nvSpPr>
        <p:spPr>
          <a:xfrm>
            <a:off x="1258725" y="2561250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1" name="Google Shape;21;p4"/>
          <p:cNvSpPr/>
          <p:nvPr/>
        </p:nvSpPr>
        <p:spPr>
          <a:xfrm>
            <a:off x="11160104" y="2792569"/>
            <a:ext cx="9845270" cy="12703574"/>
          </a:xfrm>
          <a:custGeom>
            <a:rect b="b" l="l" r="r" t="t"/>
            <a:pathLst>
              <a:path extrusionOk="0" h="12703574" w="9845270">
                <a:moveTo>
                  <a:pt x="0" y="0"/>
                </a:moveTo>
                <a:lnTo>
                  <a:pt x="9845270" y="0"/>
                </a:lnTo>
                <a:lnTo>
                  <a:pt x="9845270" y="12703574"/>
                </a:lnTo>
                <a:lnTo>
                  <a:pt x="0" y="1270357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2" name="Google Shape;22;p4"/>
          <p:cNvSpPr/>
          <p:nvPr/>
        </p:nvSpPr>
        <p:spPr>
          <a:xfrm>
            <a:off x="13854144" y="3598338"/>
            <a:ext cx="7315200" cy="1545336"/>
          </a:xfrm>
          <a:custGeom>
            <a:rect b="b" l="l" r="r" t="t"/>
            <a:pathLst>
              <a:path extrusionOk="0" h="1545336" w="7315200">
                <a:moveTo>
                  <a:pt x="0" y="0"/>
                </a:moveTo>
                <a:lnTo>
                  <a:pt x="7315200" y="0"/>
                </a:lnTo>
                <a:lnTo>
                  <a:pt x="7315200" y="1545336"/>
                </a:lnTo>
                <a:lnTo>
                  <a:pt x="0" y="15453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3" name="Google Shape;23;p4"/>
          <p:cNvSpPr/>
          <p:nvPr/>
        </p:nvSpPr>
        <p:spPr>
          <a:xfrm>
            <a:off x="12349259" y="4587998"/>
            <a:ext cx="4713606" cy="762747"/>
          </a:xfrm>
          <a:custGeom>
            <a:rect b="b" l="l" r="r" t="t"/>
            <a:pathLst>
              <a:path extrusionOk="0" h="762747" w="4713606">
                <a:moveTo>
                  <a:pt x="0" y="0"/>
                </a:moveTo>
                <a:lnTo>
                  <a:pt x="4713606" y="0"/>
                </a:lnTo>
                <a:lnTo>
                  <a:pt x="4713606" y="762747"/>
                </a:lnTo>
                <a:lnTo>
                  <a:pt x="0" y="76274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4" name="Google Shape;24;p4"/>
          <p:cNvSpPr/>
          <p:nvPr/>
        </p:nvSpPr>
        <p:spPr>
          <a:xfrm>
            <a:off x="-1939849" y="8802155"/>
            <a:ext cx="5637751" cy="912291"/>
          </a:xfrm>
          <a:custGeom>
            <a:rect b="b" l="l" r="r" t="t"/>
            <a:pathLst>
              <a:path extrusionOk="0" h="912291" w="5637751">
                <a:moveTo>
                  <a:pt x="0" y="0"/>
                </a:moveTo>
                <a:lnTo>
                  <a:pt x="5637751" y="0"/>
                </a:lnTo>
                <a:lnTo>
                  <a:pt x="5637751" y="912290"/>
                </a:lnTo>
                <a:lnTo>
                  <a:pt x="0" y="91229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5"/>
          <p:cNvSpPr txBox="1"/>
          <p:nvPr>
            <p:ph type="title"/>
          </p:nvPr>
        </p:nvSpPr>
        <p:spPr>
          <a:xfrm>
            <a:off x="1383237" y="777425"/>
            <a:ext cx="15643500" cy="1362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Font typeface="Calibri"/>
              <a:buNone/>
              <a:defRPr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" name="Google Shape;27;p5"/>
          <p:cNvSpPr txBox="1"/>
          <p:nvPr>
            <p:ph idx="1" type="body"/>
          </p:nvPr>
        </p:nvSpPr>
        <p:spPr>
          <a:xfrm>
            <a:off x="1307013" y="4708438"/>
            <a:ext cx="7772400" cy="15003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00"/>
              </a:spcBef>
              <a:spcAft>
                <a:spcPts val="0"/>
              </a:spcAft>
              <a:buSzPts val="2400"/>
              <a:buNone/>
              <a:defRPr sz="2400"/>
            </a:lvl1pPr>
            <a:lvl2pPr indent="-228600" lvl="1" marL="914400" algn="l">
              <a:spcBef>
                <a:spcPts val="360"/>
              </a:spcBef>
              <a:spcAft>
                <a:spcPts val="0"/>
              </a:spcAft>
              <a:buSzPts val="2400"/>
              <a:buNone/>
              <a:defRPr sz="2400"/>
            </a:lvl2pPr>
            <a:lvl3pPr indent="-228600" lvl="2" marL="1371600" algn="l">
              <a:spcBef>
                <a:spcPts val="320"/>
              </a:spcBef>
              <a:spcAft>
                <a:spcPts val="0"/>
              </a:spcAft>
              <a:buSzPts val="2400"/>
              <a:buNone/>
              <a:defRPr/>
            </a:lvl3pPr>
            <a:lvl4pPr indent="-228600" lvl="3" marL="1828800" algn="l">
              <a:spcBef>
                <a:spcPts val="280"/>
              </a:spcBef>
              <a:spcAft>
                <a:spcPts val="0"/>
              </a:spcAft>
              <a:buSzPts val="2400"/>
              <a:buNone/>
              <a:defRPr sz="2400"/>
            </a:lvl4pPr>
            <a:lvl5pPr indent="-228600" lvl="4" marL="2286000" algn="l">
              <a:spcBef>
                <a:spcPts val="280"/>
              </a:spcBef>
              <a:spcAft>
                <a:spcPts val="0"/>
              </a:spcAft>
              <a:buSzPts val="2400"/>
              <a:buNone/>
              <a:defRPr sz="2400"/>
            </a:lvl5pPr>
            <a:lvl6pPr indent="-228600" lvl="5" marL="2743200" algn="l">
              <a:spcBef>
                <a:spcPts val="280"/>
              </a:spcBef>
              <a:spcAft>
                <a:spcPts val="0"/>
              </a:spcAft>
              <a:buSzPts val="2400"/>
              <a:buNone/>
              <a:defRPr sz="2400"/>
            </a:lvl6pPr>
            <a:lvl7pPr indent="-228600" lvl="6" marL="3200400" algn="l">
              <a:spcBef>
                <a:spcPts val="280"/>
              </a:spcBef>
              <a:spcAft>
                <a:spcPts val="0"/>
              </a:spcAft>
              <a:buSzPts val="2400"/>
              <a:buNone/>
              <a:defRPr sz="2400"/>
            </a:lvl7pPr>
            <a:lvl8pPr indent="-228600" lvl="7" marL="3657600" algn="l">
              <a:spcBef>
                <a:spcPts val="280"/>
              </a:spcBef>
              <a:spcAft>
                <a:spcPts val="0"/>
              </a:spcAft>
              <a:buSzPts val="2400"/>
              <a:buNone/>
              <a:defRPr sz="2400"/>
            </a:lvl8pPr>
            <a:lvl9pPr indent="-228600" lvl="8" marL="4114800" algn="l">
              <a:spcBef>
                <a:spcPts val="28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28" name="Google Shape;28;p5"/>
          <p:cNvSpPr/>
          <p:nvPr/>
        </p:nvSpPr>
        <p:spPr>
          <a:xfrm rot="2839866">
            <a:off x="10450855" y="3052361"/>
            <a:ext cx="10008307" cy="12927861"/>
          </a:xfrm>
          <a:custGeom>
            <a:rect b="b" l="l" r="r" t="t"/>
            <a:pathLst>
              <a:path extrusionOk="0" h="12932833" w="10012156">
                <a:moveTo>
                  <a:pt x="0" y="0"/>
                </a:moveTo>
                <a:lnTo>
                  <a:pt x="10012156" y="0"/>
                </a:lnTo>
                <a:lnTo>
                  <a:pt x="10012156" y="12932833"/>
                </a:lnTo>
                <a:lnTo>
                  <a:pt x="0" y="1293283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-279" r="-549" t="-729"/>
            </a:stretch>
          </a:blipFill>
          <a:ln>
            <a:noFill/>
          </a:ln>
        </p:spPr>
      </p:sp>
      <p:sp>
        <p:nvSpPr>
          <p:cNvPr id="29" name="Google Shape;29;p5"/>
          <p:cNvSpPr/>
          <p:nvPr/>
        </p:nvSpPr>
        <p:spPr>
          <a:xfrm>
            <a:off x="13234713" y="6595748"/>
            <a:ext cx="5786510" cy="1222400"/>
          </a:xfrm>
          <a:custGeom>
            <a:rect b="b" l="l" r="r" t="t"/>
            <a:pathLst>
              <a:path extrusionOk="0" h="1222400" w="5786510">
                <a:moveTo>
                  <a:pt x="0" y="0"/>
                </a:moveTo>
                <a:lnTo>
                  <a:pt x="5786510" y="0"/>
                </a:lnTo>
                <a:lnTo>
                  <a:pt x="5786510" y="1222400"/>
                </a:lnTo>
                <a:lnTo>
                  <a:pt x="0" y="12224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0" name="Google Shape;30;p5"/>
          <p:cNvSpPr/>
          <p:nvPr/>
        </p:nvSpPr>
        <p:spPr>
          <a:xfrm>
            <a:off x="13163206" y="8262967"/>
            <a:ext cx="5786510" cy="936363"/>
          </a:xfrm>
          <a:custGeom>
            <a:rect b="b" l="l" r="r" t="t"/>
            <a:pathLst>
              <a:path extrusionOk="0" h="936363" w="5786510">
                <a:moveTo>
                  <a:pt x="0" y="0"/>
                </a:moveTo>
                <a:lnTo>
                  <a:pt x="5786510" y="0"/>
                </a:lnTo>
                <a:lnTo>
                  <a:pt x="5786510" y="936363"/>
                </a:lnTo>
                <a:lnTo>
                  <a:pt x="0" y="93636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6"/>
          <p:cNvSpPr/>
          <p:nvPr/>
        </p:nvSpPr>
        <p:spPr>
          <a:xfrm>
            <a:off x="-4507375" y="2161833"/>
            <a:ext cx="8572500" cy="8239125"/>
          </a:xfrm>
          <a:custGeom>
            <a:rect b="b" l="l" r="r" t="t"/>
            <a:pathLst>
              <a:path extrusionOk="0" h="8239125" w="8572500">
                <a:moveTo>
                  <a:pt x="0" y="0"/>
                </a:moveTo>
                <a:lnTo>
                  <a:pt x="8572500" y="0"/>
                </a:lnTo>
                <a:lnTo>
                  <a:pt x="8572500" y="8239125"/>
                </a:lnTo>
                <a:lnTo>
                  <a:pt x="0" y="823912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0" r="-109" t="0"/>
            </a:stretch>
          </a:blipFill>
          <a:ln>
            <a:noFill/>
          </a:ln>
        </p:spPr>
      </p:sp>
      <p:sp>
        <p:nvSpPr>
          <p:cNvPr id="33" name="Google Shape;33;p6"/>
          <p:cNvSpPr/>
          <p:nvPr/>
        </p:nvSpPr>
        <p:spPr>
          <a:xfrm>
            <a:off x="12069880" y="6035440"/>
            <a:ext cx="10767347" cy="6446949"/>
          </a:xfrm>
          <a:custGeom>
            <a:rect b="b" l="l" r="r" t="t"/>
            <a:pathLst>
              <a:path extrusionOk="0" h="6446949" w="10767347">
                <a:moveTo>
                  <a:pt x="0" y="0"/>
                </a:moveTo>
                <a:lnTo>
                  <a:pt x="10767347" y="0"/>
                </a:lnTo>
                <a:lnTo>
                  <a:pt x="10767347" y="6446949"/>
                </a:lnTo>
                <a:lnTo>
                  <a:pt x="0" y="644694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4" name="Google Shape;34;p6"/>
          <p:cNvSpPr/>
          <p:nvPr/>
        </p:nvSpPr>
        <p:spPr>
          <a:xfrm>
            <a:off x="-1623684" y="8016329"/>
            <a:ext cx="5786510" cy="1222400"/>
          </a:xfrm>
          <a:custGeom>
            <a:rect b="b" l="l" r="r" t="t"/>
            <a:pathLst>
              <a:path extrusionOk="0" h="1222400" w="5786510">
                <a:moveTo>
                  <a:pt x="0" y="0"/>
                </a:moveTo>
                <a:lnTo>
                  <a:pt x="5786510" y="0"/>
                </a:lnTo>
                <a:lnTo>
                  <a:pt x="5786510" y="1222401"/>
                </a:lnTo>
                <a:lnTo>
                  <a:pt x="0" y="122240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5" name="Google Shape;35;p6"/>
          <p:cNvSpPr/>
          <p:nvPr/>
        </p:nvSpPr>
        <p:spPr>
          <a:xfrm>
            <a:off x="12510895" y="7710737"/>
            <a:ext cx="5786510" cy="1222400"/>
          </a:xfrm>
          <a:custGeom>
            <a:rect b="b" l="l" r="r" t="t"/>
            <a:pathLst>
              <a:path extrusionOk="0" h="1222400" w="5786510">
                <a:moveTo>
                  <a:pt x="0" y="0"/>
                </a:moveTo>
                <a:lnTo>
                  <a:pt x="5786510" y="0"/>
                </a:lnTo>
                <a:lnTo>
                  <a:pt x="5786510" y="1222401"/>
                </a:lnTo>
                <a:lnTo>
                  <a:pt x="0" y="122240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6" name="Google Shape;36;p6"/>
          <p:cNvSpPr/>
          <p:nvPr/>
        </p:nvSpPr>
        <p:spPr>
          <a:xfrm>
            <a:off x="-921274" y="8627530"/>
            <a:ext cx="5786510" cy="936363"/>
          </a:xfrm>
          <a:custGeom>
            <a:rect b="b" l="l" r="r" t="t"/>
            <a:pathLst>
              <a:path extrusionOk="0" h="936363" w="5786510">
                <a:moveTo>
                  <a:pt x="0" y="0"/>
                </a:moveTo>
                <a:lnTo>
                  <a:pt x="5786510" y="0"/>
                </a:lnTo>
                <a:lnTo>
                  <a:pt x="5786510" y="936362"/>
                </a:lnTo>
                <a:lnTo>
                  <a:pt x="0" y="93636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7" name="Google Shape;37;p6"/>
          <p:cNvSpPr/>
          <p:nvPr/>
        </p:nvSpPr>
        <p:spPr>
          <a:xfrm>
            <a:off x="13213304" y="8321937"/>
            <a:ext cx="5786510" cy="936363"/>
          </a:xfrm>
          <a:custGeom>
            <a:rect b="b" l="l" r="r" t="t"/>
            <a:pathLst>
              <a:path extrusionOk="0" h="936363" w="5786510">
                <a:moveTo>
                  <a:pt x="0" y="0"/>
                </a:moveTo>
                <a:lnTo>
                  <a:pt x="5786511" y="0"/>
                </a:lnTo>
                <a:lnTo>
                  <a:pt x="5786511" y="936363"/>
                </a:lnTo>
                <a:lnTo>
                  <a:pt x="0" y="93636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8" name="Google Shape;38;p6"/>
          <p:cNvSpPr txBox="1"/>
          <p:nvPr>
            <p:ph type="title"/>
          </p:nvPr>
        </p:nvSpPr>
        <p:spPr>
          <a:xfrm>
            <a:off x="795450" y="810900"/>
            <a:ext cx="167604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6"/>
          <p:cNvSpPr txBox="1"/>
          <p:nvPr>
            <p:ph idx="1" type="body"/>
          </p:nvPr>
        </p:nvSpPr>
        <p:spPr>
          <a:xfrm>
            <a:off x="3835625" y="2668075"/>
            <a:ext cx="52107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810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3pPr>
            <a:lvl4pPr indent="-3810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4pPr>
            <a:lvl5pPr indent="-3810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2400"/>
            </a:lvl5pPr>
            <a:lvl6pPr indent="-3810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indent="-3810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indent="-3810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indent="-3810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/>
        </p:txBody>
      </p:sp>
      <p:sp>
        <p:nvSpPr>
          <p:cNvPr id="40" name="Google Shape;40;p6"/>
          <p:cNvSpPr txBox="1"/>
          <p:nvPr>
            <p:ph idx="2" type="body"/>
          </p:nvPr>
        </p:nvSpPr>
        <p:spPr>
          <a:xfrm>
            <a:off x="9198825" y="2668075"/>
            <a:ext cx="59172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810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3pPr>
            <a:lvl4pPr indent="-3810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4pPr>
            <a:lvl5pPr indent="-3810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2400"/>
            </a:lvl5pPr>
            <a:lvl6pPr indent="-3810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indent="-3810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indent="-3810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indent="-3810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7"/>
          <p:cNvSpPr/>
          <p:nvPr/>
        </p:nvSpPr>
        <p:spPr>
          <a:xfrm>
            <a:off x="-4215611" y="3754260"/>
            <a:ext cx="11139898" cy="8229600"/>
          </a:xfrm>
          <a:custGeom>
            <a:rect b="b" l="l" r="r" t="t"/>
            <a:pathLst>
              <a:path extrusionOk="0" h="8229600" w="11139898">
                <a:moveTo>
                  <a:pt x="0" y="0"/>
                </a:moveTo>
                <a:lnTo>
                  <a:pt x="11139898" y="0"/>
                </a:lnTo>
                <a:lnTo>
                  <a:pt x="1113989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3" name="Google Shape;43;p7"/>
          <p:cNvSpPr/>
          <p:nvPr/>
        </p:nvSpPr>
        <p:spPr>
          <a:xfrm rot="-842175">
            <a:off x="13752995" y="-3701347"/>
            <a:ext cx="9200334" cy="10239284"/>
          </a:xfrm>
          <a:custGeom>
            <a:rect b="b" l="l" r="r" t="t"/>
            <a:pathLst>
              <a:path extrusionOk="0" h="10240788" w="9201686">
                <a:moveTo>
                  <a:pt x="0" y="0"/>
                </a:moveTo>
                <a:lnTo>
                  <a:pt x="9201686" y="0"/>
                </a:lnTo>
                <a:lnTo>
                  <a:pt x="9201686" y="10240788"/>
                </a:lnTo>
                <a:lnTo>
                  <a:pt x="0" y="1024078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479" l="0" r="0" t="-479"/>
            </a:stretch>
          </a:blipFill>
          <a:ln>
            <a:noFill/>
          </a:ln>
        </p:spPr>
      </p:sp>
      <p:sp>
        <p:nvSpPr>
          <p:cNvPr id="44" name="Google Shape;44;p7"/>
          <p:cNvSpPr/>
          <p:nvPr/>
        </p:nvSpPr>
        <p:spPr>
          <a:xfrm>
            <a:off x="-1643590" y="502297"/>
            <a:ext cx="5786510" cy="1222400"/>
          </a:xfrm>
          <a:custGeom>
            <a:rect b="b" l="l" r="r" t="t"/>
            <a:pathLst>
              <a:path extrusionOk="0" h="1222400" w="5786510">
                <a:moveTo>
                  <a:pt x="0" y="0"/>
                </a:moveTo>
                <a:lnTo>
                  <a:pt x="5786510" y="0"/>
                </a:lnTo>
                <a:lnTo>
                  <a:pt x="5786510" y="1222400"/>
                </a:lnTo>
                <a:lnTo>
                  <a:pt x="0" y="12224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5" name="Google Shape;45;p7"/>
          <p:cNvSpPr/>
          <p:nvPr/>
        </p:nvSpPr>
        <p:spPr>
          <a:xfrm>
            <a:off x="13321623" y="8399033"/>
            <a:ext cx="5786510" cy="1222400"/>
          </a:xfrm>
          <a:custGeom>
            <a:rect b="b" l="l" r="r" t="t"/>
            <a:pathLst>
              <a:path extrusionOk="0" h="1222400" w="5786510">
                <a:moveTo>
                  <a:pt x="0" y="0"/>
                </a:moveTo>
                <a:lnTo>
                  <a:pt x="5786510" y="0"/>
                </a:lnTo>
                <a:lnTo>
                  <a:pt x="5786510" y="1222400"/>
                </a:lnTo>
                <a:lnTo>
                  <a:pt x="0" y="12224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6" name="Google Shape;46;p7"/>
          <p:cNvSpPr/>
          <p:nvPr/>
        </p:nvSpPr>
        <p:spPr>
          <a:xfrm>
            <a:off x="1007043" y="8234867"/>
            <a:ext cx="6324586" cy="1023433"/>
          </a:xfrm>
          <a:custGeom>
            <a:rect b="b" l="l" r="r" t="t"/>
            <a:pathLst>
              <a:path extrusionOk="0" h="1023433" w="6324586">
                <a:moveTo>
                  <a:pt x="0" y="0"/>
                </a:moveTo>
                <a:lnTo>
                  <a:pt x="6324586" y="0"/>
                </a:lnTo>
                <a:lnTo>
                  <a:pt x="6324586" y="1023433"/>
                </a:lnTo>
                <a:lnTo>
                  <a:pt x="0" y="102343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7" name="Google Shape;47;p7"/>
          <p:cNvSpPr/>
          <p:nvPr/>
        </p:nvSpPr>
        <p:spPr>
          <a:xfrm>
            <a:off x="-1995898" y="7723150"/>
            <a:ext cx="6324586" cy="1023433"/>
          </a:xfrm>
          <a:custGeom>
            <a:rect b="b" l="l" r="r" t="t"/>
            <a:pathLst>
              <a:path extrusionOk="0" h="1023433" w="6324586">
                <a:moveTo>
                  <a:pt x="0" y="0"/>
                </a:moveTo>
                <a:lnTo>
                  <a:pt x="6324586" y="0"/>
                </a:lnTo>
                <a:lnTo>
                  <a:pt x="6324586" y="1023433"/>
                </a:lnTo>
                <a:lnTo>
                  <a:pt x="0" y="102343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8" name="Google Shape;48;p7"/>
          <p:cNvSpPr txBox="1"/>
          <p:nvPr>
            <p:ph type="title"/>
          </p:nvPr>
        </p:nvSpPr>
        <p:spPr>
          <a:xfrm>
            <a:off x="801525" y="795225"/>
            <a:ext cx="16645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9" name="Google Shape;49;p7"/>
          <p:cNvSpPr txBox="1"/>
          <p:nvPr>
            <p:ph idx="1" type="body"/>
          </p:nvPr>
        </p:nvSpPr>
        <p:spPr>
          <a:xfrm>
            <a:off x="3894000" y="2458200"/>
            <a:ext cx="4815900" cy="3951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SzPts val="2400"/>
              <a:buChar char="•"/>
              <a:defRPr sz="2400"/>
            </a:lvl1pPr>
            <a:lvl2pPr indent="-381000" lvl="1" marL="914400" algn="l">
              <a:spcBef>
                <a:spcPts val="400"/>
              </a:spcBef>
              <a:spcAft>
                <a:spcPts val="0"/>
              </a:spcAft>
              <a:buSzPts val="2400"/>
              <a:buChar char="–"/>
              <a:defRPr sz="2400"/>
            </a:lvl2pPr>
            <a:lvl3pPr indent="-381000" lvl="2" marL="1371600" algn="l">
              <a:spcBef>
                <a:spcPts val="360"/>
              </a:spcBef>
              <a:spcAft>
                <a:spcPts val="0"/>
              </a:spcAft>
              <a:buSzPts val="2400"/>
              <a:buChar char="•"/>
              <a:defRPr/>
            </a:lvl3pPr>
            <a:lvl4pPr indent="-381000" lvl="3" marL="1828800" algn="l">
              <a:spcBef>
                <a:spcPts val="320"/>
              </a:spcBef>
              <a:spcAft>
                <a:spcPts val="0"/>
              </a:spcAft>
              <a:buSzPts val="2400"/>
              <a:buChar char="–"/>
              <a:defRPr sz="2400"/>
            </a:lvl4pPr>
            <a:lvl5pPr indent="-381000" lvl="4" marL="2286000" algn="l">
              <a:spcBef>
                <a:spcPts val="320"/>
              </a:spcBef>
              <a:spcAft>
                <a:spcPts val="0"/>
              </a:spcAft>
              <a:buSzPts val="2400"/>
              <a:buChar char="»"/>
              <a:defRPr sz="2400"/>
            </a:lvl5pPr>
            <a:lvl6pPr indent="-381000" lvl="5" marL="2743200" algn="l">
              <a:spcBef>
                <a:spcPts val="320"/>
              </a:spcBef>
              <a:spcAft>
                <a:spcPts val="0"/>
              </a:spcAft>
              <a:buSzPts val="2400"/>
              <a:buChar char="•"/>
              <a:defRPr sz="2400"/>
            </a:lvl6pPr>
            <a:lvl7pPr indent="-381000" lvl="6" marL="3200400" algn="l">
              <a:spcBef>
                <a:spcPts val="320"/>
              </a:spcBef>
              <a:spcAft>
                <a:spcPts val="0"/>
              </a:spcAft>
              <a:buSzPts val="2400"/>
              <a:buChar char="•"/>
              <a:defRPr sz="2400"/>
            </a:lvl7pPr>
            <a:lvl8pPr indent="-381000" lvl="7" marL="3657600" algn="l">
              <a:spcBef>
                <a:spcPts val="320"/>
              </a:spcBef>
              <a:spcAft>
                <a:spcPts val="0"/>
              </a:spcAft>
              <a:buSzPts val="2400"/>
              <a:buChar char="•"/>
              <a:defRPr sz="2400"/>
            </a:lvl8pPr>
            <a:lvl9pPr indent="-381000" lvl="8" marL="4114800" algn="l">
              <a:spcBef>
                <a:spcPts val="320"/>
              </a:spcBef>
              <a:spcAft>
                <a:spcPts val="0"/>
              </a:spcAft>
              <a:buSzPts val="2400"/>
              <a:buChar char="•"/>
              <a:defRPr sz="2400"/>
            </a:lvl9pPr>
          </a:lstStyle>
          <a:p/>
        </p:txBody>
      </p:sp>
      <p:sp>
        <p:nvSpPr>
          <p:cNvPr id="50" name="Google Shape;50;p7"/>
          <p:cNvSpPr txBox="1"/>
          <p:nvPr>
            <p:ph idx="2" type="body"/>
          </p:nvPr>
        </p:nvSpPr>
        <p:spPr>
          <a:xfrm>
            <a:off x="8885960" y="2458200"/>
            <a:ext cx="4818000" cy="3951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SzPts val="2400"/>
              <a:buChar char="•"/>
              <a:defRPr sz="2400"/>
            </a:lvl1pPr>
            <a:lvl2pPr indent="-381000" lvl="1" marL="914400" algn="l">
              <a:spcBef>
                <a:spcPts val="400"/>
              </a:spcBef>
              <a:spcAft>
                <a:spcPts val="0"/>
              </a:spcAft>
              <a:buSzPts val="2400"/>
              <a:buChar char="–"/>
              <a:defRPr sz="2400"/>
            </a:lvl2pPr>
            <a:lvl3pPr indent="-381000" lvl="2" marL="1371600" algn="l">
              <a:spcBef>
                <a:spcPts val="360"/>
              </a:spcBef>
              <a:spcAft>
                <a:spcPts val="0"/>
              </a:spcAft>
              <a:buSzPts val="2400"/>
              <a:buChar char="•"/>
              <a:defRPr/>
            </a:lvl3pPr>
            <a:lvl4pPr indent="-381000" lvl="3" marL="1828800" algn="l">
              <a:spcBef>
                <a:spcPts val="320"/>
              </a:spcBef>
              <a:spcAft>
                <a:spcPts val="0"/>
              </a:spcAft>
              <a:buSzPts val="2400"/>
              <a:buChar char="–"/>
              <a:defRPr sz="2400"/>
            </a:lvl4pPr>
            <a:lvl5pPr indent="-381000" lvl="4" marL="2286000" algn="l">
              <a:spcBef>
                <a:spcPts val="320"/>
              </a:spcBef>
              <a:spcAft>
                <a:spcPts val="0"/>
              </a:spcAft>
              <a:buSzPts val="2400"/>
              <a:buChar char="»"/>
              <a:defRPr sz="2400"/>
            </a:lvl5pPr>
            <a:lvl6pPr indent="-381000" lvl="5" marL="2743200" algn="l">
              <a:spcBef>
                <a:spcPts val="320"/>
              </a:spcBef>
              <a:spcAft>
                <a:spcPts val="0"/>
              </a:spcAft>
              <a:buSzPts val="2400"/>
              <a:buChar char="•"/>
              <a:defRPr sz="2400"/>
            </a:lvl6pPr>
            <a:lvl7pPr indent="-381000" lvl="6" marL="3200400" algn="l">
              <a:spcBef>
                <a:spcPts val="320"/>
              </a:spcBef>
              <a:spcAft>
                <a:spcPts val="0"/>
              </a:spcAft>
              <a:buSzPts val="2400"/>
              <a:buChar char="•"/>
              <a:defRPr sz="2400"/>
            </a:lvl7pPr>
            <a:lvl8pPr indent="-381000" lvl="7" marL="3657600" algn="l">
              <a:spcBef>
                <a:spcPts val="320"/>
              </a:spcBef>
              <a:spcAft>
                <a:spcPts val="0"/>
              </a:spcAft>
              <a:buSzPts val="2400"/>
              <a:buChar char="•"/>
              <a:defRPr sz="2400"/>
            </a:lvl8pPr>
            <a:lvl9pPr indent="-381000" lvl="8" marL="4114800" algn="l">
              <a:spcBef>
                <a:spcPts val="320"/>
              </a:spcBef>
              <a:spcAft>
                <a:spcPts val="0"/>
              </a:spcAft>
              <a:buSzPts val="2400"/>
              <a:buChar char="•"/>
              <a:defRPr sz="2400"/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8"/>
          <p:cNvSpPr/>
          <p:nvPr/>
        </p:nvSpPr>
        <p:spPr>
          <a:xfrm>
            <a:off x="4106687" y="267838"/>
            <a:ext cx="11139898" cy="8229600"/>
          </a:xfrm>
          <a:custGeom>
            <a:rect b="b" l="l" r="r" t="t"/>
            <a:pathLst>
              <a:path extrusionOk="0" h="8229600" w="11139898">
                <a:moveTo>
                  <a:pt x="0" y="0"/>
                </a:moveTo>
                <a:lnTo>
                  <a:pt x="11139899" y="0"/>
                </a:lnTo>
                <a:lnTo>
                  <a:pt x="11139899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3" name="Google Shape;53;p8"/>
          <p:cNvSpPr txBox="1"/>
          <p:nvPr>
            <p:ph type="title"/>
          </p:nvPr>
        </p:nvSpPr>
        <p:spPr>
          <a:xfrm>
            <a:off x="3786225" y="3811150"/>
            <a:ext cx="108612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4" name="Google Shape;54;p8"/>
          <p:cNvSpPr/>
          <p:nvPr/>
        </p:nvSpPr>
        <p:spPr>
          <a:xfrm>
            <a:off x="14366045" y="8035900"/>
            <a:ext cx="5786510" cy="1222400"/>
          </a:xfrm>
          <a:custGeom>
            <a:rect b="b" l="l" r="r" t="t"/>
            <a:pathLst>
              <a:path extrusionOk="0" h="1222400" w="5786510">
                <a:moveTo>
                  <a:pt x="0" y="0"/>
                </a:moveTo>
                <a:lnTo>
                  <a:pt x="5786510" y="0"/>
                </a:lnTo>
                <a:lnTo>
                  <a:pt x="5786510" y="1222400"/>
                </a:lnTo>
                <a:lnTo>
                  <a:pt x="0" y="12224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5" name="Google Shape;55;p8"/>
          <p:cNvSpPr/>
          <p:nvPr/>
        </p:nvSpPr>
        <p:spPr>
          <a:xfrm>
            <a:off x="13321623" y="8399033"/>
            <a:ext cx="5786510" cy="1222400"/>
          </a:xfrm>
          <a:custGeom>
            <a:rect b="b" l="l" r="r" t="t"/>
            <a:pathLst>
              <a:path extrusionOk="0" h="1222400" w="5786510">
                <a:moveTo>
                  <a:pt x="0" y="0"/>
                </a:moveTo>
                <a:lnTo>
                  <a:pt x="5786510" y="0"/>
                </a:lnTo>
                <a:lnTo>
                  <a:pt x="5786510" y="1222400"/>
                </a:lnTo>
                <a:lnTo>
                  <a:pt x="0" y="12224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6" name="Google Shape;56;p8"/>
          <p:cNvSpPr/>
          <p:nvPr/>
        </p:nvSpPr>
        <p:spPr>
          <a:xfrm>
            <a:off x="991018" y="8910742"/>
            <a:ext cx="6324586" cy="1023433"/>
          </a:xfrm>
          <a:custGeom>
            <a:rect b="b" l="l" r="r" t="t"/>
            <a:pathLst>
              <a:path extrusionOk="0" h="1023433" w="6324586">
                <a:moveTo>
                  <a:pt x="0" y="0"/>
                </a:moveTo>
                <a:lnTo>
                  <a:pt x="6324586" y="0"/>
                </a:lnTo>
                <a:lnTo>
                  <a:pt x="6324586" y="1023433"/>
                </a:lnTo>
                <a:lnTo>
                  <a:pt x="0" y="102343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7" name="Google Shape;57;p8"/>
          <p:cNvSpPr/>
          <p:nvPr/>
        </p:nvSpPr>
        <p:spPr>
          <a:xfrm>
            <a:off x="-2011923" y="8399025"/>
            <a:ext cx="6324586" cy="1023433"/>
          </a:xfrm>
          <a:custGeom>
            <a:rect b="b" l="l" r="r" t="t"/>
            <a:pathLst>
              <a:path extrusionOk="0" h="1023433" w="6324586">
                <a:moveTo>
                  <a:pt x="0" y="0"/>
                </a:moveTo>
                <a:lnTo>
                  <a:pt x="6324586" y="0"/>
                </a:lnTo>
                <a:lnTo>
                  <a:pt x="6324586" y="1023433"/>
                </a:lnTo>
                <a:lnTo>
                  <a:pt x="0" y="102343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9"/>
          <p:cNvSpPr/>
          <p:nvPr/>
        </p:nvSpPr>
        <p:spPr>
          <a:xfrm>
            <a:off x="8659629" y="6557597"/>
            <a:ext cx="11926297" cy="7140870"/>
          </a:xfrm>
          <a:custGeom>
            <a:rect b="b" l="l" r="r" t="t"/>
            <a:pathLst>
              <a:path extrusionOk="0" h="7140870" w="11926297">
                <a:moveTo>
                  <a:pt x="0" y="0"/>
                </a:moveTo>
                <a:lnTo>
                  <a:pt x="11926297" y="0"/>
                </a:lnTo>
                <a:lnTo>
                  <a:pt x="11926297" y="7140871"/>
                </a:lnTo>
                <a:lnTo>
                  <a:pt x="0" y="714087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0" name="Google Shape;60;p9"/>
          <p:cNvSpPr/>
          <p:nvPr/>
        </p:nvSpPr>
        <p:spPr>
          <a:xfrm rot="10800000">
            <a:off x="14827631" y="6164585"/>
            <a:ext cx="5536686" cy="1806344"/>
          </a:xfrm>
          <a:custGeom>
            <a:rect b="b" l="l" r="r" t="t"/>
            <a:pathLst>
              <a:path extrusionOk="0" h="1806344" w="5536686">
                <a:moveTo>
                  <a:pt x="0" y="0"/>
                </a:moveTo>
                <a:lnTo>
                  <a:pt x="5536686" y="0"/>
                </a:lnTo>
                <a:lnTo>
                  <a:pt x="5536686" y="1806344"/>
                </a:lnTo>
                <a:lnTo>
                  <a:pt x="0" y="180634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1" name="Google Shape;61;p9"/>
          <p:cNvSpPr/>
          <p:nvPr/>
        </p:nvSpPr>
        <p:spPr>
          <a:xfrm>
            <a:off x="-10691850" y="-1482558"/>
            <a:ext cx="16230600" cy="6877717"/>
          </a:xfrm>
          <a:custGeom>
            <a:rect b="b" l="l" r="r" t="t"/>
            <a:pathLst>
              <a:path extrusionOk="0" h="6877717" w="16230600">
                <a:moveTo>
                  <a:pt x="0" y="0"/>
                </a:moveTo>
                <a:lnTo>
                  <a:pt x="16230600" y="0"/>
                </a:lnTo>
                <a:lnTo>
                  <a:pt x="16230600" y="6877717"/>
                </a:lnTo>
                <a:lnTo>
                  <a:pt x="0" y="687771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2" name="Google Shape;62;p9"/>
          <p:cNvSpPr txBox="1"/>
          <p:nvPr>
            <p:ph type="title"/>
          </p:nvPr>
        </p:nvSpPr>
        <p:spPr>
          <a:xfrm>
            <a:off x="1031534" y="3336775"/>
            <a:ext cx="9531900" cy="566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Font typeface="Calibri"/>
              <a:buNone/>
              <a:defRPr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9"/>
          <p:cNvSpPr/>
          <p:nvPr>
            <p:ph idx="2" type="pic"/>
          </p:nvPr>
        </p:nvSpPr>
        <p:spPr>
          <a:xfrm>
            <a:off x="11053800" y="1788750"/>
            <a:ext cx="6027300" cy="68778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9"/>
          <p:cNvSpPr/>
          <p:nvPr/>
        </p:nvSpPr>
        <p:spPr>
          <a:xfrm>
            <a:off x="11715702" y="9200232"/>
            <a:ext cx="5536686" cy="543602"/>
          </a:xfrm>
          <a:custGeom>
            <a:rect b="b" l="l" r="r" t="t"/>
            <a:pathLst>
              <a:path extrusionOk="0" h="543602" w="5536686">
                <a:moveTo>
                  <a:pt x="0" y="0"/>
                </a:moveTo>
                <a:lnTo>
                  <a:pt x="5536686" y="0"/>
                </a:lnTo>
                <a:lnTo>
                  <a:pt x="5536686" y="543601"/>
                </a:lnTo>
                <a:lnTo>
                  <a:pt x="0" y="54360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5" name="Google Shape;65;p9"/>
          <p:cNvSpPr/>
          <p:nvPr/>
        </p:nvSpPr>
        <p:spPr>
          <a:xfrm>
            <a:off x="13896145" y="-341283"/>
            <a:ext cx="5536686" cy="1806344"/>
          </a:xfrm>
          <a:custGeom>
            <a:rect b="b" l="l" r="r" t="t"/>
            <a:pathLst>
              <a:path extrusionOk="0" h="1806344" w="5536686">
                <a:moveTo>
                  <a:pt x="0" y="0"/>
                </a:moveTo>
                <a:lnTo>
                  <a:pt x="5536686" y="0"/>
                </a:lnTo>
                <a:lnTo>
                  <a:pt x="5536686" y="1806344"/>
                </a:lnTo>
                <a:lnTo>
                  <a:pt x="0" y="180634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6" name="Google Shape;66;p9"/>
          <p:cNvSpPr/>
          <p:nvPr/>
        </p:nvSpPr>
        <p:spPr>
          <a:xfrm rot="10800000">
            <a:off x="-1333786" y="8480652"/>
            <a:ext cx="5536686" cy="1806344"/>
          </a:xfrm>
          <a:custGeom>
            <a:rect b="b" l="l" r="r" t="t"/>
            <a:pathLst>
              <a:path extrusionOk="0" h="1806344" w="5536686">
                <a:moveTo>
                  <a:pt x="0" y="0"/>
                </a:moveTo>
                <a:lnTo>
                  <a:pt x="5536685" y="0"/>
                </a:lnTo>
                <a:lnTo>
                  <a:pt x="5536685" y="1806344"/>
                </a:lnTo>
                <a:lnTo>
                  <a:pt x="0" y="180634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7" name="Google Shape;67;p9"/>
          <p:cNvSpPr txBox="1"/>
          <p:nvPr>
            <p:ph idx="1" type="body"/>
          </p:nvPr>
        </p:nvSpPr>
        <p:spPr>
          <a:xfrm>
            <a:off x="879125" y="4259350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953925" y="947625"/>
            <a:ext cx="16645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Dela Gothic One"/>
              <a:buNone/>
              <a:defRPr i="0" sz="7200" u="none" cap="none" strike="noStrike">
                <a:solidFill>
                  <a:schemeClr val="lt1"/>
                </a:solidFill>
                <a:latin typeface="Dela Gothic One"/>
                <a:ea typeface="Dela Gothic One"/>
                <a:cs typeface="Dela Gothic One"/>
                <a:sym typeface="Dela Gothic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1066075" y="2357225"/>
            <a:ext cx="50127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Montserrat"/>
              <a:buChar char="•"/>
              <a:defRPr i="0" sz="32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Char char="–"/>
              <a:defRPr i="0" sz="28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Char char="•"/>
              <a:defRPr i="0" sz="24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Montserrat"/>
              <a:buChar char="–"/>
              <a:defRPr i="0" sz="2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Montserrat"/>
              <a:buChar char="»"/>
              <a:defRPr i="0" sz="2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Montserrat"/>
              <a:buChar char="•"/>
              <a:defRPr i="0" sz="2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Montserrat"/>
              <a:buChar char="•"/>
              <a:defRPr i="0" sz="2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Montserrat"/>
              <a:buChar char="•"/>
              <a:defRPr i="0" sz="2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Montserrat"/>
              <a:buChar char="•"/>
              <a:defRPr i="0" sz="2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5.png"/><Relationship Id="rId4" Type="http://schemas.openxmlformats.org/officeDocument/2006/relationships/image" Target="../media/image20.png"/><Relationship Id="rId11" Type="http://schemas.openxmlformats.org/officeDocument/2006/relationships/image" Target="../media/image18.png"/><Relationship Id="rId10" Type="http://schemas.openxmlformats.org/officeDocument/2006/relationships/image" Target="../media/image12.png"/><Relationship Id="rId9" Type="http://schemas.openxmlformats.org/officeDocument/2006/relationships/image" Target="../media/image1.png"/><Relationship Id="rId5" Type="http://schemas.openxmlformats.org/officeDocument/2006/relationships/image" Target="../media/image5.png"/><Relationship Id="rId6" Type="http://schemas.openxmlformats.org/officeDocument/2006/relationships/image" Target="../media/image3.png"/><Relationship Id="rId7" Type="http://schemas.openxmlformats.org/officeDocument/2006/relationships/image" Target="../media/image4.png"/><Relationship Id="rId8" Type="http://schemas.openxmlformats.org/officeDocument/2006/relationships/image" Target="../media/image2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0.png"/><Relationship Id="rId4" Type="http://schemas.openxmlformats.org/officeDocument/2006/relationships/image" Target="../media/image15.png"/><Relationship Id="rId5" Type="http://schemas.openxmlformats.org/officeDocument/2006/relationships/image" Target="../media/image13.png"/><Relationship Id="rId6" Type="http://schemas.openxmlformats.org/officeDocument/2006/relationships/image" Target="../media/image4.png"/><Relationship Id="rId7" Type="http://schemas.openxmlformats.org/officeDocument/2006/relationships/image" Target="../media/image1.png"/><Relationship Id="rId8" Type="http://schemas.openxmlformats.org/officeDocument/2006/relationships/image" Target="../media/image42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5.png"/><Relationship Id="rId4" Type="http://schemas.openxmlformats.org/officeDocument/2006/relationships/image" Target="../media/image5.png"/><Relationship Id="rId11" Type="http://schemas.openxmlformats.org/officeDocument/2006/relationships/image" Target="../media/image44.png"/><Relationship Id="rId10" Type="http://schemas.openxmlformats.org/officeDocument/2006/relationships/image" Target="../media/image53.png"/><Relationship Id="rId9" Type="http://schemas.openxmlformats.org/officeDocument/2006/relationships/image" Target="../media/image58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39.png"/><Relationship Id="rId8" Type="http://schemas.openxmlformats.org/officeDocument/2006/relationships/image" Target="../media/image41.png"/></Relationships>
</file>

<file path=ppt/slides/_rels/slide12.xml.rels><?xml version="1.0" encoding="UTF-8" standalone="yes"?><Relationships xmlns="http://schemas.openxmlformats.org/package/2006/relationships"><Relationship Id="rId11" Type="http://schemas.openxmlformats.org/officeDocument/2006/relationships/image" Target="../media/image61.png"/><Relationship Id="rId10" Type="http://schemas.openxmlformats.org/officeDocument/2006/relationships/image" Target="../media/image50.png"/><Relationship Id="rId13" Type="http://schemas.openxmlformats.org/officeDocument/2006/relationships/image" Target="../media/image56.png"/><Relationship Id="rId12" Type="http://schemas.openxmlformats.org/officeDocument/2006/relationships/image" Target="../media/image48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0.png"/><Relationship Id="rId4" Type="http://schemas.openxmlformats.org/officeDocument/2006/relationships/image" Target="../media/image15.png"/><Relationship Id="rId9" Type="http://schemas.openxmlformats.org/officeDocument/2006/relationships/image" Target="../media/image45.png"/><Relationship Id="rId14" Type="http://schemas.openxmlformats.org/officeDocument/2006/relationships/image" Target="../media/image55.png"/><Relationship Id="rId5" Type="http://schemas.openxmlformats.org/officeDocument/2006/relationships/image" Target="../media/image22.png"/><Relationship Id="rId6" Type="http://schemas.openxmlformats.org/officeDocument/2006/relationships/image" Target="../media/image4.png"/><Relationship Id="rId7" Type="http://schemas.openxmlformats.org/officeDocument/2006/relationships/image" Target="../media/image51.png"/><Relationship Id="rId8" Type="http://schemas.openxmlformats.org/officeDocument/2006/relationships/image" Target="../media/image46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5.png"/><Relationship Id="rId4" Type="http://schemas.openxmlformats.org/officeDocument/2006/relationships/image" Target="../media/image5.png"/><Relationship Id="rId5" Type="http://schemas.openxmlformats.org/officeDocument/2006/relationships/image" Target="../media/image22.png"/><Relationship Id="rId6" Type="http://schemas.openxmlformats.org/officeDocument/2006/relationships/image" Target="../media/image2.png"/><Relationship Id="rId7" Type="http://schemas.openxmlformats.org/officeDocument/2006/relationships/image" Target="../media/image1.png"/></Relationships>
</file>

<file path=ppt/slides/_rels/slide14.xml.rels><?xml version="1.0" encoding="UTF-8" standalone="yes"?><Relationships xmlns="http://schemas.openxmlformats.org/package/2006/relationships"><Relationship Id="rId1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9" Type="http://schemas.openxmlformats.org/officeDocument/2006/relationships/image" Target="../media/image2.png"/><Relationship Id="rId5" Type="http://schemas.openxmlformats.org/officeDocument/2006/relationships/image" Target="../media/image19.png"/><Relationship Id="rId6" Type="http://schemas.openxmlformats.org/officeDocument/2006/relationships/image" Target="../media/image12.png"/><Relationship Id="rId7" Type="http://schemas.openxmlformats.org/officeDocument/2006/relationships/image" Target="../media/image13.png"/><Relationship Id="rId8" Type="http://schemas.openxmlformats.org/officeDocument/2006/relationships/image" Target="../media/image4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6.png"/><Relationship Id="rId4" Type="http://schemas.openxmlformats.org/officeDocument/2006/relationships/image" Target="../media/image15.png"/><Relationship Id="rId5" Type="http://schemas.openxmlformats.org/officeDocument/2006/relationships/image" Target="../media/image4.png"/><Relationship Id="rId6" Type="http://schemas.openxmlformats.org/officeDocument/2006/relationships/image" Target="../media/image12.png"/><Relationship Id="rId7" Type="http://schemas.openxmlformats.org/officeDocument/2006/relationships/image" Target="../media/image62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5.png"/><Relationship Id="rId4" Type="http://schemas.openxmlformats.org/officeDocument/2006/relationships/image" Target="../media/image71.png"/><Relationship Id="rId5" Type="http://schemas.openxmlformats.org/officeDocument/2006/relationships/image" Target="../media/image4.png"/><Relationship Id="rId6" Type="http://schemas.openxmlformats.org/officeDocument/2006/relationships/image" Target="../media/image12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5.png"/><Relationship Id="rId4" Type="http://schemas.openxmlformats.org/officeDocument/2006/relationships/image" Target="../media/image23.png"/><Relationship Id="rId5" Type="http://schemas.openxmlformats.org/officeDocument/2006/relationships/image" Target="../media/image13.png"/><Relationship Id="rId6" Type="http://schemas.openxmlformats.org/officeDocument/2006/relationships/image" Target="../media/image3.png"/><Relationship Id="rId7" Type="http://schemas.openxmlformats.org/officeDocument/2006/relationships/image" Target="../media/image4.png"/><Relationship Id="rId8" Type="http://schemas.openxmlformats.org/officeDocument/2006/relationships/image" Target="../media/image67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5.png"/><Relationship Id="rId4" Type="http://schemas.openxmlformats.org/officeDocument/2006/relationships/image" Target="../media/image5.png"/><Relationship Id="rId5" Type="http://schemas.openxmlformats.org/officeDocument/2006/relationships/image" Target="../media/image12.png"/><Relationship Id="rId6" Type="http://schemas.openxmlformats.org/officeDocument/2006/relationships/image" Target="../media/image2.png"/><Relationship Id="rId7" Type="http://schemas.openxmlformats.org/officeDocument/2006/relationships/image" Target="../media/image1.png"/></Relationships>
</file>

<file path=ppt/slides/_rels/slide19.xml.rels><?xml version="1.0" encoding="UTF-8" standalone="yes"?><Relationships xmlns="http://schemas.openxmlformats.org/package/2006/relationships"><Relationship Id="rId20" Type="http://schemas.openxmlformats.org/officeDocument/2006/relationships/image" Target="../media/image29.png"/><Relationship Id="rId22" Type="http://schemas.openxmlformats.org/officeDocument/2006/relationships/image" Target="../media/image25.png"/><Relationship Id="rId21" Type="http://schemas.openxmlformats.org/officeDocument/2006/relationships/image" Target="../media/image40.png"/><Relationship Id="rId24" Type="http://schemas.openxmlformats.org/officeDocument/2006/relationships/image" Target="../media/image32.png"/><Relationship Id="rId23" Type="http://schemas.openxmlformats.org/officeDocument/2006/relationships/image" Target="../media/image43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5.png"/><Relationship Id="rId4" Type="http://schemas.openxmlformats.org/officeDocument/2006/relationships/image" Target="../media/image2.png"/><Relationship Id="rId9" Type="http://schemas.openxmlformats.org/officeDocument/2006/relationships/image" Target="../media/image13.png"/><Relationship Id="rId26" Type="http://schemas.openxmlformats.org/officeDocument/2006/relationships/image" Target="../media/image4.png"/><Relationship Id="rId25" Type="http://schemas.openxmlformats.org/officeDocument/2006/relationships/image" Target="../media/image28.png"/><Relationship Id="rId5" Type="http://schemas.openxmlformats.org/officeDocument/2006/relationships/image" Target="../media/image1.png"/><Relationship Id="rId6" Type="http://schemas.openxmlformats.org/officeDocument/2006/relationships/image" Target="../media/image12.png"/><Relationship Id="rId7" Type="http://schemas.openxmlformats.org/officeDocument/2006/relationships/image" Target="../media/image5.png"/><Relationship Id="rId8" Type="http://schemas.openxmlformats.org/officeDocument/2006/relationships/image" Target="../media/image23.png"/><Relationship Id="rId11" Type="http://schemas.openxmlformats.org/officeDocument/2006/relationships/image" Target="../media/image16.png"/><Relationship Id="rId10" Type="http://schemas.openxmlformats.org/officeDocument/2006/relationships/image" Target="../media/image71.png"/><Relationship Id="rId13" Type="http://schemas.openxmlformats.org/officeDocument/2006/relationships/image" Target="../media/image14.png"/><Relationship Id="rId12" Type="http://schemas.openxmlformats.org/officeDocument/2006/relationships/image" Target="../media/image65.png"/><Relationship Id="rId15" Type="http://schemas.openxmlformats.org/officeDocument/2006/relationships/image" Target="../media/image20.png"/><Relationship Id="rId14" Type="http://schemas.openxmlformats.org/officeDocument/2006/relationships/image" Target="../media/image19.png"/><Relationship Id="rId17" Type="http://schemas.openxmlformats.org/officeDocument/2006/relationships/image" Target="../media/image69.png"/><Relationship Id="rId16" Type="http://schemas.openxmlformats.org/officeDocument/2006/relationships/image" Target="../media/image18.png"/><Relationship Id="rId19" Type="http://schemas.openxmlformats.org/officeDocument/2006/relationships/image" Target="../media/image24.png"/><Relationship Id="rId18" Type="http://schemas.openxmlformats.org/officeDocument/2006/relationships/image" Target="../media/image22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2.png"/><Relationship Id="rId6" Type="http://schemas.openxmlformats.org/officeDocument/2006/relationships/image" Target="../media/image1.png"/><Relationship Id="rId7" Type="http://schemas.openxmlformats.org/officeDocument/2006/relationships/image" Target="../media/image13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3.png"/><Relationship Id="rId4" Type="http://schemas.openxmlformats.org/officeDocument/2006/relationships/image" Target="../media/image69.png"/><Relationship Id="rId5" Type="http://schemas.openxmlformats.org/officeDocument/2006/relationships/image" Target="../media/image15.png"/><Relationship Id="rId6" Type="http://schemas.openxmlformats.org/officeDocument/2006/relationships/image" Target="../media/image3.png"/><Relationship Id="rId7" Type="http://schemas.openxmlformats.org/officeDocument/2006/relationships/image" Target="../media/image4.png"/><Relationship Id="rId8" Type="http://schemas.openxmlformats.org/officeDocument/2006/relationships/image" Target="../media/image66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5.png"/><Relationship Id="rId4" Type="http://schemas.openxmlformats.org/officeDocument/2006/relationships/image" Target="../media/image5.png"/><Relationship Id="rId9" Type="http://schemas.openxmlformats.org/officeDocument/2006/relationships/image" Target="../media/image12.png"/><Relationship Id="rId5" Type="http://schemas.openxmlformats.org/officeDocument/2006/relationships/image" Target="../media/image22.png"/><Relationship Id="rId6" Type="http://schemas.openxmlformats.org/officeDocument/2006/relationships/image" Target="../media/image2.png"/><Relationship Id="rId7" Type="http://schemas.openxmlformats.org/officeDocument/2006/relationships/image" Target="../media/image19.png"/><Relationship Id="rId8" Type="http://schemas.openxmlformats.org/officeDocument/2006/relationships/image" Target="../media/image1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5.png"/><Relationship Id="rId4" Type="http://schemas.openxmlformats.org/officeDocument/2006/relationships/image" Target="../media/image13.png"/><Relationship Id="rId5" Type="http://schemas.openxmlformats.org/officeDocument/2006/relationships/image" Target="../media/image20.png"/><Relationship Id="rId6" Type="http://schemas.openxmlformats.org/officeDocument/2006/relationships/image" Target="../media/image2.png"/><Relationship Id="rId7" Type="http://schemas.openxmlformats.org/officeDocument/2006/relationships/image" Target="../media/image1.png"/><Relationship Id="rId8" Type="http://schemas.openxmlformats.org/officeDocument/2006/relationships/image" Target="../media/image30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5.png"/><Relationship Id="rId4" Type="http://schemas.openxmlformats.org/officeDocument/2006/relationships/image" Target="../media/image37.png"/><Relationship Id="rId5" Type="http://schemas.openxmlformats.org/officeDocument/2006/relationships/image" Target="../media/image22.png"/><Relationship Id="rId6" Type="http://schemas.openxmlformats.org/officeDocument/2006/relationships/image" Target="../media/image2.png"/><Relationship Id="rId7" Type="http://schemas.openxmlformats.org/officeDocument/2006/relationships/image" Target="../media/image1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69.png"/><Relationship Id="rId4" Type="http://schemas.openxmlformats.org/officeDocument/2006/relationships/image" Target="../media/image15.png"/><Relationship Id="rId9" Type="http://schemas.openxmlformats.org/officeDocument/2006/relationships/image" Target="../media/image34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36.png"/><Relationship Id="rId8" Type="http://schemas.openxmlformats.org/officeDocument/2006/relationships/image" Target="../media/image35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10" Type="http://schemas.openxmlformats.org/officeDocument/2006/relationships/image" Target="../media/image40.png"/><Relationship Id="rId9" Type="http://schemas.openxmlformats.org/officeDocument/2006/relationships/image" Target="../media/image29.png"/><Relationship Id="rId5" Type="http://schemas.openxmlformats.org/officeDocument/2006/relationships/image" Target="../media/image25.png"/><Relationship Id="rId6" Type="http://schemas.openxmlformats.org/officeDocument/2006/relationships/image" Target="../media/image2.png"/><Relationship Id="rId7" Type="http://schemas.openxmlformats.org/officeDocument/2006/relationships/image" Target="../media/image1.png"/><Relationship Id="rId8" Type="http://schemas.openxmlformats.org/officeDocument/2006/relationships/image" Target="../media/image24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5.png"/><Relationship Id="rId4" Type="http://schemas.openxmlformats.org/officeDocument/2006/relationships/image" Target="../media/image13.png"/><Relationship Id="rId9" Type="http://schemas.openxmlformats.org/officeDocument/2006/relationships/image" Target="../media/image1.png"/><Relationship Id="rId5" Type="http://schemas.openxmlformats.org/officeDocument/2006/relationships/image" Target="../media/image38.png"/><Relationship Id="rId6" Type="http://schemas.openxmlformats.org/officeDocument/2006/relationships/image" Target="../media/image16.png"/><Relationship Id="rId7" Type="http://schemas.openxmlformats.org/officeDocument/2006/relationships/image" Target="../media/image19.png"/><Relationship Id="rId8" Type="http://schemas.openxmlformats.org/officeDocument/2006/relationships/image" Target="../media/image2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5.png"/><Relationship Id="rId4" Type="http://schemas.openxmlformats.org/officeDocument/2006/relationships/image" Target="../media/image22.png"/><Relationship Id="rId11" Type="http://schemas.openxmlformats.org/officeDocument/2006/relationships/image" Target="../media/image28.png"/><Relationship Id="rId10" Type="http://schemas.openxmlformats.org/officeDocument/2006/relationships/image" Target="../media/image32.png"/><Relationship Id="rId9" Type="http://schemas.openxmlformats.org/officeDocument/2006/relationships/image" Target="../media/image43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1.png"/><Relationship Id="rId8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00"/>
        </a:solidFill>
      </p:bgPr>
    </p:bg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0"/>
          <p:cNvSpPr/>
          <p:nvPr/>
        </p:nvSpPr>
        <p:spPr>
          <a:xfrm>
            <a:off x="0" y="34290"/>
            <a:ext cx="18288000" cy="10224135"/>
          </a:xfrm>
          <a:custGeom>
            <a:rect b="b" l="l" r="r" t="t"/>
            <a:pathLst>
              <a:path extrusionOk="0" h="10224135" w="18288000">
                <a:moveTo>
                  <a:pt x="0" y="0"/>
                </a:moveTo>
                <a:lnTo>
                  <a:pt x="18288000" y="0"/>
                </a:lnTo>
                <a:lnTo>
                  <a:pt x="18288000" y="10224135"/>
                </a:lnTo>
                <a:lnTo>
                  <a:pt x="0" y="1022413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39574" l="0" r="0" t="-39293"/>
            </a:stretch>
          </a:blipFill>
          <a:ln>
            <a:noFill/>
          </a:ln>
        </p:spPr>
      </p:sp>
      <p:sp>
        <p:nvSpPr>
          <p:cNvPr id="73" name="Google Shape;73;p10"/>
          <p:cNvSpPr/>
          <p:nvPr/>
        </p:nvSpPr>
        <p:spPr>
          <a:xfrm rot="-4327781">
            <a:off x="-5571085" y="-1556518"/>
            <a:ext cx="10194720" cy="7156721"/>
          </a:xfrm>
          <a:custGeom>
            <a:rect b="b" l="l" r="r" t="t"/>
            <a:pathLst>
              <a:path extrusionOk="0" h="7156721" w="10194720">
                <a:moveTo>
                  <a:pt x="0" y="0"/>
                </a:moveTo>
                <a:lnTo>
                  <a:pt x="10194721" y="0"/>
                </a:lnTo>
                <a:lnTo>
                  <a:pt x="10194721" y="7156722"/>
                </a:lnTo>
                <a:lnTo>
                  <a:pt x="0" y="715672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-285" t="0"/>
            </a:stretch>
          </a:blipFill>
          <a:ln>
            <a:noFill/>
          </a:ln>
        </p:spPr>
      </p:sp>
      <p:sp>
        <p:nvSpPr>
          <p:cNvPr id="74" name="Google Shape;74;p10"/>
          <p:cNvSpPr/>
          <p:nvPr/>
        </p:nvSpPr>
        <p:spPr>
          <a:xfrm>
            <a:off x="6709109" y="1009650"/>
            <a:ext cx="11139898" cy="8248650"/>
          </a:xfrm>
          <a:custGeom>
            <a:rect b="b" l="l" r="r" t="t"/>
            <a:pathLst>
              <a:path extrusionOk="0" h="8248650" w="11139898">
                <a:moveTo>
                  <a:pt x="0" y="0"/>
                </a:moveTo>
                <a:lnTo>
                  <a:pt x="11139899" y="0"/>
                </a:lnTo>
                <a:lnTo>
                  <a:pt x="11139899" y="8248650"/>
                </a:lnTo>
                <a:lnTo>
                  <a:pt x="0" y="824865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-229" t="0"/>
            </a:stretch>
          </a:blipFill>
          <a:ln>
            <a:noFill/>
          </a:ln>
        </p:spPr>
      </p:sp>
      <p:sp>
        <p:nvSpPr>
          <p:cNvPr id="75" name="Google Shape;75;p10"/>
          <p:cNvSpPr/>
          <p:nvPr/>
        </p:nvSpPr>
        <p:spPr>
          <a:xfrm>
            <a:off x="749259" y="8331904"/>
            <a:ext cx="5536686" cy="543602"/>
          </a:xfrm>
          <a:custGeom>
            <a:rect b="b" l="l" r="r" t="t"/>
            <a:pathLst>
              <a:path extrusionOk="0" h="543602" w="5536686">
                <a:moveTo>
                  <a:pt x="0" y="0"/>
                </a:moveTo>
                <a:lnTo>
                  <a:pt x="5536686" y="0"/>
                </a:lnTo>
                <a:lnTo>
                  <a:pt x="5536686" y="543601"/>
                </a:lnTo>
                <a:lnTo>
                  <a:pt x="0" y="54360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76" name="Google Shape;76;p10"/>
          <p:cNvSpPr/>
          <p:nvPr/>
        </p:nvSpPr>
        <p:spPr>
          <a:xfrm>
            <a:off x="2243246" y="6797361"/>
            <a:ext cx="5536686" cy="1806344"/>
          </a:xfrm>
          <a:custGeom>
            <a:rect b="b" l="l" r="r" t="t"/>
            <a:pathLst>
              <a:path extrusionOk="0" h="1806344" w="5536686">
                <a:moveTo>
                  <a:pt x="0" y="0"/>
                </a:moveTo>
                <a:lnTo>
                  <a:pt x="5536686" y="0"/>
                </a:lnTo>
                <a:lnTo>
                  <a:pt x="5536686" y="1806343"/>
                </a:lnTo>
                <a:lnTo>
                  <a:pt x="0" y="180634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77" name="Google Shape;77;p10"/>
          <p:cNvSpPr/>
          <p:nvPr/>
        </p:nvSpPr>
        <p:spPr>
          <a:xfrm rot="10800000">
            <a:off x="-1089495" y="8603704"/>
            <a:ext cx="5536686" cy="1806344"/>
          </a:xfrm>
          <a:custGeom>
            <a:rect b="b" l="l" r="r" t="t"/>
            <a:pathLst>
              <a:path extrusionOk="0" h="1806344" w="5536686">
                <a:moveTo>
                  <a:pt x="0" y="0"/>
                </a:moveTo>
                <a:lnTo>
                  <a:pt x="5536686" y="0"/>
                </a:lnTo>
                <a:lnTo>
                  <a:pt x="5536686" y="1806344"/>
                </a:lnTo>
                <a:lnTo>
                  <a:pt x="0" y="180634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78" name="Google Shape;78;p10"/>
          <p:cNvSpPr/>
          <p:nvPr/>
        </p:nvSpPr>
        <p:spPr>
          <a:xfrm>
            <a:off x="4443631" y="1201036"/>
            <a:ext cx="5681086" cy="1200129"/>
          </a:xfrm>
          <a:custGeom>
            <a:rect b="b" l="l" r="r" t="t"/>
            <a:pathLst>
              <a:path extrusionOk="0" h="1200129" w="5681086">
                <a:moveTo>
                  <a:pt x="0" y="0"/>
                </a:moveTo>
                <a:lnTo>
                  <a:pt x="5681086" y="0"/>
                </a:lnTo>
                <a:lnTo>
                  <a:pt x="5681086" y="1200129"/>
                </a:lnTo>
                <a:lnTo>
                  <a:pt x="0" y="120012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79" name="Google Shape;79;p10"/>
          <p:cNvSpPr/>
          <p:nvPr/>
        </p:nvSpPr>
        <p:spPr>
          <a:xfrm>
            <a:off x="1840677" y="1469302"/>
            <a:ext cx="5681086" cy="919303"/>
          </a:xfrm>
          <a:custGeom>
            <a:rect b="b" l="l" r="r" t="t"/>
            <a:pathLst>
              <a:path extrusionOk="0" h="919303" w="5681086">
                <a:moveTo>
                  <a:pt x="0" y="0"/>
                </a:moveTo>
                <a:lnTo>
                  <a:pt x="5681086" y="0"/>
                </a:lnTo>
                <a:lnTo>
                  <a:pt x="5681086" y="919303"/>
                </a:lnTo>
                <a:lnTo>
                  <a:pt x="0" y="91930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80" name="Google Shape;80;p10"/>
          <p:cNvSpPr/>
          <p:nvPr/>
        </p:nvSpPr>
        <p:spPr>
          <a:xfrm>
            <a:off x="-856727" y="1009650"/>
            <a:ext cx="5681086" cy="919303"/>
          </a:xfrm>
          <a:custGeom>
            <a:rect b="b" l="l" r="r" t="t"/>
            <a:pathLst>
              <a:path extrusionOk="0" h="919303" w="5681086">
                <a:moveTo>
                  <a:pt x="0" y="0"/>
                </a:moveTo>
                <a:lnTo>
                  <a:pt x="5681086" y="0"/>
                </a:lnTo>
                <a:lnTo>
                  <a:pt x="5681086" y="919303"/>
                </a:lnTo>
                <a:lnTo>
                  <a:pt x="0" y="91930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81" name="Google Shape;81;p10"/>
          <p:cNvSpPr/>
          <p:nvPr/>
        </p:nvSpPr>
        <p:spPr>
          <a:xfrm>
            <a:off x="8330134" y="7398056"/>
            <a:ext cx="607277" cy="607277"/>
          </a:xfrm>
          <a:custGeom>
            <a:rect b="b" l="l" r="r" t="t"/>
            <a:pathLst>
              <a:path extrusionOk="0" h="607277" w="607277">
                <a:moveTo>
                  <a:pt x="0" y="0"/>
                </a:moveTo>
                <a:lnTo>
                  <a:pt x="607277" y="0"/>
                </a:lnTo>
                <a:lnTo>
                  <a:pt x="607277" y="607277"/>
                </a:lnTo>
                <a:lnTo>
                  <a:pt x="0" y="60727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0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82" name="Google Shape;82;p10"/>
          <p:cNvSpPr/>
          <p:nvPr/>
        </p:nvSpPr>
        <p:spPr>
          <a:xfrm rot="5400000">
            <a:off x="615506" y="1786976"/>
            <a:ext cx="1504590" cy="4449055"/>
          </a:xfrm>
          <a:custGeom>
            <a:rect b="b" l="l" r="r" t="t"/>
            <a:pathLst>
              <a:path extrusionOk="0" h="4449055" w="1504590">
                <a:moveTo>
                  <a:pt x="0" y="0"/>
                </a:moveTo>
                <a:lnTo>
                  <a:pt x="1504589" y="0"/>
                </a:lnTo>
                <a:lnTo>
                  <a:pt x="1504589" y="4449056"/>
                </a:lnTo>
                <a:lnTo>
                  <a:pt x="0" y="444905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1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83" name="Google Shape;83;p10"/>
          <p:cNvSpPr txBox="1"/>
          <p:nvPr/>
        </p:nvSpPr>
        <p:spPr>
          <a:xfrm>
            <a:off x="8177734" y="2379080"/>
            <a:ext cx="15021900" cy="4604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972" u="none" cap="none" strike="noStrike">
                <a:solidFill>
                  <a:srgbClr val="FFF8F2"/>
                </a:solidFill>
                <a:latin typeface="Dela Gothic One"/>
                <a:ea typeface="Dela Gothic One"/>
                <a:cs typeface="Dela Gothic One"/>
                <a:sym typeface="Dela Gothic One"/>
              </a:rPr>
              <a:t>DATA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972" u="none" cap="none" strike="noStrike">
                <a:solidFill>
                  <a:srgbClr val="FFF8F2"/>
                </a:solidFill>
                <a:latin typeface="Dela Gothic One"/>
                <a:ea typeface="Dela Gothic One"/>
                <a:cs typeface="Dela Gothic One"/>
                <a:sym typeface="Dela Gothic One"/>
              </a:rPr>
              <a:t>PRIVACY TRAINING</a:t>
            </a:r>
            <a:endParaRPr/>
          </a:p>
        </p:txBody>
      </p:sp>
      <p:sp>
        <p:nvSpPr>
          <p:cNvPr id="84" name="Google Shape;84;p10"/>
          <p:cNvSpPr txBox="1"/>
          <p:nvPr/>
        </p:nvSpPr>
        <p:spPr>
          <a:xfrm>
            <a:off x="9165242" y="7518814"/>
            <a:ext cx="46857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4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200" u="none" cap="none" strike="noStrike">
                <a:solidFill>
                  <a:srgbClr val="FFF8F2"/>
                </a:solidFill>
                <a:latin typeface="Dela Gothic One"/>
                <a:ea typeface="Dela Gothic One"/>
                <a:cs typeface="Dela Gothic One"/>
                <a:sym typeface="Dela Gothic One"/>
              </a:rPr>
              <a:t>YOUR COMPANY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00"/>
        </a:solidFill>
      </p:bgPr>
    </p:bg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19"/>
          <p:cNvSpPr/>
          <p:nvPr/>
        </p:nvSpPr>
        <p:spPr>
          <a:xfrm>
            <a:off x="3193771" y="4371458"/>
            <a:ext cx="13715748" cy="9601024"/>
          </a:xfrm>
          <a:custGeom>
            <a:rect b="b" l="l" r="r" t="t"/>
            <a:pathLst>
              <a:path extrusionOk="0" h="9601024" w="13715748">
                <a:moveTo>
                  <a:pt x="0" y="0"/>
                </a:moveTo>
                <a:lnTo>
                  <a:pt x="13715748" y="0"/>
                </a:lnTo>
                <a:lnTo>
                  <a:pt x="13715748" y="9601024"/>
                </a:lnTo>
                <a:lnTo>
                  <a:pt x="0" y="960102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89" name="Google Shape;289;p19"/>
          <p:cNvSpPr/>
          <p:nvPr/>
        </p:nvSpPr>
        <p:spPr>
          <a:xfrm>
            <a:off x="0" y="34290"/>
            <a:ext cx="18288000" cy="10433685"/>
          </a:xfrm>
          <a:custGeom>
            <a:rect b="b" l="l" r="r" t="t"/>
            <a:pathLst>
              <a:path extrusionOk="0" h="10433685" w="18288000">
                <a:moveTo>
                  <a:pt x="0" y="0"/>
                </a:moveTo>
                <a:lnTo>
                  <a:pt x="18288000" y="0"/>
                </a:lnTo>
                <a:lnTo>
                  <a:pt x="18288000" y="10433685"/>
                </a:lnTo>
                <a:lnTo>
                  <a:pt x="0" y="1043368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-36766" l="0" r="0" t="-38503"/>
            </a:stretch>
          </a:blipFill>
          <a:ln>
            <a:noFill/>
          </a:ln>
        </p:spPr>
      </p:sp>
      <p:sp>
        <p:nvSpPr>
          <p:cNvPr id="290" name="Google Shape;290;p19"/>
          <p:cNvSpPr/>
          <p:nvPr/>
        </p:nvSpPr>
        <p:spPr>
          <a:xfrm rot="8321977">
            <a:off x="-3001722" y="-1307146"/>
            <a:ext cx="9040602" cy="5432110"/>
          </a:xfrm>
          <a:custGeom>
            <a:rect b="b" l="l" r="r" t="t"/>
            <a:pathLst>
              <a:path extrusionOk="0" h="5432110" w="9040602">
                <a:moveTo>
                  <a:pt x="0" y="0"/>
                </a:moveTo>
                <a:lnTo>
                  <a:pt x="9040601" y="0"/>
                </a:lnTo>
                <a:lnTo>
                  <a:pt x="9040601" y="5432110"/>
                </a:lnTo>
                <a:lnTo>
                  <a:pt x="0" y="543211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-350" t="0"/>
            </a:stretch>
          </a:blipFill>
          <a:ln>
            <a:noFill/>
          </a:ln>
        </p:spPr>
      </p:sp>
      <p:sp>
        <p:nvSpPr>
          <p:cNvPr id="291" name="Google Shape;291;p19"/>
          <p:cNvSpPr txBox="1"/>
          <p:nvPr/>
        </p:nvSpPr>
        <p:spPr>
          <a:xfrm>
            <a:off x="1028700" y="2283539"/>
            <a:ext cx="9886268" cy="10953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7200" u="none" cap="none" strike="noStrike">
                <a:solidFill>
                  <a:srgbClr val="FFFFFF"/>
                </a:solidFill>
                <a:latin typeface="Dela Gothic One"/>
                <a:ea typeface="Dela Gothic One"/>
                <a:cs typeface="Dela Gothic One"/>
                <a:sym typeface="Dela Gothic One"/>
              </a:rPr>
              <a:t>YOUR PROJECT</a:t>
            </a:r>
            <a:endParaRPr/>
          </a:p>
        </p:txBody>
      </p:sp>
      <p:sp>
        <p:nvSpPr>
          <p:cNvPr id="292" name="Google Shape;292;p19"/>
          <p:cNvSpPr txBox="1"/>
          <p:nvPr/>
        </p:nvSpPr>
        <p:spPr>
          <a:xfrm>
            <a:off x="1028700" y="7491016"/>
            <a:ext cx="5492628" cy="72771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00" u="none" cap="none" strike="noStrike">
                <a:solidFill>
                  <a:srgbClr val="FFFFFF"/>
                </a:solidFill>
                <a:latin typeface="Dela Gothic One"/>
                <a:ea typeface="Dela Gothic One"/>
                <a:cs typeface="Dela Gothic One"/>
                <a:sym typeface="Dela Gothic One"/>
              </a:rPr>
              <a:t>YEAR: 2022</a:t>
            </a:r>
            <a:endParaRPr/>
          </a:p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00" u="none" cap="none" strike="noStrike">
                <a:solidFill>
                  <a:srgbClr val="FFFFFF"/>
                </a:solidFill>
                <a:latin typeface="Dela Gothic One"/>
                <a:ea typeface="Dela Gothic One"/>
                <a:cs typeface="Dela Gothic One"/>
                <a:sym typeface="Dela Gothic One"/>
              </a:rPr>
              <a:t>ROLE: WRITE YOUR ROLE</a:t>
            </a:r>
            <a:endParaRPr/>
          </a:p>
        </p:txBody>
      </p:sp>
      <p:sp>
        <p:nvSpPr>
          <p:cNvPr id="293" name="Google Shape;293;p19"/>
          <p:cNvSpPr txBox="1"/>
          <p:nvPr/>
        </p:nvSpPr>
        <p:spPr>
          <a:xfrm>
            <a:off x="1028700" y="3740475"/>
            <a:ext cx="6904302" cy="221361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Presentations are communication tools that can be used as demonstrations, lectures, speeches, reports, and more. It is mostly presented before an audience. It serves a variety of purposes, making presentations powerful tools for convincing and teaching.</a:t>
            </a:r>
            <a:endParaRPr/>
          </a:p>
        </p:txBody>
      </p:sp>
      <p:sp>
        <p:nvSpPr>
          <p:cNvPr id="294" name="Google Shape;294;p19"/>
          <p:cNvSpPr/>
          <p:nvPr/>
        </p:nvSpPr>
        <p:spPr>
          <a:xfrm rot="10800000">
            <a:off x="2396317" y="8010461"/>
            <a:ext cx="5536686" cy="1806344"/>
          </a:xfrm>
          <a:custGeom>
            <a:rect b="b" l="l" r="r" t="t"/>
            <a:pathLst>
              <a:path extrusionOk="0" h="1806344" w="5536686">
                <a:moveTo>
                  <a:pt x="0" y="0"/>
                </a:moveTo>
                <a:lnTo>
                  <a:pt x="5536685" y="0"/>
                </a:lnTo>
                <a:lnTo>
                  <a:pt x="5536685" y="1806344"/>
                </a:lnTo>
                <a:lnTo>
                  <a:pt x="0" y="180634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95" name="Google Shape;295;p19"/>
          <p:cNvSpPr/>
          <p:nvPr/>
        </p:nvSpPr>
        <p:spPr>
          <a:xfrm>
            <a:off x="734818" y="811676"/>
            <a:ext cx="5786510" cy="936363"/>
          </a:xfrm>
          <a:custGeom>
            <a:rect b="b" l="l" r="r" t="t"/>
            <a:pathLst>
              <a:path extrusionOk="0" h="936363" w="5786510">
                <a:moveTo>
                  <a:pt x="0" y="0"/>
                </a:moveTo>
                <a:lnTo>
                  <a:pt x="5786510" y="0"/>
                </a:lnTo>
                <a:lnTo>
                  <a:pt x="5786510" y="936362"/>
                </a:lnTo>
                <a:lnTo>
                  <a:pt x="0" y="93636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96" name="Google Shape;296;p19"/>
          <p:cNvSpPr/>
          <p:nvPr/>
        </p:nvSpPr>
        <p:spPr>
          <a:xfrm>
            <a:off x="-1162663" y="1069780"/>
            <a:ext cx="5786510" cy="936363"/>
          </a:xfrm>
          <a:custGeom>
            <a:rect b="b" l="l" r="r" t="t"/>
            <a:pathLst>
              <a:path extrusionOk="0" h="936363" w="5786510">
                <a:moveTo>
                  <a:pt x="0" y="0"/>
                </a:moveTo>
                <a:lnTo>
                  <a:pt x="5786510" y="0"/>
                </a:lnTo>
                <a:lnTo>
                  <a:pt x="5786510" y="936363"/>
                </a:lnTo>
                <a:lnTo>
                  <a:pt x="0" y="93636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pic>
        <p:nvPicPr>
          <p:cNvPr id="297" name="Google Shape;297;p1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1903201" y="1065813"/>
            <a:ext cx="4242650" cy="8370650"/>
          </a:xfrm>
          <a:prstGeom prst="rect">
            <a:avLst/>
          </a:prstGeom>
          <a:noFill/>
          <a:ln>
            <a:noFill/>
          </a:ln>
        </p:spPr>
      </p:pic>
      <p:sp>
        <p:nvSpPr>
          <p:cNvPr id="298" name="Google Shape;298;p19"/>
          <p:cNvSpPr/>
          <p:nvPr/>
        </p:nvSpPr>
        <p:spPr>
          <a:xfrm rot="10800000">
            <a:off x="15342501" y="1082863"/>
            <a:ext cx="5536686" cy="1806344"/>
          </a:xfrm>
          <a:custGeom>
            <a:rect b="b" l="l" r="r" t="t"/>
            <a:pathLst>
              <a:path extrusionOk="0" h="1806344" w="5536686">
                <a:moveTo>
                  <a:pt x="0" y="0"/>
                </a:moveTo>
                <a:lnTo>
                  <a:pt x="5536686" y="0"/>
                </a:lnTo>
                <a:lnTo>
                  <a:pt x="5536686" y="1806344"/>
                </a:lnTo>
                <a:lnTo>
                  <a:pt x="0" y="180634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00"/>
        </a:solidFill>
      </p:bgPr>
    </p:bg>
    <p:spTree>
      <p:nvGrpSpPr>
        <p:cNvPr id="302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20"/>
          <p:cNvSpPr/>
          <p:nvPr/>
        </p:nvSpPr>
        <p:spPr>
          <a:xfrm>
            <a:off x="0" y="34290"/>
            <a:ext cx="18288000" cy="10433685"/>
          </a:xfrm>
          <a:custGeom>
            <a:rect b="b" l="l" r="r" t="t"/>
            <a:pathLst>
              <a:path extrusionOk="0" h="10433685" w="18288000">
                <a:moveTo>
                  <a:pt x="0" y="0"/>
                </a:moveTo>
                <a:lnTo>
                  <a:pt x="18288000" y="0"/>
                </a:lnTo>
                <a:lnTo>
                  <a:pt x="18288000" y="10433685"/>
                </a:lnTo>
                <a:lnTo>
                  <a:pt x="0" y="1043368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36766" l="0" r="0" t="-38503"/>
            </a:stretch>
          </a:blipFill>
          <a:ln>
            <a:noFill/>
          </a:ln>
        </p:spPr>
      </p:sp>
      <p:sp>
        <p:nvSpPr>
          <p:cNvPr id="304" name="Google Shape;304;p20"/>
          <p:cNvSpPr/>
          <p:nvPr/>
        </p:nvSpPr>
        <p:spPr>
          <a:xfrm>
            <a:off x="-2752608" y="-2158818"/>
            <a:ext cx="11139898" cy="8258175"/>
          </a:xfrm>
          <a:custGeom>
            <a:rect b="b" l="l" r="r" t="t"/>
            <a:pathLst>
              <a:path extrusionOk="0" h="8258175" w="11139898">
                <a:moveTo>
                  <a:pt x="0" y="0"/>
                </a:moveTo>
                <a:lnTo>
                  <a:pt x="11139898" y="0"/>
                </a:lnTo>
                <a:lnTo>
                  <a:pt x="11139898" y="8258175"/>
                </a:lnTo>
                <a:lnTo>
                  <a:pt x="0" y="825817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-346" t="0"/>
            </a:stretch>
          </a:blipFill>
          <a:ln>
            <a:noFill/>
          </a:ln>
        </p:spPr>
      </p:sp>
      <p:sp>
        <p:nvSpPr>
          <p:cNvPr id="305" name="Google Shape;305;p20"/>
          <p:cNvSpPr txBox="1"/>
          <p:nvPr/>
        </p:nvSpPr>
        <p:spPr>
          <a:xfrm>
            <a:off x="1880553" y="1408294"/>
            <a:ext cx="14526893" cy="10953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7200" u="none" cap="none" strike="noStrike">
                <a:solidFill>
                  <a:srgbClr val="FFFFFF"/>
                </a:solidFill>
                <a:latin typeface="Dela Gothic One"/>
                <a:ea typeface="Dela Gothic One"/>
                <a:cs typeface="Dela Gothic One"/>
                <a:sym typeface="Dela Gothic One"/>
              </a:rPr>
              <a:t>GALLERY IMAGE</a:t>
            </a:r>
            <a:endParaRPr/>
          </a:p>
        </p:txBody>
      </p:sp>
      <p:sp>
        <p:nvSpPr>
          <p:cNvPr id="306" name="Google Shape;306;p20"/>
          <p:cNvSpPr txBox="1"/>
          <p:nvPr/>
        </p:nvSpPr>
        <p:spPr>
          <a:xfrm>
            <a:off x="2616965" y="2667053"/>
            <a:ext cx="13054070" cy="3352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What can you say about your projects? Share it here!</a:t>
            </a:r>
            <a:endParaRPr/>
          </a:p>
        </p:txBody>
      </p:sp>
      <p:sp>
        <p:nvSpPr>
          <p:cNvPr id="307" name="Google Shape;307;p20"/>
          <p:cNvSpPr/>
          <p:nvPr/>
        </p:nvSpPr>
        <p:spPr>
          <a:xfrm>
            <a:off x="-379254" y="924188"/>
            <a:ext cx="5536686" cy="543602"/>
          </a:xfrm>
          <a:custGeom>
            <a:rect b="b" l="l" r="r" t="t"/>
            <a:pathLst>
              <a:path extrusionOk="0" h="543602" w="5536686">
                <a:moveTo>
                  <a:pt x="0" y="0"/>
                </a:moveTo>
                <a:lnTo>
                  <a:pt x="5536686" y="0"/>
                </a:lnTo>
                <a:lnTo>
                  <a:pt x="5536686" y="543602"/>
                </a:lnTo>
                <a:lnTo>
                  <a:pt x="0" y="54360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08" name="Google Shape;308;p20"/>
          <p:cNvSpPr/>
          <p:nvPr/>
        </p:nvSpPr>
        <p:spPr>
          <a:xfrm>
            <a:off x="1114733" y="-610354"/>
            <a:ext cx="5536686" cy="1806344"/>
          </a:xfrm>
          <a:custGeom>
            <a:rect b="b" l="l" r="r" t="t"/>
            <a:pathLst>
              <a:path extrusionOk="0" h="1806344" w="5536686">
                <a:moveTo>
                  <a:pt x="0" y="0"/>
                </a:moveTo>
                <a:lnTo>
                  <a:pt x="5536686" y="0"/>
                </a:lnTo>
                <a:lnTo>
                  <a:pt x="5536686" y="1806343"/>
                </a:lnTo>
                <a:lnTo>
                  <a:pt x="0" y="180634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09" name="Google Shape;309;p20"/>
          <p:cNvSpPr/>
          <p:nvPr/>
        </p:nvSpPr>
        <p:spPr>
          <a:xfrm rot="10800000">
            <a:off x="-2218007" y="1195989"/>
            <a:ext cx="5536686" cy="1806344"/>
          </a:xfrm>
          <a:custGeom>
            <a:rect b="b" l="l" r="r" t="t"/>
            <a:pathLst>
              <a:path extrusionOk="0" h="1806344" w="5536686">
                <a:moveTo>
                  <a:pt x="0" y="0"/>
                </a:moveTo>
                <a:lnTo>
                  <a:pt x="5536686" y="0"/>
                </a:lnTo>
                <a:lnTo>
                  <a:pt x="5536686" y="1806344"/>
                </a:lnTo>
                <a:lnTo>
                  <a:pt x="0" y="180634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10" name="Google Shape;310;p20"/>
          <p:cNvSpPr/>
          <p:nvPr/>
        </p:nvSpPr>
        <p:spPr>
          <a:xfrm rot="10800000">
            <a:off x="15519657" y="8066649"/>
            <a:ext cx="5536686" cy="1806344"/>
          </a:xfrm>
          <a:custGeom>
            <a:rect b="b" l="l" r="r" t="t"/>
            <a:pathLst>
              <a:path extrusionOk="0" h="1806344" w="5536686">
                <a:moveTo>
                  <a:pt x="0" y="0"/>
                </a:moveTo>
                <a:lnTo>
                  <a:pt x="5536686" y="0"/>
                </a:lnTo>
                <a:lnTo>
                  <a:pt x="5536686" y="1806343"/>
                </a:lnTo>
                <a:lnTo>
                  <a:pt x="0" y="180634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pic>
        <p:nvPicPr>
          <p:cNvPr id="311" name="Google Shape;311;p2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945637" y="3429000"/>
            <a:ext cx="2621009" cy="562168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2" name="Google Shape;312;p2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901814" y="3429000"/>
            <a:ext cx="2608761" cy="562168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3" name="Google Shape;313;p20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845743" y="3429000"/>
            <a:ext cx="2608761" cy="562168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4" name="Google Shape;314;p20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789672" y="3429000"/>
            <a:ext cx="2608761" cy="562168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5" name="Google Shape;315;p20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13733601" y="3429000"/>
            <a:ext cx="2608761" cy="562168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00"/>
        </a:solidFill>
      </p:bgPr>
    </p:bg>
    <p:spTree>
      <p:nvGrpSpPr>
        <p:cNvPr id="319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21"/>
          <p:cNvSpPr/>
          <p:nvPr/>
        </p:nvSpPr>
        <p:spPr>
          <a:xfrm>
            <a:off x="-4489798" y="3530190"/>
            <a:ext cx="9512124" cy="6658487"/>
          </a:xfrm>
          <a:custGeom>
            <a:rect b="b" l="l" r="r" t="t"/>
            <a:pathLst>
              <a:path extrusionOk="0" h="6658487" w="9512124">
                <a:moveTo>
                  <a:pt x="0" y="0"/>
                </a:moveTo>
                <a:lnTo>
                  <a:pt x="9512124" y="0"/>
                </a:lnTo>
                <a:lnTo>
                  <a:pt x="9512124" y="6658486"/>
                </a:lnTo>
                <a:lnTo>
                  <a:pt x="0" y="665848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21" name="Google Shape;321;p21"/>
          <p:cNvSpPr/>
          <p:nvPr/>
        </p:nvSpPr>
        <p:spPr>
          <a:xfrm>
            <a:off x="0" y="34290"/>
            <a:ext cx="18288000" cy="10433685"/>
          </a:xfrm>
          <a:custGeom>
            <a:rect b="b" l="l" r="r" t="t"/>
            <a:pathLst>
              <a:path extrusionOk="0" h="10433685" w="18288000">
                <a:moveTo>
                  <a:pt x="0" y="0"/>
                </a:moveTo>
                <a:lnTo>
                  <a:pt x="18288000" y="0"/>
                </a:lnTo>
                <a:lnTo>
                  <a:pt x="18288000" y="10433685"/>
                </a:lnTo>
                <a:lnTo>
                  <a:pt x="0" y="1043368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-36766" l="0" r="0" t="-38503"/>
            </a:stretch>
          </a:blipFill>
          <a:ln>
            <a:noFill/>
          </a:ln>
        </p:spPr>
      </p:sp>
      <p:sp>
        <p:nvSpPr>
          <p:cNvPr id="322" name="Google Shape;322;p21"/>
          <p:cNvSpPr/>
          <p:nvPr/>
        </p:nvSpPr>
        <p:spPr>
          <a:xfrm rot="-839890">
            <a:off x="13975573" y="-118921"/>
            <a:ext cx="9201686" cy="10240788"/>
          </a:xfrm>
          <a:custGeom>
            <a:rect b="b" l="l" r="r" t="t"/>
            <a:pathLst>
              <a:path extrusionOk="0" h="10240788" w="9201686">
                <a:moveTo>
                  <a:pt x="0" y="0"/>
                </a:moveTo>
                <a:lnTo>
                  <a:pt x="9201686" y="0"/>
                </a:lnTo>
                <a:lnTo>
                  <a:pt x="9201686" y="10240787"/>
                </a:lnTo>
                <a:lnTo>
                  <a:pt x="0" y="1024078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-477" l="0" r="0" t="-478"/>
            </a:stretch>
          </a:blipFill>
          <a:ln>
            <a:noFill/>
          </a:ln>
        </p:spPr>
      </p:sp>
      <p:sp>
        <p:nvSpPr>
          <p:cNvPr id="323" name="Google Shape;323;p21"/>
          <p:cNvSpPr txBox="1"/>
          <p:nvPr/>
        </p:nvSpPr>
        <p:spPr>
          <a:xfrm>
            <a:off x="2388157" y="5222324"/>
            <a:ext cx="3028835" cy="40576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Dela Gothic One"/>
                <a:ea typeface="Dela Gothic One"/>
                <a:cs typeface="Dela Gothic One"/>
                <a:sym typeface="Dela Gothic One"/>
              </a:rPr>
              <a:t>Product 01</a:t>
            </a:r>
            <a:endParaRPr/>
          </a:p>
        </p:txBody>
      </p:sp>
      <p:sp>
        <p:nvSpPr>
          <p:cNvPr id="324" name="Google Shape;324;p21"/>
          <p:cNvSpPr txBox="1"/>
          <p:nvPr/>
        </p:nvSpPr>
        <p:spPr>
          <a:xfrm>
            <a:off x="5881100" y="5222324"/>
            <a:ext cx="3028835" cy="40576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Dela Gothic One"/>
                <a:ea typeface="Dela Gothic One"/>
                <a:cs typeface="Dela Gothic One"/>
                <a:sym typeface="Dela Gothic One"/>
              </a:rPr>
              <a:t>Product 02</a:t>
            </a:r>
            <a:endParaRPr/>
          </a:p>
        </p:txBody>
      </p:sp>
      <p:sp>
        <p:nvSpPr>
          <p:cNvPr id="325" name="Google Shape;325;p21"/>
          <p:cNvSpPr txBox="1"/>
          <p:nvPr/>
        </p:nvSpPr>
        <p:spPr>
          <a:xfrm>
            <a:off x="9378064" y="5222324"/>
            <a:ext cx="3028835" cy="40576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Dela Gothic One"/>
                <a:ea typeface="Dela Gothic One"/>
                <a:cs typeface="Dela Gothic One"/>
                <a:sym typeface="Dela Gothic One"/>
              </a:rPr>
              <a:t>Product 03</a:t>
            </a:r>
            <a:endParaRPr/>
          </a:p>
        </p:txBody>
      </p:sp>
      <p:sp>
        <p:nvSpPr>
          <p:cNvPr id="326" name="Google Shape;326;p21"/>
          <p:cNvSpPr txBox="1"/>
          <p:nvPr/>
        </p:nvSpPr>
        <p:spPr>
          <a:xfrm>
            <a:off x="12871008" y="5222324"/>
            <a:ext cx="3028835" cy="40576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Dela Gothic One"/>
                <a:ea typeface="Dela Gothic One"/>
                <a:cs typeface="Dela Gothic One"/>
                <a:sym typeface="Dela Gothic One"/>
              </a:rPr>
              <a:t>Product 04</a:t>
            </a:r>
            <a:endParaRPr/>
          </a:p>
        </p:txBody>
      </p:sp>
      <p:sp>
        <p:nvSpPr>
          <p:cNvPr id="327" name="Google Shape;327;p21"/>
          <p:cNvSpPr txBox="1"/>
          <p:nvPr/>
        </p:nvSpPr>
        <p:spPr>
          <a:xfrm>
            <a:off x="2388157" y="8852535"/>
            <a:ext cx="3028835" cy="40576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Dela Gothic One"/>
                <a:ea typeface="Dela Gothic One"/>
                <a:cs typeface="Dela Gothic One"/>
                <a:sym typeface="Dela Gothic One"/>
              </a:rPr>
              <a:t>Product 05</a:t>
            </a:r>
            <a:endParaRPr/>
          </a:p>
        </p:txBody>
      </p:sp>
      <p:sp>
        <p:nvSpPr>
          <p:cNvPr id="328" name="Google Shape;328;p21"/>
          <p:cNvSpPr txBox="1"/>
          <p:nvPr/>
        </p:nvSpPr>
        <p:spPr>
          <a:xfrm>
            <a:off x="5881100" y="8852535"/>
            <a:ext cx="3028835" cy="40576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Dela Gothic One"/>
                <a:ea typeface="Dela Gothic One"/>
                <a:cs typeface="Dela Gothic One"/>
                <a:sym typeface="Dela Gothic One"/>
              </a:rPr>
              <a:t>Product 06</a:t>
            </a:r>
            <a:endParaRPr/>
          </a:p>
        </p:txBody>
      </p:sp>
      <p:sp>
        <p:nvSpPr>
          <p:cNvPr id="329" name="Google Shape;329;p21"/>
          <p:cNvSpPr txBox="1"/>
          <p:nvPr/>
        </p:nvSpPr>
        <p:spPr>
          <a:xfrm>
            <a:off x="9378064" y="8852535"/>
            <a:ext cx="3028835" cy="40576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Dela Gothic One"/>
                <a:ea typeface="Dela Gothic One"/>
                <a:cs typeface="Dela Gothic One"/>
                <a:sym typeface="Dela Gothic One"/>
              </a:rPr>
              <a:t>Product 07</a:t>
            </a:r>
            <a:endParaRPr/>
          </a:p>
        </p:txBody>
      </p:sp>
      <p:sp>
        <p:nvSpPr>
          <p:cNvPr id="330" name="Google Shape;330;p21"/>
          <p:cNvSpPr txBox="1"/>
          <p:nvPr/>
        </p:nvSpPr>
        <p:spPr>
          <a:xfrm>
            <a:off x="12871008" y="8852535"/>
            <a:ext cx="3028835" cy="40576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Dela Gothic One"/>
                <a:ea typeface="Dela Gothic One"/>
                <a:cs typeface="Dela Gothic One"/>
                <a:sym typeface="Dela Gothic One"/>
              </a:rPr>
              <a:t>Product 08</a:t>
            </a:r>
            <a:endParaRPr/>
          </a:p>
        </p:txBody>
      </p:sp>
      <p:sp>
        <p:nvSpPr>
          <p:cNvPr id="331" name="Google Shape;331;p21"/>
          <p:cNvSpPr txBox="1"/>
          <p:nvPr/>
        </p:nvSpPr>
        <p:spPr>
          <a:xfrm>
            <a:off x="890224" y="626386"/>
            <a:ext cx="16507551" cy="10953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7200" u="none" cap="none" strike="noStrike">
                <a:solidFill>
                  <a:srgbClr val="FFFFFF"/>
                </a:solidFill>
                <a:latin typeface="Dela Gothic One"/>
                <a:ea typeface="Dela Gothic One"/>
                <a:cs typeface="Dela Gothic One"/>
                <a:sym typeface="Dela Gothic One"/>
              </a:rPr>
              <a:t>PRODUCT GALLERY</a:t>
            </a:r>
            <a:endParaRPr/>
          </a:p>
        </p:txBody>
      </p:sp>
      <p:sp>
        <p:nvSpPr>
          <p:cNvPr id="332" name="Google Shape;332;p21"/>
          <p:cNvSpPr/>
          <p:nvPr/>
        </p:nvSpPr>
        <p:spPr>
          <a:xfrm>
            <a:off x="1114733" y="-610354"/>
            <a:ext cx="5536686" cy="1806344"/>
          </a:xfrm>
          <a:custGeom>
            <a:rect b="b" l="l" r="r" t="t"/>
            <a:pathLst>
              <a:path extrusionOk="0" h="1806344" w="5536686">
                <a:moveTo>
                  <a:pt x="0" y="0"/>
                </a:moveTo>
                <a:lnTo>
                  <a:pt x="5536686" y="0"/>
                </a:lnTo>
                <a:lnTo>
                  <a:pt x="5536686" y="1806343"/>
                </a:lnTo>
                <a:lnTo>
                  <a:pt x="0" y="180634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33" name="Google Shape;333;p21"/>
          <p:cNvSpPr/>
          <p:nvPr/>
        </p:nvSpPr>
        <p:spPr>
          <a:xfrm>
            <a:off x="15718038" y="125528"/>
            <a:ext cx="5536686" cy="1806344"/>
          </a:xfrm>
          <a:custGeom>
            <a:rect b="b" l="l" r="r" t="t"/>
            <a:pathLst>
              <a:path extrusionOk="0" h="1806344" w="5536686">
                <a:moveTo>
                  <a:pt x="0" y="0"/>
                </a:moveTo>
                <a:lnTo>
                  <a:pt x="5536685" y="0"/>
                </a:lnTo>
                <a:lnTo>
                  <a:pt x="5536685" y="1806344"/>
                </a:lnTo>
                <a:lnTo>
                  <a:pt x="0" y="180634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34" name="Google Shape;334;p21"/>
          <p:cNvSpPr/>
          <p:nvPr/>
        </p:nvSpPr>
        <p:spPr>
          <a:xfrm>
            <a:off x="-3387902" y="1028700"/>
            <a:ext cx="5536686" cy="1806344"/>
          </a:xfrm>
          <a:custGeom>
            <a:rect b="b" l="l" r="r" t="t"/>
            <a:pathLst>
              <a:path extrusionOk="0" h="1806344" w="5536686">
                <a:moveTo>
                  <a:pt x="0" y="0"/>
                </a:moveTo>
                <a:lnTo>
                  <a:pt x="5536686" y="0"/>
                </a:lnTo>
                <a:lnTo>
                  <a:pt x="5536686" y="1806344"/>
                </a:lnTo>
                <a:lnTo>
                  <a:pt x="0" y="180634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35" name="Google Shape;335;p21"/>
          <p:cNvSpPr/>
          <p:nvPr/>
        </p:nvSpPr>
        <p:spPr>
          <a:xfrm>
            <a:off x="11861090" y="8661631"/>
            <a:ext cx="5536686" cy="1806344"/>
          </a:xfrm>
          <a:custGeom>
            <a:rect b="b" l="l" r="r" t="t"/>
            <a:pathLst>
              <a:path extrusionOk="0" h="1806344" w="5536686">
                <a:moveTo>
                  <a:pt x="0" y="0"/>
                </a:moveTo>
                <a:lnTo>
                  <a:pt x="5536686" y="0"/>
                </a:lnTo>
                <a:lnTo>
                  <a:pt x="5536686" y="1806344"/>
                </a:lnTo>
                <a:lnTo>
                  <a:pt x="0" y="180634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pic>
        <p:nvPicPr>
          <p:cNvPr id="336" name="Google Shape;336;p2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616750" y="2043950"/>
            <a:ext cx="2794545" cy="2807664"/>
          </a:xfrm>
          <a:prstGeom prst="rect">
            <a:avLst/>
          </a:prstGeom>
          <a:noFill/>
          <a:ln>
            <a:noFill/>
          </a:ln>
        </p:spPr>
      </p:pic>
      <p:pic>
        <p:nvPicPr>
          <p:cNvPr id="337" name="Google Shape;337;p2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112939" y="2043950"/>
            <a:ext cx="2794545" cy="2807664"/>
          </a:xfrm>
          <a:prstGeom prst="rect">
            <a:avLst/>
          </a:prstGeom>
          <a:noFill/>
          <a:ln>
            <a:noFill/>
          </a:ln>
        </p:spPr>
      </p:pic>
      <p:pic>
        <p:nvPicPr>
          <p:cNvPr id="338" name="Google Shape;338;p21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9534825" y="2043950"/>
            <a:ext cx="2794545" cy="2807664"/>
          </a:xfrm>
          <a:prstGeom prst="rect">
            <a:avLst/>
          </a:prstGeom>
          <a:noFill/>
          <a:ln>
            <a:noFill/>
          </a:ln>
        </p:spPr>
      </p:pic>
      <p:pic>
        <p:nvPicPr>
          <p:cNvPr id="339" name="Google Shape;339;p21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2952916" y="2043950"/>
            <a:ext cx="2794545" cy="2807664"/>
          </a:xfrm>
          <a:prstGeom prst="rect">
            <a:avLst/>
          </a:prstGeom>
          <a:noFill/>
          <a:ln>
            <a:noFill/>
          </a:ln>
        </p:spPr>
      </p:pic>
      <p:pic>
        <p:nvPicPr>
          <p:cNvPr id="340" name="Google Shape;340;p21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2616750" y="5855732"/>
            <a:ext cx="2794545" cy="2807664"/>
          </a:xfrm>
          <a:prstGeom prst="rect">
            <a:avLst/>
          </a:prstGeom>
          <a:noFill/>
          <a:ln>
            <a:noFill/>
          </a:ln>
        </p:spPr>
      </p:pic>
      <p:pic>
        <p:nvPicPr>
          <p:cNvPr id="341" name="Google Shape;341;p21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6112939" y="5855732"/>
            <a:ext cx="2794545" cy="2807664"/>
          </a:xfrm>
          <a:prstGeom prst="rect">
            <a:avLst/>
          </a:prstGeom>
          <a:noFill/>
          <a:ln>
            <a:noFill/>
          </a:ln>
        </p:spPr>
      </p:pic>
      <p:pic>
        <p:nvPicPr>
          <p:cNvPr id="342" name="Google Shape;342;p21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9534825" y="5855732"/>
            <a:ext cx="2794545" cy="2807664"/>
          </a:xfrm>
          <a:prstGeom prst="rect">
            <a:avLst/>
          </a:prstGeom>
          <a:noFill/>
          <a:ln>
            <a:noFill/>
          </a:ln>
        </p:spPr>
      </p:pic>
      <p:pic>
        <p:nvPicPr>
          <p:cNvPr id="343" name="Google Shape;343;p21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12952916" y="5855732"/>
            <a:ext cx="2794545" cy="28076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00"/>
        </a:solidFill>
      </p:bgPr>
    </p:bg>
    <p:spTree>
      <p:nvGrpSpPr>
        <p:cNvPr id="347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22"/>
          <p:cNvSpPr/>
          <p:nvPr/>
        </p:nvSpPr>
        <p:spPr>
          <a:xfrm>
            <a:off x="0" y="34290"/>
            <a:ext cx="18288000" cy="10433685"/>
          </a:xfrm>
          <a:custGeom>
            <a:rect b="b" l="l" r="r" t="t"/>
            <a:pathLst>
              <a:path extrusionOk="0" h="10433685" w="18288000">
                <a:moveTo>
                  <a:pt x="0" y="0"/>
                </a:moveTo>
                <a:lnTo>
                  <a:pt x="18288000" y="0"/>
                </a:lnTo>
                <a:lnTo>
                  <a:pt x="18288000" y="10433685"/>
                </a:lnTo>
                <a:lnTo>
                  <a:pt x="0" y="1043368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36766" l="0" r="0" t="-38503"/>
            </a:stretch>
          </a:blipFill>
          <a:ln>
            <a:noFill/>
          </a:ln>
        </p:spPr>
      </p:sp>
      <p:sp>
        <p:nvSpPr>
          <p:cNvPr id="349" name="Google Shape;349;p22"/>
          <p:cNvSpPr/>
          <p:nvPr/>
        </p:nvSpPr>
        <p:spPr>
          <a:xfrm>
            <a:off x="-1995898" y="1270635"/>
            <a:ext cx="11139898" cy="8229600"/>
          </a:xfrm>
          <a:custGeom>
            <a:rect b="b" l="l" r="r" t="t"/>
            <a:pathLst>
              <a:path extrusionOk="0" h="8229600" w="11139898">
                <a:moveTo>
                  <a:pt x="0" y="0"/>
                </a:moveTo>
                <a:lnTo>
                  <a:pt x="11139898" y="0"/>
                </a:lnTo>
                <a:lnTo>
                  <a:pt x="1113989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50" name="Google Shape;350;p22"/>
          <p:cNvSpPr/>
          <p:nvPr/>
        </p:nvSpPr>
        <p:spPr>
          <a:xfrm rot="-839890">
            <a:off x="14423571" y="-3426880"/>
            <a:ext cx="9201686" cy="10240788"/>
          </a:xfrm>
          <a:custGeom>
            <a:rect b="b" l="l" r="r" t="t"/>
            <a:pathLst>
              <a:path extrusionOk="0" h="10240788" w="9201686">
                <a:moveTo>
                  <a:pt x="0" y="0"/>
                </a:moveTo>
                <a:lnTo>
                  <a:pt x="9201686" y="0"/>
                </a:lnTo>
                <a:lnTo>
                  <a:pt x="9201686" y="10240788"/>
                </a:lnTo>
                <a:lnTo>
                  <a:pt x="0" y="1024078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-477" l="0" r="0" t="-478"/>
            </a:stretch>
          </a:blipFill>
          <a:ln>
            <a:noFill/>
          </a:ln>
        </p:spPr>
      </p:sp>
      <p:sp>
        <p:nvSpPr>
          <p:cNvPr id="351" name="Google Shape;351;p22"/>
          <p:cNvSpPr/>
          <p:nvPr/>
        </p:nvSpPr>
        <p:spPr>
          <a:xfrm>
            <a:off x="-1186390" y="807097"/>
            <a:ext cx="5786510" cy="1222400"/>
          </a:xfrm>
          <a:custGeom>
            <a:rect b="b" l="l" r="r" t="t"/>
            <a:pathLst>
              <a:path extrusionOk="0" h="1222400" w="5786510">
                <a:moveTo>
                  <a:pt x="0" y="0"/>
                </a:moveTo>
                <a:lnTo>
                  <a:pt x="5786510" y="0"/>
                </a:lnTo>
                <a:lnTo>
                  <a:pt x="5786510" y="1222400"/>
                </a:lnTo>
                <a:lnTo>
                  <a:pt x="0" y="12224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52" name="Google Shape;352;p22"/>
          <p:cNvSpPr/>
          <p:nvPr/>
        </p:nvSpPr>
        <p:spPr>
          <a:xfrm>
            <a:off x="13321623" y="8399033"/>
            <a:ext cx="5786510" cy="1222400"/>
          </a:xfrm>
          <a:custGeom>
            <a:rect b="b" l="l" r="r" t="t"/>
            <a:pathLst>
              <a:path extrusionOk="0" h="1222400" w="5786510">
                <a:moveTo>
                  <a:pt x="0" y="0"/>
                </a:moveTo>
                <a:lnTo>
                  <a:pt x="5786510" y="0"/>
                </a:lnTo>
                <a:lnTo>
                  <a:pt x="5786510" y="1222400"/>
                </a:lnTo>
                <a:lnTo>
                  <a:pt x="0" y="12224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53" name="Google Shape;353;p22"/>
          <p:cNvSpPr/>
          <p:nvPr/>
        </p:nvSpPr>
        <p:spPr>
          <a:xfrm>
            <a:off x="1007043" y="8234867"/>
            <a:ext cx="6324586" cy="1023433"/>
          </a:xfrm>
          <a:custGeom>
            <a:rect b="b" l="l" r="r" t="t"/>
            <a:pathLst>
              <a:path extrusionOk="0" h="1023433" w="6324586">
                <a:moveTo>
                  <a:pt x="0" y="0"/>
                </a:moveTo>
                <a:lnTo>
                  <a:pt x="6324586" y="0"/>
                </a:lnTo>
                <a:lnTo>
                  <a:pt x="6324586" y="1023433"/>
                </a:lnTo>
                <a:lnTo>
                  <a:pt x="0" y="102343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54" name="Google Shape;354;p22"/>
          <p:cNvSpPr/>
          <p:nvPr/>
        </p:nvSpPr>
        <p:spPr>
          <a:xfrm>
            <a:off x="-1995898" y="7723150"/>
            <a:ext cx="6324586" cy="1023433"/>
          </a:xfrm>
          <a:custGeom>
            <a:rect b="b" l="l" r="r" t="t"/>
            <a:pathLst>
              <a:path extrusionOk="0" h="1023433" w="6324586">
                <a:moveTo>
                  <a:pt x="0" y="0"/>
                </a:moveTo>
                <a:lnTo>
                  <a:pt x="6324586" y="0"/>
                </a:lnTo>
                <a:lnTo>
                  <a:pt x="6324586" y="1023433"/>
                </a:lnTo>
                <a:lnTo>
                  <a:pt x="0" y="102343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55" name="Google Shape;355;p22"/>
          <p:cNvSpPr txBox="1"/>
          <p:nvPr/>
        </p:nvSpPr>
        <p:spPr>
          <a:xfrm>
            <a:off x="2085075" y="5267989"/>
            <a:ext cx="3306074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200" u="none" cap="none" strike="noStrike">
                <a:solidFill>
                  <a:srgbClr val="FFFFFF"/>
                </a:solidFill>
                <a:latin typeface="Dela Gothic One"/>
                <a:ea typeface="Dela Gothic One"/>
                <a:cs typeface="Dela Gothic One"/>
                <a:sym typeface="Dela Gothic One"/>
              </a:rPr>
              <a:t>MONTHLY</a:t>
            </a:r>
            <a:endParaRPr/>
          </a:p>
        </p:txBody>
      </p:sp>
      <p:grpSp>
        <p:nvGrpSpPr>
          <p:cNvPr id="356" name="Google Shape;356;p22"/>
          <p:cNvGrpSpPr/>
          <p:nvPr/>
        </p:nvGrpSpPr>
        <p:grpSpPr>
          <a:xfrm>
            <a:off x="2876104" y="3334422"/>
            <a:ext cx="1724017" cy="1724017"/>
            <a:chOff x="0" y="0"/>
            <a:chExt cx="812800" cy="812800"/>
          </a:xfrm>
        </p:grpSpPr>
        <p:sp>
          <p:nvSpPr>
            <p:cNvPr id="357" name="Google Shape;357;p22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38100">
              <a:solidFill>
                <a:srgbClr val="FFFFFF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8" name="Google Shape;358;p22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9250" lIns="29250" spcFirstLastPara="1" rIns="29250" wrap="square" tIns="29250">
              <a:noAutofit/>
            </a:bodyPr>
            <a:lstStyle/>
            <a:p>
              <a:pPr indent="0" lvl="0" marL="0" marR="0" rtl="0" algn="ctr">
                <a:lnSpc>
                  <a:spcPct val="18666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59" name="Google Shape;359;p22"/>
          <p:cNvGrpSpPr/>
          <p:nvPr/>
        </p:nvGrpSpPr>
        <p:grpSpPr>
          <a:xfrm>
            <a:off x="8277677" y="3334422"/>
            <a:ext cx="1724017" cy="1724017"/>
            <a:chOff x="0" y="0"/>
            <a:chExt cx="812800" cy="812800"/>
          </a:xfrm>
        </p:grpSpPr>
        <p:sp>
          <p:nvSpPr>
            <p:cNvPr id="360" name="Google Shape;360;p22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38100">
              <a:solidFill>
                <a:srgbClr val="FFFFFF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1" name="Google Shape;361;p22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9250" lIns="29250" spcFirstLastPara="1" rIns="29250" wrap="square" tIns="29250">
              <a:noAutofit/>
            </a:bodyPr>
            <a:lstStyle/>
            <a:p>
              <a:pPr indent="0" lvl="0" marL="0" marR="0" rtl="0" algn="ctr">
                <a:lnSpc>
                  <a:spcPct val="18666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62" name="Google Shape;362;p22"/>
          <p:cNvGrpSpPr/>
          <p:nvPr/>
        </p:nvGrpSpPr>
        <p:grpSpPr>
          <a:xfrm>
            <a:off x="13683112" y="3334422"/>
            <a:ext cx="1724017" cy="1724017"/>
            <a:chOff x="0" y="0"/>
            <a:chExt cx="812800" cy="812800"/>
          </a:xfrm>
        </p:grpSpPr>
        <p:sp>
          <p:nvSpPr>
            <p:cNvPr id="363" name="Google Shape;363;p22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38100">
              <a:solidFill>
                <a:srgbClr val="FFFFFF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4" name="Google Shape;364;p22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9250" lIns="29250" spcFirstLastPara="1" rIns="29250" wrap="square" tIns="29250">
              <a:noAutofit/>
            </a:bodyPr>
            <a:lstStyle/>
            <a:p>
              <a:pPr indent="0" lvl="0" marL="0" marR="0" rtl="0" algn="ctr">
                <a:lnSpc>
                  <a:spcPct val="18666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65" name="Google Shape;365;p22"/>
          <p:cNvSpPr txBox="1"/>
          <p:nvPr/>
        </p:nvSpPr>
        <p:spPr>
          <a:xfrm>
            <a:off x="2089390" y="3866866"/>
            <a:ext cx="3306074" cy="57340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200" u="none" cap="none" strike="noStrike">
                <a:solidFill>
                  <a:srgbClr val="FFFFFF"/>
                </a:solidFill>
                <a:latin typeface="Dela Gothic One"/>
                <a:ea typeface="Dela Gothic One"/>
                <a:cs typeface="Dela Gothic One"/>
                <a:sym typeface="Dela Gothic One"/>
              </a:rPr>
              <a:t>20$</a:t>
            </a:r>
            <a:endParaRPr/>
          </a:p>
        </p:txBody>
      </p:sp>
      <p:sp>
        <p:nvSpPr>
          <p:cNvPr id="366" name="Google Shape;366;p22"/>
          <p:cNvSpPr txBox="1"/>
          <p:nvPr/>
        </p:nvSpPr>
        <p:spPr>
          <a:xfrm>
            <a:off x="7490963" y="3866866"/>
            <a:ext cx="3306074" cy="57340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200" u="none" cap="none" strike="noStrike">
                <a:solidFill>
                  <a:srgbClr val="FFFFFF"/>
                </a:solidFill>
                <a:latin typeface="Dela Gothic One"/>
                <a:ea typeface="Dela Gothic One"/>
                <a:cs typeface="Dela Gothic One"/>
                <a:sym typeface="Dela Gothic One"/>
              </a:rPr>
              <a:t>30$</a:t>
            </a:r>
            <a:endParaRPr/>
          </a:p>
        </p:txBody>
      </p:sp>
      <p:sp>
        <p:nvSpPr>
          <p:cNvPr id="367" name="Google Shape;367;p22"/>
          <p:cNvSpPr txBox="1"/>
          <p:nvPr/>
        </p:nvSpPr>
        <p:spPr>
          <a:xfrm>
            <a:off x="2085075" y="6058651"/>
            <a:ext cx="3306074" cy="35623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Add a feature</a:t>
            </a:r>
            <a:endParaRPr/>
          </a:p>
        </p:txBody>
      </p:sp>
      <p:sp>
        <p:nvSpPr>
          <p:cNvPr id="368" name="Google Shape;368;p22"/>
          <p:cNvSpPr txBox="1"/>
          <p:nvPr/>
        </p:nvSpPr>
        <p:spPr>
          <a:xfrm>
            <a:off x="2085075" y="6574003"/>
            <a:ext cx="3306074" cy="35623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Add a feature</a:t>
            </a:r>
            <a:endParaRPr/>
          </a:p>
        </p:txBody>
      </p:sp>
      <p:sp>
        <p:nvSpPr>
          <p:cNvPr id="369" name="Google Shape;369;p22"/>
          <p:cNvSpPr txBox="1"/>
          <p:nvPr/>
        </p:nvSpPr>
        <p:spPr>
          <a:xfrm>
            <a:off x="12896851" y="5267989"/>
            <a:ext cx="3306074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200" u="none" cap="none" strike="noStrike">
                <a:solidFill>
                  <a:srgbClr val="FFFFFF"/>
                </a:solidFill>
                <a:latin typeface="Dela Gothic One"/>
                <a:ea typeface="Dela Gothic One"/>
                <a:cs typeface="Dela Gothic One"/>
                <a:sym typeface="Dela Gothic One"/>
              </a:rPr>
              <a:t>YEARLY</a:t>
            </a:r>
            <a:endParaRPr/>
          </a:p>
        </p:txBody>
      </p:sp>
      <p:sp>
        <p:nvSpPr>
          <p:cNvPr id="370" name="Google Shape;370;p22"/>
          <p:cNvSpPr txBox="1"/>
          <p:nvPr/>
        </p:nvSpPr>
        <p:spPr>
          <a:xfrm>
            <a:off x="12896851" y="3866866"/>
            <a:ext cx="3306074" cy="57340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200" u="none" cap="none" strike="noStrike">
                <a:solidFill>
                  <a:srgbClr val="FFFFFF"/>
                </a:solidFill>
                <a:latin typeface="Dela Gothic One"/>
                <a:ea typeface="Dela Gothic One"/>
                <a:cs typeface="Dela Gothic One"/>
                <a:sym typeface="Dela Gothic One"/>
              </a:rPr>
              <a:t>300$</a:t>
            </a:r>
            <a:endParaRPr/>
          </a:p>
        </p:txBody>
      </p:sp>
      <p:sp>
        <p:nvSpPr>
          <p:cNvPr id="371" name="Google Shape;371;p22"/>
          <p:cNvSpPr txBox="1"/>
          <p:nvPr/>
        </p:nvSpPr>
        <p:spPr>
          <a:xfrm>
            <a:off x="12896851" y="6058651"/>
            <a:ext cx="3306074" cy="35623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Add a feature</a:t>
            </a:r>
            <a:endParaRPr/>
          </a:p>
        </p:txBody>
      </p:sp>
      <p:sp>
        <p:nvSpPr>
          <p:cNvPr id="372" name="Google Shape;372;p22"/>
          <p:cNvSpPr txBox="1"/>
          <p:nvPr/>
        </p:nvSpPr>
        <p:spPr>
          <a:xfrm>
            <a:off x="12896851" y="6574003"/>
            <a:ext cx="3306074" cy="35623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Add a feature</a:t>
            </a:r>
            <a:endParaRPr/>
          </a:p>
        </p:txBody>
      </p:sp>
      <p:sp>
        <p:nvSpPr>
          <p:cNvPr id="373" name="Google Shape;373;p22"/>
          <p:cNvSpPr txBox="1"/>
          <p:nvPr/>
        </p:nvSpPr>
        <p:spPr>
          <a:xfrm>
            <a:off x="12896851" y="7614001"/>
            <a:ext cx="3306074" cy="35623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Add a feature</a:t>
            </a:r>
            <a:endParaRPr/>
          </a:p>
        </p:txBody>
      </p:sp>
      <p:sp>
        <p:nvSpPr>
          <p:cNvPr id="374" name="Google Shape;374;p22"/>
          <p:cNvSpPr txBox="1"/>
          <p:nvPr/>
        </p:nvSpPr>
        <p:spPr>
          <a:xfrm>
            <a:off x="12896851" y="7094002"/>
            <a:ext cx="3306074" cy="35623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Add a feature</a:t>
            </a:r>
            <a:endParaRPr/>
          </a:p>
        </p:txBody>
      </p:sp>
      <p:sp>
        <p:nvSpPr>
          <p:cNvPr id="375" name="Google Shape;375;p22"/>
          <p:cNvSpPr txBox="1"/>
          <p:nvPr/>
        </p:nvSpPr>
        <p:spPr>
          <a:xfrm>
            <a:off x="12896851" y="8133999"/>
            <a:ext cx="3306074" cy="35623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Add a feature</a:t>
            </a:r>
            <a:endParaRPr/>
          </a:p>
        </p:txBody>
      </p:sp>
      <p:sp>
        <p:nvSpPr>
          <p:cNvPr id="376" name="Google Shape;376;p22"/>
          <p:cNvSpPr txBox="1"/>
          <p:nvPr/>
        </p:nvSpPr>
        <p:spPr>
          <a:xfrm>
            <a:off x="7490963" y="5267989"/>
            <a:ext cx="3306074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200" u="none" cap="none" strike="noStrike">
                <a:solidFill>
                  <a:srgbClr val="FFFFFF"/>
                </a:solidFill>
                <a:latin typeface="Dela Gothic One"/>
                <a:ea typeface="Dela Gothic One"/>
                <a:cs typeface="Dela Gothic One"/>
                <a:sym typeface="Dela Gothic One"/>
              </a:rPr>
              <a:t>MONTHLY</a:t>
            </a:r>
            <a:endParaRPr/>
          </a:p>
        </p:txBody>
      </p:sp>
      <p:sp>
        <p:nvSpPr>
          <p:cNvPr id="377" name="Google Shape;377;p22"/>
          <p:cNvSpPr txBox="1"/>
          <p:nvPr/>
        </p:nvSpPr>
        <p:spPr>
          <a:xfrm>
            <a:off x="7490963" y="6058651"/>
            <a:ext cx="3306074" cy="35623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Add a feature</a:t>
            </a:r>
            <a:endParaRPr/>
          </a:p>
        </p:txBody>
      </p:sp>
      <p:sp>
        <p:nvSpPr>
          <p:cNvPr id="378" name="Google Shape;378;p22"/>
          <p:cNvSpPr txBox="1"/>
          <p:nvPr/>
        </p:nvSpPr>
        <p:spPr>
          <a:xfrm>
            <a:off x="7490963" y="6574003"/>
            <a:ext cx="3306074" cy="35623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Add a feature</a:t>
            </a:r>
            <a:endParaRPr/>
          </a:p>
        </p:txBody>
      </p:sp>
      <p:sp>
        <p:nvSpPr>
          <p:cNvPr id="379" name="Google Shape;379;p22"/>
          <p:cNvSpPr txBox="1"/>
          <p:nvPr/>
        </p:nvSpPr>
        <p:spPr>
          <a:xfrm>
            <a:off x="7490963" y="7614001"/>
            <a:ext cx="3306074" cy="35623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Add a feature</a:t>
            </a:r>
            <a:endParaRPr/>
          </a:p>
        </p:txBody>
      </p:sp>
      <p:sp>
        <p:nvSpPr>
          <p:cNvPr id="380" name="Google Shape;380;p22"/>
          <p:cNvSpPr txBox="1"/>
          <p:nvPr/>
        </p:nvSpPr>
        <p:spPr>
          <a:xfrm>
            <a:off x="7490963" y="7094002"/>
            <a:ext cx="3306074" cy="35623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Add a feature</a:t>
            </a:r>
            <a:endParaRPr/>
          </a:p>
        </p:txBody>
      </p:sp>
      <p:sp>
        <p:nvSpPr>
          <p:cNvPr id="381" name="Google Shape;381;p22"/>
          <p:cNvSpPr txBox="1"/>
          <p:nvPr/>
        </p:nvSpPr>
        <p:spPr>
          <a:xfrm>
            <a:off x="1028700" y="1419897"/>
            <a:ext cx="16230600" cy="10953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7200" u="none" cap="none" strike="noStrike">
                <a:solidFill>
                  <a:srgbClr val="FFFFFF"/>
                </a:solidFill>
                <a:latin typeface="Dela Gothic One"/>
                <a:ea typeface="Dela Gothic One"/>
                <a:cs typeface="Dela Gothic One"/>
                <a:sym typeface="Dela Gothic One"/>
              </a:rPr>
              <a:t>ADD A PRICING PAGE</a:t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00"/>
        </a:solidFill>
      </p:bgPr>
    </p:bg>
    <p:spTree>
      <p:nvGrpSpPr>
        <p:cNvPr id="385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p23"/>
          <p:cNvSpPr/>
          <p:nvPr/>
        </p:nvSpPr>
        <p:spPr>
          <a:xfrm>
            <a:off x="813660" y="1466850"/>
            <a:ext cx="8026702" cy="10357035"/>
          </a:xfrm>
          <a:custGeom>
            <a:rect b="b" l="l" r="r" t="t"/>
            <a:pathLst>
              <a:path extrusionOk="0" h="10357035" w="8026702">
                <a:moveTo>
                  <a:pt x="0" y="0"/>
                </a:moveTo>
                <a:lnTo>
                  <a:pt x="8026702" y="0"/>
                </a:lnTo>
                <a:lnTo>
                  <a:pt x="8026702" y="10357035"/>
                </a:lnTo>
                <a:lnTo>
                  <a:pt x="0" y="1035703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87" name="Google Shape;387;p23"/>
          <p:cNvSpPr/>
          <p:nvPr/>
        </p:nvSpPr>
        <p:spPr>
          <a:xfrm>
            <a:off x="0" y="34290"/>
            <a:ext cx="18288000" cy="10433685"/>
          </a:xfrm>
          <a:custGeom>
            <a:rect b="b" l="l" r="r" t="t"/>
            <a:pathLst>
              <a:path extrusionOk="0" h="10433685" w="18288000">
                <a:moveTo>
                  <a:pt x="0" y="0"/>
                </a:moveTo>
                <a:lnTo>
                  <a:pt x="18288000" y="0"/>
                </a:lnTo>
                <a:lnTo>
                  <a:pt x="18288000" y="10433685"/>
                </a:lnTo>
                <a:lnTo>
                  <a:pt x="0" y="1043368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-36766" l="0" r="0" t="-38503"/>
            </a:stretch>
          </a:blipFill>
          <a:ln>
            <a:noFill/>
          </a:ln>
        </p:spPr>
      </p:sp>
      <p:grpSp>
        <p:nvGrpSpPr>
          <p:cNvPr id="388" name="Google Shape;388;p23"/>
          <p:cNvGrpSpPr/>
          <p:nvPr/>
        </p:nvGrpSpPr>
        <p:grpSpPr>
          <a:xfrm>
            <a:off x="3991605" y="4221078"/>
            <a:ext cx="11837114" cy="2619678"/>
            <a:chOff x="0" y="0"/>
            <a:chExt cx="15782818" cy="3492904"/>
          </a:xfrm>
        </p:grpSpPr>
        <p:sp>
          <p:nvSpPr>
            <p:cNvPr id="389" name="Google Shape;389;p23"/>
            <p:cNvSpPr txBox="1"/>
            <p:nvPr/>
          </p:nvSpPr>
          <p:spPr>
            <a:xfrm>
              <a:off x="3522225" y="0"/>
              <a:ext cx="12260593" cy="1460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7200" u="none" cap="none" strike="noStrike">
                  <a:solidFill>
                    <a:srgbClr val="FFFFFF"/>
                  </a:solidFill>
                  <a:latin typeface="Dela Gothic One"/>
                  <a:ea typeface="Dela Gothic One"/>
                  <a:cs typeface="Dela Gothic One"/>
                  <a:sym typeface="Dela Gothic One"/>
                </a:rPr>
                <a:t>ABOUT US</a:t>
              </a:r>
              <a:endParaRPr/>
            </a:p>
          </p:txBody>
        </p:sp>
        <p:sp>
          <p:nvSpPr>
            <p:cNvPr id="390" name="Google Shape;390;p23"/>
            <p:cNvSpPr txBox="1"/>
            <p:nvPr/>
          </p:nvSpPr>
          <p:spPr>
            <a:xfrm>
              <a:off x="3682245" y="1989732"/>
              <a:ext cx="7094321" cy="45021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100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Elaborate on what you want to discuss. </a:t>
              </a:r>
              <a:endParaRPr/>
            </a:p>
          </p:txBody>
        </p:sp>
        <p:sp>
          <p:nvSpPr>
            <p:cNvPr id="391" name="Google Shape;391;p23"/>
            <p:cNvSpPr/>
            <p:nvPr/>
          </p:nvSpPr>
          <p:spPr>
            <a:xfrm>
              <a:off x="0" y="543710"/>
              <a:ext cx="6481745" cy="2949194"/>
            </a:xfrm>
            <a:custGeom>
              <a:rect b="b" l="l" r="r" t="t"/>
              <a:pathLst>
                <a:path extrusionOk="0" h="2949194" w="6481745">
                  <a:moveTo>
                    <a:pt x="0" y="0"/>
                  </a:moveTo>
                  <a:lnTo>
                    <a:pt x="6481745" y="0"/>
                  </a:lnTo>
                  <a:lnTo>
                    <a:pt x="6481745" y="2949194"/>
                  </a:lnTo>
                  <a:lnTo>
                    <a:pt x="0" y="2949194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92" name="Google Shape;392;p23"/>
            <p:cNvSpPr txBox="1"/>
            <p:nvPr/>
          </p:nvSpPr>
          <p:spPr>
            <a:xfrm>
              <a:off x="991769" y="1572539"/>
              <a:ext cx="1188392" cy="6381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3200" u="none" cap="none" strike="noStrike">
                  <a:solidFill>
                    <a:srgbClr val="FFFFFF"/>
                  </a:solidFill>
                  <a:latin typeface="Dela Gothic One"/>
                  <a:ea typeface="Dela Gothic One"/>
                  <a:cs typeface="Dela Gothic One"/>
                  <a:sym typeface="Dela Gothic One"/>
                </a:rPr>
                <a:t>03.</a:t>
              </a:r>
              <a:endParaRPr/>
            </a:p>
          </p:txBody>
        </p:sp>
      </p:grpSp>
      <p:sp>
        <p:nvSpPr>
          <p:cNvPr id="393" name="Google Shape;393;p23"/>
          <p:cNvSpPr/>
          <p:nvPr/>
        </p:nvSpPr>
        <p:spPr>
          <a:xfrm>
            <a:off x="813660" y="859573"/>
            <a:ext cx="607277" cy="607277"/>
          </a:xfrm>
          <a:custGeom>
            <a:rect b="b" l="l" r="r" t="t"/>
            <a:pathLst>
              <a:path extrusionOk="0" h="607277" w="607277">
                <a:moveTo>
                  <a:pt x="0" y="0"/>
                </a:moveTo>
                <a:lnTo>
                  <a:pt x="607277" y="0"/>
                </a:lnTo>
                <a:lnTo>
                  <a:pt x="607277" y="607277"/>
                </a:lnTo>
                <a:lnTo>
                  <a:pt x="0" y="60727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94" name="Google Shape;394;p23"/>
          <p:cNvSpPr txBox="1"/>
          <p:nvPr/>
        </p:nvSpPr>
        <p:spPr>
          <a:xfrm>
            <a:off x="1648767" y="980331"/>
            <a:ext cx="4685675" cy="42291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4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200" u="none" cap="none" strike="noStrike">
                <a:solidFill>
                  <a:srgbClr val="FFF8F2"/>
                </a:solidFill>
                <a:latin typeface="Dela Gothic One"/>
                <a:ea typeface="Dela Gothic One"/>
                <a:cs typeface="Dela Gothic One"/>
                <a:sym typeface="Dela Gothic One"/>
              </a:rPr>
              <a:t>YOUR COMPANY</a:t>
            </a:r>
            <a:endParaRPr/>
          </a:p>
        </p:txBody>
      </p:sp>
      <p:sp>
        <p:nvSpPr>
          <p:cNvPr id="395" name="Google Shape;395;p23"/>
          <p:cNvSpPr/>
          <p:nvPr/>
        </p:nvSpPr>
        <p:spPr>
          <a:xfrm rot="8321977">
            <a:off x="11632690" y="1786965"/>
            <a:ext cx="9040602" cy="5432110"/>
          </a:xfrm>
          <a:custGeom>
            <a:rect b="b" l="l" r="r" t="t"/>
            <a:pathLst>
              <a:path extrusionOk="0" h="5432110" w="9040602">
                <a:moveTo>
                  <a:pt x="0" y="0"/>
                </a:moveTo>
                <a:lnTo>
                  <a:pt x="9040602" y="0"/>
                </a:lnTo>
                <a:lnTo>
                  <a:pt x="9040602" y="5432110"/>
                </a:lnTo>
                <a:lnTo>
                  <a:pt x="0" y="543211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-350" t="0"/>
            </a:stretch>
          </a:blipFill>
          <a:ln>
            <a:noFill/>
          </a:ln>
        </p:spPr>
      </p:sp>
      <p:sp>
        <p:nvSpPr>
          <p:cNvPr id="396" name="Google Shape;396;p23"/>
          <p:cNvSpPr/>
          <p:nvPr/>
        </p:nvSpPr>
        <p:spPr>
          <a:xfrm rot="10800000">
            <a:off x="14287043" y="7451956"/>
            <a:ext cx="5536686" cy="1806344"/>
          </a:xfrm>
          <a:custGeom>
            <a:rect b="b" l="l" r="r" t="t"/>
            <a:pathLst>
              <a:path extrusionOk="0" h="1806344" w="5536686">
                <a:moveTo>
                  <a:pt x="0" y="0"/>
                </a:moveTo>
                <a:lnTo>
                  <a:pt x="5536686" y="0"/>
                </a:lnTo>
                <a:lnTo>
                  <a:pt x="5536686" y="1806344"/>
                </a:lnTo>
                <a:lnTo>
                  <a:pt x="0" y="180634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97" name="Google Shape;397;p23"/>
          <p:cNvSpPr/>
          <p:nvPr/>
        </p:nvSpPr>
        <p:spPr>
          <a:xfrm rot="10800000">
            <a:off x="15189437" y="6840756"/>
            <a:ext cx="5536686" cy="1806344"/>
          </a:xfrm>
          <a:custGeom>
            <a:rect b="b" l="l" r="r" t="t"/>
            <a:pathLst>
              <a:path extrusionOk="0" h="1806344" w="5536686">
                <a:moveTo>
                  <a:pt x="0" y="0"/>
                </a:moveTo>
                <a:lnTo>
                  <a:pt x="5536686" y="0"/>
                </a:lnTo>
                <a:lnTo>
                  <a:pt x="5536686" y="1806344"/>
                </a:lnTo>
                <a:lnTo>
                  <a:pt x="0" y="180634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98" name="Google Shape;398;p23"/>
          <p:cNvSpPr/>
          <p:nvPr/>
        </p:nvSpPr>
        <p:spPr>
          <a:xfrm>
            <a:off x="-575925" y="7743928"/>
            <a:ext cx="5786510" cy="1222400"/>
          </a:xfrm>
          <a:custGeom>
            <a:rect b="b" l="l" r="r" t="t"/>
            <a:pathLst>
              <a:path extrusionOk="0" h="1222400" w="5786510">
                <a:moveTo>
                  <a:pt x="0" y="0"/>
                </a:moveTo>
                <a:lnTo>
                  <a:pt x="5786510" y="0"/>
                </a:lnTo>
                <a:lnTo>
                  <a:pt x="5786510" y="1222400"/>
                </a:lnTo>
                <a:lnTo>
                  <a:pt x="0" y="12224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99" name="Google Shape;399;p23"/>
          <p:cNvSpPr/>
          <p:nvPr/>
        </p:nvSpPr>
        <p:spPr>
          <a:xfrm>
            <a:off x="-1651045" y="8083327"/>
            <a:ext cx="5536686" cy="543602"/>
          </a:xfrm>
          <a:custGeom>
            <a:rect b="b" l="l" r="r" t="t"/>
            <a:pathLst>
              <a:path extrusionOk="0" h="543602" w="5536686">
                <a:moveTo>
                  <a:pt x="0" y="0"/>
                </a:moveTo>
                <a:lnTo>
                  <a:pt x="5536686" y="0"/>
                </a:lnTo>
                <a:lnTo>
                  <a:pt x="5536686" y="543602"/>
                </a:lnTo>
                <a:lnTo>
                  <a:pt x="0" y="54360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0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00" name="Google Shape;400;p23"/>
          <p:cNvSpPr/>
          <p:nvPr/>
        </p:nvSpPr>
        <p:spPr>
          <a:xfrm>
            <a:off x="13384648" y="1028700"/>
            <a:ext cx="5536686" cy="543602"/>
          </a:xfrm>
          <a:custGeom>
            <a:rect b="b" l="l" r="r" t="t"/>
            <a:pathLst>
              <a:path extrusionOk="0" h="543602" w="5536686">
                <a:moveTo>
                  <a:pt x="0" y="0"/>
                </a:moveTo>
                <a:lnTo>
                  <a:pt x="5536686" y="0"/>
                </a:lnTo>
                <a:lnTo>
                  <a:pt x="5536686" y="543602"/>
                </a:lnTo>
                <a:lnTo>
                  <a:pt x="0" y="54360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0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00"/>
        </a:solidFill>
      </p:bgPr>
    </p:bg>
    <p:spTree>
      <p:nvGrpSpPr>
        <p:cNvPr id="404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p24"/>
          <p:cNvSpPr/>
          <p:nvPr/>
        </p:nvSpPr>
        <p:spPr>
          <a:xfrm>
            <a:off x="10852522" y="-1639511"/>
            <a:ext cx="11351886" cy="10897811"/>
          </a:xfrm>
          <a:custGeom>
            <a:rect b="b" l="l" r="r" t="t"/>
            <a:pathLst>
              <a:path extrusionOk="0" h="10897811" w="11351886">
                <a:moveTo>
                  <a:pt x="0" y="0"/>
                </a:moveTo>
                <a:lnTo>
                  <a:pt x="11351887" y="0"/>
                </a:lnTo>
                <a:lnTo>
                  <a:pt x="11351887" y="10897811"/>
                </a:lnTo>
                <a:lnTo>
                  <a:pt x="0" y="1089781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06" name="Google Shape;406;p24"/>
          <p:cNvSpPr/>
          <p:nvPr/>
        </p:nvSpPr>
        <p:spPr>
          <a:xfrm>
            <a:off x="0" y="34290"/>
            <a:ext cx="18288000" cy="10433685"/>
          </a:xfrm>
          <a:custGeom>
            <a:rect b="b" l="l" r="r" t="t"/>
            <a:pathLst>
              <a:path extrusionOk="0" h="10433685" w="18288000">
                <a:moveTo>
                  <a:pt x="0" y="0"/>
                </a:moveTo>
                <a:lnTo>
                  <a:pt x="18288000" y="0"/>
                </a:lnTo>
                <a:lnTo>
                  <a:pt x="18288000" y="10433685"/>
                </a:lnTo>
                <a:lnTo>
                  <a:pt x="0" y="1043368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-36766" l="0" r="0" t="-38503"/>
            </a:stretch>
          </a:blipFill>
          <a:ln>
            <a:noFill/>
          </a:ln>
        </p:spPr>
      </p:sp>
      <p:sp>
        <p:nvSpPr>
          <p:cNvPr id="407" name="Google Shape;407;p24"/>
          <p:cNvSpPr/>
          <p:nvPr/>
        </p:nvSpPr>
        <p:spPr>
          <a:xfrm>
            <a:off x="13384648" y="-182020"/>
            <a:ext cx="5536686" cy="1806344"/>
          </a:xfrm>
          <a:custGeom>
            <a:rect b="b" l="l" r="r" t="t"/>
            <a:pathLst>
              <a:path extrusionOk="0" h="1806344" w="5536686">
                <a:moveTo>
                  <a:pt x="0" y="0"/>
                </a:moveTo>
                <a:lnTo>
                  <a:pt x="5536686" y="0"/>
                </a:lnTo>
                <a:lnTo>
                  <a:pt x="5536686" y="1806344"/>
                </a:lnTo>
                <a:lnTo>
                  <a:pt x="0" y="180634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08" name="Google Shape;408;p24"/>
          <p:cNvSpPr txBox="1"/>
          <p:nvPr/>
        </p:nvSpPr>
        <p:spPr>
          <a:xfrm>
            <a:off x="10852522" y="2745420"/>
            <a:ext cx="6202863" cy="21907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7200" u="none" cap="none" strike="noStrike">
                <a:solidFill>
                  <a:srgbClr val="FFFFFF"/>
                </a:solidFill>
                <a:latin typeface="Dela Gothic One"/>
                <a:ea typeface="Dela Gothic One"/>
                <a:cs typeface="Dela Gothic One"/>
                <a:sym typeface="Dela Gothic One"/>
              </a:rPr>
              <a:t>OUR</a:t>
            </a:r>
            <a:endParaRPr/>
          </a:p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7200" u="none" cap="none" strike="noStrike">
                <a:solidFill>
                  <a:srgbClr val="FFFFFF"/>
                </a:solidFill>
                <a:latin typeface="Dela Gothic One"/>
                <a:ea typeface="Dela Gothic One"/>
                <a:cs typeface="Dela Gothic One"/>
                <a:sym typeface="Dela Gothic One"/>
              </a:rPr>
              <a:t>HISTORY</a:t>
            </a:r>
            <a:endParaRPr/>
          </a:p>
        </p:txBody>
      </p:sp>
      <p:sp>
        <p:nvSpPr>
          <p:cNvPr id="409" name="Google Shape;409;p24"/>
          <p:cNvSpPr txBox="1"/>
          <p:nvPr/>
        </p:nvSpPr>
        <p:spPr>
          <a:xfrm>
            <a:off x="10852522" y="5436567"/>
            <a:ext cx="6202863" cy="147065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Presentations are communication tools that can be used as demonstrations, lectures, speeches, reports, and more. It is mostly presented before an audience. </a:t>
            </a:r>
            <a:endParaRPr/>
          </a:p>
        </p:txBody>
      </p:sp>
      <p:sp>
        <p:nvSpPr>
          <p:cNvPr id="410" name="Google Shape;410;p24"/>
          <p:cNvSpPr/>
          <p:nvPr/>
        </p:nvSpPr>
        <p:spPr>
          <a:xfrm>
            <a:off x="15718038" y="125528"/>
            <a:ext cx="5536686" cy="1806344"/>
          </a:xfrm>
          <a:custGeom>
            <a:rect b="b" l="l" r="r" t="t"/>
            <a:pathLst>
              <a:path extrusionOk="0" h="1806344" w="5536686">
                <a:moveTo>
                  <a:pt x="0" y="0"/>
                </a:moveTo>
                <a:lnTo>
                  <a:pt x="5536685" y="0"/>
                </a:lnTo>
                <a:lnTo>
                  <a:pt x="5536685" y="1806344"/>
                </a:lnTo>
                <a:lnTo>
                  <a:pt x="0" y="180634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11" name="Google Shape;411;p24"/>
          <p:cNvSpPr/>
          <p:nvPr/>
        </p:nvSpPr>
        <p:spPr>
          <a:xfrm>
            <a:off x="813660" y="859573"/>
            <a:ext cx="607277" cy="607277"/>
          </a:xfrm>
          <a:custGeom>
            <a:rect b="b" l="l" r="r" t="t"/>
            <a:pathLst>
              <a:path extrusionOk="0" h="607277" w="607277">
                <a:moveTo>
                  <a:pt x="0" y="0"/>
                </a:moveTo>
                <a:lnTo>
                  <a:pt x="607277" y="0"/>
                </a:lnTo>
                <a:lnTo>
                  <a:pt x="607277" y="607277"/>
                </a:lnTo>
                <a:lnTo>
                  <a:pt x="0" y="60727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12" name="Google Shape;412;p24"/>
          <p:cNvSpPr txBox="1"/>
          <p:nvPr/>
        </p:nvSpPr>
        <p:spPr>
          <a:xfrm>
            <a:off x="1648767" y="980331"/>
            <a:ext cx="4685675" cy="42291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4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200" u="none" cap="none" strike="noStrike">
                <a:solidFill>
                  <a:srgbClr val="FFF8F2"/>
                </a:solidFill>
                <a:latin typeface="Dela Gothic One"/>
                <a:ea typeface="Dela Gothic One"/>
                <a:cs typeface="Dela Gothic One"/>
                <a:sym typeface="Dela Gothic One"/>
              </a:rPr>
              <a:t>YOUR COMPANY</a:t>
            </a:r>
            <a:endParaRPr/>
          </a:p>
        </p:txBody>
      </p:sp>
      <p:sp>
        <p:nvSpPr>
          <p:cNvPr id="413" name="Google Shape;413;p24"/>
          <p:cNvSpPr/>
          <p:nvPr/>
        </p:nvSpPr>
        <p:spPr>
          <a:xfrm>
            <a:off x="-3013054" y="8661631"/>
            <a:ext cx="5536686" cy="1806344"/>
          </a:xfrm>
          <a:custGeom>
            <a:rect b="b" l="l" r="r" t="t"/>
            <a:pathLst>
              <a:path extrusionOk="0" h="1806344" w="5536686">
                <a:moveTo>
                  <a:pt x="0" y="0"/>
                </a:moveTo>
                <a:lnTo>
                  <a:pt x="5536686" y="0"/>
                </a:lnTo>
                <a:lnTo>
                  <a:pt x="5536686" y="1806344"/>
                </a:lnTo>
                <a:lnTo>
                  <a:pt x="0" y="180634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14" name="Google Shape;414;p24"/>
          <p:cNvSpPr/>
          <p:nvPr/>
        </p:nvSpPr>
        <p:spPr>
          <a:xfrm>
            <a:off x="11861090" y="8661631"/>
            <a:ext cx="5536686" cy="1806344"/>
          </a:xfrm>
          <a:custGeom>
            <a:rect b="b" l="l" r="r" t="t"/>
            <a:pathLst>
              <a:path extrusionOk="0" h="1806344" w="5536686">
                <a:moveTo>
                  <a:pt x="0" y="0"/>
                </a:moveTo>
                <a:lnTo>
                  <a:pt x="5536686" y="0"/>
                </a:lnTo>
                <a:lnTo>
                  <a:pt x="5536686" y="1806344"/>
                </a:lnTo>
                <a:lnTo>
                  <a:pt x="0" y="180634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pic>
        <p:nvPicPr>
          <p:cNvPr id="415" name="Google Shape;415;p2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33927" y="1931875"/>
            <a:ext cx="9229024" cy="7420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00"/>
        </a:solidFill>
      </p:bgPr>
    </p:bg>
    <p:spTree>
      <p:nvGrpSpPr>
        <p:cNvPr id="419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p25"/>
          <p:cNvSpPr/>
          <p:nvPr/>
        </p:nvSpPr>
        <p:spPr>
          <a:xfrm>
            <a:off x="0" y="-90653"/>
            <a:ext cx="18288000" cy="10433685"/>
          </a:xfrm>
          <a:custGeom>
            <a:rect b="b" l="l" r="r" t="t"/>
            <a:pathLst>
              <a:path extrusionOk="0" h="10433685" w="18288000">
                <a:moveTo>
                  <a:pt x="0" y="0"/>
                </a:moveTo>
                <a:lnTo>
                  <a:pt x="18288000" y="0"/>
                </a:lnTo>
                <a:lnTo>
                  <a:pt x="18288000" y="10433685"/>
                </a:lnTo>
                <a:lnTo>
                  <a:pt x="0" y="1043368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36766" l="0" r="0" t="-38503"/>
            </a:stretch>
          </a:blipFill>
          <a:ln>
            <a:noFill/>
          </a:ln>
        </p:spPr>
      </p:sp>
      <p:sp>
        <p:nvSpPr>
          <p:cNvPr id="421" name="Google Shape;421;p25"/>
          <p:cNvSpPr/>
          <p:nvPr/>
        </p:nvSpPr>
        <p:spPr>
          <a:xfrm>
            <a:off x="-2063826" y="1382971"/>
            <a:ext cx="10338372" cy="11423616"/>
          </a:xfrm>
          <a:custGeom>
            <a:rect b="b" l="l" r="r" t="t"/>
            <a:pathLst>
              <a:path extrusionOk="0" h="11423616" w="10338372">
                <a:moveTo>
                  <a:pt x="0" y="0"/>
                </a:moveTo>
                <a:lnTo>
                  <a:pt x="10338372" y="0"/>
                </a:lnTo>
                <a:lnTo>
                  <a:pt x="10338372" y="11423615"/>
                </a:lnTo>
                <a:lnTo>
                  <a:pt x="0" y="1142361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22" name="Google Shape;422;p25"/>
          <p:cNvSpPr txBox="1"/>
          <p:nvPr/>
        </p:nvSpPr>
        <p:spPr>
          <a:xfrm>
            <a:off x="2741618" y="3332441"/>
            <a:ext cx="12804900" cy="3324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7200" u="none" cap="none" strike="noStrike">
                <a:solidFill>
                  <a:srgbClr val="FFFFFF"/>
                </a:solidFill>
                <a:latin typeface="Dela Gothic One"/>
                <a:ea typeface="Dela Gothic One"/>
                <a:cs typeface="Dela Gothic One"/>
                <a:sym typeface="Dela Gothic One"/>
              </a:rPr>
              <a:t>WRITE AN ORIGINAL STATEMENT OR INSPIRING QUOTE</a:t>
            </a:r>
            <a:endParaRPr/>
          </a:p>
        </p:txBody>
      </p:sp>
      <p:sp>
        <p:nvSpPr>
          <p:cNvPr id="423" name="Google Shape;423;p25"/>
          <p:cNvSpPr txBox="1"/>
          <p:nvPr/>
        </p:nvSpPr>
        <p:spPr>
          <a:xfrm>
            <a:off x="2741618" y="7343869"/>
            <a:ext cx="12804764" cy="35623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— Include a credit, citation, or supporting message</a:t>
            </a:r>
            <a:endParaRPr/>
          </a:p>
        </p:txBody>
      </p:sp>
      <p:sp>
        <p:nvSpPr>
          <p:cNvPr id="424" name="Google Shape;424;p25"/>
          <p:cNvSpPr/>
          <p:nvPr/>
        </p:nvSpPr>
        <p:spPr>
          <a:xfrm>
            <a:off x="13945025" y="-130238"/>
            <a:ext cx="5536686" cy="1806344"/>
          </a:xfrm>
          <a:custGeom>
            <a:rect b="b" l="l" r="r" t="t"/>
            <a:pathLst>
              <a:path extrusionOk="0" h="1806344" w="5536686">
                <a:moveTo>
                  <a:pt x="0" y="0"/>
                </a:moveTo>
                <a:lnTo>
                  <a:pt x="5536686" y="0"/>
                </a:lnTo>
                <a:lnTo>
                  <a:pt x="5536686" y="1806344"/>
                </a:lnTo>
                <a:lnTo>
                  <a:pt x="0" y="180634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25" name="Google Shape;425;p25"/>
          <p:cNvSpPr/>
          <p:nvPr/>
        </p:nvSpPr>
        <p:spPr>
          <a:xfrm rot="10800000">
            <a:off x="11176682" y="479799"/>
            <a:ext cx="5536686" cy="1806344"/>
          </a:xfrm>
          <a:custGeom>
            <a:rect b="b" l="l" r="r" t="t"/>
            <a:pathLst>
              <a:path extrusionOk="0" h="1806344" w="5536686">
                <a:moveTo>
                  <a:pt x="0" y="0"/>
                </a:moveTo>
                <a:lnTo>
                  <a:pt x="5536686" y="0"/>
                </a:lnTo>
                <a:lnTo>
                  <a:pt x="5536686" y="1806344"/>
                </a:lnTo>
                <a:lnTo>
                  <a:pt x="0" y="180634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26" name="Google Shape;426;p25"/>
          <p:cNvSpPr/>
          <p:nvPr/>
        </p:nvSpPr>
        <p:spPr>
          <a:xfrm>
            <a:off x="337017" y="7959999"/>
            <a:ext cx="5536686" cy="1806344"/>
          </a:xfrm>
          <a:custGeom>
            <a:rect b="b" l="l" r="r" t="t"/>
            <a:pathLst>
              <a:path extrusionOk="0" h="1806344" w="5536686">
                <a:moveTo>
                  <a:pt x="0" y="0"/>
                </a:moveTo>
                <a:lnTo>
                  <a:pt x="5536686" y="0"/>
                </a:lnTo>
                <a:lnTo>
                  <a:pt x="5536686" y="1806344"/>
                </a:lnTo>
                <a:lnTo>
                  <a:pt x="0" y="180634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27" name="Google Shape;427;p25"/>
          <p:cNvSpPr/>
          <p:nvPr/>
        </p:nvSpPr>
        <p:spPr>
          <a:xfrm rot="10800000">
            <a:off x="-1075870" y="7959999"/>
            <a:ext cx="5536686" cy="1806344"/>
          </a:xfrm>
          <a:custGeom>
            <a:rect b="b" l="l" r="r" t="t"/>
            <a:pathLst>
              <a:path extrusionOk="0" h="1806344" w="5536686">
                <a:moveTo>
                  <a:pt x="0" y="0"/>
                </a:moveTo>
                <a:lnTo>
                  <a:pt x="5536686" y="0"/>
                </a:lnTo>
                <a:lnTo>
                  <a:pt x="5536686" y="1806344"/>
                </a:lnTo>
                <a:lnTo>
                  <a:pt x="0" y="180634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28" name="Google Shape;428;p25"/>
          <p:cNvSpPr/>
          <p:nvPr/>
        </p:nvSpPr>
        <p:spPr>
          <a:xfrm>
            <a:off x="813660" y="859573"/>
            <a:ext cx="607277" cy="607277"/>
          </a:xfrm>
          <a:custGeom>
            <a:rect b="b" l="l" r="r" t="t"/>
            <a:pathLst>
              <a:path extrusionOk="0" h="607277" w="607277">
                <a:moveTo>
                  <a:pt x="0" y="0"/>
                </a:moveTo>
                <a:lnTo>
                  <a:pt x="607277" y="0"/>
                </a:lnTo>
                <a:lnTo>
                  <a:pt x="607277" y="607277"/>
                </a:lnTo>
                <a:lnTo>
                  <a:pt x="0" y="60727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29" name="Google Shape;429;p25"/>
          <p:cNvSpPr txBox="1"/>
          <p:nvPr/>
        </p:nvSpPr>
        <p:spPr>
          <a:xfrm>
            <a:off x="1648767" y="980331"/>
            <a:ext cx="4685675" cy="42291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4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200" u="none" cap="none" strike="noStrike">
                <a:solidFill>
                  <a:srgbClr val="FFF8F2"/>
                </a:solidFill>
                <a:latin typeface="Dela Gothic One"/>
                <a:ea typeface="Dela Gothic One"/>
                <a:cs typeface="Dela Gothic One"/>
                <a:sym typeface="Dela Gothic One"/>
              </a:rPr>
              <a:t>YOUR COMPANY</a:t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00"/>
        </a:solidFill>
      </p:bgPr>
    </p:bg>
    <p:spTree>
      <p:nvGrpSpPr>
        <p:cNvPr id="433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p26"/>
          <p:cNvSpPr/>
          <p:nvPr/>
        </p:nvSpPr>
        <p:spPr>
          <a:xfrm>
            <a:off x="0" y="-82246"/>
            <a:ext cx="18288000" cy="10433685"/>
          </a:xfrm>
          <a:custGeom>
            <a:rect b="b" l="l" r="r" t="t"/>
            <a:pathLst>
              <a:path extrusionOk="0" h="10433685" w="18288000">
                <a:moveTo>
                  <a:pt x="0" y="0"/>
                </a:moveTo>
                <a:lnTo>
                  <a:pt x="18288000" y="0"/>
                </a:lnTo>
                <a:lnTo>
                  <a:pt x="18288000" y="10433685"/>
                </a:lnTo>
                <a:lnTo>
                  <a:pt x="0" y="1043368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36766" l="0" r="0" t="-38503"/>
            </a:stretch>
          </a:blipFill>
          <a:ln>
            <a:noFill/>
          </a:ln>
        </p:spPr>
      </p:sp>
      <p:sp>
        <p:nvSpPr>
          <p:cNvPr id="435" name="Google Shape;435;p26"/>
          <p:cNvSpPr/>
          <p:nvPr/>
        </p:nvSpPr>
        <p:spPr>
          <a:xfrm>
            <a:off x="-7086600" y="-82246"/>
            <a:ext cx="16230600" cy="6877717"/>
          </a:xfrm>
          <a:custGeom>
            <a:rect b="b" l="l" r="r" t="t"/>
            <a:pathLst>
              <a:path extrusionOk="0" h="6877717" w="16230600">
                <a:moveTo>
                  <a:pt x="0" y="0"/>
                </a:moveTo>
                <a:lnTo>
                  <a:pt x="16230600" y="0"/>
                </a:lnTo>
                <a:lnTo>
                  <a:pt x="16230600" y="6877717"/>
                </a:lnTo>
                <a:lnTo>
                  <a:pt x="0" y="687771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36" name="Google Shape;436;p26"/>
          <p:cNvSpPr/>
          <p:nvPr/>
        </p:nvSpPr>
        <p:spPr>
          <a:xfrm>
            <a:off x="10563404" y="5019347"/>
            <a:ext cx="11926297" cy="7140870"/>
          </a:xfrm>
          <a:custGeom>
            <a:rect b="b" l="l" r="r" t="t"/>
            <a:pathLst>
              <a:path extrusionOk="0" h="7140870" w="11926297">
                <a:moveTo>
                  <a:pt x="0" y="0"/>
                </a:moveTo>
                <a:lnTo>
                  <a:pt x="11926297" y="0"/>
                </a:lnTo>
                <a:lnTo>
                  <a:pt x="11926297" y="7140871"/>
                </a:lnTo>
                <a:lnTo>
                  <a:pt x="0" y="714087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37" name="Google Shape;437;p26"/>
          <p:cNvSpPr/>
          <p:nvPr/>
        </p:nvSpPr>
        <p:spPr>
          <a:xfrm>
            <a:off x="12402158" y="1193260"/>
            <a:ext cx="5536686" cy="543602"/>
          </a:xfrm>
          <a:custGeom>
            <a:rect b="b" l="l" r="r" t="t"/>
            <a:pathLst>
              <a:path extrusionOk="0" h="543602" w="5536686">
                <a:moveTo>
                  <a:pt x="0" y="0"/>
                </a:moveTo>
                <a:lnTo>
                  <a:pt x="5536685" y="0"/>
                </a:lnTo>
                <a:lnTo>
                  <a:pt x="5536685" y="543602"/>
                </a:lnTo>
                <a:lnTo>
                  <a:pt x="0" y="54360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38" name="Google Shape;438;p26"/>
          <p:cNvSpPr/>
          <p:nvPr/>
        </p:nvSpPr>
        <p:spPr>
          <a:xfrm>
            <a:off x="11722614" y="8317982"/>
            <a:ext cx="5536686" cy="543602"/>
          </a:xfrm>
          <a:custGeom>
            <a:rect b="b" l="l" r="r" t="t"/>
            <a:pathLst>
              <a:path extrusionOk="0" h="543602" w="5536686">
                <a:moveTo>
                  <a:pt x="0" y="0"/>
                </a:moveTo>
                <a:lnTo>
                  <a:pt x="5536686" y="0"/>
                </a:lnTo>
                <a:lnTo>
                  <a:pt x="5536686" y="543601"/>
                </a:lnTo>
                <a:lnTo>
                  <a:pt x="0" y="54360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39" name="Google Shape;439;p26"/>
          <p:cNvSpPr/>
          <p:nvPr/>
        </p:nvSpPr>
        <p:spPr>
          <a:xfrm>
            <a:off x="13896145" y="-341283"/>
            <a:ext cx="5536686" cy="1806344"/>
          </a:xfrm>
          <a:custGeom>
            <a:rect b="b" l="l" r="r" t="t"/>
            <a:pathLst>
              <a:path extrusionOk="0" h="1806344" w="5536686">
                <a:moveTo>
                  <a:pt x="0" y="0"/>
                </a:moveTo>
                <a:lnTo>
                  <a:pt x="5536686" y="0"/>
                </a:lnTo>
                <a:lnTo>
                  <a:pt x="5536686" y="1806344"/>
                </a:lnTo>
                <a:lnTo>
                  <a:pt x="0" y="180634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40" name="Google Shape;440;p26"/>
          <p:cNvSpPr/>
          <p:nvPr/>
        </p:nvSpPr>
        <p:spPr>
          <a:xfrm rot="10800000">
            <a:off x="-885136" y="561889"/>
            <a:ext cx="5536686" cy="1806344"/>
          </a:xfrm>
          <a:custGeom>
            <a:rect b="b" l="l" r="r" t="t"/>
            <a:pathLst>
              <a:path extrusionOk="0" h="1806344" w="5536686">
                <a:moveTo>
                  <a:pt x="0" y="0"/>
                </a:moveTo>
                <a:lnTo>
                  <a:pt x="5536685" y="0"/>
                </a:lnTo>
                <a:lnTo>
                  <a:pt x="5536685" y="1806344"/>
                </a:lnTo>
                <a:lnTo>
                  <a:pt x="0" y="180634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41" name="Google Shape;441;p26"/>
          <p:cNvSpPr/>
          <p:nvPr/>
        </p:nvSpPr>
        <p:spPr>
          <a:xfrm rot="10800000">
            <a:off x="14827631" y="7318260"/>
            <a:ext cx="5536686" cy="1806344"/>
          </a:xfrm>
          <a:custGeom>
            <a:rect b="b" l="l" r="r" t="t"/>
            <a:pathLst>
              <a:path extrusionOk="0" h="1806344" w="5536686">
                <a:moveTo>
                  <a:pt x="0" y="0"/>
                </a:moveTo>
                <a:lnTo>
                  <a:pt x="5536686" y="0"/>
                </a:lnTo>
                <a:lnTo>
                  <a:pt x="5536686" y="1806344"/>
                </a:lnTo>
                <a:lnTo>
                  <a:pt x="0" y="180634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42" name="Google Shape;442;p26"/>
          <p:cNvSpPr txBox="1"/>
          <p:nvPr/>
        </p:nvSpPr>
        <p:spPr>
          <a:xfrm>
            <a:off x="8782193" y="2723717"/>
            <a:ext cx="8813780" cy="10953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7200" u="none" cap="none" strike="noStrike">
                <a:solidFill>
                  <a:srgbClr val="FFFFFF"/>
                </a:solidFill>
                <a:latin typeface="Dela Gothic One"/>
                <a:ea typeface="Dela Gothic One"/>
                <a:cs typeface="Dela Gothic One"/>
                <a:sym typeface="Dela Gothic One"/>
              </a:rPr>
              <a:t>OUR FOUNDER</a:t>
            </a:r>
            <a:endParaRPr/>
          </a:p>
        </p:txBody>
      </p:sp>
      <p:sp>
        <p:nvSpPr>
          <p:cNvPr id="443" name="Google Shape;443;p26"/>
          <p:cNvSpPr txBox="1"/>
          <p:nvPr/>
        </p:nvSpPr>
        <p:spPr>
          <a:xfrm>
            <a:off x="8782193" y="4785985"/>
            <a:ext cx="4645361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200" u="none" cap="none" strike="noStrike">
                <a:solidFill>
                  <a:srgbClr val="FFFFFF"/>
                </a:solidFill>
                <a:latin typeface="Dela Gothic One"/>
                <a:ea typeface="Dela Gothic One"/>
                <a:cs typeface="Dela Gothic One"/>
                <a:sym typeface="Dela Gothic One"/>
              </a:rPr>
              <a:t>Name Surname</a:t>
            </a:r>
            <a:endParaRPr/>
          </a:p>
        </p:txBody>
      </p:sp>
      <p:sp>
        <p:nvSpPr>
          <p:cNvPr id="444" name="Google Shape;444;p26"/>
          <p:cNvSpPr txBox="1"/>
          <p:nvPr/>
        </p:nvSpPr>
        <p:spPr>
          <a:xfrm>
            <a:off x="8782193" y="5674374"/>
            <a:ext cx="6202863" cy="147065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Presentations are communication tools that can be used as demonstrations, lectures, speeches, reports, and more. It is mostly presented before an audience. </a:t>
            </a:r>
            <a:endParaRPr/>
          </a:p>
        </p:txBody>
      </p:sp>
      <p:pic>
        <p:nvPicPr>
          <p:cNvPr id="445" name="Google Shape;445;p2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264663" y="2246875"/>
            <a:ext cx="6614670" cy="6614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00"/>
        </a:solidFill>
      </p:bgPr>
    </p:bg>
    <p:spTree>
      <p:nvGrpSpPr>
        <p:cNvPr id="449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p27"/>
          <p:cNvSpPr/>
          <p:nvPr/>
        </p:nvSpPr>
        <p:spPr>
          <a:xfrm>
            <a:off x="0" y="-66534"/>
            <a:ext cx="18288000" cy="10433685"/>
          </a:xfrm>
          <a:custGeom>
            <a:rect b="b" l="l" r="r" t="t"/>
            <a:pathLst>
              <a:path extrusionOk="0" h="10433685" w="18288000">
                <a:moveTo>
                  <a:pt x="0" y="0"/>
                </a:moveTo>
                <a:lnTo>
                  <a:pt x="18288000" y="0"/>
                </a:lnTo>
                <a:lnTo>
                  <a:pt x="18288000" y="10433685"/>
                </a:lnTo>
                <a:lnTo>
                  <a:pt x="0" y="1043368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36766" l="0" r="0" t="-38503"/>
            </a:stretch>
          </a:blipFill>
          <a:ln>
            <a:noFill/>
          </a:ln>
        </p:spPr>
      </p:sp>
      <p:sp>
        <p:nvSpPr>
          <p:cNvPr id="451" name="Google Shape;451;p27"/>
          <p:cNvSpPr/>
          <p:nvPr/>
        </p:nvSpPr>
        <p:spPr>
          <a:xfrm>
            <a:off x="850862" y="737738"/>
            <a:ext cx="11139898" cy="8229600"/>
          </a:xfrm>
          <a:custGeom>
            <a:rect b="b" l="l" r="r" t="t"/>
            <a:pathLst>
              <a:path extrusionOk="0" h="8229600" w="11139898">
                <a:moveTo>
                  <a:pt x="0" y="0"/>
                </a:moveTo>
                <a:lnTo>
                  <a:pt x="11139899" y="0"/>
                </a:lnTo>
                <a:lnTo>
                  <a:pt x="11139899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52" name="Google Shape;452;p27"/>
          <p:cNvSpPr txBox="1"/>
          <p:nvPr/>
        </p:nvSpPr>
        <p:spPr>
          <a:xfrm>
            <a:off x="3486605" y="3643777"/>
            <a:ext cx="10829854" cy="13811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0" u="none" cap="none" strike="noStrike">
                <a:solidFill>
                  <a:srgbClr val="FFFFFF"/>
                </a:solidFill>
                <a:latin typeface="Dela Gothic One"/>
                <a:ea typeface="Dela Gothic One"/>
                <a:cs typeface="Dela Gothic One"/>
                <a:sym typeface="Dela Gothic One"/>
              </a:rPr>
              <a:t>THANK YOU!</a:t>
            </a:r>
            <a:endParaRPr/>
          </a:p>
        </p:txBody>
      </p:sp>
      <p:sp>
        <p:nvSpPr>
          <p:cNvPr id="453" name="Google Shape;453;p27"/>
          <p:cNvSpPr txBox="1"/>
          <p:nvPr/>
        </p:nvSpPr>
        <p:spPr>
          <a:xfrm>
            <a:off x="5679571" y="5414392"/>
            <a:ext cx="6880363" cy="3352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Write a closing statement or call-to-action here.</a:t>
            </a:r>
            <a:endParaRPr/>
          </a:p>
        </p:txBody>
      </p:sp>
      <p:sp>
        <p:nvSpPr>
          <p:cNvPr id="454" name="Google Shape;454;p27"/>
          <p:cNvSpPr/>
          <p:nvPr/>
        </p:nvSpPr>
        <p:spPr>
          <a:xfrm>
            <a:off x="813660" y="859573"/>
            <a:ext cx="607277" cy="607277"/>
          </a:xfrm>
          <a:custGeom>
            <a:rect b="b" l="l" r="r" t="t"/>
            <a:pathLst>
              <a:path extrusionOk="0" h="607277" w="607277">
                <a:moveTo>
                  <a:pt x="0" y="0"/>
                </a:moveTo>
                <a:lnTo>
                  <a:pt x="607277" y="0"/>
                </a:lnTo>
                <a:lnTo>
                  <a:pt x="607277" y="607277"/>
                </a:lnTo>
                <a:lnTo>
                  <a:pt x="0" y="60727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55" name="Google Shape;455;p27"/>
          <p:cNvSpPr txBox="1"/>
          <p:nvPr/>
        </p:nvSpPr>
        <p:spPr>
          <a:xfrm>
            <a:off x="1648767" y="980331"/>
            <a:ext cx="4685675" cy="42291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4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200" u="none" cap="none" strike="noStrike">
                <a:solidFill>
                  <a:srgbClr val="FFF8F2"/>
                </a:solidFill>
                <a:latin typeface="Dela Gothic One"/>
                <a:ea typeface="Dela Gothic One"/>
                <a:cs typeface="Dela Gothic One"/>
                <a:sym typeface="Dela Gothic One"/>
              </a:rPr>
              <a:t>YOUR COMPANY</a:t>
            </a:r>
            <a:endParaRPr/>
          </a:p>
        </p:txBody>
      </p:sp>
      <p:sp>
        <p:nvSpPr>
          <p:cNvPr id="456" name="Google Shape;456;p27"/>
          <p:cNvSpPr/>
          <p:nvPr/>
        </p:nvSpPr>
        <p:spPr>
          <a:xfrm>
            <a:off x="14366045" y="8035900"/>
            <a:ext cx="5786510" cy="1222400"/>
          </a:xfrm>
          <a:custGeom>
            <a:rect b="b" l="l" r="r" t="t"/>
            <a:pathLst>
              <a:path extrusionOk="0" h="1222400" w="5786510">
                <a:moveTo>
                  <a:pt x="0" y="0"/>
                </a:moveTo>
                <a:lnTo>
                  <a:pt x="5786510" y="0"/>
                </a:lnTo>
                <a:lnTo>
                  <a:pt x="5786510" y="1222400"/>
                </a:lnTo>
                <a:lnTo>
                  <a:pt x="0" y="12224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57" name="Google Shape;457;p27"/>
          <p:cNvSpPr/>
          <p:nvPr/>
        </p:nvSpPr>
        <p:spPr>
          <a:xfrm>
            <a:off x="13321623" y="8399033"/>
            <a:ext cx="5786510" cy="1222400"/>
          </a:xfrm>
          <a:custGeom>
            <a:rect b="b" l="l" r="r" t="t"/>
            <a:pathLst>
              <a:path extrusionOk="0" h="1222400" w="5786510">
                <a:moveTo>
                  <a:pt x="0" y="0"/>
                </a:moveTo>
                <a:lnTo>
                  <a:pt x="5786510" y="0"/>
                </a:lnTo>
                <a:lnTo>
                  <a:pt x="5786510" y="1222400"/>
                </a:lnTo>
                <a:lnTo>
                  <a:pt x="0" y="12224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58" name="Google Shape;458;p27"/>
          <p:cNvSpPr/>
          <p:nvPr/>
        </p:nvSpPr>
        <p:spPr>
          <a:xfrm>
            <a:off x="8351015" y="-299219"/>
            <a:ext cx="5786510" cy="1222400"/>
          </a:xfrm>
          <a:custGeom>
            <a:rect b="b" l="l" r="r" t="t"/>
            <a:pathLst>
              <a:path extrusionOk="0" h="1222400" w="5786510">
                <a:moveTo>
                  <a:pt x="0" y="0"/>
                </a:moveTo>
                <a:lnTo>
                  <a:pt x="5786510" y="0"/>
                </a:lnTo>
                <a:lnTo>
                  <a:pt x="5786510" y="1222400"/>
                </a:lnTo>
                <a:lnTo>
                  <a:pt x="0" y="12224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59" name="Google Shape;459;p27"/>
          <p:cNvSpPr/>
          <p:nvPr/>
        </p:nvSpPr>
        <p:spPr>
          <a:xfrm>
            <a:off x="1007043" y="8234867"/>
            <a:ext cx="6324586" cy="1023433"/>
          </a:xfrm>
          <a:custGeom>
            <a:rect b="b" l="l" r="r" t="t"/>
            <a:pathLst>
              <a:path extrusionOk="0" h="1023433" w="6324586">
                <a:moveTo>
                  <a:pt x="0" y="0"/>
                </a:moveTo>
                <a:lnTo>
                  <a:pt x="6324586" y="0"/>
                </a:lnTo>
                <a:lnTo>
                  <a:pt x="6324586" y="1023433"/>
                </a:lnTo>
                <a:lnTo>
                  <a:pt x="0" y="102343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60" name="Google Shape;460;p27"/>
          <p:cNvSpPr/>
          <p:nvPr/>
        </p:nvSpPr>
        <p:spPr>
          <a:xfrm>
            <a:off x="-1995898" y="7723150"/>
            <a:ext cx="6324586" cy="1023433"/>
          </a:xfrm>
          <a:custGeom>
            <a:rect b="b" l="l" r="r" t="t"/>
            <a:pathLst>
              <a:path extrusionOk="0" h="1023433" w="6324586">
                <a:moveTo>
                  <a:pt x="0" y="0"/>
                </a:moveTo>
                <a:lnTo>
                  <a:pt x="6324586" y="0"/>
                </a:lnTo>
                <a:lnTo>
                  <a:pt x="6324586" y="1023433"/>
                </a:lnTo>
                <a:lnTo>
                  <a:pt x="0" y="102343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00"/>
        </a:solidFill>
      </p:bgPr>
    </p:bg>
    <p:spTree>
      <p:nvGrpSpPr>
        <p:cNvPr id="464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Google Shape;465;p28"/>
          <p:cNvSpPr/>
          <p:nvPr/>
        </p:nvSpPr>
        <p:spPr>
          <a:xfrm>
            <a:off x="0" y="-72798"/>
            <a:ext cx="18288000" cy="10433685"/>
          </a:xfrm>
          <a:custGeom>
            <a:rect b="b" l="l" r="r" t="t"/>
            <a:pathLst>
              <a:path extrusionOk="0" h="10433685" w="18288000">
                <a:moveTo>
                  <a:pt x="0" y="0"/>
                </a:moveTo>
                <a:lnTo>
                  <a:pt x="18288000" y="0"/>
                </a:lnTo>
                <a:lnTo>
                  <a:pt x="18288000" y="10433684"/>
                </a:lnTo>
                <a:lnTo>
                  <a:pt x="0" y="1043368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36766" l="0" r="0" t="-38503"/>
            </a:stretch>
          </a:blipFill>
          <a:ln>
            <a:noFill/>
          </a:ln>
        </p:spPr>
      </p:sp>
      <p:cxnSp>
        <p:nvCxnSpPr>
          <p:cNvPr id="466" name="Google Shape;466;p28"/>
          <p:cNvCxnSpPr/>
          <p:nvPr/>
        </p:nvCxnSpPr>
        <p:spPr>
          <a:xfrm rot="-5400000">
            <a:off x="1792016" y="5146282"/>
            <a:ext cx="10257527" cy="0"/>
          </a:xfrm>
          <a:prstGeom prst="straightConnector1">
            <a:avLst/>
          </a:prstGeom>
          <a:noFill/>
          <a:ln cap="rnd" cmpd="sng" w="9525">
            <a:solidFill>
              <a:srgbClr val="000000">
                <a:alpha val="29803"/>
              </a:srgbClr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67" name="Google Shape;467;p28"/>
          <p:cNvSpPr txBox="1"/>
          <p:nvPr/>
        </p:nvSpPr>
        <p:spPr>
          <a:xfrm>
            <a:off x="1028700" y="569173"/>
            <a:ext cx="7217103" cy="21907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7200" u="none" cap="none" strike="noStrike">
                <a:solidFill>
                  <a:srgbClr val="FFFFFF"/>
                </a:solidFill>
                <a:latin typeface="Dela Gothic One"/>
                <a:ea typeface="Dela Gothic One"/>
                <a:cs typeface="Dela Gothic One"/>
                <a:sym typeface="Dela Gothic One"/>
              </a:rPr>
              <a:t>RESOURCE </a:t>
            </a:r>
            <a:endParaRPr/>
          </a:p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7200" u="none" cap="none" strike="noStrike">
                <a:solidFill>
                  <a:srgbClr val="FFFFFF"/>
                </a:solidFill>
                <a:latin typeface="Dela Gothic One"/>
                <a:ea typeface="Dela Gothic One"/>
                <a:cs typeface="Dela Gothic One"/>
                <a:sym typeface="Dela Gothic One"/>
              </a:rPr>
              <a:t>PAGE</a:t>
            </a:r>
            <a:endParaRPr/>
          </a:p>
        </p:txBody>
      </p:sp>
      <p:sp>
        <p:nvSpPr>
          <p:cNvPr id="468" name="Google Shape;468;p28"/>
          <p:cNvSpPr txBox="1"/>
          <p:nvPr/>
        </p:nvSpPr>
        <p:spPr>
          <a:xfrm>
            <a:off x="1028700" y="4561411"/>
            <a:ext cx="5892079" cy="402649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Use these design resources in your Canva Presentation. </a:t>
            </a:r>
            <a:endParaRPr/>
          </a:p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100" u="none" cap="none" strike="noStrike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226695" lvl="1" marL="45339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00"/>
              <a:buFont typeface="Arial"/>
              <a:buChar char="•"/>
            </a:pPr>
            <a:r>
              <a:rPr b="0" i="0" lang="en-US" sz="21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Titles: Dela gothic One</a:t>
            </a:r>
            <a:endParaRPr/>
          </a:p>
          <a:p>
            <a:pPr indent="-226695" lvl="1" marL="45339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00"/>
              <a:buFont typeface="Arial"/>
              <a:buChar char="•"/>
            </a:pPr>
            <a:r>
              <a:rPr b="0" i="0" lang="en-US" sz="21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Headers: Dela Gothic One </a:t>
            </a:r>
            <a:endParaRPr/>
          </a:p>
          <a:p>
            <a:pPr indent="-226695" lvl="1" marL="45339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00"/>
              <a:buFont typeface="Arial"/>
              <a:buChar char="•"/>
            </a:pPr>
            <a:r>
              <a:rPr b="0" i="0" lang="en-US" sz="21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Body Copy: Montserrat</a:t>
            </a:r>
            <a:endParaRPr/>
          </a:p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100" u="none" cap="none" strike="noStrike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You can find these fonts online too. Happy designing! </a:t>
            </a:r>
            <a:endParaRPr/>
          </a:p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100" u="none" cap="none" strike="noStrike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Don't forget to delete this page before presenting. </a:t>
            </a:r>
            <a:endParaRPr/>
          </a:p>
        </p:txBody>
      </p:sp>
      <p:sp>
        <p:nvSpPr>
          <p:cNvPr id="469" name="Google Shape;469;p28"/>
          <p:cNvSpPr txBox="1"/>
          <p:nvPr/>
        </p:nvSpPr>
        <p:spPr>
          <a:xfrm>
            <a:off x="1028700" y="3217123"/>
            <a:ext cx="4676765" cy="74944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999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27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This presentation template uses the following free fonts:</a:t>
            </a:r>
            <a:endParaRPr/>
          </a:p>
        </p:txBody>
      </p:sp>
      <p:sp>
        <p:nvSpPr>
          <p:cNvPr id="470" name="Google Shape;470;p28"/>
          <p:cNvSpPr/>
          <p:nvPr/>
        </p:nvSpPr>
        <p:spPr>
          <a:xfrm>
            <a:off x="12707065" y="1265359"/>
            <a:ext cx="2636527" cy="556966"/>
          </a:xfrm>
          <a:custGeom>
            <a:rect b="b" l="l" r="r" t="t"/>
            <a:pathLst>
              <a:path extrusionOk="0" h="556966" w="2636527">
                <a:moveTo>
                  <a:pt x="0" y="0"/>
                </a:moveTo>
                <a:lnTo>
                  <a:pt x="2636528" y="0"/>
                </a:lnTo>
                <a:lnTo>
                  <a:pt x="2636528" y="556967"/>
                </a:lnTo>
                <a:lnTo>
                  <a:pt x="0" y="55696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71" name="Google Shape;471;p28"/>
          <p:cNvSpPr/>
          <p:nvPr/>
        </p:nvSpPr>
        <p:spPr>
          <a:xfrm>
            <a:off x="12827919" y="894314"/>
            <a:ext cx="2881693" cy="466310"/>
          </a:xfrm>
          <a:custGeom>
            <a:rect b="b" l="l" r="r" t="t"/>
            <a:pathLst>
              <a:path extrusionOk="0" h="466310" w="2881693">
                <a:moveTo>
                  <a:pt x="0" y="0"/>
                </a:moveTo>
                <a:lnTo>
                  <a:pt x="2881692" y="0"/>
                </a:lnTo>
                <a:lnTo>
                  <a:pt x="2881692" y="466311"/>
                </a:lnTo>
                <a:lnTo>
                  <a:pt x="0" y="46631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72" name="Google Shape;472;p28"/>
          <p:cNvSpPr/>
          <p:nvPr/>
        </p:nvSpPr>
        <p:spPr>
          <a:xfrm>
            <a:off x="9086357" y="894314"/>
            <a:ext cx="552323" cy="552323"/>
          </a:xfrm>
          <a:custGeom>
            <a:rect b="b" l="l" r="r" t="t"/>
            <a:pathLst>
              <a:path extrusionOk="0" h="552323" w="552323">
                <a:moveTo>
                  <a:pt x="0" y="0"/>
                </a:moveTo>
                <a:lnTo>
                  <a:pt x="552323" y="0"/>
                </a:lnTo>
                <a:lnTo>
                  <a:pt x="552323" y="552323"/>
                </a:lnTo>
                <a:lnTo>
                  <a:pt x="0" y="55232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73" name="Google Shape;473;p28"/>
          <p:cNvSpPr/>
          <p:nvPr/>
        </p:nvSpPr>
        <p:spPr>
          <a:xfrm>
            <a:off x="15427237" y="3682771"/>
            <a:ext cx="2077254" cy="1534572"/>
          </a:xfrm>
          <a:custGeom>
            <a:rect b="b" l="l" r="r" t="t"/>
            <a:pathLst>
              <a:path extrusionOk="0" h="1534572" w="2077254">
                <a:moveTo>
                  <a:pt x="0" y="0"/>
                </a:moveTo>
                <a:lnTo>
                  <a:pt x="2077254" y="0"/>
                </a:lnTo>
                <a:lnTo>
                  <a:pt x="2077254" y="1534572"/>
                </a:lnTo>
                <a:lnTo>
                  <a:pt x="0" y="153457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74" name="Google Shape;474;p28"/>
          <p:cNvSpPr/>
          <p:nvPr/>
        </p:nvSpPr>
        <p:spPr>
          <a:xfrm>
            <a:off x="11209330" y="5931791"/>
            <a:ext cx="2363985" cy="1001739"/>
          </a:xfrm>
          <a:custGeom>
            <a:rect b="b" l="l" r="r" t="t"/>
            <a:pathLst>
              <a:path extrusionOk="0" h="1001739" w="2363985">
                <a:moveTo>
                  <a:pt x="0" y="0"/>
                </a:moveTo>
                <a:lnTo>
                  <a:pt x="2363985" y="0"/>
                </a:lnTo>
                <a:lnTo>
                  <a:pt x="2363985" y="1001739"/>
                </a:lnTo>
                <a:lnTo>
                  <a:pt x="0" y="100173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75" name="Google Shape;475;p28"/>
          <p:cNvSpPr/>
          <p:nvPr/>
        </p:nvSpPr>
        <p:spPr>
          <a:xfrm>
            <a:off x="8715234" y="5988068"/>
            <a:ext cx="2564807" cy="1535678"/>
          </a:xfrm>
          <a:custGeom>
            <a:rect b="b" l="l" r="r" t="t"/>
            <a:pathLst>
              <a:path extrusionOk="0" h="1535678" w="2564807">
                <a:moveTo>
                  <a:pt x="0" y="0"/>
                </a:moveTo>
                <a:lnTo>
                  <a:pt x="2564807" y="0"/>
                </a:lnTo>
                <a:lnTo>
                  <a:pt x="2564807" y="1535678"/>
                </a:lnTo>
                <a:lnTo>
                  <a:pt x="0" y="153567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76" name="Google Shape;476;p28"/>
          <p:cNvSpPr/>
          <p:nvPr/>
        </p:nvSpPr>
        <p:spPr>
          <a:xfrm>
            <a:off x="13698093" y="5750770"/>
            <a:ext cx="1508479" cy="1666828"/>
          </a:xfrm>
          <a:custGeom>
            <a:rect b="b" l="l" r="r" t="t"/>
            <a:pathLst>
              <a:path extrusionOk="0" h="1666828" w="1508479">
                <a:moveTo>
                  <a:pt x="0" y="0"/>
                </a:moveTo>
                <a:lnTo>
                  <a:pt x="1508479" y="0"/>
                </a:lnTo>
                <a:lnTo>
                  <a:pt x="1508479" y="1666828"/>
                </a:lnTo>
                <a:lnTo>
                  <a:pt x="0" y="166682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0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77" name="Google Shape;477;p28"/>
          <p:cNvSpPr/>
          <p:nvPr/>
        </p:nvSpPr>
        <p:spPr>
          <a:xfrm>
            <a:off x="9346615" y="8084152"/>
            <a:ext cx="1635954" cy="1570516"/>
          </a:xfrm>
          <a:custGeom>
            <a:rect b="b" l="l" r="r" t="t"/>
            <a:pathLst>
              <a:path extrusionOk="0" h="1570516" w="1635954">
                <a:moveTo>
                  <a:pt x="0" y="0"/>
                </a:moveTo>
                <a:lnTo>
                  <a:pt x="1635954" y="0"/>
                </a:lnTo>
                <a:lnTo>
                  <a:pt x="1635954" y="1570516"/>
                </a:lnTo>
                <a:lnTo>
                  <a:pt x="0" y="157051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1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478" name="Google Shape;478;p28"/>
          <p:cNvGrpSpPr/>
          <p:nvPr/>
        </p:nvGrpSpPr>
        <p:grpSpPr>
          <a:xfrm>
            <a:off x="15663357" y="5931791"/>
            <a:ext cx="1624950" cy="1306040"/>
            <a:chOff x="0" y="0"/>
            <a:chExt cx="7467600" cy="6002020"/>
          </a:xfrm>
        </p:grpSpPr>
        <p:sp>
          <p:nvSpPr>
            <p:cNvPr id="479" name="Google Shape;479;p28"/>
            <p:cNvSpPr/>
            <p:nvPr/>
          </p:nvSpPr>
          <p:spPr>
            <a:xfrm>
              <a:off x="0" y="0"/>
              <a:ext cx="7467600" cy="4513580"/>
            </a:xfrm>
            <a:custGeom>
              <a:rect b="b" l="l" r="r" t="t"/>
              <a:pathLst>
                <a:path extrusionOk="0" h="4513580" w="7467600">
                  <a:moveTo>
                    <a:pt x="7127240" y="0"/>
                  </a:moveTo>
                  <a:lnTo>
                    <a:pt x="340360" y="0"/>
                  </a:lnTo>
                  <a:cubicBezTo>
                    <a:pt x="152400" y="0"/>
                    <a:pt x="0" y="152400"/>
                    <a:pt x="0" y="340360"/>
                  </a:cubicBezTo>
                  <a:lnTo>
                    <a:pt x="0" y="4513580"/>
                  </a:lnTo>
                  <a:lnTo>
                    <a:pt x="7467600" y="4513580"/>
                  </a:lnTo>
                  <a:lnTo>
                    <a:pt x="7467600" y="340360"/>
                  </a:lnTo>
                  <a:cubicBezTo>
                    <a:pt x="7467600" y="152400"/>
                    <a:pt x="7315200" y="0"/>
                    <a:pt x="7127240" y="0"/>
                  </a:cubicBezTo>
                  <a:close/>
                  <a:moveTo>
                    <a:pt x="7142480" y="4188460"/>
                  </a:moveTo>
                  <a:lnTo>
                    <a:pt x="314961" y="4188460"/>
                  </a:lnTo>
                  <a:lnTo>
                    <a:pt x="314961" y="353060"/>
                  </a:lnTo>
                  <a:lnTo>
                    <a:pt x="7142480" y="353060"/>
                  </a:lnTo>
                  <a:lnTo>
                    <a:pt x="7142480" y="418846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0" name="Google Shape;480;p28"/>
            <p:cNvSpPr/>
            <p:nvPr/>
          </p:nvSpPr>
          <p:spPr>
            <a:xfrm>
              <a:off x="0" y="4514850"/>
              <a:ext cx="7467600" cy="695960"/>
            </a:xfrm>
            <a:custGeom>
              <a:rect b="b" l="l" r="r" t="t"/>
              <a:pathLst>
                <a:path extrusionOk="0" h="695960" w="7467600">
                  <a:moveTo>
                    <a:pt x="0" y="355600"/>
                  </a:moveTo>
                  <a:cubicBezTo>
                    <a:pt x="0" y="543560"/>
                    <a:pt x="152400" y="695960"/>
                    <a:pt x="340360" y="695960"/>
                  </a:cubicBezTo>
                  <a:lnTo>
                    <a:pt x="7127240" y="695960"/>
                  </a:lnTo>
                  <a:cubicBezTo>
                    <a:pt x="7315200" y="695960"/>
                    <a:pt x="7467600" y="543560"/>
                    <a:pt x="7467600" y="355600"/>
                  </a:cubicBezTo>
                  <a:lnTo>
                    <a:pt x="7467600" y="0"/>
                  </a:lnTo>
                  <a:lnTo>
                    <a:pt x="0" y="0"/>
                  </a:lnTo>
                  <a:lnTo>
                    <a:pt x="0" y="355600"/>
                  </a:lnTo>
                  <a:close/>
                </a:path>
              </a:pathLst>
            </a:custGeom>
            <a:solidFill>
              <a:srgbClr val="E9E9E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1" name="Google Shape;481;p28"/>
            <p:cNvSpPr/>
            <p:nvPr/>
          </p:nvSpPr>
          <p:spPr>
            <a:xfrm>
              <a:off x="2429510" y="5210810"/>
              <a:ext cx="2606040" cy="791210"/>
            </a:xfrm>
            <a:custGeom>
              <a:rect b="b" l="l" r="r" t="t"/>
              <a:pathLst>
                <a:path extrusionOk="0" h="791210" w="2606040">
                  <a:moveTo>
                    <a:pt x="1258570" y="0"/>
                  </a:moveTo>
                  <a:lnTo>
                    <a:pt x="453390" y="0"/>
                  </a:lnTo>
                  <a:cubicBezTo>
                    <a:pt x="453390" y="0"/>
                    <a:pt x="429260" y="370840"/>
                    <a:pt x="403860" y="525780"/>
                  </a:cubicBezTo>
                  <a:cubicBezTo>
                    <a:pt x="359410" y="791210"/>
                    <a:pt x="87630" y="706120"/>
                    <a:pt x="10160" y="762000"/>
                  </a:cubicBezTo>
                  <a:cubicBezTo>
                    <a:pt x="0" y="769620"/>
                    <a:pt x="5080" y="786130"/>
                    <a:pt x="17780" y="786130"/>
                  </a:cubicBezTo>
                  <a:lnTo>
                    <a:pt x="2588260" y="786130"/>
                  </a:lnTo>
                  <a:cubicBezTo>
                    <a:pt x="2600960" y="786130"/>
                    <a:pt x="2606040" y="769620"/>
                    <a:pt x="2595880" y="762000"/>
                  </a:cubicBezTo>
                  <a:cubicBezTo>
                    <a:pt x="2518410" y="706120"/>
                    <a:pt x="2246630" y="791210"/>
                    <a:pt x="2202180" y="525780"/>
                  </a:cubicBezTo>
                  <a:cubicBezTo>
                    <a:pt x="2176780" y="370840"/>
                    <a:pt x="2152650" y="0"/>
                    <a:pt x="2152650" y="0"/>
                  </a:cubicBezTo>
                  <a:lnTo>
                    <a:pt x="1258570" y="0"/>
                  </a:lnTo>
                  <a:close/>
                </a:path>
              </a:pathLst>
            </a:custGeom>
            <a:solidFill>
              <a:srgbClr val="BBBBB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2" name="Google Shape;482;p28"/>
            <p:cNvSpPr/>
            <p:nvPr/>
          </p:nvSpPr>
          <p:spPr>
            <a:xfrm>
              <a:off x="314960" y="353060"/>
              <a:ext cx="6827520" cy="3835400"/>
            </a:xfrm>
            <a:custGeom>
              <a:rect b="b" l="l" r="r" t="t"/>
              <a:pathLst>
                <a:path extrusionOk="0" h="3835400" w="6827520">
                  <a:moveTo>
                    <a:pt x="0" y="0"/>
                  </a:moveTo>
                  <a:lnTo>
                    <a:pt x="6827520" y="0"/>
                  </a:lnTo>
                  <a:lnTo>
                    <a:pt x="6827520" y="3835400"/>
                  </a:lnTo>
                  <a:lnTo>
                    <a:pt x="0" y="3835400"/>
                  </a:lnTo>
                  <a:close/>
                </a:path>
              </a:pathLst>
            </a:custGeom>
            <a:blipFill rotWithShape="1">
              <a:blip r:embed="rId12">
                <a:alphaModFix/>
              </a:blip>
              <a:stretch>
                <a:fillRect b="-9410" l="0" r="0" t="-9410"/>
              </a:stretch>
            </a:blipFill>
            <a:ln>
              <a:noFill/>
            </a:ln>
          </p:spPr>
        </p:sp>
      </p:grpSp>
      <p:sp>
        <p:nvSpPr>
          <p:cNvPr id="483" name="Google Shape;483;p28"/>
          <p:cNvSpPr/>
          <p:nvPr/>
        </p:nvSpPr>
        <p:spPr>
          <a:xfrm>
            <a:off x="11661276" y="8029442"/>
            <a:ext cx="1189849" cy="1535289"/>
          </a:xfrm>
          <a:custGeom>
            <a:rect b="b" l="l" r="r" t="t"/>
            <a:pathLst>
              <a:path extrusionOk="0" h="1535289" w="1189849">
                <a:moveTo>
                  <a:pt x="0" y="0"/>
                </a:moveTo>
                <a:lnTo>
                  <a:pt x="1189849" y="0"/>
                </a:lnTo>
                <a:lnTo>
                  <a:pt x="1189849" y="1535289"/>
                </a:lnTo>
                <a:lnTo>
                  <a:pt x="0" y="153528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84" name="Google Shape;484;p28"/>
          <p:cNvSpPr/>
          <p:nvPr/>
        </p:nvSpPr>
        <p:spPr>
          <a:xfrm rot="8321977">
            <a:off x="13451066" y="8250520"/>
            <a:ext cx="2060025" cy="1237781"/>
          </a:xfrm>
          <a:custGeom>
            <a:rect b="b" l="l" r="r" t="t"/>
            <a:pathLst>
              <a:path extrusionOk="0" h="1237781" w="2060025">
                <a:moveTo>
                  <a:pt x="0" y="0"/>
                </a:moveTo>
                <a:lnTo>
                  <a:pt x="2060025" y="0"/>
                </a:lnTo>
                <a:lnTo>
                  <a:pt x="2060025" y="1237781"/>
                </a:lnTo>
                <a:lnTo>
                  <a:pt x="0" y="123778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 b="0" l="0" r="-350" t="0"/>
            </a:stretch>
          </a:blipFill>
          <a:ln>
            <a:noFill/>
          </a:ln>
        </p:spPr>
      </p:sp>
      <p:sp>
        <p:nvSpPr>
          <p:cNvPr id="485" name="Google Shape;485;p28"/>
          <p:cNvSpPr/>
          <p:nvPr/>
        </p:nvSpPr>
        <p:spPr>
          <a:xfrm>
            <a:off x="9035137" y="3952224"/>
            <a:ext cx="2047435" cy="931583"/>
          </a:xfrm>
          <a:custGeom>
            <a:rect b="b" l="l" r="r" t="t"/>
            <a:pathLst>
              <a:path extrusionOk="0" h="931583" w="2047435">
                <a:moveTo>
                  <a:pt x="0" y="0"/>
                </a:moveTo>
                <a:lnTo>
                  <a:pt x="2047435" y="0"/>
                </a:lnTo>
                <a:lnTo>
                  <a:pt x="2047435" y="931582"/>
                </a:lnTo>
                <a:lnTo>
                  <a:pt x="0" y="9315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86" name="Google Shape;486;p28"/>
          <p:cNvSpPr/>
          <p:nvPr/>
        </p:nvSpPr>
        <p:spPr>
          <a:xfrm rot="-4327781">
            <a:off x="15584524" y="8326795"/>
            <a:ext cx="1545907" cy="1085231"/>
          </a:xfrm>
          <a:custGeom>
            <a:rect b="b" l="l" r="r" t="t"/>
            <a:pathLst>
              <a:path extrusionOk="0" h="1085231" w="1545907">
                <a:moveTo>
                  <a:pt x="0" y="0"/>
                </a:moveTo>
                <a:lnTo>
                  <a:pt x="1545906" y="0"/>
                </a:lnTo>
                <a:lnTo>
                  <a:pt x="1545906" y="1085231"/>
                </a:lnTo>
                <a:lnTo>
                  <a:pt x="0" y="108523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5">
              <a:alphaModFix/>
            </a:blip>
            <a:stretch>
              <a:fillRect b="0" l="0" r="-285" t="0"/>
            </a:stretch>
          </a:blipFill>
          <a:ln>
            <a:noFill/>
          </a:ln>
        </p:spPr>
      </p:sp>
      <p:sp>
        <p:nvSpPr>
          <p:cNvPr id="487" name="Google Shape;487;p28"/>
          <p:cNvSpPr/>
          <p:nvPr/>
        </p:nvSpPr>
        <p:spPr>
          <a:xfrm>
            <a:off x="16052404" y="270976"/>
            <a:ext cx="608389" cy="1799000"/>
          </a:xfrm>
          <a:custGeom>
            <a:rect b="b" l="l" r="r" t="t"/>
            <a:pathLst>
              <a:path extrusionOk="0" h="1799000" w="608389">
                <a:moveTo>
                  <a:pt x="0" y="0"/>
                </a:moveTo>
                <a:lnTo>
                  <a:pt x="608389" y="0"/>
                </a:lnTo>
                <a:lnTo>
                  <a:pt x="608389" y="1799000"/>
                </a:lnTo>
                <a:lnTo>
                  <a:pt x="0" y="1799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88" name="Google Shape;488;p28"/>
          <p:cNvSpPr/>
          <p:nvPr/>
        </p:nvSpPr>
        <p:spPr>
          <a:xfrm>
            <a:off x="13312162" y="3449250"/>
            <a:ext cx="1662008" cy="1768093"/>
          </a:xfrm>
          <a:custGeom>
            <a:rect b="b" l="l" r="r" t="t"/>
            <a:pathLst>
              <a:path extrusionOk="0" h="1768093" w="1662008">
                <a:moveTo>
                  <a:pt x="0" y="0"/>
                </a:moveTo>
                <a:lnTo>
                  <a:pt x="1662007" y="0"/>
                </a:lnTo>
                <a:lnTo>
                  <a:pt x="1662007" y="1768093"/>
                </a:lnTo>
                <a:lnTo>
                  <a:pt x="0" y="176809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89" name="Google Shape;489;p28"/>
          <p:cNvSpPr/>
          <p:nvPr/>
        </p:nvSpPr>
        <p:spPr>
          <a:xfrm rot="-839890">
            <a:off x="11428805" y="3609957"/>
            <a:ext cx="1539043" cy="1712840"/>
          </a:xfrm>
          <a:custGeom>
            <a:rect b="b" l="l" r="r" t="t"/>
            <a:pathLst>
              <a:path extrusionOk="0" h="1712840" w="1539043">
                <a:moveTo>
                  <a:pt x="0" y="0"/>
                </a:moveTo>
                <a:lnTo>
                  <a:pt x="1539043" y="0"/>
                </a:lnTo>
                <a:lnTo>
                  <a:pt x="1539043" y="1712840"/>
                </a:lnTo>
                <a:lnTo>
                  <a:pt x="0" y="171284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8">
              <a:alphaModFix/>
            </a:blip>
            <a:stretch>
              <a:fillRect b="-477" l="0" r="0" t="-478"/>
            </a:stretch>
          </a:blipFill>
          <a:ln>
            <a:noFill/>
          </a:ln>
        </p:spPr>
      </p:sp>
      <p:grpSp>
        <p:nvGrpSpPr>
          <p:cNvPr id="490" name="Google Shape;490;p28"/>
          <p:cNvGrpSpPr/>
          <p:nvPr/>
        </p:nvGrpSpPr>
        <p:grpSpPr>
          <a:xfrm>
            <a:off x="10321853" y="638140"/>
            <a:ext cx="1254439" cy="1254439"/>
            <a:chOff x="0" y="0"/>
            <a:chExt cx="812800" cy="812800"/>
          </a:xfrm>
        </p:grpSpPr>
        <p:sp>
          <p:nvSpPr>
            <p:cNvPr id="491" name="Google Shape;491;p28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38100">
              <a:solidFill>
                <a:srgbClr val="FFFFFF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2" name="Google Shape;492;p28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9250" lIns="29250" spcFirstLastPara="1" rIns="29250" wrap="square" tIns="29250">
              <a:noAutofit/>
            </a:bodyPr>
            <a:lstStyle/>
            <a:p>
              <a:pPr indent="0" lvl="0" marL="0" marR="0" rtl="0" algn="ctr">
                <a:lnSpc>
                  <a:spcPct val="18666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93" name="Google Shape;493;p28"/>
          <p:cNvSpPr/>
          <p:nvPr/>
        </p:nvSpPr>
        <p:spPr>
          <a:xfrm>
            <a:off x="8998519" y="2379356"/>
            <a:ext cx="746608" cy="756232"/>
          </a:xfrm>
          <a:custGeom>
            <a:rect b="b" l="l" r="r" t="t"/>
            <a:pathLst>
              <a:path extrusionOk="0" h="756232" w="746608">
                <a:moveTo>
                  <a:pt x="0" y="0"/>
                </a:moveTo>
                <a:lnTo>
                  <a:pt x="746607" y="0"/>
                </a:lnTo>
                <a:lnTo>
                  <a:pt x="746607" y="756232"/>
                </a:lnTo>
                <a:lnTo>
                  <a:pt x="0" y="75623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9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94" name="Google Shape;494;p28"/>
          <p:cNvSpPr/>
          <p:nvPr/>
        </p:nvSpPr>
        <p:spPr>
          <a:xfrm>
            <a:off x="10256873" y="2351444"/>
            <a:ext cx="834823" cy="812055"/>
          </a:xfrm>
          <a:custGeom>
            <a:rect b="b" l="l" r="r" t="t"/>
            <a:pathLst>
              <a:path extrusionOk="0" h="812055" w="834823">
                <a:moveTo>
                  <a:pt x="0" y="0"/>
                </a:moveTo>
                <a:lnTo>
                  <a:pt x="834823" y="0"/>
                </a:lnTo>
                <a:lnTo>
                  <a:pt x="834823" y="812056"/>
                </a:lnTo>
                <a:lnTo>
                  <a:pt x="0" y="81205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0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95" name="Google Shape;495;p28"/>
          <p:cNvSpPr/>
          <p:nvPr/>
        </p:nvSpPr>
        <p:spPr>
          <a:xfrm>
            <a:off x="11673981" y="2351444"/>
            <a:ext cx="791385" cy="812055"/>
          </a:xfrm>
          <a:custGeom>
            <a:rect b="b" l="l" r="r" t="t"/>
            <a:pathLst>
              <a:path extrusionOk="0" h="812055" w="791385">
                <a:moveTo>
                  <a:pt x="0" y="0"/>
                </a:moveTo>
                <a:lnTo>
                  <a:pt x="791385" y="0"/>
                </a:lnTo>
                <a:lnTo>
                  <a:pt x="791385" y="812056"/>
                </a:lnTo>
                <a:lnTo>
                  <a:pt x="0" y="81205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1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96" name="Google Shape;496;p28"/>
          <p:cNvSpPr/>
          <p:nvPr/>
        </p:nvSpPr>
        <p:spPr>
          <a:xfrm>
            <a:off x="12803497" y="2368631"/>
            <a:ext cx="797994" cy="777682"/>
          </a:xfrm>
          <a:custGeom>
            <a:rect b="b" l="l" r="r" t="t"/>
            <a:pathLst>
              <a:path extrusionOk="0" h="777682" w="797994">
                <a:moveTo>
                  <a:pt x="0" y="0"/>
                </a:moveTo>
                <a:lnTo>
                  <a:pt x="797994" y="0"/>
                </a:lnTo>
                <a:lnTo>
                  <a:pt x="797994" y="777682"/>
                </a:lnTo>
                <a:lnTo>
                  <a:pt x="0" y="7776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97" name="Google Shape;497;p28"/>
          <p:cNvSpPr/>
          <p:nvPr/>
        </p:nvSpPr>
        <p:spPr>
          <a:xfrm>
            <a:off x="16216989" y="2379368"/>
            <a:ext cx="681962" cy="756208"/>
          </a:xfrm>
          <a:custGeom>
            <a:rect b="b" l="l" r="r" t="t"/>
            <a:pathLst>
              <a:path extrusionOk="0" h="756208" w="681962">
                <a:moveTo>
                  <a:pt x="0" y="0"/>
                </a:moveTo>
                <a:lnTo>
                  <a:pt x="681962" y="0"/>
                </a:lnTo>
                <a:lnTo>
                  <a:pt x="681962" y="756208"/>
                </a:lnTo>
                <a:lnTo>
                  <a:pt x="0" y="75620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98" name="Google Shape;498;p28"/>
          <p:cNvSpPr/>
          <p:nvPr/>
        </p:nvSpPr>
        <p:spPr>
          <a:xfrm>
            <a:off x="15199575" y="2422306"/>
            <a:ext cx="598424" cy="670332"/>
          </a:xfrm>
          <a:custGeom>
            <a:rect b="b" l="l" r="r" t="t"/>
            <a:pathLst>
              <a:path extrusionOk="0" h="670332" w="598424">
                <a:moveTo>
                  <a:pt x="0" y="0"/>
                </a:moveTo>
                <a:lnTo>
                  <a:pt x="598423" y="0"/>
                </a:lnTo>
                <a:lnTo>
                  <a:pt x="598423" y="670332"/>
                </a:lnTo>
                <a:lnTo>
                  <a:pt x="0" y="67033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99" name="Google Shape;499;p28"/>
          <p:cNvSpPr/>
          <p:nvPr/>
        </p:nvSpPr>
        <p:spPr>
          <a:xfrm>
            <a:off x="14102380" y="2423492"/>
            <a:ext cx="596306" cy="667959"/>
          </a:xfrm>
          <a:custGeom>
            <a:rect b="b" l="l" r="r" t="t"/>
            <a:pathLst>
              <a:path extrusionOk="0" h="667959" w="596306">
                <a:moveTo>
                  <a:pt x="0" y="0"/>
                </a:moveTo>
                <a:lnTo>
                  <a:pt x="596305" y="0"/>
                </a:lnTo>
                <a:lnTo>
                  <a:pt x="596305" y="667960"/>
                </a:lnTo>
                <a:lnTo>
                  <a:pt x="0" y="6679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00" name="Google Shape;500;p28"/>
          <p:cNvSpPr/>
          <p:nvPr/>
        </p:nvSpPr>
        <p:spPr>
          <a:xfrm rot="10800000">
            <a:off x="8724325" y="4978416"/>
            <a:ext cx="2367371" cy="772355"/>
          </a:xfrm>
          <a:custGeom>
            <a:rect b="b" l="l" r="r" t="t"/>
            <a:pathLst>
              <a:path extrusionOk="0" h="772355" w="2367371">
                <a:moveTo>
                  <a:pt x="0" y="0"/>
                </a:moveTo>
                <a:lnTo>
                  <a:pt x="2367371" y="0"/>
                </a:lnTo>
                <a:lnTo>
                  <a:pt x="2367371" y="772354"/>
                </a:lnTo>
                <a:lnTo>
                  <a:pt x="0" y="77235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6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00"/>
        </a:solidFill>
      </p:bgPr>
    </p:bg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1"/>
          <p:cNvSpPr/>
          <p:nvPr/>
        </p:nvSpPr>
        <p:spPr>
          <a:xfrm rot="2838901">
            <a:off x="-5006078" y="-1939330"/>
            <a:ext cx="10012156" cy="12932833"/>
          </a:xfrm>
          <a:custGeom>
            <a:rect b="b" l="l" r="r" t="t"/>
            <a:pathLst>
              <a:path extrusionOk="0" h="12932833" w="10012156">
                <a:moveTo>
                  <a:pt x="0" y="0"/>
                </a:moveTo>
                <a:lnTo>
                  <a:pt x="10012156" y="0"/>
                </a:lnTo>
                <a:lnTo>
                  <a:pt x="10012156" y="12932833"/>
                </a:lnTo>
                <a:lnTo>
                  <a:pt x="0" y="1293283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-278" r="-555" t="-727"/>
            </a:stretch>
          </a:blipFill>
          <a:ln>
            <a:noFill/>
          </a:ln>
        </p:spPr>
      </p:sp>
      <p:sp>
        <p:nvSpPr>
          <p:cNvPr id="90" name="Google Shape;90;p11"/>
          <p:cNvSpPr/>
          <p:nvPr/>
        </p:nvSpPr>
        <p:spPr>
          <a:xfrm>
            <a:off x="0" y="34290"/>
            <a:ext cx="18288000" cy="10224135"/>
          </a:xfrm>
          <a:custGeom>
            <a:rect b="b" l="l" r="r" t="t"/>
            <a:pathLst>
              <a:path extrusionOk="0" h="10224135" w="18288000">
                <a:moveTo>
                  <a:pt x="0" y="0"/>
                </a:moveTo>
                <a:lnTo>
                  <a:pt x="18288000" y="0"/>
                </a:lnTo>
                <a:lnTo>
                  <a:pt x="18288000" y="10224135"/>
                </a:lnTo>
                <a:lnTo>
                  <a:pt x="0" y="1022413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-39574" l="0" r="0" t="-39293"/>
            </a:stretch>
          </a:blipFill>
          <a:ln>
            <a:noFill/>
          </a:ln>
        </p:spPr>
      </p:sp>
      <p:grpSp>
        <p:nvGrpSpPr>
          <p:cNvPr id="91" name="Google Shape;91;p11"/>
          <p:cNvGrpSpPr/>
          <p:nvPr/>
        </p:nvGrpSpPr>
        <p:grpSpPr>
          <a:xfrm>
            <a:off x="3956335" y="4098247"/>
            <a:ext cx="1682699" cy="1682699"/>
            <a:chOff x="0" y="0"/>
            <a:chExt cx="812800" cy="812800"/>
          </a:xfrm>
        </p:grpSpPr>
        <p:sp>
          <p:nvSpPr>
            <p:cNvPr id="92" name="Google Shape;92;p11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19050">
              <a:solidFill>
                <a:srgbClr val="FFFFFF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3" name="Google Shape;93;p11"/>
            <p:cNvSpPr txBox="1"/>
            <p:nvPr/>
          </p:nvSpPr>
          <p:spPr>
            <a:xfrm>
              <a:off x="76200" y="85725"/>
              <a:ext cx="660400" cy="6508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3200" u="none" cap="none" strike="noStrike">
                  <a:solidFill>
                    <a:srgbClr val="FFFFFF"/>
                  </a:solidFill>
                  <a:latin typeface="Dela Gothic One"/>
                  <a:ea typeface="Dela Gothic One"/>
                  <a:cs typeface="Dela Gothic One"/>
                  <a:sym typeface="Dela Gothic One"/>
                </a:rPr>
                <a:t>01.</a:t>
              </a:r>
              <a:endParaRPr/>
            </a:p>
          </p:txBody>
        </p:sp>
      </p:grpSp>
      <p:grpSp>
        <p:nvGrpSpPr>
          <p:cNvPr id="94" name="Google Shape;94;p11"/>
          <p:cNvGrpSpPr/>
          <p:nvPr/>
        </p:nvGrpSpPr>
        <p:grpSpPr>
          <a:xfrm>
            <a:off x="8302651" y="4098247"/>
            <a:ext cx="1682699" cy="1682699"/>
            <a:chOff x="0" y="0"/>
            <a:chExt cx="812800" cy="812800"/>
          </a:xfrm>
        </p:grpSpPr>
        <p:sp>
          <p:nvSpPr>
            <p:cNvPr id="95" name="Google Shape;95;p11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19050">
              <a:solidFill>
                <a:srgbClr val="FFFFFF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6" name="Google Shape;96;p11"/>
            <p:cNvSpPr txBox="1"/>
            <p:nvPr/>
          </p:nvSpPr>
          <p:spPr>
            <a:xfrm>
              <a:off x="76200" y="85725"/>
              <a:ext cx="660400" cy="6508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3200" u="none" cap="none" strike="noStrike">
                  <a:solidFill>
                    <a:srgbClr val="FFFFFF"/>
                  </a:solidFill>
                  <a:latin typeface="Dela Gothic One"/>
                  <a:ea typeface="Dela Gothic One"/>
                  <a:cs typeface="Dela Gothic One"/>
                  <a:sym typeface="Dela Gothic One"/>
                </a:rPr>
                <a:t>02.</a:t>
              </a:r>
              <a:endParaRPr/>
            </a:p>
          </p:txBody>
        </p:sp>
      </p:grpSp>
      <p:grpSp>
        <p:nvGrpSpPr>
          <p:cNvPr id="97" name="Google Shape;97;p11"/>
          <p:cNvGrpSpPr/>
          <p:nvPr/>
        </p:nvGrpSpPr>
        <p:grpSpPr>
          <a:xfrm>
            <a:off x="12891151" y="4098247"/>
            <a:ext cx="1682699" cy="1682699"/>
            <a:chOff x="0" y="0"/>
            <a:chExt cx="812800" cy="812800"/>
          </a:xfrm>
        </p:grpSpPr>
        <p:sp>
          <p:nvSpPr>
            <p:cNvPr id="98" name="Google Shape;98;p11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19050">
              <a:solidFill>
                <a:srgbClr val="FFFFFF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" name="Google Shape;99;p11"/>
            <p:cNvSpPr txBox="1"/>
            <p:nvPr/>
          </p:nvSpPr>
          <p:spPr>
            <a:xfrm>
              <a:off x="76200" y="85725"/>
              <a:ext cx="660400" cy="6508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3200" u="none" cap="none" strike="noStrike">
                  <a:solidFill>
                    <a:srgbClr val="FFFFFF"/>
                  </a:solidFill>
                  <a:latin typeface="Dela Gothic One"/>
                  <a:ea typeface="Dela Gothic One"/>
                  <a:cs typeface="Dela Gothic One"/>
                  <a:sym typeface="Dela Gothic One"/>
                </a:rPr>
                <a:t>03.</a:t>
              </a:r>
              <a:endParaRPr/>
            </a:p>
          </p:txBody>
        </p:sp>
      </p:grpSp>
      <p:sp>
        <p:nvSpPr>
          <p:cNvPr id="100" name="Google Shape;100;p11"/>
          <p:cNvSpPr txBox="1"/>
          <p:nvPr/>
        </p:nvSpPr>
        <p:spPr>
          <a:xfrm>
            <a:off x="7490963" y="6615487"/>
            <a:ext cx="3306074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200" u="none" cap="none" strike="noStrike">
                <a:solidFill>
                  <a:srgbClr val="FFFFFF"/>
                </a:solidFill>
                <a:latin typeface="Dela Gothic One"/>
                <a:ea typeface="Dela Gothic One"/>
                <a:cs typeface="Dela Gothic One"/>
                <a:sym typeface="Dela Gothic One"/>
              </a:rPr>
              <a:t>Our Process</a:t>
            </a:r>
            <a:endParaRPr/>
          </a:p>
        </p:txBody>
      </p:sp>
      <p:sp>
        <p:nvSpPr>
          <p:cNvPr id="101" name="Google Shape;101;p11"/>
          <p:cNvSpPr txBox="1"/>
          <p:nvPr/>
        </p:nvSpPr>
        <p:spPr>
          <a:xfrm>
            <a:off x="7490963" y="7406149"/>
            <a:ext cx="3306074" cy="72771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Elaborate on what you want to discuss. </a:t>
            </a:r>
            <a:endParaRPr/>
          </a:p>
        </p:txBody>
      </p:sp>
      <p:sp>
        <p:nvSpPr>
          <p:cNvPr id="102" name="Google Shape;102;p11"/>
          <p:cNvSpPr txBox="1"/>
          <p:nvPr/>
        </p:nvSpPr>
        <p:spPr>
          <a:xfrm>
            <a:off x="3144647" y="6615487"/>
            <a:ext cx="3306074" cy="4730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200" u="none" cap="none" strike="noStrike">
                <a:solidFill>
                  <a:srgbClr val="FFFFFF"/>
                </a:solidFill>
                <a:latin typeface="Dela Gothic One"/>
                <a:ea typeface="Dela Gothic One"/>
                <a:cs typeface="Dela Gothic One"/>
                <a:sym typeface="Dela Gothic One"/>
              </a:rPr>
              <a:t>Introduction</a:t>
            </a:r>
            <a:endParaRPr/>
          </a:p>
        </p:txBody>
      </p:sp>
      <p:sp>
        <p:nvSpPr>
          <p:cNvPr id="103" name="Google Shape;103;p11"/>
          <p:cNvSpPr txBox="1"/>
          <p:nvPr/>
        </p:nvSpPr>
        <p:spPr>
          <a:xfrm>
            <a:off x="3144647" y="7406149"/>
            <a:ext cx="3306074" cy="72771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Elaborate on what you want to discuss. </a:t>
            </a:r>
            <a:endParaRPr/>
          </a:p>
        </p:txBody>
      </p:sp>
      <p:sp>
        <p:nvSpPr>
          <p:cNvPr id="104" name="Google Shape;104;p11"/>
          <p:cNvSpPr txBox="1"/>
          <p:nvPr/>
        </p:nvSpPr>
        <p:spPr>
          <a:xfrm>
            <a:off x="11835262" y="6615487"/>
            <a:ext cx="3794478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200" u="none" cap="none" strike="noStrike">
                <a:solidFill>
                  <a:srgbClr val="FFFFFF"/>
                </a:solidFill>
                <a:latin typeface="Dela Gothic One"/>
                <a:ea typeface="Dela Gothic One"/>
                <a:cs typeface="Dela Gothic One"/>
                <a:sym typeface="Dela Gothic One"/>
              </a:rPr>
              <a:t>About Us</a:t>
            </a:r>
            <a:endParaRPr/>
          </a:p>
        </p:txBody>
      </p:sp>
      <p:sp>
        <p:nvSpPr>
          <p:cNvPr id="105" name="Google Shape;105;p11"/>
          <p:cNvSpPr txBox="1"/>
          <p:nvPr/>
        </p:nvSpPr>
        <p:spPr>
          <a:xfrm>
            <a:off x="12079464" y="7406149"/>
            <a:ext cx="3306074" cy="72771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Elaborate on what you want to discuss. </a:t>
            </a:r>
            <a:endParaRPr/>
          </a:p>
        </p:txBody>
      </p:sp>
      <p:sp>
        <p:nvSpPr>
          <p:cNvPr id="106" name="Google Shape;106;p11"/>
          <p:cNvSpPr txBox="1"/>
          <p:nvPr/>
        </p:nvSpPr>
        <p:spPr>
          <a:xfrm>
            <a:off x="890224" y="1326472"/>
            <a:ext cx="16507551" cy="10953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7200" u="none" cap="none" strike="noStrike">
                <a:solidFill>
                  <a:srgbClr val="FFFFFF"/>
                </a:solidFill>
                <a:latin typeface="Dela Gothic One"/>
                <a:ea typeface="Dela Gothic One"/>
                <a:cs typeface="Dela Gothic One"/>
                <a:sym typeface="Dela Gothic One"/>
              </a:rPr>
              <a:t>TABLE OF CONTENTS</a:t>
            </a:r>
            <a:endParaRPr/>
          </a:p>
        </p:txBody>
      </p:sp>
      <p:sp>
        <p:nvSpPr>
          <p:cNvPr id="107" name="Google Shape;107;p11"/>
          <p:cNvSpPr/>
          <p:nvPr/>
        </p:nvSpPr>
        <p:spPr>
          <a:xfrm>
            <a:off x="13625125" y="8450724"/>
            <a:ext cx="5786510" cy="1222400"/>
          </a:xfrm>
          <a:custGeom>
            <a:rect b="b" l="l" r="r" t="t"/>
            <a:pathLst>
              <a:path extrusionOk="0" h="1222400" w="5786510">
                <a:moveTo>
                  <a:pt x="0" y="0"/>
                </a:moveTo>
                <a:lnTo>
                  <a:pt x="5786510" y="0"/>
                </a:lnTo>
                <a:lnTo>
                  <a:pt x="5786510" y="1222400"/>
                </a:lnTo>
                <a:lnTo>
                  <a:pt x="0" y="12224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08" name="Google Shape;108;p11"/>
          <p:cNvSpPr/>
          <p:nvPr/>
        </p:nvSpPr>
        <p:spPr>
          <a:xfrm>
            <a:off x="111563" y="3022523"/>
            <a:ext cx="5786510" cy="1222400"/>
          </a:xfrm>
          <a:custGeom>
            <a:rect b="b" l="l" r="r" t="t"/>
            <a:pathLst>
              <a:path extrusionOk="0" h="1222400" w="5786510">
                <a:moveTo>
                  <a:pt x="0" y="0"/>
                </a:moveTo>
                <a:lnTo>
                  <a:pt x="5786510" y="0"/>
                </a:lnTo>
                <a:lnTo>
                  <a:pt x="5786510" y="1222400"/>
                </a:lnTo>
                <a:lnTo>
                  <a:pt x="0" y="12224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09" name="Google Shape;109;p11"/>
          <p:cNvSpPr/>
          <p:nvPr/>
        </p:nvSpPr>
        <p:spPr>
          <a:xfrm>
            <a:off x="10973868" y="8723967"/>
            <a:ext cx="5786510" cy="936363"/>
          </a:xfrm>
          <a:custGeom>
            <a:rect b="b" l="l" r="r" t="t"/>
            <a:pathLst>
              <a:path extrusionOk="0" h="936363" w="5786510">
                <a:moveTo>
                  <a:pt x="0" y="0"/>
                </a:moveTo>
                <a:lnTo>
                  <a:pt x="5786510" y="0"/>
                </a:lnTo>
                <a:lnTo>
                  <a:pt x="5786510" y="936363"/>
                </a:lnTo>
                <a:lnTo>
                  <a:pt x="0" y="93636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10" name="Google Shape;110;p11"/>
          <p:cNvSpPr/>
          <p:nvPr/>
        </p:nvSpPr>
        <p:spPr>
          <a:xfrm>
            <a:off x="-2539694" y="3295767"/>
            <a:ext cx="5786510" cy="936363"/>
          </a:xfrm>
          <a:custGeom>
            <a:rect b="b" l="l" r="r" t="t"/>
            <a:pathLst>
              <a:path extrusionOk="0" h="936363" w="5786510">
                <a:moveTo>
                  <a:pt x="0" y="0"/>
                </a:moveTo>
                <a:lnTo>
                  <a:pt x="5786510" y="0"/>
                </a:lnTo>
                <a:lnTo>
                  <a:pt x="5786510" y="936363"/>
                </a:lnTo>
                <a:lnTo>
                  <a:pt x="0" y="93636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11" name="Google Shape;111;p11"/>
          <p:cNvSpPr/>
          <p:nvPr/>
        </p:nvSpPr>
        <p:spPr>
          <a:xfrm rot="8321977">
            <a:off x="14891334" y="-1380058"/>
            <a:ext cx="9040602" cy="5413060"/>
          </a:xfrm>
          <a:custGeom>
            <a:rect b="b" l="l" r="r" t="t"/>
            <a:pathLst>
              <a:path extrusionOk="0" h="5413060" w="9040602">
                <a:moveTo>
                  <a:pt x="0" y="0"/>
                </a:moveTo>
                <a:lnTo>
                  <a:pt x="9040602" y="0"/>
                </a:lnTo>
                <a:lnTo>
                  <a:pt x="9040602" y="5413061"/>
                </a:lnTo>
                <a:lnTo>
                  <a:pt x="0" y="541306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00"/>
        </a:solidFill>
      </p:bgPr>
    </p:bg>
    <p:spTree>
      <p:nvGrpSpPr>
        <p:cNvPr id="504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Google Shape;505;p29"/>
          <p:cNvSpPr/>
          <p:nvPr/>
        </p:nvSpPr>
        <p:spPr>
          <a:xfrm>
            <a:off x="-2808102" y="4683850"/>
            <a:ext cx="15815166" cy="9469330"/>
          </a:xfrm>
          <a:custGeom>
            <a:rect b="b" l="l" r="r" t="t"/>
            <a:pathLst>
              <a:path extrusionOk="0" h="9469330" w="15815166">
                <a:moveTo>
                  <a:pt x="0" y="0"/>
                </a:moveTo>
                <a:lnTo>
                  <a:pt x="15815166" y="0"/>
                </a:lnTo>
                <a:lnTo>
                  <a:pt x="15815166" y="9469331"/>
                </a:lnTo>
                <a:lnTo>
                  <a:pt x="0" y="946933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06" name="Google Shape;506;p29"/>
          <p:cNvSpPr/>
          <p:nvPr/>
        </p:nvSpPr>
        <p:spPr>
          <a:xfrm>
            <a:off x="13007064" y="-4689395"/>
            <a:ext cx="9796289" cy="10421584"/>
          </a:xfrm>
          <a:custGeom>
            <a:rect b="b" l="l" r="r" t="t"/>
            <a:pathLst>
              <a:path extrusionOk="0" h="10421584" w="9796289">
                <a:moveTo>
                  <a:pt x="0" y="0"/>
                </a:moveTo>
                <a:lnTo>
                  <a:pt x="9796289" y="0"/>
                </a:lnTo>
                <a:lnTo>
                  <a:pt x="9796289" y="10421585"/>
                </a:lnTo>
                <a:lnTo>
                  <a:pt x="0" y="1042158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07" name="Google Shape;507;p29"/>
          <p:cNvSpPr/>
          <p:nvPr/>
        </p:nvSpPr>
        <p:spPr>
          <a:xfrm>
            <a:off x="0" y="40100"/>
            <a:ext cx="18288000" cy="10433685"/>
          </a:xfrm>
          <a:custGeom>
            <a:rect b="b" l="l" r="r" t="t"/>
            <a:pathLst>
              <a:path extrusionOk="0" h="10433685" w="18288000">
                <a:moveTo>
                  <a:pt x="0" y="0"/>
                </a:moveTo>
                <a:lnTo>
                  <a:pt x="18288000" y="0"/>
                </a:lnTo>
                <a:lnTo>
                  <a:pt x="18288000" y="10433685"/>
                </a:lnTo>
                <a:lnTo>
                  <a:pt x="0" y="1043368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-36766" l="0" r="0" t="-38503"/>
            </a:stretch>
          </a:blipFill>
          <a:ln>
            <a:noFill/>
          </a:ln>
        </p:spPr>
      </p:sp>
      <p:sp>
        <p:nvSpPr>
          <p:cNvPr id="508" name="Google Shape;508;p29"/>
          <p:cNvSpPr txBox="1"/>
          <p:nvPr/>
        </p:nvSpPr>
        <p:spPr>
          <a:xfrm>
            <a:off x="5280936" y="1028700"/>
            <a:ext cx="7726128" cy="10953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7200" u="none" cap="none" strike="noStrike">
                <a:solidFill>
                  <a:srgbClr val="FFFFFF"/>
                </a:solidFill>
                <a:latin typeface="Dela Gothic One"/>
                <a:ea typeface="Dela Gothic One"/>
                <a:cs typeface="Dela Gothic One"/>
                <a:sym typeface="Dela Gothic One"/>
              </a:rPr>
              <a:t>CREDITS</a:t>
            </a:r>
            <a:endParaRPr/>
          </a:p>
        </p:txBody>
      </p:sp>
      <p:sp>
        <p:nvSpPr>
          <p:cNvPr id="509" name="Google Shape;509;p29"/>
          <p:cNvSpPr txBox="1"/>
          <p:nvPr/>
        </p:nvSpPr>
        <p:spPr>
          <a:xfrm>
            <a:off x="3143698" y="5122000"/>
            <a:ext cx="11810379" cy="10261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200" u="none" cap="none" strike="noStrike">
                <a:solidFill>
                  <a:srgbClr val="FFFFFF"/>
                </a:solidFill>
                <a:latin typeface="Dela Gothic One"/>
                <a:ea typeface="Dela Gothic One"/>
                <a:cs typeface="Dela Gothic One"/>
                <a:sym typeface="Dela Gothic One"/>
              </a:rPr>
              <a:t>This presentation template is free for everyone to use thanks to the following:</a:t>
            </a:r>
            <a:endParaRPr/>
          </a:p>
        </p:txBody>
      </p:sp>
      <p:sp>
        <p:nvSpPr>
          <p:cNvPr id="510" name="Google Shape;510;p29"/>
          <p:cNvSpPr txBox="1"/>
          <p:nvPr/>
        </p:nvSpPr>
        <p:spPr>
          <a:xfrm>
            <a:off x="2722913" y="6568253"/>
            <a:ext cx="12651949" cy="72771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SlidesCarnival for the presentation template</a:t>
            </a:r>
            <a:endParaRPr/>
          </a:p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Pexels for the photos</a:t>
            </a:r>
            <a:endParaRPr/>
          </a:p>
        </p:txBody>
      </p:sp>
      <p:sp>
        <p:nvSpPr>
          <p:cNvPr id="511" name="Google Shape;511;p29"/>
          <p:cNvSpPr txBox="1"/>
          <p:nvPr/>
        </p:nvSpPr>
        <p:spPr>
          <a:xfrm>
            <a:off x="2722913" y="7686488"/>
            <a:ext cx="12651949" cy="115633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7200" u="none" cap="none" strike="noStrike">
                <a:solidFill>
                  <a:srgbClr val="FFFFFF"/>
                </a:solidFill>
                <a:latin typeface="Dela Gothic One"/>
                <a:ea typeface="Dela Gothic One"/>
                <a:cs typeface="Dela Gothic One"/>
                <a:sym typeface="Dela Gothic One"/>
              </a:rPr>
              <a:t>HAPPY DESIGNING! </a:t>
            </a:r>
            <a:endParaRPr/>
          </a:p>
        </p:txBody>
      </p:sp>
      <p:sp>
        <p:nvSpPr>
          <p:cNvPr id="512" name="Google Shape;512;p29"/>
          <p:cNvSpPr/>
          <p:nvPr/>
        </p:nvSpPr>
        <p:spPr>
          <a:xfrm>
            <a:off x="14845817" y="2605706"/>
            <a:ext cx="5536686" cy="543602"/>
          </a:xfrm>
          <a:custGeom>
            <a:rect b="b" l="l" r="r" t="t"/>
            <a:pathLst>
              <a:path extrusionOk="0" h="543602" w="5536686">
                <a:moveTo>
                  <a:pt x="0" y="0"/>
                </a:moveTo>
                <a:lnTo>
                  <a:pt x="5536686" y="0"/>
                </a:lnTo>
                <a:lnTo>
                  <a:pt x="5536686" y="543601"/>
                </a:lnTo>
                <a:lnTo>
                  <a:pt x="0" y="54360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13" name="Google Shape;513;p29"/>
          <p:cNvSpPr/>
          <p:nvPr/>
        </p:nvSpPr>
        <p:spPr>
          <a:xfrm>
            <a:off x="-2030004" y="1534543"/>
            <a:ext cx="5536686" cy="543602"/>
          </a:xfrm>
          <a:custGeom>
            <a:rect b="b" l="l" r="r" t="t"/>
            <a:pathLst>
              <a:path extrusionOk="0" h="543602" w="5536686">
                <a:moveTo>
                  <a:pt x="0" y="0"/>
                </a:moveTo>
                <a:lnTo>
                  <a:pt x="5536686" y="0"/>
                </a:lnTo>
                <a:lnTo>
                  <a:pt x="5536686" y="543602"/>
                </a:lnTo>
                <a:lnTo>
                  <a:pt x="0" y="54360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14" name="Google Shape;514;p29"/>
          <p:cNvSpPr/>
          <p:nvPr/>
        </p:nvSpPr>
        <p:spPr>
          <a:xfrm>
            <a:off x="16339804" y="1071163"/>
            <a:ext cx="5536686" cy="1806344"/>
          </a:xfrm>
          <a:custGeom>
            <a:rect b="b" l="l" r="r" t="t"/>
            <a:pathLst>
              <a:path extrusionOk="0" h="1806344" w="5536686">
                <a:moveTo>
                  <a:pt x="0" y="0"/>
                </a:moveTo>
                <a:lnTo>
                  <a:pt x="5536686" y="0"/>
                </a:lnTo>
                <a:lnTo>
                  <a:pt x="5536686" y="1806344"/>
                </a:lnTo>
                <a:lnTo>
                  <a:pt x="0" y="180634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15" name="Google Shape;515;p29"/>
          <p:cNvSpPr/>
          <p:nvPr/>
        </p:nvSpPr>
        <p:spPr>
          <a:xfrm>
            <a:off x="-536017" y="0"/>
            <a:ext cx="5536686" cy="1806344"/>
          </a:xfrm>
          <a:custGeom>
            <a:rect b="b" l="l" r="r" t="t"/>
            <a:pathLst>
              <a:path extrusionOk="0" h="1806344" w="5536686">
                <a:moveTo>
                  <a:pt x="0" y="0"/>
                </a:moveTo>
                <a:lnTo>
                  <a:pt x="5536686" y="0"/>
                </a:lnTo>
                <a:lnTo>
                  <a:pt x="5536686" y="1806344"/>
                </a:lnTo>
                <a:lnTo>
                  <a:pt x="0" y="180634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16" name="Google Shape;516;p29"/>
          <p:cNvSpPr/>
          <p:nvPr/>
        </p:nvSpPr>
        <p:spPr>
          <a:xfrm rot="10800000">
            <a:off x="13007064" y="2877507"/>
            <a:ext cx="5536686" cy="1806344"/>
          </a:xfrm>
          <a:custGeom>
            <a:rect b="b" l="l" r="r" t="t"/>
            <a:pathLst>
              <a:path extrusionOk="0" h="1806344" w="5536686">
                <a:moveTo>
                  <a:pt x="0" y="0"/>
                </a:moveTo>
                <a:lnTo>
                  <a:pt x="5536686" y="0"/>
                </a:lnTo>
                <a:lnTo>
                  <a:pt x="5536686" y="1806343"/>
                </a:lnTo>
                <a:lnTo>
                  <a:pt x="0" y="180634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17" name="Google Shape;517;p29"/>
          <p:cNvSpPr/>
          <p:nvPr/>
        </p:nvSpPr>
        <p:spPr>
          <a:xfrm rot="10800000">
            <a:off x="-3868757" y="1806344"/>
            <a:ext cx="5536686" cy="1806344"/>
          </a:xfrm>
          <a:custGeom>
            <a:rect b="b" l="l" r="r" t="t"/>
            <a:pathLst>
              <a:path extrusionOk="0" h="1806344" w="5536686">
                <a:moveTo>
                  <a:pt x="0" y="0"/>
                </a:moveTo>
                <a:lnTo>
                  <a:pt x="5536685" y="0"/>
                </a:lnTo>
                <a:lnTo>
                  <a:pt x="5536685" y="1806344"/>
                </a:lnTo>
                <a:lnTo>
                  <a:pt x="0" y="180634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pic>
        <p:nvPicPr>
          <p:cNvPr id="518" name="Google Shape;518;p2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238350" y="2887425"/>
            <a:ext cx="5811290" cy="14712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00"/>
        </a:solidFill>
      </p:bgPr>
    </p:bg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12"/>
          <p:cNvSpPr/>
          <p:nvPr/>
        </p:nvSpPr>
        <p:spPr>
          <a:xfrm>
            <a:off x="0" y="34290"/>
            <a:ext cx="18288000" cy="10224135"/>
          </a:xfrm>
          <a:custGeom>
            <a:rect b="b" l="l" r="r" t="t"/>
            <a:pathLst>
              <a:path extrusionOk="0" h="10224135" w="18288000">
                <a:moveTo>
                  <a:pt x="0" y="0"/>
                </a:moveTo>
                <a:lnTo>
                  <a:pt x="18288000" y="0"/>
                </a:lnTo>
                <a:lnTo>
                  <a:pt x="18288000" y="10224135"/>
                </a:lnTo>
                <a:lnTo>
                  <a:pt x="0" y="1022413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39574" l="0" r="0" t="-39293"/>
            </a:stretch>
          </a:blipFill>
          <a:ln>
            <a:noFill/>
          </a:ln>
        </p:spPr>
      </p:sp>
      <p:sp>
        <p:nvSpPr>
          <p:cNvPr id="117" name="Google Shape;117;p12"/>
          <p:cNvSpPr/>
          <p:nvPr/>
        </p:nvSpPr>
        <p:spPr>
          <a:xfrm>
            <a:off x="-1995898" y="1270635"/>
            <a:ext cx="11139898" cy="8229600"/>
          </a:xfrm>
          <a:custGeom>
            <a:rect b="b" l="l" r="r" t="t"/>
            <a:pathLst>
              <a:path extrusionOk="0" h="8229600" w="11139898">
                <a:moveTo>
                  <a:pt x="0" y="0"/>
                </a:moveTo>
                <a:lnTo>
                  <a:pt x="11139898" y="0"/>
                </a:lnTo>
                <a:lnTo>
                  <a:pt x="1113989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18" name="Google Shape;118;p12"/>
          <p:cNvSpPr txBox="1"/>
          <p:nvPr/>
        </p:nvSpPr>
        <p:spPr>
          <a:xfrm>
            <a:off x="5408230" y="4048125"/>
            <a:ext cx="10528709" cy="10953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7200" u="none" cap="none" strike="noStrike">
                <a:solidFill>
                  <a:srgbClr val="FFFFFF"/>
                </a:solidFill>
                <a:latin typeface="Dela Gothic One"/>
                <a:ea typeface="Dela Gothic One"/>
                <a:cs typeface="Dela Gothic One"/>
                <a:sym typeface="Dela Gothic One"/>
              </a:rPr>
              <a:t>INTRODUCTION</a:t>
            </a:r>
            <a:endParaRPr/>
          </a:p>
        </p:txBody>
      </p:sp>
      <p:sp>
        <p:nvSpPr>
          <p:cNvPr id="119" name="Google Shape;119;p12"/>
          <p:cNvSpPr txBox="1"/>
          <p:nvPr/>
        </p:nvSpPr>
        <p:spPr>
          <a:xfrm>
            <a:off x="16152991" y="309731"/>
            <a:ext cx="1804789" cy="21166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997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57" u="none" cap="none" strike="noStrike">
                <a:solidFill>
                  <a:srgbClr val="C85103"/>
                </a:solidFill>
                <a:latin typeface="Arial"/>
                <a:ea typeface="Arial"/>
                <a:cs typeface="Arial"/>
                <a:sym typeface="Arial"/>
              </a:rPr>
              <a:t>MANDATORY PAGE</a:t>
            </a:r>
            <a:endParaRPr/>
          </a:p>
        </p:txBody>
      </p:sp>
      <p:sp>
        <p:nvSpPr>
          <p:cNvPr id="120" name="Google Shape;120;p12"/>
          <p:cNvSpPr/>
          <p:nvPr/>
        </p:nvSpPr>
        <p:spPr>
          <a:xfrm rot="-839890">
            <a:off x="14179449" y="-3304819"/>
            <a:ext cx="9201686" cy="10240788"/>
          </a:xfrm>
          <a:custGeom>
            <a:rect b="b" l="l" r="r" t="t"/>
            <a:pathLst>
              <a:path extrusionOk="0" h="10240788" w="9201686">
                <a:moveTo>
                  <a:pt x="0" y="0"/>
                </a:moveTo>
                <a:lnTo>
                  <a:pt x="9201686" y="0"/>
                </a:lnTo>
                <a:lnTo>
                  <a:pt x="9201686" y="10240788"/>
                </a:lnTo>
                <a:lnTo>
                  <a:pt x="0" y="1024078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-477" l="0" r="0" t="-478"/>
            </a:stretch>
          </a:blipFill>
          <a:ln>
            <a:noFill/>
          </a:ln>
        </p:spPr>
      </p:sp>
      <p:sp>
        <p:nvSpPr>
          <p:cNvPr id="121" name="Google Shape;121;p12"/>
          <p:cNvSpPr/>
          <p:nvPr/>
        </p:nvSpPr>
        <p:spPr>
          <a:xfrm>
            <a:off x="12772363" y="415564"/>
            <a:ext cx="5786510" cy="1222400"/>
          </a:xfrm>
          <a:custGeom>
            <a:rect b="b" l="l" r="r" t="t"/>
            <a:pathLst>
              <a:path extrusionOk="0" h="1222400" w="5786510">
                <a:moveTo>
                  <a:pt x="0" y="0"/>
                </a:moveTo>
                <a:lnTo>
                  <a:pt x="5786510" y="0"/>
                </a:lnTo>
                <a:lnTo>
                  <a:pt x="5786510" y="1222400"/>
                </a:lnTo>
                <a:lnTo>
                  <a:pt x="0" y="12224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22" name="Google Shape;122;p12"/>
          <p:cNvSpPr/>
          <p:nvPr/>
        </p:nvSpPr>
        <p:spPr>
          <a:xfrm>
            <a:off x="2706255" y="4279487"/>
            <a:ext cx="4861309" cy="2211895"/>
          </a:xfrm>
          <a:custGeom>
            <a:rect b="b" l="l" r="r" t="t"/>
            <a:pathLst>
              <a:path extrusionOk="0" h="2211895" w="4861309">
                <a:moveTo>
                  <a:pt x="0" y="0"/>
                </a:moveTo>
                <a:lnTo>
                  <a:pt x="4861309" y="0"/>
                </a:lnTo>
                <a:lnTo>
                  <a:pt x="4861309" y="2211896"/>
                </a:lnTo>
                <a:lnTo>
                  <a:pt x="0" y="221189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23" name="Google Shape;123;p12"/>
          <p:cNvSpPr txBox="1"/>
          <p:nvPr/>
        </p:nvSpPr>
        <p:spPr>
          <a:xfrm>
            <a:off x="3450081" y="5053490"/>
            <a:ext cx="891294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200" u="none" cap="none" strike="noStrike">
                <a:solidFill>
                  <a:srgbClr val="FFFFFF"/>
                </a:solidFill>
                <a:latin typeface="Dela Gothic One"/>
                <a:ea typeface="Dela Gothic One"/>
                <a:cs typeface="Dela Gothic One"/>
                <a:sym typeface="Dela Gothic One"/>
              </a:rPr>
              <a:t>01.</a:t>
            </a:r>
            <a:endParaRPr/>
          </a:p>
        </p:txBody>
      </p:sp>
      <p:sp>
        <p:nvSpPr>
          <p:cNvPr id="124" name="Google Shape;124;p12"/>
          <p:cNvSpPr txBox="1"/>
          <p:nvPr/>
        </p:nvSpPr>
        <p:spPr>
          <a:xfrm>
            <a:off x="5408230" y="5343050"/>
            <a:ext cx="5320741" cy="34480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Elaborate on what you want to discuss. </a:t>
            </a:r>
            <a:endParaRPr/>
          </a:p>
        </p:txBody>
      </p:sp>
      <p:sp>
        <p:nvSpPr>
          <p:cNvPr id="125" name="Google Shape;125;p12"/>
          <p:cNvSpPr/>
          <p:nvPr/>
        </p:nvSpPr>
        <p:spPr>
          <a:xfrm>
            <a:off x="13454184" y="1026764"/>
            <a:ext cx="5786510" cy="1222400"/>
          </a:xfrm>
          <a:custGeom>
            <a:rect b="b" l="l" r="r" t="t"/>
            <a:pathLst>
              <a:path extrusionOk="0" h="1222400" w="5786510">
                <a:moveTo>
                  <a:pt x="0" y="0"/>
                </a:moveTo>
                <a:lnTo>
                  <a:pt x="5786510" y="0"/>
                </a:lnTo>
                <a:lnTo>
                  <a:pt x="5786510" y="1222400"/>
                </a:lnTo>
                <a:lnTo>
                  <a:pt x="0" y="12224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26" name="Google Shape;126;p12"/>
          <p:cNvSpPr/>
          <p:nvPr/>
        </p:nvSpPr>
        <p:spPr>
          <a:xfrm>
            <a:off x="1007043" y="8234867"/>
            <a:ext cx="6324586" cy="1023433"/>
          </a:xfrm>
          <a:custGeom>
            <a:rect b="b" l="l" r="r" t="t"/>
            <a:pathLst>
              <a:path extrusionOk="0" h="1023433" w="6324586">
                <a:moveTo>
                  <a:pt x="0" y="0"/>
                </a:moveTo>
                <a:lnTo>
                  <a:pt x="6324586" y="0"/>
                </a:lnTo>
                <a:lnTo>
                  <a:pt x="6324586" y="1023433"/>
                </a:lnTo>
                <a:lnTo>
                  <a:pt x="0" y="102343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27" name="Google Shape;127;p12"/>
          <p:cNvSpPr/>
          <p:nvPr/>
        </p:nvSpPr>
        <p:spPr>
          <a:xfrm>
            <a:off x="-1995898" y="7723150"/>
            <a:ext cx="6324586" cy="1023433"/>
          </a:xfrm>
          <a:custGeom>
            <a:rect b="b" l="l" r="r" t="t"/>
            <a:pathLst>
              <a:path extrusionOk="0" h="1023433" w="6324586">
                <a:moveTo>
                  <a:pt x="0" y="0"/>
                </a:moveTo>
                <a:lnTo>
                  <a:pt x="6324586" y="0"/>
                </a:lnTo>
                <a:lnTo>
                  <a:pt x="6324586" y="1023433"/>
                </a:lnTo>
                <a:lnTo>
                  <a:pt x="0" y="102343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28" name="Google Shape;128;p12"/>
          <p:cNvSpPr/>
          <p:nvPr/>
        </p:nvSpPr>
        <p:spPr>
          <a:xfrm>
            <a:off x="813660" y="859573"/>
            <a:ext cx="607277" cy="607277"/>
          </a:xfrm>
          <a:custGeom>
            <a:rect b="b" l="l" r="r" t="t"/>
            <a:pathLst>
              <a:path extrusionOk="0" h="607277" w="607277">
                <a:moveTo>
                  <a:pt x="0" y="0"/>
                </a:moveTo>
                <a:lnTo>
                  <a:pt x="607277" y="0"/>
                </a:lnTo>
                <a:lnTo>
                  <a:pt x="607277" y="607277"/>
                </a:lnTo>
                <a:lnTo>
                  <a:pt x="0" y="60727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29" name="Google Shape;129;p12"/>
          <p:cNvSpPr txBox="1"/>
          <p:nvPr/>
        </p:nvSpPr>
        <p:spPr>
          <a:xfrm>
            <a:off x="1648767" y="980331"/>
            <a:ext cx="4685675" cy="42291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4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200" u="none" cap="none" strike="noStrike">
                <a:solidFill>
                  <a:srgbClr val="FFF8F2"/>
                </a:solidFill>
                <a:latin typeface="Dela Gothic One"/>
                <a:ea typeface="Dela Gothic One"/>
                <a:cs typeface="Dela Gothic One"/>
                <a:sym typeface="Dela Gothic One"/>
              </a:rPr>
              <a:t>YOUR COMPANY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00"/>
        </a:solidFill>
      </p:bgPr>
    </p:bg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13"/>
          <p:cNvSpPr/>
          <p:nvPr/>
        </p:nvSpPr>
        <p:spPr>
          <a:xfrm>
            <a:off x="0" y="34290"/>
            <a:ext cx="18288000" cy="10224135"/>
          </a:xfrm>
          <a:custGeom>
            <a:rect b="b" l="l" r="r" t="t"/>
            <a:pathLst>
              <a:path extrusionOk="0" h="10224135" w="18288000">
                <a:moveTo>
                  <a:pt x="0" y="0"/>
                </a:moveTo>
                <a:lnTo>
                  <a:pt x="18288000" y="0"/>
                </a:lnTo>
                <a:lnTo>
                  <a:pt x="18288000" y="10224135"/>
                </a:lnTo>
                <a:lnTo>
                  <a:pt x="0" y="1022413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39574" l="0" r="0" t="-39293"/>
            </a:stretch>
          </a:blipFill>
          <a:ln>
            <a:noFill/>
          </a:ln>
        </p:spPr>
      </p:sp>
      <p:sp>
        <p:nvSpPr>
          <p:cNvPr id="135" name="Google Shape;135;p13"/>
          <p:cNvSpPr/>
          <p:nvPr/>
        </p:nvSpPr>
        <p:spPr>
          <a:xfrm rot="8321977">
            <a:off x="-4722591" y="57095"/>
            <a:ext cx="9040602" cy="5413060"/>
          </a:xfrm>
          <a:custGeom>
            <a:rect b="b" l="l" r="r" t="t"/>
            <a:pathLst>
              <a:path extrusionOk="0" h="5413060" w="9040602">
                <a:moveTo>
                  <a:pt x="0" y="0"/>
                </a:moveTo>
                <a:lnTo>
                  <a:pt x="9040602" y="0"/>
                </a:lnTo>
                <a:lnTo>
                  <a:pt x="9040602" y="5413060"/>
                </a:lnTo>
                <a:lnTo>
                  <a:pt x="0" y="54130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36" name="Google Shape;136;p13"/>
          <p:cNvSpPr/>
          <p:nvPr/>
        </p:nvSpPr>
        <p:spPr>
          <a:xfrm>
            <a:off x="12379957" y="342988"/>
            <a:ext cx="13715748" cy="9601024"/>
          </a:xfrm>
          <a:custGeom>
            <a:rect b="b" l="l" r="r" t="t"/>
            <a:pathLst>
              <a:path extrusionOk="0" h="9601024" w="13715748">
                <a:moveTo>
                  <a:pt x="0" y="0"/>
                </a:moveTo>
                <a:lnTo>
                  <a:pt x="13715748" y="0"/>
                </a:lnTo>
                <a:lnTo>
                  <a:pt x="13715748" y="9601024"/>
                </a:lnTo>
                <a:lnTo>
                  <a:pt x="0" y="960102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137" name="Google Shape;137;p13"/>
          <p:cNvGrpSpPr/>
          <p:nvPr/>
        </p:nvGrpSpPr>
        <p:grpSpPr>
          <a:xfrm>
            <a:off x="4979958" y="3835709"/>
            <a:ext cx="8494480" cy="4872331"/>
            <a:chOff x="0" y="0"/>
            <a:chExt cx="7981950" cy="4578350"/>
          </a:xfrm>
        </p:grpSpPr>
        <p:sp>
          <p:nvSpPr>
            <p:cNvPr id="138" name="Google Shape;138;p13"/>
            <p:cNvSpPr/>
            <p:nvPr/>
          </p:nvSpPr>
          <p:spPr>
            <a:xfrm>
              <a:off x="765810" y="21590"/>
              <a:ext cx="6451600" cy="4326890"/>
            </a:xfrm>
            <a:custGeom>
              <a:rect b="b" l="l" r="r" t="t"/>
              <a:pathLst>
                <a:path extrusionOk="0" h="4326890" w="6451600">
                  <a:moveTo>
                    <a:pt x="6224270" y="0"/>
                  </a:moveTo>
                  <a:lnTo>
                    <a:pt x="226060" y="0"/>
                  </a:lnTo>
                  <a:cubicBezTo>
                    <a:pt x="101600" y="0"/>
                    <a:pt x="0" y="101600"/>
                    <a:pt x="0" y="226060"/>
                  </a:cubicBezTo>
                  <a:lnTo>
                    <a:pt x="0" y="4326890"/>
                  </a:lnTo>
                  <a:lnTo>
                    <a:pt x="6451601" y="4326890"/>
                  </a:lnTo>
                  <a:lnTo>
                    <a:pt x="6451601" y="226060"/>
                  </a:lnTo>
                  <a:cubicBezTo>
                    <a:pt x="6450331" y="101600"/>
                    <a:pt x="6348731" y="0"/>
                    <a:pt x="6224270" y="0"/>
                  </a:cubicBezTo>
                  <a:close/>
                  <a:moveTo>
                    <a:pt x="6252210" y="4043680"/>
                  </a:moveTo>
                  <a:lnTo>
                    <a:pt x="196851" y="4043680"/>
                  </a:lnTo>
                  <a:lnTo>
                    <a:pt x="196851" y="255270"/>
                  </a:lnTo>
                  <a:lnTo>
                    <a:pt x="6252210" y="255270"/>
                  </a:lnTo>
                  <a:lnTo>
                    <a:pt x="6252210" y="404368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9" name="Google Shape;139;p13"/>
            <p:cNvSpPr/>
            <p:nvPr/>
          </p:nvSpPr>
          <p:spPr>
            <a:xfrm>
              <a:off x="0" y="0"/>
              <a:ext cx="7981950" cy="4542790"/>
            </a:xfrm>
            <a:custGeom>
              <a:rect b="b" l="l" r="r" t="t"/>
              <a:pathLst>
                <a:path extrusionOk="0" h="4542790" w="7981950">
                  <a:moveTo>
                    <a:pt x="7239000" y="4348480"/>
                  </a:moveTo>
                  <a:lnTo>
                    <a:pt x="7239000" y="243840"/>
                  </a:lnTo>
                  <a:cubicBezTo>
                    <a:pt x="7239000" y="109220"/>
                    <a:pt x="7129780" y="0"/>
                    <a:pt x="6995160" y="0"/>
                  </a:cubicBezTo>
                  <a:lnTo>
                    <a:pt x="985520" y="0"/>
                  </a:lnTo>
                  <a:cubicBezTo>
                    <a:pt x="852170" y="0"/>
                    <a:pt x="742950" y="109220"/>
                    <a:pt x="742950" y="243840"/>
                  </a:cubicBezTo>
                  <a:lnTo>
                    <a:pt x="742950" y="4349750"/>
                  </a:lnTo>
                  <a:lnTo>
                    <a:pt x="0" y="4349750"/>
                  </a:lnTo>
                  <a:lnTo>
                    <a:pt x="0" y="4447540"/>
                  </a:lnTo>
                  <a:cubicBezTo>
                    <a:pt x="0" y="4500880"/>
                    <a:pt x="43180" y="4542790"/>
                    <a:pt x="95250" y="4542790"/>
                  </a:cubicBezTo>
                  <a:lnTo>
                    <a:pt x="7886700" y="4542790"/>
                  </a:lnTo>
                  <a:cubicBezTo>
                    <a:pt x="7940040" y="4542790"/>
                    <a:pt x="7981950" y="4499610"/>
                    <a:pt x="7981950" y="4447540"/>
                  </a:cubicBezTo>
                  <a:lnTo>
                    <a:pt x="7981950" y="4349750"/>
                  </a:lnTo>
                  <a:lnTo>
                    <a:pt x="7239000" y="4349750"/>
                  </a:lnTo>
                  <a:close/>
                  <a:moveTo>
                    <a:pt x="4519930" y="4348480"/>
                  </a:moveTo>
                  <a:lnTo>
                    <a:pt x="4519930" y="4349750"/>
                  </a:lnTo>
                  <a:cubicBezTo>
                    <a:pt x="4519930" y="4403090"/>
                    <a:pt x="4476750" y="4445000"/>
                    <a:pt x="4424680" y="4445000"/>
                  </a:cubicBezTo>
                  <a:lnTo>
                    <a:pt x="3557270" y="4445000"/>
                  </a:lnTo>
                  <a:cubicBezTo>
                    <a:pt x="3503930" y="4445000"/>
                    <a:pt x="3462020" y="4401820"/>
                    <a:pt x="3462020" y="4349750"/>
                  </a:cubicBezTo>
                  <a:lnTo>
                    <a:pt x="3462020" y="4348480"/>
                  </a:lnTo>
                  <a:lnTo>
                    <a:pt x="765810" y="4348480"/>
                  </a:lnTo>
                  <a:lnTo>
                    <a:pt x="765810" y="247650"/>
                  </a:lnTo>
                  <a:cubicBezTo>
                    <a:pt x="765810" y="123190"/>
                    <a:pt x="867410" y="21590"/>
                    <a:pt x="991870" y="21590"/>
                  </a:cubicBezTo>
                  <a:lnTo>
                    <a:pt x="6990080" y="21590"/>
                  </a:lnTo>
                  <a:cubicBezTo>
                    <a:pt x="7114539" y="21590"/>
                    <a:pt x="7216139" y="123190"/>
                    <a:pt x="7216139" y="247650"/>
                  </a:cubicBezTo>
                  <a:lnTo>
                    <a:pt x="7216139" y="4348480"/>
                  </a:lnTo>
                  <a:lnTo>
                    <a:pt x="4519930" y="4348480"/>
                  </a:lnTo>
                  <a:close/>
                </a:path>
              </a:pathLst>
            </a:custGeom>
            <a:solidFill>
              <a:srgbClr val="E9E9E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0" name="Google Shape;140;p13"/>
            <p:cNvSpPr/>
            <p:nvPr/>
          </p:nvSpPr>
          <p:spPr>
            <a:xfrm>
              <a:off x="3460750" y="4349750"/>
              <a:ext cx="1059180" cy="96520"/>
            </a:xfrm>
            <a:custGeom>
              <a:rect b="b" l="l" r="r" t="t"/>
              <a:pathLst>
                <a:path extrusionOk="0" h="96520" w="1059180">
                  <a:moveTo>
                    <a:pt x="96520" y="96520"/>
                  </a:moveTo>
                  <a:lnTo>
                    <a:pt x="963930" y="96520"/>
                  </a:lnTo>
                  <a:cubicBezTo>
                    <a:pt x="1017270" y="96520"/>
                    <a:pt x="1059180" y="53340"/>
                    <a:pt x="1059180" y="1270"/>
                  </a:cubicBezTo>
                  <a:lnTo>
                    <a:pt x="1059180" y="0"/>
                  </a:lnTo>
                  <a:lnTo>
                    <a:pt x="0" y="0"/>
                  </a:lnTo>
                  <a:lnTo>
                    <a:pt x="0" y="1270"/>
                  </a:lnTo>
                  <a:cubicBezTo>
                    <a:pt x="0" y="53340"/>
                    <a:pt x="43180" y="96520"/>
                    <a:pt x="96520" y="96520"/>
                  </a:cubicBez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1" name="Google Shape;141;p13"/>
            <p:cNvSpPr/>
            <p:nvPr/>
          </p:nvSpPr>
          <p:spPr>
            <a:xfrm>
              <a:off x="163830" y="4542790"/>
              <a:ext cx="7654290" cy="35560"/>
            </a:xfrm>
            <a:custGeom>
              <a:rect b="b" l="l" r="r" t="t"/>
              <a:pathLst>
                <a:path extrusionOk="0" h="35560" w="7654290">
                  <a:moveTo>
                    <a:pt x="0" y="0"/>
                  </a:moveTo>
                  <a:cubicBezTo>
                    <a:pt x="0" y="20320"/>
                    <a:pt x="16510" y="35560"/>
                    <a:pt x="35560" y="35560"/>
                  </a:cubicBezTo>
                  <a:lnTo>
                    <a:pt x="7618730" y="35560"/>
                  </a:lnTo>
                  <a:cubicBezTo>
                    <a:pt x="7639050" y="35560"/>
                    <a:pt x="7654290" y="19050"/>
                    <a:pt x="765429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42" name="Google Shape;142;p13"/>
          <p:cNvSpPr txBox="1"/>
          <p:nvPr/>
        </p:nvSpPr>
        <p:spPr>
          <a:xfrm>
            <a:off x="-598324" y="1083178"/>
            <a:ext cx="19484648" cy="21907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7200" u="none" cap="none" strike="noStrike">
                <a:solidFill>
                  <a:srgbClr val="FFFFFF"/>
                </a:solidFill>
                <a:latin typeface="Dela Gothic One"/>
                <a:ea typeface="Dela Gothic One"/>
                <a:cs typeface="Dela Gothic One"/>
                <a:sym typeface="Dela Gothic One"/>
              </a:rPr>
              <a:t>WELCOME TO</a:t>
            </a:r>
            <a:endParaRPr/>
          </a:p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7200" u="none" cap="none" strike="noStrike">
                <a:solidFill>
                  <a:srgbClr val="FFFFFF"/>
                </a:solidFill>
                <a:latin typeface="Dela Gothic One"/>
                <a:ea typeface="Dela Gothic One"/>
                <a:cs typeface="Dela Gothic One"/>
                <a:sym typeface="Dela Gothic One"/>
              </a:rPr>
              <a:t> PRESENTATION</a:t>
            </a:r>
            <a:endParaRPr/>
          </a:p>
        </p:txBody>
      </p:sp>
      <p:sp>
        <p:nvSpPr>
          <p:cNvPr id="143" name="Google Shape;143;p13"/>
          <p:cNvSpPr/>
          <p:nvPr/>
        </p:nvSpPr>
        <p:spPr>
          <a:xfrm>
            <a:off x="-493755" y="4262330"/>
            <a:ext cx="5786510" cy="1222400"/>
          </a:xfrm>
          <a:custGeom>
            <a:rect b="b" l="l" r="r" t="t"/>
            <a:pathLst>
              <a:path extrusionOk="0" h="1222400" w="5786510">
                <a:moveTo>
                  <a:pt x="0" y="0"/>
                </a:moveTo>
                <a:lnTo>
                  <a:pt x="5786510" y="0"/>
                </a:lnTo>
                <a:lnTo>
                  <a:pt x="5786510" y="1222400"/>
                </a:lnTo>
                <a:lnTo>
                  <a:pt x="0" y="12224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44" name="Google Shape;144;p13"/>
          <p:cNvSpPr/>
          <p:nvPr/>
        </p:nvSpPr>
        <p:spPr>
          <a:xfrm>
            <a:off x="-2391658" y="6879627"/>
            <a:ext cx="5786510" cy="1222400"/>
          </a:xfrm>
          <a:custGeom>
            <a:rect b="b" l="l" r="r" t="t"/>
            <a:pathLst>
              <a:path extrusionOk="0" h="1222400" w="5786510">
                <a:moveTo>
                  <a:pt x="0" y="0"/>
                </a:moveTo>
                <a:lnTo>
                  <a:pt x="5786510" y="0"/>
                </a:lnTo>
                <a:lnTo>
                  <a:pt x="5786510" y="1222400"/>
                </a:lnTo>
                <a:lnTo>
                  <a:pt x="0" y="12224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45" name="Google Shape;145;p13"/>
          <p:cNvSpPr/>
          <p:nvPr/>
        </p:nvSpPr>
        <p:spPr>
          <a:xfrm>
            <a:off x="14162131" y="641614"/>
            <a:ext cx="5786510" cy="1222400"/>
          </a:xfrm>
          <a:custGeom>
            <a:rect b="b" l="l" r="r" t="t"/>
            <a:pathLst>
              <a:path extrusionOk="0" h="1222400" w="5786510">
                <a:moveTo>
                  <a:pt x="0" y="0"/>
                </a:moveTo>
                <a:lnTo>
                  <a:pt x="5786510" y="0"/>
                </a:lnTo>
                <a:lnTo>
                  <a:pt x="5786510" y="1222400"/>
                </a:lnTo>
                <a:lnTo>
                  <a:pt x="0" y="12224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46" name="Google Shape;146;p13"/>
          <p:cNvSpPr/>
          <p:nvPr/>
        </p:nvSpPr>
        <p:spPr>
          <a:xfrm>
            <a:off x="-2853547" y="4548367"/>
            <a:ext cx="5786510" cy="936363"/>
          </a:xfrm>
          <a:custGeom>
            <a:rect b="b" l="l" r="r" t="t"/>
            <a:pathLst>
              <a:path extrusionOk="0" h="936363" w="5786510">
                <a:moveTo>
                  <a:pt x="0" y="0"/>
                </a:moveTo>
                <a:lnTo>
                  <a:pt x="5786510" y="0"/>
                </a:lnTo>
                <a:lnTo>
                  <a:pt x="5786510" y="936363"/>
                </a:lnTo>
                <a:lnTo>
                  <a:pt x="0" y="93636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47" name="Google Shape;147;p13"/>
          <p:cNvSpPr txBox="1"/>
          <p:nvPr/>
        </p:nvSpPr>
        <p:spPr>
          <a:xfrm>
            <a:off x="1365337" y="9081135"/>
            <a:ext cx="15557326" cy="3352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I'm Rain, and I'll be sharing with you my beautiful ideas. Follow me at @reallygreatsite to learn more. </a:t>
            </a:r>
            <a:endParaRPr/>
          </a:p>
        </p:txBody>
      </p:sp>
      <p:pic>
        <p:nvPicPr>
          <p:cNvPr id="148" name="Google Shape;148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008900" y="4163338"/>
            <a:ext cx="6422577" cy="40283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00"/>
        </a:solidFill>
      </p:bgPr>
    </p:bg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14"/>
          <p:cNvSpPr/>
          <p:nvPr/>
        </p:nvSpPr>
        <p:spPr>
          <a:xfrm>
            <a:off x="0" y="34290"/>
            <a:ext cx="18288000" cy="10424160"/>
          </a:xfrm>
          <a:custGeom>
            <a:rect b="b" l="l" r="r" t="t"/>
            <a:pathLst>
              <a:path extrusionOk="0" h="10424160" w="18288000">
                <a:moveTo>
                  <a:pt x="0" y="0"/>
                </a:moveTo>
                <a:lnTo>
                  <a:pt x="18288000" y="0"/>
                </a:lnTo>
                <a:lnTo>
                  <a:pt x="18288000" y="10424160"/>
                </a:lnTo>
                <a:lnTo>
                  <a:pt x="0" y="104241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36893" l="0" r="0" t="-38539"/>
            </a:stretch>
          </a:blipFill>
          <a:ln>
            <a:noFill/>
          </a:ln>
        </p:spPr>
      </p:sp>
      <p:pic>
        <p:nvPicPr>
          <p:cNvPr id="154" name="Google Shape;154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155300" y="917225"/>
            <a:ext cx="6555875" cy="8521356"/>
          </a:xfrm>
          <a:prstGeom prst="rect">
            <a:avLst/>
          </a:prstGeom>
          <a:noFill/>
          <a:ln>
            <a:noFill/>
          </a:ln>
        </p:spPr>
      </p:pic>
      <p:sp>
        <p:nvSpPr>
          <p:cNvPr id="155" name="Google Shape;155;p14"/>
          <p:cNvSpPr/>
          <p:nvPr/>
        </p:nvSpPr>
        <p:spPr>
          <a:xfrm rot="-839890">
            <a:off x="-1719150" y="1597131"/>
            <a:ext cx="9201686" cy="10240788"/>
          </a:xfrm>
          <a:custGeom>
            <a:rect b="b" l="l" r="r" t="t"/>
            <a:pathLst>
              <a:path extrusionOk="0" h="10240788" w="9201686">
                <a:moveTo>
                  <a:pt x="0" y="0"/>
                </a:moveTo>
                <a:lnTo>
                  <a:pt x="9201686" y="0"/>
                </a:lnTo>
                <a:lnTo>
                  <a:pt x="9201686" y="10240788"/>
                </a:lnTo>
                <a:lnTo>
                  <a:pt x="0" y="1024078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-477" l="0" r="0" t="-478"/>
            </a:stretch>
          </a:blipFill>
          <a:ln>
            <a:noFill/>
          </a:ln>
        </p:spPr>
      </p:sp>
      <p:sp>
        <p:nvSpPr>
          <p:cNvPr id="156" name="Google Shape;156;p14"/>
          <p:cNvSpPr txBox="1"/>
          <p:nvPr/>
        </p:nvSpPr>
        <p:spPr>
          <a:xfrm>
            <a:off x="1389833" y="7490960"/>
            <a:ext cx="4584125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200" u="none" cap="none" strike="noStrike">
                <a:solidFill>
                  <a:srgbClr val="FFFFFF"/>
                </a:solidFill>
                <a:latin typeface="Dela Gothic One"/>
                <a:ea typeface="Dela Gothic One"/>
                <a:cs typeface="Dela Gothic One"/>
                <a:sym typeface="Dela Gothic One"/>
              </a:rPr>
              <a:t>What we do? </a:t>
            </a:r>
            <a:endParaRPr/>
          </a:p>
        </p:txBody>
      </p:sp>
      <p:sp>
        <p:nvSpPr>
          <p:cNvPr id="157" name="Google Shape;157;p14"/>
          <p:cNvSpPr/>
          <p:nvPr/>
        </p:nvSpPr>
        <p:spPr>
          <a:xfrm>
            <a:off x="14162131" y="641614"/>
            <a:ext cx="5786510" cy="1222400"/>
          </a:xfrm>
          <a:custGeom>
            <a:rect b="b" l="l" r="r" t="t"/>
            <a:pathLst>
              <a:path extrusionOk="0" h="1222400" w="5786510">
                <a:moveTo>
                  <a:pt x="0" y="0"/>
                </a:moveTo>
                <a:lnTo>
                  <a:pt x="5786510" y="0"/>
                </a:lnTo>
                <a:lnTo>
                  <a:pt x="5786510" y="1222400"/>
                </a:lnTo>
                <a:lnTo>
                  <a:pt x="0" y="12224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58" name="Google Shape;158;p14"/>
          <p:cNvSpPr/>
          <p:nvPr/>
        </p:nvSpPr>
        <p:spPr>
          <a:xfrm>
            <a:off x="-2449987" y="6870235"/>
            <a:ext cx="5786510" cy="1222400"/>
          </a:xfrm>
          <a:custGeom>
            <a:rect b="b" l="l" r="r" t="t"/>
            <a:pathLst>
              <a:path extrusionOk="0" h="1222400" w="5786510">
                <a:moveTo>
                  <a:pt x="0" y="0"/>
                </a:moveTo>
                <a:lnTo>
                  <a:pt x="5786510" y="0"/>
                </a:lnTo>
                <a:lnTo>
                  <a:pt x="5786510" y="1222400"/>
                </a:lnTo>
                <a:lnTo>
                  <a:pt x="0" y="12224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59" name="Google Shape;159;p14"/>
          <p:cNvSpPr/>
          <p:nvPr/>
        </p:nvSpPr>
        <p:spPr>
          <a:xfrm>
            <a:off x="14864540" y="1252814"/>
            <a:ext cx="5786510" cy="936363"/>
          </a:xfrm>
          <a:custGeom>
            <a:rect b="b" l="l" r="r" t="t"/>
            <a:pathLst>
              <a:path extrusionOk="0" h="936363" w="5786510">
                <a:moveTo>
                  <a:pt x="0" y="0"/>
                </a:moveTo>
                <a:lnTo>
                  <a:pt x="5786510" y="0"/>
                </a:lnTo>
                <a:lnTo>
                  <a:pt x="5786510" y="936362"/>
                </a:lnTo>
                <a:lnTo>
                  <a:pt x="0" y="93636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60" name="Google Shape;160;p14"/>
          <p:cNvSpPr/>
          <p:nvPr/>
        </p:nvSpPr>
        <p:spPr>
          <a:xfrm>
            <a:off x="-1057947" y="560519"/>
            <a:ext cx="5786510" cy="936363"/>
          </a:xfrm>
          <a:custGeom>
            <a:rect b="b" l="l" r="r" t="t"/>
            <a:pathLst>
              <a:path extrusionOk="0" h="936363" w="5786510">
                <a:moveTo>
                  <a:pt x="0" y="0"/>
                </a:moveTo>
                <a:lnTo>
                  <a:pt x="5786510" y="0"/>
                </a:lnTo>
                <a:lnTo>
                  <a:pt x="5786510" y="936362"/>
                </a:lnTo>
                <a:lnTo>
                  <a:pt x="0" y="93636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61" name="Google Shape;161;p14"/>
          <p:cNvSpPr txBox="1"/>
          <p:nvPr/>
        </p:nvSpPr>
        <p:spPr>
          <a:xfrm>
            <a:off x="1389833" y="1496881"/>
            <a:ext cx="6677459" cy="21907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7200" u="none" cap="none" strike="noStrike">
                <a:solidFill>
                  <a:srgbClr val="FFFFFF"/>
                </a:solidFill>
                <a:latin typeface="Dela Gothic One"/>
                <a:ea typeface="Dela Gothic One"/>
                <a:cs typeface="Dela Gothic One"/>
                <a:sym typeface="Dela Gothic One"/>
              </a:rPr>
              <a:t>OUR COMPANY</a:t>
            </a:r>
            <a:endParaRPr/>
          </a:p>
        </p:txBody>
      </p:sp>
      <p:sp>
        <p:nvSpPr>
          <p:cNvPr id="162" name="Google Shape;162;p14"/>
          <p:cNvSpPr txBox="1"/>
          <p:nvPr/>
        </p:nvSpPr>
        <p:spPr>
          <a:xfrm>
            <a:off x="1389833" y="4747694"/>
            <a:ext cx="4584125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200" u="none" cap="none" strike="noStrike">
                <a:solidFill>
                  <a:srgbClr val="FFFFFF"/>
                </a:solidFill>
                <a:latin typeface="Dela Gothic One"/>
                <a:ea typeface="Dela Gothic One"/>
                <a:cs typeface="Dela Gothic One"/>
                <a:sym typeface="Dela Gothic One"/>
              </a:rPr>
              <a:t>Who we are?</a:t>
            </a:r>
            <a:endParaRPr/>
          </a:p>
        </p:txBody>
      </p:sp>
      <p:sp>
        <p:nvSpPr>
          <p:cNvPr id="163" name="Google Shape;163;p14"/>
          <p:cNvSpPr txBox="1"/>
          <p:nvPr/>
        </p:nvSpPr>
        <p:spPr>
          <a:xfrm>
            <a:off x="1389833" y="5541715"/>
            <a:ext cx="4584125" cy="72771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Briefly elaborate on what you want to discuss. </a:t>
            </a:r>
            <a:endParaRPr/>
          </a:p>
        </p:txBody>
      </p:sp>
      <p:sp>
        <p:nvSpPr>
          <p:cNvPr id="164" name="Google Shape;164;p14"/>
          <p:cNvSpPr txBox="1"/>
          <p:nvPr/>
        </p:nvSpPr>
        <p:spPr>
          <a:xfrm>
            <a:off x="1389833" y="8284964"/>
            <a:ext cx="4584125" cy="72771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Briefly elaborate on what you want to discuss. 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00"/>
        </a:solidFill>
      </p:bgPr>
    </p:bg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15"/>
          <p:cNvSpPr/>
          <p:nvPr/>
        </p:nvSpPr>
        <p:spPr>
          <a:xfrm>
            <a:off x="-2996308" y="2153474"/>
            <a:ext cx="10996603" cy="11698514"/>
          </a:xfrm>
          <a:custGeom>
            <a:rect b="b" l="l" r="r" t="t"/>
            <a:pathLst>
              <a:path extrusionOk="0" h="11698514" w="10996603">
                <a:moveTo>
                  <a:pt x="0" y="0"/>
                </a:moveTo>
                <a:lnTo>
                  <a:pt x="10996603" y="0"/>
                </a:lnTo>
                <a:lnTo>
                  <a:pt x="10996603" y="11698514"/>
                </a:lnTo>
                <a:lnTo>
                  <a:pt x="0" y="1169851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70" name="Google Shape;170;p15"/>
          <p:cNvSpPr/>
          <p:nvPr/>
        </p:nvSpPr>
        <p:spPr>
          <a:xfrm>
            <a:off x="0" y="-36023"/>
            <a:ext cx="18288000" cy="10433685"/>
          </a:xfrm>
          <a:custGeom>
            <a:rect b="b" l="l" r="r" t="t"/>
            <a:pathLst>
              <a:path extrusionOk="0" h="10433685" w="18288000">
                <a:moveTo>
                  <a:pt x="0" y="0"/>
                </a:moveTo>
                <a:lnTo>
                  <a:pt x="18288000" y="0"/>
                </a:lnTo>
                <a:lnTo>
                  <a:pt x="18288000" y="10433685"/>
                </a:lnTo>
                <a:lnTo>
                  <a:pt x="0" y="1043368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-36766" l="0" r="0" t="-38503"/>
            </a:stretch>
          </a:blipFill>
          <a:ln>
            <a:noFill/>
          </a:ln>
        </p:spPr>
      </p:sp>
      <p:sp>
        <p:nvSpPr>
          <p:cNvPr id="171" name="Google Shape;171;p15"/>
          <p:cNvSpPr txBox="1"/>
          <p:nvPr/>
        </p:nvSpPr>
        <p:spPr>
          <a:xfrm>
            <a:off x="890224" y="1028700"/>
            <a:ext cx="16507551" cy="10953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7200" u="none" cap="none" strike="noStrike">
                <a:solidFill>
                  <a:srgbClr val="FFFFFF"/>
                </a:solidFill>
                <a:latin typeface="Dela Gothic One"/>
                <a:ea typeface="Dela Gothic One"/>
                <a:cs typeface="Dela Gothic One"/>
                <a:sym typeface="Dela Gothic One"/>
              </a:rPr>
              <a:t>TESTIMONIALS</a:t>
            </a:r>
            <a:endParaRPr/>
          </a:p>
        </p:txBody>
      </p:sp>
      <p:sp>
        <p:nvSpPr>
          <p:cNvPr id="172" name="Google Shape;172;p15"/>
          <p:cNvSpPr/>
          <p:nvPr/>
        </p:nvSpPr>
        <p:spPr>
          <a:xfrm>
            <a:off x="-1567260" y="1304587"/>
            <a:ext cx="5536686" cy="543602"/>
          </a:xfrm>
          <a:custGeom>
            <a:rect b="b" l="l" r="r" t="t"/>
            <a:pathLst>
              <a:path extrusionOk="0" h="543602" w="5536686">
                <a:moveTo>
                  <a:pt x="0" y="0"/>
                </a:moveTo>
                <a:lnTo>
                  <a:pt x="5536686" y="0"/>
                </a:lnTo>
                <a:lnTo>
                  <a:pt x="5536686" y="543601"/>
                </a:lnTo>
                <a:lnTo>
                  <a:pt x="0" y="54360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73" name="Google Shape;173;p15"/>
          <p:cNvSpPr/>
          <p:nvPr/>
        </p:nvSpPr>
        <p:spPr>
          <a:xfrm>
            <a:off x="14078741" y="8986499"/>
            <a:ext cx="5536686" cy="543602"/>
          </a:xfrm>
          <a:custGeom>
            <a:rect b="b" l="l" r="r" t="t"/>
            <a:pathLst>
              <a:path extrusionOk="0" h="543602" w="5536686">
                <a:moveTo>
                  <a:pt x="0" y="0"/>
                </a:moveTo>
                <a:lnTo>
                  <a:pt x="5536686" y="0"/>
                </a:lnTo>
                <a:lnTo>
                  <a:pt x="5536686" y="543602"/>
                </a:lnTo>
                <a:lnTo>
                  <a:pt x="0" y="54360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74" name="Google Shape;174;p15"/>
          <p:cNvSpPr/>
          <p:nvPr/>
        </p:nvSpPr>
        <p:spPr>
          <a:xfrm>
            <a:off x="-73273" y="-229956"/>
            <a:ext cx="5536686" cy="1806344"/>
          </a:xfrm>
          <a:custGeom>
            <a:rect b="b" l="l" r="r" t="t"/>
            <a:pathLst>
              <a:path extrusionOk="0" h="1806344" w="5536686">
                <a:moveTo>
                  <a:pt x="0" y="0"/>
                </a:moveTo>
                <a:lnTo>
                  <a:pt x="5536686" y="0"/>
                </a:lnTo>
                <a:lnTo>
                  <a:pt x="5536686" y="1806344"/>
                </a:lnTo>
                <a:lnTo>
                  <a:pt x="0" y="180634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75" name="Google Shape;175;p15"/>
          <p:cNvSpPr/>
          <p:nvPr/>
        </p:nvSpPr>
        <p:spPr>
          <a:xfrm>
            <a:off x="15572729" y="7451956"/>
            <a:ext cx="5536686" cy="1806344"/>
          </a:xfrm>
          <a:custGeom>
            <a:rect b="b" l="l" r="r" t="t"/>
            <a:pathLst>
              <a:path extrusionOk="0" h="1806344" w="5536686">
                <a:moveTo>
                  <a:pt x="0" y="0"/>
                </a:moveTo>
                <a:lnTo>
                  <a:pt x="5536685" y="0"/>
                </a:lnTo>
                <a:lnTo>
                  <a:pt x="5536685" y="1806344"/>
                </a:lnTo>
                <a:lnTo>
                  <a:pt x="0" y="180634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76" name="Google Shape;176;p15"/>
          <p:cNvSpPr/>
          <p:nvPr/>
        </p:nvSpPr>
        <p:spPr>
          <a:xfrm rot="10800000">
            <a:off x="-3406013" y="1576388"/>
            <a:ext cx="5536686" cy="1806344"/>
          </a:xfrm>
          <a:custGeom>
            <a:rect b="b" l="l" r="r" t="t"/>
            <a:pathLst>
              <a:path extrusionOk="0" h="1806344" w="5536686">
                <a:moveTo>
                  <a:pt x="0" y="0"/>
                </a:moveTo>
                <a:lnTo>
                  <a:pt x="5536686" y="0"/>
                </a:lnTo>
                <a:lnTo>
                  <a:pt x="5536686" y="1806343"/>
                </a:lnTo>
                <a:lnTo>
                  <a:pt x="0" y="180634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77" name="Google Shape;177;p15"/>
          <p:cNvSpPr/>
          <p:nvPr/>
        </p:nvSpPr>
        <p:spPr>
          <a:xfrm rot="10800000">
            <a:off x="12239988" y="9258300"/>
            <a:ext cx="5536686" cy="1806344"/>
          </a:xfrm>
          <a:custGeom>
            <a:rect b="b" l="l" r="r" t="t"/>
            <a:pathLst>
              <a:path extrusionOk="0" h="1806344" w="5536686">
                <a:moveTo>
                  <a:pt x="0" y="0"/>
                </a:moveTo>
                <a:lnTo>
                  <a:pt x="5536686" y="0"/>
                </a:lnTo>
                <a:lnTo>
                  <a:pt x="5536686" y="1806344"/>
                </a:lnTo>
                <a:lnTo>
                  <a:pt x="0" y="180634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78" name="Google Shape;178;p15"/>
          <p:cNvSpPr txBox="1"/>
          <p:nvPr/>
        </p:nvSpPr>
        <p:spPr>
          <a:xfrm>
            <a:off x="7795763" y="6639625"/>
            <a:ext cx="33060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200" u="none" cap="none" strike="noStrike">
                <a:solidFill>
                  <a:srgbClr val="FFFFFF"/>
                </a:solidFill>
                <a:latin typeface="Dela Gothic One"/>
                <a:ea typeface="Dela Gothic One"/>
                <a:cs typeface="Dela Gothic One"/>
                <a:sym typeface="Dela Gothic One"/>
              </a:rPr>
              <a:t>Client name</a:t>
            </a:r>
            <a:endParaRPr/>
          </a:p>
        </p:txBody>
      </p:sp>
      <p:sp>
        <p:nvSpPr>
          <p:cNvPr id="179" name="Google Shape;179;p15"/>
          <p:cNvSpPr txBox="1"/>
          <p:nvPr/>
        </p:nvSpPr>
        <p:spPr>
          <a:xfrm>
            <a:off x="7795763" y="7430286"/>
            <a:ext cx="3306000" cy="775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Elaborate on what you want to discuss. </a:t>
            </a:r>
            <a:endParaRPr/>
          </a:p>
        </p:txBody>
      </p:sp>
      <p:sp>
        <p:nvSpPr>
          <p:cNvPr id="180" name="Google Shape;180;p15"/>
          <p:cNvSpPr txBox="1"/>
          <p:nvPr/>
        </p:nvSpPr>
        <p:spPr>
          <a:xfrm>
            <a:off x="2527540" y="6639625"/>
            <a:ext cx="3306074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200" u="none" cap="none" strike="noStrike">
                <a:solidFill>
                  <a:srgbClr val="FFFFFF"/>
                </a:solidFill>
                <a:latin typeface="Dela Gothic One"/>
                <a:ea typeface="Dela Gothic One"/>
                <a:cs typeface="Dela Gothic One"/>
                <a:sym typeface="Dela Gothic One"/>
              </a:rPr>
              <a:t>Client name</a:t>
            </a:r>
            <a:endParaRPr/>
          </a:p>
        </p:txBody>
      </p:sp>
      <p:sp>
        <p:nvSpPr>
          <p:cNvPr id="181" name="Google Shape;181;p15"/>
          <p:cNvSpPr txBox="1"/>
          <p:nvPr/>
        </p:nvSpPr>
        <p:spPr>
          <a:xfrm>
            <a:off x="2527540" y="7430286"/>
            <a:ext cx="3306074" cy="72771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Elaborate on what you want to discuss. </a:t>
            </a:r>
            <a:endParaRPr/>
          </a:p>
        </p:txBody>
      </p:sp>
      <p:sp>
        <p:nvSpPr>
          <p:cNvPr id="182" name="Google Shape;182;p15"/>
          <p:cNvSpPr txBox="1"/>
          <p:nvPr/>
        </p:nvSpPr>
        <p:spPr>
          <a:xfrm>
            <a:off x="12266655" y="6639625"/>
            <a:ext cx="3306074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200" u="none" cap="none" strike="noStrike">
                <a:solidFill>
                  <a:srgbClr val="FFFFFF"/>
                </a:solidFill>
                <a:latin typeface="Dela Gothic One"/>
                <a:ea typeface="Dela Gothic One"/>
                <a:cs typeface="Dela Gothic One"/>
                <a:sym typeface="Dela Gothic One"/>
              </a:rPr>
              <a:t>Client name</a:t>
            </a:r>
            <a:endParaRPr/>
          </a:p>
        </p:txBody>
      </p:sp>
      <p:sp>
        <p:nvSpPr>
          <p:cNvPr id="183" name="Google Shape;183;p15"/>
          <p:cNvSpPr txBox="1"/>
          <p:nvPr/>
        </p:nvSpPr>
        <p:spPr>
          <a:xfrm>
            <a:off x="12266655" y="7430286"/>
            <a:ext cx="3306074" cy="72771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Elaborate on what you want to discuss. </a:t>
            </a:r>
            <a:endParaRPr/>
          </a:p>
        </p:txBody>
      </p:sp>
      <p:pic>
        <p:nvPicPr>
          <p:cNvPr id="184" name="Google Shape;184;p1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386026" y="2699400"/>
            <a:ext cx="3607868" cy="3607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Google Shape;185;p1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336942" y="2699400"/>
            <a:ext cx="3607868" cy="3607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Google Shape;186;p15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2266657" y="2717350"/>
            <a:ext cx="3607868" cy="3607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00"/>
        </a:solidFill>
      </p:bgPr>
    </p:bg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16"/>
          <p:cNvSpPr/>
          <p:nvPr/>
        </p:nvSpPr>
        <p:spPr>
          <a:xfrm>
            <a:off x="11288279" y="389069"/>
            <a:ext cx="9845270" cy="12703574"/>
          </a:xfrm>
          <a:custGeom>
            <a:rect b="b" l="l" r="r" t="t"/>
            <a:pathLst>
              <a:path extrusionOk="0" h="12703574" w="9845270">
                <a:moveTo>
                  <a:pt x="0" y="0"/>
                </a:moveTo>
                <a:lnTo>
                  <a:pt x="9845270" y="0"/>
                </a:lnTo>
                <a:lnTo>
                  <a:pt x="9845270" y="12703574"/>
                </a:lnTo>
                <a:lnTo>
                  <a:pt x="0" y="1270357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92" name="Google Shape;192;p16"/>
          <p:cNvSpPr/>
          <p:nvPr/>
        </p:nvSpPr>
        <p:spPr>
          <a:xfrm>
            <a:off x="0" y="34290"/>
            <a:ext cx="18288000" cy="10433685"/>
          </a:xfrm>
          <a:custGeom>
            <a:rect b="b" l="l" r="r" t="t"/>
            <a:pathLst>
              <a:path extrusionOk="0" h="10433685" w="18288000">
                <a:moveTo>
                  <a:pt x="0" y="0"/>
                </a:moveTo>
                <a:lnTo>
                  <a:pt x="18288000" y="0"/>
                </a:lnTo>
                <a:lnTo>
                  <a:pt x="18288000" y="10433685"/>
                </a:lnTo>
                <a:lnTo>
                  <a:pt x="0" y="1043368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-36766" l="0" r="0" t="-38503"/>
            </a:stretch>
          </a:blipFill>
          <a:ln>
            <a:noFill/>
          </a:ln>
        </p:spPr>
      </p:sp>
      <p:sp>
        <p:nvSpPr>
          <p:cNvPr id="193" name="Google Shape;193;p16"/>
          <p:cNvSpPr/>
          <p:nvPr/>
        </p:nvSpPr>
        <p:spPr>
          <a:xfrm>
            <a:off x="1028700" y="5294709"/>
            <a:ext cx="353616" cy="353616"/>
          </a:xfrm>
          <a:custGeom>
            <a:rect b="b" l="l" r="r" t="t"/>
            <a:pathLst>
              <a:path extrusionOk="0" h="6350000" w="6350000">
                <a:moveTo>
                  <a:pt x="3175000" y="0"/>
                </a:moveTo>
                <a:cubicBezTo>
                  <a:pt x="1421496" y="0"/>
                  <a:pt x="0" y="1421496"/>
                  <a:pt x="0" y="3175000"/>
                </a:cubicBezTo>
                <a:cubicBezTo>
                  <a:pt x="0" y="4928504"/>
                  <a:pt x="1421496" y="6350000"/>
                  <a:pt x="3175000" y="6350000"/>
                </a:cubicBezTo>
                <a:cubicBezTo>
                  <a:pt x="4928504" y="6350000"/>
                  <a:pt x="6350000" y="4928504"/>
                  <a:pt x="6350000" y="3175000"/>
                </a:cubicBezTo>
                <a:cubicBezTo>
                  <a:pt x="6350000" y="1421496"/>
                  <a:pt x="4928504" y="0"/>
                  <a:pt x="317500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4" name="Google Shape;194;p16"/>
          <p:cNvSpPr/>
          <p:nvPr/>
        </p:nvSpPr>
        <p:spPr>
          <a:xfrm>
            <a:off x="5318376" y="5275921"/>
            <a:ext cx="353616" cy="353616"/>
          </a:xfrm>
          <a:custGeom>
            <a:rect b="b" l="l" r="r" t="t"/>
            <a:pathLst>
              <a:path extrusionOk="0" h="6350000" w="6350000">
                <a:moveTo>
                  <a:pt x="3175000" y="0"/>
                </a:moveTo>
                <a:cubicBezTo>
                  <a:pt x="1421496" y="0"/>
                  <a:pt x="0" y="1421496"/>
                  <a:pt x="0" y="3175000"/>
                </a:cubicBezTo>
                <a:cubicBezTo>
                  <a:pt x="0" y="4928504"/>
                  <a:pt x="1421496" y="6350000"/>
                  <a:pt x="3175000" y="6350000"/>
                </a:cubicBezTo>
                <a:cubicBezTo>
                  <a:pt x="4928504" y="6350000"/>
                  <a:pt x="6350000" y="4928504"/>
                  <a:pt x="6350000" y="3175000"/>
                </a:cubicBezTo>
                <a:cubicBezTo>
                  <a:pt x="6350000" y="1421496"/>
                  <a:pt x="4928504" y="0"/>
                  <a:pt x="317500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5" name="Google Shape;195;p16"/>
          <p:cNvSpPr/>
          <p:nvPr/>
        </p:nvSpPr>
        <p:spPr>
          <a:xfrm>
            <a:off x="9605817" y="5282310"/>
            <a:ext cx="353616" cy="353616"/>
          </a:xfrm>
          <a:custGeom>
            <a:rect b="b" l="l" r="r" t="t"/>
            <a:pathLst>
              <a:path extrusionOk="0" h="6350000" w="6350000">
                <a:moveTo>
                  <a:pt x="3175000" y="0"/>
                </a:moveTo>
                <a:cubicBezTo>
                  <a:pt x="1421496" y="0"/>
                  <a:pt x="0" y="1421496"/>
                  <a:pt x="0" y="3175000"/>
                </a:cubicBezTo>
                <a:cubicBezTo>
                  <a:pt x="0" y="4928504"/>
                  <a:pt x="1421496" y="6350000"/>
                  <a:pt x="3175000" y="6350000"/>
                </a:cubicBezTo>
                <a:cubicBezTo>
                  <a:pt x="4928504" y="6350000"/>
                  <a:pt x="6350000" y="4928504"/>
                  <a:pt x="6350000" y="3175000"/>
                </a:cubicBezTo>
                <a:cubicBezTo>
                  <a:pt x="6350000" y="1421496"/>
                  <a:pt x="4928504" y="0"/>
                  <a:pt x="317500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6" name="Google Shape;196;p16"/>
          <p:cNvSpPr/>
          <p:nvPr/>
        </p:nvSpPr>
        <p:spPr>
          <a:xfrm>
            <a:off x="13717568" y="5282310"/>
            <a:ext cx="353616" cy="353616"/>
          </a:xfrm>
          <a:custGeom>
            <a:rect b="b" l="l" r="r" t="t"/>
            <a:pathLst>
              <a:path extrusionOk="0" h="6350000" w="6350000">
                <a:moveTo>
                  <a:pt x="3175000" y="0"/>
                </a:moveTo>
                <a:cubicBezTo>
                  <a:pt x="1421496" y="0"/>
                  <a:pt x="0" y="1421496"/>
                  <a:pt x="0" y="3175000"/>
                </a:cubicBezTo>
                <a:cubicBezTo>
                  <a:pt x="0" y="4928504"/>
                  <a:pt x="1421496" y="6350000"/>
                  <a:pt x="3175000" y="6350000"/>
                </a:cubicBezTo>
                <a:cubicBezTo>
                  <a:pt x="4928504" y="6350000"/>
                  <a:pt x="6350000" y="4928504"/>
                  <a:pt x="6350000" y="3175000"/>
                </a:cubicBezTo>
                <a:cubicBezTo>
                  <a:pt x="6350000" y="1421496"/>
                  <a:pt x="4928504" y="0"/>
                  <a:pt x="317500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197" name="Google Shape;197;p16"/>
          <p:cNvCxnSpPr/>
          <p:nvPr/>
        </p:nvCxnSpPr>
        <p:spPr>
          <a:xfrm>
            <a:off x="1382295" y="5438346"/>
            <a:ext cx="3936102" cy="47625"/>
          </a:xfrm>
          <a:prstGeom prst="straightConnector1">
            <a:avLst/>
          </a:prstGeom>
          <a:noFill/>
          <a:ln cap="flat" cmpd="sng" w="476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98" name="Google Shape;198;p16"/>
          <p:cNvCxnSpPr/>
          <p:nvPr/>
        </p:nvCxnSpPr>
        <p:spPr>
          <a:xfrm>
            <a:off x="5671990" y="5432139"/>
            <a:ext cx="3933830" cy="47625"/>
          </a:xfrm>
          <a:prstGeom prst="straightConnector1">
            <a:avLst/>
          </a:prstGeom>
          <a:noFill/>
          <a:ln cap="flat" cmpd="sng" w="476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99" name="Google Shape;199;p16"/>
          <p:cNvCxnSpPr/>
          <p:nvPr/>
        </p:nvCxnSpPr>
        <p:spPr>
          <a:xfrm>
            <a:off x="9959423" y="5428916"/>
            <a:ext cx="3934961" cy="47625"/>
          </a:xfrm>
          <a:prstGeom prst="straightConnector1">
            <a:avLst/>
          </a:prstGeom>
          <a:noFill/>
          <a:ln cap="flat" cmpd="sng" w="476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00" name="Google Shape;200;p16"/>
          <p:cNvCxnSpPr/>
          <p:nvPr/>
        </p:nvCxnSpPr>
        <p:spPr>
          <a:xfrm>
            <a:off x="13522510" y="5422728"/>
            <a:ext cx="3736790" cy="0"/>
          </a:xfrm>
          <a:prstGeom prst="straightConnector1">
            <a:avLst/>
          </a:prstGeom>
          <a:noFill/>
          <a:ln cap="flat" cmpd="sng" w="476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201" name="Google Shape;201;p16"/>
          <p:cNvGrpSpPr/>
          <p:nvPr/>
        </p:nvGrpSpPr>
        <p:grpSpPr>
          <a:xfrm>
            <a:off x="879026" y="3775099"/>
            <a:ext cx="1157660" cy="1157660"/>
            <a:chOff x="0" y="0"/>
            <a:chExt cx="812800" cy="812800"/>
          </a:xfrm>
        </p:grpSpPr>
        <p:sp>
          <p:nvSpPr>
            <p:cNvPr id="202" name="Google Shape;202;p16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38100">
              <a:solidFill>
                <a:srgbClr val="FFFFFF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3" name="Google Shape;203;p16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6700" lIns="36700" spcFirstLastPara="1" rIns="36700" wrap="square" tIns="36700">
              <a:noAutofit/>
            </a:bodyPr>
            <a:lstStyle/>
            <a:p>
              <a:pPr indent="0" lvl="0" marL="0" marR="0" rtl="0" algn="ctr">
                <a:lnSpc>
                  <a:spcPct val="18666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04" name="Google Shape;204;p16"/>
          <p:cNvSpPr/>
          <p:nvPr/>
        </p:nvSpPr>
        <p:spPr>
          <a:xfrm>
            <a:off x="1131319" y="3998796"/>
            <a:ext cx="653075" cy="636451"/>
          </a:xfrm>
          <a:custGeom>
            <a:rect b="b" l="l" r="r" t="t"/>
            <a:pathLst>
              <a:path extrusionOk="0" h="636451" w="653075">
                <a:moveTo>
                  <a:pt x="0" y="0"/>
                </a:moveTo>
                <a:lnTo>
                  <a:pt x="653075" y="0"/>
                </a:lnTo>
                <a:lnTo>
                  <a:pt x="653075" y="636450"/>
                </a:lnTo>
                <a:lnTo>
                  <a:pt x="0" y="63645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205" name="Google Shape;205;p16"/>
          <p:cNvGrpSpPr/>
          <p:nvPr/>
        </p:nvGrpSpPr>
        <p:grpSpPr>
          <a:xfrm>
            <a:off x="5093162" y="3775099"/>
            <a:ext cx="1157660" cy="1157660"/>
            <a:chOff x="0" y="0"/>
            <a:chExt cx="812800" cy="812800"/>
          </a:xfrm>
        </p:grpSpPr>
        <p:sp>
          <p:nvSpPr>
            <p:cNvPr id="206" name="Google Shape;206;p16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38100">
              <a:solidFill>
                <a:srgbClr val="FFFFFF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7" name="Google Shape;207;p16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6700" lIns="36700" spcFirstLastPara="1" rIns="36700" wrap="square" tIns="36700">
              <a:noAutofit/>
            </a:bodyPr>
            <a:lstStyle/>
            <a:p>
              <a:pPr indent="0" lvl="0" marL="0" marR="0" rtl="0" algn="ctr">
                <a:lnSpc>
                  <a:spcPct val="18666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08" name="Google Shape;208;p16"/>
          <p:cNvGrpSpPr/>
          <p:nvPr/>
        </p:nvGrpSpPr>
        <p:grpSpPr>
          <a:xfrm>
            <a:off x="9605817" y="3775099"/>
            <a:ext cx="1157660" cy="1157660"/>
            <a:chOff x="0" y="0"/>
            <a:chExt cx="812800" cy="812800"/>
          </a:xfrm>
        </p:grpSpPr>
        <p:sp>
          <p:nvSpPr>
            <p:cNvPr id="209" name="Google Shape;209;p16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38100">
              <a:solidFill>
                <a:srgbClr val="FFFFFF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0" name="Google Shape;210;p16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6700" lIns="36700" spcFirstLastPara="1" rIns="36700" wrap="square" tIns="36700">
              <a:noAutofit/>
            </a:bodyPr>
            <a:lstStyle/>
            <a:p>
              <a:pPr indent="0" lvl="0" marL="0" marR="0" rtl="0" algn="ctr">
                <a:lnSpc>
                  <a:spcPct val="18666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11" name="Google Shape;211;p16"/>
          <p:cNvGrpSpPr/>
          <p:nvPr/>
        </p:nvGrpSpPr>
        <p:grpSpPr>
          <a:xfrm>
            <a:off x="13547713" y="3738191"/>
            <a:ext cx="1157660" cy="1157660"/>
            <a:chOff x="0" y="0"/>
            <a:chExt cx="812800" cy="812800"/>
          </a:xfrm>
        </p:grpSpPr>
        <p:sp>
          <p:nvSpPr>
            <p:cNvPr id="212" name="Google Shape;212;p16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38100">
              <a:solidFill>
                <a:srgbClr val="FFFFFF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3" name="Google Shape;213;p16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6700" lIns="36700" spcFirstLastPara="1" rIns="36700" wrap="square" tIns="36700">
              <a:noAutofit/>
            </a:bodyPr>
            <a:lstStyle/>
            <a:p>
              <a:pPr indent="0" lvl="0" marL="0" marR="0" rtl="0" algn="ctr">
                <a:lnSpc>
                  <a:spcPct val="18666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14" name="Google Shape;214;p16"/>
          <p:cNvSpPr/>
          <p:nvPr/>
        </p:nvSpPr>
        <p:spPr>
          <a:xfrm>
            <a:off x="14126544" y="1867813"/>
            <a:ext cx="7315200" cy="1545336"/>
          </a:xfrm>
          <a:custGeom>
            <a:rect b="b" l="l" r="r" t="t"/>
            <a:pathLst>
              <a:path extrusionOk="0" h="1545336" w="7315200">
                <a:moveTo>
                  <a:pt x="0" y="0"/>
                </a:moveTo>
                <a:lnTo>
                  <a:pt x="7315200" y="0"/>
                </a:lnTo>
                <a:lnTo>
                  <a:pt x="7315200" y="1545336"/>
                </a:lnTo>
                <a:lnTo>
                  <a:pt x="0" y="15453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15" name="Google Shape;215;p16"/>
          <p:cNvSpPr/>
          <p:nvPr/>
        </p:nvSpPr>
        <p:spPr>
          <a:xfrm>
            <a:off x="12621659" y="2857473"/>
            <a:ext cx="4713606" cy="762747"/>
          </a:xfrm>
          <a:custGeom>
            <a:rect b="b" l="l" r="r" t="t"/>
            <a:pathLst>
              <a:path extrusionOk="0" h="762747" w="4713606">
                <a:moveTo>
                  <a:pt x="0" y="0"/>
                </a:moveTo>
                <a:lnTo>
                  <a:pt x="4713606" y="0"/>
                </a:lnTo>
                <a:lnTo>
                  <a:pt x="4713606" y="762747"/>
                </a:lnTo>
                <a:lnTo>
                  <a:pt x="0" y="76274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16" name="Google Shape;216;p16"/>
          <p:cNvSpPr/>
          <p:nvPr/>
        </p:nvSpPr>
        <p:spPr>
          <a:xfrm>
            <a:off x="-1939849" y="8802155"/>
            <a:ext cx="5637751" cy="912291"/>
          </a:xfrm>
          <a:custGeom>
            <a:rect b="b" l="l" r="r" t="t"/>
            <a:pathLst>
              <a:path extrusionOk="0" h="912291" w="5637751">
                <a:moveTo>
                  <a:pt x="0" y="0"/>
                </a:moveTo>
                <a:lnTo>
                  <a:pt x="5637751" y="0"/>
                </a:lnTo>
                <a:lnTo>
                  <a:pt x="5637751" y="912290"/>
                </a:lnTo>
                <a:lnTo>
                  <a:pt x="0" y="91229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17" name="Google Shape;217;p16"/>
          <p:cNvSpPr/>
          <p:nvPr/>
        </p:nvSpPr>
        <p:spPr>
          <a:xfrm>
            <a:off x="5366482" y="4044481"/>
            <a:ext cx="611020" cy="618897"/>
          </a:xfrm>
          <a:custGeom>
            <a:rect b="b" l="l" r="r" t="t"/>
            <a:pathLst>
              <a:path extrusionOk="0" h="618897" w="611020">
                <a:moveTo>
                  <a:pt x="0" y="0"/>
                </a:moveTo>
                <a:lnTo>
                  <a:pt x="611020" y="0"/>
                </a:lnTo>
                <a:lnTo>
                  <a:pt x="611020" y="618897"/>
                </a:lnTo>
                <a:lnTo>
                  <a:pt x="0" y="61889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18" name="Google Shape;218;p16"/>
          <p:cNvSpPr/>
          <p:nvPr/>
        </p:nvSpPr>
        <p:spPr>
          <a:xfrm>
            <a:off x="9843040" y="4021638"/>
            <a:ext cx="683215" cy="664582"/>
          </a:xfrm>
          <a:custGeom>
            <a:rect b="b" l="l" r="r" t="t"/>
            <a:pathLst>
              <a:path extrusionOk="0" h="664582" w="683215">
                <a:moveTo>
                  <a:pt x="0" y="0"/>
                </a:moveTo>
                <a:lnTo>
                  <a:pt x="683215" y="0"/>
                </a:lnTo>
                <a:lnTo>
                  <a:pt x="683215" y="664582"/>
                </a:lnTo>
                <a:lnTo>
                  <a:pt x="0" y="6645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19" name="Google Shape;219;p16"/>
          <p:cNvSpPr/>
          <p:nvPr/>
        </p:nvSpPr>
        <p:spPr>
          <a:xfrm>
            <a:off x="13863888" y="3961887"/>
            <a:ext cx="647666" cy="664582"/>
          </a:xfrm>
          <a:custGeom>
            <a:rect b="b" l="l" r="r" t="t"/>
            <a:pathLst>
              <a:path extrusionOk="0" h="664582" w="647666">
                <a:moveTo>
                  <a:pt x="0" y="0"/>
                </a:moveTo>
                <a:lnTo>
                  <a:pt x="647666" y="0"/>
                </a:lnTo>
                <a:lnTo>
                  <a:pt x="647666" y="664582"/>
                </a:lnTo>
                <a:lnTo>
                  <a:pt x="0" y="6645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0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20" name="Google Shape;220;p16"/>
          <p:cNvSpPr txBox="1"/>
          <p:nvPr/>
        </p:nvSpPr>
        <p:spPr>
          <a:xfrm>
            <a:off x="1028700" y="1028700"/>
            <a:ext cx="16230600" cy="10953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7200" u="none" cap="none" strike="noStrike">
                <a:solidFill>
                  <a:srgbClr val="FFFFFF"/>
                </a:solidFill>
                <a:latin typeface="Dela Gothic One"/>
                <a:ea typeface="Dela Gothic One"/>
                <a:cs typeface="Dela Gothic One"/>
                <a:sym typeface="Dela Gothic One"/>
              </a:rPr>
              <a:t>ADD A TIMELINE PAGE</a:t>
            </a:r>
            <a:endParaRPr/>
          </a:p>
        </p:txBody>
      </p:sp>
      <p:sp>
        <p:nvSpPr>
          <p:cNvPr id="221" name="Google Shape;221;p16"/>
          <p:cNvSpPr txBox="1"/>
          <p:nvPr/>
        </p:nvSpPr>
        <p:spPr>
          <a:xfrm>
            <a:off x="1028700" y="6017381"/>
            <a:ext cx="3364925" cy="9620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200" u="none" cap="none" strike="noStrike">
                <a:solidFill>
                  <a:srgbClr val="FFFFFF"/>
                </a:solidFill>
                <a:latin typeface="Dela Gothic One"/>
                <a:ea typeface="Dela Gothic One"/>
                <a:cs typeface="Dela Gothic One"/>
                <a:sym typeface="Dela Gothic One"/>
              </a:rPr>
              <a:t>Add a main point</a:t>
            </a:r>
            <a:endParaRPr/>
          </a:p>
        </p:txBody>
      </p:sp>
      <p:sp>
        <p:nvSpPr>
          <p:cNvPr id="222" name="Google Shape;222;p16"/>
          <p:cNvSpPr txBox="1"/>
          <p:nvPr/>
        </p:nvSpPr>
        <p:spPr>
          <a:xfrm>
            <a:off x="1028700" y="7300837"/>
            <a:ext cx="3364925" cy="8153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99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Elaborate on what you want to discuss. </a:t>
            </a:r>
            <a:endParaRPr/>
          </a:p>
        </p:txBody>
      </p:sp>
      <p:sp>
        <p:nvSpPr>
          <p:cNvPr id="223" name="Google Shape;223;p16"/>
          <p:cNvSpPr txBox="1"/>
          <p:nvPr/>
        </p:nvSpPr>
        <p:spPr>
          <a:xfrm>
            <a:off x="5317258" y="6017381"/>
            <a:ext cx="3364925" cy="9620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200" u="none" cap="none" strike="noStrike">
                <a:solidFill>
                  <a:srgbClr val="FFFFFF"/>
                </a:solidFill>
                <a:latin typeface="Dela Gothic One"/>
                <a:ea typeface="Dela Gothic One"/>
                <a:cs typeface="Dela Gothic One"/>
                <a:sym typeface="Dela Gothic One"/>
              </a:rPr>
              <a:t>Add a main point</a:t>
            </a:r>
            <a:endParaRPr/>
          </a:p>
        </p:txBody>
      </p:sp>
      <p:sp>
        <p:nvSpPr>
          <p:cNvPr id="224" name="Google Shape;224;p16"/>
          <p:cNvSpPr txBox="1"/>
          <p:nvPr/>
        </p:nvSpPr>
        <p:spPr>
          <a:xfrm>
            <a:off x="5317258" y="7300837"/>
            <a:ext cx="3364925" cy="8153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99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Elaborate on what you want to discuss. </a:t>
            </a:r>
            <a:endParaRPr/>
          </a:p>
        </p:txBody>
      </p:sp>
      <p:sp>
        <p:nvSpPr>
          <p:cNvPr id="225" name="Google Shape;225;p16"/>
          <p:cNvSpPr txBox="1"/>
          <p:nvPr/>
        </p:nvSpPr>
        <p:spPr>
          <a:xfrm>
            <a:off x="13894375" y="6017381"/>
            <a:ext cx="3364925" cy="9620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200" u="none" cap="none" strike="noStrike">
                <a:solidFill>
                  <a:srgbClr val="FFFFFF"/>
                </a:solidFill>
                <a:latin typeface="Dela Gothic One"/>
                <a:ea typeface="Dela Gothic One"/>
                <a:cs typeface="Dela Gothic One"/>
                <a:sym typeface="Dela Gothic One"/>
              </a:rPr>
              <a:t>Add a main point</a:t>
            </a:r>
            <a:endParaRPr/>
          </a:p>
        </p:txBody>
      </p:sp>
      <p:sp>
        <p:nvSpPr>
          <p:cNvPr id="226" name="Google Shape;226;p16"/>
          <p:cNvSpPr txBox="1"/>
          <p:nvPr/>
        </p:nvSpPr>
        <p:spPr>
          <a:xfrm>
            <a:off x="13894375" y="7300837"/>
            <a:ext cx="3364925" cy="8153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99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Elaborate on what you want to discuss. </a:t>
            </a:r>
            <a:endParaRPr/>
          </a:p>
        </p:txBody>
      </p:sp>
      <p:sp>
        <p:nvSpPr>
          <p:cNvPr id="227" name="Google Shape;227;p16"/>
          <p:cNvSpPr txBox="1"/>
          <p:nvPr/>
        </p:nvSpPr>
        <p:spPr>
          <a:xfrm>
            <a:off x="9605817" y="6017381"/>
            <a:ext cx="3364925" cy="9620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200" u="none" cap="none" strike="noStrike">
                <a:solidFill>
                  <a:srgbClr val="FFFFFF"/>
                </a:solidFill>
                <a:latin typeface="Dela Gothic One"/>
                <a:ea typeface="Dela Gothic One"/>
                <a:cs typeface="Dela Gothic One"/>
                <a:sym typeface="Dela Gothic One"/>
              </a:rPr>
              <a:t>Add a main point</a:t>
            </a:r>
            <a:endParaRPr/>
          </a:p>
        </p:txBody>
      </p:sp>
      <p:sp>
        <p:nvSpPr>
          <p:cNvPr id="228" name="Google Shape;228;p16"/>
          <p:cNvSpPr txBox="1"/>
          <p:nvPr/>
        </p:nvSpPr>
        <p:spPr>
          <a:xfrm>
            <a:off x="9605817" y="7300837"/>
            <a:ext cx="3364925" cy="8153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99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Elaborate on what you want to discuss. 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00"/>
        </a:solidFill>
      </p:bgPr>
    </p:bg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17"/>
          <p:cNvSpPr/>
          <p:nvPr/>
        </p:nvSpPr>
        <p:spPr>
          <a:xfrm>
            <a:off x="0" y="34290"/>
            <a:ext cx="18288000" cy="10433685"/>
          </a:xfrm>
          <a:custGeom>
            <a:rect b="b" l="l" r="r" t="t"/>
            <a:pathLst>
              <a:path extrusionOk="0" h="10433685" w="18288000">
                <a:moveTo>
                  <a:pt x="0" y="0"/>
                </a:moveTo>
                <a:lnTo>
                  <a:pt x="18288000" y="0"/>
                </a:lnTo>
                <a:lnTo>
                  <a:pt x="18288000" y="10433685"/>
                </a:lnTo>
                <a:lnTo>
                  <a:pt x="0" y="1043368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36766" l="0" r="0" t="-38503"/>
            </a:stretch>
          </a:blipFill>
          <a:ln>
            <a:noFill/>
          </a:ln>
        </p:spPr>
      </p:sp>
      <p:sp>
        <p:nvSpPr>
          <p:cNvPr id="234" name="Google Shape;234;p17"/>
          <p:cNvSpPr/>
          <p:nvPr/>
        </p:nvSpPr>
        <p:spPr>
          <a:xfrm>
            <a:off x="12069880" y="4865740"/>
            <a:ext cx="10767347" cy="6446949"/>
          </a:xfrm>
          <a:custGeom>
            <a:rect b="b" l="l" r="r" t="t"/>
            <a:pathLst>
              <a:path extrusionOk="0" h="6446949" w="10767347">
                <a:moveTo>
                  <a:pt x="0" y="0"/>
                </a:moveTo>
                <a:lnTo>
                  <a:pt x="10767347" y="0"/>
                </a:lnTo>
                <a:lnTo>
                  <a:pt x="10767347" y="6446949"/>
                </a:lnTo>
                <a:lnTo>
                  <a:pt x="0" y="644694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pic>
        <p:nvPicPr>
          <p:cNvPr id="235" name="Google Shape;235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625449" y="4116575"/>
            <a:ext cx="9507675" cy="5348063"/>
          </a:xfrm>
          <a:prstGeom prst="rect">
            <a:avLst/>
          </a:prstGeom>
          <a:noFill/>
          <a:ln>
            <a:noFill/>
          </a:ln>
        </p:spPr>
      </p:pic>
      <p:sp>
        <p:nvSpPr>
          <p:cNvPr id="236" name="Google Shape;236;p17"/>
          <p:cNvSpPr/>
          <p:nvPr/>
        </p:nvSpPr>
        <p:spPr>
          <a:xfrm>
            <a:off x="-3257550" y="1136333"/>
            <a:ext cx="8572500" cy="8239125"/>
          </a:xfrm>
          <a:custGeom>
            <a:rect b="b" l="l" r="r" t="t"/>
            <a:pathLst>
              <a:path extrusionOk="0" h="8239125" w="8572500">
                <a:moveTo>
                  <a:pt x="0" y="0"/>
                </a:moveTo>
                <a:lnTo>
                  <a:pt x="8572500" y="0"/>
                </a:lnTo>
                <a:lnTo>
                  <a:pt x="8572500" y="8239125"/>
                </a:lnTo>
                <a:lnTo>
                  <a:pt x="0" y="823912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-114" t="0"/>
            </a:stretch>
          </a:blipFill>
          <a:ln>
            <a:noFill/>
          </a:ln>
        </p:spPr>
      </p:sp>
      <p:sp>
        <p:nvSpPr>
          <p:cNvPr id="237" name="Google Shape;237;p17"/>
          <p:cNvSpPr txBox="1"/>
          <p:nvPr/>
        </p:nvSpPr>
        <p:spPr>
          <a:xfrm>
            <a:off x="5588446" y="1028700"/>
            <a:ext cx="9883398" cy="10953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7200" u="none" cap="none" strike="noStrike">
                <a:solidFill>
                  <a:srgbClr val="FFFFFF"/>
                </a:solidFill>
                <a:latin typeface="Dela Gothic One"/>
                <a:ea typeface="Dela Gothic One"/>
                <a:cs typeface="Dela Gothic One"/>
                <a:sym typeface="Dela Gothic One"/>
              </a:rPr>
              <a:t>OUR PROCESS</a:t>
            </a:r>
            <a:endParaRPr/>
          </a:p>
        </p:txBody>
      </p:sp>
      <p:sp>
        <p:nvSpPr>
          <p:cNvPr id="238" name="Google Shape;238;p17"/>
          <p:cNvSpPr txBox="1"/>
          <p:nvPr/>
        </p:nvSpPr>
        <p:spPr>
          <a:xfrm>
            <a:off x="5588446" y="2676459"/>
            <a:ext cx="5320741" cy="3352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Elaborate on what you want to discuss. </a:t>
            </a:r>
            <a:endParaRPr/>
          </a:p>
        </p:txBody>
      </p:sp>
      <p:sp>
        <p:nvSpPr>
          <p:cNvPr id="239" name="Google Shape;239;p17"/>
          <p:cNvSpPr/>
          <p:nvPr/>
        </p:nvSpPr>
        <p:spPr>
          <a:xfrm>
            <a:off x="2816156" y="1490723"/>
            <a:ext cx="4861309" cy="2211895"/>
          </a:xfrm>
          <a:custGeom>
            <a:rect b="b" l="l" r="r" t="t"/>
            <a:pathLst>
              <a:path extrusionOk="0" h="2211895" w="4861309">
                <a:moveTo>
                  <a:pt x="0" y="0"/>
                </a:moveTo>
                <a:lnTo>
                  <a:pt x="4861309" y="0"/>
                </a:lnTo>
                <a:lnTo>
                  <a:pt x="4861309" y="2211896"/>
                </a:lnTo>
                <a:lnTo>
                  <a:pt x="0" y="221189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40" name="Google Shape;240;p17"/>
          <p:cNvSpPr txBox="1"/>
          <p:nvPr/>
        </p:nvSpPr>
        <p:spPr>
          <a:xfrm>
            <a:off x="3559983" y="2264726"/>
            <a:ext cx="891294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200" u="none" cap="none" strike="noStrike">
                <a:solidFill>
                  <a:srgbClr val="FFFFFF"/>
                </a:solidFill>
                <a:latin typeface="Dela Gothic One"/>
                <a:ea typeface="Dela Gothic One"/>
                <a:cs typeface="Dela Gothic One"/>
                <a:sym typeface="Dela Gothic One"/>
              </a:rPr>
              <a:t>02.</a:t>
            </a:r>
            <a:endParaRPr/>
          </a:p>
        </p:txBody>
      </p:sp>
      <p:sp>
        <p:nvSpPr>
          <p:cNvPr id="241" name="Google Shape;241;p17"/>
          <p:cNvSpPr/>
          <p:nvPr/>
        </p:nvSpPr>
        <p:spPr>
          <a:xfrm>
            <a:off x="-566134" y="5025929"/>
            <a:ext cx="5786510" cy="1222400"/>
          </a:xfrm>
          <a:custGeom>
            <a:rect b="b" l="l" r="r" t="t"/>
            <a:pathLst>
              <a:path extrusionOk="0" h="1222400" w="5786510">
                <a:moveTo>
                  <a:pt x="0" y="0"/>
                </a:moveTo>
                <a:lnTo>
                  <a:pt x="5786510" y="0"/>
                </a:lnTo>
                <a:lnTo>
                  <a:pt x="5786510" y="1222401"/>
                </a:lnTo>
                <a:lnTo>
                  <a:pt x="0" y="122240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42" name="Google Shape;242;p17"/>
          <p:cNvSpPr/>
          <p:nvPr/>
        </p:nvSpPr>
        <p:spPr>
          <a:xfrm>
            <a:off x="12510895" y="7710737"/>
            <a:ext cx="5786510" cy="1222400"/>
          </a:xfrm>
          <a:custGeom>
            <a:rect b="b" l="l" r="r" t="t"/>
            <a:pathLst>
              <a:path extrusionOk="0" h="1222400" w="5786510">
                <a:moveTo>
                  <a:pt x="0" y="0"/>
                </a:moveTo>
                <a:lnTo>
                  <a:pt x="5786510" y="0"/>
                </a:lnTo>
                <a:lnTo>
                  <a:pt x="5786510" y="1222401"/>
                </a:lnTo>
                <a:lnTo>
                  <a:pt x="0" y="122240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43" name="Google Shape;243;p17"/>
          <p:cNvSpPr/>
          <p:nvPr/>
        </p:nvSpPr>
        <p:spPr>
          <a:xfrm>
            <a:off x="136276" y="5637130"/>
            <a:ext cx="5786510" cy="936363"/>
          </a:xfrm>
          <a:custGeom>
            <a:rect b="b" l="l" r="r" t="t"/>
            <a:pathLst>
              <a:path extrusionOk="0" h="936363" w="5786510">
                <a:moveTo>
                  <a:pt x="0" y="0"/>
                </a:moveTo>
                <a:lnTo>
                  <a:pt x="5786510" y="0"/>
                </a:lnTo>
                <a:lnTo>
                  <a:pt x="5786510" y="936362"/>
                </a:lnTo>
                <a:lnTo>
                  <a:pt x="0" y="93636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44" name="Google Shape;244;p17"/>
          <p:cNvSpPr/>
          <p:nvPr/>
        </p:nvSpPr>
        <p:spPr>
          <a:xfrm>
            <a:off x="13213304" y="8321937"/>
            <a:ext cx="5786510" cy="936363"/>
          </a:xfrm>
          <a:custGeom>
            <a:rect b="b" l="l" r="r" t="t"/>
            <a:pathLst>
              <a:path extrusionOk="0" h="936363" w="5786510">
                <a:moveTo>
                  <a:pt x="0" y="0"/>
                </a:moveTo>
                <a:lnTo>
                  <a:pt x="5786511" y="0"/>
                </a:lnTo>
                <a:lnTo>
                  <a:pt x="5786511" y="936363"/>
                </a:lnTo>
                <a:lnTo>
                  <a:pt x="0" y="93636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00"/>
        </a:solidFill>
      </p:bgPr>
    </p:bg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18"/>
          <p:cNvSpPr/>
          <p:nvPr/>
        </p:nvSpPr>
        <p:spPr>
          <a:xfrm>
            <a:off x="0" y="34290"/>
            <a:ext cx="18288000" cy="10433685"/>
          </a:xfrm>
          <a:custGeom>
            <a:rect b="b" l="l" r="r" t="t"/>
            <a:pathLst>
              <a:path extrusionOk="0" h="10433685" w="18288000">
                <a:moveTo>
                  <a:pt x="0" y="0"/>
                </a:moveTo>
                <a:lnTo>
                  <a:pt x="18288000" y="0"/>
                </a:lnTo>
                <a:lnTo>
                  <a:pt x="18288000" y="10433685"/>
                </a:lnTo>
                <a:lnTo>
                  <a:pt x="0" y="1043368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36766" l="0" r="0" t="-38503"/>
            </a:stretch>
          </a:blipFill>
          <a:ln>
            <a:noFill/>
          </a:ln>
        </p:spPr>
      </p:sp>
      <p:sp>
        <p:nvSpPr>
          <p:cNvPr id="250" name="Google Shape;250;p18"/>
          <p:cNvSpPr/>
          <p:nvPr/>
        </p:nvSpPr>
        <p:spPr>
          <a:xfrm>
            <a:off x="11298243" y="2728797"/>
            <a:ext cx="8183468" cy="9194908"/>
          </a:xfrm>
          <a:custGeom>
            <a:rect b="b" l="l" r="r" t="t"/>
            <a:pathLst>
              <a:path extrusionOk="0" h="9194908" w="8183468">
                <a:moveTo>
                  <a:pt x="0" y="0"/>
                </a:moveTo>
                <a:lnTo>
                  <a:pt x="8183468" y="0"/>
                </a:lnTo>
                <a:lnTo>
                  <a:pt x="8183468" y="9194908"/>
                </a:lnTo>
                <a:lnTo>
                  <a:pt x="0" y="919490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51" name="Google Shape;251;p18"/>
          <p:cNvSpPr/>
          <p:nvPr/>
        </p:nvSpPr>
        <p:spPr>
          <a:xfrm>
            <a:off x="-5528499" y="-4940035"/>
            <a:ext cx="8183468" cy="9194908"/>
          </a:xfrm>
          <a:custGeom>
            <a:rect b="b" l="l" r="r" t="t"/>
            <a:pathLst>
              <a:path extrusionOk="0" h="9194908" w="8183468">
                <a:moveTo>
                  <a:pt x="0" y="0"/>
                </a:moveTo>
                <a:lnTo>
                  <a:pt x="8183468" y="0"/>
                </a:lnTo>
                <a:lnTo>
                  <a:pt x="8183468" y="9194908"/>
                </a:lnTo>
                <a:lnTo>
                  <a:pt x="0" y="919490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52" name="Google Shape;252;p18"/>
          <p:cNvSpPr/>
          <p:nvPr/>
        </p:nvSpPr>
        <p:spPr>
          <a:xfrm>
            <a:off x="12451038" y="1404305"/>
            <a:ext cx="5536686" cy="543602"/>
          </a:xfrm>
          <a:custGeom>
            <a:rect b="b" l="l" r="r" t="t"/>
            <a:pathLst>
              <a:path extrusionOk="0" h="543602" w="5536686">
                <a:moveTo>
                  <a:pt x="0" y="0"/>
                </a:moveTo>
                <a:lnTo>
                  <a:pt x="5536686" y="0"/>
                </a:lnTo>
                <a:lnTo>
                  <a:pt x="5536686" y="543602"/>
                </a:lnTo>
                <a:lnTo>
                  <a:pt x="0" y="54360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53" name="Google Shape;253;p18"/>
          <p:cNvSpPr/>
          <p:nvPr/>
        </p:nvSpPr>
        <p:spPr>
          <a:xfrm>
            <a:off x="13945025" y="-130238"/>
            <a:ext cx="5536686" cy="1806344"/>
          </a:xfrm>
          <a:custGeom>
            <a:rect b="b" l="l" r="r" t="t"/>
            <a:pathLst>
              <a:path extrusionOk="0" h="1806344" w="5536686">
                <a:moveTo>
                  <a:pt x="0" y="0"/>
                </a:moveTo>
                <a:lnTo>
                  <a:pt x="5536686" y="0"/>
                </a:lnTo>
                <a:lnTo>
                  <a:pt x="5536686" y="1806344"/>
                </a:lnTo>
                <a:lnTo>
                  <a:pt x="0" y="180634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54" name="Google Shape;254;p18"/>
          <p:cNvSpPr/>
          <p:nvPr/>
        </p:nvSpPr>
        <p:spPr>
          <a:xfrm rot="10800000">
            <a:off x="10612285" y="1676106"/>
            <a:ext cx="5536686" cy="1806344"/>
          </a:xfrm>
          <a:custGeom>
            <a:rect b="b" l="l" r="r" t="t"/>
            <a:pathLst>
              <a:path extrusionOk="0" h="1806344" w="5536686">
                <a:moveTo>
                  <a:pt x="0" y="0"/>
                </a:moveTo>
                <a:lnTo>
                  <a:pt x="5536686" y="0"/>
                </a:lnTo>
                <a:lnTo>
                  <a:pt x="5536686" y="1806344"/>
                </a:lnTo>
                <a:lnTo>
                  <a:pt x="0" y="180634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55" name="Google Shape;255;p18"/>
          <p:cNvSpPr txBox="1"/>
          <p:nvPr/>
        </p:nvSpPr>
        <p:spPr>
          <a:xfrm>
            <a:off x="1028700" y="1483903"/>
            <a:ext cx="8115300" cy="21907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7200" u="none" cap="none" strike="noStrike">
                <a:solidFill>
                  <a:srgbClr val="FFFFFF"/>
                </a:solidFill>
                <a:latin typeface="Dela Gothic One"/>
                <a:ea typeface="Dela Gothic One"/>
                <a:cs typeface="Dela Gothic One"/>
                <a:sym typeface="Dela Gothic One"/>
              </a:rPr>
              <a:t>OUR SERVICES</a:t>
            </a:r>
            <a:endParaRPr/>
          </a:p>
        </p:txBody>
      </p:sp>
      <p:sp>
        <p:nvSpPr>
          <p:cNvPr id="256" name="Google Shape;256;p18"/>
          <p:cNvSpPr/>
          <p:nvPr/>
        </p:nvSpPr>
        <p:spPr>
          <a:xfrm>
            <a:off x="-1057947" y="560519"/>
            <a:ext cx="5786510" cy="936363"/>
          </a:xfrm>
          <a:custGeom>
            <a:rect b="b" l="l" r="r" t="t"/>
            <a:pathLst>
              <a:path extrusionOk="0" h="936363" w="5786510">
                <a:moveTo>
                  <a:pt x="0" y="0"/>
                </a:moveTo>
                <a:lnTo>
                  <a:pt x="5786510" y="0"/>
                </a:lnTo>
                <a:lnTo>
                  <a:pt x="5786510" y="936362"/>
                </a:lnTo>
                <a:lnTo>
                  <a:pt x="0" y="93636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57" name="Google Shape;257;p18"/>
          <p:cNvSpPr/>
          <p:nvPr/>
        </p:nvSpPr>
        <p:spPr>
          <a:xfrm>
            <a:off x="14161118" y="8790119"/>
            <a:ext cx="5786510" cy="936363"/>
          </a:xfrm>
          <a:custGeom>
            <a:rect b="b" l="l" r="r" t="t"/>
            <a:pathLst>
              <a:path extrusionOk="0" h="936363" w="5786510">
                <a:moveTo>
                  <a:pt x="0" y="0"/>
                </a:moveTo>
                <a:lnTo>
                  <a:pt x="5786510" y="0"/>
                </a:lnTo>
                <a:lnTo>
                  <a:pt x="5786510" y="936362"/>
                </a:lnTo>
                <a:lnTo>
                  <a:pt x="0" y="93636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58" name="Google Shape;258;p18"/>
          <p:cNvSpPr/>
          <p:nvPr/>
        </p:nvSpPr>
        <p:spPr>
          <a:xfrm rot="10800000">
            <a:off x="14161118" y="8322056"/>
            <a:ext cx="5786510" cy="936363"/>
          </a:xfrm>
          <a:custGeom>
            <a:rect b="b" l="l" r="r" t="t"/>
            <a:pathLst>
              <a:path extrusionOk="0" h="936363" w="5786510">
                <a:moveTo>
                  <a:pt x="0" y="0"/>
                </a:moveTo>
                <a:lnTo>
                  <a:pt x="5786510" y="0"/>
                </a:lnTo>
                <a:lnTo>
                  <a:pt x="5786510" y="936362"/>
                </a:lnTo>
                <a:lnTo>
                  <a:pt x="0" y="93636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259" name="Google Shape;259;p18"/>
          <p:cNvGrpSpPr/>
          <p:nvPr/>
        </p:nvGrpSpPr>
        <p:grpSpPr>
          <a:xfrm>
            <a:off x="1028700" y="4220707"/>
            <a:ext cx="922793" cy="922793"/>
            <a:chOff x="0" y="0"/>
            <a:chExt cx="1230391" cy="1230391"/>
          </a:xfrm>
        </p:grpSpPr>
        <p:grpSp>
          <p:nvGrpSpPr>
            <p:cNvPr id="260" name="Google Shape;260;p18"/>
            <p:cNvGrpSpPr/>
            <p:nvPr/>
          </p:nvGrpSpPr>
          <p:grpSpPr>
            <a:xfrm>
              <a:off x="0" y="0"/>
              <a:ext cx="1230391" cy="1230391"/>
              <a:chOff x="0" y="0"/>
              <a:chExt cx="812800" cy="812800"/>
            </a:xfrm>
          </p:grpSpPr>
          <p:sp>
            <p:nvSpPr>
              <p:cNvPr id="261" name="Google Shape;261;p1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cap="sq" cmpd="sng" w="38100">
                <a:solidFill>
                  <a:srgbClr val="FFFFFF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2" name="Google Shape;262;p18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63" name="Google Shape;263;p18"/>
            <p:cNvSpPr/>
            <p:nvPr/>
          </p:nvSpPr>
          <p:spPr>
            <a:xfrm>
              <a:off x="168786" y="201897"/>
              <a:ext cx="892819" cy="870093"/>
            </a:xfrm>
            <a:custGeom>
              <a:rect b="b" l="l" r="r" t="t"/>
              <a:pathLst>
                <a:path extrusionOk="0" h="870093" w="892819">
                  <a:moveTo>
                    <a:pt x="0" y="0"/>
                  </a:moveTo>
                  <a:lnTo>
                    <a:pt x="892819" y="0"/>
                  </a:lnTo>
                  <a:lnTo>
                    <a:pt x="892819" y="870093"/>
                  </a:lnTo>
                  <a:lnTo>
                    <a:pt x="0" y="870093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8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  <p:grpSp>
        <p:nvGrpSpPr>
          <p:cNvPr id="264" name="Google Shape;264;p18"/>
          <p:cNvGrpSpPr/>
          <p:nvPr/>
        </p:nvGrpSpPr>
        <p:grpSpPr>
          <a:xfrm>
            <a:off x="6307576" y="4220707"/>
            <a:ext cx="922793" cy="922793"/>
            <a:chOff x="0" y="0"/>
            <a:chExt cx="812800" cy="812800"/>
          </a:xfrm>
        </p:grpSpPr>
        <p:sp>
          <p:nvSpPr>
            <p:cNvPr id="265" name="Google Shape;265;p18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38100">
              <a:solidFill>
                <a:srgbClr val="FFFFFF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6" name="Google Shape;266;p18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9250" lIns="29250" spcFirstLastPara="1" rIns="29250" wrap="square" tIns="29250">
              <a:noAutofit/>
            </a:bodyPr>
            <a:lstStyle/>
            <a:p>
              <a:pPr indent="0" lvl="0" marL="0" marR="0" rtl="0" algn="ctr">
                <a:lnSpc>
                  <a:spcPct val="18666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67" name="Google Shape;267;p18"/>
          <p:cNvGrpSpPr/>
          <p:nvPr/>
        </p:nvGrpSpPr>
        <p:grpSpPr>
          <a:xfrm>
            <a:off x="1028700" y="7146418"/>
            <a:ext cx="922793" cy="922793"/>
            <a:chOff x="0" y="0"/>
            <a:chExt cx="812800" cy="812800"/>
          </a:xfrm>
        </p:grpSpPr>
        <p:sp>
          <p:nvSpPr>
            <p:cNvPr id="268" name="Google Shape;268;p18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38100">
              <a:solidFill>
                <a:srgbClr val="FFFFFF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9" name="Google Shape;269;p18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9250" lIns="29250" spcFirstLastPara="1" rIns="29250" wrap="square" tIns="29250">
              <a:noAutofit/>
            </a:bodyPr>
            <a:lstStyle/>
            <a:p>
              <a:pPr indent="0" lvl="0" marL="0" marR="0" rtl="0" algn="ctr">
                <a:lnSpc>
                  <a:spcPct val="18666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70" name="Google Shape;270;p18"/>
          <p:cNvGrpSpPr/>
          <p:nvPr/>
        </p:nvGrpSpPr>
        <p:grpSpPr>
          <a:xfrm>
            <a:off x="6307576" y="7146418"/>
            <a:ext cx="922793" cy="922793"/>
            <a:chOff x="0" y="0"/>
            <a:chExt cx="812800" cy="812800"/>
          </a:xfrm>
        </p:grpSpPr>
        <p:sp>
          <p:nvSpPr>
            <p:cNvPr id="271" name="Google Shape;271;p18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38100">
              <a:solidFill>
                <a:srgbClr val="FFFFFF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2" name="Google Shape;272;p18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9250" lIns="29250" spcFirstLastPara="1" rIns="29250" wrap="square" tIns="29250">
              <a:noAutofit/>
            </a:bodyPr>
            <a:lstStyle/>
            <a:p>
              <a:pPr indent="0" lvl="0" marL="0" marR="0" rtl="0" algn="ctr">
                <a:lnSpc>
                  <a:spcPct val="18666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73" name="Google Shape;273;p18"/>
          <p:cNvSpPr/>
          <p:nvPr/>
        </p:nvSpPr>
        <p:spPr>
          <a:xfrm>
            <a:off x="1211039" y="7326251"/>
            <a:ext cx="558115" cy="618877"/>
          </a:xfrm>
          <a:custGeom>
            <a:rect b="b" l="l" r="r" t="t"/>
            <a:pathLst>
              <a:path extrusionOk="0" h="618877" w="558115">
                <a:moveTo>
                  <a:pt x="0" y="0"/>
                </a:moveTo>
                <a:lnTo>
                  <a:pt x="558115" y="0"/>
                </a:lnTo>
                <a:lnTo>
                  <a:pt x="558115" y="618877"/>
                </a:lnTo>
                <a:lnTo>
                  <a:pt x="0" y="61887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74" name="Google Shape;274;p18"/>
          <p:cNvSpPr/>
          <p:nvPr/>
        </p:nvSpPr>
        <p:spPr>
          <a:xfrm>
            <a:off x="6524099" y="7333516"/>
            <a:ext cx="489747" cy="548597"/>
          </a:xfrm>
          <a:custGeom>
            <a:rect b="b" l="l" r="r" t="t"/>
            <a:pathLst>
              <a:path extrusionOk="0" h="548597" w="489747">
                <a:moveTo>
                  <a:pt x="0" y="0"/>
                </a:moveTo>
                <a:lnTo>
                  <a:pt x="489747" y="0"/>
                </a:lnTo>
                <a:lnTo>
                  <a:pt x="489747" y="548597"/>
                </a:lnTo>
                <a:lnTo>
                  <a:pt x="0" y="54859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0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75" name="Google Shape;275;p18"/>
          <p:cNvSpPr/>
          <p:nvPr/>
        </p:nvSpPr>
        <p:spPr>
          <a:xfrm>
            <a:off x="6524099" y="4359626"/>
            <a:ext cx="488014" cy="546655"/>
          </a:xfrm>
          <a:custGeom>
            <a:rect b="b" l="l" r="r" t="t"/>
            <a:pathLst>
              <a:path extrusionOk="0" h="546655" w="488014">
                <a:moveTo>
                  <a:pt x="0" y="0"/>
                </a:moveTo>
                <a:lnTo>
                  <a:pt x="488013" y="0"/>
                </a:lnTo>
                <a:lnTo>
                  <a:pt x="488013" y="546655"/>
                </a:lnTo>
                <a:lnTo>
                  <a:pt x="0" y="54665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1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76" name="Google Shape;276;p18"/>
          <p:cNvSpPr txBox="1"/>
          <p:nvPr/>
        </p:nvSpPr>
        <p:spPr>
          <a:xfrm>
            <a:off x="2209721" y="4264398"/>
            <a:ext cx="3870752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200" u="none" cap="none" strike="noStrike">
                <a:solidFill>
                  <a:srgbClr val="FFFFFF"/>
                </a:solidFill>
                <a:latin typeface="Dela Gothic One"/>
                <a:ea typeface="Dela Gothic One"/>
                <a:cs typeface="Dela Gothic One"/>
                <a:sym typeface="Dela Gothic One"/>
              </a:rPr>
              <a:t>Service One</a:t>
            </a:r>
            <a:endParaRPr/>
          </a:p>
        </p:txBody>
      </p:sp>
      <p:sp>
        <p:nvSpPr>
          <p:cNvPr id="277" name="Google Shape;277;p18"/>
          <p:cNvSpPr txBox="1"/>
          <p:nvPr/>
        </p:nvSpPr>
        <p:spPr>
          <a:xfrm>
            <a:off x="7457472" y="4264398"/>
            <a:ext cx="4032753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200" u="none" cap="none" strike="noStrike">
                <a:solidFill>
                  <a:srgbClr val="FFFFFF"/>
                </a:solidFill>
                <a:latin typeface="Dela Gothic One"/>
                <a:ea typeface="Dela Gothic One"/>
                <a:cs typeface="Dela Gothic One"/>
                <a:sym typeface="Dela Gothic One"/>
              </a:rPr>
              <a:t>Service Two</a:t>
            </a:r>
            <a:endParaRPr/>
          </a:p>
        </p:txBody>
      </p:sp>
      <p:sp>
        <p:nvSpPr>
          <p:cNvPr id="278" name="Google Shape;278;p18"/>
          <p:cNvSpPr txBox="1"/>
          <p:nvPr/>
        </p:nvSpPr>
        <p:spPr>
          <a:xfrm>
            <a:off x="2202178" y="7257594"/>
            <a:ext cx="3870752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200" u="none" cap="none" strike="noStrike">
                <a:solidFill>
                  <a:srgbClr val="FFFFFF"/>
                </a:solidFill>
                <a:latin typeface="Dela Gothic One"/>
                <a:ea typeface="Dela Gothic One"/>
                <a:cs typeface="Dela Gothic One"/>
                <a:sym typeface="Dela Gothic One"/>
              </a:rPr>
              <a:t>Service Three</a:t>
            </a:r>
            <a:endParaRPr/>
          </a:p>
        </p:txBody>
      </p:sp>
      <p:sp>
        <p:nvSpPr>
          <p:cNvPr id="279" name="Google Shape;279;p18"/>
          <p:cNvSpPr txBox="1"/>
          <p:nvPr/>
        </p:nvSpPr>
        <p:spPr>
          <a:xfrm>
            <a:off x="7457472" y="7257594"/>
            <a:ext cx="4032753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200" u="none" cap="none" strike="noStrike">
                <a:solidFill>
                  <a:srgbClr val="FFFFFF"/>
                </a:solidFill>
                <a:latin typeface="Dela Gothic One"/>
                <a:ea typeface="Dela Gothic One"/>
                <a:cs typeface="Dela Gothic One"/>
                <a:sym typeface="Dela Gothic One"/>
              </a:rPr>
              <a:t>Service Four</a:t>
            </a:r>
            <a:endParaRPr/>
          </a:p>
        </p:txBody>
      </p:sp>
      <p:sp>
        <p:nvSpPr>
          <p:cNvPr id="280" name="Google Shape;280;p18"/>
          <p:cNvSpPr txBox="1"/>
          <p:nvPr/>
        </p:nvSpPr>
        <p:spPr>
          <a:xfrm>
            <a:off x="2202178" y="4945955"/>
            <a:ext cx="3870752" cy="72771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Elaborate on what you want to discuss. </a:t>
            </a:r>
            <a:endParaRPr/>
          </a:p>
        </p:txBody>
      </p:sp>
      <p:sp>
        <p:nvSpPr>
          <p:cNvPr id="281" name="Google Shape;281;p18"/>
          <p:cNvSpPr txBox="1"/>
          <p:nvPr/>
        </p:nvSpPr>
        <p:spPr>
          <a:xfrm>
            <a:off x="7457472" y="4945955"/>
            <a:ext cx="3870752" cy="72771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Elaborate on what you want to discuss. </a:t>
            </a:r>
            <a:endParaRPr/>
          </a:p>
        </p:txBody>
      </p:sp>
      <p:sp>
        <p:nvSpPr>
          <p:cNvPr id="282" name="Google Shape;282;p18"/>
          <p:cNvSpPr txBox="1"/>
          <p:nvPr/>
        </p:nvSpPr>
        <p:spPr>
          <a:xfrm>
            <a:off x="2202178" y="7939151"/>
            <a:ext cx="3980117" cy="72771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Elaborate on what you want to discuss. </a:t>
            </a:r>
            <a:endParaRPr/>
          </a:p>
        </p:txBody>
      </p:sp>
      <p:sp>
        <p:nvSpPr>
          <p:cNvPr id="283" name="Google Shape;283;p18"/>
          <p:cNvSpPr txBox="1"/>
          <p:nvPr/>
        </p:nvSpPr>
        <p:spPr>
          <a:xfrm>
            <a:off x="7457472" y="7939151"/>
            <a:ext cx="3980117" cy="72771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Elaborate on what you want to discuss. 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C85103"/>
      </a:dk2>
      <a:lt2>
        <a:srgbClr val="888888"/>
      </a:lt2>
      <a:accent1>
        <a:srgbClr val="FFF8F2"/>
      </a:accent1>
      <a:accent2>
        <a:srgbClr val="20124D"/>
      </a:accent2>
      <a:accent3>
        <a:srgbClr val="1C4587"/>
      </a:accent3>
      <a:accent4>
        <a:srgbClr val="1155CC"/>
      </a:accent4>
      <a:accent5>
        <a:srgbClr val="888888"/>
      </a:accent5>
      <a:accent6>
        <a:srgbClr val="C85103"/>
      </a:accent6>
      <a:hlink>
        <a:srgbClr val="1C4587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