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Anton"/>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Anton-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0" name="Shape 150"/>
        <p:cNvGrpSpPr/>
        <p:nvPr/>
      </p:nvGrpSpPr>
      <p:grpSpPr>
        <a:xfrm>
          <a:off x="0" y="0"/>
          <a:ext cx="0" cy="0"/>
          <a:chOff x="0" y="0"/>
          <a:chExt cx="0" cy="0"/>
        </a:xfrm>
      </p:grpSpPr>
      <p:sp>
        <p:nvSpPr>
          <p:cNvPr id="151" name="Google Shape;151;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53" name="Google Shape;153;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54" name="Google Shape;154;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7" name="Shape 157"/>
        <p:cNvGrpSpPr/>
        <p:nvPr/>
      </p:nvGrpSpPr>
      <p:grpSpPr>
        <a:xfrm>
          <a:off x="0" y="0"/>
          <a:ext cx="0" cy="0"/>
          <a:chOff x="0" y="0"/>
          <a:chExt cx="0" cy="0"/>
        </a:xfrm>
      </p:grpSpPr>
      <p:sp>
        <p:nvSpPr>
          <p:cNvPr id="158" name="Google Shape;158;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60" name="Google Shape;160;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61" name="Google Shape;161;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62" name="Google Shape;162;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63" name="Google Shape;163;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6" name="Shape 166"/>
        <p:cNvGrpSpPr/>
        <p:nvPr/>
      </p:nvGrpSpPr>
      <p:grpSpPr>
        <a:xfrm>
          <a:off x="0" y="0"/>
          <a:ext cx="0" cy="0"/>
          <a:chOff x="0" y="0"/>
          <a:chExt cx="0" cy="0"/>
        </a:xfrm>
      </p:grpSpPr>
      <p:sp>
        <p:nvSpPr>
          <p:cNvPr id="167" name="Google Shape;167;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1" name="Shape 171"/>
        <p:cNvGrpSpPr/>
        <p:nvPr/>
      </p:nvGrpSpPr>
      <p:grpSpPr>
        <a:xfrm>
          <a:off x="0" y="0"/>
          <a:ext cx="0" cy="0"/>
          <a:chOff x="0" y="0"/>
          <a:chExt cx="0" cy="0"/>
        </a:xfrm>
      </p:grpSpPr>
      <p:sp>
        <p:nvSpPr>
          <p:cNvPr id="172" name="Google Shape;172;p1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1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74" name="Google Shape;174;p1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75" name="Google Shape;175;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8" name="Shape 178"/>
        <p:cNvGrpSpPr/>
        <p:nvPr/>
      </p:nvGrpSpPr>
      <p:grpSpPr>
        <a:xfrm>
          <a:off x="0" y="0"/>
          <a:ext cx="0" cy="0"/>
          <a:chOff x="0" y="0"/>
          <a:chExt cx="0" cy="0"/>
        </a:xfrm>
      </p:grpSpPr>
      <p:sp>
        <p:nvSpPr>
          <p:cNvPr id="179" name="Google Shape;179;p1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15"/>
          <p:cNvSpPr/>
          <p:nvPr>
            <p:ph idx="2" type="pic"/>
          </p:nvPr>
        </p:nvSpPr>
        <p:spPr>
          <a:xfrm>
            <a:off x="1792288" y="612775"/>
            <a:ext cx="5486400" cy="4114800"/>
          </a:xfrm>
          <a:prstGeom prst="rect">
            <a:avLst/>
          </a:prstGeom>
          <a:noFill/>
          <a:ln>
            <a:noFill/>
          </a:ln>
        </p:spPr>
      </p:sp>
      <p:sp>
        <p:nvSpPr>
          <p:cNvPr id="181" name="Google Shape;181;p1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82" name="Google Shape;18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5" name="Shape 185"/>
        <p:cNvGrpSpPr/>
        <p:nvPr/>
      </p:nvGrpSpPr>
      <p:grpSpPr>
        <a:xfrm>
          <a:off x="0" y="0"/>
          <a:ext cx="0" cy="0"/>
          <a:chOff x="0" y="0"/>
          <a:chExt cx="0" cy="0"/>
        </a:xfrm>
      </p:grpSpPr>
      <p:sp>
        <p:nvSpPr>
          <p:cNvPr id="186" name="Google Shape;18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1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8" name="Google Shape;18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1" name="Shape 191"/>
        <p:cNvGrpSpPr/>
        <p:nvPr/>
      </p:nvGrpSpPr>
      <p:grpSpPr>
        <a:xfrm>
          <a:off x="0" y="0"/>
          <a:ext cx="0" cy="0"/>
          <a:chOff x="0" y="0"/>
          <a:chExt cx="0" cy="0"/>
        </a:xfrm>
      </p:grpSpPr>
      <p:sp>
        <p:nvSpPr>
          <p:cNvPr id="192" name="Google Shape;192;p1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1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4" name="Google Shape;19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2B2348"/>
        </a:solidFill>
      </p:bgPr>
    </p:bg>
    <p:spTree>
      <p:nvGrpSpPr>
        <p:cNvPr id="15" name="Shape 15"/>
        <p:cNvGrpSpPr/>
        <p:nvPr/>
      </p:nvGrpSpPr>
      <p:grpSpPr>
        <a:xfrm>
          <a:off x="0" y="0"/>
          <a:ext cx="0" cy="0"/>
          <a:chOff x="0" y="0"/>
          <a:chExt cx="0" cy="0"/>
        </a:xfrm>
      </p:grpSpPr>
      <p:grpSp>
        <p:nvGrpSpPr>
          <p:cNvPr id="16" name="Google Shape;16;p3"/>
          <p:cNvGrpSpPr/>
          <p:nvPr/>
        </p:nvGrpSpPr>
        <p:grpSpPr>
          <a:xfrm>
            <a:off x="0" y="2181743"/>
            <a:ext cx="18288118" cy="5778889"/>
            <a:chOff x="0" y="-38100"/>
            <a:chExt cx="4816592" cy="1522002"/>
          </a:xfrm>
        </p:grpSpPr>
        <p:sp>
          <p:nvSpPr>
            <p:cNvPr id="17" name="Google Shape;17;p3"/>
            <p:cNvSpPr/>
            <p:nvPr/>
          </p:nvSpPr>
          <p:spPr>
            <a:xfrm>
              <a:off x="0" y="0"/>
              <a:ext cx="4816592" cy="1483902"/>
            </a:xfrm>
            <a:custGeom>
              <a:rect b="b" l="l" r="r" t="t"/>
              <a:pathLst>
                <a:path extrusionOk="0" h="1483902" w="4816592">
                  <a:moveTo>
                    <a:pt x="0" y="0"/>
                  </a:moveTo>
                  <a:lnTo>
                    <a:pt x="4816592" y="0"/>
                  </a:lnTo>
                  <a:lnTo>
                    <a:pt x="4816592" y="1483902"/>
                  </a:lnTo>
                  <a:lnTo>
                    <a:pt x="0" y="1483902"/>
                  </a:lnTo>
                  <a:close/>
                </a:path>
              </a:pathLst>
            </a:custGeom>
            <a:solidFill>
              <a:srgbClr val="467DE4"/>
            </a:solidFill>
            <a:ln>
              <a:noFill/>
            </a:ln>
          </p:spPr>
        </p:sp>
        <p:sp>
          <p:nvSpPr>
            <p:cNvPr id="18" name="Google Shape;18;p3"/>
            <p:cNvSpPr txBox="1"/>
            <p:nvPr/>
          </p:nvSpPr>
          <p:spPr>
            <a:xfrm>
              <a:off x="0" y="-38100"/>
              <a:ext cx="4816500" cy="1521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 name="Google Shape;19;p3"/>
          <p:cNvSpPr txBox="1"/>
          <p:nvPr/>
        </p:nvSpPr>
        <p:spPr>
          <a:xfrm>
            <a:off x="0" y="3244852"/>
            <a:ext cx="6306300" cy="430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13999">
                <a:solidFill>
                  <a:srgbClr val="C1FF72"/>
                </a:solidFill>
                <a:latin typeface="Anton"/>
                <a:ea typeface="Anton"/>
                <a:cs typeface="Anton"/>
                <a:sym typeface="Anton"/>
              </a:rPr>
              <a:t>CLICK</a:t>
            </a:r>
            <a:endParaRPr sz="13999">
              <a:solidFill>
                <a:srgbClr val="C1FF72"/>
              </a:solidFill>
              <a:latin typeface="Anton"/>
              <a:ea typeface="Anton"/>
              <a:cs typeface="Anton"/>
              <a:sym typeface="Anton"/>
            </a:endParaRPr>
          </a:p>
          <a:p>
            <a:pPr indent="0" lvl="0" marL="0" marR="0" rtl="0" algn="ctr">
              <a:lnSpc>
                <a:spcPct val="100000"/>
              </a:lnSpc>
              <a:spcBef>
                <a:spcPts val="0"/>
              </a:spcBef>
              <a:spcAft>
                <a:spcPts val="0"/>
              </a:spcAft>
              <a:buNone/>
            </a:pPr>
            <a:r>
              <a:rPr lang="en-US" sz="13999">
                <a:solidFill>
                  <a:srgbClr val="C1FF72"/>
                </a:solidFill>
                <a:latin typeface="Anton"/>
                <a:ea typeface="Anton"/>
                <a:cs typeface="Anton"/>
                <a:sym typeface="Anton"/>
              </a:rPr>
              <a:t>TO</a:t>
            </a:r>
            <a:endParaRPr sz="13999">
              <a:solidFill>
                <a:srgbClr val="C1FF72"/>
              </a:solidFill>
              <a:latin typeface="Anton"/>
              <a:ea typeface="Anton"/>
              <a:cs typeface="Anton"/>
              <a:sym typeface="Anton"/>
            </a:endParaRPr>
          </a:p>
        </p:txBody>
      </p:sp>
      <p:sp>
        <p:nvSpPr>
          <p:cNvPr id="20" name="Google Shape;20;p3"/>
          <p:cNvSpPr txBox="1"/>
          <p:nvPr/>
        </p:nvSpPr>
        <p:spPr>
          <a:xfrm>
            <a:off x="11210635" y="3244852"/>
            <a:ext cx="7077300" cy="430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13999">
                <a:solidFill>
                  <a:srgbClr val="C1FF72"/>
                </a:solidFill>
                <a:latin typeface="Anton"/>
                <a:ea typeface="Anton"/>
                <a:cs typeface="Anton"/>
                <a:sym typeface="Anton"/>
              </a:rPr>
              <a:t>EDIT</a:t>
            </a:r>
            <a:endParaRPr sz="13999">
              <a:solidFill>
                <a:srgbClr val="C1FF72"/>
              </a:solidFill>
              <a:latin typeface="Anton"/>
              <a:ea typeface="Anton"/>
              <a:cs typeface="Anton"/>
              <a:sym typeface="Anton"/>
            </a:endParaRPr>
          </a:p>
          <a:p>
            <a:pPr indent="0" lvl="0" marL="0" marR="0" rtl="0" algn="ctr">
              <a:lnSpc>
                <a:spcPct val="100000"/>
              </a:lnSpc>
              <a:spcBef>
                <a:spcPts val="0"/>
              </a:spcBef>
              <a:spcAft>
                <a:spcPts val="0"/>
              </a:spcAft>
              <a:buNone/>
            </a:pPr>
            <a:r>
              <a:rPr lang="en-US" sz="13999">
                <a:solidFill>
                  <a:srgbClr val="C1FF72"/>
                </a:solidFill>
                <a:latin typeface="Anton"/>
                <a:ea typeface="Anton"/>
                <a:cs typeface="Anton"/>
                <a:sym typeface="Anton"/>
              </a:rPr>
              <a:t>THEME</a:t>
            </a:r>
            <a:endParaRPr sz="13999">
              <a:solidFill>
                <a:srgbClr val="C1FF72"/>
              </a:solidFill>
              <a:latin typeface="Anton"/>
              <a:ea typeface="Anton"/>
              <a:cs typeface="Anton"/>
              <a:sym typeface="Anton"/>
            </a:endParaRPr>
          </a:p>
        </p:txBody>
      </p:sp>
      <p:grpSp>
        <p:nvGrpSpPr>
          <p:cNvPr id="21" name="Google Shape;21;p3"/>
          <p:cNvGrpSpPr/>
          <p:nvPr/>
        </p:nvGrpSpPr>
        <p:grpSpPr>
          <a:xfrm>
            <a:off x="17302896" y="706336"/>
            <a:ext cx="270093" cy="270093"/>
            <a:chOff x="0" y="0"/>
            <a:chExt cx="812800" cy="812800"/>
          </a:xfrm>
        </p:grpSpPr>
        <p:sp>
          <p:nvSpPr>
            <p:cNvPr id="22" name="Google Shape;22;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 name="Google Shape;24;p3"/>
          <p:cNvGrpSpPr/>
          <p:nvPr/>
        </p:nvGrpSpPr>
        <p:grpSpPr>
          <a:xfrm>
            <a:off x="16859235" y="706336"/>
            <a:ext cx="270093" cy="270093"/>
            <a:chOff x="0" y="0"/>
            <a:chExt cx="812800" cy="812800"/>
          </a:xfrm>
        </p:grpSpPr>
        <p:sp>
          <p:nvSpPr>
            <p:cNvPr id="25" name="Google Shape;25;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64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 name="Google Shape;27;p3"/>
          <p:cNvGrpSpPr/>
          <p:nvPr/>
        </p:nvGrpSpPr>
        <p:grpSpPr>
          <a:xfrm>
            <a:off x="16415575" y="706336"/>
            <a:ext cx="270093" cy="270093"/>
            <a:chOff x="0" y="0"/>
            <a:chExt cx="812800" cy="812800"/>
          </a:xfrm>
        </p:grpSpPr>
        <p:sp>
          <p:nvSpPr>
            <p:cNvPr id="28" name="Google Shape;28;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9B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0" name="Google Shape;30;p3"/>
          <p:cNvPicPr preferRelativeResize="0"/>
          <p:nvPr/>
        </p:nvPicPr>
        <p:blipFill>
          <a:blip r:embed="rId2">
            <a:alphaModFix/>
          </a:blip>
          <a:stretch>
            <a:fillRect/>
          </a:stretch>
        </p:blipFill>
        <p:spPr>
          <a:xfrm>
            <a:off x="3725225" y="21675"/>
            <a:ext cx="9679750" cy="125849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2B2348"/>
        </a:solidFill>
      </p:bgPr>
    </p:bg>
    <p:spTree>
      <p:nvGrpSpPr>
        <p:cNvPr id="31" name="Shape 31"/>
        <p:cNvGrpSpPr/>
        <p:nvPr/>
      </p:nvGrpSpPr>
      <p:grpSpPr>
        <a:xfrm>
          <a:off x="0" y="0"/>
          <a:ext cx="0" cy="0"/>
          <a:chOff x="0" y="0"/>
          <a:chExt cx="0" cy="0"/>
        </a:xfrm>
      </p:grpSpPr>
      <p:grpSp>
        <p:nvGrpSpPr>
          <p:cNvPr id="32" name="Google Shape;32;p4"/>
          <p:cNvGrpSpPr/>
          <p:nvPr/>
        </p:nvGrpSpPr>
        <p:grpSpPr>
          <a:xfrm>
            <a:off x="17302896" y="706336"/>
            <a:ext cx="270093" cy="270093"/>
            <a:chOff x="0" y="0"/>
            <a:chExt cx="812800" cy="812800"/>
          </a:xfrm>
        </p:grpSpPr>
        <p:sp>
          <p:nvSpPr>
            <p:cNvPr id="33" name="Google Shape;3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 name="Google Shape;35;p4"/>
          <p:cNvGrpSpPr/>
          <p:nvPr/>
        </p:nvGrpSpPr>
        <p:grpSpPr>
          <a:xfrm>
            <a:off x="16859235" y="706336"/>
            <a:ext cx="270093" cy="270093"/>
            <a:chOff x="0" y="0"/>
            <a:chExt cx="812800" cy="812800"/>
          </a:xfrm>
        </p:grpSpPr>
        <p:sp>
          <p:nvSpPr>
            <p:cNvPr id="36" name="Google Shape;36;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64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 name="Google Shape;38;p4"/>
          <p:cNvGrpSpPr/>
          <p:nvPr/>
        </p:nvGrpSpPr>
        <p:grpSpPr>
          <a:xfrm>
            <a:off x="16415575" y="706336"/>
            <a:ext cx="270093" cy="270093"/>
            <a:chOff x="0" y="0"/>
            <a:chExt cx="812800" cy="812800"/>
          </a:xfrm>
        </p:grpSpPr>
        <p:sp>
          <p:nvSpPr>
            <p:cNvPr id="39" name="Google Shape;39;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9B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 name="Google Shape;41;p4"/>
          <p:cNvSpPr txBox="1"/>
          <p:nvPr/>
        </p:nvSpPr>
        <p:spPr>
          <a:xfrm>
            <a:off x="1314450" y="3799113"/>
            <a:ext cx="50586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lang="en-US" sz="4500">
                <a:solidFill>
                  <a:srgbClr val="FFFFFF"/>
                </a:solidFill>
              </a:rPr>
              <a:t>First Level</a:t>
            </a:r>
            <a:endParaRPr/>
          </a:p>
        </p:txBody>
      </p:sp>
      <p:sp>
        <p:nvSpPr>
          <p:cNvPr id="42" name="Google Shape;42;p4"/>
          <p:cNvSpPr txBox="1"/>
          <p:nvPr/>
        </p:nvSpPr>
        <p:spPr>
          <a:xfrm>
            <a:off x="1314450" y="4870100"/>
            <a:ext cx="84372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lang="en-US" sz="4500">
                <a:solidFill>
                  <a:srgbClr val="FFFFFF"/>
                </a:solidFill>
              </a:rPr>
              <a:t>Second Level</a:t>
            </a:r>
            <a:endParaRPr/>
          </a:p>
        </p:txBody>
      </p:sp>
      <p:sp>
        <p:nvSpPr>
          <p:cNvPr id="43" name="Google Shape;43;p4"/>
          <p:cNvSpPr txBox="1"/>
          <p:nvPr/>
        </p:nvSpPr>
        <p:spPr>
          <a:xfrm>
            <a:off x="1314450" y="5943250"/>
            <a:ext cx="84372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lang="en-US" sz="4500">
                <a:solidFill>
                  <a:srgbClr val="FFFFFF"/>
                </a:solidFill>
              </a:rPr>
              <a:t>Third Level</a:t>
            </a:r>
            <a:endParaRPr/>
          </a:p>
        </p:txBody>
      </p:sp>
      <p:sp>
        <p:nvSpPr>
          <p:cNvPr id="44" name="Google Shape;44;p4"/>
          <p:cNvSpPr txBox="1"/>
          <p:nvPr/>
        </p:nvSpPr>
        <p:spPr>
          <a:xfrm>
            <a:off x="1314450" y="7019575"/>
            <a:ext cx="84372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lang="en-US" sz="4500">
                <a:solidFill>
                  <a:srgbClr val="FFFFFF"/>
                </a:solidFill>
              </a:rPr>
              <a:t>Fourth Level</a:t>
            </a:r>
            <a:endParaRPr/>
          </a:p>
        </p:txBody>
      </p:sp>
      <p:sp>
        <p:nvSpPr>
          <p:cNvPr id="45" name="Google Shape;45;p4"/>
          <p:cNvSpPr txBox="1"/>
          <p:nvPr/>
        </p:nvSpPr>
        <p:spPr>
          <a:xfrm>
            <a:off x="1314450" y="8095900"/>
            <a:ext cx="84372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lang="en-US" sz="4500">
                <a:solidFill>
                  <a:srgbClr val="FFFFFF"/>
                </a:solidFill>
              </a:rPr>
              <a:t>Fifth Level</a:t>
            </a:r>
            <a:endParaRPr/>
          </a:p>
        </p:txBody>
      </p:sp>
      <p:pic>
        <p:nvPicPr>
          <p:cNvPr id="46" name="Google Shape;46;p4"/>
          <p:cNvPicPr preferRelativeResize="0"/>
          <p:nvPr/>
        </p:nvPicPr>
        <p:blipFill>
          <a:blip r:embed="rId2">
            <a:alphaModFix/>
          </a:blip>
          <a:stretch>
            <a:fillRect/>
          </a:stretch>
        </p:blipFill>
        <p:spPr>
          <a:xfrm>
            <a:off x="9976500" y="1602675"/>
            <a:ext cx="6886024" cy="7700625"/>
          </a:xfrm>
          <a:prstGeom prst="rect">
            <a:avLst/>
          </a:prstGeom>
          <a:noFill/>
          <a:ln>
            <a:noFill/>
          </a:ln>
        </p:spPr>
      </p:pic>
      <p:sp>
        <p:nvSpPr>
          <p:cNvPr id="47" name="Google Shape;47;p4"/>
          <p:cNvSpPr txBox="1"/>
          <p:nvPr/>
        </p:nvSpPr>
        <p:spPr>
          <a:xfrm>
            <a:off x="1314450" y="1162050"/>
            <a:ext cx="9611400" cy="23088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15000">
                <a:solidFill>
                  <a:srgbClr val="C1FF72"/>
                </a:solidFill>
                <a:latin typeface="Anton"/>
                <a:ea typeface="Anton"/>
                <a:cs typeface="Anton"/>
                <a:sym typeface="Anton"/>
              </a:rPr>
              <a:t>CLICK TO EDIT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bg>
      <p:bgPr>
        <a:solidFill>
          <a:srgbClr val="2B2348"/>
        </a:solidFill>
      </p:bgPr>
    </p:bg>
    <p:spTree>
      <p:nvGrpSpPr>
        <p:cNvPr id="48" name="Shape 48"/>
        <p:cNvGrpSpPr/>
        <p:nvPr/>
      </p:nvGrpSpPr>
      <p:grpSpPr>
        <a:xfrm>
          <a:off x="0" y="0"/>
          <a:ext cx="0" cy="0"/>
          <a:chOff x="0" y="0"/>
          <a:chExt cx="0" cy="0"/>
        </a:xfrm>
      </p:grpSpPr>
      <p:grpSp>
        <p:nvGrpSpPr>
          <p:cNvPr id="49" name="Google Shape;49;p5"/>
          <p:cNvGrpSpPr/>
          <p:nvPr/>
        </p:nvGrpSpPr>
        <p:grpSpPr>
          <a:xfrm>
            <a:off x="9144000" y="2103037"/>
            <a:ext cx="9144454" cy="8184218"/>
            <a:chOff x="0" y="-38100"/>
            <a:chExt cx="2408400" cy="2155500"/>
          </a:xfrm>
        </p:grpSpPr>
        <p:sp>
          <p:nvSpPr>
            <p:cNvPr id="50" name="Google Shape;50;p5"/>
            <p:cNvSpPr/>
            <p:nvPr/>
          </p:nvSpPr>
          <p:spPr>
            <a:xfrm>
              <a:off x="0" y="0"/>
              <a:ext cx="2408296" cy="2117347"/>
            </a:xfrm>
            <a:custGeom>
              <a:rect b="b" l="l" r="r" t="t"/>
              <a:pathLst>
                <a:path extrusionOk="0" h="2117347" w="2408296">
                  <a:moveTo>
                    <a:pt x="0" y="0"/>
                  </a:moveTo>
                  <a:lnTo>
                    <a:pt x="2408296" y="0"/>
                  </a:lnTo>
                  <a:lnTo>
                    <a:pt x="2408296" y="2117347"/>
                  </a:lnTo>
                  <a:lnTo>
                    <a:pt x="0" y="2117347"/>
                  </a:lnTo>
                  <a:close/>
                </a:path>
              </a:pathLst>
            </a:custGeom>
            <a:solidFill>
              <a:srgbClr val="467DE4"/>
            </a:solidFill>
            <a:ln>
              <a:noFill/>
            </a:ln>
          </p:spPr>
        </p:sp>
        <p:sp>
          <p:nvSpPr>
            <p:cNvPr id="51" name="Google Shape;51;p5"/>
            <p:cNvSpPr txBox="1"/>
            <p:nvPr/>
          </p:nvSpPr>
          <p:spPr>
            <a:xfrm>
              <a:off x="0" y="-38100"/>
              <a:ext cx="2408400" cy="2155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 name="Google Shape;52;p5"/>
          <p:cNvGrpSpPr/>
          <p:nvPr/>
        </p:nvGrpSpPr>
        <p:grpSpPr>
          <a:xfrm>
            <a:off x="0" y="884038"/>
            <a:ext cx="8204721" cy="2372079"/>
            <a:chOff x="0" y="-38100"/>
            <a:chExt cx="2160900" cy="624741"/>
          </a:xfrm>
        </p:grpSpPr>
        <p:sp>
          <p:nvSpPr>
            <p:cNvPr id="53" name="Google Shape;53;p5"/>
            <p:cNvSpPr/>
            <p:nvPr/>
          </p:nvSpPr>
          <p:spPr>
            <a:xfrm>
              <a:off x="0" y="0"/>
              <a:ext cx="2160756" cy="586641"/>
            </a:xfrm>
            <a:custGeom>
              <a:rect b="b" l="l" r="r" t="t"/>
              <a:pathLst>
                <a:path extrusionOk="0" h="586641" w="2160756">
                  <a:moveTo>
                    <a:pt x="0" y="0"/>
                  </a:moveTo>
                  <a:lnTo>
                    <a:pt x="2160756" y="0"/>
                  </a:lnTo>
                  <a:lnTo>
                    <a:pt x="2160756" y="586641"/>
                  </a:lnTo>
                  <a:lnTo>
                    <a:pt x="0" y="586641"/>
                  </a:lnTo>
                  <a:close/>
                </a:path>
              </a:pathLst>
            </a:custGeom>
            <a:solidFill>
              <a:srgbClr val="467DE4"/>
            </a:solidFill>
            <a:ln>
              <a:noFill/>
            </a:ln>
          </p:spPr>
        </p:sp>
        <p:sp>
          <p:nvSpPr>
            <p:cNvPr id="54" name="Google Shape;54;p5"/>
            <p:cNvSpPr txBox="1"/>
            <p:nvPr/>
          </p:nvSpPr>
          <p:spPr>
            <a:xfrm>
              <a:off x="0" y="-38100"/>
              <a:ext cx="2160900" cy="62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 name="Google Shape;55;p5"/>
          <p:cNvSpPr txBox="1"/>
          <p:nvPr/>
        </p:nvSpPr>
        <p:spPr>
          <a:xfrm>
            <a:off x="514350" y="1478827"/>
            <a:ext cx="7175400" cy="1539000"/>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lang="en-US" sz="9999">
                <a:solidFill>
                  <a:srgbClr val="C1FF72"/>
                </a:solidFill>
                <a:latin typeface="Anton"/>
                <a:ea typeface="Anton"/>
                <a:cs typeface="Anton"/>
                <a:sym typeface="Anton"/>
              </a:rPr>
              <a:t>CLICK TO EDIT</a:t>
            </a:r>
            <a:endParaRPr/>
          </a:p>
        </p:txBody>
      </p:sp>
      <p:grpSp>
        <p:nvGrpSpPr>
          <p:cNvPr id="56" name="Google Shape;56;p5"/>
          <p:cNvGrpSpPr/>
          <p:nvPr/>
        </p:nvGrpSpPr>
        <p:grpSpPr>
          <a:xfrm>
            <a:off x="17302896" y="706336"/>
            <a:ext cx="270093" cy="270093"/>
            <a:chOff x="0" y="0"/>
            <a:chExt cx="812800" cy="812800"/>
          </a:xfrm>
        </p:grpSpPr>
        <p:sp>
          <p:nvSpPr>
            <p:cNvPr id="57" name="Google Shape;57;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 name="Google Shape;59;p5"/>
          <p:cNvGrpSpPr/>
          <p:nvPr/>
        </p:nvGrpSpPr>
        <p:grpSpPr>
          <a:xfrm>
            <a:off x="16859235" y="706336"/>
            <a:ext cx="270093" cy="270093"/>
            <a:chOff x="0" y="0"/>
            <a:chExt cx="812800" cy="812800"/>
          </a:xfrm>
        </p:grpSpPr>
        <p:sp>
          <p:nvSpPr>
            <p:cNvPr id="60" name="Google Shape;60;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64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 name="Google Shape;62;p5"/>
          <p:cNvGrpSpPr/>
          <p:nvPr/>
        </p:nvGrpSpPr>
        <p:grpSpPr>
          <a:xfrm>
            <a:off x="16415575" y="706336"/>
            <a:ext cx="270093" cy="270093"/>
            <a:chOff x="0" y="0"/>
            <a:chExt cx="812800" cy="812800"/>
          </a:xfrm>
        </p:grpSpPr>
        <p:sp>
          <p:nvSpPr>
            <p:cNvPr id="63" name="Google Shape;63;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9B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 name="Google Shape;65;p5"/>
          <p:cNvSpPr txBox="1"/>
          <p:nvPr/>
        </p:nvSpPr>
        <p:spPr>
          <a:xfrm>
            <a:off x="862160" y="4003575"/>
            <a:ext cx="7341900" cy="3846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lang="en-US" sz="2499">
                <a:solidFill>
                  <a:srgbClr val="FFFFFF"/>
                </a:solidFill>
              </a:rPr>
              <a:t>Click to edit this document</a:t>
            </a:r>
            <a:endParaRPr sz="2499">
              <a:solidFill>
                <a:srgbClr val="FFFFFF"/>
              </a:solidFill>
            </a:endParaRPr>
          </a:p>
        </p:txBody>
      </p:sp>
      <p:sp>
        <p:nvSpPr>
          <p:cNvPr id="66" name="Google Shape;66;p5"/>
          <p:cNvSpPr/>
          <p:nvPr/>
        </p:nvSpPr>
        <p:spPr>
          <a:xfrm flipH="1">
            <a:off x="9480791" y="1127956"/>
            <a:ext cx="2719023" cy="2239486"/>
          </a:xfrm>
          <a:custGeom>
            <a:rect b="b" l="l" r="r" t="t"/>
            <a:pathLst>
              <a:path extrusionOk="0" h="2239486" w="2719023">
                <a:moveTo>
                  <a:pt x="2719023" y="0"/>
                </a:moveTo>
                <a:lnTo>
                  <a:pt x="0" y="0"/>
                </a:lnTo>
                <a:lnTo>
                  <a:pt x="0" y="2239486"/>
                </a:lnTo>
                <a:lnTo>
                  <a:pt x="2719023" y="2239486"/>
                </a:lnTo>
                <a:lnTo>
                  <a:pt x="2719023" y="0"/>
                </a:lnTo>
                <a:close/>
              </a:path>
            </a:pathLst>
          </a:custGeom>
          <a:blipFill rotWithShape="1">
            <a:blip r:embed="rId2">
              <a:alphaModFix/>
            </a:blip>
            <a:stretch>
              <a:fillRect b="0" l="0" r="0" t="0"/>
            </a:stretch>
          </a:blipFill>
          <a:ln>
            <a:noFill/>
          </a:ln>
        </p:spPr>
      </p:sp>
      <p:pic>
        <p:nvPicPr>
          <p:cNvPr id="67" name="Google Shape;67;p5"/>
          <p:cNvPicPr preferRelativeResize="0"/>
          <p:nvPr/>
        </p:nvPicPr>
        <p:blipFill>
          <a:blip r:embed="rId3">
            <a:alphaModFix/>
          </a:blip>
          <a:stretch>
            <a:fillRect/>
          </a:stretch>
        </p:blipFill>
        <p:spPr>
          <a:xfrm>
            <a:off x="9448750" y="1540383"/>
            <a:ext cx="8429049" cy="84418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p:cSld name="TITLE_1_1_1">
    <p:bg>
      <p:bgPr>
        <a:solidFill>
          <a:srgbClr val="2B2348"/>
        </a:solidFill>
      </p:bgPr>
    </p:bg>
    <p:spTree>
      <p:nvGrpSpPr>
        <p:cNvPr id="68" name="Shape 68"/>
        <p:cNvGrpSpPr/>
        <p:nvPr/>
      </p:nvGrpSpPr>
      <p:grpSpPr>
        <a:xfrm>
          <a:off x="0" y="0"/>
          <a:ext cx="0" cy="0"/>
          <a:chOff x="0" y="0"/>
          <a:chExt cx="0" cy="0"/>
        </a:xfrm>
      </p:grpSpPr>
      <p:grpSp>
        <p:nvGrpSpPr>
          <p:cNvPr id="69" name="Google Shape;69;p6"/>
          <p:cNvGrpSpPr/>
          <p:nvPr/>
        </p:nvGrpSpPr>
        <p:grpSpPr>
          <a:xfrm>
            <a:off x="0" y="469869"/>
            <a:ext cx="18288118" cy="2372079"/>
            <a:chOff x="0" y="-38100"/>
            <a:chExt cx="4816592" cy="624741"/>
          </a:xfrm>
        </p:grpSpPr>
        <p:sp>
          <p:nvSpPr>
            <p:cNvPr id="70" name="Google Shape;70;p6"/>
            <p:cNvSpPr/>
            <p:nvPr/>
          </p:nvSpPr>
          <p:spPr>
            <a:xfrm>
              <a:off x="0" y="0"/>
              <a:ext cx="4816592" cy="586641"/>
            </a:xfrm>
            <a:custGeom>
              <a:rect b="b" l="l" r="r" t="t"/>
              <a:pathLst>
                <a:path extrusionOk="0" h="586641" w="4816592">
                  <a:moveTo>
                    <a:pt x="0" y="0"/>
                  </a:moveTo>
                  <a:lnTo>
                    <a:pt x="4816592" y="0"/>
                  </a:lnTo>
                  <a:lnTo>
                    <a:pt x="4816592" y="586641"/>
                  </a:lnTo>
                  <a:lnTo>
                    <a:pt x="0" y="586641"/>
                  </a:lnTo>
                  <a:close/>
                </a:path>
              </a:pathLst>
            </a:custGeom>
            <a:solidFill>
              <a:srgbClr val="467DE4"/>
            </a:solidFill>
            <a:ln>
              <a:noFill/>
            </a:ln>
          </p:spPr>
        </p:sp>
        <p:sp>
          <p:nvSpPr>
            <p:cNvPr id="71" name="Google Shape;71;p6"/>
            <p:cNvSpPr txBox="1"/>
            <p:nvPr/>
          </p:nvSpPr>
          <p:spPr>
            <a:xfrm>
              <a:off x="0" y="-38100"/>
              <a:ext cx="4816500" cy="62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 name="Google Shape;72;p6"/>
          <p:cNvSpPr txBox="1"/>
          <p:nvPr/>
        </p:nvSpPr>
        <p:spPr>
          <a:xfrm>
            <a:off x="0" y="1064658"/>
            <a:ext cx="18288000" cy="1539000"/>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lang="en-US" sz="9999">
                <a:solidFill>
                  <a:srgbClr val="C1FF72"/>
                </a:solidFill>
                <a:latin typeface="Anton"/>
                <a:ea typeface="Anton"/>
                <a:cs typeface="Anton"/>
                <a:sym typeface="Anton"/>
              </a:rPr>
              <a:t>CLICK TO EDIT THEME STYLE</a:t>
            </a:r>
            <a:endParaRPr/>
          </a:p>
        </p:txBody>
      </p:sp>
      <p:pic>
        <p:nvPicPr>
          <p:cNvPr id="73" name="Google Shape;73;p6"/>
          <p:cNvPicPr preferRelativeResize="0"/>
          <p:nvPr/>
        </p:nvPicPr>
        <p:blipFill>
          <a:blip r:embed="rId2">
            <a:alphaModFix/>
          </a:blip>
          <a:stretch>
            <a:fillRect/>
          </a:stretch>
        </p:blipFill>
        <p:spPr>
          <a:xfrm>
            <a:off x="6108200" y="3061400"/>
            <a:ext cx="6092576" cy="627484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p:cSld name="TITLE_1_1_1_1">
    <p:bg>
      <p:bgPr>
        <a:solidFill>
          <a:srgbClr val="2B2348"/>
        </a:solidFill>
      </p:bgPr>
    </p:bg>
    <p:spTree>
      <p:nvGrpSpPr>
        <p:cNvPr id="74" name="Shape 74"/>
        <p:cNvGrpSpPr/>
        <p:nvPr/>
      </p:nvGrpSpPr>
      <p:grpSpPr>
        <a:xfrm>
          <a:off x="0" y="0"/>
          <a:ext cx="0" cy="0"/>
          <a:chOff x="0" y="0"/>
          <a:chExt cx="0" cy="0"/>
        </a:xfrm>
      </p:grpSpPr>
      <p:grpSp>
        <p:nvGrpSpPr>
          <p:cNvPr id="75" name="Google Shape;75;p7"/>
          <p:cNvGrpSpPr/>
          <p:nvPr/>
        </p:nvGrpSpPr>
        <p:grpSpPr>
          <a:xfrm>
            <a:off x="1028700" y="4003683"/>
            <a:ext cx="16230620" cy="4862849"/>
            <a:chOff x="0" y="0"/>
            <a:chExt cx="21640827" cy="6483799"/>
          </a:xfrm>
        </p:grpSpPr>
        <p:grpSp>
          <p:nvGrpSpPr>
            <p:cNvPr id="76" name="Google Shape;76;p7"/>
            <p:cNvGrpSpPr/>
            <p:nvPr/>
          </p:nvGrpSpPr>
          <p:grpSpPr>
            <a:xfrm>
              <a:off x="0" y="9314"/>
              <a:ext cx="4911666" cy="6474485"/>
              <a:chOff x="0" y="0"/>
              <a:chExt cx="1002913" cy="1322025"/>
            </a:xfrm>
          </p:grpSpPr>
          <p:sp>
            <p:nvSpPr>
              <p:cNvPr id="77" name="Google Shape;77;p7"/>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
              <p:cNvSpPr txBox="1"/>
              <p:nvPr/>
            </p:nvSpPr>
            <p:spPr>
              <a:xfrm>
                <a:off x="0" y="85725"/>
                <a:ext cx="1002900" cy="1236300"/>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 name="Google Shape;79;p7"/>
            <p:cNvGrpSpPr/>
            <p:nvPr/>
          </p:nvGrpSpPr>
          <p:grpSpPr>
            <a:xfrm>
              <a:off x="5579022" y="0"/>
              <a:ext cx="4911666" cy="6474485"/>
              <a:chOff x="0" y="0"/>
              <a:chExt cx="1002913" cy="1322025"/>
            </a:xfrm>
          </p:grpSpPr>
          <p:sp>
            <p:nvSpPr>
              <p:cNvPr id="80" name="Google Shape;80;p7"/>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txBox="1"/>
              <p:nvPr/>
            </p:nvSpPr>
            <p:spPr>
              <a:xfrm>
                <a:off x="0" y="85725"/>
                <a:ext cx="1002900" cy="1236300"/>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 name="Google Shape;82;p7"/>
            <p:cNvGrpSpPr/>
            <p:nvPr/>
          </p:nvGrpSpPr>
          <p:grpSpPr>
            <a:xfrm>
              <a:off x="11154092" y="0"/>
              <a:ext cx="4911666" cy="6474485"/>
              <a:chOff x="0" y="0"/>
              <a:chExt cx="1002913" cy="1322025"/>
            </a:xfrm>
          </p:grpSpPr>
          <p:sp>
            <p:nvSpPr>
              <p:cNvPr id="83" name="Google Shape;83;p7"/>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txBox="1"/>
              <p:nvPr/>
            </p:nvSpPr>
            <p:spPr>
              <a:xfrm>
                <a:off x="0" y="85725"/>
                <a:ext cx="1002900" cy="1236300"/>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 name="Google Shape;85;p7"/>
            <p:cNvGrpSpPr/>
            <p:nvPr/>
          </p:nvGrpSpPr>
          <p:grpSpPr>
            <a:xfrm>
              <a:off x="16729161" y="9314"/>
              <a:ext cx="4911666" cy="6474485"/>
              <a:chOff x="0" y="0"/>
              <a:chExt cx="1002913" cy="1322025"/>
            </a:xfrm>
          </p:grpSpPr>
          <p:sp>
            <p:nvSpPr>
              <p:cNvPr id="86" name="Google Shape;86;p7"/>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txBox="1"/>
              <p:nvPr/>
            </p:nvSpPr>
            <p:spPr>
              <a:xfrm>
                <a:off x="0" y="85725"/>
                <a:ext cx="1002900" cy="1236300"/>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88" name="Google Shape;88;p7"/>
          <p:cNvGrpSpPr/>
          <p:nvPr/>
        </p:nvGrpSpPr>
        <p:grpSpPr>
          <a:xfrm>
            <a:off x="0" y="506225"/>
            <a:ext cx="11682052" cy="2372079"/>
            <a:chOff x="0" y="-38100"/>
            <a:chExt cx="2857505" cy="624741"/>
          </a:xfrm>
        </p:grpSpPr>
        <p:sp>
          <p:nvSpPr>
            <p:cNvPr id="89" name="Google Shape;89;p7"/>
            <p:cNvSpPr/>
            <p:nvPr/>
          </p:nvSpPr>
          <p:spPr>
            <a:xfrm>
              <a:off x="0" y="0"/>
              <a:ext cx="2857505" cy="586641"/>
            </a:xfrm>
            <a:custGeom>
              <a:rect b="b" l="l" r="r" t="t"/>
              <a:pathLst>
                <a:path extrusionOk="0" h="586641" w="2857505">
                  <a:moveTo>
                    <a:pt x="0" y="0"/>
                  </a:moveTo>
                  <a:lnTo>
                    <a:pt x="2857505" y="0"/>
                  </a:lnTo>
                  <a:lnTo>
                    <a:pt x="2857505" y="586641"/>
                  </a:lnTo>
                  <a:lnTo>
                    <a:pt x="0" y="586641"/>
                  </a:lnTo>
                  <a:close/>
                </a:path>
              </a:pathLst>
            </a:custGeom>
            <a:solidFill>
              <a:srgbClr val="467DE4"/>
            </a:solidFill>
            <a:ln>
              <a:noFill/>
            </a:ln>
          </p:spPr>
        </p:sp>
        <p:sp>
          <p:nvSpPr>
            <p:cNvPr id="90" name="Google Shape;90;p7"/>
            <p:cNvSpPr txBox="1"/>
            <p:nvPr/>
          </p:nvSpPr>
          <p:spPr>
            <a:xfrm>
              <a:off x="0" y="-38100"/>
              <a:ext cx="2857500" cy="62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1" name="Google Shape;91;p7"/>
          <p:cNvSpPr txBox="1"/>
          <p:nvPr/>
        </p:nvSpPr>
        <p:spPr>
          <a:xfrm>
            <a:off x="1190798" y="5647277"/>
            <a:ext cx="3359400" cy="827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499">
                <a:solidFill>
                  <a:srgbClr val="FFFFFF"/>
                </a:solidFill>
              </a:rPr>
              <a:t>Click to edit this</a:t>
            </a:r>
            <a:endParaRPr sz="2499">
              <a:solidFill>
                <a:srgbClr val="FFFFFF"/>
              </a:solidFill>
            </a:endParaRPr>
          </a:p>
          <a:p>
            <a:pPr indent="0" lvl="0" marL="0" marR="0" rtl="0" algn="ctr">
              <a:lnSpc>
                <a:spcPct val="115000"/>
              </a:lnSpc>
              <a:spcBef>
                <a:spcPts val="0"/>
              </a:spcBef>
              <a:spcAft>
                <a:spcPts val="0"/>
              </a:spcAft>
              <a:buNone/>
            </a:pPr>
            <a:r>
              <a:rPr lang="en-US" sz="2499">
                <a:solidFill>
                  <a:srgbClr val="FFFFFF"/>
                </a:solidFill>
              </a:rPr>
              <a:t>document</a:t>
            </a:r>
            <a:endParaRPr sz="2499">
              <a:solidFill>
                <a:srgbClr val="FFFFFF"/>
              </a:solidFill>
            </a:endParaRPr>
          </a:p>
        </p:txBody>
      </p:sp>
      <p:sp>
        <p:nvSpPr>
          <p:cNvPr id="92" name="Google Shape;92;p7"/>
          <p:cNvSpPr txBox="1"/>
          <p:nvPr/>
        </p:nvSpPr>
        <p:spPr>
          <a:xfrm>
            <a:off x="1028700" y="1101000"/>
            <a:ext cx="11353800" cy="153900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lang="en-US" sz="9999">
                <a:solidFill>
                  <a:srgbClr val="C1FF72"/>
                </a:solidFill>
                <a:latin typeface="Anton"/>
                <a:ea typeface="Anton"/>
                <a:cs typeface="Anton"/>
                <a:sym typeface="Anton"/>
              </a:rPr>
              <a:t>CLICK TO EDIT THEME</a:t>
            </a:r>
            <a:endParaRPr/>
          </a:p>
        </p:txBody>
      </p:sp>
      <p:sp>
        <p:nvSpPr>
          <p:cNvPr id="93" name="Google Shape;93;p7"/>
          <p:cNvSpPr txBox="1"/>
          <p:nvPr/>
        </p:nvSpPr>
        <p:spPr>
          <a:xfrm>
            <a:off x="5375065" y="5647277"/>
            <a:ext cx="3359400" cy="12693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US" sz="2499">
                <a:solidFill>
                  <a:schemeClr val="lt1"/>
                </a:solidFill>
              </a:rPr>
              <a:t>Click to edit this</a:t>
            </a:r>
            <a:endParaRPr sz="2499">
              <a:solidFill>
                <a:schemeClr val="lt1"/>
              </a:solidFill>
            </a:endParaRPr>
          </a:p>
          <a:p>
            <a:pPr indent="0" lvl="0" marL="0" rtl="0" algn="ctr">
              <a:lnSpc>
                <a:spcPct val="115000"/>
              </a:lnSpc>
              <a:spcBef>
                <a:spcPts val="0"/>
              </a:spcBef>
              <a:spcAft>
                <a:spcPts val="0"/>
              </a:spcAft>
              <a:buClr>
                <a:schemeClr val="dk1"/>
              </a:buClr>
              <a:buFont typeface="Arial"/>
              <a:buNone/>
            </a:pPr>
            <a:r>
              <a:rPr lang="en-US" sz="2499">
                <a:solidFill>
                  <a:schemeClr val="lt1"/>
                </a:solidFill>
              </a:rPr>
              <a:t>document</a:t>
            </a:r>
            <a:endParaRPr sz="2499">
              <a:solidFill>
                <a:schemeClr val="lt1"/>
              </a:solidFill>
            </a:endParaRPr>
          </a:p>
          <a:p>
            <a:pPr indent="0" lvl="0" marL="0" marR="0" rtl="0" algn="ctr">
              <a:lnSpc>
                <a:spcPct val="115000"/>
              </a:lnSpc>
              <a:spcBef>
                <a:spcPts val="0"/>
              </a:spcBef>
              <a:spcAft>
                <a:spcPts val="0"/>
              </a:spcAft>
              <a:buNone/>
            </a:pPr>
            <a:r>
              <a:t/>
            </a:r>
            <a:endParaRPr sz="2499">
              <a:solidFill>
                <a:srgbClr val="FFFFFF"/>
              </a:solidFill>
            </a:endParaRPr>
          </a:p>
        </p:txBody>
      </p:sp>
      <p:sp>
        <p:nvSpPr>
          <p:cNvPr id="94" name="Google Shape;94;p7"/>
          <p:cNvSpPr txBox="1"/>
          <p:nvPr/>
        </p:nvSpPr>
        <p:spPr>
          <a:xfrm>
            <a:off x="9556367" y="5647277"/>
            <a:ext cx="3359400" cy="12693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US" sz="2499">
                <a:solidFill>
                  <a:schemeClr val="lt1"/>
                </a:solidFill>
              </a:rPr>
              <a:t>Click to edit this</a:t>
            </a:r>
            <a:endParaRPr sz="2499">
              <a:solidFill>
                <a:schemeClr val="lt1"/>
              </a:solidFill>
            </a:endParaRPr>
          </a:p>
          <a:p>
            <a:pPr indent="0" lvl="0" marL="0" rtl="0" algn="ctr">
              <a:lnSpc>
                <a:spcPct val="115000"/>
              </a:lnSpc>
              <a:spcBef>
                <a:spcPts val="0"/>
              </a:spcBef>
              <a:spcAft>
                <a:spcPts val="0"/>
              </a:spcAft>
              <a:buClr>
                <a:schemeClr val="dk1"/>
              </a:buClr>
              <a:buFont typeface="Arial"/>
              <a:buNone/>
            </a:pPr>
            <a:r>
              <a:rPr lang="en-US" sz="2499">
                <a:solidFill>
                  <a:schemeClr val="lt1"/>
                </a:solidFill>
              </a:rPr>
              <a:t>document</a:t>
            </a:r>
            <a:endParaRPr sz="2499">
              <a:solidFill>
                <a:schemeClr val="lt1"/>
              </a:solidFill>
            </a:endParaRPr>
          </a:p>
          <a:p>
            <a:pPr indent="0" lvl="0" marL="0" marR="0" rtl="0" algn="ctr">
              <a:lnSpc>
                <a:spcPct val="115000"/>
              </a:lnSpc>
              <a:spcBef>
                <a:spcPts val="0"/>
              </a:spcBef>
              <a:spcAft>
                <a:spcPts val="0"/>
              </a:spcAft>
              <a:buNone/>
            </a:pPr>
            <a:r>
              <a:t/>
            </a:r>
            <a:endParaRPr sz="2499">
              <a:solidFill>
                <a:srgbClr val="FFFFFF"/>
              </a:solidFill>
            </a:endParaRPr>
          </a:p>
        </p:txBody>
      </p:sp>
      <p:sp>
        <p:nvSpPr>
          <p:cNvPr id="95" name="Google Shape;95;p7"/>
          <p:cNvSpPr txBox="1"/>
          <p:nvPr/>
        </p:nvSpPr>
        <p:spPr>
          <a:xfrm>
            <a:off x="13735223" y="5647277"/>
            <a:ext cx="3359400" cy="12693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US" sz="2499">
                <a:solidFill>
                  <a:schemeClr val="lt1"/>
                </a:solidFill>
              </a:rPr>
              <a:t>Click to edit this</a:t>
            </a:r>
            <a:endParaRPr sz="2499">
              <a:solidFill>
                <a:schemeClr val="lt1"/>
              </a:solidFill>
            </a:endParaRPr>
          </a:p>
          <a:p>
            <a:pPr indent="0" lvl="0" marL="0" rtl="0" algn="ctr">
              <a:lnSpc>
                <a:spcPct val="115000"/>
              </a:lnSpc>
              <a:spcBef>
                <a:spcPts val="0"/>
              </a:spcBef>
              <a:spcAft>
                <a:spcPts val="0"/>
              </a:spcAft>
              <a:buClr>
                <a:schemeClr val="dk1"/>
              </a:buClr>
              <a:buFont typeface="Arial"/>
              <a:buNone/>
            </a:pPr>
            <a:r>
              <a:rPr lang="en-US" sz="2499">
                <a:solidFill>
                  <a:schemeClr val="lt1"/>
                </a:solidFill>
              </a:rPr>
              <a:t>document</a:t>
            </a:r>
            <a:endParaRPr sz="2499">
              <a:solidFill>
                <a:schemeClr val="lt1"/>
              </a:solidFill>
            </a:endParaRPr>
          </a:p>
          <a:p>
            <a:pPr indent="0" lvl="0" marL="0" marR="0" rtl="0" algn="ctr">
              <a:lnSpc>
                <a:spcPct val="115000"/>
              </a:lnSpc>
              <a:spcBef>
                <a:spcPts val="0"/>
              </a:spcBef>
              <a:spcAft>
                <a:spcPts val="0"/>
              </a:spcAft>
              <a:buNone/>
            </a:pPr>
            <a:r>
              <a:t/>
            </a:r>
            <a:endParaRPr sz="2499">
              <a:solidFill>
                <a:srgbClr val="FFFFFF"/>
              </a:solidFill>
            </a:endParaRPr>
          </a:p>
        </p:txBody>
      </p:sp>
      <p:sp>
        <p:nvSpPr>
          <p:cNvPr id="96" name="Google Shape;96;p7"/>
          <p:cNvSpPr txBox="1"/>
          <p:nvPr/>
        </p:nvSpPr>
        <p:spPr>
          <a:xfrm>
            <a:off x="1190798" y="4862512"/>
            <a:ext cx="3359400" cy="4617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99">
                <a:solidFill>
                  <a:srgbClr val="C1FF72"/>
                </a:solidFill>
              </a:rPr>
              <a:t>Click to edit title</a:t>
            </a:r>
            <a:endParaRPr/>
          </a:p>
        </p:txBody>
      </p:sp>
      <p:sp>
        <p:nvSpPr>
          <p:cNvPr id="97" name="Google Shape;97;p7"/>
          <p:cNvSpPr txBox="1"/>
          <p:nvPr/>
        </p:nvSpPr>
        <p:spPr>
          <a:xfrm>
            <a:off x="5375065" y="4862512"/>
            <a:ext cx="3359400" cy="1107900"/>
          </a:xfrm>
          <a:prstGeom prst="rect">
            <a:avLst/>
          </a:prstGeom>
          <a:noFill/>
          <a:ln>
            <a:noFill/>
          </a:ln>
        </p:spPr>
        <p:txBody>
          <a:bodyPr anchorCtr="0" anchor="t" bIns="0" lIns="0" spcFirstLastPara="1" rIns="0" wrap="square" tIns="0">
            <a:spAutoFit/>
          </a:bodyPr>
          <a:lstStyle/>
          <a:p>
            <a:pPr indent="0" lvl="0" marL="0" rtl="0" algn="ctr">
              <a:lnSpc>
                <a:spcPct val="140013"/>
              </a:lnSpc>
              <a:spcBef>
                <a:spcPts val="0"/>
              </a:spcBef>
              <a:spcAft>
                <a:spcPts val="0"/>
              </a:spcAft>
              <a:buClr>
                <a:schemeClr val="dk1"/>
              </a:buClr>
              <a:buFont typeface="Arial"/>
              <a:buNone/>
            </a:pPr>
            <a:r>
              <a:rPr lang="en-US" sz="2999">
                <a:solidFill>
                  <a:srgbClr val="C1FF72"/>
                </a:solidFill>
              </a:rPr>
              <a:t>Click to edit title</a:t>
            </a:r>
            <a:endParaRPr>
              <a:solidFill>
                <a:schemeClr val="dk1"/>
              </a:solidFill>
            </a:endParaRPr>
          </a:p>
          <a:p>
            <a:pPr indent="0" lvl="0" marL="0" marR="0" rtl="0" algn="l">
              <a:lnSpc>
                <a:spcPct val="140013"/>
              </a:lnSpc>
              <a:spcBef>
                <a:spcPts val="0"/>
              </a:spcBef>
              <a:spcAft>
                <a:spcPts val="0"/>
              </a:spcAft>
              <a:buNone/>
            </a:pPr>
            <a:r>
              <a:t/>
            </a:r>
            <a:endParaRPr sz="2999">
              <a:solidFill>
                <a:srgbClr val="C1FF72"/>
              </a:solidFill>
            </a:endParaRPr>
          </a:p>
        </p:txBody>
      </p:sp>
      <p:sp>
        <p:nvSpPr>
          <p:cNvPr id="98" name="Google Shape;98;p7"/>
          <p:cNvSpPr txBox="1"/>
          <p:nvPr/>
        </p:nvSpPr>
        <p:spPr>
          <a:xfrm>
            <a:off x="9556367" y="4862512"/>
            <a:ext cx="3359400" cy="1107900"/>
          </a:xfrm>
          <a:prstGeom prst="rect">
            <a:avLst/>
          </a:prstGeom>
          <a:noFill/>
          <a:ln>
            <a:noFill/>
          </a:ln>
        </p:spPr>
        <p:txBody>
          <a:bodyPr anchorCtr="0" anchor="t" bIns="0" lIns="0" spcFirstLastPara="1" rIns="0" wrap="square" tIns="0">
            <a:spAutoFit/>
          </a:bodyPr>
          <a:lstStyle/>
          <a:p>
            <a:pPr indent="0" lvl="0" marL="0" rtl="0" algn="ctr">
              <a:lnSpc>
                <a:spcPct val="140013"/>
              </a:lnSpc>
              <a:spcBef>
                <a:spcPts val="0"/>
              </a:spcBef>
              <a:spcAft>
                <a:spcPts val="0"/>
              </a:spcAft>
              <a:buClr>
                <a:schemeClr val="dk1"/>
              </a:buClr>
              <a:buFont typeface="Arial"/>
              <a:buNone/>
            </a:pPr>
            <a:r>
              <a:rPr lang="en-US" sz="2999">
                <a:solidFill>
                  <a:srgbClr val="C1FF72"/>
                </a:solidFill>
              </a:rPr>
              <a:t>Click to edit title</a:t>
            </a:r>
            <a:endParaRPr>
              <a:solidFill>
                <a:schemeClr val="dk1"/>
              </a:solidFill>
            </a:endParaRPr>
          </a:p>
          <a:p>
            <a:pPr indent="0" lvl="0" marL="0" marR="0" rtl="0" algn="ctr">
              <a:lnSpc>
                <a:spcPct val="140013"/>
              </a:lnSpc>
              <a:spcBef>
                <a:spcPts val="0"/>
              </a:spcBef>
              <a:spcAft>
                <a:spcPts val="0"/>
              </a:spcAft>
              <a:buNone/>
            </a:pPr>
            <a:r>
              <a:t/>
            </a:r>
            <a:endParaRPr sz="2999">
              <a:solidFill>
                <a:srgbClr val="C1FF72"/>
              </a:solidFill>
            </a:endParaRPr>
          </a:p>
        </p:txBody>
      </p:sp>
      <p:sp>
        <p:nvSpPr>
          <p:cNvPr id="99" name="Google Shape;99;p7"/>
          <p:cNvSpPr txBox="1"/>
          <p:nvPr/>
        </p:nvSpPr>
        <p:spPr>
          <a:xfrm>
            <a:off x="13735223" y="4874260"/>
            <a:ext cx="3359400" cy="1107900"/>
          </a:xfrm>
          <a:prstGeom prst="rect">
            <a:avLst/>
          </a:prstGeom>
          <a:noFill/>
          <a:ln>
            <a:noFill/>
          </a:ln>
        </p:spPr>
        <p:txBody>
          <a:bodyPr anchorCtr="0" anchor="t" bIns="0" lIns="0" spcFirstLastPara="1" rIns="0" wrap="square" tIns="0">
            <a:spAutoFit/>
          </a:bodyPr>
          <a:lstStyle/>
          <a:p>
            <a:pPr indent="0" lvl="0" marL="0" rtl="0" algn="ctr">
              <a:lnSpc>
                <a:spcPct val="140013"/>
              </a:lnSpc>
              <a:spcBef>
                <a:spcPts val="0"/>
              </a:spcBef>
              <a:spcAft>
                <a:spcPts val="0"/>
              </a:spcAft>
              <a:buClr>
                <a:schemeClr val="dk1"/>
              </a:buClr>
              <a:buFont typeface="Arial"/>
              <a:buNone/>
            </a:pPr>
            <a:r>
              <a:rPr lang="en-US" sz="2999">
                <a:solidFill>
                  <a:srgbClr val="C1FF72"/>
                </a:solidFill>
              </a:rPr>
              <a:t>Click to edit title</a:t>
            </a:r>
            <a:endParaRPr>
              <a:solidFill>
                <a:schemeClr val="dk1"/>
              </a:solidFill>
            </a:endParaRPr>
          </a:p>
          <a:p>
            <a:pPr indent="0" lvl="0" marL="0" marR="0" rtl="0" algn="ctr">
              <a:lnSpc>
                <a:spcPct val="140013"/>
              </a:lnSpc>
              <a:spcBef>
                <a:spcPts val="0"/>
              </a:spcBef>
              <a:spcAft>
                <a:spcPts val="0"/>
              </a:spcAft>
              <a:buNone/>
            </a:pPr>
            <a:r>
              <a:t/>
            </a:r>
            <a:endParaRPr sz="2999">
              <a:solidFill>
                <a:srgbClr val="C1FF72"/>
              </a:solidFill>
            </a:endParaRPr>
          </a:p>
        </p:txBody>
      </p:sp>
      <p:grpSp>
        <p:nvGrpSpPr>
          <p:cNvPr id="100" name="Google Shape;100;p7"/>
          <p:cNvGrpSpPr/>
          <p:nvPr/>
        </p:nvGrpSpPr>
        <p:grpSpPr>
          <a:xfrm>
            <a:off x="17302896" y="706336"/>
            <a:ext cx="270093" cy="270093"/>
            <a:chOff x="0" y="0"/>
            <a:chExt cx="812800" cy="812800"/>
          </a:xfrm>
        </p:grpSpPr>
        <p:sp>
          <p:nvSpPr>
            <p:cNvPr id="101" name="Google Shape;101;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3" name="Google Shape;103;p7"/>
          <p:cNvGrpSpPr/>
          <p:nvPr/>
        </p:nvGrpSpPr>
        <p:grpSpPr>
          <a:xfrm>
            <a:off x="16859235" y="706336"/>
            <a:ext cx="270093" cy="270093"/>
            <a:chOff x="0" y="0"/>
            <a:chExt cx="812800" cy="812800"/>
          </a:xfrm>
        </p:grpSpPr>
        <p:sp>
          <p:nvSpPr>
            <p:cNvPr id="104" name="Google Shape;104;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64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 name="Google Shape;106;p7"/>
          <p:cNvGrpSpPr/>
          <p:nvPr/>
        </p:nvGrpSpPr>
        <p:grpSpPr>
          <a:xfrm>
            <a:off x="16415575" y="706336"/>
            <a:ext cx="270093" cy="270093"/>
            <a:chOff x="0" y="0"/>
            <a:chExt cx="812800" cy="812800"/>
          </a:xfrm>
        </p:grpSpPr>
        <p:sp>
          <p:nvSpPr>
            <p:cNvPr id="107" name="Google Shape;107;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9B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p:cSld name="TITLE_1_1_1_1_1">
    <p:bg>
      <p:bgPr>
        <a:solidFill>
          <a:srgbClr val="2B2348"/>
        </a:solidFill>
      </p:bgPr>
    </p:bg>
    <p:spTree>
      <p:nvGrpSpPr>
        <p:cNvPr id="109" name="Shape 109"/>
        <p:cNvGrpSpPr/>
        <p:nvPr/>
      </p:nvGrpSpPr>
      <p:grpSpPr>
        <a:xfrm>
          <a:off x="0" y="0"/>
          <a:ext cx="0" cy="0"/>
          <a:chOff x="0" y="0"/>
          <a:chExt cx="0" cy="0"/>
        </a:xfrm>
      </p:grpSpPr>
      <p:grpSp>
        <p:nvGrpSpPr>
          <p:cNvPr id="110" name="Google Shape;110;p8"/>
          <p:cNvGrpSpPr/>
          <p:nvPr/>
        </p:nvGrpSpPr>
        <p:grpSpPr>
          <a:xfrm>
            <a:off x="5023289" y="1566440"/>
            <a:ext cx="10194694" cy="4332994"/>
            <a:chOff x="9" y="-192881"/>
            <a:chExt cx="13592925" cy="5777325"/>
          </a:xfrm>
        </p:grpSpPr>
        <p:grpSp>
          <p:nvGrpSpPr>
            <p:cNvPr id="111" name="Google Shape;111;p8"/>
            <p:cNvGrpSpPr/>
            <p:nvPr/>
          </p:nvGrpSpPr>
          <p:grpSpPr>
            <a:xfrm>
              <a:off x="1448401" y="-192881"/>
              <a:ext cx="12144533" cy="5777325"/>
              <a:chOff x="0" y="-38100"/>
              <a:chExt cx="2398920" cy="1141200"/>
            </a:xfrm>
          </p:grpSpPr>
          <p:sp>
            <p:nvSpPr>
              <p:cNvPr id="112" name="Google Shape;112;p8"/>
              <p:cNvSpPr/>
              <p:nvPr/>
            </p:nvSpPr>
            <p:spPr>
              <a:xfrm>
                <a:off x="0" y="0"/>
                <a:ext cx="2398920" cy="1103070"/>
              </a:xfrm>
              <a:custGeom>
                <a:rect b="b" l="l" r="r" t="t"/>
                <a:pathLst>
                  <a:path extrusionOk="0" h="1103070" w="2398920">
                    <a:moveTo>
                      <a:pt x="43349" y="0"/>
                    </a:moveTo>
                    <a:lnTo>
                      <a:pt x="2355571" y="0"/>
                    </a:lnTo>
                    <a:cubicBezTo>
                      <a:pt x="2367068" y="0"/>
                      <a:pt x="2378094" y="4567"/>
                      <a:pt x="2386224" y="12697"/>
                    </a:cubicBezTo>
                    <a:cubicBezTo>
                      <a:pt x="2394353" y="20826"/>
                      <a:pt x="2398920" y="31852"/>
                      <a:pt x="2398920" y="43349"/>
                    </a:cubicBezTo>
                    <a:lnTo>
                      <a:pt x="2398920" y="1059722"/>
                    </a:lnTo>
                    <a:cubicBezTo>
                      <a:pt x="2398920" y="1071218"/>
                      <a:pt x="2394353" y="1082244"/>
                      <a:pt x="2386224" y="1090374"/>
                    </a:cubicBezTo>
                    <a:cubicBezTo>
                      <a:pt x="2378094" y="1098503"/>
                      <a:pt x="2367068" y="1103070"/>
                      <a:pt x="2355571" y="1103070"/>
                    </a:cubicBezTo>
                    <a:lnTo>
                      <a:pt x="43349" y="1103070"/>
                    </a:lnTo>
                    <a:cubicBezTo>
                      <a:pt x="31852" y="1103070"/>
                      <a:pt x="20826" y="1098503"/>
                      <a:pt x="12697" y="1090374"/>
                    </a:cubicBezTo>
                    <a:cubicBezTo>
                      <a:pt x="4567" y="1082244"/>
                      <a:pt x="0" y="1071218"/>
                      <a:pt x="0" y="1059722"/>
                    </a:cubicBezTo>
                    <a:lnTo>
                      <a:pt x="0" y="43349"/>
                    </a:lnTo>
                    <a:cubicBezTo>
                      <a:pt x="0" y="31852"/>
                      <a:pt x="4567" y="20826"/>
                      <a:pt x="12697" y="12697"/>
                    </a:cubicBezTo>
                    <a:cubicBezTo>
                      <a:pt x="20826" y="4567"/>
                      <a:pt x="31852" y="0"/>
                      <a:pt x="43349"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
              <p:cNvSpPr txBox="1"/>
              <p:nvPr/>
            </p:nvSpPr>
            <p:spPr>
              <a:xfrm>
                <a:off x="0" y="-38100"/>
                <a:ext cx="2398800" cy="11412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 name="Google Shape;114;p8"/>
            <p:cNvGrpSpPr/>
            <p:nvPr/>
          </p:nvGrpSpPr>
          <p:grpSpPr>
            <a:xfrm rot="-7046746">
              <a:off x="734654" y="534052"/>
              <a:ext cx="857124" cy="2176308"/>
              <a:chOff x="0" y="0"/>
              <a:chExt cx="392271" cy="996008"/>
            </a:xfrm>
          </p:grpSpPr>
          <p:sp>
            <p:nvSpPr>
              <p:cNvPr id="115" name="Google Shape;115;p8"/>
              <p:cNvSpPr/>
              <p:nvPr/>
            </p:nvSpPr>
            <p:spPr>
              <a:xfrm>
                <a:off x="0" y="0"/>
                <a:ext cx="392271" cy="996008"/>
              </a:xfrm>
              <a:custGeom>
                <a:rect b="b" l="l" r="r" t="t"/>
                <a:pathLst>
                  <a:path extrusionOk="0" h="996008" w="392271">
                    <a:moveTo>
                      <a:pt x="196135" y="0"/>
                    </a:moveTo>
                    <a:lnTo>
                      <a:pt x="392271" y="996008"/>
                    </a:lnTo>
                    <a:lnTo>
                      <a:pt x="0" y="996008"/>
                    </a:lnTo>
                    <a:lnTo>
                      <a:pt x="196135" y="0"/>
                    </a:lnTo>
                    <a:close/>
                  </a:path>
                </a:pathLst>
              </a:custGeom>
              <a:solidFill>
                <a:srgbClr val="467DE4"/>
              </a:solidFill>
              <a:ln>
                <a:noFill/>
              </a:ln>
            </p:spPr>
          </p:sp>
          <p:sp>
            <p:nvSpPr>
              <p:cNvPr id="116" name="Google Shape;116;p8"/>
              <p:cNvSpPr txBox="1"/>
              <p:nvPr/>
            </p:nvSpPr>
            <p:spPr>
              <a:xfrm>
                <a:off x="61292" y="424332"/>
                <a:ext cx="269700" cy="500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17" name="Google Shape;117;p8"/>
          <p:cNvGrpSpPr/>
          <p:nvPr/>
        </p:nvGrpSpPr>
        <p:grpSpPr>
          <a:xfrm>
            <a:off x="7491106" y="4998839"/>
            <a:ext cx="10201602" cy="4332994"/>
            <a:chOff x="0" y="-192881"/>
            <a:chExt cx="13602136" cy="5777325"/>
          </a:xfrm>
        </p:grpSpPr>
        <p:grpSp>
          <p:nvGrpSpPr>
            <p:cNvPr id="118" name="Google Shape;118;p8"/>
            <p:cNvGrpSpPr/>
            <p:nvPr/>
          </p:nvGrpSpPr>
          <p:grpSpPr>
            <a:xfrm>
              <a:off x="1457603" y="-192881"/>
              <a:ext cx="12144533" cy="5777325"/>
              <a:chOff x="0" y="-38100"/>
              <a:chExt cx="2398920" cy="1141200"/>
            </a:xfrm>
          </p:grpSpPr>
          <p:sp>
            <p:nvSpPr>
              <p:cNvPr id="119" name="Google Shape;119;p8"/>
              <p:cNvSpPr/>
              <p:nvPr/>
            </p:nvSpPr>
            <p:spPr>
              <a:xfrm>
                <a:off x="0" y="0"/>
                <a:ext cx="2398920" cy="1103070"/>
              </a:xfrm>
              <a:custGeom>
                <a:rect b="b" l="l" r="r" t="t"/>
                <a:pathLst>
                  <a:path extrusionOk="0" h="1103070" w="2398920">
                    <a:moveTo>
                      <a:pt x="43349" y="0"/>
                    </a:moveTo>
                    <a:lnTo>
                      <a:pt x="2355571" y="0"/>
                    </a:lnTo>
                    <a:cubicBezTo>
                      <a:pt x="2367068" y="0"/>
                      <a:pt x="2378094" y="4567"/>
                      <a:pt x="2386224" y="12697"/>
                    </a:cubicBezTo>
                    <a:cubicBezTo>
                      <a:pt x="2394353" y="20826"/>
                      <a:pt x="2398920" y="31852"/>
                      <a:pt x="2398920" y="43349"/>
                    </a:cubicBezTo>
                    <a:lnTo>
                      <a:pt x="2398920" y="1059722"/>
                    </a:lnTo>
                    <a:cubicBezTo>
                      <a:pt x="2398920" y="1071218"/>
                      <a:pt x="2394353" y="1082244"/>
                      <a:pt x="2386224" y="1090374"/>
                    </a:cubicBezTo>
                    <a:cubicBezTo>
                      <a:pt x="2378094" y="1098503"/>
                      <a:pt x="2367068" y="1103070"/>
                      <a:pt x="2355571" y="1103070"/>
                    </a:cubicBezTo>
                    <a:lnTo>
                      <a:pt x="43349" y="1103070"/>
                    </a:lnTo>
                    <a:cubicBezTo>
                      <a:pt x="31852" y="1103070"/>
                      <a:pt x="20826" y="1098503"/>
                      <a:pt x="12697" y="1090374"/>
                    </a:cubicBezTo>
                    <a:cubicBezTo>
                      <a:pt x="4567" y="1082244"/>
                      <a:pt x="0" y="1071218"/>
                      <a:pt x="0" y="1059722"/>
                    </a:cubicBezTo>
                    <a:lnTo>
                      <a:pt x="0" y="43349"/>
                    </a:lnTo>
                    <a:cubicBezTo>
                      <a:pt x="0" y="31852"/>
                      <a:pt x="4567" y="20826"/>
                      <a:pt x="12697" y="12697"/>
                    </a:cubicBezTo>
                    <a:cubicBezTo>
                      <a:pt x="20826" y="4567"/>
                      <a:pt x="31852" y="0"/>
                      <a:pt x="43349" y="0"/>
                    </a:cubicBezTo>
                    <a:close/>
                  </a:path>
                </a:pathLst>
              </a:custGeom>
              <a:solidFill>
                <a:srgbClr val="779C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txBox="1"/>
              <p:nvPr/>
            </p:nvSpPr>
            <p:spPr>
              <a:xfrm>
                <a:off x="0" y="-38100"/>
                <a:ext cx="2398800" cy="11412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 name="Google Shape;121;p8"/>
            <p:cNvGrpSpPr/>
            <p:nvPr/>
          </p:nvGrpSpPr>
          <p:grpSpPr>
            <a:xfrm rot="-4647777">
              <a:off x="673364" y="2242882"/>
              <a:ext cx="857112" cy="2067073"/>
              <a:chOff x="0" y="0"/>
              <a:chExt cx="392271" cy="946029"/>
            </a:xfrm>
          </p:grpSpPr>
          <p:sp>
            <p:nvSpPr>
              <p:cNvPr id="122" name="Google Shape;122;p8"/>
              <p:cNvSpPr/>
              <p:nvPr/>
            </p:nvSpPr>
            <p:spPr>
              <a:xfrm>
                <a:off x="0" y="0"/>
                <a:ext cx="392271" cy="946029"/>
              </a:xfrm>
              <a:custGeom>
                <a:rect b="b" l="l" r="r" t="t"/>
                <a:pathLst>
                  <a:path extrusionOk="0" h="946029" w="392271">
                    <a:moveTo>
                      <a:pt x="196135" y="0"/>
                    </a:moveTo>
                    <a:lnTo>
                      <a:pt x="392271" y="946029"/>
                    </a:lnTo>
                    <a:lnTo>
                      <a:pt x="0" y="946029"/>
                    </a:lnTo>
                    <a:lnTo>
                      <a:pt x="196135" y="0"/>
                    </a:lnTo>
                    <a:close/>
                  </a:path>
                </a:pathLst>
              </a:custGeom>
              <a:solidFill>
                <a:srgbClr val="779CF8"/>
              </a:solidFill>
              <a:ln>
                <a:noFill/>
              </a:ln>
            </p:spPr>
          </p:sp>
          <p:sp>
            <p:nvSpPr>
              <p:cNvPr id="123" name="Google Shape;123;p8"/>
              <p:cNvSpPr txBox="1"/>
              <p:nvPr/>
            </p:nvSpPr>
            <p:spPr>
              <a:xfrm>
                <a:off x="61292" y="401128"/>
                <a:ext cx="269700" cy="4773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24" name="Google Shape;124;p8"/>
          <p:cNvSpPr txBox="1"/>
          <p:nvPr/>
        </p:nvSpPr>
        <p:spPr>
          <a:xfrm>
            <a:off x="6987238" y="3050410"/>
            <a:ext cx="7353000" cy="3846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lang="en-US" sz="2499">
                <a:solidFill>
                  <a:srgbClr val="FFFFFF"/>
                </a:solidFill>
              </a:rPr>
              <a:t>Click to edit this document</a:t>
            </a:r>
            <a:endParaRPr/>
          </a:p>
        </p:txBody>
      </p:sp>
      <p:sp>
        <p:nvSpPr>
          <p:cNvPr id="125" name="Google Shape;125;p8"/>
          <p:cNvSpPr txBox="1"/>
          <p:nvPr/>
        </p:nvSpPr>
        <p:spPr>
          <a:xfrm>
            <a:off x="6987276" y="2324500"/>
            <a:ext cx="57033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lang="en-US" sz="3000">
                <a:solidFill>
                  <a:srgbClr val="C1FF72"/>
                </a:solidFill>
              </a:rPr>
              <a:t>Click to edit title</a:t>
            </a:r>
            <a:endParaRPr/>
          </a:p>
        </p:txBody>
      </p:sp>
      <p:sp>
        <p:nvSpPr>
          <p:cNvPr id="126" name="Google Shape;126;p8"/>
          <p:cNvSpPr txBox="1"/>
          <p:nvPr/>
        </p:nvSpPr>
        <p:spPr>
          <a:xfrm>
            <a:off x="9565811" y="6698866"/>
            <a:ext cx="7353000" cy="8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Font typeface="Arial"/>
              <a:buNone/>
            </a:pPr>
            <a:r>
              <a:rPr lang="en-US" sz="2499">
                <a:solidFill>
                  <a:schemeClr val="lt1"/>
                </a:solidFill>
              </a:rPr>
              <a:t>Click to edit this document</a:t>
            </a:r>
            <a:endParaRPr>
              <a:solidFill>
                <a:schemeClr val="dk1"/>
              </a:solidFill>
            </a:endParaRPr>
          </a:p>
          <a:p>
            <a:pPr indent="0" lvl="0" marL="0" marR="0" rtl="0" algn="just">
              <a:lnSpc>
                <a:spcPct val="115000"/>
              </a:lnSpc>
              <a:spcBef>
                <a:spcPts val="0"/>
              </a:spcBef>
              <a:spcAft>
                <a:spcPts val="0"/>
              </a:spcAft>
              <a:buNone/>
            </a:pPr>
            <a:r>
              <a:t/>
            </a:r>
            <a:endParaRPr sz="2499">
              <a:solidFill>
                <a:srgbClr val="FFFFFF"/>
              </a:solidFill>
            </a:endParaRPr>
          </a:p>
        </p:txBody>
      </p:sp>
      <p:sp>
        <p:nvSpPr>
          <p:cNvPr id="127" name="Google Shape;127;p8"/>
          <p:cNvSpPr txBox="1"/>
          <p:nvPr/>
        </p:nvSpPr>
        <p:spPr>
          <a:xfrm>
            <a:off x="9565784" y="5972950"/>
            <a:ext cx="4553700" cy="1108200"/>
          </a:xfrm>
          <a:prstGeom prst="rect">
            <a:avLst/>
          </a:prstGeom>
          <a:noFill/>
          <a:ln>
            <a:noFill/>
          </a:ln>
        </p:spPr>
        <p:txBody>
          <a:bodyPr anchorCtr="0" anchor="t" bIns="0" lIns="0" spcFirstLastPara="1" rIns="0" wrap="square" tIns="0">
            <a:spAutoFit/>
          </a:bodyPr>
          <a:lstStyle/>
          <a:p>
            <a:pPr indent="0" lvl="0" marL="0" rtl="0" algn="just">
              <a:lnSpc>
                <a:spcPct val="140000"/>
              </a:lnSpc>
              <a:spcBef>
                <a:spcPts val="0"/>
              </a:spcBef>
              <a:spcAft>
                <a:spcPts val="0"/>
              </a:spcAft>
              <a:buClr>
                <a:schemeClr val="dk1"/>
              </a:buClr>
              <a:buFont typeface="Arial"/>
              <a:buNone/>
            </a:pPr>
            <a:r>
              <a:rPr lang="en-US" sz="3000">
                <a:solidFill>
                  <a:srgbClr val="C1FF72"/>
                </a:solidFill>
              </a:rPr>
              <a:t>Click to edit title</a:t>
            </a:r>
            <a:endParaRPr>
              <a:solidFill>
                <a:schemeClr val="dk1"/>
              </a:solidFill>
            </a:endParaRPr>
          </a:p>
          <a:p>
            <a:pPr indent="0" lvl="0" marL="0" marR="0" rtl="0" algn="just">
              <a:lnSpc>
                <a:spcPct val="140000"/>
              </a:lnSpc>
              <a:spcBef>
                <a:spcPts val="0"/>
              </a:spcBef>
              <a:spcAft>
                <a:spcPts val="0"/>
              </a:spcAft>
              <a:buNone/>
            </a:pPr>
            <a:r>
              <a:t/>
            </a:r>
            <a:endParaRPr sz="3000">
              <a:solidFill>
                <a:srgbClr val="C1FF72"/>
              </a:solidFill>
            </a:endParaRPr>
          </a:p>
        </p:txBody>
      </p:sp>
      <p:grpSp>
        <p:nvGrpSpPr>
          <p:cNvPr id="128" name="Google Shape;128;p8"/>
          <p:cNvGrpSpPr/>
          <p:nvPr/>
        </p:nvGrpSpPr>
        <p:grpSpPr>
          <a:xfrm>
            <a:off x="17302896" y="706336"/>
            <a:ext cx="270093" cy="270093"/>
            <a:chOff x="0" y="0"/>
            <a:chExt cx="812800" cy="812800"/>
          </a:xfrm>
        </p:grpSpPr>
        <p:sp>
          <p:nvSpPr>
            <p:cNvPr id="129" name="Google Shape;12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1" name="Google Shape;131;p8"/>
          <p:cNvGrpSpPr/>
          <p:nvPr/>
        </p:nvGrpSpPr>
        <p:grpSpPr>
          <a:xfrm>
            <a:off x="16859235" y="706336"/>
            <a:ext cx="270093" cy="270093"/>
            <a:chOff x="0" y="0"/>
            <a:chExt cx="812800" cy="812800"/>
          </a:xfrm>
        </p:grpSpPr>
        <p:sp>
          <p:nvSpPr>
            <p:cNvPr id="132" name="Google Shape;132;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64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 name="Google Shape;134;p8"/>
          <p:cNvGrpSpPr/>
          <p:nvPr/>
        </p:nvGrpSpPr>
        <p:grpSpPr>
          <a:xfrm>
            <a:off x="16415575" y="706336"/>
            <a:ext cx="270093" cy="270093"/>
            <a:chOff x="0" y="0"/>
            <a:chExt cx="812800" cy="812800"/>
          </a:xfrm>
        </p:grpSpPr>
        <p:sp>
          <p:nvSpPr>
            <p:cNvPr id="135" name="Google Shape;135;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9B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8"/>
          <p:cNvSpPr/>
          <p:nvPr/>
        </p:nvSpPr>
        <p:spPr>
          <a:xfrm>
            <a:off x="524203" y="1028700"/>
            <a:ext cx="6379810" cy="9258300"/>
          </a:xfrm>
          <a:custGeom>
            <a:rect b="b" l="l" r="r" t="t"/>
            <a:pathLst>
              <a:path extrusionOk="0" h="9258300" w="6379810">
                <a:moveTo>
                  <a:pt x="0" y="0"/>
                </a:moveTo>
                <a:lnTo>
                  <a:pt x="6379811" y="0"/>
                </a:lnTo>
                <a:lnTo>
                  <a:pt x="6379811" y="9258300"/>
                </a:lnTo>
                <a:lnTo>
                  <a:pt x="0" y="9258300"/>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sp>
        <p:nvSpPr>
          <p:cNvPr id="139" name="Google Shape;139;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1" name="Google Shape;141;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4" name="Shape 144"/>
        <p:cNvGrpSpPr/>
        <p:nvPr/>
      </p:nvGrpSpPr>
      <p:grpSpPr>
        <a:xfrm>
          <a:off x="0" y="0"/>
          <a:ext cx="0" cy="0"/>
          <a:chOff x="0" y="0"/>
          <a:chExt cx="0" cy="0"/>
        </a:xfrm>
      </p:grpSpPr>
      <p:sp>
        <p:nvSpPr>
          <p:cNvPr id="145" name="Google Shape;145;p1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1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47" name="Google Shape;147;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35.jpg"/><Relationship Id="rId5" Type="http://schemas.openxmlformats.org/officeDocument/2006/relationships/image" Target="../media/image7.jpg"/><Relationship Id="rId6" Type="http://schemas.openxmlformats.org/officeDocument/2006/relationships/image" Target="../media/image34.jpg"/><Relationship Id="rId7"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31.png"/><Relationship Id="rId9" Type="http://schemas.openxmlformats.org/officeDocument/2006/relationships/image" Target="../media/image24.png"/><Relationship Id="rId5" Type="http://schemas.openxmlformats.org/officeDocument/2006/relationships/image" Target="../media/image28.png"/><Relationship Id="rId6" Type="http://schemas.openxmlformats.org/officeDocument/2006/relationships/image" Target="../media/image38.png"/><Relationship Id="rId7" Type="http://schemas.openxmlformats.org/officeDocument/2006/relationships/image" Target="../media/image26.png"/><Relationship Id="rId8"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9.jpg"/><Relationship Id="rId5" Type="http://schemas.openxmlformats.org/officeDocument/2006/relationships/image" Target="../media/image5.jpg"/><Relationship Id="rId6" Type="http://schemas.openxmlformats.org/officeDocument/2006/relationships/image" Target="../media/image18.jpg"/><Relationship Id="rId7"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348"/>
        </a:solidFill>
      </p:bgPr>
    </p:bg>
    <p:spTree>
      <p:nvGrpSpPr>
        <p:cNvPr id="200" name="Shape 200"/>
        <p:cNvGrpSpPr/>
        <p:nvPr/>
      </p:nvGrpSpPr>
      <p:grpSpPr>
        <a:xfrm>
          <a:off x="0" y="0"/>
          <a:ext cx="0" cy="0"/>
          <a:chOff x="0" y="0"/>
          <a:chExt cx="0" cy="0"/>
        </a:xfrm>
      </p:grpSpPr>
      <p:grpSp>
        <p:nvGrpSpPr>
          <p:cNvPr id="201" name="Google Shape;201;p18"/>
          <p:cNvGrpSpPr/>
          <p:nvPr/>
        </p:nvGrpSpPr>
        <p:grpSpPr>
          <a:xfrm>
            <a:off x="0" y="2181744"/>
            <a:ext cx="18288000" cy="5778852"/>
            <a:chOff x="0" y="-38100"/>
            <a:chExt cx="4816593" cy="1522002"/>
          </a:xfrm>
        </p:grpSpPr>
        <p:sp>
          <p:nvSpPr>
            <p:cNvPr id="202" name="Google Shape;202;p18"/>
            <p:cNvSpPr/>
            <p:nvPr/>
          </p:nvSpPr>
          <p:spPr>
            <a:xfrm>
              <a:off x="0" y="0"/>
              <a:ext cx="4816592" cy="1483902"/>
            </a:xfrm>
            <a:custGeom>
              <a:rect b="b" l="l" r="r" t="t"/>
              <a:pathLst>
                <a:path extrusionOk="0" h="1483902" w="4816592">
                  <a:moveTo>
                    <a:pt x="0" y="0"/>
                  </a:moveTo>
                  <a:lnTo>
                    <a:pt x="4816592" y="0"/>
                  </a:lnTo>
                  <a:lnTo>
                    <a:pt x="4816592" y="1483902"/>
                  </a:lnTo>
                  <a:lnTo>
                    <a:pt x="0" y="1483902"/>
                  </a:lnTo>
                  <a:close/>
                </a:path>
              </a:pathLst>
            </a:custGeom>
            <a:solidFill>
              <a:srgbClr val="467DE4"/>
            </a:solidFill>
            <a:ln>
              <a:noFill/>
            </a:ln>
          </p:spPr>
        </p:sp>
        <p:sp>
          <p:nvSpPr>
            <p:cNvPr id="203" name="Google Shape;203;p18"/>
            <p:cNvSpPr txBox="1"/>
            <p:nvPr/>
          </p:nvSpPr>
          <p:spPr>
            <a:xfrm>
              <a:off x="0" y="-38100"/>
              <a:ext cx="4816593" cy="152200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4" name="Google Shape;204;p18"/>
          <p:cNvSpPr txBox="1"/>
          <p:nvPr/>
        </p:nvSpPr>
        <p:spPr>
          <a:xfrm>
            <a:off x="0" y="3244852"/>
            <a:ext cx="6306233" cy="3940172"/>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13999" u="none" cap="none" strike="noStrike">
                <a:solidFill>
                  <a:srgbClr val="C1FF72"/>
                </a:solidFill>
                <a:latin typeface="Anton"/>
                <a:ea typeface="Anton"/>
                <a:cs typeface="Anton"/>
                <a:sym typeface="Anton"/>
              </a:rPr>
              <a:t>SOCIAL</a:t>
            </a:r>
            <a:endParaRPr/>
          </a:p>
          <a:p>
            <a:pPr indent="0" lvl="0" marL="0" marR="0" rtl="0" algn="ctr">
              <a:lnSpc>
                <a:spcPct val="110000"/>
              </a:lnSpc>
              <a:spcBef>
                <a:spcPts val="0"/>
              </a:spcBef>
              <a:spcAft>
                <a:spcPts val="0"/>
              </a:spcAft>
              <a:buNone/>
            </a:pPr>
            <a:r>
              <a:rPr b="0" i="0" lang="en-US" sz="13999" u="none" cap="none" strike="noStrike">
                <a:solidFill>
                  <a:srgbClr val="C1FF72"/>
                </a:solidFill>
                <a:latin typeface="Anton"/>
                <a:ea typeface="Anton"/>
                <a:cs typeface="Anton"/>
                <a:sym typeface="Anton"/>
              </a:rPr>
              <a:t>MEDIA </a:t>
            </a:r>
            <a:endParaRPr/>
          </a:p>
        </p:txBody>
      </p:sp>
      <p:sp>
        <p:nvSpPr>
          <p:cNvPr id="205" name="Google Shape;205;p18"/>
          <p:cNvSpPr txBox="1"/>
          <p:nvPr/>
        </p:nvSpPr>
        <p:spPr>
          <a:xfrm>
            <a:off x="11210635" y="3244852"/>
            <a:ext cx="7077365" cy="3940172"/>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13999" u="none" cap="none" strike="noStrike">
                <a:solidFill>
                  <a:srgbClr val="C1FF72"/>
                </a:solidFill>
                <a:latin typeface="Anton"/>
                <a:ea typeface="Anton"/>
                <a:cs typeface="Anton"/>
                <a:sym typeface="Anton"/>
              </a:rPr>
              <a:t>ETHICS</a:t>
            </a:r>
            <a:endParaRPr/>
          </a:p>
          <a:p>
            <a:pPr indent="0" lvl="0" marL="0" marR="0" rtl="0" algn="ctr">
              <a:lnSpc>
                <a:spcPct val="110000"/>
              </a:lnSpc>
              <a:spcBef>
                <a:spcPts val="0"/>
              </a:spcBef>
              <a:spcAft>
                <a:spcPts val="0"/>
              </a:spcAft>
              <a:buNone/>
            </a:pPr>
            <a:r>
              <a:rPr b="0" i="0" lang="en-US" sz="13999" u="none" cap="none" strike="noStrike">
                <a:solidFill>
                  <a:srgbClr val="C1FF72"/>
                </a:solidFill>
                <a:latin typeface="Anton"/>
                <a:ea typeface="Anton"/>
                <a:cs typeface="Anton"/>
                <a:sym typeface="Anton"/>
              </a:rPr>
              <a:t>TRAINING</a:t>
            </a:r>
            <a:endParaRPr/>
          </a:p>
        </p:txBody>
      </p:sp>
      <p:grpSp>
        <p:nvGrpSpPr>
          <p:cNvPr id="206" name="Google Shape;206;p18"/>
          <p:cNvGrpSpPr/>
          <p:nvPr/>
        </p:nvGrpSpPr>
        <p:grpSpPr>
          <a:xfrm>
            <a:off x="17302896" y="706336"/>
            <a:ext cx="270079" cy="270079"/>
            <a:chOff x="0" y="0"/>
            <a:chExt cx="812800" cy="812800"/>
          </a:xfrm>
        </p:grpSpPr>
        <p:sp>
          <p:nvSpPr>
            <p:cNvPr id="207" name="Google Shape;20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18"/>
          <p:cNvGrpSpPr/>
          <p:nvPr/>
        </p:nvGrpSpPr>
        <p:grpSpPr>
          <a:xfrm>
            <a:off x="16859235" y="706336"/>
            <a:ext cx="270079" cy="270079"/>
            <a:chOff x="0" y="0"/>
            <a:chExt cx="812800" cy="812800"/>
          </a:xfrm>
        </p:grpSpPr>
        <p:sp>
          <p:nvSpPr>
            <p:cNvPr id="210" name="Google Shape;21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64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18"/>
          <p:cNvGrpSpPr/>
          <p:nvPr/>
        </p:nvGrpSpPr>
        <p:grpSpPr>
          <a:xfrm>
            <a:off x="16415575" y="706336"/>
            <a:ext cx="270079" cy="270079"/>
            <a:chOff x="0" y="0"/>
            <a:chExt cx="812800" cy="812800"/>
          </a:xfrm>
        </p:grpSpPr>
        <p:sp>
          <p:nvSpPr>
            <p:cNvPr id="213" name="Google Shape;213;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9B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15" name="Google Shape;215;p18"/>
          <p:cNvPicPr preferRelativeResize="0"/>
          <p:nvPr/>
        </p:nvPicPr>
        <p:blipFill>
          <a:blip r:embed="rId3">
            <a:alphaModFix/>
          </a:blip>
          <a:stretch>
            <a:fillRect/>
          </a:stretch>
        </p:blipFill>
        <p:spPr>
          <a:xfrm>
            <a:off x="3725225" y="21675"/>
            <a:ext cx="9679750" cy="125849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348"/>
        </a:solidFill>
      </p:bgPr>
    </p:bg>
    <p:spTree>
      <p:nvGrpSpPr>
        <p:cNvPr id="407" name="Shape 407"/>
        <p:cNvGrpSpPr/>
        <p:nvPr/>
      </p:nvGrpSpPr>
      <p:grpSpPr>
        <a:xfrm>
          <a:off x="0" y="0"/>
          <a:ext cx="0" cy="0"/>
          <a:chOff x="0" y="0"/>
          <a:chExt cx="0" cy="0"/>
        </a:xfrm>
      </p:grpSpPr>
      <p:pic>
        <p:nvPicPr>
          <p:cNvPr id="408" name="Google Shape;408;p27"/>
          <p:cNvPicPr preferRelativeResize="0"/>
          <p:nvPr/>
        </p:nvPicPr>
        <p:blipFill rotWithShape="1">
          <a:blip r:embed="rId3">
            <a:alphaModFix/>
          </a:blip>
          <a:srcRect b="0" l="0" r="0" t="0"/>
          <a:stretch/>
        </p:blipFill>
        <p:spPr>
          <a:xfrm>
            <a:off x="7400796" y="151058"/>
            <a:ext cx="10754731" cy="10003469"/>
          </a:xfrm>
          <a:prstGeom prst="rect">
            <a:avLst/>
          </a:prstGeom>
          <a:noFill/>
          <a:ln>
            <a:noFill/>
          </a:ln>
        </p:spPr>
      </p:pic>
      <p:sp>
        <p:nvSpPr>
          <p:cNvPr id="409" name="Google Shape;409;p27"/>
          <p:cNvSpPr/>
          <p:nvPr/>
        </p:nvSpPr>
        <p:spPr>
          <a:xfrm>
            <a:off x="11850226" y="4205649"/>
            <a:ext cx="1837235" cy="1456427"/>
          </a:xfrm>
          <a:custGeom>
            <a:rect b="b" l="l" r="r" t="t"/>
            <a:pathLst>
              <a:path extrusionOk="0" h="1456427" w="1837235">
                <a:moveTo>
                  <a:pt x="0" y="0"/>
                </a:moveTo>
                <a:lnTo>
                  <a:pt x="1837235" y="0"/>
                </a:lnTo>
                <a:lnTo>
                  <a:pt x="1837235" y="1456427"/>
                </a:lnTo>
                <a:lnTo>
                  <a:pt x="0" y="1456427"/>
                </a:lnTo>
                <a:lnTo>
                  <a:pt x="0" y="0"/>
                </a:lnTo>
                <a:close/>
              </a:path>
            </a:pathLst>
          </a:custGeom>
          <a:blipFill rotWithShape="1">
            <a:blip r:embed="rId4">
              <a:alphaModFix/>
            </a:blip>
            <a:stretch>
              <a:fillRect b="0" l="0" r="0" t="0"/>
            </a:stretch>
          </a:blipFill>
          <a:ln>
            <a:noFill/>
          </a:ln>
        </p:spPr>
      </p:sp>
      <p:grpSp>
        <p:nvGrpSpPr>
          <p:cNvPr id="410" name="Google Shape;410;p27"/>
          <p:cNvGrpSpPr/>
          <p:nvPr/>
        </p:nvGrpSpPr>
        <p:grpSpPr>
          <a:xfrm>
            <a:off x="0" y="695126"/>
            <a:ext cx="7181746" cy="8752086"/>
            <a:chOff x="0" y="-38100"/>
            <a:chExt cx="1891489" cy="2305076"/>
          </a:xfrm>
        </p:grpSpPr>
        <p:sp>
          <p:nvSpPr>
            <p:cNvPr id="411" name="Google Shape;411;p27"/>
            <p:cNvSpPr/>
            <p:nvPr/>
          </p:nvSpPr>
          <p:spPr>
            <a:xfrm>
              <a:off x="0" y="0"/>
              <a:ext cx="1891489" cy="2266976"/>
            </a:xfrm>
            <a:custGeom>
              <a:rect b="b" l="l" r="r" t="t"/>
              <a:pathLst>
                <a:path extrusionOk="0" h="2266976" w="1891489">
                  <a:moveTo>
                    <a:pt x="0" y="0"/>
                  </a:moveTo>
                  <a:lnTo>
                    <a:pt x="1891489" y="0"/>
                  </a:lnTo>
                  <a:lnTo>
                    <a:pt x="1891489" y="2266976"/>
                  </a:lnTo>
                  <a:lnTo>
                    <a:pt x="0" y="2266976"/>
                  </a:lnTo>
                  <a:close/>
                </a:path>
              </a:pathLst>
            </a:custGeom>
            <a:solidFill>
              <a:srgbClr val="467DE4"/>
            </a:solidFill>
            <a:ln>
              <a:noFill/>
            </a:ln>
          </p:spPr>
        </p:sp>
        <p:sp>
          <p:nvSpPr>
            <p:cNvPr id="412" name="Google Shape;412;p27"/>
            <p:cNvSpPr txBox="1"/>
            <p:nvPr/>
          </p:nvSpPr>
          <p:spPr>
            <a:xfrm>
              <a:off x="0" y="-38100"/>
              <a:ext cx="1891489" cy="230507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3" name="Google Shape;413;p27"/>
          <p:cNvSpPr txBox="1"/>
          <p:nvPr/>
        </p:nvSpPr>
        <p:spPr>
          <a:xfrm>
            <a:off x="1835218" y="1847311"/>
            <a:ext cx="3511310" cy="1422400"/>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0" i="0" lang="en-US" sz="9999" u="none" cap="none" strike="noStrike">
                <a:solidFill>
                  <a:srgbClr val="C1FF72"/>
                </a:solidFill>
                <a:latin typeface="Anton"/>
                <a:ea typeface="Anton"/>
                <a:cs typeface="Anton"/>
                <a:sym typeface="Anton"/>
              </a:rPr>
              <a:t>CHART</a:t>
            </a:r>
            <a:endParaRPr/>
          </a:p>
        </p:txBody>
      </p:sp>
      <p:sp>
        <p:nvSpPr>
          <p:cNvPr id="414" name="Google Shape;414;p27"/>
          <p:cNvSpPr txBox="1"/>
          <p:nvPr/>
        </p:nvSpPr>
        <p:spPr>
          <a:xfrm>
            <a:off x="1061615" y="3545630"/>
            <a:ext cx="5058516" cy="688976"/>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2B2348"/>
                </a:solidFill>
                <a:latin typeface="Arial"/>
                <a:ea typeface="Arial"/>
                <a:cs typeface="Arial"/>
                <a:sym typeface="Arial"/>
              </a:rPr>
              <a:t>Item 1 - 20%</a:t>
            </a:r>
            <a:endParaRPr/>
          </a:p>
        </p:txBody>
      </p:sp>
      <p:sp>
        <p:nvSpPr>
          <p:cNvPr id="415" name="Google Shape;415;p27"/>
          <p:cNvSpPr txBox="1"/>
          <p:nvPr/>
        </p:nvSpPr>
        <p:spPr>
          <a:xfrm>
            <a:off x="1061615" y="4620162"/>
            <a:ext cx="5058516" cy="688976"/>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2B2348"/>
                </a:solidFill>
                <a:latin typeface="Arial"/>
                <a:ea typeface="Arial"/>
                <a:cs typeface="Arial"/>
                <a:sym typeface="Arial"/>
              </a:rPr>
              <a:t>Item 2 - 20%</a:t>
            </a:r>
            <a:endParaRPr/>
          </a:p>
        </p:txBody>
      </p:sp>
      <p:sp>
        <p:nvSpPr>
          <p:cNvPr id="416" name="Google Shape;416;p27"/>
          <p:cNvSpPr txBox="1"/>
          <p:nvPr/>
        </p:nvSpPr>
        <p:spPr>
          <a:xfrm>
            <a:off x="1061615" y="5696487"/>
            <a:ext cx="5058516" cy="688976"/>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2B2348"/>
                </a:solidFill>
                <a:latin typeface="Arial"/>
                <a:ea typeface="Arial"/>
                <a:cs typeface="Arial"/>
                <a:sym typeface="Arial"/>
              </a:rPr>
              <a:t>Item 3 - 20%</a:t>
            </a:r>
            <a:endParaRPr/>
          </a:p>
        </p:txBody>
      </p:sp>
      <p:sp>
        <p:nvSpPr>
          <p:cNvPr id="417" name="Google Shape;417;p27"/>
          <p:cNvSpPr txBox="1"/>
          <p:nvPr/>
        </p:nvSpPr>
        <p:spPr>
          <a:xfrm>
            <a:off x="1061615" y="6775988"/>
            <a:ext cx="5058516" cy="688976"/>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2B2348"/>
                </a:solidFill>
                <a:latin typeface="Arial"/>
                <a:ea typeface="Arial"/>
                <a:cs typeface="Arial"/>
                <a:sym typeface="Arial"/>
              </a:rPr>
              <a:t>Item 4 - 20%</a:t>
            </a:r>
            <a:endParaRPr/>
          </a:p>
        </p:txBody>
      </p:sp>
      <p:sp>
        <p:nvSpPr>
          <p:cNvPr id="418" name="Google Shape;418;p27"/>
          <p:cNvSpPr txBox="1"/>
          <p:nvPr/>
        </p:nvSpPr>
        <p:spPr>
          <a:xfrm>
            <a:off x="1061615" y="7845963"/>
            <a:ext cx="5058516" cy="688976"/>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2B2348"/>
                </a:solidFill>
                <a:latin typeface="Arial"/>
                <a:ea typeface="Arial"/>
                <a:cs typeface="Arial"/>
                <a:sym typeface="Arial"/>
              </a:rPr>
              <a:t>Item 5 - 20%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7DE4"/>
        </a:solidFill>
      </p:bgPr>
    </p:bg>
    <p:spTree>
      <p:nvGrpSpPr>
        <p:cNvPr id="422" name="Shape 422"/>
        <p:cNvGrpSpPr/>
        <p:nvPr/>
      </p:nvGrpSpPr>
      <p:grpSpPr>
        <a:xfrm>
          <a:off x="0" y="0"/>
          <a:ext cx="0" cy="0"/>
          <a:chOff x="0" y="0"/>
          <a:chExt cx="0" cy="0"/>
        </a:xfrm>
      </p:grpSpPr>
      <p:grpSp>
        <p:nvGrpSpPr>
          <p:cNvPr id="423" name="Google Shape;423;p28"/>
          <p:cNvGrpSpPr/>
          <p:nvPr/>
        </p:nvGrpSpPr>
        <p:grpSpPr>
          <a:xfrm>
            <a:off x="17302896" y="706336"/>
            <a:ext cx="270079" cy="270079"/>
            <a:chOff x="0" y="0"/>
            <a:chExt cx="812800" cy="812800"/>
          </a:xfrm>
        </p:grpSpPr>
        <p:sp>
          <p:nvSpPr>
            <p:cNvPr id="424" name="Google Shape;424;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1E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6" name="Google Shape;426;p28"/>
          <p:cNvGrpSpPr/>
          <p:nvPr/>
        </p:nvGrpSpPr>
        <p:grpSpPr>
          <a:xfrm>
            <a:off x="16859235" y="706336"/>
            <a:ext cx="270079" cy="270079"/>
            <a:chOff x="0" y="0"/>
            <a:chExt cx="812800" cy="812800"/>
          </a:xfrm>
        </p:grpSpPr>
        <p:sp>
          <p:nvSpPr>
            <p:cNvPr id="427" name="Google Shape;427;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E4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9" name="Google Shape;429;p28"/>
          <p:cNvGrpSpPr/>
          <p:nvPr/>
        </p:nvGrpSpPr>
        <p:grpSpPr>
          <a:xfrm>
            <a:off x="16415575" y="706336"/>
            <a:ext cx="270079" cy="270079"/>
            <a:chOff x="0" y="0"/>
            <a:chExt cx="812800" cy="812800"/>
          </a:xfrm>
        </p:grpSpPr>
        <p:sp>
          <p:nvSpPr>
            <p:cNvPr id="430" name="Google Shape;430;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85D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2" name="Google Shape;432;p28"/>
          <p:cNvGrpSpPr/>
          <p:nvPr/>
        </p:nvGrpSpPr>
        <p:grpSpPr>
          <a:xfrm>
            <a:off x="542190" y="1208471"/>
            <a:ext cx="4136683" cy="5774558"/>
            <a:chOff x="0" y="0"/>
            <a:chExt cx="5515578" cy="7699410"/>
          </a:xfrm>
        </p:grpSpPr>
        <p:sp>
          <p:nvSpPr>
            <p:cNvPr id="433" name="Google Shape;433;p28"/>
            <p:cNvSpPr/>
            <p:nvPr/>
          </p:nvSpPr>
          <p:spPr>
            <a:xfrm>
              <a:off x="0" y="0"/>
              <a:ext cx="5515578" cy="7699410"/>
            </a:xfrm>
            <a:custGeom>
              <a:rect b="b" l="l" r="r" t="t"/>
              <a:pathLst>
                <a:path extrusionOk="0" h="7699410" w="5515578">
                  <a:moveTo>
                    <a:pt x="0" y="0"/>
                  </a:moveTo>
                  <a:lnTo>
                    <a:pt x="5515578" y="0"/>
                  </a:lnTo>
                  <a:lnTo>
                    <a:pt x="5515578" y="7699410"/>
                  </a:lnTo>
                  <a:lnTo>
                    <a:pt x="0" y="7699410"/>
                  </a:lnTo>
                  <a:lnTo>
                    <a:pt x="0" y="0"/>
                  </a:lnTo>
                  <a:close/>
                </a:path>
              </a:pathLst>
            </a:custGeom>
            <a:blipFill rotWithShape="1">
              <a:blip r:embed="rId3">
                <a:alphaModFix/>
              </a:blip>
              <a:stretch>
                <a:fillRect b="0" l="0" r="0" t="0"/>
              </a:stretch>
            </a:blipFill>
            <a:ln>
              <a:noFill/>
            </a:ln>
          </p:spPr>
        </p:sp>
        <p:sp>
          <p:nvSpPr>
            <p:cNvPr id="434" name="Google Shape;434;p28"/>
            <p:cNvSpPr/>
            <p:nvPr/>
          </p:nvSpPr>
          <p:spPr>
            <a:xfrm>
              <a:off x="134310" y="596595"/>
              <a:ext cx="5228416" cy="6937825"/>
            </a:xfrm>
            <a:custGeom>
              <a:rect b="b" l="l" r="r" t="t"/>
              <a:pathLst>
                <a:path extrusionOk="0" h="6937825" w="5228416">
                  <a:moveTo>
                    <a:pt x="0" y="0"/>
                  </a:moveTo>
                  <a:lnTo>
                    <a:pt x="5228416" y="0"/>
                  </a:lnTo>
                  <a:lnTo>
                    <a:pt x="5228416" y="6937826"/>
                  </a:lnTo>
                  <a:lnTo>
                    <a:pt x="0" y="6937826"/>
                  </a:lnTo>
                  <a:lnTo>
                    <a:pt x="0" y="0"/>
                  </a:lnTo>
                  <a:close/>
                </a:path>
              </a:pathLst>
            </a:custGeom>
            <a:blipFill rotWithShape="1">
              <a:blip r:embed="rId4">
                <a:alphaModFix/>
              </a:blip>
              <a:stretch>
                <a:fillRect b="0" l="-21510" r="-81226" t="-1794"/>
              </a:stretch>
            </a:blipFill>
            <a:ln>
              <a:noFill/>
            </a:ln>
          </p:spPr>
        </p:sp>
      </p:grpSp>
      <p:grpSp>
        <p:nvGrpSpPr>
          <p:cNvPr id="435" name="Google Shape;435;p28"/>
          <p:cNvGrpSpPr/>
          <p:nvPr/>
        </p:nvGrpSpPr>
        <p:grpSpPr>
          <a:xfrm>
            <a:off x="4897610" y="3483742"/>
            <a:ext cx="4136683" cy="5774558"/>
            <a:chOff x="0" y="0"/>
            <a:chExt cx="5515578" cy="7699410"/>
          </a:xfrm>
        </p:grpSpPr>
        <p:sp>
          <p:nvSpPr>
            <p:cNvPr id="436" name="Google Shape;436;p28"/>
            <p:cNvSpPr/>
            <p:nvPr/>
          </p:nvSpPr>
          <p:spPr>
            <a:xfrm>
              <a:off x="0" y="0"/>
              <a:ext cx="5515578" cy="7699410"/>
            </a:xfrm>
            <a:custGeom>
              <a:rect b="b" l="l" r="r" t="t"/>
              <a:pathLst>
                <a:path extrusionOk="0" h="7699410" w="5515578">
                  <a:moveTo>
                    <a:pt x="0" y="0"/>
                  </a:moveTo>
                  <a:lnTo>
                    <a:pt x="5515578" y="0"/>
                  </a:lnTo>
                  <a:lnTo>
                    <a:pt x="5515578" y="7699410"/>
                  </a:lnTo>
                  <a:lnTo>
                    <a:pt x="0" y="7699410"/>
                  </a:lnTo>
                  <a:lnTo>
                    <a:pt x="0" y="0"/>
                  </a:lnTo>
                  <a:close/>
                </a:path>
              </a:pathLst>
            </a:custGeom>
            <a:blipFill rotWithShape="1">
              <a:blip r:embed="rId3">
                <a:alphaModFix/>
              </a:blip>
              <a:stretch>
                <a:fillRect b="0" l="0" r="0" t="0"/>
              </a:stretch>
            </a:blipFill>
            <a:ln>
              <a:noFill/>
            </a:ln>
          </p:spPr>
        </p:sp>
        <p:sp>
          <p:nvSpPr>
            <p:cNvPr id="437" name="Google Shape;437;p28"/>
            <p:cNvSpPr/>
            <p:nvPr/>
          </p:nvSpPr>
          <p:spPr>
            <a:xfrm>
              <a:off x="130881" y="604105"/>
              <a:ext cx="5228416" cy="6937825"/>
            </a:xfrm>
            <a:custGeom>
              <a:rect b="b" l="l" r="r" t="t"/>
              <a:pathLst>
                <a:path extrusionOk="0" h="6937825" w="5228416">
                  <a:moveTo>
                    <a:pt x="0" y="0"/>
                  </a:moveTo>
                  <a:lnTo>
                    <a:pt x="5228416" y="0"/>
                  </a:lnTo>
                  <a:lnTo>
                    <a:pt x="5228416" y="6937825"/>
                  </a:lnTo>
                  <a:lnTo>
                    <a:pt x="0" y="6937825"/>
                  </a:lnTo>
                  <a:lnTo>
                    <a:pt x="0" y="0"/>
                  </a:lnTo>
                  <a:close/>
                </a:path>
              </a:pathLst>
            </a:custGeom>
            <a:blipFill rotWithShape="1">
              <a:blip r:embed="rId5">
                <a:alphaModFix/>
              </a:blip>
              <a:stretch>
                <a:fillRect b="-24554" l="-64755" r="-83303" t="0"/>
              </a:stretch>
            </a:blipFill>
            <a:ln>
              <a:noFill/>
            </a:ln>
          </p:spPr>
        </p:sp>
      </p:grpSp>
      <p:grpSp>
        <p:nvGrpSpPr>
          <p:cNvPr id="438" name="Google Shape;438;p28"/>
          <p:cNvGrpSpPr/>
          <p:nvPr/>
        </p:nvGrpSpPr>
        <p:grpSpPr>
          <a:xfrm>
            <a:off x="9253368" y="1208471"/>
            <a:ext cx="4136683" cy="5774558"/>
            <a:chOff x="0" y="0"/>
            <a:chExt cx="5515578" cy="7699410"/>
          </a:xfrm>
        </p:grpSpPr>
        <p:sp>
          <p:nvSpPr>
            <p:cNvPr id="439" name="Google Shape;439;p28"/>
            <p:cNvSpPr/>
            <p:nvPr/>
          </p:nvSpPr>
          <p:spPr>
            <a:xfrm>
              <a:off x="0" y="0"/>
              <a:ext cx="5515578" cy="7699410"/>
            </a:xfrm>
            <a:custGeom>
              <a:rect b="b" l="l" r="r" t="t"/>
              <a:pathLst>
                <a:path extrusionOk="0" h="7699410" w="5515578">
                  <a:moveTo>
                    <a:pt x="0" y="0"/>
                  </a:moveTo>
                  <a:lnTo>
                    <a:pt x="5515578" y="0"/>
                  </a:lnTo>
                  <a:lnTo>
                    <a:pt x="5515578" y="7699410"/>
                  </a:lnTo>
                  <a:lnTo>
                    <a:pt x="0" y="7699410"/>
                  </a:lnTo>
                  <a:lnTo>
                    <a:pt x="0" y="0"/>
                  </a:lnTo>
                  <a:close/>
                </a:path>
              </a:pathLst>
            </a:custGeom>
            <a:blipFill rotWithShape="1">
              <a:blip r:embed="rId3">
                <a:alphaModFix/>
              </a:blip>
              <a:stretch>
                <a:fillRect b="0" l="0" r="0" t="0"/>
              </a:stretch>
            </a:blipFill>
            <a:ln>
              <a:noFill/>
            </a:ln>
          </p:spPr>
        </p:sp>
        <p:sp>
          <p:nvSpPr>
            <p:cNvPr id="440" name="Google Shape;440;p28"/>
            <p:cNvSpPr/>
            <p:nvPr/>
          </p:nvSpPr>
          <p:spPr>
            <a:xfrm>
              <a:off x="127000" y="596595"/>
              <a:ext cx="5228416" cy="6937825"/>
            </a:xfrm>
            <a:custGeom>
              <a:rect b="b" l="l" r="r" t="t"/>
              <a:pathLst>
                <a:path extrusionOk="0" h="6937825" w="5228416">
                  <a:moveTo>
                    <a:pt x="0" y="0"/>
                  </a:moveTo>
                  <a:lnTo>
                    <a:pt x="5228416" y="0"/>
                  </a:lnTo>
                  <a:lnTo>
                    <a:pt x="5228416" y="6937826"/>
                  </a:lnTo>
                  <a:lnTo>
                    <a:pt x="0" y="6937826"/>
                  </a:lnTo>
                  <a:lnTo>
                    <a:pt x="0" y="0"/>
                  </a:lnTo>
                  <a:close/>
                </a:path>
              </a:pathLst>
            </a:custGeom>
            <a:blipFill rotWithShape="1">
              <a:blip r:embed="rId6">
                <a:alphaModFix/>
              </a:blip>
              <a:stretch>
                <a:fillRect b="0" l="-56082" r="-43073" t="0"/>
              </a:stretch>
            </a:blipFill>
            <a:ln>
              <a:noFill/>
            </a:ln>
          </p:spPr>
        </p:sp>
      </p:grpSp>
      <p:grpSp>
        <p:nvGrpSpPr>
          <p:cNvPr id="441" name="Google Shape;441;p28"/>
          <p:cNvGrpSpPr/>
          <p:nvPr/>
        </p:nvGrpSpPr>
        <p:grpSpPr>
          <a:xfrm>
            <a:off x="13609127" y="3483742"/>
            <a:ext cx="4136683" cy="5774558"/>
            <a:chOff x="0" y="0"/>
            <a:chExt cx="5515578" cy="7699410"/>
          </a:xfrm>
        </p:grpSpPr>
        <p:sp>
          <p:nvSpPr>
            <p:cNvPr id="442" name="Google Shape;442;p28"/>
            <p:cNvSpPr/>
            <p:nvPr/>
          </p:nvSpPr>
          <p:spPr>
            <a:xfrm>
              <a:off x="0" y="0"/>
              <a:ext cx="5515578" cy="7699410"/>
            </a:xfrm>
            <a:custGeom>
              <a:rect b="b" l="l" r="r" t="t"/>
              <a:pathLst>
                <a:path extrusionOk="0" h="7699410" w="5515578">
                  <a:moveTo>
                    <a:pt x="0" y="0"/>
                  </a:moveTo>
                  <a:lnTo>
                    <a:pt x="5515578" y="0"/>
                  </a:lnTo>
                  <a:lnTo>
                    <a:pt x="5515578" y="7699410"/>
                  </a:lnTo>
                  <a:lnTo>
                    <a:pt x="0" y="7699410"/>
                  </a:lnTo>
                  <a:lnTo>
                    <a:pt x="0" y="0"/>
                  </a:lnTo>
                  <a:close/>
                </a:path>
              </a:pathLst>
            </a:custGeom>
            <a:blipFill rotWithShape="1">
              <a:blip r:embed="rId3">
                <a:alphaModFix/>
              </a:blip>
              <a:stretch>
                <a:fillRect b="0" l="0" r="0" t="0"/>
              </a:stretch>
            </a:blipFill>
            <a:ln>
              <a:noFill/>
            </a:ln>
          </p:spPr>
        </p:sp>
        <p:sp>
          <p:nvSpPr>
            <p:cNvPr id="443" name="Google Shape;443;p28"/>
            <p:cNvSpPr/>
            <p:nvPr/>
          </p:nvSpPr>
          <p:spPr>
            <a:xfrm>
              <a:off x="143581" y="604105"/>
              <a:ext cx="5228416" cy="6937825"/>
            </a:xfrm>
            <a:custGeom>
              <a:rect b="b" l="l" r="r" t="t"/>
              <a:pathLst>
                <a:path extrusionOk="0" h="6937825" w="5228416">
                  <a:moveTo>
                    <a:pt x="0" y="0"/>
                  </a:moveTo>
                  <a:lnTo>
                    <a:pt x="5228416" y="0"/>
                  </a:lnTo>
                  <a:lnTo>
                    <a:pt x="5228416" y="6937825"/>
                  </a:lnTo>
                  <a:lnTo>
                    <a:pt x="0" y="6937825"/>
                  </a:lnTo>
                  <a:lnTo>
                    <a:pt x="0" y="0"/>
                  </a:lnTo>
                  <a:close/>
                </a:path>
              </a:pathLst>
            </a:custGeom>
            <a:blipFill rotWithShape="1">
              <a:blip r:embed="rId7">
                <a:alphaModFix/>
              </a:blip>
              <a:stretch>
                <a:fillRect b="0" l="-12441" r="-64481" t="0"/>
              </a:stretch>
            </a:blipFill>
            <a:ln>
              <a:noFill/>
            </a:ln>
          </p:spPr>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348"/>
        </a:solidFill>
      </p:bgPr>
    </p:bg>
    <p:spTree>
      <p:nvGrpSpPr>
        <p:cNvPr id="447" name="Shape 447"/>
        <p:cNvGrpSpPr/>
        <p:nvPr/>
      </p:nvGrpSpPr>
      <p:grpSpPr>
        <a:xfrm>
          <a:off x="0" y="0"/>
          <a:ext cx="0" cy="0"/>
          <a:chOff x="0" y="0"/>
          <a:chExt cx="0" cy="0"/>
        </a:xfrm>
      </p:grpSpPr>
      <p:grpSp>
        <p:nvGrpSpPr>
          <p:cNvPr id="448" name="Google Shape;448;p29"/>
          <p:cNvGrpSpPr/>
          <p:nvPr/>
        </p:nvGrpSpPr>
        <p:grpSpPr>
          <a:xfrm>
            <a:off x="0" y="884039"/>
            <a:ext cx="7665598" cy="2372065"/>
            <a:chOff x="0" y="-38100"/>
            <a:chExt cx="2018923" cy="624741"/>
          </a:xfrm>
        </p:grpSpPr>
        <p:sp>
          <p:nvSpPr>
            <p:cNvPr id="449" name="Google Shape;449;p29"/>
            <p:cNvSpPr/>
            <p:nvPr/>
          </p:nvSpPr>
          <p:spPr>
            <a:xfrm>
              <a:off x="0" y="0"/>
              <a:ext cx="2018923" cy="586641"/>
            </a:xfrm>
            <a:custGeom>
              <a:rect b="b" l="l" r="r" t="t"/>
              <a:pathLst>
                <a:path extrusionOk="0" h="586641" w="2018923">
                  <a:moveTo>
                    <a:pt x="0" y="0"/>
                  </a:moveTo>
                  <a:lnTo>
                    <a:pt x="2018923" y="0"/>
                  </a:lnTo>
                  <a:lnTo>
                    <a:pt x="2018923" y="586641"/>
                  </a:lnTo>
                  <a:lnTo>
                    <a:pt x="0" y="586641"/>
                  </a:lnTo>
                  <a:close/>
                </a:path>
              </a:pathLst>
            </a:custGeom>
            <a:solidFill>
              <a:srgbClr val="467DE4"/>
            </a:solidFill>
            <a:ln>
              <a:noFill/>
            </a:ln>
          </p:spPr>
        </p:sp>
        <p:sp>
          <p:nvSpPr>
            <p:cNvPr id="450" name="Google Shape;450;p29"/>
            <p:cNvSpPr txBox="1"/>
            <p:nvPr/>
          </p:nvSpPr>
          <p:spPr>
            <a:xfrm>
              <a:off x="0" y="-38100"/>
              <a:ext cx="2018923" cy="6247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1" name="Google Shape;451;p29"/>
          <p:cNvSpPr txBox="1"/>
          <p:nvPr/>
        </p:nvSpPr>
        <p:spPr>
          <a:xfrm>
            <a:off x="1028700" y="1526452"/>
            <a:ext cx="5986447" cy="142240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0" i="0" lang="en-US" sz="9999" u="none" cap="none" strike="noStrike">
                <a:solidFill>
                  <a:srgbClr val="C1FF72"/>
                </a:solidFill>
                <a:latin typeface="Anton"/>
                <a:ea typeface="Anton"/>
                <a:cs typeface="Anton"/>
                <a:sym typeface="Anton"/>
              </a:rPr>
              <a:t>CONCLUSION</a:t>
            </a:r>
            <a:endParaRPr/>
          </a:p>
        </p:txBody>
      </p:sp>
      <p:sp>
        <p:nvSpPr>
          <p:cNvPr id="452" name="Google Shape;452;p29"/>
          <p:cNvSpPr txBox="1"/>
          <p:nvPr/>
        </p:nvSpPr>
        <p:spPr>
          <a:xfrm>
            <a:off x="1024161" y="3746500"/>
            <a:ext cx="6641400" cy="50004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2499" u="none" cap="none" strike="noStrike">
                <a:solidFill>
                  <a:srgbClr val="FFFFFF"/>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a:t>
            </a:r>
            <a:endParaRPr/>
          </a:p>
        </p:txBody>
      </p:sp>
      <p:pic>
        <p:nvPicPr>
          <p:cNvPr id="453" name="Google Shape;453;p29"/>
          <p:cNvPicPr preferRelativeResize="0"/>
          <p:nvPr/>
        </p:nvPicPr>
        <p:blipFill>
          <a:blip r:embed="rId3">
            <a:alphaModFix/>
          </a:blip>
          <a:stretch>
            <a:fillRect/>
          </a:stretch>
        </p:blipFill>
        <p:spPr>
          <a:xfrm>
            <a:off x="8325250" y="1372450"/>
            <a:ext cx="9561500" cy="75325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7DE4"/>
        </a:solidFill>
      </p:bgPr>
    </p:bg>
    <p:spTree>
      <p:nvGrpSpPr>
        <p:cNvPr id="457" name="Shape 457"/>
        <p:cNvGrpSpPr/>
        <p:nvPr/>
      </p:nvGrpSpPr>
      <p:grpSpPr>
        <a:xfrm>
          <a:off x="0" y="0"/>
          <a:ext cx="0" cy="0"/>
          <a:chOff x="0" y="0"/>
          <a:chExt cx="0" cy="0"/>
        </a:xfrm>
      </p:grpSpPr>
      <p:sp>
        <p:nvSpPr>
          <p:cNvPr id="458" name="Google Shape;458;p30"/>
          <p:cNvSpPr/>
          <p:nvPr/>
        </p:nvSpPr>
        <p:spPr>
          <a:xfrm flipH="1">
            <a:off x="3106324" y="472043"/>
            <a:ext cx="2719023" cy="2239486"/>
          </a:xfrm>
          <a:custGeom>
            <a:rect b="b" l="l" r="r" t="t"/>
            <a:pathLst>
              <a:path extrusionOk="0" h="2239486" w="2719023">
                <a:moveTo>
                  <a:pt x="2719023" y="0"/>
                </a:moveTo>
                <a:lnTo>
                  <a:pt x="0" y="0"/>
                </a:lnTo>
                <a:lnTo>
                  <a:pt x="0" y="2239487"/>
                </a:lnTo>
                <a:lnTo>
                  <a:pt x="2719023" y="2239487"/>
                </a:lnTo>
                <a:lnTo>
                  <a:pt x="2719023" y="0"/>
                </a:lnTo>
                <a:close/>
              </a:path>
            </a:pathLst>
          </a:custGeom>
          <a:blipFill rotWithShape="1">
            <a:blip r:embed="rId3">
              <a:alphaModFix/>
            </a:blip>
            <a:stretch>
              <a:fillRect b="0" l="0" r="0" t="0"/>
            </a:stretch>
          </a:blipFill>
          <a:ln>
            <a:noFill/>
          </a:ln>
        </p:spPr>
      </p:sp>
      <p:grpSp>
        <p:nvGrpSpPr>
          <p:cNvPr id="459" name="Google Shape;459;p30"/>
          <p:cNvGrpSpPr/>
          <p:nvPr/>
        </p:nvGrpSpPr>
        <p:grpSpPr>
          <a:xfrm>
            <a:off x="0" y="3143923"/>
            <a:ext cx="10073210" cy="2224052"/>
            <a:chOff x="0" y="-38100"/>
            <a:chExt cx="2653027" cy="585759"/>
          </a:xfrm>
        </p:grpSpPr>
        <p:sp>
          <p:nvSpPr>
            <p:cNvPr id="460" name="Google Shape;460;p30"/>
            <p:cNvSpPr/>
            <p:nvPr/>
          </p:nvSpPr>
          <p:spPr>
            <a:xfrm>
              <a:off x="0" y="0"/>
              <a:ext cx="2653026" cy="547659"/>
            </a:xfrm>
            <a:custGeom>
              <a:rect b="b" l="l" r="r" t="t"/>
              <a:pathLst>
                <a:path extrusionOk="0" h="547659" w="2653026">
                  <a:moveTo>
                    <a:pt x="0" y="0"/>
                  </a:moveTo>
                  <a:lnTo>
                    <a:pt x="2653026" y="0"/>
                  </a:lnTo>
                  <a:lnTo>
                    <a:pt x="2653026" y="547659"/>
                  </a:lnTo>
                  <a:lnTo>
                    <a:pt x="0" y="547659"/>
                  </a:lnTo>
                  <a:close/>
                </a:path>
              </a:pathLst>
            </a:custGeom>
            <a:solidFill>
              <a:srgbClr val="2A1E50"/>
            </a:solidFill>
            <a:ln>
              <a:noFill/>
            </a:ln>
          </p:spPr>
        </p:sp>
        <p:sp>
          <p:nvSpPr>
            <p:cNvPr id="461" name="Google Shape;461;p30"/>
            <p:cNvSpPr txBox="1"/>
            <p:nvPr/>
          </p:nvSpPr>
          <p:spPr>
            <a:xfrm>
              <a:off x="0" y="-38100"/>
              <a:ext cx="2653027" cy="585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2" name="Google Shape;462;p30"/>
          <p:cNvGrpSpPr/>
          <p:nvPr/>
        </p:nvGrpSpPr>
        <p:grpSpPr>
          <a:xfrm>
            <a:off x="10313071" y="6370111"/>
            <a:ext cx="7974982" cy="2224604"/>
            <a:chOff x="0" y="-38100"/>
            <a:chExt cx="2100393" cy="585900"/>
          </a:xfrm>
        </p:grpSpPr>
        <p:sp>
          <p:nvSpPr>
            <p:cNvPr id="463" name="Google Shape;463;p30"/>
            <p:cNvSpPr/>
            <p:nvPr/>
          </p:nvSpPr>
          <p:spPr>
            <a:xfrm>
              <a:off x="0" y="0"/>
              <a:ext cx="2100393" cy="547659"/>
            </a:xfrm>
            <a:custGeom>
              <a:rect b="b" l="l" r="r" t="t"/>
              <a:pathLst>
                <a:path extrusionOk="0" h="547659" w="2100393">
                  <a:moveTo>
                    <a:pt x="0" y="0"/>
                  </a:moveTo>
                  <a:lnTo>
                    <a:pt x="2100393" y="0"/>
                  </a:lnTo>
                  <a:lnTo>
                    <a:pt x="2100393" y="547659"/>
                  </a:lnTo>
                  <a:lnTo>
                    <a:pt x="0" y="547659"/>
                  </a:lnTo>
                  <a:close/>
                </a:path>
              </a:pathLst>
            </a:custGeom>
            <a:solidFill>
              <a:srgbClr val="2A1E50"/>
            </a:solidFill>
            <a:ln>
              <a:noFill/>
            </a:ln>
          </p:spPr>
        </p:sp>
        <p:sp>
          <p:nvSpPr>
            <p:cNvPr id="464" name="Google Shape;464;p30"/>
            <p:cNvSpPr txBox="1"/>
            <p:nvPr/>
          </p:nvSpPr>
          <p:spPr>
            <a:xfrm>
              <a:off x="0" y="-38100"/>
              <a:ext cx="2100300" cy="585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5" name="Google Shape;465;p30"/>
          <p:cNvSpPr/>
          <p:nvPr/>
        </p:nvSpPr>
        <p:spPr>
          <a:xfrm>
            <a:off x="12193732" y="1591787"/>
            <a:ext cx="5620381" cy="4629150"/>
          </a:xfrm>
          <a:custGeom>
            <a:rect b="b" l="l" r="r" t="t"/>
            <a:pathLst>
              <a:path extrusionOk="0" h="4629150" w="5620381">
                <a:moveTo>
                  <a:pt x="0" y="0"/>
                </a:moveTo>
                <a:lnTo>
                  <a:pt x="5620381" y="0"/>
                </a:lnTo>
                <a:lnTo>
                  <a:pt x="5620381" y="4629150"/>
                </a:lnTo>
                <a:lnTo>
                  <a:pt x="0" y="4629150"/>
                </a:lnTo>
                <a:lnTo>
                  <a:pt x="0" y="0"/>
                </a:lnTo>
                <a:close/>
              </a:path>
            </a:pathLst>
          </a:custGeom>
          <a:blipFill rotWithShape="1">
            <a:blip r:embed="rId3">
              <a:alphaModFix/>
            </a:blip>
            <a:stretch>
              <a:fillRect b="0" l="0" r="0" t="0"/>
            </a:stretch>
          </a:blipFill>
          <a:ln>
            <a:noFill/>
          </a:ln>
        </p:spPr>
      </p:sp>
      <p:sp>
        <p:nvSpPr>
          <p:cNvPr id="466" name="Google Shape;466;p30"/>
          <p:cNvSpPr txBox="1"/>
          <p:nvPr/>
        </p:nvSpPr>
        <p:spPr>
          <a:xfrm>
            <a:off x="273275" y="3562852"/>
            <a:ext cx="5986500" cy="1693200"/>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lang="en-US" sz="11000">
                <a:solidFill>
                  <a:srgbClr val="C1FF72"/>
                </a:solidFill>
                <a:latin typeface="Anton"/>
                <a:ea typeface="Anton"/>
                <a:cs typeface="Anton"/>
                <a:sym typeface="Anton"/>
              </a:rPr>
              <a:t>THANK</a:t>
            </a:r>
            <a:endParaRPr sz="11000"/>
          </a:p>
        </p:txBody>
      </p:sp>
      <p:sp>
        <p:nvSpPr>
          <p:cNvPr id="467" name="Google Shape;467;p30"/>
          <p:cNvSpPr txBox="1"/>
          <p:nvPr/>
        </p:nvSpPr>
        <p:spPr>
          <a:xfrm>
            <a:off x="12010675" y="6788215"/>
            <a:ext cx="5986500" cy="1693200"/>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lang="en-US" sz="11000">
                <a:solidFill>
                  <a:srgbClr val="C1FF72"/>
                </a:solidFill>
                <a:latin typeface="Anton"/>
                <a:ea typeface="Anton"/>
                <a:cs typeface="Anton"/>
                <a:sym typeface="Anton"/>
              </a:rPr>
              <a:t>YOU!</a:t>
            </a:r>
            <a:endParaRPr sz="11000"/>
          </a:p>
        </p:txBody>
      </p:sp>
      <p:pic>
        <p:nvPicPr>
          <p:cNvPr id="468" name="Google Shape;468;p30"/>
          <p:cNvPicPr preferRelativeResize="0"/>
          <p:nvPr/>
        </p:nvPicPr>
        <p:blipFill>
          <a:blip r:embed="rId4">
            <a:alphaModFix/>
          </a:blip>
          <a:stretch>
            <a:fillRect/>
          </a:stretch>
        </p:blipFill>
        <p:spPr>
          <a:xfrm>
            <a:off x="6408600" y="514360"/>
            <a:ext cx="5470800" cy="92446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7DE4"/>
        </a:solidFill>
      </p:bgPr>
    </p:bg>
    <p:spTree>
      <p:nvGrpSpPr>
        <p:cNvPr id="472" name="Shape 472"/>
        <p:cNvGrpSpPr/>
        <p:nvPr/>
      </p:nvGrpSpPr>
      <p:grpSpPr>
        <a:xfrm>
          <a:off x="0" y="0"/>
          <a:ext cx="0" cy="0"/>
          <a:chOff x="0" y="0"/>
          <a:chExt cx="0" cy="0"/>
        </a:xfrm>
      </p:grpSpPr>
      <p:grpSp>
        <p:nvGrpSpPr>
          <p:cNvPr id="473" name="Google Shape;473;p31"/>
          <p:cNvGrpSpPr/>
          <p:nvPr/>
        </p:nvGrpSpPr>
        <p:grpSpPr>
          <a:xfrm>
            <a:off x="774218" y="2213566"/>
            <a:ext cx="5097641" cy="7472652"/>
            <a:chOff x="0" y="-19050"/>
            <a:chExt cx="1342589" cy="1968106"/>
          </a:xfrm>
        </p:grpSpPr>
        <p:sp>
          <p:nvSpPr>
            <p:cNvPr id="474" name="Google Shape;474;p31"/>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6" name="Google Shape;476;p31"/>
          <p:cNvGrpSpPr/>
          <p:nvPr/>
        </p:nvGrpSpPr>
        <p:grpSpPr>
          <a:xfrm>
            <a:off x="6109984" y="2213566"/>
            <a:ext cx="11512980" cy="7472652"/>
            <a:chOff x="0" y="-19050"/>
            <a:chExt cx="3032225" cy="1968106"/>
          </a:xfrm>
        </p:grpSpPr>
        <p:sp>
          <p:nvSpPr>
            <p:cNvPr id="477" name="Google Shape;477;p31"/>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9" name="Google Shape;479;p31"/>
          <p:cNvGrpSpPr/>
          <p:nvPr/>
        </p:nvGrpSpPr>
        <p:grpSpPr>
          <a:xfrm>
            <a:off x="1139005" y="2494284"/>
            <a:ext cx="4368067" cy="719567"/>
            <a:chOff x="0" y="-19050"/>
            <a:chExt cx="1150437" cy="189516"/>
          </a:xfrm>
        </p:grpSpPr>
        <p:sp>
          <p:nvSpPr>
            <p:cNvPr id="480" name="Google Shape;480;p3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2" name="Google Shape;482;p31"/>
          <p:cNvGrpSpPr/>
          <p:nvPr/>
        </p:nvGrpSpPr>
        <p:grpSpPr>
          <a:xfrm>
            <a:off x="9682440" y="2494284"/>
            <a:ext cx="4368067" cy="719567"/>
            <a:chOff x="0" y="-19050"/>
            <a:chExt cx="1150437" cy="189516"/>
          </a:xfrm>
        </p:grpSpPr>
        <p:sp>
          <p:nvSpPr>
            <p:cNvPr id="483" name="Google Shape;483;p3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5" name="Google Shape;485;p31"/>
          <p:cNvGrpSpPr/>
          <p:nvPr/>
        </p:nvGrpSpPr>
        <p:grpSpPr>
          <a:xfrm>
            <a:off x="1139005" y="7128683"/>
            <a:ext cx="4368067" cy="719567"/>
            <a:chOff x="0" y="-19050"/>
            <a:chExt cx="1150437" cy="189516"/>
          </a:xfrm>
        </p:grpSpPr>
        <p:sp>
          <p:nvSpPr>
            <p:cNvPr id="486" name="Google Shape;486;p3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8" name="Google Shape;488;p31"/>
          <p:cNvGrpSpPr/>
          <p:nvPr/>
        </p:nvGrpSpPr>
        <p:grpSpPr>
          <a:xfrm>
            <a:off x="2012373" y="8097273"/>
            <a:ext cx="754204" cy="771881"/>
            <a:chOff x="0" y="-19050"/>
            <a:chExt cx="812800" cy="831850"/>
          </a:xfrm>
        </p:grpSpPr>
        <p:sp>
          <p:nvSpPr>
            <p:cNvPr id="489" name="Google Shape;489;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2B23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1" name="Google Shape;491;p31"/>
          <p:cNvGrpSpPr/>
          <p:nvPr/>
        </p:nvGrpSpPr>
        <p:grpSpPr>
          <a:xfrm>
            <a:off x="2945936" y="8097273"/>
            <a:ext cx="754204" cy="771881"/>
            <a:chOff x="0" y="-19050"/>
            <a:chExt cx="812800" cy="831850"/>
          </a:xfrm>
        </p:grpSpPr>
        <p:sp>
          <p:nvSpPr>
            <p:cNvPr id="492" name="Google Shape;492;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4" name="Google Shape;494;p31"/>
          <p:cNvGrpSpPr/>
          <p:nvPr/>
        </p:nvGrpSpPr>
        <p:grpSpPr>
          <a:xfrm>
            <a:off x="3879499" y="8097273"/>
            <a:ext cx="754204" cy="771881"/>
            <a:chOff x="0" y="-19050"/>
            <a:chExt cx="812800" cy="831850"/>
          </a:xfrm>
        </p:grpSpPr>
        <p:sp>
          <p:nvSpPr>
            <p:cNvPr id="495" name="Google Shape;495;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7E64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7" name="Google Shape;497;p31"/>
          <p:cNvSpPr txBox="1"/>
          <p:nvPr/>
        </p:nvSpPr>
        <p:spPr>
          <a:xfrm>
            <a:off x="1232396" y="34616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498" name="Google Shape;498;p31"/>
          <p:cNvSpPr txBox="1"/>
          <p:nvPr/>
        </p:nvSpPr>
        <p:spPr>
          <a:xfrm>
            <a:off x="1175455" y="6551281"/>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499" name="Google Shape;499;p31"/>
          <p:cNvSpPr txBox="1"/>
          <p:nvPr/>
        </p:nvSpPr>
        <p:spPr>
          <a:xfrm>
            <a:off x="1747770" y="4362434"/>
            <a:ext cx="3150600" cy="14685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ANTON</a:t>
            </a:r>
            <a:endParaRPr/>
          </a:p>
          <a:p>
            <a:pPr indent="0" lvl="0" marL="0" marR="0" rtl="0" algn="l">
              <a:lnSpc>
                <a:spcPct val="103006"/>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lang="en-US" sz="2110"/>
              <a:t>ARIAL</a:t>
            </a:r>
            <a:endParaRPr/>
          </a:p>
        </p:txBody>
      </p:sp>
      <p:sp>
        <p:nvSpPr>
          <p:cNvPr id="500" name="Google Shape;500;p31"/>
          <p:cNvSpPr txBox="1"/>
          <p:nvPr/>
        </p:nvSpPr>
        <p:spPr>
          <a:xfrm>
            <a:off x="1778789" y="90021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#2B2348</a:t>
            </a:r>
            <a:endParaRPr/>
          </a:p>
        </p:txBody>
      </p:sp>
      <p:sp>
        <p:nvSpPr>
          <p:cNvPr id="501" name="Google Shape;501;p31"/>
          <p:cNvSpPr txBox="1"/>
          <p:nvPr/>
        </p:nvSpPr>
        <p:spPr>
          <a:xfrm>
            <a:off x="2712352"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#467DE4</a:t>
            </a:r>
            <a:endParaRPr/>
          </a:p>
        </p:txBody>
      </p:sp>
      <p:sp>
        <p:nvSpPr>
          <p:cNvPr id="502" name="Google Shape;502;p31"/>
          <p:cNvSpPr txBox="1"/>
          <p:nvPr/>
        </p:nvSpPr>
        <p:spPr>
          <a:xfrm>
            <a:off x="3645914"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#7E64FB</a:t>
            </a:r>
            <a:endParaRPr/>
          </a:p>
        </p:txBody>
      </p:sp>
      <p:sp>
        <p:nvSpPr>
          <p:cNvPr id="503" name="Google Shape;503;p31"/>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Use these design resources in your Canva Presentation.</a:t>
            </a:r>
            <a:endParaRPr/>
          </a:p>
        </p:txBody>
      </p:sp>
      <p:sp>
        <p:nvSpPr>
          <p:cNvPr id="504" name="Google Shape;504;p31"/>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US" sz="1199" u="none" cap="none" strike="noStrike">
                <a:solidFill>
                  <a:srgbClr val="000000"/>
                </a:solidFill>
                <a:latin typeface="Arial"/>
                <a:ea typeface="Arial"/>
                <a:cs typeface="Arial"/>
                <a:sym typeface="Arial"/>
              </a:rPr>
              <a:t>DON'T FORGET TO DELETE THIS PAGE BEFORE PRESENTING. </a:t>
            </a:r>
            <a:endParaRPr/>
          </a:p>
        </p:txBody>
      </p:sp>
      <p:sp>
        <p:nvSpPr>
          <p:cNvPr id="505" name="Google Shape;505;p31"/>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706" u="none" cap="none" strike="noStrike">
                <a:solidFill>
                  <a:srgbClr val="000000"/>
                </a:solidFill>
                <a:latin typeface="Arial"/>
                <a:ea typeface="Arial"/>
                <a:cs typeface="Arial"/>
                <a:sym typeface="Arial"/>
              </a:rPr>
              <a:t>RESOURCE PAGE</a:t>
            </a:r>
            <a:endParaRPr/>
          </a:p>
        </p:txBody>
      </p:sp>
      <p:sp>
        <p:nvSpPr>
          <p:cNvPr id="506" name="Google Shape;506;p31"/>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507" name="Google Shape;507;p31"/>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508" name="Google Shape;508;p31"/>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sp>
        <p:nvSpPr>
          <p:cNvPr id="509" name="Google Shape;509;p31"/>
          <p:cNvSpPr/>
          <p:nvPr/>
        </p:nvSpPr>
        <p:spPr>
          <a:xfrm>
            <a:off x="6616836" y="3622480"/>
            <a:ext cx="2405888" cy="3316386"/>
          </a:xfrm>
          <a:custGeom>
            <a:rect b="b" l="l" r="r" t="t"/>
            <a:pathLst>
              <a:path extrusionOk="0" h="3316386" w="2405888">
                <a:moveTo>
                  <a:pt x="0" y="0"/>
                </a:moveTo>
                <a:lnTo>
                  <a:pt x="2405888" y="0"/>
                </a:lnTo>
                <a:lnTo>
                  <a:pt x="2405888" y="3316387"/>
                </a:lnTo>
                <a:lnTo>
                  <a:pt x="0" y="3316387"/>
                </a:lnTo>
                <a:lnTo>
                  <a:pt x="0" y="0"/>
                </a:lnTo>
                <a:close/>
              </a:path>
            </a:pathLst>
          </a:custGeom>
          <a:blipFill rotWithShape="1">
            <a:blip r:embed="rId3">
              <a:alphaModFix/>
            </a:blip>
            <a:stretch>
              <a:fillRect b="0" l="0" r="0" t="0"/>
            </a:stretch>
          </a:blipFill>
          <a:ln>
            <a:noFill/>
          </a:ln>
        </p:spPr>
      </p:sp>
      <p:sp>
        <p:nvSpPr>
          <p:cNvPr id="510" name="Google Shape;510;p31"/>
          <p:cNvSpPr/>
          <p:nvPr/>
        </p:nvSpPr>
        <p:spPr>
          <a:xfrm>
            <a:off x="9144000" y="3705156"/>
            <a:ext cx="2641459" cy="2970966"/>
          </a:xfrm>
          <a:custGeom>
            <a:rect b="b" l="l" r="r" t="t"/>
            <a:pathLst>
              <a:path extrusionOk="0" h="2970966" w="2641459">
                <a:moveTo>
                  <a:pt x="0" y="0"/>
                </a:moveTo>
                <a:lnTo>
                  <a:pt x="2641459" y="0"/>
                </a:lnTo>
                <a:lnTo>
                  <a:pt x="2641459" y="2970966"/>
                </a:lnTo>
                <a:lnTo>
                  <a:pt x="0" y="2970966"/>
                </a:lnTo>
                <a:lnTo>
                  <a:pt x="0" y="0"/>
                </a:lnTo>
                <a:close/>
              </a:path>
            </a:pathLst>
          </a:custGeom>
          <a:blipFill rotWithShape="1">
            <a:blip r:embed="rId4">
              <a:alphaModFix/>
            </a:blip>
            <a:stretch>
              <a:fillRect b="0" l="0" r="0" t="0"/>
            </a:stretch>
          </a:blipFill>
          <a:ln>
            <a:noFill/>
          </a:ln>
        </p:spPr>
      </p:sp>
      <p:sp>
        <p:nvSpPr>
          <p:cNvPr id="511" name="Google Shape;511;p31"/>
          <p:cNvSpPr/>
          <p:nvPr/>
        </p:nvSpPr>
        <p:spPr>
          <a:xfrm>
            <a:off x="15078064" y="4214402"/>
            <a:ext cx="2008859" cy="2072931"/>
          </a:xfrm>
          <a:custGeom>
            <a:rect b="b" l="l" r="r" t="t"/>
            <a:pathLst>
              <a:path extrusionOk="0" h="2072931" w="2008859">
                <a:moveTo>
                  <a:pt x="0" y="0"/>
                </a:moveTo>
                <a:lnTo>
                  <a:pt x="2008859" y="0"/>
                </a:lnTo>
                <a:lnTo>
                  <a:pt x="2008859" y="2072932"/>
                </a:lnTo>
                <a:lnTo>
                  <a:pt x="0" y="2072932"/>
                </a:lnTo>
                <a:lnTo>
                  <a:pt x="0" y="0"/>
                </a:lnTo>
                <a:close/>
              </a:path>
            </a:pathLst>
          </a:custGeom>
          <a:blipFill rotWithShape="1">
            <a:blip r:embed="rId5">
              <a:alphaModFix/>
            </a:blip>
            <a:stretch>
              <a:fillRect b="0" l="0" r="0" t="0"/>
            </a:stretch>
          </a:blipFill>
          <a:ln>
            <a:noFill/>
          </a:ln>
        </p:spPr>
      </p:sp>
      <p:sp>
        <p:nvSpPr>
          <p:cNvPr id="512" name="Google Shape;512;p31"/>
          <p:cNvSpPr/>
          <p:nvPr/>
        </p:nvSpPr>
        <p:spPr>
          <a:xfrm>
            <a:off x="14787874" y="6575058"/>
            <a:ext cx="2471426" cy="2512540"/>
          </a:xfrm>
          <a:custGeom>
            <a:rect b="b" l="l" r="r" t="t"/>
            <a:pathLst>
              <a:path extrusionOk="0" h="2512540" w="2471426">
                <a:moveTo>
                  <a:pt x="0" y="0"/>
                </a:moveTo>
                <a:lnTo>
                  <a:pt x="2471426" y="0"/>
                </a:lnTo>
                <a:lnTo>
                  <a:pt x="2471426" y="2512540"/>
                </a:lnTo>
                <a:lnTo>
                  <a:pt x="0" y="2512540"/>
                </a:lnTo>
                <a:lnTo>
                  <a:pt x="0" y="0"/>
                </a:lnTo>
                <a:close/>
              </a:path>
            </a:pathLst>
          </a:custGeom>
          <a:blipFill rotWithShape="1">
            <a:blip r:embed="rId6">
              <a:alphaModFix/>
            </a:blip>
            <a:stretch>
              <a:fillRect b="0" l="0" r="0" t="0"/>
            </a:stretch>
          </a:blipFill>
          <a:ln>
            <a:noFill/>
          </a:ln>
        </p:spPr>
      </p:sp>
      <p:sp>
        <p:nvSpPr>
          <p:cNvPr id="513" name="Google Shape;513;p31"/>
          <p:cNvSpPr/>
          <p:nvPr/>
        </p:nvSpPr>
        <p:spPr>
          <a:xfrm>
            <a:off x="12043176" y="3763431"/>
            <a:ext cx="2777713" cy="2787851"/>
          </a:xfrm>
          <a:custGeom>
            <a:rect b="b" l="l" r="r" t="t"/>
            <a:pathLst>
              <a:path extrusionOk="0" h="2787851" w="2777713">
                <a:moveTo>
                  <a:pt x="0" y="0"/>
                </a:moveTo>
                <a:lnTo>
                  <a:pt x="2777713" y="0"/>
                </a:lnTo>
                <a:lnTo>
                  <a:pt x="2777713" y="2787850"/>
                </a:lnTo>
                <a:lnTo>
                  <a:pt x="0" y="2787850"/>
                </a:lnTo>
                <a:lnTo>
                  <a:pt x="0" y="0"/>
                </a:lnTo>
                <a:close/>
              </a:path>
            </a:pathLst>
          </a:custGeom>
          <a:blipFill rotWithShape="1">
            <a:blip r:embed="rId7">
              <a:alphaModFix/>
            </a:blip>
            <a:stretch>
              <a:fillRect b="0" l="0" r="0" t="0"/>
            </a:stretch>
          </a:blipFill>
          <a:ln>
            <a:noFill/>
          </a:ln>
        </p:spPr>
      </p:sp>
      <p:sp>
        <p:nvSpPr>
          <p:cNvPr id="514" name="Google Shape;514;p31"/>
          <p:cNvSpPr/>
          <p:nvPr/>
        </p:nvSpPr>
        <p:spPr>
          <a:xfrm>
            <a:off x="6519559" y="7062692"/>
            <a:ext cx="1512974" cy="2195608"/>
          </a:xfrm>
          <a:custGeom>
            <a:rect b="b" l="l" r="r" t="t"/>
            <a:pathLst>
              <a:path extrusionOk="0" h="2195608" w="1512974">
                <a:moveTo>
                  <a:pt x="0" y="0"/>
                </a:moveTo>
                <a:lnTo>
                  <a:pt x="1512973" y="0"/>
                </a:lnTo>
                <a:lnTo>
                  <a:pt x="1512973" y="2195608"/>
                </a:lnTo>
                <a:lnTo>
                  <a:pt x="0" y="2195608"/>
                </a:lnTo>
                <a:lnTo>
                  <a:pt x="0" y="0"/>
                </a:lnTo>
                <a:close/>
              </a:path>
            </a:pathLst>
          </a:custGeom>
          <a:blipFill rotWithShape="1">
            <a:blip r:embed="rId8">
              <a:alphaModFix/>
            </a:blip>
            <a:stretch>
              <a:fillRect b="0" l="0" r="0" t="0"/>
            </a:stretch>
          </a:blipFill>
          <a:ln>
            <a:noFill/>
          </a:ln>
        </p:spPr>
      </p:sp>
      <p:sp>
        <p:nvSpPr>
          <p:cNvPr id="515" name="Google Shape;515;p31"/>
          <p:cNvSpPr/>
          <p:nvPr/>
        </p:nvSpPr>
        <p:spPr>
          <a:xfrm>
            <a:off x="8140901" y="6938867"/>
            <a:ext cx="1291853" cy="2337234"/>
          </a:xfrm>
          <a:custGeom>
            <a:rect b="b" l="l" r="r" t="t"/>
            <a:pathLst>
              <a:path extrusionOk="0" h="2337234" w="1291853">
                <a:moveTo>
                  <a:pt x="0" y="0"/>
                </a:moveTo>
                <a:lnTo>
                  <a:pt x="1291853" y="0"/>
                </a:lnTo>
                <a:lnTo>
                  <a:pt x="1291853" y="2337233"/>
                </a:lnTo>
                <a:lnTo>
                  <a:pt x="0" y="2337233"/>
                </a:lnTo>
                <a:lnTo>
                  <a:pt x="0" y="0"/>
                </a:lnTo>
                <a:close/>
              </a:path>
            </a:pathLst>
          </a:custGeom>
          <a:blipFill rotWithShape="1">
            <a:blip r:embed="rId9">
              <a:alphaModFix/>
            </a:blip>
            <a:stretch>
              <a:fillRect b="0" l="0" r="0" t="0"/>
            </a:stretch>
          </a:blipFill>
          <a:ln>
            <a:noFill/>
          </a:ln>
        </p:spPr>
      </p:sp>
      <p:sp>
        <p:nvSpPr>
          <p:cNvPr id="516" name="Google Shape;516;p31"/>
          <p:cNvSpPr/>
          <p:nvPr/>
        </p:nvSpPr>
        <p:spPr>
          <a:xfrm>
            <a:off x="9613729" y="6990748"/>
            <a:ext cx="2965892" cy="2339495"/>
          </a:xfrm>
          <a:custGeom>
            <a:rect b="b" l="l" r="r" t="t"/>
            <a:pathLst>
              <a:path extrusionOk="0" h="2339495" w="2965892">
                <a:moveTo>
                  <a:pt x="0" y="0"/>
                </a:moveTo>
                <a:lnTo>
                  <a:pt x="2965892" y="0"/>
                </a:lnTo>
                <a:lnTo>
                  <a:pt x="2965892" y="2339496"/>
                </a:lnTo>
                <a:lnTo>
                  <a:pt x="0" y="2339496"/>
                </a:lnTo>
                <a:lnTo>
                  <a:pt x="0" y="0"/>
                </a:lnTo>
                <a:close/>
              </a:path>
            </a:pathLst>
          </a:custGeom>
          <a:blipFill rotWithShape="1">
            <a:blip r:embed="rId10">
              <a:alphaModFix/>
            </a:blip>
            <a:stretch>
              <a:fillRect b="0" l="0" r="0" t="0"/>
            </a:stretch>
          </a:blipFill>
          <a:ln>
            <a:noFill/>
          </a:ln>
        </p:spPr>
      </p:sp>
      <p:sp>
        <p:nvSpPr>
          <p:cNvPr id="517" name="Google Shape;517;p31"/>
          <p:cNvSpPr/>
          <p:nvPr/>
        </p:nvSpPr>
        <p:spPr>
          <a:xfrm>
            <a:off x="12932248" y="6938867"/>
            <a:ext cx="1413086" cy="2391377"/>
          </a:xfrm>
          <a:custGeom>
            <a:rect b="b" l="l" r="r" t="t"/>
            <a:pathLst>
              <a:path extrusionOk="0" h="2391377" w="1413086">
                <a:moveTo>
                  <a:pt x="0" y="0"/>
                </a:moveTo>
                <a:lnTo>
                  <a:pt x="1413086" y="0"/>
                </a:lnTo>
                <a:lnTo>
                  <a:pt x="1413086" y="2391377"/>
                </a:lnTo>
                <a:lnTo>
                  <a:pt x="0" y="2391377"/>
                </a:lnTo>
                <a:lnTo>
                  <a:pt x="0" y="0"/>
                </a:lnTo>
                <a:close/>
              </a:path>
            </a:pathLst>
          </a:custGeom>
          <a:blipFill rotWithShape="1">
            <a:blip r:embed="rId11">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7DE4"/>
        </a:solidFill>
      </p:bgPr>
    </p:bg>
    <p:spTree>
      <p:nvGrpSpPr>
        <p:cNvPr id="521" name="Shape 521"/>
        <p:cNvGrpSpPr/>
        <p:nvPr/>
      </p:nvGrpSpPr>
      <p:grpSpPr>
        <a:xfrm>
          <a:off x="0" y="0"/>
          <a:ext cx="0" cy="0"/>
          <a:chOff x="0" y="0"/>
          <a:chExt cx="0" cy="0"/>
        </a:xfrm>
      </p:grpSpPr>
      <p:sp>
        <p:nvSpPr>
          <p:cNvPr id="522" name="Google Shape;522;p32"/>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This presentation template is free for everyone to use thanks to the following:</a:t>
            </a:r>
            <a:endParaRPr/>
          </a:p>
        </p:txBody>
      </p:sp>
      <p:sp>
        <p:nvSpPr>
          <p:cNvPr id="523" name="Google Shape;523;p32"/>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0" i="0" lang="en-US" sz="2799" u="none" cap="none" strike="noStrike">
                <a:solidFill>
                  <a:srgbClr val="000000"/>
                </a:solidFill>
                <a:latin typeface="Arial"/>
                <a:ea typeface="Arial"/>
                <a:cs typeface="Arial"/>
                <a:sym typeface="Arial"/>
              </a:rPr>
              <a:t>Happy designing!</a:t>
            </a:r>
            <a:endParaRPr/>
          </a:p>
        </p:txBody>
      </p:sp>
      <p:sp>
        <p:nvSpPr>
          <p:cNvPr id="524" name="Google Shape;524;p32"/>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presentation template</a:t>
            </a:r>
            <a:endParaRPr/>
          </a:p>
        </p:txBody>
      </p:sp>
      <p:sp>
        <p:nvSpPr>
          <p:cNvPr id="525" name="Google Shape;525;p32"/>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photos</a:t>
            </a:r>
            <a:endParaRPr/>
          </a:p>
        </p:txBody>
      </p:sp>
      <p:sp>
        <p:nvSpPr>
          <p:cNvPr id="526" name="Google Shape;526;p32"/>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706" u="none" cap="none" strike="noStrike">
                <a:solidFill>
                  <a:srgbClr val="000000"/>
                </a:solidFill>
                <a:latin typeface="Arial"/>
                <a:ea typeface="Arial"/>
                <a:cs typeface="Arial"/>
                <a:sym typeface="Arial"/>
              </a:rPr>
              <a:t>CREDITS</a:t>
            </a:r>
            <a:endParaRPr/>
          </a:p>
        </p:txBody>
      </p:sp>
      <p:sp>
        <p:nvSpPr>
          <p:cNvPr id="527" name="Google Shape;527;p32"/>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0F1A38"/>
                </a:solidFill>
                <a:latin typeface="Arial"/>
                <a:ea typeface="Arial"/>
                <a:cs typeface="Arial"/>
                <a:sym typeface="Arial"/>
              </a:rPr>
              <a:t>Pexels, Pixabay</a:t>
            </a:r>
            <a:endParaRPr/>
          </a:p>
        </p:txBody>
      </p:sp>
      <p:pic>
        <p:nvPicPr>
          <p:cNvPr id="528" name="Google Shape;528;p32"/>
          <p:cNvPicPr preferRelativeResize="0"/>
          <p:nvPr/>
        </p:nvPicPr>
        <p:blipFill>
          <a:blip r:embed="rId3">
            <a:alphaModFix/>
          </a:blip>
          <a:stretch>
            <a:fillRect/>
          </a:stretch>
        </p:blipFill>
        <p:spPr>
          <a:xfrm>
            <a:off x="6731775" y="3840946"/>
            <a:ext cx="4824400" cy="120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348"/>
        </a:solidFill>
      </p:bgPr>
    </p:bg>
    <p:spTree>
      <p:nvGrpSpPr>
        <p:cNvPr id="219" name="Shape 219"/>
        <p:cNvGrpSpPr/>
        <p:nvPr/>
      </p:nvGrpSpPr>
      <p:grpSpPr>
        <a:xfrm>
          <a:off x="0" y="0"/>
          <a:ext cx="0" cy="0"/>
          <a:chOff x="0" y="0"/>
          <a:chExt cx="0" cy="0"/>
        </a:xfrm>
      </p:grpSpPr>
      <p:grpSp>
        <p:nvGrpSpPr>
          <p:cNvPr id="220" name="Google Shape;220;p19"/>
          <p:cNvGrpSpPr/>
          <p:nvPr/>
        </p:nvGrpSpPr>
        <p:grpSpPr>
          <a:xfrm>
            <a:off x="17302896" y="706336"/>
            <a:ext cx="270079" cy="270079"/>
            <a:chOff x="0" y="0"/>
            <a:chExt cx="812800" cy="812800"/>
          </a:xfrm>
        </p:grpSpPr>
        <p:sp>
          <p:nvSpPr>
            <p:cNvPr id="221" name="Google Shape;22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3" name="Google Shape;223;p19"/>
          <p:cNvGrpSpPr/>
          <p:nvPr/>
        </p:nvGrpSpPr>
        <p:grpSpPr>
          <a:xfrm>
            <a:off x="16859235" y="706336"/>
            <a:ext cx="270079" cy="270079"/>
            <a:chOff x="0" y="0"/>
            <a:chExt cx="812800" cy="812800"/>
          </a:xfrm>
        </p:grpSpPr>
        <p:sp>
          <p:nvSpPr>
            <p:cNvPr id="224" name="Google Shape;22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64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6" name="Google Shape;226;p19"/>
          <p:cNvGrpSpPr/>
          <p:nvPr/>
        </p:nvGrpSpPr>
        <p:grpSpPr>
          <a:xfrm>
            <a:off x="16415575" y="706336"/>
            <a:ext cx="270079" cy="270079"/>
            <a:chOff x="0" y="0"/>
            <a:chExt cx="812800" cy="812800"/>
          </a:xfrm>
        </p:grpSpPr>
        <p:sp>
          <p:nvSpPr>
            <p:cNvPr id="227" name="Google Shape;22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9B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9" name="Google Shape;229;p19"/>
          <p:cNvSpPr txBox="1"/>
          <p:nvPr/>
        </p:nvSpPr>
        <p:spPr>
          <a:xfrm>
            <a:off x="1314450" y="1162050"/>
            <a:ext cx="6439524" cy="215265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15000" u="none" cap="none" strike="noStrike">
                <a:solidFill>
                  <a:srgbClr val="C1FF72"/>
                </a:solidFill>
                <a:latin typeface="Anton"/>
                <a:ea typeface="Anton"/>
                <a:cs typeface="Anton"/>
                <a:sym typeface="Anton"/>
              </a:rPr>
              <a:t>AGENDA</a:t>
            </a:r>
            <a:endParaRPr/>
          </a:p>
        </p:txBody>
      </p:sp>
      <p:sp>
        <p:nvSpPr>
          <p:cNvPr id="230" name="Google Shape;230;p19"/>
          <p:cNvSpPr txBox="1"/>
          <p:nvPr/>
        </p:nvSpPr>
        <p:spPr>
          <a:xfrm>
            <a:off x="1314450" y="3799113"/>
            <a:ext cx="5058516" cy="771525"/>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US" sz="4500" u="none" cap="none" strike="noStrike">
                <a:solidFill>
                  <a:srgbClr val="FFFFFF"/>
                </a:solidFill>
                <a:latin typeface="Arial"/>
                <a:ea typeface="Arial"/>
                <a:cs typeface="Arial"/>
                <a:sym typeface="Arial"/>
              </a:rPr>
              <a:t>Introduction</a:t>
            </a:r>
            <a:endParaRPr/>
          </a:p>
        </p:txBody>
      </p:sp>
      <p:sp>
        <p:nvSpPr>
          <p:cNvPr id="231" name="Google Shape;231;p19"/>
          <p:cNvSpPr txBox="1"/>
          <p:nvPr/>
        </p:nvSpPr>
        <p:spPr>
          <a:xfrm>
            <a:off x="1314450" y="4870100"/>
            <a:ext cx="8437105" cy="771525"/>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US" sz="4500" u="none" cap="none" strike="noStrike">
                <a:solidFill>
                  <a:srgbClr val="FFFFFF"/>
                </a:solidFill>
                <a:latin typeface="Arial"/>
                <a:ea typeface="Arial"/>
                <a:cs typeface="Arial"/>
                <a:sym typeface="Arial"/>
              </a:rPr>
              <a:t>Importance of Ethical Behavior</a:t>
            </a:r>
            <a:endParaRPr/>
          </a:p>
        </p:txBody>
      </p:sp>
      <p:sp>
        <p:nvSpPr>
          <p:cNvPr id="232" name="Google Shape;232;p19"/>
          <p:cNvSpPr txBox="1"/>
          <p:nvPr/>
        </p:nvSpPr>
        <p:spPr>
          <a:xfrm>
            <a:off x="1314450" y="5943250"/>
            <a:ext cx="8437105" cy="771525"/>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US" sz="4500" u="none" cap="none" strike="noStrike">
                <a:solidFill>
                  <a:srgbClr val="FFFFFF"/>
                </a:solidFill>
                <a:latin typeface="Arial"/>
                <a:ea typeface="Arial"/>
                <a:cs typeface="Arial"/>
                <a:sym typeface="Arial"/>
              </a:rPr>
              <a:t>Training Purpose</a:t>
            </a:r>
            <a:endParaRPr/>
          </a:p>
        </p:txBody>
      </p:sp>
      <p:sp>
        <p:nvSpPr>
          <p:cNvPr id="233" name="Google Shape;233;p19"/>
          <p:cNvSpPr txBox="1"/>
          <p:nvPr/>
        </p:nvSpPr>
        <p:spPr>
          <a:xfrm>
            <a:off x="1314450" y="7019575"/>
            <a:ext cx="8437105" cy="771525"/>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US" sz="4500" u="none" cap="none" strike="noStrike">
                <a:solidFill>
                  <a:srgbClr val="FFFFFF"/>
                </a:solidFill>
                <a:latin typeface="Arial"/>
                <a:ea typeface="Arial"/>
                <a:cs typeface="Arial"/>
                <a:sym typeface="Arial"/>
              </a:rPr>
              <a:t>Meet the Team</a:t>
            </a:r>
            <a:endParaRPr/>
          </a:p>
        </p:txBody>
      </p:sp>
      <p:sp>
        <p:nvSpPr>
          <p:cNvPr id="234" name="Google Shape;234;p19"/>
          <p:cNvSpPr txBox="1"/>
          <p:nvPr/>
        </p:nvSpPr>
        <p:spPr>
          <a:xfrm>
            <a:off x="1314450" y="8095900"/>
            <a:ext cx="8437105" cy="771525"/>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US" sz="4500" u="none" cap="none" strike="noStrike">
                <a:solidFill>
                  <a:srgbClr val="FFFFFF"/>
                </a:solidFill>
                <a:latin typeface="Arial"/>
                <a:ea typeface="Arial"/>
                <a:cs typeface="Arial"/>
                <a:sym typeface="Arial"/>
              </a:rPr>
              <a:t>Conclusion</a:t>
            </a:r>
            <a:endParaRPr/>
          </a:p>
        </p:txBody>
      </p:sp>
      <p:pic>
        <p:nvPicPr>
          <p:cNvPr id="235" name="Google Shape;235;p19"/>
          <p:cNvPicPr preferRelativeResize="0"/>
          <p:nvPr/>
        </p:nvPicPr>
        <p:blipFill>
          <a:blip r:embed="rId3">
            <a:alphaModFix/>
          </a:blip>
          <a:stretch>
            <a:fillRect/>
          </a:stretch>
        </p:blipFill>
        <p:spPr>
          <a:xfrm>
            <a:off x="9976500" y="1602675"/>
            <a:ext cx="6886024" cy="7700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348"/>
        </a:solidFill>
      </p:bgPr>
    </p:bg>
    <p:spTree>
      <p:nvGrpSpPr>
        <p:cNvPr id="239" name="Shape 239"/>
        <p:cNvGrpSpPr/>
        <p:nvPr/>
      </p:nvGrpSpPr>
      <p:grpSpPr>
        <a:xfrm>
          <a:off x="0" y="0"/>
          <a:ext cx="0" cy="0"/>
          <a:chOff x="0" y="0"/>
          <a:chExt cx="0" cy="0"/>
        </a:xfrm>
      </p:grpSpPr>
      <p:grpSp>
        <p:nvGrpSpPr>
          <p:cNvPr id="240" name="Google Shape;240;p20"/>
          <p:cNvGrpSpPr/>
          <p:nvPr/>
        </p:nvGrpSpPr>
        <p:grpSpPr>
          <a:xfrm>
            <a:off x="9144000" y="2103038"/>
            <a:ext cx="9144000" cy="8183962"/>
            <a:chOff x="0" y="-38100"/>
            <a:chExt cx="2408296" cy="2155447"/>
          </a:xfrm>
        </p:grpSpPr>
        <p:sp>
          <p:nvSpPr>
            <p:cNvPr id="241" name="Google Shape;241;p20"/>
            <p:cNvSpPr/>
            <p:nvPr/>
          </p:nvSpPr>
          <p:spPr>
            <a:xfrm>
              <a:off x="0" y="0"/>
              <a:ext cx="2408296" cy="2117347"/>
            </a:xfrm>
            <a:custGeom>
              <a:rect b="b" l="l" r="r" t="t"/>
              <a:pathLst>
                <a:path extrusionOk="0" h="2117347" w="2408296">
                  <a:moveTo>
                    <a:pt x="0" y="0"/>
                  </a:moveTo>
                  <a:lnTo>
                    <a:pt x="2408296" y="0"/>
                  </a:lnTo>
                  <a:lnTo>
                    <a:pt x="2408296" y="2117347"/>
                  </a:lnTo>
                  <a:lnTo>
                    <a:pt x="0" y="2117347"/>
                  </a:lnTo>
                  <a:close/>
                </a:path>
              </a:pathLst>
            </a:custGeom>
            <a:solidFill>
              <a:srgbClr val="467DE4"/>
            </a:solidFill>
            <a:ln>
              <a:noFill/>
            </a:ln>
          </p:spPr>
        </p:sp>
        <p:sp>
          <p:nvSpPr>
            <p:cNvPr id="242" name="Google Shape;242;p20"/>
            <p:cNvSpPr txBox="1"/>
            <p:nvPr/>
          </p:nvSpPr>
          <p:spPr>
            <a:xfrm>
              <a:off x="0" y="-38100"/>
              <a:ext cx="2408296" cy="215544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3" name="Google Shape;243;p20"/>
          <p:cNvGrpSpPr/>
          <p:nvPr/>
        </p:nvGrpSpPr>
        <p:grpSpPr>
          <a:xfrm>
            <a:off x="0" y="884039"/>
            <a:ext cx="8204119" cy="2372065"/>
            <a:chOff x="0" y="-38100"/>
            <a:chExt cx="2160756" cy="624741"/>
          </a:xfrm>
        </p:grpSpPr>
        <p:sp>
          <p:nvSpPr>
            <p:cNvPr id="244" name="Google Shape;244;p20"/>
            <p:cNvSpPr/>
            <p:nvPr/>
          </p:nvSpPr>
          <p:spPr>
            <a:xfrm>
              <a:off x="0" y="0"/>
              <a:ext cx="2160756" cy="586641"/>
            </a:xfrm>
            <a:custGeom>
              <a:rect b="b" l="l" r="r" t="t"/>
              <a:pathLst>
                <a:path extrusionOk="0" h="586641" w="2160756">
                  <a:moveTo>
                    <a:pt x="0" y="0"/>
                  </a:moveTo>
                  <a:lnTo>
                    <a:pt x="2160756" y="0"/>
                  </a:lnTo>
                  <a:lnTo>
                    <a:pt x="2160756" y="586641"/>
                  </a:lnTo>
                  <a:lnTo>
                    <a:pt x="0" y="586641"/>
                  </a:lnTo>
                  <a:close/>
                </a:path>
              </a:pathLst>
            </a:custGeom>
            <a:solidFill>
              <a:srgbClr val="467DE4"/>
            </a:solidFill>
            <a:ln>
              <a:noFill/>
            </a:ln>
          </p:spPr>
        </p:sp>
        <p:sp>
          <p:nvSpPr>
            <p:cNvPr id="245" name="Google Shape;245;p20"/>
            <p:cNvSpPr txBox="1"/>
            <p:nvPr/>
          </p:nvSpPr>
          <p:spPr>
            <a:xfrm>
              <a:off x="0" y="-38100"/>
              <a:ext cx="2160756" cy="6247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6" name="Google Shape;246;p20"/>
          <p:cNvSpPr txBox="1"/>
          <p:nvPr/>
        </p:nvSpPr>
        <p:spPr>
          <a:xfrm>
            <a:off x="514350" y="1478827"/>
            <a:ext cx="7175419" cy="1422400"/>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0" i="0" lang="en-US" sz="9999" u="none" cap="none" strike="noStrike">
                <a:solidFill>
                  <a:srgbClr val="C1FF72"/>
                </a:solidFill>
                <a:latin typeface="Anton"/>
                <a:ea typeface="Anton"/>
                <a:cs typeface="Anton"/>
                <a:sym typeface="Anton"/>
              </a:rPr>
              <a:t>INTRODUCTION</a:t>
            </a:r>
            <a:endParaRPr/>
          </a:p>
        </p:txBody>
      </p:sp>
      <p:grpSp>
        <p:nvGrpSpPr>
          <p:cNvPr id="247" name="Google Shape;247;p20"/>
          <p:cNvGrpSpPr/>
          <p:nvPr/>
        </p:nvGrpSpPr>
        <p:grpSpPr>
          <a:xfrm>
            <a:off x="17302896" y="706336"/>
            <a:ext cx="270079" cy="270079"/>
            <a:chOff x="0" y="0"/>
            <a:chExt cx="812800" cy="812800"/>
          </a:xfrm>
        </p:grpSpPr>
        <p:sp>
          <p:nvSpPr>
            <p:cNvPr id="248" name="Google Shape;248;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20"/>
          <p:cNvGrpSpPr/>
          <p:nvPr/>
        </p:nvGrpSpPr>
        <p:grpSpPr>
          <a:xfrm>
            <a:off x="16859235" y="706336"/>
            <a:ext cx="270079" cy="270079"/>
            <a:chOff x="0" y="0"/>
            <a:chExt cx="812800" cy="812800"/>
          </a:xfrm>
        </p:grpSpPr>
        <p:sp>
          <p:nvSpPr>
            <p:cNvPr id="251" name="Google Shape;251;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64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3" name="Google Shape;253;p20"/>
          <p:cNvGrpSpPr/>
          <p:nvPr/>
        </p:nvGrpSpPr>
        <p:grpSpPr>
          <a:xfrm>
            <a:off x="16415575" y="706336"/>
            <a:ext cx="270079" cy="270079"/>
            <a:chOff x="0" y="0"/>
            <a:chExt cx="812800" cy="812800"/>
          </a:xfrm>
        </p:grpSpPr>
        <p:sp>
          <p:nvSpPr>
            <p:cNvPr id="254" name="Google Shape;254;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9B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6" name="Google Shape;256;p20"/>
          <p:cNvSpPr txBox="1"/>
          <p:nvPr/>
        </p:nvSpPr>
        <p:spPr>
          <a:xfrm>
            <a:off x="862160" y="4003575"/>
            <a:ext cx="7341900" cy="4808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499" u="none" cap="none" strike="noStrike">
                <a:solidFill>
                  <a:srgbClr val="FFFFFF"/>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a:t>
            </a:r>
            <a:endParaRPr/>
          </a:p>
        </p:txBody>
      </p:sp>
      <p:sp>
        <p:nvSpPr>
          <p:cNvPr id="257" name="Google Shape;257;p20"/>
          <p:cNvSpPr/>
          <p:nvPr/>
        </p:nvSpPr>
        <p:spPr>
          <a:xfrm flipH="1">
            <a:off x="9480791" y="1127956"/>
            <a:ext cx="2719023" cy="2239486"/>
          </a:xfrm>
          <a:custGeom>
            <a:rect b="b" l="l" r="r" t="t"/>
            <a:pathLst>
              <a:path extrusionOk="0" h="2239486" w="2719023">
                <a:moveTo>
                  <a:pt x="2719023" y="0"/>
                </a:moveTo>
                <a:lnTo>
                  <a:pt x="0" y="0"/>
                </a:lnTo>
                <a:lnTo>
                  <a:pt x="0" y="2239486"/>
                </a:lnTo>
                <a:lnTo>
                  <a:pt x="2719023" y="2239486"/>
                </a:lnTo>
                <a:lnTo>
                  <a:pt x="2719023" y="0"/>
                </a:lnTo>
                <a:close/>
              </a:path>
            </a:pathLst>
          </a:custGeom>
          <a:blipFill rotWithShape="1">
            <a:blip r:embed="rId3">
              <a:alphaModFix/>
            </a:blip>
            <a:stretch>
              <a:fillRect b="0" l="0" r="0" t="0"/>
            </a:stretch>
          </a:blipFill>
          <a:ln>
            <a:noFill/>
          </a:ln>
        </p:spPr>
      </p:sp>
      <p:pic>
        <p:nvPicPr>
          <p:cNvPr id="258" name="Google Shape;258;p20"/>
          <p:cNvPicPr preferRelativeResize="0"/>
          <p:nvPr/>
        </p:nvPicPr>
        <p:blipFill>
          <a:blip r:embed="rId4">
            <a:alphaModFix/>
          </a:blip>
          <a:stretch>
            <a:fillRect/>
          </a:stretch>
        </p:blipFill>
        <p:spPr>
          <a:xfrm>
            <a:off x="9448750" y="1540383"/>
            <a:ext cx="8429049" cy="84418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348"/>
        </a:solidFill>
      </p:bgPr>
    </p:bg>
    <p:spTree>
      <p:nvGrpSpPr>
        <p:cNvPr id="262" name="Shape 262"/>
        <p:cNvGrpSpPr/>
        <p:nvPr/>
      </p:nvGrpSpPr>
      <p:grpSpPr>
        <a:xfrm>
          <a:off x="0" y="0"/>
          <a:ext cx="0" cy="0"/>
          <a:chOff x="0" y="0"/>
          <a:chExt cx="0" cy="0"/>
        </a:xfrm>
      </p:grpSpPr>
      <p:grpSp>
        <p:nvGrpSpPr>
          <p:cNvPr id="263" name="Google Shape;263;p21"/>
          <p:cNvGrpSpPr/>
          <p:nvPr/>
        </p:nvGrpSpPr>
        <p:grpSpPr>
          <a:xfrm>
            <a:off x="0" y="469870"/>
            <a:ext cx="18288000" cy="2372065"/>
            <a:chOff x="0" y="-38100"/>
            <a:chExt cx="4816593" cy="624741"/>
          </a:xfrm>
        </p:grpSpPr>
        <p:sp>
          <p:nvSpPr>
            <p:cNvPr id="264" name="Google Shape;264;p21"/>
            <p:cNvSpPr/>
            <p:nvPr/>
          </p:nvSpPr>
          <p:spPr>
            <a:xfrm>
              <a:off x="0" y="0"/>
              <a:ext cx="4816592" cy="586641"/>
            </a:xfrm>
            <a:custGeom>
              <a:rect b="b" l="l" r="r" t="t"/>
              <a:pathLst>
                <a:path extrusionOk="0" h="586641" w="4816592">
                  <a:moveTo>
                    <a:pt x="0" y="0"/>
                  </a:moveTo>
                  <a:lnTo>
                    <a:pt x="4816592" y="0"/>
                  </a:lnTo>
                  <a:lnTo>
                    <a:pt x="4816592" y="586641"/>
                  </a:lnTo>
                  <a:lnTo>
                    <a:pt x="0" y="586641"/>
                  </a:lnTo>
                  <a:close/>
                </a:path>
              </a:pathLst>
            </a:custGeom>
            <a:solidFill>
              <a:srgbClr val="467DE4"/>
            </a:solidFill>
            <a:ln>
              <a:noFill/>
            </a:ln>
          </p:spPr>
        </p:sp>
        <p:sp>
          <p:nvSpPr>
            <p:cNvPr id="265" name="Google Shape;265;p21"/>
            <p:cNvSpPr txBox="1"/>
            <p:nvPr/>
          </p:nvSpPr>
          <p:spPr>
            <a:xfrm>
              <a:off x="0" y="-38100"/>
              <a:ext cx="4816593" cy="6247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6" name="Google Shape;266;p21"/>
          <p:cNvSpPr txBox="1"/>
          <p:nvPr/>
        </p:nvSpPr>
        <p:spPr>
          <a:xfrm>
            <a:off x="0" y="1064658"/>
            <a:ext cx="18288000" cy="1422400"/>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0" i="0" lang="en-US" sz="9999" u="none" cap="none" strike="noStrike">
                <a:solidFill>
                  <a:srgbClr val="C1FF72"/>
                </a:solidFill>
                <a:latin typeface="Anton"/>
                <a:ea typeface="Anton"/>
                <a:cs typeface="Anton"/>
                <a:sym typeface="Anton"/>
              </a:rPr>
              <a:t>IMPORTANCE OF ETHICAL BEHAVIOR</a:t>
            </a:r>
            <a:endParaRPr/>
          </a:p>
        </p:txBody>
      </p:sp>
      <p:sp>
        <p:nvSpPr>
          <p:cNvPr id="267" name="Google Shape;267;p21"/>
          <p:cNvSpPr txBox="1"/>
          <p:nvPr/>
        </p:nvSpPr>
        <p:spPr>
          <a:xfrm>
            <a:off x="1028700" y="3640343"/>
            <a:ext cx="5058516" cy="5238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FFFF"/>
                </a:solidFill>
                <a:latin typeface="Arial"/>
                <a:ea typeface="Arial"/>
                <a:cs typeface="Arial"/>
                <a:sym typeface="Arial"/>
              </a:rPr>
              <a:t>Add thoughts and ideas</a:t>
            </a:r>
            <a:endParaRPr/>
          </a:p>
        </p:txBody>
      </p:sp>
      <p:sp>
        <p:nvSpPr>
          <p:cNvPr id="268" name="Google Shape;268;p21"/>
          <p:cNvSpPr txBox="1"/>
          <p:nvPr/>
        </p:nvSpPr>
        <p:spPr>
          <a:xfrm>
            <a:off x="1028700" y="4619625"/>
            <a:ext cx="5058516" cy="5238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FFFF"/>
                </a:solidFill>
                <a:latin typeface="Arial"/>
                <a:ea typeface="Arial"/>
                <a:cs typeface="Arial"/>
                <a:sym typeface="Arial"/>
              </a:rPr>
              <a:t>Add thoughts and ideas</a:t>
            </a:r>
            <a:endParaRPr/>
          </a:p>
        </p:txBody>
      </p:sp>
      <p:sp>
        <p:nvSpPr>
          <p:cNvPr id="269" name="Google Shape;269;p21"/>
          <p:cNvSpPr txBox="1"/>
          <p:nvPr/>
        </p:nvSpPr>
        <p:spPr>
          <a:xfrm>
            <a:off x="1028700" y="5600700"/>
            <a:ext cx="5058516" cy="5238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FFFF"/>
                </a:solidFill>
                <a:latin typeface="Arial"/>
                <a:ea typeface="Arial"/>
                <a:cs typeface="Arial"/>
                <a:sym typeface="Arial"/>
              </a:rPr>
              <a:t>Add thoughts and ideas</a:t>
            </a:r>
            <a:endParaRPr/>
          </a:p>
        </p:txBody>
      </p:sp>
      <p:sp>
        <p:nvSpPr>
          <p:cNvPr id="270" name="Google Shape;270;p21"/>
          <p:cNvSpPr txBox="1"/>
          <p:nvPr/>
        </p:nvSpPr>
        <p:spPr>
          <a:xfrm>
            <a:off x="1028700" y="6581775"/>
            <a:ext cx="5058516" cy="5238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FFFF"/>
                </a:solidFill>
                <a:latin typeface="Arial"/>
                <a:ea typeface="Arial"/>
                <a:cs typeface="Arial"/>
                <a:sym typeface="Arial"/>
              </a:rPr>
              <a:t>Add thoughts and ideas</a:t>
            </a:r>
            <a:endParaRPr/>
          </a:p>
        </p:txBody>
      </p:sp>
      <p:sp>
        <p:nvSpPr>
          <p:cNvPr id="271" name="Google Shape;271;p21"/>
          <p:cNvSpPr txBox="1"/>
          <p:nvPr/>
        </p:nvSpPr>
        <p:spPr>
          <a:xfrm>
            <a:off x="1028700" y="7562850"/>
            <a:ext cx="5058516" cy="5238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FFFF"/>
                </a:solidFill>
                <a:latin typeface="Arial"/>
                <a:ea typeface="Arial"/>
                <a:cs typeface="Arial"/>
                <a:sym typeface="Arial"/>
              </a:rPr>
              <a:t>Add thoughts and ideas</a:t>
            </a:r>
            <a:endParaRPr/>
          </a:p>
        </p:txBody>
      </p:sp>
      <p:sp>
        <p:nvSpPr>
          <p:cNvPr id="272" name="Google Shape;272;p21"/>
          <p:cNvSpPr txBox="1"/>
          <p:nvPr/>
        </p:nvSpPr>
        <p:spPr>
          <a:xfrm>
            <a:off x="1028700" y="8543925"/>
            <a:ext cx="5058516" cy="5238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FFFF"/>
                </a:solidFill>
                <a:latin typeface="Arial"/>
                <a:ea typeface="Arial"/>
                <a:cs typeface="Arial"/>
                <a:sym typeface="Arial"/>
              </a:rPr>
              <a:t>Add thoughts and ideas</a:t>
            </a:r>
            <a:endParaRPr/>
          </a:p>
        </p:txBody>
      </p:sp>
      <p:sp>
        <p:nvSpPr>
          <p:cNvPr id="273" name="Google Shape;273;p21"/>
          <p:cNvSpPr txBox="1"/>
          <p:nvPr/>
        </p:nvSpPr>
        <p:spPr>
          <a:xfrm>
            <a:off x="12200784" y="3640343"/>
            <a:ext cx="5058516" cy="52387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000" u="none" cap="none" strike="noStrike">
                <a:solidFill>
                  <a:srgbClr val="FFFFFF"/>
                </a:solidFill>
                <a:latin typeface="Arial"/>
                <a:ea typeface="Arial"/>
                <a:cs typeface="Arial"/>
                <a:sym typeface="Arial"/>
              </a:rPr>
              <a:t>Add thoughts and ideas</a:t>
            </a:r>
            <a:endParaRPr/>
          </a:p>
        </p:txBody>
      </p:sp>
      <p:sp>
        <p:nvSpPr>
          <p:cNvPr id="274" name="Google Shape;274;p21"/>
          <p:cNvSpPr txBox="1"/>
          <p:nvPr/>
        </p:nvSpPr>
        <p:spPr>
          <a:xfrm>
            <a:off x="12200784" y="4619625"/>
            <a:ext cx="5058516" cy="52387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000" u="none" cap="none" strike="noStrike">
                <a:solidFill>
                  <a:srgbClr val="FFFFFF"/>
                </a:solidFill>
                <a:latin typeface="Arial"/>
                <a:ea typeface="Arial"/>
                <a:cs typeface="Arial"/>
                <a:sym typeface="Arial"/>
              </a:rPr>
              <a:t>Add thoughts and ideas</a:t>
            </a:r>
            <a:endParaRPr/>
          </a:p>
        </p:txBody>
      </p:sp>
      <p:sp>
        <p:nvSpPr>
          <p:cNvPr id="275" name="Google Shape;275;p21"/>
          <p:cNvSpPr txBox="1"/>
          <p:nvPr/>
        </p:nvSpPr>
        <p:spPr>
          <a:xfrm>
            <a:off x="12200784" y="5600700"/>
            <a:ext cx="5058516" cy="52387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000" u="none" cap="none" strike="noStrike">
                <a:solidFill>
                  <a:srgbClr val="FFFFFF"/>
                </a:solidFill>
                <a:latin typeface="Arial"/>
                <a:ea typeface="Arial"/>
                <a:cs typeface="Arial"/>
                <a:sym typeface="Arial"/>
              </a:rPr>
              <a:t>Add thoughts and ideas</a:t>
            </a:r>
            <a:endParaRPr/>
          </a:p>
        </p:txBody>
      </p:sp>
      <p:sp>
        <p:nvSpPr>
          <p:cNvPr id="276" name="Google Shape;276;p21"/>
          <p:cNvSpPr txBox="1"/>
          <p:nvPr/>
        </p:nvSpPr>
        <p:spPr>
          <a:xfrm>
            <a:off x="12200784" y="6581775"/>
            <a:ext cx="5058516" cy="52387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000" u="none" cap="none" strike="noStrike">
                <a:solidFill>
                  <a:srgbClr val="FFFFFF"/>
                </a:solidFill>
                <a:latin typeface="Arial"/>
                <a:ea typeface="Arial"/>
                <a:cs typeface="Arial"/>
                <a:sym typeface="Arial"/>
              </a:rPr>
              <a:t>Add thoughts and ideas</a:t>
            </a:r>
            <a:endParaRPr/>
          </a:p>
        </p:txBody>
      </p:sp>
      <p:sp>
        <p:nvSpPr>
          <p:cNvPr id="277" name="Google Shape;277;p21"/>
          <p:cNvSpPr txBox="1"/>
          <p:nvPr/>
        </p:nvSpPr>
        <p:spPr>
          <a:xfrm>
            <a:off x="12200784" y="7562850"/>
            <a:ext cx="5058516" cy="52387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000" u="none" cap="none" strike="noStrike">
                <a:solidFill>
                  <a:srgbClr val="FFFFFF"/>
                </a:solidFill>
                <a:latin typeface="Arial"/>
                <a:ea typeface="Arial"/>
                <a:cs typeface="Arial"/>
                <a:sym typeface="Arial"/>
              </a:rPr>
              <a:t>Add thoughts and ideas</a:t>
            </a:r>
            <a:endParaRPr/>
          </a:p>
        </p:txBody>
      </p:sp>
      <p:sp>
        <p:nvSpPr>
          <p:cNvPr id="278" name="Google Shape;278;p21"/>
          <p:cNvSpPr txBox="1"/>
          <p:nvPr/>
        </p:nvSpPr>
        <p:spPr>
          <a:xfrm>
            <a:off x="12200784" y="8543925"/>
            <a:ext cx="5058516" cy="52387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000" u="none" cap="none" strike="noStrike">
                <a:solidFill>
                  <a:srgbClr val="FFFFFF"/>
                </a:solidFill>
                <a:latin typeface="Arial"/>
                <a:ea typeface="Arial"/>
                <a:cs typeface="Arial"/>
                <a:sym typeface="Arial"/>
              </a:rPr>
              <a:t>Add thoughts and ideas</a:t>
            </a:r>
            <a:endParaRPr/>
          </a:p>
        </p:txBody>
      </p:sp>
      <p:pic>
        <p:nvPicPr>
          <p:cNvPr id="279" name="Google Shape;279;p21"/>
          <p:cNvPicPr preferRelativeResize="0"/>
          <p:nvPr/>
        </p:nvPicPr>
        <p:blipFill>
          <a:blip r:embed="rId3">
            <a:alphaModFix/>
          </a:blip>
          <a:stretch>
            <a:fillRect/>
          </a:stretch>
        </p:blipFill>
        <p:spPr>
          <a:xfrm>
            <a:off x="6108200" y="3061400"/>
            <a:ext cx="6092576" cy="62748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7DE4"/>
        </a:solidFill>
      </p:bgPr>
    </p:bg>
    <p:spTree>
      <p:nvGrpSpPr>
        <p:cNvPr id="283" name="Shape 283"/>
        <p:cNvGrpSpPr/>
        <p:nvPr/>
      </p:nvGrpSpPr>
      <p:grpSpPr>
        <a:xfrm>
          <a:off x="0" y="0"/>
          <a:ext cx="0" cy="0"/>
          <a:chOff x="0" y="0"/>
          <a:chExt cx="0" cy="0"/>
        </a:xfrm>
      </p:grpSpPr>
      <p:sp>
        <p:nvSpPr>
          <p:cNvPr id="284" name="Google Shape;284;p22"/>
          <p:cNvSpPr txBox="1"/>
          <p:nvPr/>
        </p:nvSpPr>
        <p:spPr>
          <a:xfrm>
            <a:off x="1382092" y="2147554"/>
            <a:ext cx="15523800" cy="58179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3999" u="none" cap="none" strike="noStrike">
                <a:solidFill>
                  <a:srgbClr val="C1FF72"/>
                </a:solidFill>
                <a:latin typeface="Anton"/>
                <a:ea typeface="Anton"/>
                <a:cs typeface="Anton"/>
                <a:sym typeface="Anton"/>
              </a:rPr>
              <a:t>“THIS IS A QUOTE,</a:t>
            </a:r>
            <a:endParaRPr/>
          </a:p>
          <a:p>
            <a:pPr indent="0" lvl="0" marL="0" marR="0" rtl="0" algn="ctr">
              <a:lnSpc>
                <a:spcPct val="90000"/>
              </a:lnSpc>
              <a:spcBef>
                <a:spcPts val="0"/>
              </a:spcBef>
              <a:spcAft>
                <a:spcPts val="0"/>
              </a:spcAft>
              <a:buNone/>
            </a:pPr>
            <a:r>
              <a:rPr b="0" i="0" lang="en-US" sz="13999" u="none" cap="none" strike="noStrike">
                <a:solidFill>
                  <a:srgbClr val="C1FF72"/>
                </a:solidFill>
                <a:latin typeface="Anton"/>
                <a:ea typeface="Anton"/>
                <a:cs typeface="Anton"/>
                <a:sym typeface="Anton"/>
              </a:rPr>
              <a:t>WORDS FULL OF</a:t>
            </a:r>
            <a:endParaRPr/>
          </a:p>
          <a:p>
            <a:pPr indent="0" lvl="0" marL="0" marR="0" rtl="0" algn="ctr">
              <a:lnSpc>
                <a:spcPct val="90000"/>
              </a:lnSpc>
              <a:spcBef>
                <a:spcPts val="0"/>
              </a:spcBef>
              <a:spcAft>
                <a:spcPts val="0"/>
              </a:spcAft>
              <a:buNone/>
            </a:pPr>
            <a:r>
              <a:rPr b="0" i="0" lang="en-US" sz="13999" u="none" cap="none" strike="noStrike">
                <a:solidFill>
                  <a:srgbClr val="C1FF72"/>
                </a:solidFill>
                <a:latin typeface="Anton"/>
                <a:ea typeface="Anton"/>
                <a:cs typeface="Anton"/>
                <a:sym typeface="Anton"/>
              </a:rPr>
              <a:t> WISDOM.”</a:t>
            </a:r>
            <a:endParaRPr/>
          </a:p>
        </p:txBody>
      </p:sp>
      <p:grpSp>
        <p:nvGrpSpPr>
          <p:cNvPr id="285" name="Google Shape;285;p22"/>
          <p:cNvGrpSpPr/>
          <p:nvPr/>
        </p:nvGrpSpPr>
        <p:grpSpPr>
          <a:xfrm>
            <a:off x="17302896" y="706336"/>
            <a:ext cx="270079" cy="270079"/>
            <a:chOff x="0" y="0"/>
            <a:chExt cx="812800" cy="812800"/>
          </a:xfrm>
        </p:grpSpPr>
        <p:sp>
          <p:nvSpPr>
            <p:cNvPr id="286" name="Google Shape;286;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1E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8" name="Google Shape;288;p22"/>
          <p:cNvGrpSpPr/>
          <p:nvPr/>
        </p:nvGrpSpPr>
        <p:grpSpPr>
          <a:xfrm>
            <a:off x="16859235" y="706336"/>
            <a:ext cx="270079" cy="270079"/>
            <a:chOff x="0" y="0"/>
            <a:chExt cx="812800" cy="812800"/>
          </a:xfrm>
        </p:grpSpPr>
        <p:sp>
          <p:nvSpPr>
            <p:cNvPr id="289" name="Google Shape;289;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E4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1" name="Google Shape;291;p22"/>
          <p:cNvGrpSpPr/>
          <p:nvPr/>
        </p:nvGrpSpPr>
        <p:grpSpPr>
          <a:xfrm>
            <a:off x="16415575" y="706336"/>
            <a:ext cx="270079" cy="270079"/>
            <a:chOff x="0" y="0"/>
            <a:chExt cx="812800" cy="812800"/>
          </a:xfrm>
        </p:grpSpPr>
        <p:sp>
          <p:nvSpPr>
            <p:cNvPr id="292" name="Google Shape;292;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85D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4" name="Google Shape;294;p22"/>
          <p:cNvSpPr txBox="1"/>
          <p:nvPr/>
        </p:nvSpPr>
        <p:spPr>
          <a:xfrm>
            <a:off x="6588708" y="7879096"/>
            <a:ext cx="51105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2B2348"/>
                </a:solidFill>
                <a:latin typeface="Arial"/>
                <a:ea typeface="Arial"/>
                <a:cs typeface="Arial"/>
                <a:sym typeface="Arial"/>
              </a:rPr>
              <a:t>Someone Famous</a:t>
            </a:r>
            <a:endParaRPr/>
          </a:p>
        </p:txBody>
      </p:sp>
      <p:pic>
        <p:nvPicPr>
          <p:cNvPr id="295" name="Google Shape;295;p22"/>
          <p:cNvPicPr preferRelativeResize="0"/>
          <p:nvPr/>
        </p:nvPicPr>
        <p:blipFill>
          <a:blip r:embed="rId3">
            <a:alphaModFix/>
          </a:blip>
          <a:stretch>
            <a:fillRect/>
          </a:stretch>
        </p:blipFill>
        <p:spPr>
          <a:xfrm>
            <a:off x="13196225" y="5700191"/>
            <a:ext cx="4739350" cy="4815409"/>
          </a:xfrm>
          <a:prstGeom prst="rect">
            <a:avLst/>
          </a:prstGeom>
          <a:noFill/>
          <a:ln>
            <a:noFill/>
          </a:ln>
        </p:spPr>
      </p:pic>
      <p:pic>
        <p:nvPicPr>
          <p:cNvPr id="296" name="Google Shape;296;p22"/>
          <p:cNvPicPr preferRelativeResize="0"/>
          <p:nvPr/>
        </p:nvPicPr>
        <p:blipFill>
          <a:blip r:embed="rId4">
            <a:alphaModFix/>
          </a:blip>
          <a:stretch>
            <a:fillRect/>
          </a:stretch>
        </p:blipFill>
        <p:spPr>
          <a:xfrm>
            <a:off x="397475" y="359798"/>
            <a:ext cx="2517375" cy="30233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348"/>
        </a:solidFill>
      </p:bgPr>
    </p:bg>
    <p:spTree>
      <p:nvGrpSpPr>
        <p:cNvPr id="300" name="Shape 300"/>
        <p:cNvGrpSpPr/>
        <p:nvPr/>
      </p:nvGrpSpPr>
      <p:grpSpPr>
        <a:xfrm>
          <a:off x="0" y="0"/>
          <a:ext cx="0" cy="0"/>
          <a:chOff x="0" y="0"/>
          <a:chExt cx="0" cy="0"/>
        </a:xfrm>
      </p:grpSpPr>
      <p:grpSp>
        <p:nvGrpSpPr>
          <p:cNvPr id="301" name="Google Shape;301;p23"/>
          <p:cNvGrpSpPr/>
          <p:nvPr/>
        </p:nvGrpSpPr>
        <p:grpSpPr>
          <a:xfrm>
            <a:off x="1028700" y="4003683"/>
            <a:ext cx="16230604" cy="4862635"/>
            <a:chOff x="0" y="0"/>
            <a:chExt cx="21640805" cy="6483512"/>
          </a:xfrm>
        </p:grpSpPr>
        <p:grpSp>
          <p:nvGrpSpPr>
            <p:cNvPr id="302" name="Google Shape;302;p23"/>
            <p:cNvGrpSpPr/>
            <p:nvPr/>
          </p:nvGrpSpPr>
          <p:grpSpPr>
            <a:xfrm>
              <a:off x="0" y="9314"/>
              <a:ext cx="4911644" cy="6474198"/>
              <a:chOff x="0" y="0"/>
              <a:chExt cx="1002913" cy="1321973"/>
            </a:xfrm>
          </p:grpSpPr>
          <p:sp>
            <p:nvSpPr>
              <p:cNvPr id="303" name="Google Shape;303;p23"/>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3"/>
              <p:cNvSpPr txBox="1"/>
              <p:nvPr/>
            </p:nvSpPr>
            <p:spPr>
              <a:xfrm>
                <a:off x="0" y="85725"/>
                <a:ext cx="1002912" cy="1236248"/>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23"/>
            <p:cNvGrpSpPr/>
            <p:nvPr/>
          </p:nvGrpSpPr>
          <p:grpSpPr>
            <a:xfrm>
              <a:off x="5579022" y="0"/>
              <a:ext cx="4911644" cy="6474198"/>
              <a:chOff x="0" y="0"/>
              <a:chExt cx="1002913" cy="1321973"/>
            </a:xfrm>
          </p:grpSpPr>
          <p:sp>
            <p:nvSpPr>
              <p:cNvPr id="306" name="Google Shape;306;p23"/>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txBox="1"/>
              <p:nvPr/>
            </p:nvSpPr>
            <p:spPr>
              <a:xfrm>
                <a:off x="0" y="85725"/>
                <a:ext cx="1002912" cy="1236248"/>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8" name="Google Shape;308;p23"/>
            <p:cNvGrpSpPr/>
            <p:nvPr/>
          </p:nvGrpSpPr>
          <p:grpSpPr>
            <a:xfrm>
              <a:off x="11154092" y="0"/>
              <a:ext cx="4911644" cy="6474198"/>
              <a:chOff x="0" y="0"/>
              <a:chExt cx="1002913" cy="1321973"/>
            </a:xfrm>
          </p:grpSpPr>
          <p:sp>
            <p:nvSpPr>
              <p:cNvPr id="309" name="Google Shape;309;p23"/>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txBox="1"/>
              <p:nvPr/>
            </p:nvSpPr>
            <p:spPr>
              <a:xfrm>
                <a:off x="0" y="85725"/>
                <a:ext cx="1002912" cy="1236248"/>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1" name="Google Shape;311;p23"/>
            <p:cNvGrpSpPr/>
            <p:nvPr/>
          </p:nvGrpSpPr>
          <p:grpSpPr>
            <a:xfrm>
              <a:off x="16729161" y="9314"/>
              <a:ext cx="4911644" cy="6474198"/>
              <a:chOff x="0" y="0"/>
              <a:chExt cx="1002913" cy="1321973"/>
            </a:xfrm>
          </p:grpSpPr>
          <p:sp>
            <p:nvSpPr>
              <p:cNvPr id="312" name="Google Shape;312;p23"/>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txBox="1"/>
              <p:nvPr/>
            </p:nvSpPr>
            <p:spPr>
              <a:xfrm>
                <a:off x="0" y="85725"/>
                <a:ext cx="1002912" cy="1236248"/>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14" name="Google Shape;314;p23"/>
          <p:cNvGrpSpPr/>
          <p:nvPr/>
        </p:nvGrpSpPr>
        <p:grpSpPr>
          <a:xfrm>
            <a:off x="0" y="506214"/>
            <a:ext cx="10849591" cy="2372065"/>
            <a:chOff x="0" y="-38100"/>
            <a:chExt cx="2857505" cy="624741"/>
          </a:xfrm>
        </p:grpSpPr>
        <p:sp>
          <p:nvSpPr>
            <p:cNvPr id="315" name="Google Shape;315;p23"/>
            <p:cNvSpPr/>
            <p:nvPr/>
          </p:nvSpPr>
          <p:spPr>
            <a:xfrm>
              <a:off x="0" y="0"/>
              <a:ext cx="2857505" cy="586641"/>
            </a:xfrm>
            <a:custGeom>
              <a:rect b="b" l="l" r="r" t="t"/>
              <a:pathLst>
                <a:path extrusionOk="0" h="586641" w="2857505">
                  <a:moveTo>
                    <a:pt x="0" y="0"/>
                  </a:moveTo>
                  <a:lnTo>
                    <a:pt x="2857505" y="0"/>
                  </a:lnTo>
                  <a:lnTo>
                    <a:pt x="2857505" y="586641"/>
                  </a:lnTo>
                  <a:lnTo>
                    <a:pt x="0" y="586641"/>
                  </a:lnTo>
                  <a:close/>
                </a:path>
              </a:pathLst>
            </a:custGeom>
            <a:solidFill>
              <a:srgbClr val="467DE4"/>
            </a:solidFill>
            <a:ln>
              <a:noFill/>
            </a:ln>
          </p:spPr>
        </p:sp>
        <p:sp>
          <p:nvSpPr>
            <p:cNvPr id="316" name="Google Shape;316;p23"/>
            <p:cNvSpPr txBox="1"/>
            <p:nvPr/>
          </p:nvSpPr>
          <p:spPr>
            <a:xfrm>
              <a:off x="0" y="-38100"/>
              <a:ext cx="2857505" cy="6247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7" name="Google Shape;317;p23"/>
          <p:cNvSpPr txBox="1"/>
          <p:nvPr/>
        </p:nvSpPr>
        <p:spPr>
          <a:xfrm>
            <a:off x="1190798" y="5647277"/>
            <a:ext cx="3359400" cy="259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FFFFFF"/>
                </a:solidFill>
                <a:latin typeface="Arial"/>
                <a:ea typeface="Arial"/>
                <a:cs typeface="Arial"/>
                <a:sym typeface="Arial"/>
              </a:rPr>
              <a:t>Lorem ipsum dolor sit amet, consectetur adipiscing elit, sed do eiusmod tempor incididunt ut labore et dolore magna aliqua. </a:t>
            </a:r>
            <a:endParaRPr/>
          </a:p>
        </p:txBody>
      </p:sp>
      <p:sp>
        <p:nvSpPr>
          <p:cNvPr id="318" name="Google Shape;318;p23"/>
          <p:cNvSpPr txBox="1"/>
          <p:nvPr/>
        </p:nvSpPr>
        <p:spPr>
          <a:xfrm>
            <a:off x="1028700" y="1101002"/>
            <a:ext cx="9554531" cy="142240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0" i="0" lang="en-US" sz="9999" u="none" cap="none" strike="noStrike">
                <a:solidFill>
                  <a:srgbClr val="C1FF72"/>
                </a:solidFill>
                <a:latin typeface="Anton"/>
                <a:ea typeface="Anton"/>
                <a:cs typeface="Anton"/>
                <a:sym typeface="Anton"/>
              </a:rPr>
              <a:t>TRAINING PURPOSE</a:t>
            </a:r>
            <a:endParaRPr/>
          </a:p>
        </p:txBody>
      </p:sp>
      <p:sp>
        <p:nvSpPr>
          <p:cNvPr id="319" name="Google Shape;319;p23"/>
          <p:cNvSpPr txBox="1"/>
          <p:nvPr/>
        </p:nvSpPr>
        <p:spPr>
          <a:xfrm>
            <a:off x="5375065" y="5647277"/>
            <a:ext cx="3359400" cy="259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FFFFFF"/>
                </a:solidFill>
                <a:latin typeface="Arial"/>
                <a:ea typeface="Arial"/>
                <a:cs typeface="Arial"/>
                <a:sym typeface="Arial"/>
              </a:rPr>
              <a:t>Lorem ipsum dolor sit amet, consectetur adipiscing elit, sed do eiusmod tempor incididunt ut labore et dolore magna aliqua. </a:t>
            </a:r>
            <a:endParaRPr/>
          </a:p>
        </p:txBody>
      </p:sp>
      <p:sp>
        <p:nvSpPr>
          <p:cNvPr id="320" name="Google Shape;320;p23"/>
          <p:cNvSpPr txBox="1"/>
          <p:nvPr/>
        </p:nvSpPr>
        <p:spPr>
          <a:xfrm>
            <a:off x="9556367" y="5647277"/>
            <a:ext cx="3359400" cy="259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FFFFFF"/>
                </a:solidFill>
                <a:latin typeface="Arial"/>
                <a:ea typeface="Arial"/>
                <a:cs typeface="Arial"/>
                <a:sym typeface="Arial"/>
              </a:rPr>
              <a:t>Lorem ipsum dolor sit amet, consectetur adipiscing elit, sed do eiusmod tempor incididunt ut labore et dolore magna aliqua. </a:t>
            </a:r>
            <a:endParaRPr/>
          </a:p>
        </p:txBody>
      </p:sp>
      <p:sp>
        <p:nvSpPr>
          <p:cNvPr id="321" name="Google Shape;321;p23"/>
          <p:cNvSpPr txBox="1"/>
          <p:nvPr/>
        </p:nvSpPr>
        <p:spPr>
          <a:xfrm>
            <a:off x="13735223" y="5647277"/>
            <a:ext cx="3359400" cy="259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FFFFFF"/>
                </a:solidFill>
                <a:latin typeface="Arial"/>
                <a:ea typeface="Arial"/>
                <a:cs typeface="Arial"/>
                <a:sym typeface="Arial"/>
              </a:rPr>
              <a:t>Lorem ipsum dolor sit amet, consectetur adipiscing elit, sed do eiusmod tempor incididunt ut labore et dolore magna aliqua. </a:t>
            </a:r>
            <a:endParaRPr/>
          </a:p>
        </p:txBody>
      </p:sp>
      <p:sp>
        <p:nvSpPr>
          <p:cNvPr id="322" name="Google Shape;322;p23"/>
          <p:cNvSpPr txBox="1"/>
          <p:nvPr/>
        </p:nvSpPr>
        <p:spPr>
          <a:xfrm>
            <a:off x="1190798" y="4862512"/>
            <a:ext cx="3359400" cy="4617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i="0" lang="en-US" sz="2999" u="none" cap="none" strike="noStrike">
                <a:solidFill>
                  <a:srgbClr val="C1FF72"/>
                </a:solidFill>
              </a:rPr>
              <a:t>Purpose 1</a:t>
            </a:r>
            <a:endParaRPr/>
          </a:p>
        </p:txBody>
      </p:sp>
      <p:sp>
        <p:nvSpPr>
          <p:cNvPr id="323" name="Google Shape;323;p23"/>
          <p:cNvSpPr txBox="1"/>
          <p:nvPr/>
        </p:nvSpPr>
        <p:spPr>
          <a:xfrm>
            <a:off x="5375065" y="4862512"/>
            <a:ext cx="3359400" cy="4617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i="0" lang="en-US" sz="2999" u="none" cap="none" strike="noStrike">
                <a:solidFill>
                  <a:srgbClr val="C1FF72"/>
                </a:solidFill>
              </a:rPr>
              <a:t>Purpose 2</a:t>
            </a:r>
            <a:endParaRPr/>
          </a:p>
        </p:txBody>
      </p:sp>
      <p:sp>
        <p:nvSpPr>
          <p:cNvPr id="324" name="Google Shape;324;p23"/>
          <p:cNvSpPr txBox="1"/>
          <p:nvPr/>
        </p:nvSpPr>
        <p:spPr>
          <a:xfrm>
            <a:off x="9556367" y="4862512"/>
            <a:ext cx="3359400" cy="4617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i="0" lang="en-US" sz="2999" u="none" cap="none" strike="noStrike">
                <a:solidFill>
                  <a:srgbClr val="C1FF72"/>
                </a:solidFill>
              </a:rPr>
              <a:t>Purpose 3</a:t>
            </a:r>
            <a:endParaRPr/>
          </a:p>
        </p:txBody>
      </p:sp>
      <p:sp>
        <p:nvSpPr>
          <p:cNvPr id="325" name="Google Shape;325;p23"/>
          <p:cNvSpPr txBox="1"/>
          <p:nvPr/>
        </p:nvSpPr>
        <p:spPr>
          <a:xfrm>
            <a:off x="13735223" y="4874260"/>
            <a:ext cx="3359400" cy="4617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i="0" lang="en-US" sz="2999" u="none" cap="none" strike="noStrike">
                <a:solidFill>
                  <a:srgbClr val="C1FF72"/>
                </a:solidFill>
              </a:rPr>
              <a:t>Purpose 4</a:t>
            </a:r>
            <a:endParaRPr/>
          </a:p>
        </p:txBody>
      </p:sp>
      <p:grpSp>
        <p:nvGrpSpPr>
          <p:cNvPr id="326" name="Google Shape;326;p23"/>
          <p:cNvGrpSpPr/>
          <p:nvPr/>
        </p:nvGrpSpPr>
        <p:grpSpPr>
          <a:xfrm>
            <a:off x="17302896" y="706336"/>
            <a:ext cx="270079" cy="270079"/>
            <a:chOff x="0" y="0"/>
            <a:chExt cx="812800" cy="812800"/>
          </a:xfrm>
        </p:grpSpPr>
        <p:sp>
          <p:nvSpPr>
            <p:cNvPr id="327" name="Google Shape;32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9" name="Google Shape;329;p23"/>
          <p:cNvGrpSpPr/>
          <p:nvPr/>
        </p:nvGrpSpPr>
        <p:grpSpPr>
          <a:xfrm>
            <a:off x="16859235" y="706336"/>
            <a:ext cx="270079" cy="270079"/>
            <a:chOff x="0" y="0"/>
            <a:chExt cx="812800" cy="812800"/>
          </a:xfrm>
        </p:grpSpPr>
        <p:sp>
          <p:nvSpPr>
            <p:cNvPr id="330" name="Google Shape;330;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64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2" name="Google Shape;332;p23"/>
          <p:cNvGrpSpPr/>
          <p:nvPr/>
        </p:nvGrpSpPr>
        <p:grpSpPr>
          <a:xfrm>
            <a:off x="16415575" y="706336"/>
            <a:ext cx="270079" cy="270079"/>
            <a:chOff x="0" y="0"/>
            <a:chExt cx="812800" cy="812800"/>
          </a:xfrm>
        </p:grpSpPr>
        <p:sp>
          <p:nvSpPr>
            <p:cNvPr id="333" name="Google Shape;333;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9B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348"/>
        </a:solidFill>
      </p:bgPr>
    </p:bg>
    <p:spTree>
      <p:nvGrpSpPr>
        <p:cNvPr id="338" name="Shape 338"/>
        <p:cNvGrpSpPr/>
        <p:nvPr/>
      </p:nvGrpSpPr>
      <p:grpSpPr>
        <a:xfrm>
          <a:off x="0" y="0"/>
          <a:ext cx="0" cy="0"/>
          <a:chOff x="0" y="0"/>
          <a:chExt cx="0" cy="0"/>
        </a:xfrm>
      </p:grpSpPr>
      <p:grpSp>
        <p:nvGrpSpPr>
          <p:cNvPr id="339" name="Google Shape;339;p24"/>
          <p:cNvGrpSpPr/>
          <p:nvPr/>
        </p:nvGrpSpPr>
        <p:grpSpPr>
          <a:xfrm>
            <a:off x="5023282" y="1566440"/>
            <a:ext cx="10194701" cy="4332881"/>
            <a:chOff x="0" y="-192881"/>
            <a:chExt cx="13592934" cy="5777175"/>
          </a:xfrm>
        </p:grpSpPr>
        <p:grpSp>
          <p:nvGrpSpPr>
            <p:cNvPr id="340" name="Google Shape;340;p24"/>
            <p:cNvGrpSpPr/>
            <p:nvPr/>
          </p:nvGrpSpPr>
          <p:grpSpPr>
            <a:xfrm>
              <a:off x="1448401" y="-192881"/>
              <a:ext cx="12144533" cy="5777175"/>
              <a:chOff x="0" y="-38100"/>
              <a:chExt cx="2398920" cy="1141170"/>
            </a:xfrm>
          </p:grpSpPr>
          <p:sp>
            <p:nvSpPr>
              <p:cNvPr id="341" name="Google Shape;341;p24"/>
              <p:cNvSpPr/>
              <p:nvPr/>
            </p:nvSpPr>
            <p:spPr>
              <a:xfrm>
                <a:off x="0" y="0"/>
                <a:ext cx="2398920" cy="1103070"/>
              </a:xfrm>
              <a:custGeom>
                <a:rect b="b" l="l" r="r" t="t"/>
                <a:pathLst>
                  <a:path extrusionOk="0" h="1103070" w="2398920">
                    <a:moveTo>
                      <a:pt x="43349" y="0"/>
                    </a:moveTo>
                    <a:lnTo>
                      <a:pt x="2355571" y="0"/>
                    </a:lnTo>
                    <a:cubicBezTo>
                      <a:pt x="2367068" y="0"/>
                      <a:pt x="2378094" y="4567"/>
                      <a:pt x="2386224" y="12697"/>
                    </a:cubicBezTo>
                    <a:cubicBezTo>
                      <a:pt x="2394353" y="20826"/>
                      <a:pt x="2398920" y="31852"/>
                      <a:pt x="2398920" y="43349"/>
                    </a:cubicBezTo>
                    <a:lnTo>
                      <a:pt x="2398920" y="1059722"/>
                    </a:lnTo>
                    <a:cubicBezTo>
                      <a:pt x="2398920" y="1071218"/>
                      <a:pt x="2394353" y="1082244"/>
                      <a:pt x="2386224" y="1090374"/>
                    </a:cubicBezTo>
                    <a:cubicBezTo>
                      <a:pt x="2378094" y="1098503"/>
                      <a:pt x="2367068" y="1103070"/>
                      <a:pt x="2355571" y="1103070"/>
                    </a:cubicBezTo>
                    <a:lnTo>
                      <a:pt x="43349" y="1103070"/>
                    </a:lnTo>
                    <a:cubicBezTo>
                      <a:pt x="31852" y="1103070"/>
                      <a:pt x="20826" y="1098503"/>
                      <a:pt x="12697" y="1090374"/>
                    </a:cubicBezTo>
                    <a:cubicBezTo>
                      <a:pt x="4567" y="1082244"/>
                      <a:pt x="0" y="1071218"/>
                      <a:pt x="0" y="1059722"/>
                    </a:cubicBezTo>
                    <a:lnTo>
                      <a:pt x="0" y="43349"/>
                    </a:lnTo>
                    <a:cubicBezTo>
                      <a:pt x="0" y="31852"/>
                      <a:pt x="4567" y="20826"/>
                      <a:pt x="12697" y="12697"/>
                    </a:cubicBezTo>
                    <a:cubicBezTo>
                      <a:pt x="20826" y="4567"/>
                      <a:pt x="31852" y="0"/>
                      <a:pt x="43349"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txBox="1"/>
              <p:nvPr/>
            </p:nvSpPr>
            <p:spPr>
              <a:xfrm>
                <a:off x="0" y="-38100"/>
                <a:ext cx="2398920" cy="114117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3" name="Google Shape;343;p24"/>
            <p:cNvGrpSpPr/>
            <p:nvPr/>
          </p:nvGrpSpPr>
          <p:grpSpPr>
            <a:xfrm rot="-7046788">
              <a:off x="734643" y="534045"/>
              <a:ext cx="857123" cy="2176305"/>
              <a:chOff x="0" y="0"/>
              <a:chExt cx="392271" cy="996008"/>
            </a:xfrm>
          </p:grpSpPr>
          <p:sp>
            <p:nvSpPr>
              <p:cNvPr id="344" name="Google Shape;344;p24"/>
              <p:cNvSpPr/>
              <p:nvPr/>
            </p:nvSpPr>
            <p:spPr>
              <a:xfrm>
                <a:off x="0" y="0"/>
                <a:ext cx="392271" cy="996008"/>
              </a:xfrm>
              <a:custGeom>
                <a:rect b="b" l="l" r="r" t="t"/>
                <a:pathLst>
                  <a:path extrusionOk="0" h="996008" w="392271">
                    <a:moveTo>
                      <a:pt x="196135" y="0"/>
                    </a:moveTo>
                    <a:lnTo>
                      <a:pt x="392271" y="996008"/>
                    </a:lnTo>
                    <a:lnTo>
                      <a:pt x="0" y="996008"/>
                    </a:lnTo>
                    <a:lnTo>
                      <a:pt x="196135" y="0"/>
                    </a:lnTo>
                    <a:close/>
                  </a:path>
                </a:pathLst>
              </a:custGeom>
              <a:solidFill>
                <a:srgbClr val="467DE4"/>
              </a:solidFill>
              <a:ln>
                <a:noFill/>
              </a:ln>
            </p:spPr>
          </p:sp>
          <p:sp>
            <p:nvSpPr>
              <p:cNvPr id="345" name="Google Shape;345;p24"/>
              <p:cNvSpPr txBox="1"/>
              <p:nvPr/>
            </p:nvSpPr>
            <p:spPr>
              <a:xfrm>
                <a:off x="61292" y="424332"/>
                <a:ext cx="269686" cy="500532"/>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46" name="Google Shape;346;p24"/>
          <p:cNvGrpSpPr/>
          <p:nvPr/>
        </p:nvGrpSpPr>
        <p:grpSpPr>
          <a:xfrm>
            <a:off x="7491106" y="4998839"/>
            <a:ext cx="10201602" cy="4332881"/>
            <a:chOff x="0" y="-192881"/>
            <a:chExt cx="13602136" cy="5777175"/>
          </a:xfrm>
        </p:grpSpPr>
        <p:grpSp>
          <p:nvGrpSpPr>
            <p:cNvPr id="347" name="Google Shape;347;p24"/>
            <p:cNvGrpSpPr/>
            <p:nvPr/>
          </p:nvGrpSpPr>
          <p:grpSpPr>
            <a:xfrm>
              <a:off x="1457603" y="-192881"/>
              <a:ext cx="12144533" cy="5777175"/>
              <a:chOff x="0" y="-38100"/>
              <a:chExt cx="2398920" cy="1141170"/>
            </a:xfrm>
          </p:grpSpPr>
          <p:sp>
            <p:nvSpPr>
              <p:cNvPr id="348" name="Google Shape;348;p24"/>
              <p:cNvSpPr/>
              <p:nvPr/>
            </p:nvSpPr>
            <p:spPr>
              <a:xfrm>
                <a:off x="0" y="0"/>
                <a:ext cx="2398920" cy="1103070"/>
              </a:xfrm>
              <a:custGeom>
                <a:rect b="b" l="l" r="r" t="t"/>
                <a:pathLst>
                  <a:path extrusionOk="0" h="1103070" w="2398920">
                    <a:moveTo>
                      <a:pt x="43349" y="0"/>
                    </a:moveTo>
                    <a:lnTo>
                      <a:pt x="2355571" y="0"/>
                    </a:lnTo>
                    <a:cubicBezTo>
                      <a:pt x="2367068" y="0"/>
                      <a:pt x="2378094" y="4567"/>
                      <a:pt x="2386224" y="12697"/>
                    </a:cubicBezTo>
                    <a:cubicBezTo>
                      <a:pt x="2394353" y="20826"/>
                      <a:pt x="2398920" y="31852"/>
                      <a:pt x="2398920" y="43349"/>
                    </a:cubicBezTo>
                    <a:lnTo>
                      <a:pt x="2398920" y="1059722"/>
                    </a:lnTo>
                    <a:cubicBezTo>
                      <a:pt x="2398920" y="1071218"/>
                      <a:pt x="2394353" y="1082244"/>
                      <a:pt x="2386224" y="1090374"/>
                    </a:cubicBezTo>
                    <a:cubicBezTo>
                      <a:pt x="2378094" y="1098503"/>
                      <a:pt x="2367068" y="1103070"/>
                      <a:pt x="2355571" y="1103070"/>
                    </a:cubicBezTo>
                    <a:lnTo>
                      <a:pt x="43349" y="1103070"/>
                    </a:lnTo>
                    <a:cubicBezTo>
                      <a:pt x="31852" y="1103070"/>
                      <a:pt x="20826" y="1098503"/>
                      <a:pt x="12697" y="1090374"/>
                    </a:cubicBezTo>
                    <a:cubicBezTo>
                      <a:pt x="4567" y="1082244"/>
                      <a:pt x="0" y="1071218"/>
                      <a:pt x="0" y="1059722"/>
                    </a:cubicBezTo>
                    <a:lnTo>
                      <a:pt x="0" y="43349"/>
                    </a:lnTo>
                    <a:cubicBezTo>
                      <a:pt x="0" y="31852"/>
                      <a:pt x="4567" y="20826"/>
                      <a:pt x="12697" y="12697"/>
                    </a:cubicBezTo>
                    <a:cubicBezTo>
                      <a:pt x="20826" y="4567"/>
                      <a:pt x="31852" y="0"/>
                      <a:pt x="43349" y="0"/>
                    </a:cubicBezTo>
                    <a:close/>
                  </a:path>
                </a:pathLst>
              </a:custGeom>
              <a:solidFill>
                <a:srgbClr val="779C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4"/>
              <p:cNvSpPr txBox="1"/>
              <p:nvPr/>
            </p:nvSpPr>
            <p:spPr>
              <a:xfrm>
                <a:off x="0" y="-38100"/>
                <a:ext cx="2398920" cy="114117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0" name="Google Shape;350;p24"/>
            <p:cNvGrpSpPr/>
            <p:nvPr/>
          </p:nvGrpSpPr>
          <p:grpSpPr>
            <a:xfrm rot="-4647846">
              <a:off x="673368" y="2242844"/>
              <a:ext cx="857123" cy="2067099"/>
              <a:chOff x="0" y="0"/>
              <a:chExt cx="392271" cy="946029"/>
            </a:xfrm>
          </p:grpSpPr>
          <p:sp>
            <p:nvSpPr>
              <p:cNvPr id="351" name="Google Shape;351;p24"/>
              <p:cNvSpPr/>
              <p:nvPr/>
            </p:nvSpPr>
            <p:spPr>
              <a:xfrm>
                <a:off x="0" y="0"/>
                <a:ext cx="392271" cy="946029"/>
              </a:xfrm>
              <a:custGeom>
                <a:rect b="b" l="l" r="r" t="t"/>
                <a:pathLst>
                  <a:path extrusionOk="0" h="946029" w="392271">
                    <a:moveTo>
                      <a:pt x="196135" y="0"/>
                    </a:moveTo>
                    <a:lnTo>
                      <a:pt x="392271" y="946029"/>
                    </a:lnTo>
                    <a:lnTo>
                      <a:pt x="0" y="946029"/>
                    </a:lnTo>
                    <a:lnTo>
                      <a:pt x="196135" y="0"/>
                    </a:lnTo>
                    <a:close/>
                  </a:path>
                </a:pathLst>
              </a:custGeom>
              <a:solidFill>
                <a:srgbClr val="779CF8"/>
              </a:solidFill>
              <a:ln>
                <a:noFill/>
              </a:ln>
            </p:spPr>
          </p:sp>
          <p:sp>
            <p:nvSpPr>
              <p:cNvPr id="352" name="Google Shape;352;p24"/>
              <p:cNvSpPr txBox="1"/>
              <p:nvPr/>
            </p:nvSpPr>
            <p:spPr>
              <a:xfrm>
                <a:off x="61292" y="401128"/>
                <a:ext cx="269686" cy="47732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53" name="Google Shape;353;p24"/>
          <p:cNvSpPr txBox="1"/>
          <p:nvPr/>
        </p:nvSpPr>
        <p:spPr>
          <a:xfrm>
            <a:off x="6987238" y="3050410"/>
            <a:ext cx="7353000" cy="21540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499" u="none" cap="none" strike="noStrike">
                <a:solidFill>
                  <a:srgbClr val="FFFFFF"/>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a:t>
            </a:r>
            <a:endParaRPr/>
          </a:p>
        </p:txBody>
      </p:sp>
      <p:sp>
        <p:nvSpPr>
          <p:cNvPr id="354" name="Google Shape;354;p24"/>
          <p:cNvSpPr txBox="1"/>
          <p:nvPr/>
        </p:nvSpPr>
        <p:spPr>
          <a:xfrm>
            <a:off x="6987238" y="2324499"/>
            <a:ext cx="1823163" cy="52387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3000" u="none" cap="none" strike="noStrike">
                <a:solidFill>
                  <a:srgbClr val="C1FF72"/>
                </a:solidFill>
                <a:latin typeface="Arial"/>
                <a:ea typeface="Arial"/>
                <a:cs typeface="Arial"/>
                <a:sym typeface="Arial"/>
              </a:rPr>
              <a:t>Title 1</a:t>
            </a:r>
            <a:endParaRPr/>
          </a:p>
        </p:txBody>
      </p:sp>
      <p:sp>
        <p:nvSpPr>
          <p:cNvPr id="355" name="Google Shape;355;p24"/>
          <p:cNvSpPr txBox="1"/>
          <p:nvPr/>
        </p:nvSpPr>
        <p:spPr>
          <a:xfrm>
            <a:off x="9565811" y="6698866"/>
            <a:ext cx="7353000" cy="21540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499" u="none" cap="none" strike="noStrike">
                <a:solidFill>
                  <a:srgbClr val="FFFFFF"/>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a:t>
            </a:r>
            <a:endParaRPr/>
          </a:p>
        </p:txBody>
      </p:sp>
      <p:sp>
        <p:nvSpPr>
          <p:cNvPr id="356" name="Google Shape;356;p24"/>
          <p:cNvSpPr txBox="1"/>
          <p:nvPr/>
        </p:nvSpPr>
        <p:spPr>
          <a:xfrm>
            <a:off x="9565811" y="5972954"/>
            <a:ext cx="1823163" cy="52387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3000" u="none" cap="none" strike="noStrike">
                <a:solidFill>
                  <a:srgbClr val="C1FF72"/>
                </a:solidFill>
                <a:latin typeface="Arial"/>
                <a:ea typeface="Arial"/>
                <a:cs typeface="Arial"/>
                <a:sym typeface="Arial"/>
              </a:rPr>
              <a:t>Title 2</a:t>
            </a:r>
            <a:endParaRPr/>
          </a:p>
        </p:txBody>
      </p:sp>
      <p:grpSp>
        <p:nvGrpSpPr>
          <p:cNvPr id="357" name="Google Shape;357;p24"/>
          <p:cNvGrpSpPr/>
          <p:nvPr/>
        </p:nvGrpSpPr>
        <p:grpSpPr>
          <a:xfrm>
            <a:off x="17302896" y="706336"/>
            <a:ext cx="270079" cy="270079"/>
            <a:chOff x="0" y="0"/>
            <a:chExt cx="812800" cy="812800"/>
          </a:xfrm>
        </p:grpSpPr>
        <p:sp>
          <p:nvSpPr>
            <p:cNvPr id="358" name="Google Shape;358;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0" name="Google Shape;360;p24"/>
          <p:cNvGrpSpPr/>
          <p:nvPr/>
        </p:nvGrpSpPr>
        <p:grpSpPr>
          <a:xfrm>
            <a:off x="16859235" y="706336"/>
            <a:ext cx="270079" cy="270079"/>
            <a:chOff x="0" y="0"/>
            <a:chExt cx="812800" cy="812800"/>
          </a:xfrm>
        </p:grpSpPr>
        <p:sp>
          <p:nvSpPr>
            <p:cNvPr id="361" name="Google Shape;361;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64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3" name="Google Shape;363;p24"/>
          <p:cNvGrpSpPr/>
          <p:nvPr/>
        </p:nvGrpSpPr>
        <p:grpSpPr>
          <a:xfrm>
            <a:off x="16415575" y="706336"/>
            <a:ext cx="270079" cy="270079"/>
            <a:chOff x="0" y="0"/>
            <a:chExt cx="812800" cy="812800"/>
          </a:xfrm>
        </p:grpSpPr>
        <p:sp>
          <p:nvSpPr>
            <p:cNvPr id="364" name="Google Shape;364;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9B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6" name="Google Shape;366;p24"/>
          <p:cNvSpPr/>
          <p:nvPr/>
        </p:nvSpPr>
        <p:spPr>
          <a:xfrm>
            <a:off x="524203" y="1028700"/>
            <a:ext cx="6379810" cy="9258300"/>
          </a:xfrm>
          <a:custGeom>
            <a:rect b="b" l="l" r="r" t="t"/>
            <a:pathLst>
              <a:path extrusionOk="0" h="9258300" w="6379810">
                <a:moveTo>
                  <a:pt x="0" y="0"/>
                </a:moveTo>
                <a:lnTo>
                  <a:pt x="6379811" y="0"/>
                </a:lnTo>
                <a:lnTo>
                  <a:pt x="6379811" y="9258300"/>
                </a:lnTo>
                <a:lnTo>
                  <a:pt x="0" y="9258300"/>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7DE4"/>
        </a:solidFill>
      </p:bgPr>
    </p:bg>
    <p:spTree>
      <p:nvGrpSpPr>
        <p:cNvPr id="370" name="Shape 370"/>
        <p:cNvGrpSpPr/>
        <p:nvPr/>
      </p:nvGrpSpPr>
      <p:grpSpPr>
        <a:xfrm>
          <a:off x="0" y="0"/>
          <a:ext cx="0" cy="0"/>
          <a:chOff x="0" y="0"/>
          <a:chExt cx="0" cy="0"/>
        </a:xfrm>
      </p:grpSpPr>
      <p:sp>
        <p:nvSpPr>
          <p:cNvPr id="371" name="Google Shape;371;p25"/>
          <p:cNvSpPr txBox="1"/>
          <p:nvPr/>
        </p:nvSpPr>
        <p:spPr>
          <a:xfrm>
            <a:off x="4366735" y="1123950"/>
            <a:ext cx="9554531" cy="1422400"/>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0" i="0" lang="en-US" sz="9999" u="none" cap="none" strike="noStrike">
                <a:solidFill>
                  <a:srgbClr val="C1FF72"/>
                </a:solidFill>
                <a:latin typeface="Anton"/>
                <a:ea typeface="Anton"/>
                <a:cs typeface="Anton"/>
                <a:sym typeface="Anton"/>
              </a:rPr>
              <a:t>MEET THE TEAM</a:t>
            </a:r>
            <a:endParaRPr/>
          </a:p>
        </p:txBody>
      </p:sp>
      <p:sp>
        <p:nvSpPr>
          <p:cNvPr id="372" name="Google Shape;372;p25"/>
          <p:cNvSpPr/>
          <p:nvPr/>
        </p:nvSpPr>
        <p:spPr>
          <a:xfrm>
            <a:off x="1360504" y="3258879"/>
            <a:ext cx="3348824" cy="5791990"/>
          </a:xfrm>
          <a:custGeom>
            <a:rect b="b" l="l" r="r" t="t"/>
            <a:pathLst>
              <a:path extrusionOk="0" h="7722653" w="4465098">
                <a:moveTo>
                  <a:pt x="0" y="0"/>
                </a:moveTo>
                <a:lnTo>
                  <a:pt x="4465098" y="0"/>
                </a:lnTo>
                <a:lnTo>
                  <a:pt x="4465098" y="7722653"/>
                </a:lnTo>
                <a:lnTo>
                  <a:pt x="0" y="7722653"/>
                </a:lnTo>
                <a:lnTo>
                  <a:pt x="0" y="0"/>
                </a:lnTo>
                <a:close/>
              </a:path>
            </a:pathLst>
          </a:custGeom>
          <a:blipFill rotWithShape="1">
            <a:blip r:embed="rId3">
              <a:alphaModFix/>
            </a:blip>
            <a:stretch>
              <a:fillRect b="0" l="0" r="0" t="0"/>
            </a:stretch>
          </a:blipFill>
          <a:ln>
            <a:noFill/>
          </a:ln>
        </p:spPr>
      </p:sp>
      <p:sp>
        <p:nvSpPr>
          <p:cNvPr id="373" name="Google Shape;373;p25"/>
          <p:cNvSpPr/>
          <p:nvPr/>
        </p:nvSpPr>
        <p:spPr>
          <a:xfrm>
            <a:off x="5433227" y="3258879"/>
            <a:ext cx="3348824" cy="5791990"/>
          </a:xfrm>
          <a:custGeom>
            <a:rect b="b" l="l" r="r" t="t"/>
            <a:pathLst>
              <a:path extrusionOk="0" h="7722653" w="4465098">
                <a:moveTo>
                  <a:pt x="0" y="0"/>
                </a:moveTo>
                <a:lnTo>
                  <a:pt x="4465097" y="0"/>
                </a:lnTo>
                <a:lnTo>
                  <a:pt x="4465097" y="7722653"/>
                </a:lnTo>
                <a:lnTo>
                  <a:pt x="0" y="7722653"/>
                </a:lnTo>
                <a:lnTo>
                  <a:pt x="0" y="0"/>
                </a:lnTo>
                <a:close/>
              </a:path>
            </a:pathLst>
          </a:custGeom>
          <a:blipFill rotWithShape="1">
            <a:blip r:embed="rId3">
              <a:alphaModFix/>
            </a:blip>
            <a:stretch>
              <a:fillRect b="0" l="0" r="0" t="0"/>
            </a:stretch>
          </a:blipFill>
          <a:ln>
            <a:noFill/>
          </a:ln>
        </p:spPr>
      </p:sp>
      <p:sp>
        <p:nvSpPr>
          <p:cNvPr id="374" name="Google Shape;374;p25"/>
          <p:cNvSpPr/>
          <p:nvPr/>
        </p:nvSpPr>
        <p:spPr>
          <a:xfrm>
            <a:off x="9505950" y="3258879"/>
            <a:ext cx="3348824" cy="5791990"/>
          </a:xfrm>
          <a:custGeom>
            <a:rect b="b" l="l" r="r" t="t"/>
            <a:pathLst>
              <a:path extrusionOk="0" h="7722653" w="4465098">
                <a:moveTo>
                  <a:pt x="0" y="0"/>
                </a:moveTo>
                <a:lnTo>
                  <a:pt x="4465098" y="0"/>
                </a:lnTo>
                <a:lnTo>
                  <a:pt x="4465098" y="7722653"/>
                </a:lnTo>
                <a:lnTo>
                  <a:pt x="0" y="7722653"/>
                </a:lnTo>
                <a:lnTo>
                  <a:pt x="0" y="0"/>
                </a:lnTo>
                <a:close/>
              </a:path>
            </a:pathLst>
          </a:custGeom>
          <a:blipFill rotWithShape="1">
            <a:blip r:embed="rId3">
              <a:alphaModFix/>
            </a:blip>
            <a:stretch>
              <a:fillRect b="0" l="0" r="0" t="0"/>
            </a:stretch>
          </a:blipFill>
          <a:ln>
            <a:noFill/>
          </a:ln>
        </p:spPr>
      </p:sp>
      <p:sp>
        <p:nvSpPr>
          <p:cNvPr id="375" name="Google Shape;375;p25"/>
          <p:cNvSpPr/>
          <p:nvPr/>
        </p:nvSpPr>
        <p:spPr>
          <a:xfrm>
            <a:off x="13578674" y="3258879"/>
            <a:ext cx="3348823" cy="5791990"/>
          </a:xfrm>
          <a:custGeom>
            <a:rect b="b" l="l" r="r" t="t"/>
            <a:pathLst>
              <a:path extrusionOk="0" h="7722653" w="4465098">
                <a:moveTo>
                  <a:pt x="0" y="0"/>
                </a:moveTo>
                <a:lnTo>
                  <a:pt x="4465098" y="0"/>
                </a:lnTo>
                <a:lnTo>
                  <a:pt x="4465098" y="7722653"/>
                </a:lnTo>
                <a:lnTo>
                  <a:pt x="0" y="7722653"/>
                </a:lnTo>
                <a:lnTo>
                  <a:pt x="0" y="0"/>
                </a:lnTo>
                <a:close/>
              </a:path>
            </a:pathLst>
          </a:custGeom>
          <a:blipFill rotWithShape="1">
            <a:blip r:embed="rId3">
              <a:alphaModFix/>
            </a:blip>
            <a:stretch>
              <a:fillRect b="0" l="0" r="0" t="0"/>
            </a:stretch>
          </a:blipFill>
          <a:ln>
            <a:noFill/>
          </a:ln>
        </p:spPr>
      </p:sp>
      <p:sp>
        <p:nvSpPr>
          <p:cNvPr id="376" name="Google Shape;376;p25"/>
          <p:cNvSpPr/>
          <p:nvPr/>
        </p:nvSpPr>
        <p:spPr>
          <a:xfrm>
            <a:off x="1498130" y="3746150"/>
            <a:ext cx="3083293" cy="4011005"/>
          </a:xfrm>
          <a:custGeom>
            <a:rect b="b" l="l" r="r" t="t"/>
            <a:pathLst>
              <a:path extrusionOk="0" h="5348006" w="4111057">
                <a:moveTo>
                  <a:pt x="0" y="0"/>
                </a:moveTo>
                <a:lnTo>
                  <a:pt x="4111057" y="0"/>
                </a:lnTo>
                <a:lnTo>
                  <a:pt x="4111057" y="5348006"/>
                </a:lnTo>
                <a:lnTo>
                  <a:pt x="0" y="5348006"/>
                </a:lnTo>
                <a:lnTo>
                  <a:pt x="0" y="0"/>
                </a:lnTo>
                <a:close/>
              </a:path>
            </a:pathLst>
          </a:custGeom>
          <a:blipFill rotWithShape="1">
            <a:blip r:embed="rId4">
              <a:alphaModFix/>
            </a:blip>
            <a:stretch>
              <a:fillRect b="-5631" l="-752" r="0" t="-642"/>
            </a:stretch>
          </a:blipFill>
          <a:ln>
            <a:noFill/>
          </a:ln>
        </p:spPr>
      </p:sp>
      <p:sp>
        <p:nvSpPr>
          <p:cNvPr id="377" name="Google Shape;377;p25"/>
          <p:cNvSpPr/>
          <p:nvPr/>
        </p:nvSpPr>
        <p:spPr>
          <a:xfrm>
            <a:off x="5565992" y="3746150"/>
            <a:ext cx="3083293" cy="4011005"/>
          </a:xfrm>
          <a:custGeom>
            <a:rect b="b" l="l" r="r" t="t"/>
            <a:pathLst>
              <a:path extrusionOk="0" h="5348006" w="4111057">
                <a:moveTo>
                  <a:pt x="0" y="0"/>
                </a:moveTo>
                <a:lnTo>
                  <a:pt x="4111057" y="0"/>
                </a:lnTo>
                <a:lnTo>
                  <a:pt x="4111057" y="5348006"/>
                </a:lnTo>
                <a:lnTo>
                  <a:pt x="0" y="5348006"/>
                </a:lnTo>
                <a:lnTo>
                  <a:pt x="0" y="0"/>
                </a:lnTo>
                <a:close/>
              </a:path>
            </a:pathLst>
          </a:custGeom>
          <a:blipFill rotWithShape="1">
            <a:blip r:embed="rId5">
              <a:alphaModFix/>
            </a:blip>
            <a:stretch>
              <a:fillRect b="0" l="-12847" r="-12845" t="0"/>
            </a:stretch>
          </a:blipFill>
          <a:ln>
            <a:noFill/>
          </a:ln>
        </p:spPr>
      </p:sp>
      <p:sp>
        <p:nvSpPr>
          <p:cNvPr id="378" name="Google Shape;378;p25"/>
          <p:cNvSpPr/>
          <p:nvPr/>
        </p:nvSpPr>
        <p:spPr>
          <a:xfrm>
            <a:off x="9629775" y="3746150"/>
            <a:ext cx="3083293" cy="4011005"/>
          </a:xfrm>
          <a:custGeom>
            <a:rect b="b" l="l" r="r" t="t"/>
            <a:pathLst>
              <a:path extrusionOk="0" h="5348006" w="4111057">
                <a:moveTo>
                  <a:pt x="0" y="0"/>
                </a:moveTo>
                <a:lnTo>
                  <a:pt x="4111057" y="0"/>
                </a:lnTo>
                <a:lnTo>
                  <a:pt x="4111057" y="5348006"/>
                </a:lnTo>
                <a:lnTo>
                  <a:pt x="0" y="5348006"/>
                </a:lnTo>
                <a:lnTo>
                  <a:pt x="0" y="0"/>
                </a:lnTo>
                <a:close/>
              </a:path>
            </a:pathLst>
          </a:custGeom>
          <a:blipFill rotWithShape="1">
            <a:blip r:embed="rId6">
              <a:alphaModFix/>
            </a:blip>
            <a:stretch>
              <a:fillRect b="-63787" l="-23026" r="-43218" t="-9787"/>
            </a:stretch>
          </a:blipFill>
          <a:ln>
            <a:noFill/>
          </a:ln>
        </p:spPr>
      </p:sp>
      <p:sp>
        <p:nvSpPr>
          <p:cNvPr id="379" name="Google Shape;379;p25"/>
          <p:cNvSpPr/>
          <p:nvPr/>
        </p:nvSpPr>
        <p:spPr>
          <a:xfrm>
            <a:off x="13712024" y="3746150"/>
            <a:ext cx="3083293" cy="4011005"/>
          </a:xfrm>
          <a:custGeom>
            <a:rect b="b" l="l" r="r" t="t"/>
            <a:pathLst>
              <a:path extrusionOk="0" h="5348006" w="4111057">
                <a:moveTo>
                  <a:pt x="0" y="0"/>
                </a:moveTo>
                <a:lnTo>
                  <a:pt x="4111057" y="0"/>
                </a:lnTo>
                <a:lnTo>
                  <a:pt x="4111057" y="5348006"/>
                </a:lnTo>
                <a:lnTo>
                  <a:pt x="0" y="5348006"/>
                </a:lnTo>
                <a:lnTo>
                  <a:pt x="0" y="0"/>
                </a:lnTo>
                <a:close/>
              </a:path>
            </a:pathLst>
          </a:custGeom>
          <a:blipFill rotWithShape="1">
            <a:blip r:embed="rId7">
              <a:alphaModFix/>
            </a:blip>
            <a:stretch>
              <a:fillRect b="0" l="-47621" r="-47621" t="0"/>
            </a:stretch>
          </a:blipFill>
          <a:ln>
            <a:noFill/>
          </a:ln>
        </p:spPr>
      </p:sp>
      <p:sp>
        <p:nvSpPr>
          <p:cNvPr id="380" name="Google Shape;380;p25"/>
          <p:cNvSpPr txBox="1"/>
          <p:nvPr/>
        </p:nvSpPr>
        <p:spPr>
          <a:xfrm>
            <a:off x="1498130" y="7871763"/>
            <a:ext cx="30684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C1FF72"/>
                </a:solidFill>
                <a:latin typeface="Arial"/>
                <a:ea typeface="Arial"/>
                <a:cs typeface="Arial"/>
                <a:sym typeface="Arial"/>
              </a:rPr>
              <a:t>John Doe</a:t>
            </a:r>
            <a:endParaRPr/>
          </a:p>
        </p:txBody>
      </p:sp>
      <p:sp>
        <p:nvSpPr>
          <p:cNvPr id="381" name="Google Shape;381;p25"/>
          <p:cNvSpPr txBox="1"/>
          <p:nvPr/>
        </p:nvSpPr>
        <p:spPr>
          <a:xfrm>
            <a:off x="5565993" y="7871763"/>
            <a:ext cx="30684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C1FF72"/>
                </a:solidFill>
                <a:latin typeface="Arial"/>
                <a:ea typeface="Arial"/>
                <a:cs typeface="Arial"/>
                <a:sym typeface="Arial"/>
              </a:rPr>
              <a:t>Jane Doe</a:t>
            </a:r>
            <a:endParaRPr/>
          </a:p>
        </p:txBody>
      </p:sp>
      <p:sp>
        <p:nvSpPr>
          <p:cNvPr id="382" name="Google Shape;382;p25"/>
          <p:cNvSpPr txBox="1"/>
          <p:nvPr/>
        </p:nvSpPr>
        <p:spPr>
          <a:xfrm>
            <a:off x="9648825" y="7871763"/>
            <a:ext cx="30684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C1FF72"/>
                </a:solidFill>
                <a:latin typeface="Arial"/>
                <a:ea typeface="Arial"/>
                <a:cs typeface="Arial"/>
                <a:sym typeface="Arial"/>
              </a:rPr>
              <a:t>Jack Doe</a:t>
            </a:r>
            <a:endParaRPr/>
          </a:p>
        </p:txBody>
      </p:sp>
      <p:sp>
        <p:nvSpPr>
          <p:cNvPr id="383" name="Google Shape;383;p25"/>
          <p:cNvSpPr txBox="1"/>
          <p:nvPr/>
        </p:nvSpPr>
        <p:spPr>
          <a:xfrm>
            <a:off x="13712024" y="7871763"/>
            <a:ext cx="30684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C1FF72"/>
                </a:solidFill>
                <a:latin typeface="Arial"/>
                <a:ea typeface="Arial"/>
                <a:cs typeface="Arial"/>
                <a:sym typeface="Arial"/>
              </a:rPr>
              <a:t>Jean Doe</a:t>
            </a:r>
            <a:endParaRPr/>
          </a:p>
        </p:txBody>
      </p:sp>
      <p:grpSp>
        <p:nvGrpSpPr>
          <p:cNvPr id="384" name="Google Shape;384;p25"/>
          <p:cNvGrpSpPr/>
          <p:nvPr/>
        </p:nvGrpSpPr>
        <p:grpSpPr>
          <a:xfrm>
            <a:off x="17302896" y="706336"/>
            <a:ext cx="270079" cy="270079"/>
            <a:chOff x="0" y="0"/>
            <a:chExt cx="812800" cy="812800"/>
          </a:xfrm>
        </p:grpSpPr>
        <p:sp>
          <p:nvSpPr>
            <p:cNvPr id="385" name="Google Shape;38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1E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7" name="Google Shape;387;p25"/>
          <p:cNvGrpSpPr/>
          <p:nvPr/>
        </p:nvGrpSpPr>
        <p:grpSpPr>
          <a:xfrm>
            <a:off x="16859235" y="706336"/>
            <a:ext cx="270079" cy="270079"/>
            <a:chOff x="0" y="0"/>
            <a:chExt cx="812800" cy="812800"/>
          </a:xfrm>
        </p:grpSpPr>
        <p:sp>
          <p:nvSpPr>
            <p:cNvPr id="388" name="Google Shape;388;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E4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0" name="Google Shape;390;p25"/>
          <p:cNvGrpSpPr/>
          <p:nvPr/>
        </p:nvGrpSpPr>
        <p:grpSpPr>
          <a:xfrm>
            <a:off x="16415575" y="706336"/>
            <a:ext cx="270079" cy="270079"/>
            <a:chOff x="0" y="0"/>
            <a:chExt cx="812800" cy="812800"/>
          </a:xfrm>
        </p:grpSpPr>
        <p:sp>
          <p:nvSpPr>
            <p:cNvPr id="391" name="Google Shape;391;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85D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348"/>
        </a:solidFill>
      </p:bgPr>
    </p:bg>
    <p:spTree>
      <p:nvGrpSpPr>
        <p:cNvPr id="396" name="Shape 396"/>
        <p:cNvGrpSpPr/>
        <p:nvPr/>
      </p:nvGrpSpPr>
      <p:grpSpPr>
        <a:xfrm>
          <a:off x="0" y="0"/>
          <a:ext cx="0" cy="0"/>
          <a:chOff x="0" y="0"/>
          <a:chExt cx="0" cy="0"/>
        </a:xfrm>
      </p:grpSpPr>
      <p:grpSp>
        <p:nvGrpSpPr>
          <p:cNvPr id="397" name="Google Shape;397;p26"/>
          <p:cNvGrpSpPr/>
          <p:nvPr/>
        </p:nvGrpSpPr>
        <p:grpSpPr>
          <a:xfrm>
            <a:off x="0" y="884039"/>
            <a:ext cx="8204119" cy="2372065"/>
            <a:chOff x="0" y="-38100"/>
            <a:chExt cx="2160756" cy="624741"/>
          </a:xfrm>
        </p:grpSpPr>
        <p:sp>
          <p:nvSpPr>
            <p:cNvPr id="398" name="Google Shape;398;p26"/>
            <p:cNvSpPr/>
            <p:nvPr/>
          </p:nvSpPr>
          <p:spPr>
            <a:xfrm>
              <a:off x="0" y="0"/>
              <a:ext cx="2160756" cy="586641"/>
            </a:xfrm>
            <a:custGeom>
              <a:rect b="b" l="l" r="r" t="t"/>
              <a:pathLst>
                <a:path extrusionOk="0" h="586641" w="2160756">
                  <a:moveTo>
                    <a:pt x="0" y="0"/>
                  </a:moveTo>
                  <a:lnTo>
                    <a:pt x="2160756" y="0"/>
                  </a:lnTo>
                  <a:lnTo>
                    <a:pt x="2160756" y="586641"/>
                  </a:lnTo>
                  <a:lnTo>
                    <a:pt x="0" y="586641"/>
                  </a:lnTo>
                  <a:close/>
                </a:path>
              </a:pathLst>
            </a:custGeom>
            <a:solidFill>
              <a:srgbClr val="467DE4"/>
            </a:solidFill>
            <a:ln>
              <a:noFill/>
            </a:ln>
          </p:spPr>
        </p:sp>
        <p:sp>
          <p:nvSpPr>
            <p:cNvPr id="399" name="Google Shape;399;p26"/>
            <p:cNvSpPr txBox="1"/>
            <p:nvPr/>
          </p:nvSpPr>
          <p:spPr>
            <a:xfrm>
              <a:off x="0" y="-38100"/>
              <a:ext cx="2160756" cy="6247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0" name="Google Shape;400;p26"/>
          <p:cNvSpPr txBox="1"/>
          <p:nvPr/>
        </p:nvSpPr>
        <p:spPr>
          <a:xfrm>
            <a:off x="1024161" y="1478827"/>
            <a:ext cx="5292936" cy="142240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0" i="0" lang="en-US" sz="9999" u="none" cap="none" strike="noStrike">
                <a:solidFill>
                  <a:srgbClr val="C1FF72"/>
                </a:solidFill>
                <a:latin typeface="Anton"/>
                <a:ea typeface="Anton"/>
                <a:cs typeface="Anton"/>
                <a:sym typeface="Anton"/>
              </a:rPr>
              <a:t>ABOUT US</a:t>
            </a:r>
            <a:endParaRPr/>
          </a:p>
        </p:txBody>
      </p:sp>
      <p:sp>
        <p:nvSpPr>
          <p:cNvPr id="401" name="Google Shape;401;p26"/>
          <p:cNvSpPr txBox="1"/>
          <p:nvPr/>
        </p:nvSpPr>
        <p:spPr>
          <a:xfrm>
            <a:off x="1024161" y="3813175"/>
            <a:ext cx="4970700" cy="5769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2499" u="none" cap="none" strike="noStrike">
                <a:solidFill>
                  <a:srgbClr val="FFFFFF"/>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a:p>
        </p:txBody>
      </p:sp>
      <p:sp>
        <p:nvSpPr>
          <p:cNvPr id="402" name="Google Shape;402;p26"/>
          <p:cNvSpPr txBox="1"/>
          <p:nvPr/>
        </p:nvSpPr>
        <p:spPr>
          <a:xfrm>
            <a:off x="12288668" y="981075"/>
            <a:ext cx="4970700" cy="80778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2499" u="none" cap="none" strike="noStrike">
                <a:solidFill>
                  <a:srgbClr val="FFFFFF"/>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a:p>
          <a:p>
            <a:pPr indent="0" lvl="0" marL="0" marR="0" rtl="0" algn="just">
              <a:lnSpc>
                <a:spcPct val="100000"/>
              </a:lnSpc>
              <a:spcBef>
                <a:spcPts val="0"/>
              </a:spcBef>
              <a:spcAft>
                <a:spcPts val="0"/>
              </a:spcAft>
              <a:buNone/>
            </a:pPr>
            <a:r>
              <a:t/>
            </a:r>
            <a:endParaRPr b="0" i="0" sz="2499" u="none" cap="none" strike="noStrike">
              <a:solidFill>
                <a:srgbClr val="FFFFFF"/>
              </a:solidFill>
              <a:latin typeface="Arial"/>
              <a:ea typeface="Arial"/>
              <a:cs typeface="Arial"/>
              <a:sym typeface="Arial"/>
            </a:endParaRPr>
          </a:p>
          <a:p>
            <a:pPr indent="0" lvl="0" marL="0" marR="0" rtl="0" algn="just">
              <a:lnSpc>
                <a:spcPct val="100000"/>
              </a:lnSpc>
              <a:spcBef>
                <a:spcPts val="0"/>
              </a:spcBef>
              <a:spcAft>
                <a:spcPts val="0"/>
              </a:spcAft>
              <a:buNone/>
            </a:pPr>
            <a:r>
              <a:rPr b="0" i="0" lang="en-US" sz="2499" u="none" cap="none" strike="noStrike">
                <a:solidFill>
                  <a:srgbClr val="FFFFFF"/>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a:t>
            </a:r>
            <a:endParaRPr/>
          </a:p>
        </p:txBody>
      </p:sp>
      <p:sp>
        <p:nvSpPr>
          <p:cNvPr id="403" name="Google Shape;403;p26"/>
          <p:cNvSpPr/>
          <p:nvPr/>
        </p:nvSpPr>
        <p:spPr>
          <a:xfrm>
            <a:off x="6585343" y="514350"/>
            <a:ext cx="5117315" cy="9258300"/>
          </a:xfrm>
          <a:custGeom>
            <a:rect b="b" l="l" r="r" t="t"/>
            <a:pathLst>
              <a:path extrusionOk="0" h="9258300" w="5117315">
                <a:moveTo>
                  <a:pt x="0" y="0"/>
                </a:moveTo>
                <a:lnTo>
                  <a:pt x="5117314" y="0"/>
                </a:lnTo>
                <a:lnTo>
                  <a:pt x="5117314" y="9258300"/>
                </a:lnTo>
                <a:lnTo>
                  <a:pt x="0" y="9258300"/>
                </a:lnTo>
                <a:lnTo>
                  <a:pt x="0" y="0"/>
                </a:lnTo>
                <a:close/>
              </a:path>
            </a:pathLst>
          </a:custGeom>
          <a:blipFill rotWithShape="1">
            <a:blip r:embed="rId3">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