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nton"/>
      <p:regular r:id="rId23"/>
    </p:embeddedFont>
    <p:embeddedFont>
      <p:font typeface="Montserrat"/>
      <p:regular r:id="rId24"/>
      <p:bold r:id="rId25"/>
      <p:italic r:id="rId26"/>
      <p:boldItalic r:id="rId27"/>
    </p:embeddedFont>
    <p:embeddedFont>
      <p:font typeface="Poppi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regular.fntdata"/><Relationship Id="rId23" Type="http://schemas.openxmlformats.org/officeDocument/2006/relationships/font" Target="fonts/Anto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Poppins-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0d1d0f995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0d1d0f9957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d1d0f9957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0d1d0f9957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0d1d0f9957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0d1d0f9957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d1d0f9957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0d1d0f9957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d1d0f9957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0d1d0f9957_1_2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0d1d0f9957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0d1d0f9957_1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0d1d0f9957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0d1d0f9957_1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0d1d0f9957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0d1d0f9957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0d1d0f9957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30d1d0f9957_1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d1d0f9957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0d1d0f9957_1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0d1d0f9957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0d1d0f9957_1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0d1d0f9957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0d1d0f9957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d1d0f9957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0d1d0f9957_1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0d1d0f9957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0d1d0f9957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d1d0f9957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0d1d0f9957_1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d1d0f9957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0d1d0f9957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0d1d0f9957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30d1d0f9957_1_1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0" y="0"/>
            <a:ext cx="9144000" cy="5143500"/>
          </a:xfrm>
          <a:prstGeom prst="rect">
            <a:avLst/>
          </a:prstGeom>
          <a:noFill/>
          <a:ln>
            <a:noFill/>
          </a:ln>
        </p:spPr>
      </p:sp>
      <p:grpSp>
        <p:nvGrpSpPr>
          <p:cNvPr id="11" name="Google Shape;11;p2"/>
          <p:cNvGrpSpPr/>
          <p:nvPr/>
        </p:nvGrpSpPr>
        <p:grpSpPr>
          <a:xfrm>
            <a:off x="3559350" y="2959600"/>
            <a:ext cx="4895937" cy="1289078"/>
            <a:chOff x="0" y="-38100"/>
            <a:chExt cx="2478328" cy="679034"/>
          </a:xfrm>
        </p:grpSpPr>
        <p:sp>
          <p:nvSpPr>
            <p:cNvPr id="12" name="Google Shape;12;p2"/>
            <p:cNvSpPr/>
            <p:nvPr/>
          </p:nvSpPr>
          <p:spPr>
            <a:xfrm>
              <a:off x="0" y="0"/>
              <a:ext cx="2478328" cy="640934"/>
            </a:xfrm>
            <a:custGeom>
              <a:rect b="b" l="l" r="r" t="t"/>
              <a:pathLst>
                <a:path extrusionOk="0" h="640934" w="2478328">
                  <a:moveTo>
                    <a:pt x="0" y="0"/>
                  </a:moveTo>
                  <a:lnTo>
                    <a:pt x="2478328" y="0"/>
                  </a:lnTo>
                  <a:lnTo>
                    <a:pt x="2478328" y="640934"/>
                  </a:lnTo>
                  <a:lnTo>
                    <a:pt x="0" y="640934"/>
                  </a:lnTo>
                  <a:close/>
                </a:path>
              </a:pathLst>
            </a:custGeom>
            <a:solidFill>
              <a:srgbClr val="202928"/>
            </a:solidFill>
            <a:ln>
              <a:noFill/>
            </a:ln>
          </p:spPr>
        </p:sp>
        <p:sp>
          <p:nvSpPr>
            <p:cNvPr id="13" name="Google Shape;13;p2"/>
            <p:cNvSpPr txBox="1"/>
            <p:nvPr/>
          </p:nvSpPr>
          <p:spPr>
            <a:xfrm>
              <a:off x="0" y="-38100"/>
              <a:ext cx="2478300" cy="678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688450" y="1670525"/>
            <a:ext cx="7783994" cy="1163593"/>
            <a:chOff x="0" y="-38100"/>
            <a:chExt cx="1414500" cy="679034"/>
          </a:xfrm>
        </p:grpSpPr>
        <p:sp>
          <p:nvSpPr>
            <p:cNvPr id="15" name="Google Shape;15;p2"/>
            <p:cNvSpPr/>
            <p:nvPr/>
          </p:nvSpPr>
          <p:spPr>
            <a:xfrm>
              <a:off x="0" y="0"/>
              <a:ext cx="1414416" cy="640934"/>
            </a:xfrm>
            <a:custGeom>
              <a:rect b="b" l="l" r="r" t="t"/>
              <a:pathLst>
                <a:path extrusionOk="0" h="640934" w="1414416">
                  <a:moveTo>
                    <a:pt x="0" y="0"/>
                  </a:moveTo>
                  <a:lnTo>
                    <a:pt x="1414416" y="0"/>
                  </a:lnTo>
                  <a:lnTo>
                    <a:pt x="1414416" y="640934"/>
                  </a:lnTo>
                  <a:lnTo>
                    <a:pt x="0" y="640934"/>
                  </a:lnTo>
                  <a:close/>
                </a:path>
              </a:pathLst>
            </a:custGeom>
            <a:solidFill>
              <a:srgbClr val="202928"/>
            </a:solidFill>
            <a:ln>
              <a:noFill/>
            </a:ln>
          </p:spPr>
        </p:sp>
        <p:sp>
          <p:nvSpPr>
            <p:cNvPr id="16" name="Google Shape;16;p2"/>
            <p:cNvSpPr txBox="1"/>
            <p:nvPr/>
          </p:nvSpPr>
          <p:spPr>
            <a:xfrm>
              <a:off x="0" y="-38100"/>
              <a:ext cx="1414500" cy="678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 name="Google Shape;17;p2"/>
          <p:cNvSpPr txBox="1"/>
          <p:nvPr>
            <p:ph type="ctrTitle"/>
          </p:nvPr>
        </p:nvSpPr>
        <p:spPr>
          <a:xfrm>
            <a:off x="688450" y="1754600"/>
            <a:ext cx="7784100" cy="1042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900"/>
              <a:buNone/>
              <a:defRPr sz="4900"/>
            </a:lvl1pPr>
            <a:lvl2pPr lvl="1" algn="ctr">
              <a:spcBef>
                <a:spcPts val="0"/>
              </a:spcBef>
              <a:spcAft>
                <a:spcPts val="0"/>
              </a:spcAft>
              <a:buSzPts val="4900"/>
              <a:buNone/>
              <a:defRPr sz="4900"/>
            </a:lvl2pPr>
            <a:lvl3pPr lvl="2" algn="ctr">
              <a:spcBef>
                <a:spcPts val="0"/>
              </a:spcBef>
              <a:spcAft>
                <a:spcPts val="0"/>
              </a:spcAft>
              <a:buSzPts val="4900"/>
              <a:buNone/>
              <a:defRPr sz="4900"/>
            </a:lvl3pPr>
            <a:lvl4pPr lvl="3" algn="ctr">
              <a:spcBef>
                <a:spcPts val="0"/>
              </a:spcBef>
              <a:spcAft>
                <a:spcPts val="0"/>
              </a:spcAft>
              <a:buSzPts val="4900"/>
              <a:buNone/>
              <a:defRPr sz="4900"/>
            </a:lvl4pPr>
            <a:lvl5pPr lvl="4" algn="ctr">
              <a:spcBef>
                <a:spcPts val="0"/>
              </a:spcBef>
              <a:spcAft>
                <a:spcPts val="0"/>
              </a:spcAft>
              <a:buSzPts val="4900"/>
              <a:buNone/>
              <a:defRPr sz="4900"/>
            </a:lvl5pPr>
            <a:lvl6pPr lvl="5" algn="ctr">
              <a:spcBef>
                <a:spcPts val="0"/>
              </a:spcBef>
              <a:spcAft>
                <a:spcPts val="0"/>
              </a:spcAft>
              <a:buSzPts val="4900"/>
              <a:buNone/>
              <a:defRPr sz="4900"/>
            </a:lvl6pPr>
            <a:lvl7pPr lvl="6" algn="ctr">
              <a:spcBef>
                <a:spcPts val="0"/>
              </a:spcBef>
              <a:spcAft>
                <a:spcPts val="0"/>
              </a:spcAft>
              <a:buSzPts val="4900"/>
              <a:buNone/>
              <a:defRPr sz="4900"/>
            </a:lvl7pPr>
            <a:lvl8pPr lvl="7" algn="ctr">
              <a:spcBef>
                <a:spcPts val="0"/>
              </a:spcBef>
              <a:spcAft>
                <a:spcPts val="0"/>
              </a:spcAft>
              <a:buSzPts val="4900"/>
              <a:buNone/>
              <a:defRPr sz="4900"/>
            </a:lvl8pPr>
            <a:lvl9pPr lvl="8" algn="ctr">
              <a:spcBef>
                <a:spcPts val="0"/>
              </a:spcBef>
              <a:spcAft>
                <a:spcPts val="0"/>
              </a:spcAft>
              <a:buSzPts val="4900"/>
              <a:buNone/>
              <a:defRPr sz="4900"/>
            </a:lvl9pPr>
          </a:lstStyle>
          <a:p/>
        </p:txBody>
      </p:sp>
      <p:sp>
        <p:nvSpPr>
          <p:cNvPr id="18" name="Google Shape;18;p2"/>
          <p:cNvSpPr txBox="1"/>
          <p:nvPr>
            <p:ph idx="1" type="subTitle"/>
          </p:nvPr>
        </p:nvSpPr>
        <p:spPr>
          <a:xfrm>
            <a:off x="3559525" y="3265250"/>
            <a:ext cx="4896000" cy="983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0" name="Google Shape;20;p2"/>
          <p:cNvCxnSpPr/>
          <p:nvPr/>
        </p:nvCxnSpPr>
        <p:spPr>
          <a:xfrm>
            <a:off x="688454" y="4543425"/>
            <a:ext cx="7716900" cy="0"/>
          </a:xfrm>
          <a:prstGeom prst="straightConnector1">
            <a:avLst/>
          </a:prstGeom>
          <a:noFill/>
          <a:ln cap="flat" cmpd="sng" w="38100">
            <a:solidFill>
              <a:srgbClr val="FFFFFF"/>
            </a:solidFill>
            <a:prstDash val="solid"/>
            <a:round/>
            <a:headEnd len="sm" w="sm" type="none"/>
            <a:tailEnd len="sm" w="sm" type="none"/>
          </a:ln>
        </p:spPr>
      </p:cxnSp>
      <p:cxnSp>
        <p:nvCxnSpPr>
          <p:cNvPr id="21" name="Google Shape;21;p2"/>
          <p:cNvCxnSpPr/>
          <p:nvPr/>
        </p:nvCxnSpPr>
        <p:spPr>
          <a:xfrm>
            <a:off x="688454" y="4172494"/>
            <a:ext cx="2685300" cy="0"/>
          </a:xfrm>
          <a:prstGeom prst="straightConnector1">
            <a:avLst/>
          </a:prstGeom>
          <a:noFill/>
          <a:ln cap="flat" cmpd="sng" w="38100">
            <a:solidFill>
              <a:srgbClr val="FFFFFF"/>
            </a:solidFill>
            <a:prstDash val="solid"/>
            <a:round/>
            <a:headEnd len="sm" w="sm" type="none"/>
            <a:tailEnd len="sm" w="sm" type="none"/>
          </a:ln>
        </p:spPr>
      </p:cxnSp>
      <p:cxnSp>
        <p:nvCxnSpPr>
          <p:cNvPr id="22" name="Google Shape;22;p2"/>
          <p:cNvCxnSpPr/>
          <p:nvPr/>
        </p:nvCxnSpPr>
        <p:spPr>
          <a:xfrm>
            <a:off x="683956" y="3054951"/>
            <a:ext cx="26943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
          <p:cNvSpPr txBox="1"/>
          <p:nvPr>
            <p:ph type="title"/>
          </p:nvPr>
        </p:nvSpPr>
        <p:spPr>
          <a:xfrm>
            <a:off x="688450" y="2150850"/>
            <a:ext cx="56280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27" name="Google Shape;27;p3"/>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ph idx="2" type="pic"/>
          </p:nvPr>
        </p:nvSpPr>
        <p:spPr>
          <a:xfrm>
            <a:off x="5247100" y="0"/>
            <a:ext cx="3897000" cy="5143500"/>
          </a:xfrm>
          <a:prstGeom prst="rect">
            <a:avLst/>
          </a:prstGeom>
          <a:noFill/>
          <a:ln>
            <a:noFill/>
          </a:ln>
        </p:spPr>
      </p:sp>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4"/>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34" name="Google Shape;34;p4"/>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p:nvPr>
            <p:ph idx="2" type="pic"/>
          </p:nvPr>
        </p:nvSpPr>
        <p:spPr>
          <a:xfrm>
            <a:off x="-16700" y="-16700"/>
            <a:ext cx="9144000" cy="5143500"/>
          </a:xfrm>
          <a:prstGeom prst="rect">
            <a:avLst/>
          </a:prstGeom>
          <a:noFill/>
          <a:ln>
            <a:noFill/>
          </a:ln>
        </p:spPr>
      </p:sp>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3"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5"/>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42" name="Google Shape;42;p5"/>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6"/>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47" name="Google Shape;47;p6"/>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
        <p:nvSpPr>
          <p:cNvPr id="48" name="Google Shape;48;p6"/>
          <p:cNvSpPr/>
          <p:nvPr>
            <p:ph idx="2" type="pic"/>
          </p:nvPr>
        </p:nvSpPr>
        <p:spPr>
          <a:xfrm>
            <a:off x="3544350" y="1544100"/>
            <a:ext cx="2055300" cy="20553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7"/>
          <p:cNvSpPr txBox="1"/>
          <p:nvPr>
            <p:ph type="title"/>
          </p:nvPr>
        </p:nvSpPr>
        <p:spPr>
          <a:xfrm>
            <a:off x="490250" y="1136325"/>
            <a:ext cx="8530800" cy="19050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1" name="Google Shape;5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7"/>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53" name="Google Shape;53;p7"/>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0" y="15627"/>
            <a:ext cx="9144003" cy="5112248"/>
          </a:xfrm>
          <a:prstGeom prst="rect">
            <a:avLst/>
          </a:prstGeom>
          <a:noFill/>
          <a:ln>
            <a:noFill/>
          </a:ln>
        </p:spPr>
      </p:pic>
      <p:sp>
        <p:nvSpPr>
          <p:cNvPr id="56" name="Google Shape;56;p8"/>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57" name="Google Shape;57;p8"/>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
        <p:nvSpPr>
          <p:cNvPr id="58" name="Google Shape;5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9" name="Google Shape;5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0" name="Google Shape;6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1" name="Google Shape;6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 name="Shape 62"/>
        <p:cNvGrpSpPr/>
        <p:nvPr/>
      </p:nvGrpSpPr>
      <p:grpSpPr>
        <a:xfrm>
          <a:off x="0" y="0"/>
          <a:ext cx="0" cy="0"/>
          <a:chOff x="0" y="0"/>
          <a:chExt cx="0" cy="0"/>
        </a:xfrm>
      </p:grpSpPr>
      <p:pic>
        <p:nvPicPr>
          <p:cNvPr id="63" name="Google Shape;63;p9"/>
          <p:cNvPicPr preferRelativeResize="0"/>
          <p:nvPr/>
        </p:nvPicPr>
        <p:blipFill>
          <a:blip r:embed="rId2">
            <a:alphaModFix/>
          </a:blip>
          <a:stretch>
            <a:fillRect/>
          </a:stretch>
        </p:blipFill>
        <p:spPr>
          <a:xfrm>
            <a:off x="0" y="15627"/>
            <a:ext cx="9144003" cy="5112248"/>
          </a:xfrm>
          <a:prstGeom prst="rect">
            <a:avLst/>
          </a:prstGeom>
          <a:noFill/>
          <a:ln>
            <a:noFill/>
          </a:ln>
        </p:spPr>
      </p:pic>
      <p:sp>
        <p:nvSpPr>
          <p:cNvPr id="64" name="Google Shape;64;p9"/>
          <p:cNvSpPr txBox="1"/>
          <p:nvPr/>
        </p:nvSpPr>
        <p:spPr>
          <a:xfrm>
            <a:off x="6798391" y="4480190"/>
            <a:ext cx="1657200" cy="231000"/>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65" name="Google Shape;65;p9"/>
          <p:cNvCxnSpPr/>
          <p:nvPr/>
        </p:nvCxnSpPr>
        <p:spPr>
          <a:xfrm>
            <a:off x="688454" y="4619625"/>
            <a:ext cx="5987400" cy="0"/>
          </a:xfrm>
          <a:prstGeom prst="straightConnector1">
            <a:avLst/>
          </a:prstGeom>
          <a:noFill/>
          <a:ln cap="flat" cmpd="sng" w="38100">
            <a:solidFill>
              <a:srgbClr val="FFFFFF"/>
            </a:solidFill>
            <a:prstDash val="solid"/>
            <a:round/>
            <a:headEnd len="sm" w="sm" type="none"/>
            <a:tailEnd len="sm" w="sm" type="none"/>
          </a:ln>
        </p:spPr>
      </p:cxnSp>
      <p:sp>
        <p:nvSpPr>
          <p:cNvPr id="66" name="Google Shape;66;p9"/>
          <p:cNvSpPr txBox="1"/>
          <p:nvPr>
            <p:ph idx="1" type="body"/>
          </p:nvPr>
        </p:nvSpPr>
        <p:spPr>
          <a:xfrm>
            <a:off x="616500" y="1919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7" name="Google Shape;6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Anton"/>
              <a:buChar char="○"/>
              <a:defRPr>
                <a:solidFill>
                  <a:schemeClr val="dk2"/>
                </a:solidFill>
                <a:latin typeface="Anton"/>
                <a:ea typeface="Anton"/>
                <a:cs typeface="Anton"/>
                <a:sym typeface="Anton"/>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40.jpg"/><Relationship Id="rId5" Type="http://schemas.openxmlformats.org/officeDocument/2006/relationships/image" Target="../media/image3.jpg"/><Relationship Id="rId6"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8.jpg"/><Relationship Id="rId5" Type="http://schemas.openxmlformats.org/officeDocument/2006/relationships/image" Target="../media/image20.jpg"/><Relationship Id="rId6"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37.png"/><Relationship Id="rId41" Type="http://schemas.openxmlformats.org/officeDocument/2006/relationships/image" Target="../media/image61.png"/><Relationship Id="rId22" Type="http://schemas.openxmlformats.org/officeDocument/2006/relationships/image" Target="../media/image38.png"/><Relationship Id="rId21" Type="http://schemas.openxmlformats.org/officeDocument/2006/relationships/image" Target="../media/image45.png"/><Relationship Id="rId24" Type="http://schemas.openxmlformats.org/officeDocument/2006/relationships/image" Target="../media/image47.png"/><Relationship Id="rId23"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31.png"/><Relationship Id="rId26" Type="http://schemas.openxmlformats.org/officeDocument/2006/relationships/image" Target="../media/image49.png"/><Relationship Id="rId25" Type="http://schemas.openxmlformats.org/officeDocument/2006/relationships/image" Target="../media/image48.png"/><Relationship Id="rId28" Type="http://schemas.openxmlformats.org/officeDocument/2006/relationships/image" Target="../media/image43.png"/><Relationship Id="rId27" Type="http://schemas.openxmlformats.org/officeDocument/2006/relationships/image" Target="../media/image39.png"/><Relationship Id="rId5" Type="http://schemas.openxmlformats.org/officeDocument/2006/relationships/image" Target="../media/image23.png"/><Relationship Id="rId6" Type="http://schemas.openxmlformats.org/officeDocument/2006/relationships/image" Target="../media/image24.png"/><Relationship Id="rId29" Type="http://schemas.openxmlformats.org/officeDocument/2006/relationships/image" Target="../media/image57.png"/><Relationship Id="rId7" Type="http://schemas.openxmlformats.org/officeDocument/2006/relationships/image" Target="../media/image46.png"/><Relationship Id="rId8" Type="http://schemas.openxmlformats.org/officeDocument/2006/relationships/image" Target="../media/image29.png"/><Relationship Id="rId31" Type="http://schemas.openxmlformats.org/officeDocument/2006/relationships/image" Target="../media/image56.png"/><Relationship Id="rId30" Type="http://schemas.openxmlformats.org/officeDocument/2006/relationships/image" Target="../media/image53.png"/><Relationship Id="rId11" Type="http://schemas.openxmlformats.org/officeDocument/2006/relationships/image" Target="../media/image30.png"/><Relationship Id="rId33" Type="http://schemas.openxmlformats.org/officeDocument/2006/relationships/image" Target="../media/image51.png"/><Relationship Id="rId10" Type="http://schemas.openxmlformats.org/officeDocument/2006/relationships/image" Target="../media/image32.png"/><Relationship Id="rId32" Type="http://schemas.openxmlformats.org/officeDocument/2006/relationships/image" Target="../media/image50.png"/><Relationship Id="rId13" Type="http://schemas.openxmlformats.org/officeDocument/2006/relationships/image" Target="../media/image26.png"/><Relationship Id="rId35" Type="http://schemas.openxmlformats.org/officeDocument/2006/relationships/image" Target="../media/image62.png"/><Relationship Id="rId12" Type="http://schemas.openxmlformats.org/officeDocument/2006/relationships/image" Target="../media/image25.png"/><Relationship Id="rId34" Type="http://schemas.openxmlformats.org/officeDocument/2006/relationships/image" Target="../media/image59.png"/><Relationship Id="rId15" Type="http://schemas.openxmlformats.org/officeDocument/2006/relationships/image" Target="../media/image27.png"/><Relationship Id="rId37" Type="http://schemas.openxmlformats.org/officeDocument/2006/relationships/image" Target="../media/image63.png"/><Relationship Id="rId14" Type="http://schemas.openxmlformats.org/officeDocument/2006/relationships/image" Target="../media/image44.png"/><Relationship Id="rId36" Type="http://schemas.openxmlformats.org/officeDocument/2006/relationships/image" Target="../media/image60.png"/><Relationship Id="rId17" Type="http://schemas.openxmlformats.org/officeDocument/2006/relationships/image" Target="../media/image41.png"/><Relationship Id="rId39" Type="http://schemas.openxmlformats.org/officeDocument/2006/relationships/image" Target="../media/image58.png"/><Relationship Id="rId16" Type="http://schemas.openxmlformats.org/officeDocument/2006/relationships/image" Target="../media/image35.png"/><Relationship Id="rId38" Type="http://schemas.openxmlformats.org/officeDocument/2006/relationships/image" Target="../media/image52.png"/><Relationship Id="rId19" Type="http://schemas.openxmlformats.org/officeDocument/2006/relationships/image" Target="../media/image42.png"/><Relationship Id="rId1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5.jpg"/><Relationship Id="rId6"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1"/>
          <p:cNvPicPr preferRelativeResize="0"/>
          <p:nvPr/>
        </p:nvPicPr>
        <p:blipFill rotWithShape="1">
          <a:blip r:embed="rId3">
            <a:alphaModFix/>
          </a:blip>
          <a:srcRect b="0" l="0" r="0" t="15604"/>
          <a:stretch/>
        </p:blipFill>
        <p:spPr>
          <a:xfrm>
            <a:off x="0" y="0"/>
            <a:ext cx="9144003" cy="5143501"/>
          </a:xfrm>
          <a:prstGeom prst="rect">
            <a:avLst/>
          </a:prstGeom>
          <a:noFill/>
          <a:ln>
            <a:noFill/>
          </a:ln>
        </p:spPr>
      </p:pic>
      <p:grpSp>
        <p:nvGrpSpPr>
          <p:cNvPr id="75" name="Google Shape;75;p11"/>
          <p:cNvGrpSpPr/>
          <p:nvPr/>
        </p:nvGrpSpPr>
        <p:grpSpPr>
          <a:xfrm>
            <a:off x="688454" y="2605470"/>
            <a:ext cx="2685181" cy="1289103"/>
            <a:chOff x="0" y="-38100"/>
            <a:chExt cx="1414416" cy="679034"/>
          </a:xfrm>
        </p:grpSpPr>
        <p:sp>
          <p:nvSpPr>
            <p:cNvPr id="76" name="Google Shape;76;p11"/>
            <p:cNvSpPr/>
            <p:nvPr/>
          </p:nvSpPr>
          <p:spPr>
            <a:xfrm>
              <a:off x="0" y="0"/>
              <a:ext cx="1414416" cy="640934"/>
            </a:xfrm>
            <a:custGeom>
              <a:rect b="b" l="l" r="r" t="t"/>
              <a:pathLst>
                <a:path extrusionOk="0" h="640934" w="1414416">
                  <a:moveTo>
                    <a:pt x="0" y="0"/>
                  </a:moveTo>
                  <a:lnTo>
                    <a:pt x="1414416" y="0"/>
                  </a:lnTo>
                  <a:lnTo>
                    <a:pt x="1414416" y="640934"/>
                  </a:lnTo>
                  <a:lnTo>
                    <a:pt x="0" y="640934"/>
                  </a:lnTo>
                  <a:close/>
                </a:path>
              </a:pathLst>
            </a:custGeom>
            <a:solidFill>
              <a:srgbClr val="202928"/>
            </a:solidFill>
            <a:ln>
              <a:noFill/>
            </a:ln>
          </p:spPr>
        </p:sp>
        <p:sp>
          <p:nvSpPr>
            <p:cNvPr id="77" name="Google Shape;77;p11"/>
            <p:cNvSpPr txBox="1"/>
            <p:nvPr/>
          </p:nvSpPr>
          <p:spPr>
            <a:xfrm>
              <a:off x="0" y="-38100"/>
              <a:ext cx="1414416" cy="67903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 name="Google Shape;78;p11"/>
          <p:cNvGrpSpPr/>
          <p:nvPr/>
        </p:nvGrpSpPr>
        <p:grpSpPr>
          <a:xfrm>
            <a:off x="3750596" y="2959591"/>
            <a:ext cx="4704950" cy="1289103"/>
            <a:chOff x="0" y="-38100"/>
            <a:chExt cx="2478328" cy="679034"/>
          </a:xfrm>
        </p:grpSpPr>
        <p:sp>
          <p:nvSpPr>
            <p:cNvPr id="79" name="Google Shape;79;p11"/>
            <p:cNvSpPr/>
            <p:nvPr/>
          </p:nvSpPr>
          <p:spPr>
            <a:xfrm>
              <a:off x="0" y="0"/>
              <a:ext cx="2478328" cy="640934"/>
            </a:xfrm>
            <a:custGeom>
              <a:rect b="b" l="l" r="r" t="t"/>
              <a:pathLst>
                <a:path extrusionOk="0" h="640934" w="2478328">
                  <a:moveTo>
                    <a:pt x="0" y="0"/>
                  </a:moveTo>
                  <a:lnTo>
                    <a:pt x="2478328" y="0"/>
                  </a:lnTo>
                  <a:lnTo>
                    <a:pt x="2478328" y="640934"/>
                  </a:lnTo>
                  <a:lnTo>
                    <a:pt x="0" y="640934"/>
                  </a:lnTo>
                  <a:close/>
                </a:path>
              </a:pathLst>
            </a:custGeom>
            <a:solidFill>
              <a:srgbClr val="202928"/>
            </a:solidFill>
            <a:ln>
              <a:noFill/>
            </a:ln>
          </p:spPr>
        </p:sp>
        <p:sp>
          <p:nvSpPr>
            <p:cNvPr id="80" name="Google Shape;80;p11"/>
            <p:cNvSpPr txBox="1"/>
            <p:nvPr/>
          </p:nvSpPr>
          <p:spPr>
            <a:xfrm>
              <a:off x="0" y="-38100"/>
              <a:ext cx="2478328" cy="67903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 name="Google Shape;81;p11"/>
          <p:cNvSpPr txBox="1"/>
          <p:nvPr/>
        </p:nvSpPr>
        <p:spPr>
          <a:xfrm>
            <a:off x="869703" y="2731294"/>
            <a:ext cx="2383200" cy="1154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500" u="none" cap="none" strike="noStrike">
                <a:solidFill>
                  <a:srgbClr val="FFFFFF"/>
                </a:solidFill>
                <a:latin typeface="Anton"/>
                <a:ea typeface="Anton"/>
                <a:cs typeface="Anton"/>
                <a:sym typeface="Anton"/>
              </a:rPr>
              <a:t>BOARD</a:t>
            </a:r>
            <a:endParaRPr sz="700"/>
          </a:p>
        </p:txBody>
      </p:sp>
      <p:sp>
        <p:nvSpPr>
          <p:cNvPr id="82" name="Google Shape;82;p11"/>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sp>
        <p:nvSpPr>
          <p:cNvPr id="83" name="Google Shape;83;p11"/>
          <p:cNvSpPr txBox="1"/>
          <p:nvPr/>
        </p:nvSpPr>
        <p:spPr>
          <a:xfrm>
            <a:off x="6110483" y="2543175"/>
            <a:ext cx="2345063" cy="256673"/>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Montserrat"/>
                <a:ea typeface="Montserrat"/>
                <a:cs typeface="Montserrat"/>
                <a:sym typeface="Montserrat"/>
              </a:rPr>
              <a:t>Presentation Slides</a:t>
            </a:r>
            <a:endParaRPr sz="700"/>
          </a:p>
        </p:txBody>
      </p:sp>
      <p:sp>
        <p:nvSpPr>
          <p:cNvPr id="84" name="Google Shape;84;p11"/>
          <p:cNvSpPr txBox="1"/>
          <p:nvPr/>
        </p:nvSpPr>
        <p:spPr>
          <a:xfrm>
            <a:off x="3919385" y="3075030"/>
            <a:ext cx="4382100" cy="1154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500" u="none" cap="none" strike="noStrike">
                <a:solidFill>
                  <a:srgbClr val="FFFFFF"/>
                </a:solidFill>
                <a:latin typeface="Anton"/>
                <a:ea typeface="Anton"/>
                <a:cs typeface="Anton"/>
                <a:sym typeface="Anton"/>
              </a:rPr>
              <a:t>ORIENTATION</a:t>
            </a:r>
            <a:endParaRPr sz="700"/>
          </a:p>
        </p:txBody>
      </p:sp>
      <p:cxnSp>
        <p:nvCxnSpPr>
          <p:cNvPr id="85" name="Google Shape;85;p11"/>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cxnSp>
        <p:nvCxnSpPr>
          <p:cNvPr id="86" name="Google Shape;86;p11"/>
          <p:cNvCxnSpPr/>
          <p:nvPr/>
        </p:nvCxnSpPr>
        <p:spPr>
          <a:xfrm>
            <a:off x="688454" y="4248694"/>
            <a:ext cx="2685181" cy="0"/>
          </a:xfrm>
          <a:prstGeom prst="straightConnector1">
            <a:avLst/>
          </a:prstGeom>
          <a:noFill/>
          <a:ln cap="flat" cmpd="sng" w="38100">
            <a:solidFill>
              <a:srgbClr val="FFFFFF"/>
            </a:solidFill>
            <a:prstDash val="solid"/>
            <a:round/>
            <a:headEnd len="sm" w="sm" type="none"/>
            <a:tailEnd len="sm" w="sm" type="none"/>
          </a:ln>
        </p:spPr>
      </p:cxnSp>
      <p:cxnSp>
        <p:nvCxnSpPr>
          <p:cNvPr id="87" name="Google Shape;87;p11"/>
          <p:cNvCxnSpPr/>
          <p:nvPr/>
        </p:nvCxnSpPr>
        <p:spPr>
          <a:xfrm>
            <a:off x="3741930" y="2687326"/>
            <a:ext cx="2694242"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18" name="Shape 218"/>
        <p:cNvGrpSpPr/>
        <p:nvPr/>
      </p:nvGrpSpPr>
      <p:grpSpPr>
        <a:xfrm>
          <a:off x="0" y="0"/>
          <a:ext cx="0" cy="0"/>
          <a:chOff x="0" y="0"/>
          <a:chExt cx="0" cy="0"/>
        </a:xfrm>
      </p:grpSpPr>
      <p:pic>
        <p:nvPicPr>
          <p:cNvPr id="219" name="Google Shape;219;p20"/>
          <p:cNvPicPr preferRelativeResize="0"/>
          <p:nvPr/>
        </p:nvPicPr>
        <p:blipFill>
          <a:blip r:embed="rId3">
            <a:alphaModFix/>
          </a:blip>
          <a:stretch>
            <a:fillRect/>
          </a:stretch>
        </p:blipFill>
        <p:spPr>
          <a:xfrm>
            <a:off x="0" y="15627"/>
            <a:ext cx="9144003" cy="5112248"/>
          </a:xfrm>
          <a:prstGeom prst="rect">
            <a:avLst/>
          </a:prstGeom>
          <a:noFill/>
          <a:ln>
            <a:noFill/>
          </a:ln>
        </p:spPr>
      </p:pic>
      <p:sp>
        <p:nvSpPr>
          <p:cNvPr id="220" name="Google Shape;220;p20"/>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221" name="Google Shape;221;p20"/>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cxnSp>
        <p:nvCxnSpPr>
          <p:cNvPr id="222" name="Google Shape;222;p20"/>
          <p:cNvCxnSpPr/>
          <p:nvPr/>
        </p:nvCxnSpPr>
        <p:spPr>
          <a:xfrm>
            <a:off x="688454" y="2704352"/>
            <a:ext cx="7767092" cy="0"/>
          </a:xfrm>
          <a:prstGeom prst="straightConnector1">
            <a:avLst/>
          </a:prstGeom>
          <a:noFill/>
          <a:ln cap="flat" cmpd="sng" w="38100">
            <a:solidFill>
              <a:srgbClr val="FFFFFF"/>
            </a:solidFill>
            <a:prstDash val="solid"/>
            <a:round/>
            <a:headEnd len="sm" w="sm" type="none"/>
            <a:tailEnd len="sm" w="sm" type="none"/>
          </a:ln>
        </p:spPr>
      </p:cxnSp>
      <p:cxnSp>
        <p:nvCxnSpPr>
          <p:cNvPr id="223" name="Google Shape;223;p20"/>
          <p:cNvCxnSpPr/>
          <p:nvPr/>
        </p:nvCxnSpPr>
        <p:spPr>
          <a:xfrm rot="10800000">
            <a:off x="4569619" y="1100025"/>
            <a:ext cx="0" cy="2943451"/>
          </a:xfrm>
          <a:prstGeom prst="straightConnector1">
            <a:avLst/>
          </a:prstGeom>
          <a:noFill/>
          <a:ln cap="flat" cmpd="sng" w="38100">
            <a:solidFill>
              <a:srgbClr val="FFFFFF"/>
            </a:solidFill>
            <a:prstDash val="solid"/>
            <a:round/>
            <a:headEnd len="sm" w="sm" type="none"/>
            <a:tailEnd len="sm" w="sm" type="none"/>
          </a:ln>
        </p:spPr>
      </p:cxnSp>
      <p:sp>
        <p:nvSpPr>
          <p:cNvPr id="224" name="Google Shape;224;p20"/>
          <p:cNvSpPr txBox="1"/>
          <p:nvPr/>
        </p:nvSpPr>
        <p:spPr>
          <a:xfrm>
            <a:off x="764550" y="913944"/>
            <a:ext cx="704134" cy="92480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S</a:t>
            </a:r>
            <a:endParaRPr sz="700"/>
          </a:p>
        </p:txBody>
      </p:sp>
      <p:sp>
        <p:nvSpPr>
          <p:cNvPr id="225" name="Google Shape;225;p20"/>
          <p:cNvSpPr txBox="1"/>
          <p:nvPr/>
        </p:nvSpPr>
        <p:spPr>
          <a:xfrm>
            <a:off x="1793774" y="1066687"/>
            <a:ext cx="2377076"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STRENGTHS</a:t>
            </a:r>
            <a:endParaRPr sz="700"/>
          </a:p>
        </p:txBody>
      </p:sp>
      <p:sp>
        <p:nvSpPr>
          <p:cNvPr id="226" name="Google Shape;226;p20"/>
          <p:cNvSpPr txBox="1"/>
          <p:nvPr/>
        </p:nvSpPr>
        <p:spPr>
          <a:xfrm>
            <a:off x="1793774" y="1501186"/>
            <a:ext cx="2377076" cy="624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 with ease and wow any audience with Canva Presentations. Choose from over a thousand professionally-made templates to fit any topic. </a:t>
            </a:r>
            <a:endParaRPr sz="700"/>
          </a:p>
        </p:txBody>
      </p:sp>
      <p:sp>
        <p:nvSpPr>
          <p:cNvPr id="227" name="Google Shape;227;p20"/>
          <p:cNvSpPr txBox="1"/>
          <p:nvPr/>
        </p:nvSpPr>
        <p:spPr>
          <a:xfrm>
            <a:off x="4973150" y="913944"/>
            <a:ext cx="704134" cy="92480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W</a:t>
            </a:r>
            <a:endParaRPr sz="700"/>
          </a:p>
        </p:txBody>
      </p:sp>
      <p:sp>
        <p:nvSpPr>
          <p:cNvPr id="228" name="Google Shape;228;p20"/>
          <p:cNvSpPr txBox="1"/>
          <p:nvPr/>
        </p:nvSpPr>
        <p:spPr>
          <a:xfrm>
            <a:off x="6002374" y="1066687"/>
            <a:ext cx="2377075"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WEAKNESSES</a:t>
            </a:r>
            <a:endParaRPr sz="700"/>
          </a:p>
        </p:txBody>
      </p:sp>
      <p:sp>
        <p:nvSpPr>
          <p:cNvPr id="229" name="Google Shape;229;p20"/>
          <p:cNvSpPr txBox="1"/>
          <p:nvPr/>
        </p:nvSpPr>
        <p:spPr>
          <a:xfrm>
            <a:off x="6002374" y="1501186"/>
            <a:ext cx="2377075" cy="624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Make it your own by customizing it with text and photos. Apply page animations and transitions to emphasize ideas and make them even more memorable. </a:t>
            </a:r>
            <a:endParaRPr sz="700"/>
          </a:p>
        </p:txBody>
      </p:sp>
      <p:sp>
        <p:nvSpPr>
          <p:cNvPr id="230" name="Google Shape;230;p20"/>
          <p:cNvSpPr txBox="1"/>
          <p:nvPr/>
        </p:nvSpPr>
        <p:spPr>
          <a:xfrm>
            <a:off x="4906475" y="2807349"/>
            <a:ext cx="704134" cy="92480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T</a:t>
            </a:r>
            <a:endParaRPr sz="700"/>
          </a:p>
        </p:txBody>
      </p:sp>
      <p:sp>
        <p:nvSpPr>
          <p:cNvPr id="231" name="Google Shape;231;p20"/>
          <p:cNvSpPr txBox="1"/>
          <p:nvPr/>
        </p:nvSpPr>
        <p:spPr>
          <a:xfrm>
            <a:off x="6002374" y="2960093"/>
            <a:ext cx="2377075"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THREATS</a:t>
            </a:r>
            <a:endParaRPr sz="700"/>
          </a:p>
        </p:txBody>
      </p:sp>
      <p:sp>
        <p:nvSpPr>
          <p:cNvPr id="232" name="Google Shape;232;p20"/>
          <p:cNvSpPr txBox="1"/>
          <p:nvPr/>
        </p:nvSpPr>
        <p:spPr>
          <a:xfrm>
            <a:off x="6002374" y="3394591"/>
            <a:ext cx="2377075" cy="467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Collaborate in real-time and feel like you’re in the same room as your teammates or co-presenters. </a:t>
            </a:r>
            <a:endParaRPr sz="700"/>
          </a:p>
        </p:txBody>
      </p:sp>
      <p:sp>
        <p:nvSpPr>
          <p:cNvPr id="233" name="Google Shape;233;p20"/>
          <p:cNvSpPr txBox="1"/>
          <p:nvPr/>
        </p:nvSpPr>
        <p:spPr>
          <a:xfrm>
            <a:off x="764550" y="2807349"/>
            <a:ext cx="704134" cy="924801"/>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O</a:t>
            </a:r>
            <a:endParaRPr sz="700"/>
          </a:p>
        </p:txBody>
      </p:sp>
      <p:sp>
        <p:nvSpPr>
          <p:cNvPr id="234" name="Google Shape;234;p20"/>
          <p:cNvSpPr txBox="1"/>
          <p:nvPr/>
        </p:nvSpPr>
        <p:spPr>
          <a:xfrm>
            <a:off x="1793774" y="2960093"/>
            <a:ext cx="2377076"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OPPORTUNITIES</a:t>
            </a:r>
            <a:endParaRPr sz="700"/>
          </a:p>
        </p:txBody>
      </p:sp>
      <p:sp>
        <p:nvSpPr>
          <p:cNvPr id="235" name="Google Shape;235;p20"/>
          <p:cNvSpPr txBox="1"/>
          <p:nvPr/>
        </p:nvSpPr>
        <p:spPr>
          <a:xfrm>
            <a:off x="1793774" y="3394591"/>
            <a:ext cx="2377076" cy="467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Find the magic and fun in presenting, too, by pressing C for confetti, D for a drumroll, and O for bubbles.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39" name="Shape 239"/>
        <p:cNvGrpSpPr/>
        <p:nvPr/>
      </p:nvGrpSpPr>
      <p:grpSpPr>
        <a:xfrm>
          <a:off x="0" y="0"/>
          <a:ext cx="0" cy="0"/>
          <a:chOff x="0" y="0"/>
          <a:chExt cx="0" cy="0"/>
        </a:xfrm>
      </p:grpSpPr>
      <p:sp>
        <p:nvSpPr>
          <p:cNvPr id="240" name="Google Shape;240;p21"/>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241" name="Google Shape;241;p21"/>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pic>
        <p:nvPicPr>
          <p:cNvPr id="242" name="Google Shape;242;p21"/>
          <p:cNvPicPr preferRelativeResize="0"/>
          <p:nvPr/>
        </p:nvPicPr>
        <p:blipFill rotWithShape="1">
          <a:blip r:embed="rId3">
            <a:alphaModFix/>
          </a:blip>
          <a:srcRect b="35906" l="0" r="0" t="6175"/>
          <a:stretch/>
        </p:blipFill>
        <p:spPr>
          <a:xfrm>
            <a:off x="0" y="0"/>
            <a:ext cx="3048000" cy="2649628"/>
          </a:xfrm>
          <a:prstGeom prst="rect">
            <a:avLst/>
          </a:prstGeom>
          <a:noFill/>
          <a:ln>
            <a:noFill/>
          </a:ln>
        </p:spPr>
      </p:pic>
      <p:pic>
        <p:nvPicPr>
          <p:cNvPr id="243" name="Google Shape;243;p21"/>
          <p:cNvPicPr preferRelativeResize="0"/>
          <p:nvPr/>
        </p:nvPicPr>
        <p:blipFill rotWithShape="1">
          <a:blip r:embed="rId4">
            <a:alphaModFix/>
          </a:blip>
          <a:srcRect b="17379" l="0" r="0" t="17380"/>
          <a:stretch/>
        </p:blipFill>
        <p:spPr>
          <a:xfrm>
            <a:off x="3048000" y="0"/>
            <a:ext cx="6096000" cy="2649628"/>
          </a:xfrm>
          <a:prstGeom prst="rect">
            <a:avLst/>
          </a:prstGeom>
          <a:noFill/>
          <a:ln>
            <a:noFill/>
          </a:ln>
        </p:spPr>
      </p:pic>
      <p:pic>
        <p:nvPicPr>
          <p:cNvPr id="244" name="Google Shape;244;p21"/>
          <p:cNvPicPr preferRelativeResize="0"/>
          <p:nvPr/>
        </p:nvPicPr>
        <p:blipFill rotWithShape="1">
          <a:blip r:embed="rId5">
            <a:alphaModFix/>
          </a:blip>
          <a:srcRect b="35493" l="0" r="0" t="21095"/>
          <a:stretch/>
        </p:blipFill>
        <p:spPr>
          <a:xfrm>
            <a:off x="0" y="2649628"/>
            <a:ext cx="4572000" cy="1324814"/>
          </a:xfrm>
          <a:prstGeom prst="rect">
            <a:avLst/>
          </a:prstGeom>
          <a:noFill/>
          <a:ln>
            <a:noFill/>
          </a:ln>
        </p:spPr>
      </p:pic>
      <p:pic>
        <p:nvPicPr>
          <p:cNvPr id="245" name="Google Shape;245;p21"/>
          <p:cNvPicPr preferRelativeResize="0"/>
          <p:nvPr/>
        </p:nvPicPr>
        <p:blipFill rotWithShape="1">
          <a:blip r:embed="rId6">
            <a:alphaModFix/>
          </a:blip>
          <a:srcRect b="28294" l="0" r="0" t="28294"/>
          <a:stretch/>
        </p:blipFill>
        <p:spPr>
          <a:xfrm>
            <a:off x="4572000" y="2649628"/>
            <a:ext cx="4572000" cy="13248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49" name="Shape 249"/>
        <p:cNvGrpSpPr/>
        <p:nvPr/>
      </p:nvGrpSpPr>
      <p:grpSpPr>
        <a:xfrm>
          <a:off x="0" y="0"/>
          <a:ext cx="0" cy="0"/>
          <a:chOff x="0" y="0"/>
          <a:chExt cx="0" cy="0"/>
        </a:xfrm>
      </p:grpSpPr>
      <p:sp>
        <p:nvSpPr>
          <p:cNvPr id="250" name="Google Shape;250;p22"/>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251" name="Google Shape;251;p22"/>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
        <p:nvSpPr>
          <p:cNvPr id="252" name="Google Shape;252;p22"/>
          <p:cNvSpPr txBox="1"/>
          <p:nvPr/>
        </p:nvSpPr>
        <p:spPr>
          <a:xfrm>
            <a:off x="688454" y="852635"/>
            <a:ext cx="2863967" cy="3083845"/>
          </a:xfrm>
          <a:prstGeom prst="rect">
            <a:avLst/>
          </a:prstGeom>
          <a:noFill/>
          <a:ln>
            <a:noFill/>
          </a:ln>
        </p:spPr>
        <p:txBody>
          <a:bodyPr anchorCtr="0" anchor="t" bIns="0" lIns="0" spcFirstLastPara="1" rIns="0" wrap="square" tIns="0">
            <a:spAutoFit/>
          </a:bodyPr>
          <a:lstStyle/>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WRITE YOUR</a:t>
            </a:r>
            <a:endParaRPr sz="700"/>
          </a:p>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topic</a:t>
            </a:r>
            <a:endParaRPr sz="700"/>
          </a:p>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or idea</a:t>
            </a:r>
            <a:endParaRPr sz="700"/>
          </a:p>
        </p:txBody>
      </p:sp>
      <p:sp>
        <p:nvSpPr>
          <p:cNvPr id="253" name="Google Shape;253;p22"/>
          <p:cNvSpPr txBox="1"/>
          <p:nvPr/>
        </p:nvSpPr>
        <p:spPr>
          <a:xfrm>
            <a:off x="3640771" y="807692"/>
            <a:ext cx="4814775" cy="14106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sp>
        <p:nvSpPr>
          <p:cNvPr id="254" name="Google Shape;254;p22"/>
          <p:cNvSpPr txBox="1"/>
          <p:nvPr/>
        </p:nvSpPr>
        <p:spPr>
          <a:xfrm>
            <a:off x="3640771" y="2576513"/>
            <a:ext cx="4814775" cy="12534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58" name="Shape 258"/>
        <p:cNvGrpSpPr/>
        <p:nvPr/>
      </p:nvGrpSpPr>
      <p:grpSpPr>
        <a:xfrm>
          <a:off x="0" y="0"/>
          <a:ext cx="0" cy="0"/>
          <a:chOff x="0" y="0"/>
          <a:chExt cx="0" cy="0"/>
        </a:xfrm>
      </p:grpSpPr>
      <p:pic>
        <p:nvPicPr>
          <p:cNvPr id="259" name="Google Shape;259;p23"/>
          <p:cNvPicPr preferRelativeResize="0"/>
          <p:nvPr/>
        </p:nvPicPr>
        <p:blipFill rotWithShape="1">
          <a:blip r:embed="rId3">
            <a:alphaModFix/>
          </a:blip>
          <a:srcRect b="0" l="0" r="0" t="11504"/>
          <a:stretch/>
        </p:blipFill>
        <p:spPr>
          <a:xfrm>
            <a:off x="0" y="-1"/>
            <a:ext cx="9144003" cy="2963499"/>
          </a:xfrm>
          <a:prstGeom prst="rect">
            <a:avLst/>
          </a:prstGeom>
          <a:noFill/>
          <a:ln>
            <a:noFill/>
          </a:ln>
        </p:spPr>
      </p:pic>
      <p:cxnSp>
        <p:nvCxnSpPr>
          <p:cNvPr id="260" name="Google Shape;260;p23"/>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grpSp>
        <p:nvGrpSpPr>
          <p:cNvPr id="261" name="Google Shape;261;p23"/>
          <p:cNvGrpSpPr/>
          <p:nvPr/>
        </p:nvGrpSpPr>
        <p:grpSpPr>
          <a:xfrm>
            <a:off x="0" y="-72330"/>
            <a:ext cx="9144000" cy="3046678"/>
            <a:chOff x="0" y="-38100"/>
            <a:chExt cx="4816593" cy="1604835"/>
          </a:xfrm>
        </p:grpSpPr>
        <p:sp>
          <p:nvSpPr>
            <p:cNvPr id="262" name="Google Shape;262;p23"/>
            <p:cNvSpPr/>
            <p:nvPr/>
          </p:nvSpPr>
          <p:spPr>
            <a:xfrm>
              <a:off x="0" y="0"/>
              <a:ext cx="4816592" cy="1566735"/>
            </a:xfrm>
            <a:custGeom>
              <a:rect b="b" l="l" r="r" t="t"/>
              <a:pathLst>
                <a:path extrusionOk="0" h="1566735" w="4816592">
                  <a:moveTo>
                    <a:pt x="0" y="0"/>
                  </a:moveTo>
                  <a:lnTo>
                    <a:pt x="4816592" y="0"/>
                  </a:lnTo>
                  <a:lnTo>
                    <a:pt x="4816592" y="1566735"/>
                  </a:lnTo>
                  <a:lnTo>
                    <a:pt x="0" y="1566735"/>
                  </a:lnTo>
                  <a:close/>
                </a:path>
              </a:pathLst>
            </a:custGeom>
            <a:solidFill>
              <a:srgbClr val="202928">
                <a:alpha val="15294"/>
              </a:srgbClr>
            </a:solidFill>
            <a:ln>
              <a:noFill/>
            </a:ln>
          </p:spPr>
        </p:sp>
        <p:sp>
          <p:nvSpPr>
            <p:cNvPr id="263" name="Google Shape;263;p23"/>
            <p:cNvSpPr txBox="1"/>
            <p:nvPr/>
          </p:nvSpPr>
          <p:spPr>
            <a:xfrm>
              <a:off x="0" y="-38100"/>
              <a:ext cx="4816593" cy="160483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23"/>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sp>
        <p:nvSpPr>
          <p:cNvPr id="265" name="Google Shape;265;p23"/>
          <p:cNvSpPr txBox="1"/>
          <p:nvPr/>
        </p:nvSpPr>
        <p:spPr>
          <a:xfrm>
            <a:off x="514350" y="1954298"/>
            <a:ext cx="6288449" cy="92480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OUR BUSINESS STRATEGY</a:t>
            </a:r>
            <a:endParaRPr sz="700"/>
          </a:p>
        </p:txBody>
      </p:sp>
      <p:sp>
        <p:nvSpPr>
          <p:cNvPr id="266" name="Google Shape;266;p23"/>
          <p:cNvSpPr txBox="1"/>
          <p:nvPr/>
        </p:nvSpPr>
        <p:spPr>
          <a:xfrm>
            <a:off x="688454" y="3446788"/>
            <a:ext cx="2307873" cy="2614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A MAIN POINT</a:t>
            </a:r>
            <a:endParaRPr sz="700"/>
          </a:p>
        </p:txBody>
      </p:sp>
      <p:sp>
        <p:nvSpPr>
          <p:cNvPr id="267" name="Google Shape;267;p23"/>
          <p:cNvSpPr txBox="1"/>
          <p:nvPr/>
        </p:nvSpPr>
        <p:spPr>
          <a:xfrm>
            <a:off x="688454" y="3879452"/>
            <a:ext cx="230787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Presentations are communication tools that can be used as demonstrations.</a:t>
            </a:r>
            <a:endParaRPr sz="700"/>
          </a:p>
        </p:txBody>
      </p:sp>
      <p:sp>
        <p:nvSpPr>
          <p:cNvPr id="268" name="Google Shape;268;p23"/>
          <p:cNvSpPr txBox="1"/>
          <p:nvPr/>
        </p:nvSpPr>
        <p:spPr>
          <a:xfrm>
            <a:off x="688454" y="3279148"/>
            <a:ext cx="321524"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269" name="Google Shape;269;p23"/>
          <p:cNvSpPr txBox="1"/>
          <p:nvPr/>
        </p:nvSpPr>
        <p:spPr>
          <a:xfrm>
            <a:off x="3418063" y="3446788"/>
            <a:ext cx="2307873" cy="2614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A MAIN POINT</a:t>
            </a:r>
            <a:endParaRPr sz="700"/>
          </a:p>
        </p:txBody>
      </p:sp>
      <p:sp>
        <p:nvSpPr>
          <p:cNvPr id="270" name="Google Shape;270;p23"/>
          <p:cNvSpPr txBox="1"/>
          <p:nvPr/>
        </p:nvSpPr>
        <p:spPr>
          <a:xfrm>
            <a:off x="3418063" y="3879452"/>
            <a:ext cx="230787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Presentations are communication tools that can be used as demonstrations.</a:t>
            </a:r>
            <a:endParaRPr sz="700"/>
          </a:p>
        </p:txBody>
      </p:sp>
      <p:sp>
        <p:nvSpPr>
          <p:cNvPr id="271" name="Google Shape;271;p23"/>
          <p:cNvSpPr txBox="1"/>
          <p:nvPr/>
        </p:nvSpPr>
        <p:spPr>
          <a:xfrm>
            <a:off x="3418064" y="3279148"/>
            <a:ext cx="321524"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02</a:t>
            </a:r>
            <a:endParaRPr sz="700"/>
          </a:p>
        </p:txBody>
      </p:sp>
      <p:sp>
        <p:nvSpPr>
          <p:cNvPr id="272" name="Google Shape;272;p23"/>
          <p:cNvSpPr txBox="1"/>
          <p:nvPr/>
        </p:nvSpPr>
        <p:spPr>
          <a:xfrm>
            <a:off x="6147673" y="3446788"/>
            <a:ext cx="2307873" cy="2614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A MAIN POINT</a:t>
            </a:r>
            <a:endParaRPr sz="700"/>
          </a:p>
        </p:txBody>
      </p:sp>
      <p:sp>
        <p:nvSpPr>
          <p:cNvPr id="273" name="Google Shape;273;p23"/>
          <p:cNvSpPr txBox="1"/>
          <p:nvPr/>
        </p:nvSpPr>
        <p:spPr>
          <a:xfrm>
            <a:off x="6147673" y="3879452"/>
            <a:ext cx="230787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Presentations are communication tools that can be used as demonstrations.</a:t>
            </a:r>
            <a:endParaRPr sz="700"/>
          </a:p>
        </p:txBody>
      </p:sp>
      <p:sp>
        <p:nvSpPr>
          <p:cNvPr id="274" name="Google Shape;274;p23"/>
          <p:cNvSpPr txBox="1"/>
          <p:nvPr/>
        </p:nvSpPr>
        <p:spPr>
          <a:xfrm>
            <a:off x="6147673" y="3279148"/>
            <a:ext cx="321524"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03</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78" name="Shape 278"/>
        <p:cNvGrpSpPr/>
        <p:nvPr/>
      </p:nvGrpSpPr>
      <p:grpSpPr>
        <a:xfrm>
          <a:off x="0" y="0"/>
          <a:ext cx="0" cy="0"/>
          <a:chOff x="0" y="0"/>
          <a:chExt cx="0" cy="0"/>
        </a:xfrm>
      </p:grpSpPr>
      <p:sp>
        <p:nvSpPr>
          <p:cNvPr id="279" name="Google Shape;279;p24"/>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280" name="Google Shape;280;p24"/>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
        <p:nvSpPr>
          <p:cNvPr id="281" name="Google Shape;281;p24"/>
          <p:cNvSpPr txBox="1"/>
          <p:nvPr/>
        </p:nvSpPr>
        <p:spPr>
          <a:xfrm>
            <a:off x="514350" y="552450"/>
            <a:ext cx="2193489" cy="2317083"/>
          </a:xfrm>
          <a:prstGeom prst="rect">
            <a:avLst/>
          </a:prstGeom>
          <a:noFill/>
          <a:ln>
            <a:noFill/>
          </a:ln>
        </p:spPr>
        <p:txBody>
          <a:bodyPr anchorCtr="0" anchor="t" bIns="0" lIns="0" spcFirstLastPara="1" rIns="0" wrap="square" tIns="0">
            <a:spAutoFit/>
          </a:bodyPr>
          <a:lstStyle/>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MEET OUR</a:t>
            </a:r>
            <a:endParaRPr sz="700"/>
          </a:p>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TEAM</a:t>
            </a:r>
            <a:endParaRPr sz="700"/>
          </a:p>
        </p:txBody>
      </p:sp>
      <p:sp>
        <p:nvSpPr>
          <p:cNvPr id="282" name="Google Shape;282;p24"/>
          <p:cNvSpPr txBox="1"/>
          <p:nvPr/>
        </p:nvSpPr>
        <p:spPr>
          <a:xfrm>
            <a:off x="514350" y="3153301"/>
            <a:ext cx="1858179" cy="624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pic>
        <p:nvPicPr>
          <p:cNvPr id="283" name="Google Shape;283;p24"/>
          <p:cNvPicPr preferRelativeResize="0"/>
          <p:nvPr/>
        </p:nvPicPr>
        <p:blipFill rotWithShape="1">
          <a:blip r:embed="rId3">
            <a:alphaModFix/>
          </a:blip>
          <a:srcRect b="40338" l="18320" r="5391" t="10775"/>
          <a:stretch/>
        </p:blipFill>
        <p:spPr>
          <a:xfrm>
            <a:off x="2707839" y="514350"/>
            <a:ext cx="1480444" cy="1423940"/>
          </a:xfrm>
          <a:prstGeom prst="rect">
            <a:avLst/>
          </a:prstGeom>
          <a:noFill/>
          <a:ln>
            <a:noFill/>
          </a:ln>
        </p:spPr>
      </p:pic>
      <p:pic>
        <p:nvPicPr>
          <p:cNvPr id="284" name="Google Shape;284;p24"/>
          <p:cNvPicPr preferRelativeResize="0"/>
          <p:nvPr/>
        </p:nvPicPr>
        <p:blipFill rotWithShape="1">
          <a:blip r:embed="rId4">
            <a:alphaModFix/>
          </a:blip>
          <a:srcRect b="26592" l="43836" r="34809" t="42580"/>
          <a:stretch/>
        </p:blipFill>
        <p:spPr>
          <a:xfrm>
            <a:off x="2707839" y="2354202"/>
            <a:ext cx="1480444" cy="1423940"/>
          </a:xfrm>
          <a:prstGeom prst="rect">
            <a:avLst/>
          </a:prstGeom>
          <a:noFill/>
          <a:ln>
            <a:noFill/>
          </a:ln>
        </p:spPr>
      </p:pic>
      <p:pic>
        <p:nvPicPr>
          <p:cNvPr id="285" name="Google Shape;285;p24"/>
          <p:cNvPicPr preferRelativeResize="0"/>
          <p:nvPr/>
        </p:nvPicPr>
        <p:blipFill rotWithShape="1">
          <a:blip r:embed="rId5">
            <a:alphaModFix/>
          </a:blip>
          <a:srcRect b="39482" l="19494" r="13298" t="17449"/>
          <a:stretch/>
        </p:blipFill>
        <p:spPr>
          <a:xfrm>
            <a:off x="5951135" y="514350"/>
            <a:ext cx="1480444" cy="1423940"/>
          </a:xfrm>
          <a:prstGeom prst="rect">
            <a:avLst/>
          </a:prstGeom>
          <a:noFill/>
          <a:ln>
            <a:noFill/>
          </a:ln>
        </p:spPr>
      </p:pic>
      <p:pic>
        <p:nvPicPr>
          <p:cNvPr id="286" name="Google Shape;286;p24"/>
          <p:cNvPicPr preferRelativeResize="0"/>
          <p:nvPr/>
        </p:nvPicPr>
        <p:blipFill rotWithShape="1">
          <a:blip r:embed="rId6">
            <a:alphaModFix/>
          </a:blip>
          <a:srcRect b="34301" l="35406" r="30702" t="16863"/>
          <a:stretch/>
        </p:blipFill>
        <p:spPr>
          <a:xfrm>
            <a:off x="5951135" y="2354202"/>
            <a:ext cx="1480444" cy="1423940"/>
          </a:xfrm>
          <a:prstGeom prst="rect">
            <a:avLst/>
          </a:prstGeom>
          <a:noFill/>
          <a:ln>
            <a:noFill/>
          </a:ln>
        </p:spPr>
      </p:pic>
      <p:sp>
        <p:nvSpPr>
          <p:cNvPr id="287" name="Google Shape;287;p24"/>
          <p:cNvSpPr txBox="1"/>
          <p:nvPr/>
        </p:nvSpPr>
        <p:spPr>
          <a:xfrm>
            <a:off x="4432392" y="481013"/>
            <a:ext cx="1024896" cy="5281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NAME SURNAME</a:t>
            </a:r>
            <a:endParaRPr sz="700"/>
          </a:p>
        </p:txBody>
      </p:sp>
      <p:sp>
        <p:nvSpPr>
          <p:cNvPr id="288" name="Google Shape;288;p24"/>
          <p:cNvSpPr txBox="1"/>
          <p:nvPr/>
        </p:nvSpPr>
        <p:spPr>
          <a:xfrm>
            <a:off x="4432392" y="2320864"/>
            <a:ext cx="1024896" cy="5281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NAME SURNAME</a:t>
            </a:r>
            <a:endParaRPr sz="700"/>
          </a:p>
        </p:txBody>
      </p:sp>
      <p:sp>
        <p:nvSpPr>
          <p:cNvPr id="289" name="Google Shape;289;p24"/>
          <p:cNvSpPr txBox="1"/>
          <p:nvPr/>
        </p:nvSpPr>
        <p:spPr>
          <a:xfrm>
            <a:off x="7675687" y="481013"/>
            <a:ext cx="1024896" cy="5281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NAME SURNAME</a:t>
            </a:r>
            <a:endParaRPr sz="700"/>
          </a:p>
        </p:txBody>
      </p:sp>
      <p:sp>
        <p:nvSpPr>
          <p:cNvPr id="290" name="Google Shape;290;p24"/>
          <p:cNvSpPr txBox="1"/>
          <p:nvPr/>
        </p:nvSpPr>
        <p:spPr>
          <a:xfrm>
            <a:off x="7675687" y="2320864"/>
            <a:ext cx="1024896" cy="5281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NAME SURNAME</a:t>
            </a:r>
            <a:endParaRPr sz="700"/>
          </a:p>
        </p:txBody>
      </p:sp>
      <p:sp>
        <p:nvSpPr>
          <p:cNvPr id="291" name="Google Shape;291;p24"/>
          <p:cNvSpPr txBox="1"/>
          <p:nvPr/>
        </p:nvSpPr>
        <p:spPr>
          <a:xfrm>
            <a:off x="4432392" y="1207270"/>
            <a:ext cx="1024896" cy="4676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a:t>
            </a:r>
            <a:endParaRPr sz="700"/>
          </a:p>
        </p:txBody>
      </p:sp>
      <p:sp>
        <p:nvSpPr>
          <p:cNvPr id="292" name="Google Shape;292;p24"/>
          <p:cNvSpPr txBox="1"/>
          <p:nvPr/>
        </p:nvSpPr>
        <p:spPr>
          <a:xfrm>
            <a:off x="4432392" y="3047122"/>
            <a:ext cx="1024896" cy="4676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a:t>
            </a:r>
            <a:endParaRPr sz="700"/>
          </a:p>
        </p:txBody>
      </p:sp>
      <p:sp>
        <p:nvSpPr>
          <p:cNvPr id="293" name="Google Shape;293;p24"/>
          <p:cNvSpPr txBox="1"/>
          <p:nvPr/>
        </p:nvSpPr>
        <p:spPr>
          <a:xfrm>
            <a:off x="7675687" y="1207270"/>
            <a:ext cx="1024896" cy="4676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a:t>
            </a:r>
            <a:endParaRPr sz="700"/>
          </a:p>
        </p:txBody>
      </p:sp>
      <p:sp>
        <p:nvSpPr>
          <p:cNvPr id="294" name="Google Shape;294;p24"/>
          <p:cNvSpPr txBox="1"/>
          <p:nvPr/>
        </p:nvSpPr>
        <p:spPr>
          <a:xfrm>
            <a:off x="7675687" y="3047122"/>
            <a:ext cx="1024896" cy="4676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298" name="Shape 298"/>
        <p:cNvGrpSpPr/>
        <p:nvPr/>
      </p:nvGrpSpPr>
      <p:grpSpPr>
        <a:xfrm>
          <a:off x="0" y="0"/>
          <a:ext cx="0" cy="0"/>
          <a:chOff x="0" y="0"/>
          <a:chExt cx="0" cy="0"/>
        </a:xfrm>
      </p:grpSpPr>
      <p:pic>
        <p:nvPicPr>
          <p:cNvPr id="299" name="Google Shape;299;p25"/>
          <p:cNvPicPr preferRelativeResize="0"/>
          <p:nvPr/>
        </p:nvPicPr>
        <p:blipFill>
          <a:blip r:embed="rId3">
            <a:alphaModFix/>
          </a:blip>
          <a:stretch>
            <a:fillRect/>
          </a:stretch>
        </p:blipFill>
        <p:spPr>
          <a:xfrm>
            <a:off x="0" y="15627"/>
            <a:ext cx="9144003" cy="5112248"/>
          </a:xfrm>
          <a:prstGeom prst="rect">
            <a:avLst/>
          </a:prstGeom>
          <a:noFill/>
          <a:ln>
            <a:noFill/>
          </a:ln>
        </p:spPr>
      </p:pic>
      <p:sp>
        <p:nvSpPr>
          <p:cNvPr id="300" name="Google Shape;300;p25"/>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301" name="Google Shape;301;p25"/>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
        <p:nvSpPr>
          <p:cNvPr id="302" name="Google Shape;302;p25"/>
          <p:cNvSpPr txBox="1"/>
          <p:nvPr/>
        </p:nvSpPr>
        <p:spPr>
          <a:xfrm>
            <a:off x="688454" y="2609850"/>
            <a:ext cx="2863967" cy="1550320"/>
          </a:xfrm>
          <a:prstGeom prst="rect">
            <a:avLst/>
          </a:prstGeom>
          <a:noFill/>
          <a:ln>
            <a:noFill/>
          </a:ln>
        </p:spPr>
        <p:txBody>
          <a:bodyPr anchorCtr="0" anchor="t" bIns="0" lIns="0" spcFirstLastPara="1" rIns="0" wrap="square" tIns="0">
            <a:spAutoFit/>
          </a:bodyPr>
          <a:lstStyle/>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THANK YOU!</a:t>
            </a:r>
            <a:endParaRPr sz="700"/>
          </a:p>
        </p:txBody>
      </p:sp>
      <p:sp>
        <p:nvSpPr>
          <p:cNvPr id="303" name="Google Shape;303;p25"/>
          <p:cNvSpPr txBox="1"/>
          <p:nvPr/>
        </p:nvSpPr>
        <p:spPr>
          <a:xfrm>
            <a:off x="2398485" y="3586068"/>
            <a:ext cx="2307873"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Presentations are communication tools that can be used as demonstrations.</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307" name="Shape 307"/>
        <p:cNvGrpSpPr/>
        <p:nvPr/>
      </p:nvGrpSpPr>
      <p:grpSpPr>
        <a:xfrm>
          <a:off x="0" y="0"/>
          <a:ext cx="0" cy="0"/>
          <a:chOff x="0" y="0"/>
          <a:chExt cx="0" cy="0"/>
        </a:xfrm>
      </p:grpSpPr>
      <p:grpSp>
        <p:nvGrpSpPr>
          <p:cNvPr id="308" name="Google Shape;308;p26"/>
          <p:cNvGrpSpPr/>
          <p:nvPr/>
        </p:nvGrpSpPr>
        <p:grpSpPr>
          <a:xfrm>
            <a:off x="387109" y="1106783"/>
            <a:ext cx="2548821" cy="3736326"/>
            <a:chOff x="0" y="-19050"/>
            <a:chExt cx="1342589" cy="1968106"/>
          </a:xfrm>
        </p:grpSpPr>
        <p:sp>
          <p:nvSpPr>
            <p:cNvPr id="309" name="Google Shape;30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6"/>
          <p:cNvGrpSpPr/>
          <p:nvPr/>
        </p:nvGrpSpPr>
        <p:grpSpPr>
          <a:xfrm>
            <a:off x="3054992" y="1106783"/>
            <a:ext cx="5756490" cy="3736326"/>
            <a:chOff x="0" y="-19050"/>
            <a:chExt cx="3032225" cy="1968106"/>
          </a:xfrm>
        </p:grpSpPr>
        <p:sp>
          <p:nvSpPr>
            <p:cNvPr id="312" name="Google Shape;31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6"/>
          <p:cNvGrpSpPr/>
          <p:nvPr/>
        </p:nvGrpSpPr>
        <p:grpSpPr>
          <a:xfrm>
            <a:off x="569502" y="1247142"/>
            <a:ext cx="2184034" cy="359784"/>
            <a:chOff x="0" y="-19050"/>
            <a:chExt cx="1150437" cy="189516"/>
          </a:xfrm>
        </p:grpSpPr>
        <p:sp>
          <p:nvSpPr>
            <p:cNvPr id="315" name="Google Shape;31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6"/>
          <p:cNvGrpSpPr/>
          <p:nvPr/>
        </p:nvGrpSpPr>
        <p:grpSpPr>
          <a:xfrm>
            <a:off x="4841220" y="1247142"/>
            <a:ext cx="2184034" cy="359784"/>
            <a:chOff x="0" y="-19050"/>
            <a:chExt cx="1150437" cy="189516"/>
          </a:xfrm>
        </p:grpSpPr>
        <p:sp>
          <p:nvSpPr>
            <p:cNvPr id="318" name="Google Shape;31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6"/>
          <p:cNvGrpSpPr/>
          <p:nvPr/>
        </p:nvGrpSpPr>
        <p:grpSpPr>
          <a:xfrm>
            <a:off x="569502" y="3564341"/>
            <a:ext cx="2184034" cy="359784"/>
            <a:chOff x="0" y="-19050"/>
            <a:chExt cx="1150437" cy="189516"/>
          </a:xfrm>
        </p:grpSpPr>
        <p:sp>
          <p:nvSpPr>
            <p:cNvPr id="321" name="Google Shape;32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6"/>
          <p:cNvGrpSpPr/>
          <p:nvPr/>
        </p:nvGrpSpPr>
        <p:grpSpPr>
          <a:xfrm>
            <a:off x="1239578" y="4048637"/>
            <a:ext cx="377102" cy="385940"/>
            <a:chOff x="0" y="-19050"/>
            <a:chExt cx="812800" cy="831850"/>
          </a:xfrm>
        </p:grpSpPr>
        <p:sp>
          <p:nvSpPr>
            <p:cNvPr id="324" name="Google Shape;32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0292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6"/>
          <p:cNvGrpSpPr/>
          <p:nvPr/>
        </p:nvGrpSpPr>
        <p:grpSpPr>
          <a:xfrm>
            <a:off x="1706359" y="4048637"/>
            <a:ext cx="377102" cy="385940"/>
            <a:chOff x="0" y="-19050"/>
            <a:chExt cx="812800" cy="831850"/>
          </a:xfrm>
        </p:grpSpPr>
        <p:sp>
          <p:nvSpPr>
            <p:cNvPr id="327" name="Google Shape;32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 name="Google Shape;329;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30" name="Google Shape;330;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31" name="Google Shape;331;p26"/>
          <p:cNvSpPr txBox="1"/>
          <p:nvPr/>
        </p:nvSpPr>
        <p:spPr>
          <a:xfrm>
            <a:off x="873885" y="2121728"/>
            <a:ext cx="1575300" cy="1064400"/>
          </a:xfrm>
          <a:prstGeom prst="rect">
            <a:avLst/>
          </a:prstGeom>
          <a:noFill/>
          <a:ln>
            <a:noFill/>
          </a:ln>
        </p:spPr>
        <p:txBody>
          <a:bodyPr anchorCtr="0" anchor="t" bIns="0" lIns="0" spcFirstLastPara="1" rIns="0" wrap="square" tIns="0">
            <a:spAutoFit/>
          </a:bodyPr>
          <a:lstStyle/>
          <a:p>
            <a:pPr indent="0" lvl="0" marL="0" marR="0" rtl="0" algn="ctr">
              <a:lnSpc>
                <a:spcPct val="91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1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91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1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1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91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1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1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332" name="Google Shape;332;p26"/>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#202928</a:t>
            </a:r>
            <a:endParaRPr sz="700"/>
          </a:p>
        </p:txBody>
      </p:sp>
      <p:sp>
        <p:nvSpPr>
          <p:cNvPr id="333" name="Google Shape;333;p26"/>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sp>
        <p:nvSpPr>
          <p:cNvPr id="334" name="Google Shape;334;p26"/>
          <p:cNvSpPr txBox="1"/>
          <p:nvPr/>
        </p:nvSpPr>
        <p:spPr>
          <a:xfrm>
            <a:off x="2105002" y="799096"/>
            <a:ext cx="4933995"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Use these design resources in your Canva Presentation.</a:t>
            </a:r>
            <a:endParaRPr sz="700"/>
          </a:p>
        </p:txBody>
      </p:sp>
      <p:sp>
        <p:nvSpPr>
          <p:cNvPr id="335" name="Google Shape;335;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36" name="Google Shape;336;p26"/>
          <p:cNvSpPr txBox="1"/>
          <p:nvPr/>
        </p:nvSpPr>
        <p:spPr>
          <a:xfrm>
            <a:off x="720161" y="162803"/>
            <a:ext cx="7703679" cy="6316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700" u="none" cap="none" strike="noStrike">
                <a:solidFill>
                  <a:srgbClr val="FFFFFF"/>
                </a:solidFill>
                <a:latin typeface="Anton"/>
                <a:ea typeface="Anton"/>
                <a:cs typeface="Anton"/>
                <a:sym typeface="Anton"/>
              </a:rPr>
              <a:t>RESOURCE PAGE</a:t>
            </a:r>
            <a:endParaRPr sz="700"/>
          </a:p>
        </p:txBody>
      </p:sp>
      <p:sp>
        <p:nvSpPr>
          <p:cNvPr id="337" name="Google Shape;337;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38" name="Google Shape;338;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39" name="Google Shape;339;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340" name="Google Shape;340;p26"/>
          <p:cNvGrpSpPr/>
          <p:nvPr/>
        </p:nvGrpSpPr>
        <p:grpSpPr>
          <a:xfrm>
            <a:off x="4006874" y="1730823"/>
            <a:ext cx="3852727" cy="2911584"/>
            <a:chOff x="0" y="0"/>
            <a:chExt cx="10273937" cy="7764224"/>
          </a:xfrm>
        </p:grpSpPr>
        <p:sp>
          <p:nvSpPr>
            <p:cNvPr id="341" name="Google Shape;341;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42" name="Google Shape;342;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43" name="Google Shape;343;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44" name="Google Shape;344;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45" name="Google Shape;345;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46" name="Google Shape;346;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47" name="Google Shape;347;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48" name="Google Shape;348;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49" name="Google Shape;349;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50" name="Google Shape;350;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51" name="Google Shape;351;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52" name="Google Shape;352;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53" name="Google Shape;353;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54" name="Google Shape;354;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55" name="Google Shape;355;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56" name="Google Shape;356;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57" name="Google Shape;357;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58" name="Google Shape;358;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59" name="Google Shape;359;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60" name="Google Shape;360;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61" name="Google Shape;361;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62" name="Google Shape;362;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63" name="Google Shape;363;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64" name="Google Shape;364;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65" name="Google Shape;365;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66" name="Google Shape;366;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67" name="Google Shape;367;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68" name="Google Shape;368;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369" name="Google Shape;369;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370" name="Google Shape;370;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371" name="Google Shape;371;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372" name="Google Shape;372;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373" name="Google Shape;373;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374" name="Google Shape;374;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375" name="Google Shape;375;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376" name="Google Shape;376;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377" name="Google Shape;377;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378" name="Google Shape;378;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379" name="Google Shape;379;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383" name="Shape 383"/>
        <p:cNvGrpSpPr/>
        <p:nvPr/>
      </p:nvGrpSpPr>
      <p:grpSpPr>
        <a:xfrm>
          <a:off x="0" y="0"/>
          <a:ext cx="0" cy="0"/>
          <a:chOff x="0" y="0"/>
          <a:chExt cx="0" cy="0"/>
        </a:xfrm>
      </p:grpSpPr>
      <p:grpSp>
        <p:nvGrpSpPr>
          <p:cNvPr id="384" name="Google Shape;384;p27"/>
          <p:cNvGrpSpPr/>
          <p:nvPr/>
        </p:nvGrpSpPr>
        <p:grpSpPr>
          <a:xfrm>
            <a:off x="2997636" y="1299974"/>
            <a:ext cx="3148728" cy="1287724"/>
            <a:chOff x="0" y="-19050"/>
            <a:chExt cx="1658589" cy="678307"/>
          </a:xfrm>
        </p:grpSpPr>
        <p:sp>
          <p:nvSpPr>
            <p:cNvPr id="385" name="Google Shape;38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27"/>
          <p:cNvSpPr/>
          <p:nvPr/>
        </p:nvSpPr>
        <p:spPr>
          <a:xfrm>
            <a:off x="3389498" y="156307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88" name="Google Shape;388;p27"/>
          <p:cNvGrpSpPr/>
          <p:nvPr/>
        </p:nvGrpSpPr>
        <p:grpSpPr>
          <a:xfrm>
            <a:off x="2997636" y="2837283"/>
            <a:ext cx="3148728" cy="1287724"/>
            <a:chOff x="0" y="-19050"/>
            <a:chExt cx="1658589" cy="678307"/>
          </a:xfrm>
        </p:grpSpPr>
        <p:sp>
          <p:nvSpPr>
            <p:cNvPr id="389" name="Google Shape;38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1" name="Google Shape;391;p27"/>
          <p:cNvSpPr txBox="1"/>
          <p:nvPr/>
        </p:nvSpPr>
        <p:spPr>
          <a:xfrm>
            <a:off x="1688740" y="909004"/>
            <a:ext cx="5766520"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This presentation template is free for everyone to use thanks to the following:</a:t>
            </a:r>
            <a:endParaRPr sz="700"/>
          </a:p>
        </p:txBody>
      </p:sp>
      <p:sp>
        <p:nvSpPr>
          <p:cNvPr id="392" name="Google Shape;392;p27"/>
          <p:cNvSpPr txBox="1"/>
          <p:nvPr/>
        </p:nvSpPr>
        <p:spPr>
          <a:xfrm>
            <a:off x="3306363" y="4341640"/>
            <a:ext cx="2531274" cy="4865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800" u="none" cap="none" strike="noStrike">
                <a:solidFill>
                  <a:srgbClr val="FFFFFF"/>
                </a:solidFill>
                <a:latin typeface="Anton"/>
                <a:ea typeface="Anton"/>
                <a:cs typeface="Anton"/>
                <a:sym typeface="Anton"/>
              </a:rPr>
              <a:t>HAPPY DESIGNING!</a:t>
            </a:r>
            <a:endParaRPr sz="700"/>
          </a:p>
        </p:txBody>
      </p:sp>
      <p:sp>
        <p:nvSpPr>
          <p:cNvPr id="393" name="Google Shape;393;p27"/>
          <p:cNvSpPr txBox="1"/>
          <p:nvPr/>
        </p:nvSpPr>
        <p:spPr>
          <a:xfrm>
            <a:off x="2105002" y="225532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94" name="Google Shape;394;p27"/>
          <p:cNvSpPr txBox="1"/>
          <p:nvPr/>
        </p:nvSpPr>
        <p:spPr>
          <a:xfrm>
            <a:off x="2105002" y="360757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95" name="Google Shape;395;p27"/>
          <p:cNvSpPr txBox="1"/>
          <p:nvPr/>
        </p:nvSpPr>
        <p:spPr>
          <a:xfrm>
            <a:off x="2734987" y="241812"/>
            <a:ext cx="3674027" cy="6386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700" u="none" cap="none" strike="noStrike">
                <a:solidFill>
                  <a:srgbClr val="FFFFFF"/>
                </a:solidFill>
                <a:latin typeface="Anton"/>
                <a:ea typeface="Anton"/>
                <a:cs typeface="Anton"/>
                <a:sym typeface="Anton"/>
              </a:rPr>
              <a:t>CREDITS</a:t>
            </a:r>
            <a:endParaRPr sz="700"/>
          </a:p>
        </p:txBody>
      </p:sp>
      <p:sp>
        <p:nvSpPr>
          <p:cNvPr id="396" name="Google Shape;396;p27"/>
          <p:cNvSpPr txBox="1"/>
          <p:nvPr/>
        </p:nvSpPr>
        <p:spPr>
          <a:xfrm>
            <a:off x="3055013" y="324134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91" name="Shape 91"/>
        <p:cNvGrpSpPr/>
        <p:nvPr/>
      </p:nvGrpSpPr>
      <p:grpSpPr>
        <a:xfrm>
          <a:off x="0" y="0"/>
          <a:ext cx="0" cy="0"/>
          <a:chOff x="0" y="0"/>
          <a:chExt cx="0" cy="0"/>
        </a:xfrm>
      </p:grpSpPr>
      <p:pic>
        <p:nvPicPr>
          <p:cNvPr id="92" name="Google Shape;92;p12"/>
          <p:cNvPicPr preferRelativeResize="0"/>
          <p:nvPr/>
        </p:nvPicPr>
        <p:blipFill>
          <a:blip r:embed="rId3">
            <a:alphaModFix/>
          </a:blip>
          <a:stretch>
            <a:fillRect/>
          </a:stretch>
        </p:blipFill>
        <p:spPr>
          <a:xfrm>
            <a:off x="2673675" y="-733875"/>
            <a:ext cx="6235052" cy="7189949"/>
          </a:xfrm>
          <a:prstGeom prst="rect">
            <a:avLst/>
          </a:prstGeom>
          <a:noFill/>
          <a:ln>
            <a:noFill/>
          </a:ln>
        </p:spPr>
      </p:pic>
      <p:sp>
        <p:nvSpPr>
          <p:cNvPr id="93" name="Google Shape;93;p12"/>
          <p:cNvSpPr txBox="1"/>
          <p:nvPr/>
        </p:nvSpPr>
        <p:spPr>
          <a:xfrm>
            <a:off x="850978" y="962965"/>
            <a:ext cx="2383211" cy="1290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500" u="none" cap="none" strike="noStrike">
                <a:solidFill>
                  <a:srgbClr val="FFFFFF"/>
                </a:solidFill>
                <a:latin typeface="Anton"/>
                <a:ea typeface="Anton"/>
                <a:cs typeface="Anton"/>
                <a:sym typeface="Anton"/>
              </a:rPr>
              <a:t>HELLO!</a:t>
            </a:r>
            <a:endParaRPr sz="700"/>
          </a:p>
        </p:txBody>
      </p:sp>
      <p:sp>
        <p:nvSpPr>
          <p:cNvPr id="94" name="Google Shape;94;p12"/>
          <p:cNvSpPr txBox="1"/>
          <p:nvPr/>
        </p:nvSpPr>
        <p:spPr>
          <a:xfrm>
            <a:off x="850978" y="2473744"/>
            <a:ext cx="2482763" cy="4772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Poppins"/>
                <a:ea typeface="Poppins"/>
                <a:cs typeface="Poppins"/>
                <a:sym typeface="Poppins"/>
              </a:rPr>
              <a:t>I'm Rain, and I'll be sharing with you my beautiful ideas. Follow me at @reallygreatsite to learn more. </a:t>
            </a:r>
            <a:endParaRPr sz="700"/>
          </a:p>
        </p:txBody>
      </p:sp>
      <p:sp>
        <p:nvSpPr>
          <p:cNvPr id="95" name="Google Shape;95;p12"/>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96" name="Google Shape;96;p12"/>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00" name="Shape 100"/>
        <p:cNvGrpSpPr/>
        <p:nvPr/>
      </p:nvGrpSpPr>
      <p:grpSpPr>
        <a:xfrm>
          <a:off x="0" y="0"/>
          <a:ext cx="0" cy="0"/>
          <a:chOff x="0" y="0"/>
          <a:chExt cx="0" cy="0"/>
        </a:xfrm>
      </p:grpSpPr>
      <p:grpSp>
        <p:nvGrpSpPr>
          <p:cNvPr id="101" name="Google Shape;101;p13"/>
          <p:cNvGrpSpPr/>
          <p:nvPr/>
        </p:nvGrpSpPr>
        <p:grpSpPr>
          <a:xfrm>
            <a:off x="688454" y="4488524"/>
            <a:ext cx="7767092" cy="256167"/>
            <a:chOff x="0" y="-66675"/>
            <a:chExt cx="20712245" cy="683111"/>
          </a:xfrm>
        </p:grpSpPr>
        <p:sp>
          <p:nvSpPr>
            <p:cNvPr id="102" name="Google Shape;102;p13"/>
            <p:cNvSpPr txBox="1"/>
            <p:nvPr/>
          </p:nvSpPr>
          <p:spPr>
            <a:xfrm>
              <a:off x="16293163" y="-66675"/>
              <a:ext cx="4419082" cy="68311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103" name="Google Shape;103;p13"/>
            <p:cNvCxnSpPr/>
            <p:nvPr/>
          </p:nvCxnSpPr>
          <p:spPr>
            <a:xfrm>
              <a:off x="0" y="282928"/>
              <a:ext cx="15966675" cy="0"/>
            </a:xfrm>
            <a:prstGeom prst="straightConnector1">
              <a:avLst/>
            </a:prstGeom>
            <a:noFill/>
            <a:ln cap="flat" cmpd="sng" w="50800">
              <a:solidFill>
                <a:srgbClr val="FFFFFF"/>
              </a:solidFill>
              <a:prstDash val="solid"/>
              <a:round/>
              <a:headEnd len="sm" w="sm" type="none"/>
              <a:tailEnd len="sm" w="sm" type="none"/>
            </a:ln>
          </p:spPr>
        </p:cxnSp>
      </p:grpSp>
      <p:sp>
        <p:nvSpPr>
          <p:cNvPr id="104" name="Google Shape;104;p13"/>
          <p:cNvSpPr txBox="1"/>
          <p:nvPr/>
        </p:nvSpPr>
        <p:spPr>
          <a:xfrm>
            <a:off x="688454" y="366713"/>
            <a:ext cx="6302524" cy="12906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500" u="none" cap="none" strike="noStrike">
                <a:solidFill>
                  <a:srgbClr val="FFFFFF"/>
                </a:solidFill>
                <a:latin typeface="Anton"/>
                <a:ea typeface="Anton"/>
                <a:cs typeface="Anton"/>
                <a:sym typeface="Anton"/>
              </a:rPr>
              <a:t>AGENDA PAGE</a:t>
            </a:r>
            <a:endParaRPr sz="700"/>
          </a:p>
        </p:txBody>
      </p:sp>
      <p:sp>
        <p:nvSpPr>
          <p:cNvPr id="105" name="Google Shape;105;p13"/>
          <p:cNvSpPr txBox="1"/>
          <p:nvPr/>
        </p:nvSpPr>
        <p:spPr>
          <a:xfrm>
            <a:off x="930242" y="1972782"/>
            <a:ext cx="3016603"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06" name="Google Shape;106;p13"/>
          <p:cNvSpPr txBox="1"/>
          <p:nvPr/>
        </p:nvSpPr>
        <p:spPr>
          <a:xfrm>
            <a:off x="688454" y="2033968"/>
            <a:ext cx="333750"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07" name="Google Shape;107;p13"/>
          <p:cNvSpPr txBox="1"/>
          <p:nvPr/>
        </p:nvSpPr>
        <p:spPr>
          <a:xfrm>
            <a:off x="930242" y="2281112"/>
            <a:ext cx="3016603"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nvGrpSpPr>
          <p:cNvPr id="108" name="Google Shape;108;p13"/>
          <p:cNvGrpSpPr/>
          <p:nvPr/>
        </p:nvGrpSpPr>
        <p:grpSpPr>
          <a:xfrm>
            <a:off x="5536679" y="1981116"/>
            <a:ext cx="3258392" cy="453348"/>
            <a:chOff x="0" y="-66675"/>
            <a:chExt cx="8689044" cy="1208929"/>
          </a:xfrm>
        </p:grpSpPr>
        <p:sp>
          <p:nvSpPr>
            <p:cNvPr id="109" name="Google Shape;109;p13"/>
            <p:cNvSpPr txBox="1"/>
            <p:nvPr/>
          </p:nvSpPr>
          <p:spPr>
            <a:xfrm>
              <a:off x="644769" y="-66675"/>
              <a:ext cx="8044275" cy="6749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10" name="Google Shape;110;p13"/>
            <p:cNvSpPr txBox="1"/>
            <p:nvPr/>
          </p:nvSpPr>
          <p:spPr>
            <a:xfrm>
              <a:off x="0" y="86961"/>
              <a:ext cx="8899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11" name="Google Shape;111;p13"/>
            <p:cNvSpPr txBox="1"/>
            <p:nvPr/>
          </p:nvSpPr>
          <p:spPr>
            <a:xfrm>
              <a:off x="644769" y="746014"/>
              <a:ext cx="8044275"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grpSp>
        <p:nvGrpSpPr>
          <p:cNvPr id="112" name="Google Shape;112;p13"/>
          <p:cNvGrpSpPr/>
          <p:nvPr/>
        </p:nvGrpSpPr>
        <p:grpSpPr>
          <a:xfrm>
            <a:off x="688454" y="2766649"/>
            <a:ext cx="3258392" cy="453348"/>
            <a:chOff x="0" y="-66675"/>
            <a:chExt cx="8689044" cy="1208929"/>
          </a:xfrm>
        </p:grpSpPr>
        <p:sp>
          <p:nvSpPr>
            <p:cNvPr id="113" name="Google Shape;113;p13"/>
            <p:cNvSpPr txBox="1"/>
            <p:nvPr/>
          </p:nvSpPr>
          <p:spPr>
            <a:xfrm>
              <a:off x="644769" y="-66675"/>
              <a:ext cx="8044275" cy="6749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14" name="Google Shape;114;p13"/>
            <p:cNvSpPr txBox="1"/>
            <p:nvPr/>
          </p:nvSpPr>
          <p:spPr>
            <a:xfrm>
              <a:off x="0" y="86961"/>
              <a:ext cx="8899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15" name="Google Shape;115;p13"/>
            <p:cNvSpPr txBox="1"/>
            <p:nvPr/>
          </p:nvSpPr>
          <p:spPr>
            <a:xfrm>
              <a:off x="644769" y="746014"/>
              <a:ext cx="8044275"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grpSp>
        <p:nvGrpSpPr>
          <p:cNvPr id="116" name="Google Shape;116;p13"/>
          <p:cNvGrpSpPr/>
          <p:nvPr/>
        </p:nvGrpSpPr>
        <p:grpSpPr>
          <a:xfrm>
            <a:off x="5536679" y="2766649"/>
            <a:ext cx="3258392" cy="453348"/>
            <a:chOff x="0" y="-66675"/>
            <a:chExt cx="8689044" cy="1208929"/>
          </a:xfrm>
        </p:grpSpPr>
        <p:sp>
          <p:nvSpPr>
            <p:cNvPr id="117" name="Google Shape;117;p13"/>
            <p:cNvSpPr txBox="1"/>
            <p:nvPr/>
          </p:nvSpPr>
          <p:spPr>
            <a:xfrm>
              <a:off x="644769" y="-66675"/>
              <a:ext cx="8044275" cy="6749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18" name="Google Shape;118;p13"/>
            <p:cNvSpPr txBox="1"/>
            <p:nvPr/>
          </p:nvSpPr>
          <p:spPr>
            <a:xfrm>
              <a:off x="0" y="86961"/>
              <a:ext cx="8899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19" name="Google Shape;119;p13"/>
            <p:cNvSpPr txBox="1"/>
            <p:nvPr/>
          </p:nvSpPr>
          <p:spPr>
            <a:xfrm>
              <a:off x="644769" y="746014"/>
              <a:ext cx="8044275"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grpSp>
        <p:nvGrpSpPr>
          <p:cNvPr id="120" name="Google Shape;120;p13"/>
          <p:cNvGrpSpPr/>
          <p:nvPr/>
        </p:nvGrpSpPr>
        <p:grpSpPr>
          <a:xfrm>
            <a:off x="688454" y="3552182"/>
            <a:ext cx="3258392" cy="453348"/>
            <a:chOff x="0" y="-66675"/>
            <a:chExt cx="8689044" cy="1208929"/>
          </a:xfrm>
        </p:grpSpPr>
        <p:sp>
          <p:nvSpPr>
            <p:cNvPr id="121" name="Google Shape;121;p13"/>
            <p:cNvSpPr txBox="1"/>
            <p:nvPr/>
          </p:nvSpPr>
          <p:spPr>
            <a:xfrm>
              <a:off x="644769" y="-66675"/>
              <a:ext cx="8044275" cy="6749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22" name="Google Shape;122;p13"/>
            <p:cNvSpPr txBox="1"/>
            <p:nvPr/>
          </p:nvSpPr>
          <p:spPr>
            <a:xfrm>
              <a:off x="0" y="86961"/>
              <a:ext cx="8899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23" name="Google Shape;123;p13"/>
            <p:cNvSpPr txBox="1"/>
            <p:nvPr/>
          </p:nvSpPr>
          <p:spPr>
            <a:xfrm>
              <a:off x="644769" y="746014"/>
              <a:ext cx="8044275"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grpSp>
        <p:nvGrpSpPr>
          <p:cNvPr id="124" name="Google Shape;124;p13"/>
          <p:cNvGrpSpPr/>
          <p:nvPr/>
        </p:nvGrpSpPr>
        <p:grpSpPr>
          <a:xfrm>
            <a:off x="5536679" y="3552182"/>
            <a:ext cx="3258392" cy="453348"/>
            <a:chOff x="0" y="-66675"/>
            <a:chExt cx="8689044" cy="1208929"/>
          </a:xfrm>
        </p:grpSpPr>
        <p:sp>
          <p:nvSpPr>
            <p:cNvPr id="125" name="Google Shape;125;p13"/>
            <p:cNvSpPr txBox="1"/>
            <p:nvPr/>
          </p:nvSpPr>
          <p:spPr>
            <a:xfrm>
              <a:off x="644769" y="-66675"/>
              <a:ext cx="8044275" cy="6749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ADD YOUR AGENDA HERE</a:t>
              </a:r>
              <a:endParaRPr sz="700"/>
            </a:p>
          </p:txBody>
        </p:sp>
        <p:sp>
          <p:nvSpPr>
            <p:cNvPr id="126" name="Google Shape;126;p13"/>
            <p:cNvSpPr txBox="1"/>
            <p:nvPr/>
          </p:nvSpPr>
          <p:spPr>
            <a:xfrm>
              <a:off x="0" y="86961"/>
              <a:ext cx="889998"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01.</a:t>
              </a:r>
              <a:endParaRPr sz="700"/>
            </a:p>
          </p:txBody>
        </p:sp>
        <p:sp>
          <p:nvSpPr>
            <p:cNvPr id="127" name="Google Shape;127;p13"/>
            <p:cNvSpPr txBox="1"/>
            <p:nvPr/>
          </p:nvSpPr>
          <p:spPr>
            <a:xfrm>
              <a:off x="644769" y="746014"/>
              <a:ext cx="8044275"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Briefly elaborate on what you want to discuss. </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31" name="Shape 131"/>
        <p:cNvGrpSpPr/>
        <p:nvPr/>
      </p:nvGrpSpPr>
      <p:grpSpPr>
        <a:xfrm>
          <a:off x="0" y="0"/>
          <a:ext cx="0" cy="0"/>
          <a:chOff x="0" y="0"/>
          <a:chExt cx="0" cy="0"/>
        </a:xfrm>
      </p:grpSpPr>
      <p:pic>
        <p:nvPicPr>
          <p:cNvPr id="132" name="Google Shape;132;p14"/>
          <p:cNvPicPr preferRelativeResize="0"/>
          <p:nvPr/>
        </p:nvPicPr>
        <p:blipFill>
          <a:blip r:embed="rId3">
            <a:alphaModFix/>
          </a:blip>
          <a:stretch>
            <a:fillRect/>
          </a:stretch>
        </p:blipFill>
        <p:spPr>
          <a:xfrm>
            <a:off x="5898271" y="0"/>
            <a:ext cx="3245159" cy="5143501"/>
          </a:xfrm>
          <a:prstGeom prst="rect">
            <a:avLst/>
          </a:prstGeom>
          <a:noFill/>
          <a:ln>
            <a:noFill/>
          </a:ln>
        </p:spPr>
      </p:pic>
      <p:grpSp>
        <p:nvGrpSpPr>
          <p:cNvPr id="133" name="Google Shape;133;p14"/>
          <p:cNvGrpSpPr/>
          <p:nvPr/>
        </p:nvGrpSpPr>
        <p:grpSpPr>
          <a:xfrm>
            <a:off x="688454" y="4488524"/>
            <a:ext cx="7767092" cy="256167"/>
            <a:chOff x="0" y="-66675"/>
            <a:chExt cx="20712245" cy="683111"/>
          </a:xfrm>
        </p:grpSpPr>
        <p:sp>
          <p:nvSpPr>
            <p:cNvPr id="134" name="Google Shape;134;p14"/>
            <p:cNvSpPr txBox="1"/>
            <p:nvPr/>
          </p:nvSpPr>
          <p:spPr>
            <a:xfrm>
              <a:off x="16293163" y="-66675"/>
              <a:ext cx="4419082" cy="68311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135" name="Google Shape;135;p14"/>
            <p:cNvCxnSpPr/>
            <p:nvPr/>
          </p:nvCxnSpPr>
          <p:spPr>
            <a:xfrm>
              <a:off x="0" y="282928"/>
              <a:ext cx="15966675" cy="0"/>
            </a:xfrm>
            <a:prstGeom prst="straightConnector1">
              <a:avLst/>
            </a:prstGeom>
            <a:noFill/>
            <a:ln cap="flat" cmpd="sng" w="50800">
              <a:solidFill>
                <a:srgbClr val="FFFFFF"/>
              </a:solidFill>
              <a:prstDash val="solid"/>
              <a:round/>
              <a:headEnd len="sm" w="sm" type="none"/>
              <a:tailEnd len="sm" w="sm" type="none"/>
            </a:ln>
          </p:spPr>
        </p:cxnSp>
      </p:grpSp>
      <p:sp>
        <p:nvSpPr>
          <p:cNvPr id="136" name="Google Shape;136;p14"/>
          <p:cNvSpPr txBox="1"/>
          <p:nvPr/>
        </p:nvSpPr>
        <p:spPr>
          <a:xfrm>
            <a:off x="688454" y="942975"/>
            <a:ext cx="4540367" cy="928197"/>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OUR VISION</a:t>
            </a:r>
            <a:endParaRPr sz="700"/>
          </a:p>
        </p:txBody>
      </p:sp>
      <p:sp>
        <p:nvSpPr>
          <p:cNvPr id="137" name="Google Shape;137;p14"/>
          <p:cNvSpPr txBox="1"/>
          <p:nvPr/>
        </p:nvSpPr>
        <p:spPr>
          <a:xfrm>
            <a:off x="688454" y="2201026"/>
            <a:ext cx="4540367" cy="15678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41" name="Shape 141"/>
        <p:cNvGrpSpPr/>
        <p:nvPr/>
      </p:nvGrpSpPr>
      <p:grpSpPr>
        <a:xfrm>
          <a:off x="0" y="0"/>
          <a:ext cx="0" cy="0"/>
          <a:chOff x="0" y="0"/>
          <a:chExt cx="0" cy="0"/>
        </a:xfrm>
      </p:grpSpPr>
      <p:pic>
        <p:nvPicPr>
          <p:cNvPr id="142" name="Google Shape;142;p15"/>
          <p:cNvPicPr preferRelativeResize="0"/>
          <p:nvPr/>
        </p:nvPicPr>
        <p:blipFill>
          <a:blip r:embed="rId3">
            <a:alphaModFix/>
          </a:blip>
          <a:stretch>
            <a:fillRect/>
          </a:stretch>
        </p:blipFill>
        <p:spPr>
          <a:xfrm>
            <a:off x="0" y="15627"/>
            <a:ext cx="9144003" cy="5112248"/>
          </a:xfrm>
          <a:prstGeom prst="rect">
            <a:avLst/>
          </a:prstGeom>
          <a:noFill/>
          <a:ln>
            <a:noFill/>
          </a:ln>
        </p:spPr>
      </p:pic>
      <p:cxnSp>
        <p:nvCxnSpPr>
          <p:cNvPr id="143" name="Google Shape;143;p15"/>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
        <p:nvSpPr>
          <p:cNvPr id="144" name="Google Shape;144;p15"/>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sp>
        <p:nvSpPr>
          <p:cNvPr id="145" name="Google Shape;145;p15"/>
          <p:cNvSpPr txBox="1"/>
          <p:nvPr/>
        </p:nvSpPr>
        <p:spPr>
          <a:xfrm>
            <a:off x="688454" y="1381125"/>
            <a:ext cx="2863967" cy="1550320"/>
          </a:xfrm>
          <a:prstGeom prst="rect">
            <a:avLst/>
          </a:prstGeom>
          <a:noFill/>
          <a:ln>
            <a:noFill/>
          </a:ln>
        </p:spPr>
        <p:txBody>
          <a:bodyPr anchorCtr="0" anchor="t" bIns="0" lIns="0" spcFirstLastPara="1" rIns="0" wrap="square" tIns="0">
            <a:spAutoFit/>
          </a:bodyPr>
          <a:lstStyle/>
          <a:p>
            <a:pPr indent="0" lvl="0" marL="0" marR="0" rtl="0" algn="l">
              <a:lnSpc>
                <a:spcPct val="111993"/>
              </a:lnSpc>
              <a:spcBef>
                <a:spcPts val="0"/>
              </a:spcBef>
              <a:spcAft>
                <a:spcPts val="0"/>
              </a:spcAft>
              <a:buNone/>
            </a:pPr>
            <a:r>
              <a:rPr b="0" i="0" lang="en" sz="5400" u="none" cap="none" strike="noStrike">
                <a:solidFill>
                  <a:srgbClr val="FFFFFF"/>
                </a:solidFill>
                <a:latin typeface="Anton"/>
                <a:ea typeface="Anton"/>
                <a:cs typeface="Anton"/>
                <a:sym typeface="Anton"/>
              </a:rPr>
              <a:t>OUR MISSION</a:t>
            </a:r>
            <a:endParaRPr sz="700"/>
          </a:p>
        </p:txBody>
      </p:sp>
      <p:sp>
        <p:nvSpPr>
          <p:cNvPr id="146" name="Google Shape;146;p15"/>
          <p:cNvSpPr txBox="1"/>
          <p:nvPr/>
        </p:nvSpPr>
        <p:spPr>
          <a:xfrm>
            <a:off x="5610625" y="1425950"/>
            <a:ext cx="2991600" cy="28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sollicitudin maximus risus lectus eget sapien. Nulla gravida ac sapien quis molestie. Nunc malesuada dapibus odio, quis maximus ligula tempor nec. Nam ornare nunc non nisl finibus, vel tincidunt magna bibendum. Donec et accumsan nulla. Curabitur sit amet congue nisi. Integer sagittis non nunc non rhoncus. Orci varius natoque penatibus et magnis dis parturient montes, nascetur ridiculus mus.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50" name="Shape 150"/>
        <p:cNvGrpSpPr/>
        <p:nvPr/>
      </p:nvGrpSpPr>
      <p:grpSpPr>
        <a:xfrm>
          <a:off x="0" y="0"/>
          <a:ext cx="0" cy="0"/>
          <a:chOff x="0" y="0"/>
          <a:chExt cx="0" cy="0"/>
        </a:xfrm>
      </p:grpSpPr>
      <p:sp>
        <p:nvSpPr>
          <p:cNvPr id="151" name="Google Shape;151;p16"/>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152" name="Google Shape;152;p16"/>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sp>
        <p:nvSpPr>
          <p:cNvPr id="153" name="Google Shape;153;p16"/>
          <p:cNvSpPr txBox="1"/>
          <p:nvPr/>
        </p:nvSpPr>
        <p:spPr>
          <a:xfrm>
            <a:off x="688454" y="592514"/>
            <a:ext cx="3280122" cy="928198"/>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None/>
            </a:pPr>
            <a:r>
              <a:rPr b="0" i="0" lang="en" sz="5400" u="none" cap="none" strike="noStrike">
                <a:solidFill>
                  <a:srgbClr val="FFFFFF"/>
                </a:solidFill>
                <a:latin typeface="Anton"/>
                <a:ea typeface="Anton"/>
                <a:cs typeface="Anton"/>
                <a:sym typeface="Anton"/>
              </a:rPr>
              <a:t>INDUSTRY</a:t>
            </a:r>
            <a:endParaRPr sz="700"/>
          </a:p>
        </p:txBody>
      </p:sp>
      <p:sp>
        <p:nvSpPr>
          <p:cNvPr id="154" name="Google Shape;154;p16"/>
          <p:cNvSpPr txBox="1"/>
          <p:nvPr/>
        </p:nvSpPr>
        <p:spPr>
          <a:xfrm>
            <a:off x="688454" y="2673997"/>
            <a:ext cx="3016603"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155" name="Google Shape;155;p16"/>
          <p:cNvSpPr txBox="1"/>
          <p:nvPr/>
        </p:nvSpPr>
        <p:spPr>
          <a:xfrm>
            <a:off x="688454" y="3153869"/>
            <a:ext cx="3382481"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 molestie enim sed, faucibus leo. Integer dignissim diam congue orci fringilla, eget efficitur mauris vulputate. Phasellus faucibus, dolor at mattis dapibus, purus justo dictum eros. </a:t>
            </a:r>
            <a:endParaRPr sz="700"/>
          </a:p>
        </p:txBody>
      </p:sp>
      <p:pic>
        <p:nvPicPr>
          <p:cNvPr id="156" name="Google Shape;156;p16"/>
          <p:cNvPicPr preferRelativeResize="0"/>
          <p:nvPr/>
        </p:nvPicPr>
        <p:blipFill rotWithShape="1">
          <a:blip r:embed="rId3">
            <a:alphaModFix/>
          </a:blip>
          <a:srcRect b="0" l="0" r="0" t="0"/>
          <a:stretch/>
        </p:blipFill>
        <p:spPr>
          <a:xfrm>
            <a:off x="4408882" y="329410"/>
            <a:ext cx="4414542" cy="4131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60" name="Shape 160"/>
        <p:cNvGrpSpPr/>
        <p:nvPr/>
      </p:nvGrpSpPr>
      <p:grpSpPr>
        <a:xfrm>
          <a:off x="0" y="0"/>
          <a:ext cx="0" cy="0"/>
          <a:chOff x="0" y="0"/>
          <a:chExt cx="0" cy="0"/>
        </a:xfrm>
      </p:grpSpPr>
      <p:sp>
        <p:nvSpPr>
          <p:cNvPr id="161" name="Google Shape;161;p17"/>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162" name="Google Shape;162;p17"/>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cxnSp>
        <p:nvCxnSpPr>
          <p:cNvPr id="163" name="Google Shape;163;p17"/>
          <p:cNvCxnSpPr/>
          <p:nvPr/>
        </p:nvCxnSpPr>
        <p:spPr>
          <a:xfrm>
            <a:off x="1674719" y="2831178"/>
            <a:ext cx="2208539" cy="0"/>
          </a:xfrm>
          <a:prstGeom prst="straightConnector1">
            <a:avLst/>
          </a:prstGeom>
          <a:noFill/>
          <a:ln cap="flat" cmpd="sng" w="38100">
            <a:solidFill>
              <a:srgbClr val="FFFFFF"/>
            </a:solidFill>
            <a:prstDash val="solid"/>
            <a:round/>
            <a:headEnd len="sm" w="sm" type="none"/>
            <a:tailEnd len="sm" w="sm" type="none"/>
          </a:ln>
        </p:spPr>
      </p:cxnSp>
      <p:cxnSp>
        <p:nvCxnSpPr>
          <p:cNvPr id="164" name="Google Shape;164;p17"/>
          <p:cNvCxnSpPr/>
          <p:nvPr/>
        </p:nvCxnSpPr>
        <p:spPr>
          <a:xfrm>
            <a:off x="1674719" y="1117381"/>
            <a:ext cx="2224022" cy="0"/>
          </a:xfrm>
          <a:prstGeom prst="straightConnector1">
            <a:avLst/>
          </a:prstGeom>
          <a:noFill/>
          <a:ln cap="flat" cmpd="sng" w="38100">
            <a:solidFill>
              <a:srgbClr val="FFFFFF"/>
            </a:solidFill>
            <a:prstDash val="solid"/>
            <a:round/>
            <a:headEnd len="sm" w="sm" type="none"/>
            <a:tailEnd len="sm" w="sm" type="none"/>
          </a:ln>
        </p:spPr>
      </p:cxnSp>
      <p:cxnSp>
        <p:nvCxnSpPr>
          <p:cNvPr id="165" name="Google Shape;165;p17"/>
          <p:cNvCxnSpPr/>
          <p:nvPr/>
        </p:nvCxnSpPr>
        <p:spPr>
          <a:xfrm rot="10800000">
            <a:off x="5245258" y="2831178"/>
            <a:ext cx="2201129" cy="0"/>
          </a:xfrm>
          <a:prstGeom prst="straightConnector1">
            <a:avLst/>
          </a:prstGeom>
          <a:noFill/>
          <a:ln cap="flat" cmpd="sng" w="38100">
            <a:solidFill>
              <a:srgbClr val="FFFFFF"/>
            </a:solidFill>
            <a:prstDash val="solid"/>
            <a:round/>
            <a:headEnd len="sm" w="sm" type="none"/>
            <a:tailEnd len="sm" w="sm" type="none"/>
          </a:ln>
        </p:spPr>
      </p:cxnSp>
      <p:cxnSp>
        <p:nvCxnSpPr>
          <p:cNvPr id="166" name="Google Shape;166;p17"/>
          <p:cNvCxnSpPr/>
          <p:nvPr/>
        </p:nvCxnSpPr>
        <p:spPr>
          <a:xfrm rot="10800000">
            <a:off x="5245258" y="1117381"/>
            <a:ext cx="2201129" cy="0"/>
          </a:xfrm>
          <a:prstGeom prst="straightConnector1">
            <a:avLst/>
          </a:prstGeom>
          <a:noFill/>
          <a:ln cap="flat" cmpd="sng" w="38100">
            <a:solidFill>
              <a:srgbClr val="FFFFFF"/>
            </a:solidFill>
            <a:prstDash val="solid"/>
            <a:round/>
            <a:headEnd len="sm" w="sm" type="none"/>
            <a:tailEnd len="sm" w="sm" type="none"/>
          </a:ln>
        </p:spPr>
      </p:cxnSp>
      <p:sp>
        <p:nvSpPr>
          <p:cNvPr id="167" name="Google Shape;167;p17"/>
          <p:cNvSpPr txBox="1"/>
          <p:nvPr/>
        </p:nvSpPr>
        <p:spPr>
          <a:xfrm>
            <a:off x="655338" y="993037"/>
            <a:ext cx="1189863"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168" name="Google Shape;168;p17"/>
          <p:cNvSpPr txBox="1"/>
          <p:nvPr/>
        </p:nvSpPr>
        <p:spPr>
          <a:xfrm>
            <a:off x="655338" y="2698079"/>
            <a:ext cx="1189863" cy="26143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169" name="Google Shape;169;p17"/>
          <p:cNvSpPr txBox="1"/>
          <p:nvPr/>
        </p:nvSpPr>
        <p:spPr>
          <a:xfrm>
            <a:off x="7297771" y="993037"/>
            <a:ext cx="1189863" cy="26143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170" name="Google Shape;170;p17"/>
          <p:cNvSpPr txBox="1"/>
          <p:nvPr/>
        </p:nvSpPr>
        <p:spPr>
          <a:xfrm>
            <a:off x="7297771" y="2698079"/>
            <a:ext cx="1189863" cy="26143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171" name="Google Shape;171;p17"/>
          <p:cNvSpPr txBox="1"/>
          <p:nvPr/>
        </p:nvSpPr>
        <p:spPr>
          <a:xfrm>
            <a:off x="7254527" y="1434467"/>
            <a:ext cx="1233107" cy="93916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172" name="Google Shape;172;p17"/>
          <p:cNvSpPr txBox="1"/>
          <p:nvPr/>
        </p:nvSpPr>
        <p:spPr>
          <a:xfrm>
            <a:off x="655338" y="1434467"/>
            <a:ext cx="1236764"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173" name="Google Shape;173;p17"/>
          <p:cNvSpPr txBox="1"/>
          <p:nvPr/>
        </p:nvSpPr>
        <p:spPr>
          <a:xfrm>
            <a:off x="7254527" y="3139509"/>
            <a:ext cx="1233107" cy="93916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174" name="Google Shape;174;p17"/>
          <p:cNvSpPr txBox="1"/>
          <p:nvPr/>
        </p:nvSpPr>
        <p:spPr>
          <a:xfrm>
            <a:off x="655338" y="3139509"/>
            <a:ext cx="1236764"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175" name="Google Shape;175;p17"/>
          <p:cNvSpPr txBox="1"/>
          <p:nvPr/>
        </p:nvSpPr>
        <p:spPr>
          <a:xfrm>
            <a:off x="5940265" y="1434467"/>
            <a:ext cx="1109475" cy="93916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Duis elementum nibh sapien, eu congue arcu fermentum ac. In nunc massa,  et ante est. </a:t>
            </a:r>
            <a:endParaRPr sz="700"/>
          </a:p>
        </p:txBody>
      </p:sp>
      <p:sp>
        <p:nvSpPr>
          <p:cNvPr id="176" name="Google Shape;176;p17"/>
          <p:cNvSpPr txBox="1"/>
          <p:nvPr/>
        </p:nvSpPr>
        <p:spPr>
          <a:xfrm>
            <a:off x="2094005" y="1434467"/>
            <a:ext cx="1109730"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Duis elementum nibh sapien, eu congue arcu fermentum ac. In nunc massa,  et ante est. </a:t>
            </a:r>
            <a:endParaRPr sz="700"/>
          </a:p>
        </p:txBody>
      </p:sp>
      <p:sp>
        <p:nvSpPr>
          <p:cNvPr id="177" name="Google Shape;177;p17"/>
          <p:cNvSpPr txBox="1"/>
          <p:nvPr/>
        </p:nvSpPr>
        <p:spPr>
          <a:xfrm>
            <a:off x="5940265" y="3147891"/>
            <a:ext cx="1109475" cy="93916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Duis elementum nibh sapien, eu congue arcu fermentum ac. In nunc massa,  et ante est. </a:t>
            </a:r>
            <a:endParaRPr sz="700"/>
          </a:p>
        </p:txBody>
      </p:sp>
      <p:sp>
        <p:nvSpPr>
          <p:cNvPr id="178" name="Google Shape;178;p17"/>
          <p:cNvSpPr txBox="1"/>
          <p:nvPr/>
        </p:nvSpPr>
        <p:spPr>
          <a:xfrm>
            <a:off x="2094005" y="3147891"/>
            <a:ext cx="1109730"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Duis elementum nibh sapien, eu congue arcu fermentum ac. In nunc massa,  et ante est. </a:t>
            </a:r>
            <a:endParaRPr sz="700"/>
          </a:p>
        </p:txBody>
      </p:sp>
      <p:pic>
        <p:nvPicPr>
          <p:cNvPr id="179" name="Google Shape;179;p17"/>
          <p:cNvPicPr preferRelativeResize="0"/>
          <p:nvPr/>
        </p:nvPicPr>
        <p:blipFill>
          <a:blip r:embed="rId3">
            <a:alphaModFix/>
          </a:blip>
          <a:stretch>
            <a:fillRect/>
          </a:stretch>
        </p:blipFill>
        <p:spPr>
          <a:xfrm>
            <a:off x="3298675" y="866075"/>
            <a:ext cx="2546650" cy="2546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83" name="Shape 183"/>
        <p:cNvGrpSpPr/>
        <p:nvPr/>
      </p:nvGrpSpPr>
      <p:grpSpPr>
        <a:xfrm>
          <a:off x="0" y="0"/>
          <a:ext cx="0" cy="0"/>
          <a:chOff x="0" y="0"/>
          <a:chExt cx="0" cy="0"/>
        </a:xfrm>
      </p:grpSpPr>
      <p:pic>
        <p:nvPicPr>
          <p:cNvPr id="184" name="Google Shape;184;p18"/>
          <p:cNvPicPr preferRelativeResize="0"/>
          <p:nvPr/>
        </p:nvPicPr>
        <p:blipFill>
          <a:blip r:embed="rId3">
            <a:alphaModFix/>
          </a:blip>
          <a:stretch>
            <a:fillRect/>
          </a:stretch>
        </p:blipFill>
        <p:spPr>
          <a:xfrm>
            <a:off x="0" y="318"/>
            <a:ext cx="9144003" cy="1906489"/>
          </a:xfrm>
          <a:prstGeom prst="rect">
            <a:avLst/>
          </a:prstGeom>
          <a:noFill/>
          <a:ln>
            <a:noFill/>
          </a:ln>
        </p:spPr>
      </p:pic>
      <p:cxnSp>
        <p:nvCxnSpPr>
          <p:cNvPr id="185" name="Google Shape;185;p18"/>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pic>
        <p:nvPicPr>
          <p:cNvPr id="186" name="Google Shape;186;p18"/>
          <p:cNvPicPr preferRelativeResize="0"/>
          <p:nvPr/>
        </p:nvPicPr>
        <p:blipFill rotWithShape="1">
          <a:blip r:embed="rId4">
            <a:alphaModFix/>
          </a:blip>
          <a:srcRect b="0" l="0" r="0" t="0"/>
          <a:stretch/>
        </p:blipFill>
        <p:spPr>
          <a:xfrm>
            <a:off x="494292" y="1936804"/>
            <a:ext cx="2329953" cy="1359139"/>
          </a:xfrm>
          <a:prstGeom prst="rect">
            <a:avLst/>
          </a:prstGeom>
          <a:noFill/>
          <a:ln>
            <a:noFill/>
          </a:ln>
        </p:spPr>
      </p:pic>
      <p:pic>
        <p:nvPicPr>
          <p:cNvPr id="187" name="Google Shape;187;p18"/>
          <p:cNvPicPr preferRelativeResize="0"/>
          <p:nvPr/>
        </p:nvPicPr>
        <p:blipFill rotWithShape="1">
          <a:blip r:embed="rId5">
            <a:alphaModFix/>
          </a:blip>
          <a:srcRect b="0" l="0" r="0" t="0"/>
          <a:stretch/>
        </p:blipFill>
        <p:spPr>
          <a:xfrm>
            <a:off x="4878902" y="1936804"/>
            <a:ext cx="2329953" cy="1359139"/>
          </a:xfrm>
          <a:prstGeom prst="rect">
            <a:avLst/>
          </a:prstGeom>
          <a:noFill/>
          <a:ln>
            <a:noFill/>
          </a:ln>
        </p:spPr>
      </p:pic>
      <p:sp>
        <p:nvSpPr>
          <p:cNvPr id="188" name="Google Shape;188;p18"/>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sp>
        <p:nvSpPr>
          <p:cNvPr id="189" name="Google Shape;189;p18"/>
          <p:cNvSpPr txBox="1"/>
          <p:nvPr/>
        </p:nvSpPr>
        <p:spPr>
          <a:xfrm>
            <a:off x="688454" y="3405314"/>
            <a:ext cx="3016603" cy="2614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STATISTIC ONE</a:t>
            </a:r>
            <a:endParaRPr sz="700"/>
          </a:p>
        </p:txBody>
      </p:sp>
      <p:sp>
        <p:nvSpPr>
          <p:cNvPr id="190" name="Google Shape;190;p18"/>
          <p:cNvSpPr txBox="1"/>
          <p:nvPr/>
        </p:nvSpPr>
        <p:spPr>
          <a:xfrm>
            <a:off x="5073065" y="3405314"/>
            <a:ext cx="3016603" cy="26143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STATISTIC TWO</a:t>
            </a:r>
            <a:endParaRPr sz="700"/>
          </a:p>
        </p:txBody>
      </p:sp>
      <p:sp>
        <p:nvSpPr>
          <p:cNvPr id="191" name="Google Shape;191;p18"/>
          <p:cNvSpPr txBox="1"/>
          <p:nvPr/>
        </p:nvSpPr>
        <p:spPr>
          <a:xfrm>
            <a:off x="688454" y="3814387"/>
            <a:ext cx="3270685" cy="467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a:t>
            </a:r>
            <a:endParaRPr sz="700"/>
          </a:p>
        </p:txBody>
      </p:sp>
      <p:sp>
        <p:nvSpPr>
          <p:cNvPr id="192" name="Google Shape;192;p18"/>
          <p:cNvSpPr txBox="1"/>
          <p:nvPr/>
        </p:nvSpPr>
        <p:spPr>
          <a:xfrm>
            <a:off x="5073065" y="3814387"/>
            <a:ext cx="3270685" cy="4676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Lorem ipsum dolor sit amet, consectetur adipiscing elit. Proin vitae nulla accumsan, lacinia diam a, tincidunt sem. Phasellus quis dolor maximus,.</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928"/>
        </a:solidFill>
      </p:bgPr>
    </p:bg>
    <p:spTree>
      <p:nvGrpSpPr>
        <p:cNvPr id="196" name="Shape 196"/>
        <p:cNvGrpSpPr/>
        <p:nvPr/>
      </p:nvGrpSpPr>
      <p:grpSpPr>
        <a:xfrm>
          <a:off x="0" y="0"/>
          <a:ext cx="0" cy="0"/>
          <a:chOff x="0" y="0"/>
          <a:chExt cx="0" cy="0"/>
        </a:xfrm>
      </p:grpSpPr>
      <p:sp>
        <p:nvSpPr>
          <p:cNvPr id="197" name="Google Shape;197;p19"/>
          <p:cNvSpPr txBox="1"/>
          <p:nvPr/>
        </p:nvSpPr>
        <p:spPr>
          <a:xfrm>
            <a:off x="6798391" y="4480189"/>
            <a:ext cx="1657155" cy="264501"/>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COMPANY NAME CO.</a:t>
            </a:r>
            <a:endParaRPr sz="700"/>
          </a:p>
        </p:txBody>
      </p:sp>
      <p:cxnSp>
        <p:nvCxnSpPr>
          <p:cNvPr id="198" name="Google Shape;198;p19"/>
          <p:cNvCxnSpPr/>
          <p:nvPr/>
        </p:nvCxnSpPr>
        <p:spPr>
          <a:xfrm>
            <a:off x="688454" y="4619625"/>
            <a:ext cx="5987504" cy="0"/>
          </a:xfrm>
          <a:prstGeom prst="straightConnector1">
            <a:avLst/>
          </a:prstGeom>
          <a:noFill/>
          <a:ln cap="flat" cmpd="sng" w="38100">
            <a:solidFill>
              <a:srgbClr val="FFFFFF"/>
            </a:solidFill>
            <a:prstDash val="solid"/>
            <a:round/>
            <a:headEnd len="sm" w="sm" type="none"/>
            <a:tailEnd len="sm" w="sm" type="none"/>
          </a:ln>
        </p:spPr>
      </p:cxnSp>
      <p:pic>
        <p:nvPicPr>
          <p:cNvPr id="199" name="Google Shape;199;p19"/>
          <p:cNvPicPr preferRelativeResize="0"/>
          <p:nvPr/>
        </p:nvPicPr>
        <p:blipFill rotWithShape="1">
          <a:blip r:embed="rId3">
            <a:alphaModFix/>
          </a:blip>
          <a:srcRect b="0" l="28445" r="28445" t="0"/>
          <a:stretch/>
        </p:blipFill>
        <p:spPr>
          <a:xfrm>
            <a:off x="4858056" y="828607"/>
            <a:ext cx="1480444" cy="2292306"/>
          </a:xfrm>
          <a:prstGeom prst="rect">
            <a:avLst/>
          </a:prstGeom>
          <a:noFill/>
          <a:ln>
            <a:noFill/>
          </a:ln>
        </p:spPr>
      </p:pic>
      <p:pic>
        <p:nvPicPr>
          <p:cNvPr id="200" name="Google Shape;200;p19"/>
          <p:cNvPicPr preferRelativeResize="0"/>
          <p:nvPr/>
        </p:nvPicPr>
        <p:blipFill rotWithShape="1">
          <a:blip r:embed="rId4">
            <a:alphaModFix/>
          </a:blip>
          <a:srcRect b="0" l="28485" r="28485" t="0"/>
          <a:stretch/>
        </p:blipFill>
        <p:spPr>
          <a:xfrm>
            <a:off x="752945" y="828607"/>
            <a:ext cx="1480444" cy="2292306"/>
          </a:xfrm>
          <a:prstGeom prst="rect">
            <a:avLst/>
          </a:prstGeom>
          <a:noFill/>
          <a:ln>
            <a:noFill/>
          </a:ln>
        </p:spPr>
      </p:pic>
      <p:pic>
        <p:nvPicPr>
          <p:cNvPr id="201" name="Google Shape;201;p19"/>
          <p:cNvPicPr preferRelativeResize="0"/>
          <p:nvPr/>
        </p:nvPicPr>
        <p:blipFill rotWithShape="1">
          <a:blip r:embed="rId5">
            <a:alphaModFix/>
          </a:blip>
          <a:srcRect b="0" l="22825" r="22825" t="0"/>
          <a:stretch/>
        </p:blipFill>
        <p:spPr>
          <a:xfrm>
            <a:off x="6910611" y="828606"/>
            <a:ext cx="1480444" cy="1814857"/>
          </a:xfrm>
          <a:prstGeom prst="rect">
            <a:avLst/>
          </a:prstGeom>
          <a:noFill/>
          <a:ln>
            <a:noFill/>
          </a:ln>
        </p:spPr>
      </p:pic>
      <p:pic>
        <p:nvPicPr>
          <p:cNvPr id="202" name="Google Shape;202;p19"/>
          <p:cNvPicPr preferRelativeResize="0"/>
          <p:nvPr/>
        </p:nvPicPr>
        <p:blipFill rotWithShape="1">
          <a:blip r:embed="rId6">
            <a:alphaModFix/>
          </a:blip>
          <a:srcRect b="0" l="22825" r="22825" t="0"/>
          <a:stretch/>
        </p:blipFill>
        <p:spPr>
          <a:xfrm>
            <a:off x="2805500" y="828606"/>
            <a:ext cx="1480444" cy="1814857"/>
          </a:xfrm>
          <a:prstGeom prst="rect">
            <a:avLst/>
          </a:prstGeom>
          <a:noFill/>
          <a:ln>
            <a:noFill/>
          </a:ln>
        </p:spPr>
      </p:pic>
      <p:sp>
        <p:nvSpPr>
          <p:cNvPr id="203" name="Google Shape;203;p19"/>
          <p:cNvSpPr txBox="1"/>
          <p:nvPr/>
        </p:nvSpPr>
        <p:spPr>
          <a:xfrm>
            <a:off x="6846121" y="2808045"/>
            <a:ext cx="1609426"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204" name="Google Shape;204;p19"/>
          <p:cNvSpPr txBox="1"/>
          <p:nvPr/>
        </p:nvSpPr>
        <p:spPr>
          <a:xfrm>
            <a:off x="2741010" y="2808045"/>
            <a:ext cx="1609425"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205" name="Google Shape;205;p19"/>
          <p:cNvSpPr txBox="1"/>
          <p:nvPr/>
        </p:nvSpPr>
        <p:spPr>
          <a:xfrm>
            <a:off x="7049386" y="404497"/>
            <a:ext cx="1202895"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04.</a:t>
            </a:r>
            <a:endParaRPr sz="700"/>
          </a:p>
        </p:txBody>
      </p:sp>
      <p:sp>
        <p:nvSpPr>
          <p:cNvPr id="206" name="Google Shape;206;p19"/>
          <p:cNvSpPr txBox="1"/>
          <p:nvPr/>
        </p:nvSpPr>
        <p:spPr>
          <a:xfrm>
            <a:off x="2944275" y="404497"/>
            <a:ext cx="1202895"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02.</a:t>
            </a:r>
            <a:endParaRPr sz="700"/>
          </a:p>
        </p:txBody>
      </p:sp>
      <p:sp>
        <p:nvSpPr>
          <p:cNvPr id="207" name="Google Shape;207;p19"/>
          <p:cNvSpPr txBox="1"/>
          <p:nvPr/>
        </p:nvSpPr>
        <p:spPr>
          <a:xfrm>
            <a:off x="4793565" y="3230125"/>
            <a:ext cx="1609425" cy="26143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208" name="Google Shape;208;p19"/>
          <p:cNvSpPr txBox="1"/>
          <p:nvPr/>
        </p:nvSpPr>
        <p:spPr>
          <a:xfrm>
            <a:off x="688454" y="3230125"/>
            <a:ext cx="1609425" cy="26143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MAIN POINT</a:t>
            </a:r>
            <a:endParaRPr sz="700"/>
          </a:p>
        </p:txBody>
      </p:sp>
      <p:sp>
        <p:nvSpPr>
          <p:cNvPr id="209" name="Google Shape;209;p19"/>
          <p:cNvSpPr txBox="1"/>
          <p:nvPr/>
        </p:nvSpPr>
        <p:spPr>
          <a:xfrm>
            <a:off x="4920151" y="404497"/>
            <a:ext cx="1356253"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03.</a:t>
            </a:r>
            <a:endParaRPr sz="700"/>
          </a:p>
        </p:txBody>
      </p:sp>
      <p:sp>
        <p:nvSpPr>
          <p:cNvPr id="210" name="Google Shape;210;p19"/>
          <p:cNvSpPr txBox="1"/>
          <p:nvPr/>
        </p:nvSpPr>
        <p:spPr>
          <a:xfrm>
            <a:off x="815040" y="404497"/>
            <a:ext cx="1356253" cy="264154"/>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FFFFFF"/>
                </a:solidFill>
                <a:latin typeface="Anton"/>
                <a:ea typeface="Anton"/>
                <a:cs typeface="Anton"/>
                <a:sym typeface="Anton"/>
              </a:rPr>
              <a:t>01.</a:t>
            </a:r>
            <a:endParaRPr sz="700"/>
          </a:p>
        </p:txBody>
      </p:sp>
      <p:sp>
        <p:nvSpPr>
          <p:cNvPr id="211" name="Google Shape;211;p19"/>
          <p:cNvSpPr txBox="1"/>
          <p:nvPr/>
        </p:nvSpPr>
        <p:spPr>
          <a:xfrm>
            <a:off x="6910611" y="3159013"/>
            <a:ext cx="1480444" cy="773356"/>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212" name="Google Shape;212;p19"/>
          <p:cNvSpPr txBox="1"/>
          <p:nvPr/>
        </p:nvSpPr>
        <p:spPr>
          <a:xfrm>
            <a:off x="2805500" y="3159013"/>
            <a:ext cx="1480444" cy="773356"/>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213" name="Google Shape;213;p19"/>
          <p:cNvSpPr txBox="1"/>
          <p:nvPr/>
        </p:nvSpPr>
        <p:spPr>
          <a:xfrm>
            <a:off x="4855661" y="3581093"/>
            <a:ext cx="1485235" cy="7820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
        <p:nvSpPr>
          <p:cNvPr id="214" name="Google Shape;214;p19"/>
          <p:cNvSpPr txBox="1"/>
          <p:nvPr/>
        </p:nvSpPr>
        <p:spPr>
          <a:xfrm>
            <a:off x="750549" y="3581093"/>
            <a:ext cx="1485235" cy="7820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FF"/>
                </a:solidFill>
                <a:latin typeface="Montserrat"/>
                <a:ea typeface="Montserrat"/>
                <a:cs typeface="Montserrat"/>
                <a:sym typeface="Montserrat"/>
              </a:rPr>
              <a:t>Proin sed mattis diam, non efficitur sem. Phasellus diam erat, lacinia non turpis non, finibus luctus erat.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202928"/>
      </a:lt1>
      <a:dk2>
        <a:srgbClr val="FFFFFF"/>
      </a:dk2>
      <a:lt2>
        <a:srgbClr val="20292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