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aven Pro SemiBold"/>
      <p:regular r:id="rId22"/>
      <p:bold r:id="rId23"/>
    </p:embeddedFont>
    <p:embeddedFont>
      <p:font typeface="Maven Pro"/>
      <p:bold r:id="rId24"/>
    </p:embeddedFont>
    <p:embeddedFont>
      <p:font typeface="Oswald"/>
      <p:regular r:id="rId25"/>
      <p:bold r:id="rId26"/>
    </p:embeddedFont>
    <p:embeddedFont>
      <p:font typeface="Marte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avenProSemiBold-regular.fntdata"/><Relationship Id="rId21" Type="http://schemas.openxmlformats.org/officeDocument/2006/relationships/slide" Target="slides/slide16.xml"/><Relationship Id="rId24" Type="http://schemas.openxmlformats.org/officeDocument/2006/relationships/font" Target="fonts/MavenPro-bold.fntdata"/><Relationship Id="rId23" Type="http://schemas.openxmlformats.org/officeDocument/2006/relationships/font" Target="fonts/MavenPro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28" Type="http://schemas.openxmlformats.org/officeDocument/2006/relationships/font" Target="fonts/MartelSans-bold.fntdata"/><Relationship Id="rId27" Type="http://schemas.openxmlformats.org/officeDocument/2006/relationships/font" Target="fonts/Marte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0d4536e35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30d4536e35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d4536e351_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0d4536e351_2_2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d4536e351_2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0d4536e351_2_3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0d4536e351_2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30d4536e351_2_3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0d4536e351_2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0d4536e351_2_3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0d4536e351_2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30d4536e351_2_3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0d4536e351_2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30d4536e351_2_3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0d4536e351_2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30d4536e351_2_4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d4536e351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0d4536e351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d4536e351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0d4536e351_2_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d4536e351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0d4536e351_2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d4536e351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0d4536e351_2_1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d4536e351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30d4536e351_2_1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0d4536e351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30d4536e351_2_1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d4536e351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0d4536e351_2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d4536e351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0d4536e351_2_2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EA4F57"/>
        </a:solidFill>
      </p:bgPr>
    </p:bg>
    <p:spTree>
      <p:nvGrpSpPr>
        <p:cNvPr id="9" name="Shape 9"/>
        <p:cNvGrpSpPr/>
        <p:nvPr/>
      </p:nvGrpSpPr>
      <p:grpSpPr>
        <a:xfrm>
          <a:off x="0" y="0"/>
          <a:ext cx="0" cy="0"/>
          <a:chOff x="0" y="0"/>
          <a:chExt cx="0" cy="0"/>
        </a:xfrm>
      </p:grpSpPr>
      <p:grpSp>
        <p:nvGrpSpPr>
          <p:cNvPr id="10" name="Google Shape;10;p2"/>
          <p:cNvGrpSpPr/>
          <p:nvPr/>
        </p:nvGrpSpPr>
        <p:grpSpPr>
          <a:xfrm>
            <a:off x="361128" y="298758"/>
            <a:ext cx="8421671" cy="4477829"/>
            <a:chOff x="0" y="-38100"/>
            <a:chExt cx="4705633" cy="2502000"/>
          </a:xfrm>
        </p:grpSpPr>
        <p:sp>
          <p:nvSpPr>
            <p:cNvPr id="11" name="Google Shape;11;p2"/>
            <p:cNvSpPr/>
            <p:nvPr/>
          </p:nvSpPr>
          <p:spPr>
            <a:xfrm>
              <a:off x="0" y="0"/>
              <a:ext cx="4705633" cy="2463860"/>
            </a:xfrm>
            <a:custGeom>
              <a:rect b="b" l="l" r="r" t="t"/>
              <a:pathLst>
                <a:path extrusionOk="0" h="2463860" w="4705633">
                  <a:moveTo>
                    <a:pt x="13789" y="0"/>
                  </a:moveTo>
                  <a:lnTo>
                    <a:pt x="4691844" y="0"/>
                  </a:lnTo>
                  <a:cubicBezTo>
                    <a:pt x="4699459" y="0"/>
                    <a:pt x="4705633" y="6174"/>
                    <a:pt x="4705633" y="13789"/>
                  </a:cubicBezTo>
                  <a:lnTo>
                    <a:pt x="4705633" y="2450071"/>
                  </a:lnTo>
                  <a:cubicBezTo>
                    <a:pt x="4705633" y="2457686"/>
                    <a:pt x="4699459" y="2463860"/>
                    <a:pt x="4691844" y="2463860"/>
                  </a:cubicBezTo>
                  <a:lnTo>
                    <a:pt x="13789" y="2463860"/>
                  </a:lnTo>
                  <a:cubicBezTo>
                    <a:pt x="10132" y="2463860"/>
                    <a:pt x="6625" y="2462407"/>
                    <a:pt x="4039" y="2459821"/>
                  </a:cubicBezTo>
                  <a:cubicBezTo>
                    <a:pt x="1453" y="2457235"/>
                    <a:pt x="0" y="2453728"/>
                    <a:pt x="0" y="2450071"/>
                  </a:cubicBezTo>
                  <a:lnTo>
                    <a:pt x="0" y="13789"/>
                  </a:lnTo>
                  <a:cubicBezTo>
                    <a:pt x="0" y="10132"/>
                    <a:pt x="1453" y="6625"/>
                    <a:pt x="4039" y="4039"/>
                  </a:cubicBezTo>
                  <a:cubicBezTo>
                    <a:pt x="6625" y="1453"/>
                    <a:pt x="10132" y="0"/>
                    <a:pt x="1378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 name="Google Shape;12;p2"/>
            <p:cNvSpPr txBox="1"/>
            <p:nvPr/>
          </p:nvSpPr>
          <p:spPr>
            <a:xfrm>
              <a:off x="0" y="-38100"/>
              <a:ext cx="4705500" cy="25020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 name="Google Shape;13;p2"/>
          <p:cNvGrpSpPr/>
          <p:nvPr/>
        </p:nvGrpSpPr>
        <p:grpSpPr>
          <a:xfrm rot="-150066">
            <a:off x="223690" y="177939"/>
            <a:ext cx="4397414" cy="1941084"/>
            <a:chOff x="0" y="-38100"/>
            <a:chExt cx="2457061" cy="1084583"/>
          </a:xfrm>
        </p:grpSpPr>
        <p:sp>
          <p:nvSpPr>
            <p:cNvPr id="14" name="Google Shape;14;p2"/>
            <p:cNvSpPr/>
            <p:nvPr/>
          </p:nvSpPr>
          <p:spPr>
            <a:xfrm>
              <a:off x="0" y="0"/>
              <a:ext cx="2457061" cy="1046483"/>
            </a:xfrm>
            <a:custGeom>
              <a:rect b="b" l="l" r="r" t="t"/>
              <a:pathLst>
                <a:path extrusionOk="0" h="1046483" w="2457061">
                  <a:moveTo>
                    <a:pt x="26408" y="0"/>
                  </a:moveTo>
                  <a:lnTo>
                    <a:pt x="2430653" y="0"/>
                  </a:lnTo>
                  <a:cubicBezTo>
                    <a:pt x="2437656" y="0"/>
                    <a:pt x="2444374" y="2782"/>
                    <a:pt x="2449326" y="7735"/>
                  </a:cubicBezTo>
                  <a:cubicBezTo>
                    <a:pt x="2454279" y="12687"/>
                    <a:pt x="2457061" y="19404"/>
                    <a:pt x="2457061" y="26408"/>
                  </a:cubicBezTo>
                  <a:lnTo>
                    <a:pt x="2457061" y="1020075"/>
                  </a:lnTo>
                  <a:cubicBezTo>
                    <a:pt x="2457061" y="1027079"/>
                    <a:pt x="2454279" y="1033796"/>
                    <a:pt x="2449326" y="1038749"/>
                  </a:cubicBezTo>
                  <a:cubicBezTo>
                    <a:pt x="2444374" y="1043701"/>
                    <a:pt x="2437656" y="1046483"/>
                    <a:pt x="2430653" y="1046483"/>
                  </a:cubicBezTo>
                  <a:lnTo>
                    <a:pt x="26408" y="1046483"/>
                  </a:lnTo>
                  <a:cubicBezTo>
                    <a:pt x="19404" y="1046483"/>
                    <a:pt x="12687" y="1043701"/>
                    <a:pt x="7735" y="1038749"/>
                  </a:cubicBezTo>
                  <a:cubicBezTo>
                    <a:pt x="2782" y="1033796"/>
                    <a:pt x="0" y="1027079"/>
                    <a:pt x="0" y="1020075"/>
                  </a:cubicBezTo>
                  <a:lnTo>
                    <a:pt x="0" y="26408"/>
                  </a:lnTo>
                  <a:cubicBezTo>
                    <a:pt x="0" y="19404"/>
                    <a:pt x="2782" y="12687"/>
                    <a:pt x="7735" y="7735"/>
                  </a:cubicBezTo>
                  <a:cubicBezTo>
                    <a:pt x="12687" y="2782"/>
                    <a:pt x="19404" y="0"/>
                    <a:pt x="26408" y="0"/>
                  </a:cubicBezTo>
                  <a:close/>
                </a:path>
              </a:pathLst>
            </a:custGeom>
            <a:solidFill>
              <a:srgbClr val="92B4BE"/>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 name="Google Shape;15;p2"/>
            <p:cNvSpPr txBox="1"/>
            <p:nvPr/>
          </p:nvSpPr>
          <p:spPr>
            <a:xfrm>
              <a:off x="0" y="-38100"/>
              <a:ext cx="2457000" cy="1084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6" name="Google Shape;16;p2"/>
          <p:cNvPicPr preferRelativeResize="0"/>
          <p:nvPr/>
        </p:nvPicPr>
        <p:blipFill rotWithShape="1">
          <a:blip r:embed="rId2">
            <a:alphaModFix/>
          </a:blip>
          <a:srcRect b="0" l="47022" r="0" t="0"/>
          <a:stretch/>
        </p:blipFill>
        <p:spPr>
          <a:xfrm>
            <a:off x="4299675" y="0"/>
            <a:ext cx="4844326" cy="5143500"/>
          </a:xfrm>
          <a:prstGeom prst="rect">
            <a:avLst/>
          </a:prstGeom>
          <a:noFill/>
          <a:ln>
            <a:noFill/>
          </a:ln>
        </p:spPr>
      </p:pic>
      <p:sp>
        <p:nvSpPr>
          <p:cNvPr id="17" name="Google Shape;17;p2"/>
          <p:cNvSpPr txBox="1"/>
          <p:nvPr>
            <p:ph type="ctrTitle"/>
          </p:nvPr>
        </p:nvSpPr>
        <p:spPr>
          <a:xfrm>
            <a:off x="540300" y="2866025"/>
            <a:ext cx="5001300" cy="1683900"/>
          </a:xfrm>
          <a:prstGeom prst="rect">
            <a:avLst/>
          </a:prstGeom>
        </p:spPr>
        <p:txBody>
          <a:bodyPr anchorCtr="0" anchor="b" bIns="91425" lIns="91425" spcFirstLastPara="1" rIns="91425" wrap="square" tIns="91425">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8" name="Google Shape;18;p2"/>
          <p:cNvSpPr txBox="1"/>
          <p:nvPr>
            <p:ph idx="1" type="subTitle"/>
          </p:nvPr>
        </p:nvSpPr>
        <p:spPr>
          <a:xfrm rot="-140745">
            <a:off x="311695" y="623694"/>
            <a:ext cx="3115110" cy="792363"/>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2800"/>
              <a:buNone/>
              <a:defRPr sz="2800">
                <a:solidFill>
                  <a:schemeClr val="dk1"/>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9" name="Google Shape;19;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3"/>
          <p:cNvSpPr txBox="1"/>
          <p:nvPr>
            <p:ph type="title"/>
          </p:nvPr>
        </p:nvSpPr>
        <p:spPr>
          <a:xfrm>
            <a:off x="311700" y="7030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3" name="Google Shape;23;p3"/>
          <p:cNvGrpSpPr/>
          <p:nvPr/>
        </p:nvGrpSpPr>
        <p:grpSpPr>
          <a:xfrm rot="-314692">
            <a:off x="617988" y="1711291"/>
            <a:ext cx="3725067" cy="2574474"/>
            <a:chOff x="0" y="-38100"/>
            <a:chExt cx="2081400" cy="1438500"/>
          </a:xfrm>
        </p:grpSpPr>
        <p:sp>
          <p:nvSpPr>
            <p:cNvPr id="24" name="Google Shape;24;p3"/>
            <p:cNvSpPr/>
            <p:nvPr/>
          </p:nvSpPr>
          <p:spPr>
            <a:xfrm>
              <a:off x="0" y="0"/>
              <a:ext cx="2081303" cy="1400381"/>
            </a:xfrm>
            <a:custGeom>
              <a:rect b="b" l="l" r="r" t="t"/>
              <a:pathLst>
                <a:path extrusionOk="0" h="1400381" w="2081303">
                  <a:moveTo>
                    <a:pt x="31176" y="0"/>
                  </a:moveTo>
                  <a:lnTo>
                    <a:pt x="2050127" y="0"/>
                  </a:lnTo>
                  <a:cubicBezTo>
                    <a:pt x="2058395" y="0"/>
                    <a:pt x="2066325" y="3285"/>
                    <a:pt x="2072171" y="9131"/>
                  </a:cubicBezTo>
                  <a:cubicBezTo>
                    <a:pt x="2078018" y="14978"/>
                    <a:pt x="2081303" y="22908"/>
                    <a:pt x="2081303" y="31176"/>
                  </a:cubicBezTo>
                  <a:lnTo>
                    <a:pt x="2081303" y="1369205"/>
                  </a:lnTo>
                  <a:cubicBezTo>
                    <a:pt x="2081303" y="1377473"/>
                    <a:pt x="2078018" y="1385403"/>
                    <a:pt x="2072171" y="1391249"/>
                  </a:cubicBezTo>
                  <a:cubicBezTo>
                    <a:pt x="2066325" y="1397096"/>
                    <a:pt x="2058395" y="1400381"/>
                    <a:pt x="2050127" y="1400381"/>
                  </a:cubicBezTo>
                  <a:lnTo>
                    <a:pt x="31176" y="1400381"/>
                  </a:lnTo>
                  <a:cubicBezTo>
                    <a:pt x="13958" y="1400381"/>
                    <a:pt x="0" y="1386423"/>
                    <a:pt x="0" y="1369205"/>
                  </a:cubicBezTo>
                  <a:lnTo>
                    <a:pt x="0" y="31176"/>
                  </a:lnTo>
                  <a:cubicBezTo>
                    <a:pt x="0" y="13958"/>
                    <a:pt x="13958" y="0"/>
                    <a:pt x="3117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 name="Google Shape;25;p3"/>
            <p:cNvSpPr txBox="1"/>
            <p:nvPr/>
          </p:nvSpPr>
          <p:spPr>
            <a:xfrm>
              <a:off x="0" y="-38100"/>
              <a:ext cx="2081400" cy="143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 name="Google Shape;26;p3"/>
          <p:cNvGrpSpPr/>
          <p:nvPr/>
        </p:nvGrpSpPr>
        <p:grpSpPr>
          <a:xfrm rot="286345">
            <a:off x="4967960" y="2232430"/>
            <a:ext cx="3725092" cy="2574490"/>
            <a:chOff x="0" y="-38100"/>
            <a:chExt cx="2081400" cy="1438500"/>
          </a:xfrm>
        </p:grpSpPr>
        <p:sp>
          <p:nvSpPr>
            <p:cNvPr id="27" name="Google Shape;27;p3"/>
            <p:cNvSpPr/>
            <p:nvPr/>
          </p:nvSpPr>
          <p:spPr>
            <a:xfrm>
              <a:off x="0" y="0"/>
              <a:ext cx="2081303" cy="1400381"/>
            </a:xfrm>
            <a:custGeom>
              <a:rect b="b" l="l" r="r" t="t"/>
              <a:pathLst>
                <a:path extrusionOk="0" h="1400381" w="2081303">
                  <a:moveTo>
                    <a:pt x="31176" y="0"/>
                  </a:moveTo>
                  <a:lnTo>
                    <a:pt x="2050127" y="0"/>
                  </a:lnTo>
                  <a:cubicBezTo>
                    <a:pt x="2058395" y="0"/>
                    <a:pt x="2066325" y="3285"/>
                    <a:pt x="2072171" y="9131"/>
                  </a:cubicBezTo>
                  <a:cubicBezTo>
                    <a:pt x="2078018" y="14978"/>
                    <a:pt x="2081303" y="22908"/>
                    <a:pt x="2081303" y="31176"/>
                  </a:cubicBezTo>
                  <a:lnTo>
                    <a:pt x="2081303" y="1369205"/>
                  </a:lnTo>
                  <a:cubicBezTo>
                    <a:pt x="2081303" y="1377473"/>
                    <a:pt x="2078018" y="1385403"/>
                    <a:pt x="2072171" y="1391249"/>
                  </a:cubicBezTo>
                  <a:cubicBezTo>
                    <a:pt x="2066325" y="1397096"/>
                    <a:pt x="2058395" y="1400381"/>
                    <a:pt x="2050127" y="1400381"/>
                  </a:cubicBezTo>
                  <a:lnTo>
                    <a:pt x="31176" y="1400381"/>
                  </a:lnTo>
                  <a:cubicBezTo>
                    <a:pt x="13958" y="1400381"/>
                    <a:pt x="0" y="1386423"/>
                    <a:pt x="0" y="1369205"/>
                  </a:cubicBezTo>
                  <a:lnTo>
                    <a:pt x="0" y="31176"/>
                  </a:lnTo>
                  <a:cubicBezTo>
                    <a:pt x="0" y="13958"/>
                    <a:pt x="13958" y="0"/>
                    <a:pt x="3117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 name="Google Shape;28;p3"/>
            <p:cNvSpPr txBox="1"/>
            <p:nvPr/>
          </p:nvSpPr>
          <p:spPr>
            <a:xfrm>
              <a:off x="0" y="-38100"/>
              <a:ext cx="2081400" cy="143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 name="Google Shape;29;p3"/>
          <p:cNvGrpSpPr/>
          <p:nvPr/>
        </p:nvGrpSpPr>
        <p:grpSpPr>
          <a:xfrm>
            <a:off x="288386" y="993854"/>
            <a:ext cx="1240902" cy="1240902"/>
            <a:chOff x="0" y="0"/>
            <a:chExt cx="812800" cy="812800"/>
          </a:xfrm>
        </p:grpSpPr>
        <p:sp>
          <p:nvSpPr>
            <p:cNvPr id="30" name="Google Shape;3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 name="Google Shape;31;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 name="Google Shape;32;p3"/>
          <p:cNvGrpSpPr/>
          <p:nvPr/>
        </p:nvGrpSpPr>
        <p:grpSpPr>
          <a:xfrm>
            <a:off x="7614720" y="1413908"/>
            <a:ext cx="1240902" cy="1240902"/>
            <a:chOff x="0" y="0"/>
            <a:chExt cx="812800" cy="812800"/>
          </a:xfrm>
        </p:grpSpPr>
        <p:sp>
          <p:nvSpPr>
            <p:cNvPr id="33" name="Google Shape;33;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 name="Google Shape;34;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 name="Google Shape;35;p3"/>
          <p:cNvSpPr txBox="1"/>
          <p:nvPr/>
        </p:nvSpPr>
        <p:spPr>
          <a:xfrm>
            <a:off x="594867" y="1126113"/>
            <a:ext cx="627900" cy="985200"/>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FFFFFF"/>
                </a:solidFill>
                <a:latin typeface="Oswald"/>
                <a:ea typeface="Oswald"/>
                <a:cs typeface="Oswald"/>
                <a:sym typeface="Oswald"/>
              </a:rPr>
              <a:t>!!!</a:t>
            </a:r>
            <a:endParaRPr sz="700"/>
          </a:p>
        </p:txBody>
      </p:sp>
      <p:sp>
        <p:nvSpPr>
          <p:cNvPr id="36" name="Google Shape;36;p3"/>
          <p:cNvSpPr txBox="1"/>
          <p:nvPr/>
        </p:nvSpPr>
        <p:spPr>
          <a:xfrm>
            <a:off x="7921202" y="1556628"/>
            <a:ext cx="627900" cy="985200"/>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FFFFFF"/>
                </a:solidFill>
                <a:latin typeface="Oswald"/>
                <a:ea typeface="Oswald"/>
                <a:cs typeface="Oswald"/>
                <a:sym typeface="Oswald"/>
              </a:rPr>
              <a:t>!!!</a:t>
            </a:r>
            <a:endParaRPr sz="7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4"/>
          <p:cNvPicPr preferRelativeResize="0"/>
          <p:nvPr/>
        </p:nvPicPr>
        <p:blipFill rotWithShape="1">
          <a:blip r:embed="rId2">
            <a:alphaModFix/>
          </a:blip>
          <a:srcRect b="0" l="43572" r="0" t="0"/>
          <a:stretch/>
        </p:blipFill>
        <p:spPr>
          <a:xfrm>
            <a:off x="3984375" y="0"/>
            <a:ext cx="5159624"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5" name="Google Shape;4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6" name="Google Shape;4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7" name="Google Shape;47;p5"/>
          <p:cNvGrpSpPr/>
          <p:nvPr/>
        </p:nvGrpSpPr>
        <p:grpSpPr>
          <a:xfrm>
            <a:off x="421378" y="3993621"/>
            <a:ext cx="1889574" cy="2574483"/>
            <a:chOff x="0" y="-38100"/>
            <a:chExt cx="1055805" cy="1438500"/>
          </a:xfrm>
        </p:grpSpPr>
        <p:sp>
          <p:nvSpPr>
            <p:cNvPr id="48" name="Google Shape;48;p5"/>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 name="Google Shape;49;p5"/>
            <p:cNvSpPr txBox="1"/>
            <p:nvPr/>
          </p:nvSpPr>
          <p:spPr>
            <a:xfrm>
              <a:off x="0" y="-38100"/>
              <a:ext cx="1055700" cy="143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 name="Google Shape;50;p5"/>
          <p:cNvGrpSpPr/>
          <p:nvPr/>
        </p:nvGrpSpPr>
        <p:grpSpPr>
          <a:xfrm>
            <a:off x="2580128" y="3993621"/>
            <a:ext cx="1889574" cy="2574483"/>
            <a:chOff x="0" y="-38100"/>
            <a:chExt cx="1055805" cy="1438500"/>
          </a:xfrm>
        </p:grpSpPr>
        <p:sp>
          <p:nvSpPr>
            <p:cNvPr id="51" name="Google Shape;51;p5"/>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 name="Google Shape;52;p5"/>
            <p:cNvSpPr txBox="1"/>
            <p:nvPr/>
          </p:nvSpPr>
          <p:spPr>
            <a:xfrm>
              <a:off x="0" y="-38100"/>
              <a:ext cx="1055700" cy="143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 name="Google Shape;53;p5"/>
          <p:cNvGrpSpPr/>
          <p:nvPr/>
        </p:nvGrpSpPr>
        <p:grpSpPr>
          <a:xfrm>
            <a:off x="4741654" y="3993621"/>
            <a:ext cx="1889574" cy="2574483"/>
            <a:chOff x="0" y="-38100"/>
            <a:chExt cx="1055805" cy="1438500"/>
          </a:xfrm>
        </p:grpSpPr>
        <p:sp>
          <p:nvSpPr>
            <p:cNvPr id="54" name="Google Shape;54;p5"/>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 name="Google Shape;55;p5"/>
            <p:cNvSpPr txBox="1"/>
            <p:nvPr/>
          </p:nvSpPr>
          <p:spPr>
            <a:xfrm>
              <a:off x="0" y="-38100"/>
              <a:ext cx="1055700" cy="143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 name="Google Shape;56;p5"/>
          <p:cNvGrpSpPr/>
          <p:nvPr/>
        </p:nvGrpSpPr>
        <p:grpSpPr>
          <a:xfrm>
            <a:off x="6898411" y="3993621"/>
            <a:ext cx="1889574" cy="2574483"/>
            <a:chOff x="0" y="-38100"/>
            <a:chExt cx="1055805" cy="1438500"/>
          </a:xfrm>
        </p:grpSpPr>
        <p:sp>
          <p:nvSpPr>
            <p:cNvPr id="57" name="Google Shape;57;p5"/>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 name="Google Shape;58;p5"/>
            <p:cNvSpPr txBox="1"/>
            <p:nvPr/>
          </p:nvSpPr>
          <p:spPr>
            <a:xfrm>
              <a:off x="0" y="-38100"/>
              <a:ext cx="1055700" cy="143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 name="Google Shape;59;p5"/>
          <p:cNvGrpSpPr/>
          <p:nvPr/>
        </p:nvGrpSpPr>
        <p:grpSpPr>
          <a:xfrm>
            <a:off x="949634" y="3386605"/>
            <a:ext cx="833120" cy="833120"/>
            <a:chOff x="0" y="0"/>
            <a:chExt cx="812800" cy="812800"/>
          </a:xfrm>
        </p:grpSpPr>
        <p:sp>
          <p:nvSpPr>
            <p:cNvPr id="60" name="Google Shape;6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 name="Google Shape;61;p5"/>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 name="Google Shape;62;p5"/>
          <p:cNvGrpSpPr/>
          <p:nvPr/>
        </p:nvGrpSpPr>
        <p:grpSpPr>
          <a:xfrm>
            <a:off x="3109772" y="3386605"/>
            <a:ext cx="833120" cy="833120"/>
            <a:chOff x="0" y="0"/>
            <a:chExt cx="812800" cy="812800"/>
          </a:xfrm>
        </p:grpSpPr>
        <p:sp>
          <p:nvSpPr>
            <p:cNvPr id="63" name="Google Shape;6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 name="Google Shape;64;p5"/>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 name="Google Shape;65;p5"/>
          <p:cNvGrpSpPr/>
          <p:nvPr/>
        </p:nvGrpSpPr>
        <p:grpSpPr>
          <a:xfrm>
            <a:off x="5269909" y="3386605"/>
            <a:ext cx="833120" cy="833120"/>
            <a:chOff x="0" y="0"/>
            <a:chExt cx="812800" cy="812800"/>
          </a:xfrm>
        </p:grpSpPr>
        <p:sp>
          <p:nvSpPr>
            <p:cNvPr id="66" name="Google Shape;6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 name="Google Shape;67;p5"/>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 name="Google Shape;68;p5"/>
          <p:cNvGrpSpPr/>
          <p:nvPr/>
        </p:nvGrpSpPr>
        <p:grpSpPr>
          <a:xfrm>
            <a:off x="7431344" y="3386605"/>
            <a:ext cx="833120" cy="833120"/>
            <a:chOff x="0" y="0"/>
            <a:chExt cx="812800" cy="812800"/>
          </a:xfrm>
        </p:grpSpPr>
        <p:sp>
          <p:nvSpPr>
            <p:cNvPr id="69" name="Google Shape;69;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 name="Google Shape;70;p5"/>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1" name="Google Shape;71;p5"/>
          <p:cNvSpPr txBox="1"/>
          <p:nvPr/>
        </p:nvSpPr>
        <p:spPr>
          <a:xfrm>
            <a:off x="1276291" y="3434230"/>
            <a:ext cx="179700" cy="846600"/>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
        <p:nvSpPr>
          <p:cNvPr id="72" name="Google Shape;72;p5"/>
          <p:cNvSpPr txBox="1"/>
          <p:nvPr/>
        </p:nvSpPr>
        <p:spPr>
          <a:xfrm>
            <a:off x="3436429" y="3434230"/>
            <a:ext cx="179700" cy="846600"/>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
        <p:nvSpPr>
          <p:cNvPr id="73" name="Google Shape;73;p5"/>
          <p:cNvSpPr txBox="1"/>
          <p:nvPr/>
        </p:nvSpPr>
        <p:spPr>
          <a:xfrm>
            <a:off x="5596567" y="3434230"/>
            <a:ext cx="179700" cy="846600"/>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
        <p:nvSpPr>
          <p:cNvPr id="74" name="Google Shape;74;p5"/>
          <p:cNvSpPr txBox="1"/>
          <p:nvPr/>
        </p:nvSpPr>
        <p:spPr>
          <a:xfrm>
            <a:off x="7758001" y="3434230"/>
            <a:ext cx="179700" cy="846600"/>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7" name="Google Shape;7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78" name="Google Shape;78;p6"/>
          <p:cNvGrpSpPr/>
          <p:nvPr/>
        </p:nvGrpSpPr>
        <p:grpSpPr>
          <a:xfrm>
            <a:off x="3641830" y="1557978"/>
            <a:ext cx="1911706" cy="1911706"/>
            <a:chOff x="0" y="0"/>
            <a:chExt cx="812800" cy="812800"/>
          </a:xfrm>
        </p:grpSpPr>
        <p:sp>
          <p:nvSpPr>
            <p:cNvPr id="79" name="Google Shape;7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 name="Google Shape;80;p6"/>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1" name="Google Shape;81;p6"/>
          <p:cNvSpPr/>
          <p:nvPr/>
        </p:nvSpPr>
        <p:spPr>
          <a:xfrm>
            <a:off x="3868826" y="1784973"/>
            <a:ext cx="1457746" cy="1457745"/>
          </a:xfrm>
          <a:custGeom>
            <a:rect b="b" l="l" r="r" t="t"/>
            <a:pathLst>
              <a:path extrusionOk="0" h="2915491" w="2915491">
                <a:moveTo>
                  <a:pt x="0" y="0"/>
                </a:moveTo>
                <a:lnTo>
                  <a:pt x="2915491" y="0"/>
                </a:lnTo>
                <a:lnTo>
                  <a:pt x="2915491" y="2915491"/>
                </a:lnTo>
                <a:lnTo>
                  <a:pt x="0" y="2915491"/>
                </a:lnTo>
                <a:lnTo>
                  <a:pt x="0" y="0"/>
                </a:lnTo>
                <a:close/>
              </a:path>
            </a:pathLst>
          </a:custGeom>
          <a:blipFill rotWithShape="1">
            <a:blip r:embed="rId2">
              <a:alphaModFix/>
            </a:blip>
            <a:stretch>
              <a:fillRect b="0" l="0" r="0" t="0"/>
            </a:stretch>
          </a:blipFill>
          <a:ln>
            <a:noFill/>
          </a:ln>
        </p:spPr>
      </p:sp>
      <p:grpSp>
        <p:nvGrpSpPr>
          <p:cNvPr id="82" name="Google Shape;82;p6"/>
          <p:cNvGrpSpPr/>
          <p:nvPr/>
        </p:nvGrpSpPr>
        <p:grpSpPr>
          <a:xfrm>
            <a:off x="6474273" y="1557978"/>
            <a:ext cx="1911706" cy="1911706"/>
            <a:chOff x="0" y="0"/>
            <a:chExt cx="812800" cy="812800"/>
          </a:xfrm>
        </p:grpSpPr>
        <p:sp>
          <p:nvSpPr>
            <p:cNvPr id="83" name="Google Shape;8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 name="Google Shape;84;p6"/>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5" name="Google Shape;85;p6"/>
          <p:cNvSpPr/>
          <p:nvPr/>
        </p:nvSpPr>
        <p:spPr>
          <a:xfrm>
            <a:off x="6525652" y="1755042"/>
            <a:ext cx="1704080" cy="1639015"/>
          </a:xfrm>
          <a:custGeom>
            <a:rect b="b" l="l" r="r" t="t"/>
            <a:pathLst>
              <a:path extrusionOk="0" h="3278029" w="3408159">
                <a:moveTo>
                  <a:pt x="0" y="0"/>
                </a:moveTo>
                <a:lnTo>
                  <a:pt x="3408159" y="0"/>
                </a:lnTo>
                <a:lnTo>
                  <a:pt x="3408159" y="3278030"/>
                </a:lnTo>
                <a:lnTo>
                  <a:pt x="0" y="3278030"/>
                </a:lnTo>
                <a:lnTo>
                  <a:pt x="0" y="0"/>
                </a:lnTo>
                <a:close/>
              </a:path>
            </a:pathLst>
          </a:custGeom>
          <a:blipFill rotWithShape="1">
            <a:blip r:embed="rId3">
              <a:alphaModFix/>
            </a:blip>
            <a:stretch>
              <a:fillRect b="0" l="0" r="0" t="0"/>
            </a:stretch>
          </a:blipFill>
          <a:ln>
            <a:noFill/>
          </a:ln>
        </p:spPr>
      </p:sp>
      <p:grpSp>
        <p:nvGrpSpPr>
          <p:cNvPr id="86" name="Google Shape;86;p6"/>
          <p:cNvGrpSpPr/>
          <p:nvPr/>
        </p:nvGrpSpPr>
        <p:grpSpPr>
          <a:xfrm>
            <a:off x="756793" y="1557978"/>
            <a:ext cx="1911706" cy="1911706"/>
            <a:chOff x="0" y="0"/>
            <a:chExt cx="812800" cy="812800"/>
          </a:xfrm>
        </p:grpSpPr>
        <p:sp>
          <p:nvSpPr>
            <p:cNvPr id="87" name="Google Shape;8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8" name="Google Shape;88;p6"/>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9" name="Google Shape;89;p6"/>
          <p:cNvSpPr/>
          <p:nvPr/>
        </p:nvSpPr>
        <p:spPr>
          <a:xfrm>
            <a:off x="1073445" y="1694338"/>
            <a:ext cx="1278431" cy="1639015"/>
          </a:xfrm>
          <a:custGeom>
            <a:rect b="b" l="l" r="r" t="t"/>
            <a:pathLst>
              <a:path extrusionOk="0" h="3278029" w="2556863">
                <a:moveTo>
                  <a:pt x="0" y="0"/>
                </a:moveTo>
                <a:lnTo>
                  <a:pt x="2556863" y="0"/>
                </a:lnTo>
                <a:lnTo>
                  <a:pt x="2556863" y="3278029"/>
                </a:lnTo>
                <a:lnTo>
                  <a:pt x="0" y="327802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pic>
        <p:nvPicPr>
          <p:cNvPr id="91" name="Google Shape;91;p7"/>
          <p:cNvPicPr preferRelativeResize="0"/>
          <p:nvPr/>
        </p:nvPicPr>
        <p:blipFill rotWithShape="1">
          <a:blip r:embed="rId2">
            <a:alphaModFix/>
          </a:blip>
          <a:srcRect b="0" l="56896" r="0" t="28397"/>
          <a:stretch/>
        </p:blipFill>
        <p:spPr>
          <a:xfrm>
            <a:off x="5202625" y="1460575"/>
            <a:ext cx="3941374" cy="3682924"/>
          </a:xfrm>
          <a:prstGeom prst="rect">
            <a:avLst/>
          </a:prstGeom>
          <a:noFill/>
          <a:ln>
            <a:noFill/>
          </a:ln>
        </p:spPr>
      </p:pic>
      <p:sp>
        <p:nvSpPr>
          <p:cNvPr id="92" name="Google Shape;92;p7"/>
          <p:cNvSpPr txBox="1"/>
          <p:nvPr>
            <p:ph type="title"/>
          </p:nvPr>
        </p:nvSpPr>
        <p:spPr>
          <a:xfrm>
            <a:off x="490250" y="450150"/>
            <a:ext cx="48312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3" name="Google Shape;9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pic>
        <p:nvPicPr>
          <p:cNvPr id="95" name="Google Shape;95;p8"/>
          <p:cNvPicPr preferRelativeResize="0"/>
          <p:nvPr/>
        </p:nvPicPr>
        <p:blipFill rotWithShape="1">
          <a:blip r:embed="rId2">
            <a:alphaModFix/>
          </a:blip>
          <a:srcRect b="0" l="0" r="37776" t="51183"/>
          <a:stretch/>
        </p:blipFill>
        <p:spPr>
          <a:xfrm>
            <a:off x="0" y="2637150"/>
            <a:ext cx="5689926" cy="2510901"/>
          </a:xfrm>
          <a:prstGeom prst="rect">
            <a:avLst/>
          </a:prstGeom>
          <a:noFill/>
          <a:ln>
            <a:noFill/>
          </a:ln>
        </p:spPr>
      </p:pic>
      <p:sp>
        <p:nvSpPr>
          <p:cNvPr id="96" name="Google Shape;96;p8"/>
          <p:cNvSpPr txBox="1"/>
          <p:nvPr>
            <p:ph type="title"/>
          </p:nvPr>
        </p:nvSpPr>
        <p:spPr>
          <a:xfrm>
            <a:off x="265500" y="6997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7" name="Google Shape;97;p8"/>
          <p:cNvSpPr txBox="1"/>
          <p:nvPr>
            <p:ph idx="1" type="subTitle"/>
          </p:nvPr>
        </p:nvSpPr>
        <p:spPr>
          <a:xfrm>
            <a:off x="265500" y="22696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8"/>
          <p:cNvSpPr txBox="1"/>
          <p:nvPr>
            <p:ph idx="2" type="body"/>
          </p:nvPr>
        </p:nvSpPr>
        <p:spPr>
          <a:xfrm>
            <a:off x="4939500" y="343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99" name="Google Shape;9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9"/>
          <p:cNvSpPr txBox="1"/>
          <p:nvPr>
            <p:ph idx="1" type="body"/>
          </p:nvPr>
        </p:nvSpPr>
        <p:spPr>
          <a:xfrm>
            <a:off x="1572600" y="4230575"/>
            <a:ext cx="5998800" cy="6051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800"/>
              <a:buNone/>
              <a:defRPr/>
            </a:lvl1pPr>
          </a:lstStyle>
          <a:p/>
        </p:txBody>
      </p:sp>
      <p:sp>
        <p:nvSpPr>
          <p:cNvPr id="102" name="Google Shape;10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9"/>
          <p:cNvPicPr preferRelativeResize="0"/>
          <p:nvPr/>
        </p:nvPicPr>
        <p:blipFill rotWithShape="1">
          <a:blip r:embed="rId2">
            <a:alphaModFix/>
          </a:blip>
          <a:srcRect b="32351" l="27587" r="31034" t="24603"/>
          <a:stretch/>
        </p:blipFill>
        <p:spPr>
          <a:xfrm>
            <a:off x="2522475" y="1265600"/>
            <a:ext cx="3783726" cy="22139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swald"/>
              <a:buChar char="●"/>
              <a:defRPr b="1" sz="1800">
                <a:solidFill>
                  <a:schemeClr val="dk2"/>
                </a:solidFill>
                <a:latin typeface="Oswald"/>
                <a:ea typeface="Oswald"/>
                <a:cs typeface="Oswald"/>
                <a:sym typeface="Oswald"/>
              </a:defRPr>
            </a:lvl1pPr>
            <a:lvl2pPr indent="-317500" lvl="1" marL="914400">
              <a:lnSpc>
                <a:spcPct val="115000"/>
              </a:lnSpc>
              <a:spcBef>
                <a:spcPts val="0"/>
              </a:spcBef>
              <a:spcAft>
                <a:spcPts val="0"/>
              </a:spcAft>
              <a:buClr>
                <a:schemeClr val="dk2"/>
              </a:buClr>
              <a:buSzPts val="1400"/>
              <a:buFont typeface="Maven Pro SemiBold"/>
              <a:buChar char="○"/>
              <a:defRPr>
                <a:solidFill>
                  <a:schemeClr val="dk2"/>
                </a:solidFill>
                <a:latin typeface="Maven Pro SemiBold"/>
                <a:ea typeface="Maven Pro SemiBold"/>
                <a:cs typeface="Maven Pro SemiBold"/>
                <a:sym typeface="Maven Pro SemiBold"/>
              </a:defRPr>
            </a:lvl2pPr>
            <a:lvl3pPr indent="-317500" lvl="2" marL="13716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3pPr>
            <a:lvl4pPr indent="-317500" lvl="3" marL="18288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4pPr>
            <a:lvl5pPr indent="-317500" lvl="4" marL="22860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5pPr>
            <a:lvl6pPr indent="-317500" lvl="5" marL="27432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6pPr>
            <a:lvl7pPr indent="-317500" lvl="6" marL="32004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7pPr>
            <a:lvl8pPr indent="-317500" lvl="7" marL="36576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8pPr>
            <a:lvl9pPr indent="-317500" lvl="8" marL="4114800">
              <a:lnSpc>
                <a:spcPct val="115000"/>
              </a:lnSpc>
              <a:spcBef>
                <a:spcPts val="0"/>
              </a:spcBef>
              <a:spcAft>
                <a:spcPts val="0"/>
              </a:spcAft>
              <a:buClr>
                <a:schemeClr val="dk2"/>
              </a:buClr>
              <a:buSzPts val="1400"/>
              <a:buFont typeface="Martel Sans"/>
              <a:buChar char="■"/>
              <a:defRPr>
                <a:solidFill>
                  <a:schemeClr val="dk2"/>
                </a:solidFill>
                <a:latin typeface="Martel Sans"/>
                <a:ea typeface="Martel Sans"/>
                <a:cs typeface="Martel Sans"/>
                <a:sym typeface="Martel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png"/><Relationship Id="rId13" Type="http://schemas.openxmlformats.org/officeDocument/2006/relationships/image" Target="../media/image27.png"/><Relationship Id="rId12" Type="http://schemas.openxmlformats.org/officeDocument/2006/relationships/image" Target="../media/image21.png"/><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4.png"/><Relationship Id="rId15" Type="http://schemas.openxmlformats.org/officeDocument/2006/relationships/image" Target="../media/image28.png"/><Relationship Id="rId14" Type="http://schemas.openxmlformats.org/officeDocument/2006/relationships/image" Target="../media/image29.png"/><Relationship Id="rId17" Type="http://schemas.openxmlformats.org/officeDocument/2006/relationships/image" Target="../media/image31.png"/><Relationship Id="rId16"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6767"/>
        </a:solidFill>
      </p:bgPr>
    </p:bg>
    <p:spTree>
      <p:nvGrpSpPr>
        <p:cNvPr id="109" name="Shape 109"/>
        <p:cNvGrpSpPr/>
        <p:nvPr/>
      </p:nvGrpSpPr>
      <p:grpSpPr>
        <a:xfrm>
          <a:off x="0" y="0"/>
          <a:ext cx="0" cy="0"/>
          <a:chOff x="0" y="0"/>
          <a:chExt cx="0" cy="0"/>
        </a:xfrm>
      </p:grpSpPr>
      <p:grpSp>
        <p:nvGrpSpPr>
          <p:cNvPr id="110" name="Google Shape;110;p11"/>
          <p:cNvGrpSpPr/>
          <p:nvPr/>
        </p:nvGrpSpPr>
        <p:grpSpPr>
          <a:xfrm>
            <a:off x="361128" y="298757"/>
            <a:ext cx="8421745" cy="4477797"/>
            <a:chOff x="0" y="-38100"/>
            <a:chExt cx="4705633" cy="2501960"/>
          </a:xfrm>
        </p:grpSpPr>
        <p:sp>
          <p:nvSpPr>
            <p:cNvPr id="111" name="Google Shape;111;p11"/>
            <p:cNvSpPr/>
            <p:nvPr/>
          </p:nvSpPr>
          <p:spPr>
            <a:xfrm>
              <a:off x="0" y="0"/>
              <a:ext cx="4705633" cy="2463860"/>
            </a:xfrm>
            <a:custGeom>
              <a:rect b="b" l="l" r="r" t="t"/>
              <a:pathLst>
                <a:path extrusionOk="0" h="2463860" w="4705633">
                  <a:moveTo>
                    <a:pt x="13789" y="0"/>
                  </a:moveTo>
                  <a:lnTo>
                    <a:pt x="4691844" y="0"/>
                  </a:lnTo>
                  <a:cubicBezTo>
                    <a:pt x="4699459" y="0"/>
                    <a:pt x="4705633" y="6174"/>
                    <a:pt x="4705633" y="13789"/>
                  </a:cubicBezTo>
                  <a:lnTo>
                    <a:pt x="4705633" y="2450071"/>
                  </a:lnTo>
                  <a:cubicBezTo>
                    <a:pt x="4705633" y="2457686"/>
                    <a:pt x="4699459" y="2463860"/>
                    <a:pt x="4691844" y="2463860"/>
                  </a:cubicBezTo>
                  <a:lnTo>
                    <a:pt x="13789" y="2463860"/>
                  </a:lnTo>
                  <a:cubicBezTo>
                    <a:pt x="10132" y="2463860"/>
                    <a:pt x="6625" y="2462407"/>
                    <a:pt x="4039" y="2459821"/>
                  </a:cubicBezTo>
                  <a:cubicBezTo>
                    <a:pt x="1453" y="2457235"/>
                    <a:pt x="0" y="2453728"/>
                    <a:pt x="0" y="2450071"/>
                  </a:cubicBezTo>
                  <a:lnTo>
                    <a:pt x="0" y="13789"/>
                  </a:lnTo>
                  <a:cubicBezTo>
                    <a:pt x="0" y="10132"/>
                    <a:pt x="1453" y="6625"/>
                    <a:pt x="4039" y="4039"/>
                  </a:cubicBezTo>
                  <a:cubicBezTo>
                    <a:pt x="6625" y="1453"/>
                    <a:pt x="10132" y="0"/>
                    <a:pt x="1378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2" name="Google Shape;112;p11"/>
            <p:cNvSpPr txBox="1"/>
            <p:nvPr/>
          </p:nvSpPr>
          <p:spPr>
            <a:xfrm>
              <a:off x="0" y="-38100"/>
              <a:ext cx="4705633" cy="250196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3" name="Google Shape;113;p11"/>
          <p:cNvGrpSpPr/>
          <p:nvPr/>
        </p:nvGrpSpPr>
        <p:grpSpPr>
          <a:xfrm rot="-150057">
            <a:off x="223688" y="177944"/>
            <a:ext cx="4397441" cy="1941096"/>
            <a:chOff x="0" y="-38100"/>
            <a:chExt cx="2457061" cy="1084583"/>
          </a:xfrm>
        </p:grpSpPr>
        <p:sp>
          <p:nvSpPr>
            <p:cNvPr id="114" name="Google Shape;114;p11"/>
            <p:cNvSpPr/>
            <p:nvPr/>
          </p:nvSpPr>
          <p:spPr>
            <a:xfrm>
              <a:off x="0" y="0"/>
              <a:ext cx="2457061" cy="1046483"/>
            </a:xfrm>
            <a:custGeom>
              <a:rect b="b" l="l" r="r" t="t"/>
              <a:pathLst>
                <a:path extrusionOk="0" h="1046483" w="2457061">
                  <a:moveTo>
                    <a:pt x="26408" y="0"/>
                  </a:moveTo>
                  <a:lnTo>
                    <a:pt x="2430653" y="0"/>
                  </a:lnTo>
                  <a:cubicBezTo>
                    <a:pt x="2437656" y="0"/>
                    <a:pt x="2444374" y="2782"/>
                    <a:pt x="2449326" y="7735"/>
                  </a:cubicBezTo>
                  <a:cubicBezTo>
                    <a:pt x="2454279" y="12687"/>
                    <a:pt x="2457061" y="19404"/>
                    <a:pt x="2457061" y="26408"/>
                  </a:cubicBezTo>
                  <a:lnTo>
                    <a:pt x="2457061" y="1020075"/>
                  </a:lnTo>
                  <a:cubicBezTo>
                    <a:pt x="2457061" y="1027079"/>
                    <a:pt x="2454279" y="1033796"/>
                    <a:pt x="2449326" y="1038749"/>
                  </a:cubicBezTo>
                  <a:cubicBezTo>
                    <a:pt x="2444374" y="1043701"/>
                    <a:pt x="2437656" y="1046483"/>
                    <a:pt x="2430653" y="1046483"/>
                  </a:cubicBezTo>
                  <a:lnTo>
                    <a:pt x="26408" y="1046483"/>
                  </a:lnTo>
                  <a:cubicBezTo>
                    <a:pt x="19404" y="1046483"/>
                    <a:pt x="12687" y="1043701"/>
                    <a:pt x="7735" y="1038749"/>
                  </a:cubicBezTo>
                  <a:cubicBezTo>
                    <a:pt x="2782" y="1033796"/>
                    <a:pt x="0" y="1027079"/>
                    <a:pt x="0" y="1020075"/>
                  </a:cubicBezTo>
                  <a:lnTo>
                    <a:pt x="0" y="26408"/>
                  </a:lnTo>
                  <a:cubicBezTo>
                    <a:pt x="0" y="19404"/>
                    <a:pt x="2782" y="12687"/>
                    <a:pt x="7735" y="7735"/>
                  </a:cubicBezTo>
                  <a:cubicBezTo>
                    <a:pt x="12687" y="2782"/>
                    <a:pt x="19404" y="0"/>
                    <a:pt x="26408" y="0"/>
                  </a:cubicBezTo>
                  <a:close/>
                </a:path>
              </a:pathLst>
            </a:custGeom>
            <a:solidFill>
              <a:srgbClr val="92B4BE"/>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5" name="Google Shape;115;p11"/>
            <p:cNvSpPr txBox="1"/>
            <p:nvPr/>
          </p:nvSpPr>
          <p:spPr>
            <a:xfrm>
              <a:off x="0" y="-38100"/>
              <a:ext cx="2457061" cy="1084583"/>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6" name="Google Shape;116;p11"/>
          <p:cNvSpPr txBox="1"/>
          <p:nvPr/>
        </p:nvSpPr>
        <p:spPr>
          <a:xfrm rot="-150184">
            <a:off x="459330" y="480424"/>
            <a:ext cx="3977295" cy="1428464"/>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 sz="5800" u="none" cap="none" strike="noStrike">
                <a:solidFill>
                  <a:srgbClr val="000000"/>
                </a:solidFill>
                <a:latin typeface="Maven Pro"/>
                <a:ea typeface="Maven Pro"/>
                <a:cs typeface="Maven Pro"/>
                <a:sym typeface="Maven Pro"/>
              </a:rPr>
              <a:t>NEW EMPLOYEE </a:t>
            </a:r>
            <a:endParaRPr sz="700"/>
          </a:p>
        </p:txBody>
      </p:sp>
      <p:sp>
        <p:nvSpPr>
          <p:cNvPr id="117" name="Google Shape;117;p11"/>
          <p:cNvSpPr txBox="1"/>
          <p:nvPr/>
        </p:nvSpPr>
        <p:spPr>
          <a:xfrm>
            <a:off x="594697" y="2418846"/>
            <a:ext cx="7515000" cy="21180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 sz="8600" u="none" cap="none" strike="noStrike">
                <a:solidFill>
                  <a:srgbClr val="000000"/>
                </a:solidFill>
                <a:latin typeface="Oswald"/>
                <a:ea typeface="Oswald"/>
                <a:cs typeface="Oswald"/>
                <a:sym typeface="Oswald"/>
              </a:rPr>
              <a:t>SAFETY ORIENTATION </a:t>
            </a:r>
            <a:endParaRPr sz="700"/>
          </a:p>
        </p:txBody>
      </p:sp>
      <p:pic>
        <p:nvPicPr>
          <p:cNvPr id="118" name="Google Shape;118;p11"/>
          <p:cNvPicPr preferRelativeResize="0"/>
          <p:nvPr/>
        </p:nvPicPr>
        <p:blipFill rotWithShape="1">
          <a:blip r:embed="rId3">
            <a:alphaModFix/>
          </a:blip>
          <a:srcRect b="0" l="47022" r="0" t="0"/>
          <a:stretch/>
        </p:blipFill>
        <p:spPr>
          <a:xfrm>
            <a:off x="4299675" y="0"/>
            <a:ext cx="4844326"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298" name="Shape 298"/>
        <p:cNvGrpSpPr/>
        <p:nvPr/>
      </p:nvGrpSpPr>
      <p:grpSpPr>
        <a:xfrm>
          <a:off x="0" y="0"/>
          <a:ext cx="0" cy="0"/>
          <a:chOff x="0" y="0"/>
          <a:chExt cx="0" cy="0"/>
        </a:xfrm>
      </p:grpSpPr>
      <p:grpSp>
        <p:nvGrpSpPr>
          <p:cNvPr id="299" name="Google Shape;299;p20"/>
          <p:cNvGrpSpPr/>
          <p:nvPr/>
        </p:nvGrpSpPr>
        <p:grpSpPr>
          <a:xfrm>
            <a:off x="409427" y="3335664"/>
            <a:ext cx="1654115" cy="1439988"/>
            <a:chOff x="0" y="-182947"/>
            <a:chExt cx="4410972" cy="3839967"/>
          </a:xfrm>
        </p:grpSpPr>
        <p:cxnSp>
          <p:nvCxnSpPr>
            <p:cNvPr id="300" name="Google Shape;300;p20"/>
            <p:cNvCxnSpPr/>
            <p:nvPr/>
          </p:nvCxnSpPr>
          <p:spPr>
            <a:xfrm rot="10800000">
              <a:off x="2335694" y="890851"/>
              <a:ext cx="0" cy="1202976"/>
            </a:xfrm>
            <a:prstGeom prst="straightConnector1">
              <a:avLst/>
            </a:prstGeom>
            <a:noFill/>
            <a:ln cap="rnd" cmpd="sng" w="139700">
              <a:solidFill>
                <a:srgbClr val="000000"/>
              </a:solidFill>
              <a:prstDash val="dot"/>
              <a:round/>
              <a:headEnd len="sm" w="sm" type="none"/>
              <a:tailEnd len="sm" w="sm" type="none"/>
            </a:ln>
          </p:spPr>
        </p:cxnSp>
        <p:grpSp>
          <p:nvGrpSpPr>
            <p:cNvPr id="301" name="Google Shape;301;p20"/>
            <p:cNvGrpSpPr/>
            <p:nvPr/>
          </p:nvGrpSpPr>
          <p:grpSpPr>
            <a:xfrm>
              <a:off x="0" y="-182947"/>
              <a:ext cx="4410972" cy="1758593"/>
              <a:chOff x="0" y="-38100"/>
              <a:chExt cx="918616" cy="366239"/>
            </a:xfrm>
          </p:grpSpPr>
          <p:sp>
            <p:nvSpPr>
              <p:cNvPr id="302" name="Google Shape;302;p20"/>
              <p:cNvSpPr/>
              <p:nvPr/>
            </p:nvSpPr>
            <p:spPr>
              <a:xfrm>
                <a:off x="0" y="0"/>
                <a:ext cx="918616" cy="328139"/>
              </a:xfrm>
              <a:custGeom>
                <a:rect b="b" l="l" r="r" t="t"/>
                <a:pathLst>
                  <a:path extrusionOk="0" h="328139" w="918616">
                    <a:moveTo>
                      <a:pt x="70206" y="0"/>
                    </a:moveTo>
                    <a:lnTo>
                      <a:pt x="848410" y="0"/>
                    </a:lnTo>
                    <a:cubicBezTo>
                      <a:pt x="887183" y="0"/>
                      <a:pt x="918616" y="31432"/>
                      <a:pt x="918616" y="70206"/>
                    </a:cubicBezTo>
                    <a:lnTo>
                      <a:pt x="918616" y="257933"/>
                    </a:lnTo>
                    <a:cubicBezTo>
                      <a:pt x="918616" y="296707"/>
                      <a:pt x="887183" y="328139"/>
                      <a:pt x="848410" y="328139"/>
                    </a:cubicBezTo>
                    <a:lnTo>
                      <a:pt x="70206" y="328139"/>
                    </a:lnTo>
                    <a:cubicBezTo>
                      <a:pt x="31432" y="328139"/>
                      <a:pt x="0" y="296707"/>
                      <a:pt x="0" y="257933"/>
                    </a:cubicBezTo>
                    <a:lnTo>
                      <a:pt x="0" y="70206"/>
                    </a:lnTo>
                    <a:cubicBezTo>
                      <a:pt x="0" y="31432"/>
                      <a:pt x="31432" y="0"/>
                      <a:pt x="7020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3" name="Google Shape;303;p20"/>
              <p:cNvSpPr txBox="1"/>
              <p:nvPr/>
            </p:nvSpPr>
            <p:spPr>
              <a:xfrm>
                <a:off x="0" y="-38100"/>
                <a:ext cx="918616" cy="36623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4" name="Google Shape;304;p20"/>
            <p:cNvSpPr txBox="1"/>
            <p:nvPr/>
          </p:nvSpPr>
          <p:spPr>
            <a:xfrm>
              <a:off x="500989" y="290112"/>
              <a:ext cx="3529710" cy="1093847"/>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STEP 1</a:t>
              </a:r>
              <a:endParaRPr sz="700"/>
            </a:p>
          </p:txBody>
        </p:sp>
        <p:sp>
          <p:nvSpPr>
            <p:cNvPr id="305" name="Google Shape;305;p20"/>
            <p:cNvSpPr txBox="1"/>
            <p:nvPr/>
          </p:nvSpPr>
          <p:spPr>
            <a:xfrm>
              <a:off x="592222" y="2595881"/>
              <a:ext cx="3486943" cy="106113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a:t>
              </a:r>
              <a:endParaRPr sz="700"/>
            </a:p>
          </p:txBody>
        </p:sp>
      </p:grpSp>
      <p:grpSp>
        <p:nvGrpSpPr>
          <p:cNvPr id="306" name="Google Shape;306;p20"/>
          <p:cNvGrpSpPr/>
          <p:nvPr/>
        </p:nvGrpSpPr>
        <p:grpSpPr>
          <a:xfrm>
            <a:off x="7024358" y="3335664"/>
            <a:ext cx="1654115" cy="1439988"/>
            <a:chOff x="0" y="-182947"/>
            <a:chExt cx="4410972" cy="3839967"/>
          </a:xfrm>
        </p:grpSpPr>
        <p:cxnSp>
          <p:nvCxnSpPr>
            <p:cNvPr id="307" name="Google Shape;307;p20"/>
            <p:cNvCxnSpPr/>
            <p:nvPr/>
          </p:nvCxnSpPr>
          <p:spPr>
            <a:xfrm rot="10800000">
              <a:off x="2335694" y="890851"/>
              <a:ext cx="0" cy="1202976"/>
            </a:xfrm>
            <a:prstGeom prst="straightConnector1">
              <a:avLst/>
            </a:prstGeom>
            <a:noFill/>
            <a:ln cap="rnd" cmpd="sng" w="139700">
              <a:solidFill>
                <a:srgbClr val="000000"/>
              </a:solidFill>
              <a:prstDash val="dot"/>
              <a:round/>
              <a:headEnd len="sm" w="sm" type="none"/>
              <a:tailEnd len="sm" w="sm" type="none"/>
            </a:ln>
          </p:spPr>
        </p:cxnSp>
        <p:grpSp>
          <p:nvGrpSpPr>
            <p:cNvPr id="308" name="Google Shape;308;p20"/>
            <p:cNvGrpSpPr/>
            <p:nvPr/>
          </p:nvGrpSpPr>
          <p:grpSpPr>
            <a:xfrm>
              <a:off x="0" y="-182947"/>
              <a:ext cx="4410972" cy="1758593"/>
              <a:chOff x="0" y="-38100"/>
              <a:chExt cx="918616" cy="366239"/>
            </a:xfrm>
          </p:grpSpPr>
          <p:sp>
            <p:nvSpPr>
              <p:cNvPr id="309" name="Google Shape;309;p20"/>
              <p:cNvSpPr/>
              <p:nvPr/>
            </p:nvSpPr>
            <p:spPr>
              <a:xfrm>
                <a:off x="0" y="0"/>
                <a:ext cx="918616" cy="328139"/>
              </a:xfrm>
              <a:custGeom>
                <a:rect b="b" l="l" r="r" t="t"/>
                <a:pathLst>
                  <a:path extrusionOk="0" h="328139" w="918616">
                    <a:moveTo>
                      <a:pt x="70206" y="0"/>
                    </a:moveTo>
                    <a:lnTo>
                      <a:pt x="848410" y="0"/>
                    </a:lnTo>
                    <a:cubicBezTo>
                      <a:pt x="887183" y="0"/>
                      <a:pt x="918616" y="31432"/>
                      <a:pt x="918616" y="70206"/>
                    </a:cubicBezTo>
                    <a:lnTo>
                      <a:pt x="918616" y="257933"/>
                    </a:lnTo>
                    <a:cubicBezTo>
                      <a:pt x="918616" y="296707"/>
                      <a:pt x="887183" y="328139"/>
                      <a:pt x="848410" y="328139"/>
                    </a:cubicBezTo>
                    <a:lnTo>
                      <a:pt x="70206" y="328139"/>
                    </a:lnTo>
                    <a:cubicBezTo>
                      <a:pt x="31432" y="328139"/>
                      <a:pt x="0" y="296707"/>
                      <a:pt x="0" y="257933"/>
                    </a:cubicBezTo>
                    <a:lnTo>
                      <a:pt x="0" y="70206"/>
                    </a:lnTo>
                    <a:cubicBezTo>
                      <a:pt x="0" y="31432"/>
                      <a:pt x="31432" y="0"/>
                      <a:pt x="7020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0" name="Google Shape;310;p20"/>
              <p:cNvSpPr txBox="1"/>
              <p:nvPr/>
            </p:nvSpPr>
            <p:spPr>
              <a:xfrm>
                <a:off x="0" y="-38100"/>
                <a:ext cx="918616" cy="36623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1" name="Google Shape;311;p20"/>
            <p:cNvSpPr txBox="1"/>
            <p:nvPr/>
          </p:nvSpPr>
          <p:spPr>
            <a:xfrm>
              <a:off x="500989" y="290112"/>
              <a:ext cx="3529800" cy="11697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STEP </a:t>
              </a:r>
              <a:r>
                <a:rPr b="1" lang="en" sz="3000">
                  <a:latin typeface="Maven Pro"/>
                  <a:ea typeface="Maven Pro"/>
                  <a:cs typeface="Maven Pro"/>
                  <a:sym typeface="Maven Pro"/>
                </a:rPr>
                <a:t>5</a:t>
              </a:r>
              <a:endParaRPr sz="700"/>
            </a:p>
          </p:txBody>
        </p:sp>
        <p:sp>
          <p:nvSpPr>
            <p:cNvPr id="312" name="Google Shape;312;p20"/>
            <p:cNvSpPr txBox="1"/>
            <p:nvPr/>
          </p:nvSpPr>
          <p:spPr>
            <a:xfrm>
              <a:off x="592222" y="2595881"/>
              <a:ext cx="3486943" cy="106113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a:t>
              </a:r>
              <a:endParaRPr sz="700"/>
            </a:p>
          </p:txBody>
        </p:sp>
      </p:grpSp>
      <p:grpSp>
        <p:nvGrpSpPr>
          <p:cNvPr id="313" name="Google Shape;313;p20"/>
          <p:cNvGrpSpPr/>
          <p:nvPr/>
        </p:nvGrpSpPr>
        <p:grpSpPr>
          <a:xfrm>
            <a:off x="3717657" y="3335664"/>
            <a:ext cx="1654115" cy="1439988"/>
            <a:chOff x="0" y="-182947"/>
            <a:chExt cx="4410972" cy="3839967"/>
          </a:xfrm>
        </p:grpSpPr>
        <p:cxnSp>
          <p:nvCxnSpPr>
            <p:cNvPr id="314" name="Google Shape;314;p20"/>
            <p:cNvCxnSpPr/>
            <p:nvPr/>
          </p:nvCxnSpPr>
          <p:spPr>
            <a:xfrm rot="10800000">
              <a:off x="2335694" y="890851"/>
              <a:ext cx="0" cy="1202976"/>
            </a:xfrm>
            <a:prstGeom prst="straightConnector1">
              <a:avLst/>
            </a:prstGeom>
            <a:noFill/>
            <a:ln cap="rnd" cmpd="sng" w="139700">
              <a:solidFill>
                <a:srgbClr val="000000"/>
              </a:solidFill>
              <a:prstDash val="dot"/>
              <a:round/>
              <a:headEnd len="sm" w="sm" type="none"/>
              <a:tailEnd len="sm" w="sm" type="none"/>
            </a:ln>
          </p:spPr>
        </p:cxnSp>
        <p:grpSp>
          <p:nvGrpSpPr>
            <p:cNvPr id="315" name="Google Shape;315;p20"/>
            <p:cNvGrpSpPr/>
            <p:nvPr/>
          </p:nvGrpSpPr>
          <p:grpSpPr>
            <a:xfrm>
              <a:off x="0" y="-182947"/>
              <a:ext cx="4410972" cy="1758593"/>
              <a:chOff x="0" y="-38100"/>
              <a:chExt cx="918616" cy="366239"/>
            </a:xfrm>
          </p:grpSpPr>
          <p:sp>
            <p:nvSpPr>
              <p:cNvPr id="316" name="Google Shape;316;p20"/>
              <p:cNvSpPr/>
              <p:nvPr/>
            </p:nvSpPr>
            <p:spPr>
              <a:xfrm>
                <a:off x="0" y="0"/>
                <a:ext cx="918616" cy="328139"/>
              </a:xfrm>
              <a:custGeom>
                <a:rect b="b" l="l" r="r" t="t"/>
                <a:pathLst>
                  <a:path extrusionOk="0" h="328139" w="918616">
                    <a:moveTo>
                      <a:pt x="70206" y="0"/>
                    </a:moveTo>
                    <a:lnTo>
                      <a:pt x="848410" y="0"/>
                    </a:lnTo>
                    <a:cubicBezTo>
                      <a:pt x="887183" y="0"/>
                      <a:pt x="918616" y="31432"/>
                      <a:pt x="918616" y="70206"/>
                    </a:cubicBezTo>
                    <a:lnTo>
                      <a:pt x="918616" y="257933"/>
                    </a:lnTo>
                    <a:cubicBezTo>
                      <a:pt x="918616" y="296707"/>
                      <a:pt x="887183" y="328139"/>
                      <a:pt x="848410" y="328139"/>
                    </a:cubicBezTo>
                    <a:lnTo>
                      <a:pt x="70206" y="328139"/>
                    </a:lnTo>
                    <a:cubicBezTo>
                      <a:pt x="31432" y="328139"/>
                      <a:pt x="0" y="296707"/>
                      <a:pt x="0" y="257933"/>
                    </a:cubicBezTo>
                    <a:lnTo>
                      <a:pt x="0" y="70206"/>
                    </a:lnTo>
                    <a:cubicBezTo>
                      <a:pt x="0" y="31432"/>
                      <a:pt x="31432" y="0"/>
                      <a:pt x="7020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7" name="Google Shape;317;p20"/>
              <p:cNvSpPr txBox="1"/>
              <p:nvPr/>
            </p:nvSpPr>
            <p:spPr>
              <a:xfrm>
                <a:off x="0" y="-38100"/>
                <a:ext cx="918616" cy="36623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8" name="Google Shape;318;p20"/>
            <p:cNvSpPr txBox="1"/>
            <p:nvPr/>
          </p:nvSpPr>
          <p:spPr>
            <a:xfrm>
              <a:off x="500989" y="290112"/>
              <a:ext cx="3529710" cy="1093847"/>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STEP 3</a:t>
              </a:r>
              <a:endParaRPr sz="700"/>
            </a:p>
          </p:txBody>
        </p:sp>
        <p:sp>
          <p:nvSpPr>
            <p:cNvPr id="319" name="Google Shape;319;p20"/>
            <p:cNvSpPr txBox="1"/>
            <p:nvPr/>
          </p:nvSpPr>
          <p:spPr>
            <a:xfrm>
              <a:off x="592222" y="2595881"/>
              <a:ext cx="3486943" cy="106113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a:t>
              </a:r>
              <a:endParaRPr sz="700"/>
            </a:p>
          </p:txBody>
        </p:sp>
      </p:grpSp>
      <p:grpSp>
        <p:nvGrpSpPr>
          <p:cNvPr id="320" name="Google Shape;320;p20"/>
          <p:cNvGrpSpPr/>
          <p:nvPr/>
        </p:nvGrpSpPr>
        <p:grpSpPr>
          <a:xfrm>
            <a:off x="2063542" y="3335664"/>
            <a:ext cx="1654114" cy="1439988"/>
            <a:chOff x="0" y="-182947"/>
            <a:chExt cx="4410972" cy="3839967"/>
          </a:xfrm>
        </p:grpSpPr>
        <p:cxnSp>
          <p:nvCxnSpPr>
            <p:cNvPr id="321" name="Google Shape;321;p20"/>
            <p:cNvCxnSpPr/>
            <p:nvPr/>
          </p:nvCxnSpPr>
          <p:spPr>
            <a:xfrm rot="10800000">
              <a:off x="2335694" y="890851"/>
              <a:ext cx="0" cy="1202976"/>
            </a:xfrm>
            <a:prstGeom prst="straightConnector1">
              <a:avLst/>
            </a:prstGeom>
            <a:noFill/>
            <a:ln cap="rnd" cmpd="sng" w="139700">
              <a:solidFill>
                <a:srgbClr val="000000"/>
              </a:solidFill>
              <a:prstDash val="dot"/>
              <a:round/>
              <a:headEnd len="sm" w="sm" type="none"/>
              <a:tailEnd len="sm" w="sm" type="none"/>
            </a:ln>
          </p:spPr>
        </p:cxnSp>
        <p:grpSp>
          <p:nvGrpSpPr>
            <p:cNvPr id="322" name="Google Shape;322;p20"/>
            <p:cNvGrpSpPr/>
            <p:nvPr/>
          </p:nvGrpSpPr>
          <p:grpSpPr>
            <a:xfrm>
              <a:off x="0" y="-182947"/>
              <a:ext cx="4410972" cy="1758593"/>
              <a:chOff x="0" y="-38100"/>
              <a:chExt cx="918616" cy="366239"/>
            </a:xfrm>
          </p:grpSpPr>
          <p:sp>
            <p:nvSpPr>
              <p:cNvPr id="323" name="Google Shape;323;p20"/>
              <p:cNvSpPr/>
              <p:nvPr/>
            </p:nvSpPr>
            <p:spPr>
              <a:xfrm>
                <a:off x="0" y="0"/>
                <a:ext cx="918616" cy="328139"/>
              </a:xfrm>
              <a:custGeom>
                <a:rect b="b" l="l" r="r" t="t"/>
                <a:pathLst>
                  <a:path extrusionOk="0" h="328139" w="918616">
                    <a:moveTo>
                      <a:pt x="70206" y="0"/>
                    </a:moveTo>
                    <a:lnTo>
                      <a:pt x="848410" y="0"/>
                    </a:lnTo>
                    <a:cubicBezTo>
                      <a:pt x="887183" y="0"/>
                      <a:pt x="918616" y="31432"/>
                      <a:pt x="918616" y="70206"/>
                    </a:cubicBezTo>
                    <a:lnTo>
                      <a:pt x="918616" y="257933"/>
                    </a:lnTo>
                    <a:cubicBezTo>
                      <a:pt x="918616" y="296707"/>
                      <a:pt x="887183" y="328139"/>
                      <a:pt x="848410" y="328139"/>
                    </a:cubicBezTo>
                    <a:lnTo>
                      <a:pt x="70206" y="328139"/>
                    </a:lnTo>
                    <a:cubicBezTo>
                      <a:pt x="31432" y="328139"/>
                      <a:pt x="0" y="296707"/>
                      <a:pt x="0" y="257933"/>
                    </a:cubicBezTo>
                    <a:lnTo>
                      <a:pt x="0" y="70206"/>
                    </a:lnTo>
                    <a:cubicBezTo>
                      <a:pt x="0" y="31432"/>
                      <a:pt x="31432" y="0"/>
                      <a:pt x="70206" y="0"/>
                    </a:cubicBezTo>
                    <a:close/>
                  </a:path>
                </a:pathLst>
              </a:custGeom>
              <a:solidFill>
                <a:srgbClr val="EA4F5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4" name="Google Shape;324;p20"/>
              <p:cNvSpPr txBox="1"/>
              <p:nvPr/>
            </p:nvSpPr>
            <p:spPr>
              <a:xfrm>
                <a:off x="0" y="-38100"/>
                <a:ext cx="918616" cy="36623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5" name="Google Shape;325;p20"/>
            <p:cNvSpPr txBox="1"/>
            <p:nvPr/>
          </p:nvSpPr>
          <p:spPr>
            <a:xfrm>
              <a:off x="500989" y="290112"/>
              <a:ext cx="3529710" cy="1093847"/>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STEP 2</a:t>
              </a:r>
              <a:endParaRPr sz="700"/>
            </a:p>
          </p:txBody>
        </p:sp>
        <p:sp>
          <p:nvSpPr>
            <p:cNvPr id="326" name="Google Shape;326;p20"/>
            <p:cNvSpPr txBox="1"/>
            <p:nvPr/>
          </p:nvSpPr>
          <p:spPr>
            <a:xfrm>
              <a:off x="592222" y="2595881"/>
              <a:ext cx="3486943" cy="106113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a:t>
              </a:r>
              <a:endParaRPr sz="700"/>
            </a:p>
          </p:txBody>
        </p:sp>
      </p:grpSp>
      <p:grpSp>
        <p:nvGrpSpPr>
          <p:cNvPr id="327" name="Google Shape;327;p20"/>
          <p:cNvGrpSpPr/>
          <p:nvPr/>
        </p:nvGrpSpPr>
        <p:grpSpPr>
          <a:xfrm>
            <a:off x="5371771" y="3335664"/>
            <a:ext cx="1654114" cy="1439988"/>
            <a:chOff x="0" y="-182947"/>
            <a:chExt cx="4410972" cy="3839967"/>
          </a:xfrm>
        </p:grpSpPr>
        <p:cxnSp>
          <p:nvCxnSpPr>
            <p:cNvPr id="328" name="Google Shape;328;p20"/>
            <p:cNvCxnSpPr/>
            <p:nvPr/>
          </p:nvCxnSpPr>
          <p:spPr>
            <a:xfrm rot="10800000">
              <a:off x="2335694" y="890851"/>
              <a:ext cx="0" cy="1202976"/>
            </a:xfrm>
            <a:prstGeom prst="straightConnector1">
              <a:avLst/>
            </a:prstGeom>
            <a:noFill/>
            <a:ln cap="rnd" cmpd="sng" w="139700">
              <a:solidFill>
                <a:srgbClr val="000000"/>
              </a:solidFill>
              <a:prstDash val="dot"/>
              <a:round/>
              <a:headEnd len="sm" w="sm" type="none"/>
              <a:tailEnd len="sm" w="sm" type="none"/>
            </a:ln>
          </p:spPr>
        </p:cxnSp>
        <p:grpSp>
          <p:nvGrpSpPr>
            <p:cNvPr id="329" name="Google Shape;329;p20"/>
            <p:cNvGrpSpPr/>
            <p:nvPr/>
          </p:nvGrpSpPr>
          <p:grpSpPr>
            <a:xfrm>
              <a:off x="0" y="-182947"/>
              <a:ext cx="4410972" cy="1758593"/>
              <a:chOff x="0" y="-38100"/>
              <a:chExt cx="918616" cy="366239"/>
            </a:xfrm>
          </p:grpSpPr>
          <p:sp>
            <p:nvSpPr>
              <p:cNvPr id="330" name="Google Shape;330;p20"/>
              <p:cNvSpPr/>
              <p:nvPr/>
            </p:nvSpPr>
            <p:spPr>
              <a:xfrm>
                <a:off x="0" y="0"/>
                <a:ext cx="918616" cy="328139"/>
              </a:xfrm>
              <a:custGeom>
                <a:rect b="b" l="l" r="r" t="t"/>
                <a:pathLst>
                  <a:path extrusionOk="0" h="328139" w="918616">
                    <a:moveTo>
                      <a:pt x="70206" y="0"/>
                    </a:moveTo>
                    <a:lnTo>
                      <a:pt x="848410" y="0"/>
                    </a:lnTo>
                    <a:cubicBezTo>
                      <a:pt x="887183" y="0"/>
                      <a:pt x="918616" y="31432"/>
                      <a:pt x="918616" y="70206"/>
                    </a:cubicBezTo>
                    <a:lnTo>
                      <a:pt x="918616" y="257933"/>
                    </a:lnTo>
                    <a:cubicBezTo>
                      <a:pt x="918616" y="296707"/>
                      <a:pt x="887183" y="328139"/>
                      <a:pt x="848410" y="328139"/>
                    </a:cubicBezTo>
                    <a:lnTo>
                      <a:pt x="70206" y="328139"/>
                    </a:lnTo>
                    <a:cubicBezTo>
                      <a:pt x="31432" y="328139"/>
                      <a:pt x="0" y="296707"/>
                      <a:pt x="0" y="257933"/>
                    </a:cubicBezTo>
                    <a:lnTo>
                      <a:pt x="0" y="70206"/>
                    </a:lnTo>
                    <a:cubicBezTo>
                      <a:pt x="0" y="31432"/>
                      <a:pt x="31432" y="0"/>
                      <a:pt x="70206" y="0"/>
                    </a:cubicBezTo>
                    <a:close/>
                  </a:path>
                </a:pathLst>
              </a:custGeom>
              <a:solidFill>
                <a:srgbClr val="EA4F5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1" name="Google Shape;331;p20"/>
              <p:cNvSpPr txBox="1"/>
              <p:nvPr/>
            </p:nvSpPr>
            <p:spPr>
              <a:xfrm>
                <a:off x="0" y="-38100"/>
                <a:ext cx="918616" cy="36623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2" name="Google Shape;332;p20"/>
            <p:cNvSpPr txBox="1"/>
            <p:nvPr/>
          </p:nvSpPr>
          <p:spPr>
            <a:xfrm>
              <a:off x="500989" y="290112"/>
              <a:ext cx="3529710" cy="1093847"/>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STEP 4</a:t>
              </a:r>
              <a:endParaRPr sz="700"/>
            </a:p>
          </p:txBody>
        </p:sp>
        <p:sp>
          <p:nvSpPr>
            <p:cNvPr id="333" name="Google Shape;333;p20"/>
            <p:cNvSpPr txBox="1"/>
            <p:nvPr/>
          </p:nvSpPr>
          <p:spPr>
            <a:xfrm>
              <a:off x="592222" y="2595881"/>
              <a:ext cx="3486943" cy="106113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a:t>
              </a:r>
              <a:endParaRPr sz="700"/>
            </a:p>
          </p:txBody>
        </p:sp>
      </p:grpSp>
      <p:sp>
        <p:nvSpPr>
          <p:cNvPr id="334" name="Google Shape;334;p20"/>
          <p:cNvSpPr txBox="1"/>
          <p:nvPr/>
        </p:nvSpPr>
        <p:spPr>
          <a:xfrm>
            <a:off x="237080" y="350531"/>
            <a:ext cx="8669840" cy="915076"/>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rPr b="1" i="0" lang="en" sz="6400" u="none" cap="none" strike="noStrike">
                <a:solidFill>
                  <a:srgbClr val="000000"/>
                </a:solidFill>
                <a:latin typeface="Oswald"/>
                <a:ea typeface="Oswald"/>
                <a:cs typeface="Oswald"/>
                <a:sym typeface="Oswald"/>
              </a:rPr>
              <a:t>ADD YOUR TITLE HERE</a:t>
            </a:r>
            <a:endParaRPr sz="700"/>
          </a:p>
        </p:txBody>
      </p:sp>
      <p:pic>
        <p:nvPicPr>
          <p:cNvPr id="335" name="Google Shape;335;p20"/>
          <p:cNvPicPr preferRelativeResize="0"/>
          <p:nvPr/>
        </p:nvPicPr>
        <p:blipFill rotWithShape="1">
          <a:blip r:embed="rId3">
            <a:alphaModFix/>
          </a:blip>
          <a:srcRect b="32351" l="27587" r="31034" t="24603"/>
          <a:stretch/>
        </p:blipFill>
        <p:spPr>
          <a:xfrm>
            <a:off x="2522475" y="1265600"/>
            <a:ext cx="3783726" cy="2213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339" name="Shape 339"/>
        <p:cNvGrpSpPr/>
        <p:nvPr/>
      </p:nvGrpSpPr>
      <p:grpSpPr>
        <a:xfrm>
          <a:off x="0" y="0"/>
          <a:ext cx="0" cy="0"/>
          <a:chOff x="0" y="0"/>
          <a:chExt cx="0" cy="0"/>
        </a:xfrm>
      </p:grpSpPr>
      <p:pic>
        <p:nvPicPr>
          <p:cNvPr id="340" name="Google Shape;340;p21"/>
          <p:cNvPicPr preferRelativeResize="0"/>
          <p:nvPr/>
        </p:nvPicPr>
        <p:blipFill rotWithShape="1">
          <a:blip r:embed="rId3">
            <a:alphaModFix/>
          </a:blip>
          <a:srcRect b="57788" l="50000" r="5173" t="7017"/>
          <a:stretch/>
        </p:blipFill>
        <p:spPr>
          <a:xfrm>
            <a:off x="4572000" y="360975"/>
            <a:ext cx="4099025" cy="1810224"/>
          </a:xfrm>
          <a:prstGeom prst="rect">
            <a:avLst/>
          </a:prstGeom>
          <a:noFill/>
          <a:ln>
            <a:noFill/>
          </a:ln>
        </p:spPr>
      </p:pic>
      <p:grpSp>
        <p:nvGrpSpPr>
          <p:cNvPr id="341" name="Google Shape;341;p21"/>
          <p:cNvGrpSpPr/>
          <p:nvPr/>
        </p:nvGrpSpPr>
        <p:grpSpPr>
          <a:xfrm>
            <a:off x="4682129" y="2054679"/>
            <a:ext cx="1904696" cy="2574471"/>
            <a:chOff x="0" y="-38100"/>
            <a:chExt cx="1064245" cy="1438481"/>
          </a:xfrm>
        </p:grpSpPr>
        <p:sp>
          <p:nvSpPr>
            <p:cNvPr id="342" name="Google Shape;342;p21"/>
            <p:cNvSpPr/>
            <p:nvPr/>
          </p:nvSpPr>
          <p:spPr>
            <a:xfrm>
              <a:off x="0" y="0"/>
              <a:ext cx="1064245" cy="1400381"/>
            </a:xfrm>
            <a:custGeom>
              <a:rect b="b" l="l" r="r" t="t"/>
              <a:pathLst>
                <a:path extrusionOk="0" h="1400381" w="1064245">
                  <a:moveTo>
                    <a:pt x="60970" y="0"/>
                  </a:moveTo>
                  <a:lnTo>
                    <a:pt x="1003275" y="0"/>
                  </a:lnTo>
                  <a:cubicBezTo>
                    <a:pt x="1019445" y="0"/>
                    <a:pt x="1034953" y="6424"/>
                    <a:pt x="1046387" y="17858"/>
                  </a:cubicBezTo>
                  <a:cubicBezTo>
                    <a:pt x="1057821" y="29292"/>
                    <a:pt x="1064245" y="44800"/>
                    <a:pt x="1064245" y="60970"/>
                  </a:cubicBezTo>
                  <a:lnTo>
                    <a:pt x="1064245" y="1339411"/>
                  </a:lnTo>
                  <a:cubicBezTo>
                    <a:pt x="1064245" y="1373084"/>
                    <a:pt x="1036948" y="1400381"/>
                    <a:pt x="1003275" y="1400381"/>
                  </a:cubicBezTo>
                  <a:lnTo>
                    <a:pt x="60970" y="1400381"/>
                  </a:lnTo>
                  <a:cubicBezTo>
                    <a:pt x="27297" y="1400381"/>
                    <a:pt x="0" y="1373084"/>
                    <a:pt x="0" y="1339411"/>
                  </a:cubicBezTo>
                  <a:lnTo>
                    <a:pt x="0" y="60970"/>
                  </a:lnTo>
                  <a:cubicBezTo>
                    <a:pt x="0" y="27297"/>
                    <a:pt x="27297" y="0"/>
                    <a:pt x="60970"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3" name="Google Shape;343;p21"/>
            <p:cNvSpPr txBox="1"/>
            <p:nvPr/>
          </p:nvSpPr>
          <p:spPr>
            <a:xfrm>
              <a:off x="0" y="-38100"/>
              <a:ext cx="1064245"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4" name="Google Shape;344;p21"/>
          <p:cNvSpPr txBox="1"/>
          <p:nvPr/>
        </p:nvSpPr>
        <p:spPr>
          <a:xfrm>
            <a:off x="5046591" y="3559159"/>
            <a:ext cx="1175700" cy="822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345" name="Google Shape;345;p21"/>
          <p:cNvSpPr txBox="1"/>
          <p:nvPr/>
        </p:nvSpPr>
        <p:spPr>
          <a:xfrm>
            <a:off x="4836351" y="2550354"/>
            <a:ext cx="1596300" cy="994200"/>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MAIN POINT</a:t>
            </a:r>
            <a:endParaRPr sz="700"/>
          </a:p>
        </p:txBody>
      </p:sp>
      <p:grpSp>
        <p:nvGrpSpPr>
          <p:cNvPr id="346" name="Google Shape;346;p21"/>
          <p:cNvGrpSpPr/>
          <p:nvPr/>
        </p:nvGrpSpPr>
        <p:grpSpPr>
          <a:xfrm>
            <a:off x="6842252" y="2054679"/>
            <a:ext cx="1904696" cy="2574471"/>
            <a:chOff x="0" y="-38100"/>
            <a:chExt cx="1064245" cy="1438481"/>
          </a:xfrm>
        </p:grpSpPr>
        <p:sp>
          <p:nvSpPr>
            <p:cNvPr id="347" name="Google Shape;347;p21"/>
            <p:cNvSpPr/>
            <p:nvPr/>
          </p:nvSpPr>
          <p:spPr>
            <a:xfrm>
              <a:off x="0" y="0"/>
              <a:ext cx="1064245" cy="1400381"/>
            </a:xfrm>
            <a:custGeom>
              <a:rect b="b" l="l" r="r" t="t"/>
              <a:pathLst>
                <a:path extrusionOk="0" h="1400381" w="1064245">
                  <a:moveTo>
                    <a:pt x="60970" y="0"/>
                  </a:moveTo>
                  <a:lnTo>
                    <a:pt x="1003275" y="0"/>
                  </a:lnTo>
                  <a:cubicBezTo>
                    <a:pt x="1019445" y="0"/>
                    <a:pt x="1034953" y="6424"/>
                    <a:pt x="1046387" y="17858"/>
                  </a:cubicBezTo>
                  <a:cubicBezTo>
                    <a:pt x="1057821" y="29292"/>
                    <a:pt x="1064245" y="44800"/>
                    <a:pt x="1064245" y="60970"/>
                  </a:cubicBezTo>
                  <a:lnTo>
                    <a:pt x="1064245" y="1339411"/>
                  </a:lnTo>
                  <a:cubicBezTo>
                    <a:pt x="1064245" y="1373084"/>
                    <a:pt x="1036948" y="1400381"/>
                    <a:pt x="1003275" y="1400381"/>
                  </a:cubicBezTo>
                  <a:lnTo>
                    <a:pt x="60970" y="1400381"/>
                  </a:lnTo>
                  <a:cubicBezTo>
                    <a:pt x="27297" y="1400381"/>
                    <a:pt x="0" y="1373084"/>
                    <a:pt x="0" y="1339411"/>
                  </a:cubicBezTo>
                  <a:lnTo>
                    <a:pt x="0" y="60970"/>
                  </a:lnTo>
                  <a:cubicBezTo>
                    <a:pt x="0" y="27297"/>
                    <a:pt x="27297" y="0"/>
                    <a:pt x="60970"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8" name="Google Shape;348;p21"/>
            <p:cNvSpPr txBox="1"/>
            <p:nvPr/>
          </p:nvSpPr>
          <p:spPr>
            <a:xfrm>
              <a:off x="0" y="-38100"/>
              <a:ext cx="1064245"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9" name="Google Shape;349;p21"/>
          <p:cNvSpPr txBox="1"/>
          <p:nvPr/>
        </p:nvSpPr>
        <p:spPr>
          <a:xfrm>
            <a:off x="7206715" y="3559159"/>
            <a:ext cx="1175700" cy="822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350" name="Google Shape;350;p21"/>
          <p:cNvSpPr txBox="1"/>
          <p:nvPr/>
        </p:nvSpPr>
        <p:spPr>
          <a:xfrm>
            <a:off x="6996474" y="2550354"/>
            <a:ext cx="1596300" cy="994200"/>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MAIN POINT</a:t>
            </a:r>
            <a:endParaRPr sz="700"/>
          </a:p>
        </p:txBody>
      </p:sp>
      <p:sp>
        <p:nvSpPr>
          <p:cNvPr id="351" name="Google Shape;351;p21"/>
          <p:cNvSpPr txBox="1"/>
          <p:nvPr/>
        </p:nvSpPr>
        <p:spPr>
          <a:xfrm>
            <a:off x="514350" y="576263"/>
            <a:ext cx="3687482" cy="1810235"/>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b="1" i="0" lang="en" sz="6400" u="none" cap="none" strike="noStrike">
                <a:solidFill>
                  <a:srgbClr val="000000"/>
                </a:solidFill>
                <a:latin typeface="Oswald"/>
                <a:ea typeface="Oswald"/>
                <a:cs typeface="Oswald"/>
                <a:sym typeface="Oswald"/>
              </a:rPr>
              <a:t>ADD YOUR</a:t>
            </a:r>
            <a:endParaRPr sz="700"/>
          </a:p>
          <a:p>
            <a:pPr indent="0" lvl="0" marL="0" marR="0" rtl="0" algn="l">
              <a:lnSpc>
                <a:spcPct val="110003"/>
              </a:lnSpc>
              <a:spcBef>
                <a:spcPts val="0"/>
              </a:spcBef>
              <a:spcAft>
                <a:spcPts val="0"/>
              </a:spcAft>
              <a:buNone/>
            </a:pPr>
            <a:r>
              <a:rPr b="1" i="0" lang="en" sz="6400" u="none" cap="none" strike="noStrike">
                <a:solidFill>
                  <a:srgbClr val="000000"/>
                </a:solidFill>
                <a:latin typeface="Oswald"/>
                <a:ea typeface="Oswald"/>
                <a:cs typeface="Oswald"/>
                <a:sym typeface="Oswald"/>
              </a:rPr>
              <a:t>TITLE HERE</a:t>
            </a:r>
            <a:endParaRPr sz="700"/>
          </a:p>
        </p:txBody>
      </p:sp>
      <p:sp>
        <p:nvSpPr>
          <p:cNvPr id="352" name="Google Shape;352;p21"/>
          <p:cNvSpPr txBox="1"/>
          <p:nvPr/>
        </p:nvSpPr>
        <p:spPr>
          <a:xfrm>
            <a:off x="514350" y="3610907"/>
            <a:ext cx="3175500" cy="1034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Donec non dictum arcu. Lorem ipsum dolor sit amet, consectetur adipiscing elit. Nam at leo eros. Duis nisi ex, egestas posuere sapien sed, venenatis lacinia turpis. Ut enim ad minim veniam.</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356" name="Shape 356"/>
        <p:cNvGrpSpPr/>
        <p:nvPr/>
      </p:nvGrpSpPr>
      <p:grpSpPr>
        <a:xfrm>
          <a:off x="0" y="0"/>
          <a:ext cx="0" cy="0"/>
          <a:chOff x="0" y="0"/>
          <a:chExt cx="0" cy="0"/>
        </a:xfrm>
      </p:grpSpPr>
      <p:pic>
        <p:nvPicPr>
          <p:cNvPr id="357" name="Google Shape;357;p22"/>
          <p:cNvPicPr preferRelativeResize="0"/>
          <p:nvPr/>
        </p:nvPicPr>
        <p:blipFill rotWithShape="1">
          <a:blip r:embed="rId3">
            <a:alphaModFix/>
          </a:blip>
          <a:srcRect b="0" l="0" r="0" t="0"/>
          <a:stretch/>
        </p:blipFill>
        <p:spPr>
          <a:xfrm>
            <a:off x="43142" y="1300315"/>
            <a:ext cx="5158429" cy="3854949"/>
          </a:xfrm>
          <a:prstGeom prst="rect">
            <a:avLst/>
          </a:prstGeom>
          <a:noFill/>
          <a:ln>
            <a:noFill/>
          </a:ln>
        </p:spPr>
      </p:pic>
      <p:sp>
        <p:nvSpPr>
          <p:cNvPr id="358" name="Google Shape;358;p22"/>
          <p:cNvSpPr txBox="1"/>
          <p:nvPr/>
        </p:nvSpPr>
        <p:spPr>
          <a:xfrm>
            <a:off x="237080" y="462682"/>
            <a:ext cx="8669840" cy="915076"/>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rPr b="1" i="0" lang="en" sz="6400" u="none" cap="none" strike="noStrike">
                <a:solidFill>
                  <a:srgbClr val="000000"/>
                </a:solidFill>
                <a:latin typeface="Oswald"/>
                <a:ea typeface="Oswald"/>
                <a:cs typeface="Oswald"/>
                <a:sym typeface="Oswald"/>
              </a:rPr>
              <a:t>WRITE A IDEA HERE</a:t>
            </a:r>
            <a:endParaRPr sz="700"/>
          </a:p>
        </p:txBody>
      </p:sp>
      <p:grpSp>
        <p:nvGrpSpPr>
          <p:cNvPr id="359" name="Google Shape;359;p22"/>
          <p:cNvGrpSpPr/>
          <p:nvPr/>
        </p:nvGrpSpPr>
        <p:grpSpPr>
          <a:xfrm>
            <a:off x="5452950" y="1661995"/>
            <a:ext cx="3128263" cy="1501962"/>
            <a:chOff x="0" y="-38100"/>
            <a:chExt cx="1747910" cy="839218"/>
          </a:xfrm>
        </p:grpSpPr>
        <p:sp>
          <p:nvSpPr>
            <p:cNvPr id="360" name="Google Shape;360;p22"/>
            <p:cNvSpPr/>
            <p:nvPr/>
          </p:nvSpPr>
          <p:spPr>
            <a:xfrm>
              <a:off x="0" y="0"/>
              <a:ext cx="1747910" cy="801118"/>
            </a:xfrm>
            <a:custGeom>
              <a:rect b="b" l="l" r="r" t="t"/>
              <a:pathLst>
                <a:path extrusionOk="0" h="801118" w="1747910">
                  <a:moveTo>
                    <a:pt x="37122" y="0"/>
                  </a:moveTo>
                  <a:lnTo>
                    <a:pt x="1710788" y="0"/>
                  </a:lnTo>
                  <a:cubicBezTo>
                    <a:pt x="1731290" y="0"/>
                    <a:pt x="1747910" y="16620"/>
                    <a:pt x="1747910" y="37122"/>
                  </a:cubicBezTo>
                  <a:lnTo>
                    <a:pt x="1747910" y="763996"/>
                  </a:lnTo>
                  <a:cubicBezTo>
                    <a:pt x="1747910" y="773841"/>
                    <a:pt x="1743999" y="783284"/>
                    <a:pt x="1737037" y="790246"/>
                  </a:cubicBezTo>
                  <a:cubicBezTo>
                    <a:pt x="1730076" y="797207"/>
                    <a:pt x="1720633" y="801118"/>
                    <a:pt x="1710788" y="801118"/>
                  </a:cubicBezTo>
                  <a:lnTo>
                    <a:pt x="37122" y="801118"/>
                  </a:lnTo>
                  <a:cubicBezTo>
                    <a:pt x="16620" y="801118"/>
                    <a:pt x="0" y="784498"/>
                    <a:pt x="0" y="763996"/>
                  </a:cubicBezTo>
                  <a:lnTo>
                    <a:pt x="0" y="37122"/>
                  </a:lnTo>
                  <a:cubicBezTo>
                    <a:pt x="0" y="27277"/>
                    <a:pt x="3911" y="17835"/>
                    <a:pt x="10873" y="10873"/>
                  </a:cubicBezTo>
                  <a:cubicBezTo>
                    <a:pt x="17835" y="3911"/>
                    <a:pt x="27277" y="0"/>
                    <a:pt x="37122"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1" name="Google Shape;361;p22"/>
            <p:cNvSpPr txBox="1"/>
            <p:nvPr/>
          </p:nvSpPr>
          <p:spPr>
            <a:xfrm>
              <a:off x="0" y="-38100"/>
              <a:ext cx="1747910" cy="839218"/>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2" name="Google Shape;362;p22"/>
          <p:cNvGrpSpPr/>
          <p:nvPr/>
        </p:nvGrpSpPr>
        <p:grpSpPr>
          <a:xfrm>
            <a:off x="5452950" y="3223432"/>
            <a:ext cx="3128263" cy="1501962"/>
            <a:chOff x="0" y="-38100"/>
            <a:chExt cx="1747910" cy="839218"/>
          </a:xfrm>
        </p:grpSpPr>
        <p:sp>
          <p:nvSpPr>
            <p:cNvPr id="363" name="Google Shape;363;p22"/>
            <p:cNvSpPr/>
            <p:nvPr/>
          </p:nvSpPr>
          <p:spPr>
            <a:xfrm>
              <a:off x="0" y="0"/>
              <a:ext cx="1747910" cy="801118"/>
            </a:xfrm>
            <a:custGeom>
              <a:rect b="b" l="l" r="r" t="t"/>
              <a:pathLst>
                <a:path extrusionOk="0" h="801118" w="1747910">
                  <a:moveTo>
                    <a:pt x="37122" y="0"/>
                  </a:moveTo>
                  <a:lnTo>
                    <a:pt x="1710788" y="0"/>
                  </a:lnTo>
                  <a:cubicBezTo>
                    <a:pt x="1731290" y="0"/>
                    <a:pt x="1747910" y="16620"/>
                    <a:pt x="1747910" y="37122"/>
                  </a:cubicBezTo>
                  <a:lnTo>
                    <a:pt x="1747910" y="763996"/>
                  </a:lnTo>
                  <a:cubicBezTo>
                    <a:pt x="1747910" y="773841"/>
                    <a:pt x="1743999" y="783284"/>
                    <a:pt x="1737037" y="790246"/>
                  </a:cubicBezTo>
                  <a:cubicBezTo>
                    <a:pt x="1730076" y="797207"/>
                    <a:pt x="1720633" y="801118"/>
                    <a:pt x="1710788" y="801118"/>
                  </a:cubicBezTo>
                  <a:lnTo>
                    <a:pt x="37122" y="801118"/>
                  </a:lnTo>
                  <a:cubicBezTo>
                    <a:pt x="16620" y="801118"/>
                    <a:pt x="0" y="784498"/>
                    <a:pt x="0" y="763996"/>
                  </a:cubicBezTo>
                  <a:lnTo>
                    <a:pt x="0" y="37122"/>
                  </a:lnTo>
                  <a:cubicBezTo>
                    <a:pt x="0" y="27277"/>
                    <a:pt x="3911" y="17835"/>
                    <a:pt x="10873" y="10873"/>
                  </a:cubicBezTo>
                  <a:cubicBezTo>
                    <a:pt x="17835" y="3911"/>
                    <a:pt x="27277" y="0"/>
                    <a:pt x="37122" y="0"/>
                  </a:cubicBez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4" name="Google Shape;364;p22"/>
            <p:cNvSpPr txBox="1"/>
            <p:nvPr/>
          </p:nvSpPr>
          <p:spPr>
            <a:xfrm>
              <a:off x="0" y="-38100"/>
              <a:ext cx="1747910" cy="839218"/>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5" name="Google Shape;365;p22"/>
          <p:cNvSpPr txBox="1"/>
          <p:nvPr/>
        </p:nvSpPr>
        <p:spPr>
          <a:xfrm>
            <a:off x="6236226" y="1882800"/>
            <a:ext cx="1718100" cy="4386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SERIES 1</a:t>
            </a:r>
            <a:endParaRPr sz="700"/>
          </a:p>
        </p:txBody>
      </p:sp>
      <p:sp>
        <p:nvSpPr>
          <p:cNvPr id="366" name="Google Shape;366;p22"/>
          <p:cNvSpPr txBox="1"/>
          <p:nvPr/>
        </p:nvSpPr>
        <p:spPr>
          <a:xfrm>
            <a:off x="6209924" y="3444225"/>
            <a:ext cx="1718100" cy="4386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SERIES 2</a:t>
            </a:r>
            <a:endParaRPr sz="700"/>
          </a:p>
        </p:txBody>
      </p:sp>
      <p:sp>
        <p:nvSpPr>
          <p:cNvPr id="367" name="Google Shape;367;p22"/>
          <p:cNvSpPr txBox="1"/>
          <p:nvPr/>
        </p:nvSpPr>
        <p:spPr>
          <a:xfrm>
            <a:off x="5680449" y="2423258"/>
            <a:ext cx="26733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 incididunt.</a:t>
            </a:r>
            <a:endParaRPr sz="700"/>
          </a:p>
        </p:txBody>
      </p:sp>
      <p:sp>
        <p:nvSpPr>
          <p:cNvPr id="368" name="Google Shape;368;p22"/>
          <p:cNvSpPr txBox="1"/>
          <p:nvPr/>
        </p:nvSpPr>
        <p:spPr>
          <a:xfrm>
            <a:off x="5680449" y="3984695"/>
            <a:ext cx="26733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 incididunt.</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372" name="Shape 372"/>
        <p:cNvGrpSpPr/>
        <p:nvPr/>
      </p:nvGrpSpPr>
      <p:grpSpPr>
        <a:xfrm>
          <a:off x="0" y="0"/>
          <a:ext cx="0" cy="0"/>
          <a:chOff x="0" y="0"/>
          <a:chExt cx="0" cy="0"/>
        </a:xfrm>
      </p:grpSpPr>
      <p:pic>
        <p:nvPicPr>
          <p:cNvPr id="373" name="Google Shape;373;p23"/>
          <p:cNvPicPr preferRelativeResize="0"/>
          <p:nvPr/>
        </p:nvPicPr>
        <p:blipFill rotWithShape="1">
          <a:blip r:embed="rId3">
            <a:alphaModFix/>
          </a:blip>
          <a:srcRect b="0" l="56896" r="0" t="28397"/>
          <a:stretch/>
        </p:blipFill>
        <p:spPr>
          <a:xfrm>
            <a:off x="5202625" y="1460575"/>
            <a:ext cx="3941374" cy="3682924"/>
          </a:xfrm>
          <a:prstGeom prst="rect">
            <a:avLst/>
          </a:prstGeom>
          <a:noFill/>
          <a:ln>
            <a:noFill/>
          </a:ln>
        </p:spPr>
      </p:pic>
      <p:grpSp>
        <p:nvGrpSpPr>
          <p:cNvPr id="374" name="Google Shape;374;p23"/>
          <p:cNvGrpSpPr/>
          <p:nvPr/>
        </p:nvGrpSpPr>
        <p:grpSpPr>
          <a:xfrm>
            <a:off x="388303" y="476194"/>
            <a:ext cx="6131743" cy="895293"/>
            <a:chOff x="0" y="-38100"/>
            <a:chExt cx="3984593" cy="581789"/>
          </a:xfrm>
        </p:grpSpPr>
        <p:sp>
          <p:nvSpPr>
            <p:cNvPr id="375" name="Google Shape;375;p23"/>
            <p:cNvSpPr/>
            <p:nvPr/>
          </p:nvSpPr>
          <p:spPr>
            <a:xfrm>
              <a:off x="0" y="0"/>
              <a:ext cx="3984593" cy="543689"/>
            </a:xfrm>
            <a:custGeom>
              <a:rect b="b" l="l" r="r" t="t"/>
              <a:pathLst>
                <a:path extrusionOk="0" h="543689" w="3984593">
                  <a:moveTo>
                    <a:pt x="18939" y="0"/>
                  </a:moveTo>
                  <a:lnTo>
                    <a:pt x="3965654" y="0"/>
                  </a:lnTo>
                  <a:cubicBezTo>
                    <a:pt x="3976114" y="0"/>
                    <a:pt x="3984593" y="8479"/>
                    <a:pt x="3984593" y="18939"/>
                  </a:cubicBezTo>
                  <a:lnTo>
                    <a:pt x="3984593" y="524750"/>
                  </a:lnTo>
                  <a:cubicBezTo>
                    <a:pt x="3984593" y="535210"/>
                    <a:pt x="3976114" y="543689"/>
                    <a:pt x="3965654" y="543689"/>
                  </a:cubicBezTo>
                  <a:lnTo>
                    <a:pt x="18939" y="543689"/>
                  </a:lnTo>
                  <a:cubicBezTo>
                    <a:pt x="8479" y="543689"/>
                    <a:pt x="0" y="535210"/>
                    <a:pt x="0" y="524750"/>
                  </a:cubicBezTo>
                  <a:lnTo>
                    <a:pt x="0" y="18939"/>
                  </a:lnTo>
                  <a:cubicBezTo>
                    <a:pt x="0" y="8479"/>
                    <a:pt x="8479" y="0"/>
                    <a:pt x="18939"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6" name="Google Shape;376;p23"/>
            <p:cNvSpPr txBox="1"/>
            <p:nvPr/>
          </p:nvSpPr>
          <p:spPr>
            <a:xfrm>
              <a:off x="0" y="-38100"/>
              <a:ext cx="3984593" cy="58178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7" name="Google Shape;377;p23"/>
          <p:cNvGrpSpPr/>
          <p:nvPr/>
        </p:nvGrpSpPr>
        <p:grpSpPr>
          <a:xfrm>
            <a:off x="985773" y="1460567"/>
            <a:ext cx="4936802" cy="895293"/>
            <a:chOff x="0" y="-38100"/>
            <a:chExt cx="3208084" cy="581789"/>
          </a:xfrm>
        </p:grpSpPr>
        <p:sp>
          <p:nvSpPr>
            <p:cNvPr id="378" name="Google Shape;378;p23"/>
            <p:cNvSpPr/>
            <p:nvPr/>
          </p:nvSpPr>
          <p:spPr>
            <a:xfrm>
              <a:off x="0" y="0"/>
              <a:ext cx="3208084" cy="543689"/>
            </a:xfrm>
            <a:custGeom>
              <a:rect b="b" l="l" r="r" t="t"/>
              <a:pathLst>
                <a:path extrusionOk="0" h="543689" w="3208084">
                  <a:moveTo>
                    <a:pt x="23523" y="0"/>
                  </a:moveTo>
                  <a:lnTo>
                    <a:pt x="3184561" y="0"/>
                  </a:lnTo>
                  <a:cubicBezTo>
                    <a:pt x="3190800" y="0"/>
                    <a:pt x="3196783" y="2478"/>
                    <a:pt x="3201195" y="6890"/>
                  </a:cubicBezTo>
                  <a:cubicBezTo>
                    <a:pt x="3205606" y="11301"/>
                    <a:pt x="3208084" y="17284"/>
                    <a:pt x="3208084" y="23523"/>
                  </a:cubicBezTo>
                  <a:lnTo>
                    <a:pt x="3208084" y="520166"/>
                  </a:lnTo>
                  <a:cubicBezTo>
                    <a:pt x="3208084" y="526405"/>
                    <a:pt x="3205606" y="532388"/>
                    <a:pt x="3201195" y="536799"/>
                  </a:cubicBezTo>
                  <a:cubicBezTo>
                    <a:pt x="3196783" y="541211"/>
                    <a:pt x="3190800" y="543689"/>
                    <a:pt x="3184561" y="543689"/>
                  </a:cubicBezTo>
                  <a:lnTo>
                    <a:pt x="23523" y="543689"/>
                  </a:lnTo>
                  <a:cubicBezTo>
                    <a:pt x="17284" y="543689"/>
                    <a:pt x="11301" y="541211"/>
                    <a:pt x="6890" y="536799"/>
                  </a:cubicBezTo>
                  <a:cubicBezTo>
                    <a:pt x="2478" y="532388"/>
                    <a:pt x="0" y="526405"/>
                    <a:pt x="0" y="520166"/>
                  </a:cubicBezTo>
                  <a:lnTo>
                    <a:pt x="0" y="23523"/>
                  </a:lnTo>
                  <a:cubicBezTo>
                    <a:pt x="0" y="17284"/>
                    <a:pt x="2478" y="11301"/>
                    <a:pt x="6890" y="6890"/>
                  </a:cubicBezTo>
                  <a:cubicBezTo>
                    <a:pt x="11301" y="2478"/>
                    <a:pt x="17284" y="0"/>
                    <a:pt x="23523"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9" name="Google Shape;379;p23"/>
            <p:cNvSpPr txBox="1"/>
            <p:nvPr/>
          </p:nvSpPr>
          <p:spPr>
            <a:xfrm>
              <a:off x="0" y="-38100"/>
              <a:ext cx="3208084" cy="58178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0" name="Google Shape;380;p23"/>
          <p:cNvGrpSpPr/>
          <p:nvPr/>
        </p:nvGrpSpPr>
        <p:grpSpPr>
          <a:xfrm>
            <a:off x="486474" y="2444649"/>
            <a:ext cx="5935399" cy="895293"/>
            <a:chOff x="0" y="-38100"/>
            <a:chExt cx="3857003" cy="581789"/>
          </a:xfrm>
        </p:grpSpPr>
        <p:sp>
          <p:nvSpPr>
            <p:cNvPr id="381" name="Google Shape;381;p23"/>
            <p:cNvSpPr/>
            <p:nvPr/>
          </p:nvSpPr>
          <p:spPr>
            <a:xfrm>
              <a:off x="0" y="0"/>
              <a:ext cx="3857003" cy="543689"/>
            </a:xfrm>
            <a:custGeom>
              <a:rect b="b" l="l" r="r" t="t"/>
              <a:pathLst>
                <a:path extrusionOk="0" h="543689" w="3857003">
                  <a:moveTo>
                    <a:pt x="19565" y="0"/>
                  </a:moveTo>
                  <a:lnTo>
                    <a:pt x="3837437" y="0"/>
                  </a:lnTo>
                  <a:cubicBezTo>
                    <a:pt x="3842627" y="0"/>
                    <a:pt x="3847603" y="2061"/>
                    <a:pt x="3851272" y="5731"/>
                  </a:cubicBezTo>
                  <a:cubicBezTo>
                    <a:pt x="3854941" y="9400"/>
                    <a:pt x="3857003" y="14376"/>
                    <a:pt x="3857003" y="19565"/>
                  </a:cubicBezTo>
                  <a:lnTo>
                    <a:pt x="3857003" y="524123"/>
                  </a:lnTo>
                  <a:cubicBezTo>
                    <a:pt x="3857003" y="534929"/>
                    <a:pt x="3848243" y="543689"/>
                    <a:pt x="3837437" y="543689"/>
                  </a:cubicBezTo>
                  <a:lnTo>
                    <a:pt x="19565" y="543689"/>
                  </a:lnTo>
                  <a:cubicBezTo>
                    <a:pt x="8760" y="543689"/>
                    <a:pt x="0" y="534929"/>
                    <a:pt x="0" y="524123"/>
                  </a:cubicBezTo>
                  <a:lnTo>
                    <a:pt x="0" y="19565"/>
                  </a:lnTo>
                  <a:cubicBezTo>
                    <a:pt x="0" y="8760"/>
                    <a:pt x="8760" y="0"/>
                    <a:pt x="19565"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2" name="Google Shape;382;p23"/>
            <p:cNvSpPr txBox="1"/>
            <p:nvPr/>
          </p:nvSpPr>
          <p:spPr>
            <a:xfrm>
              <a:off x="0" y="-38100"/>
              <a:ext cx="3857003" cy="581789"/>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3" name="Google Shape;383;p23"/>
          <p:cNvSpPr txBox="1"/>
          <p:nvPr/>
        </p:nvSpPr>
        <p:spPr>
          <a:xfrm>
            <a:off x="486475" y="552450"/>
            <a:ext cx="5969700" cy="2878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5500" u="none" cap="none" strike="noStrike">
                <a:solidFill>
                  <a:srgbClr val="EA4F57"/>
                </a:solidFill>
                <a:latin typeface="Oswald"/>
                <a:ea typeface="Oswald"/>
                <a:cs typeface="Oswald"/>
                <a:sym typeface="Oswald"/>
              </a:rPr>
              <a:t>ELECTRICAL ISSUES</a:t>
            </a:r>
            <a:r>
              <a:rPr b="1" i="0" lang="en" sz="5500" u="none" cap="none" strike="noStrike">
                <a:solidFill>
                  <a:srgbClr val="000000"/>
                </a:solidFill>
                <a:latin typeface="Oswald"/>
                <a:ea typeface="Oswald"/>
                <a:cs typeface="Oswald"/>
                <a:sym typeface="Oswald"/>
              </a:rPr>
              <a:t> CAUSE 45% OF WORKPLACE FIRES.</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387" name="Shape 387"/>
        <p:cNvGrpSpPr/>
        <p:nvPr/>
      </p:nvGrpSpPr>
      <p:grpSpPr>
        <a:xfrm>
          <a:off x="0" y="0"/>
          <a:ext cx="0" cy="0"/>
          <a:chOff x="0" y="0"/>
          <a:chExt cx="0" cy="0"/>
        </a:xfrm>
      </p:grpSpPr>
      <p:pic>
        <p:nvPicPr>
          <p:cNvPr id="388" name="Google Shape;388;p24"/>
          <p:cNvPicPr preferRelativeResize="0"/>
          <p:nvPr/>
        </p:nvPicPr>
        <p:blipFill rotWithShape="1">
          <a:blip r:embed="rId3">
            <a:alphaModFix/>
          </a:blip>
          <a:srcRect b="0" l="8306" r="60816" t="0"/>
          <a:stretch/>
        </p:blipFill>
        <p:spPr>
          <a:xfrm>
            <a:off x="759600" y="0"/>
            <a:ext cx="2823476" cy="5143500"/>
          </a:xfrm>
          <a:prstGeom prst="rect">
            <a:avLst/>
          </a:prstGeom>
          <a:noFill/>
          <a:ln>
            <a:noFill/>
          </a:ln>
        </p:spPr>
      </p:pic>
      <p:grpSp>
        <p:nvGrpSpPr>
          <p:cNvPr id="389" name="Google Shape;389;p24"/>
          <p:cNvGrpSpPr/>
          <p:nvPr/>
        </p:nvGrpSpPr>
        <p:grpSpPr>
          <a:xfrm>
            <a:off x="4288366" y="786267"/>
            <a:ext cx="3690249" cy="3649335"/>
            <a:chOff x="0" y="123825"/>
            <a:chExt cx="9840663" cy="9731559"/>
          </a:xfrm>
        </p:grpSpPr>
        <p:sp>
          <p:nvSpPr>
            <p:cNvPr id="390" name="Google Shape;390;p24"/>
            <p:cNvSpPr txBox="1"/>
            <p:nvPr/>
          </p:nvSpPr>
          <p:spPr>
            <a:xfrm>
              <a:off x="0" y="123825"/>
              <a:ext cx="9840663" cy="4868568"/>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000000"/>
                  </a:solidFill>
                  <a:latin typeface="Oswald"/>
                  <a:ea typeface="Oswald"/>
                  <a:cs typeface="Oswald"/>
                  <a:sym typeface="Oswald"/>
                </a:rPr>
                <a:t>THANK YOU</a:t>
              </a:r>
              <a:endParaRPr sz="700"/>
            </a:p>
          </p:txBody>
        </p:sp>
        <p:sp>
          <p:nvSpPr>
            <p:cNvPr id="391" name="Google Shape;391;p24"/>
            <p:cNvSpPr txBox="1"/>
            <p:nvPr/>
          </p:nvSpPr>
          <p:spPr>
            <a:xfrm>
              <a:off x="784286" y="5397684"/>
              <a:ext cx="8272200" cy="445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 Dolor sit amet, consectetur adipiscing elitLorem ipsum dolor sit amet, consectetur adipiscing elit, sed do eiusmod tempor incididunt ut labore et dolore magna aliqua. Ut enim ad minim veniam, quis nostrud exercitation ullamco laboris nisi ut aliquip ex ea commodo consequat. </a:t>
              </a:r>
              <a:endParaRPr sz="7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395" name="Shape 395"/>
        <p:cNvGrpSpPr/>
        <p:nvPr/>
      </p:nvGrpSpPr>
      <p:grpSpPr>
        <a:xfrm>
          <a:off x="0" y="0"/>
          <a:ext cx="0" cy="0"/>
          <a:chOff x="0" y="0"/>
          <a:chExt cx="0" cy="0"/>
        </a:xfrm>
      </p:grpSpPr>
      <p:grpSp>
        <p:nvGrpSpPr>
          <p:cNvPr id="396" name="Google Shape;396;p25"/>
          <p:cNvGrpSpPr/>
          <p:nvPr/>
        </p:nvGrpSpPr>
        <p:grpSpPr>
          <a:xfrm>
            <a:off x="387109" y="1106783"/>
            <a:ext cx="2548821" cy="3736326"/>
            <a:chOff x="0" y="-19050"/>
            <a:chExt cx="1342589" cy="1968106"/>
          </a:xfrm>
        </p:grpSpPr>
        <p:sp>
          <p:nvSpPr>
            <p:cNvPr id="397" name="Google Shape;397;p25"/>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8" name="Google Shape;398;p25"/>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9" name="Google Shape;399;p25"/>
          <p:cNvGrpSpPr/>
          <p:nvPr/>
        </p:nvGrpSpPr>
        <p:grpSpPr>
          <a:xfrm>
            <a:off x="3054992" y="1106783"/>
            <a:ext cx="5756490" cy="3736326"/>
            <a:chOff x="0" y="-19050"/>
            <a:chExt cx="3032225" cy="1968106"/>
          </a:xfrm>
        </p:grpSpPr>
        <p:sp>
          <p:nvSpPr>
            <p:cNvPr id="400" name="Google Shape;400;p25"/>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1" name="Google Shape;401;p25"/>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2" name="Google Shape;402;p25"/>
          <p:cNvGrpSpPr/>
          <p:nvPr/>
        </p:nvGrpSpPr>
        <p:grpSpPr>
          <a:xfrm>
            <a:off x="569502" y="1247142"/>
            <a:ext cx="2184034" cy="359784"/>
            <a:chOff x="0" y="-19050"/>
            <a:chExt cx="1150437" cy="189516"/>
          </a:xfrm>
        </p:grpSpPr>
        <p:sp>
          <p:nvSpPr>
            <p:cNvPr id="403" name="Google Shape;403;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4" name="Google Shape;404;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5" name="Google Shape;405;p25"/>
          <p:cNvGrpSpPr/>
          <p:nvPr/>
        </p:nvGrpSpPr>
        <p:grpSpPr>
          <a:xfrm>
            <a:off x="4841220" y="1247142"/>
            <a:ext cx="2184034" cy="359784"/>
            <a:chOff x="0" y="-19050"/>
            <a:chExt cx="1150437" cy="189516"/>
          </a:xfrm>
        </p:grpSpPr>
        <p:sp>
          <p:nvSpPr>
            <p:cNvPr id="406" name="Google Shape;406;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8" name="Google Shape;408;p25"/>
          <p:cNvGrpSpPr/>
          <p:nvPr/>
        </p:nvGrpSpPr>
        <p:grpSpPr>
          <a:xfrm>
            <a:off x="569502" y="3564341"/>
            <a:ext cx="2184034" cy="359784"/>
            <a:chOff x="0" y="-19050"/>
            <a:chExt cx="1150437" cy="189516"/>
          </a:xfrm>
        </p:grpSpPr>
        <p:sp>
          <p:nvSpPr>
            <p:cNvPr id="409" name="Google Shape;409;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25"/>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1" name="Google Shape;411;p25"/>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412" name="Google Shape;412;p25"/>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413" name="Google Shape;413;p25"/>
          <p:cNvSpPr txBox="1"/>
          <p:nvPr/>
        </p:nvSpPr>
        <p:spPr>
          <a:xfrm>
            <a:off x="873885" y="2119349"/>
            <a:ext cx="1575300" cy="1052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 sz="700" u="none" cap="none" strike="noStrike">
                <a:solidFill>
                  <a:srgbClr val="000000"/>
                </a:solidFill>
                <a:latin typeface="Arial"/>
                <a:ea typeface="Arial"/>
                <a:cs typeface="Arial"/>
                <a:sym typeface="Arial"/>
              </a:rPr>
              <a:t>TITLES:</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OSWALD</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1" i="0" lang="en" sz="700" u="none" cap="none" strike="noStrike">
                <a:solidFill>
                  <a:srgbClr val="000000"/>
                </a:solidFill>
                <a:latin typeface="Arial"/>
                <a:ea typeface="Arial"/>
                <a:cs typeface="Arial"/>
                <a:sym typeface="Arial"/>
              </a:rPr>
              <a:t>HEADERS:</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MAVEN PRO</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1" i="0" lang="en" sz="700" u="none" cap="none" strike="noStrike">
                <a:solidFill>
                  <a:srgbClr val="000000"/>
                </a:solidFill>
                <a:latin typeface="Arial"/>
                <a:ea typeface="Arial"/>
                <a:cs typeface="Arial"/>
                <a:sym typeface="Arial"/>
              </a:rPr>
              <a:t>BODY COPY:</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MARTEL SANS</a:t>
            </a:r>
            <a:endParaRPr sz="700"/>
          </a:p>
        </p:txBody>
      </p:sp>
      <p:grpSp>
        <p:nvGrpSpPr>
          <p:cNvPr id="414" name="Google Shape;414;p25"/>
          <p:cNvGrpSpPr/>
          <p:nvPr/>
        </p:nvGrpSpPr>
        <p:grpSpPr>
          <a:xfrm>
            <a:off x="871642" y="4115312"/>
            <a:ext cx="610687" cy="537898"/>
            <a:chOff x="0" y="-23569"/>
            <a:chExt cx="1628498" cy="1434394"/>
          </a:xfrm>
        </p:grpSpPr>
        <p:grpSp>
          <p:nvGrpSpPr>
            <p:cNvPr id="415" name="Google Shape;415;p25"/>
            <p:cNvGrpSpPr/>
            <p:nvPr/>
          </p:nvGrpSpPr>
          <p:grpSpPr>
            <a:xfrm>
              <a:off x="311446" y="-23569"/>
              <a:ext cx="1005606" cy="1029175"/>
              <a:chOff x="0" y="-19050"/>
              <a:chExt cx="812800" cy="831850"/>
            </a:xfrm>
          </p:grpSpPr>
          <p:sp>
            <p:nvSpPr>
              <p:cNvPr id="416" name="Google Shape;416;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4676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7" name="Google Shape;417;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8" name="Google Shape;418;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#F46767</a:t>
              </a:r>
              <a:endParaRPr sz="700"/>
            </a:p>
          </p:txBody>
        </p:sp>
      </p:grpSp>
      <p:grpSp>
        <p:nvGrpSpPr>
          <p:cNvPr id="419" name="Google Shape;419;p25"/>
          <p:cNvGrpSpPr/>
          <p:nvPr/>
        </p:nvGrpSpPr>
        <p:grpSpPr>
          <a:xfrm>
            <a:off x="1356176" y="4115312"/>
            <a:ext cx="610687" cy="537898"/>
            <a:chOff x="0" y="-23569"/>
            <a:chExt cx="1628498" cy="1434394"/>
          </a:xfrm>
        </p:grpSpPr>
        <p:grpSp>
          <p:nvGrpSpPr>
            <p:cNvPr id="420" name="Google Shape;420;p25"/>
            <p:cNvGrpSpPr/>
            <p:nvPr/>
          </p:nvGrpSpPr>
          <p:grpSpPr>
            <a:xfrm>
              <a:off x="311446" y="-23569"/>
              <a:ext cx="1005606" cy="1029175"/>
              <a:chOff x="0" y="-19050"/>
              <a:chExt cx="812800" cy="831850"/>
            </a:xfrm>
          </p:grpSpPr>
          <p:sp>
            <p:nvSpPr>
              <p:cNvPr id="421" name="Google Shape;421;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92B4B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2" name="Google Shape;422;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3" name="Google Shape;423;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#92B4BE</a:t>
              </a:r>
              <a:endParaRPr sz="700"/>
            </a:p>
          </p:txBody>
        </p:sp>
      </p:grpSp>
      <p:grpSp>
        <p:nvGrpSpPr>
          <p:cNvPr id="424" name="Google Shape;424;p25"/>
          <p:cNvGrpSpPr/>
          <p:nvPr/>
        </p:nvGrpSpPr>
        <p:grpSpPr>
          <a:xfrm>
            <a:off x="387109" y="4115312"/>
            <a:ext cx="610687" cy="537898"/>
            <a:chOff x="0" y="-23569"/>
            <a:chExt cx="1628498" cy="1434394"/>
          </a:xfrm>
        </p:grpSpPr>
        <p:grpSp>
          <p:nvGrpSpPr>
            <p:cNvPr id="425" name="Google Shape;425;p25"/>
            <p:cNvGrpSpPr/>
            <p:nvPr/>
          </p:nvGrpSpPr>
          <p:grpSpPr>
            <a:xfrm>
              <a:off x="311446" y="-23569"/>
              <a:ext cx="1005606" cy="1029175"/>
              <a:chOff x="0" y="-19050"/>
              <a:chExt cx="812800" cy="831850"/>
            </a:xfrm>
          </p:grpSpPr>
          <p:sp>
            <p:nvSpPr>
              <p:cNvPr id="426" name="Google Shape;426;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7" name="Google Shape;427;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8" name="Google Shape;428;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#FFFFFF</a:t>
              </a:r>
              <a:endParaRPr sz="700"/>
            </a:p>
          </p:txBody>
        </p:sp>
      </p:grpSp>
      <p:grpSp>
        <p:nvGrpSpPr>
          <p:cNvPr id="429" name="Google Shape;429;p25"/>
          <p:cNvGrpSpPr/>
          <p:nvPr/>
        </p:nvGrpSpPr>
        <p:grpSpPr>
          <a:xfrm>
            <a:off x="2325243" y="4115312"/>
            <a:ext cx="610687" cy="537898"/>
            <a:chOff x="0" y="-23569"/>
            <a:chExt cx="1628498" cy="1434394"/>
          </a:xfrm>
        </p:grpSpPr>
        <p:grpSp>
          <p:nvGrpSpPr>
            <p:cNvPr id="430" name="Google Shape;430;p25"/>
            <p:cNvGrpSpPr/>
            <p:nvPr/>
          </p:nvGrpSpPr>
          <p:grpSpPr>
            <a:xfrm>
              <a:off x="311446" y="-23569"/>
              <a:ext cx="1005606" cy="1029175"/>
              <a:chOff x="0" y="-19050"/>
              <a:chExt cx="812800" cy="831850"/>
            </a:xfrm>
          </p:grpSpPr>
          <p:sp>
            <p:nvSpPr>
              <p:cNvPr id="431" name="Google Shape;431;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BD2B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2" name="Google Shape;432;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3" name="Google Shape;433;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#EBD2B6</a:t>
              </a:r>
              <a:endParaRPr sz="700"/>
            </a:p>
          </p:txBody>
        </p:sp>
      </p:grpSp>
      <p:sp>
        <p:nvSpPr>
          <p:cNvPr id="434" name="Google Shape;434;p25"/>
          <p:cNvSpPr txBox="1"/>
          <p:nvPr/>
        </p:nvSpPr>
        <p:spPr>
          <a:xfrm>
            <a:off x="2105002" y="829556"/>
            <a:ext cx="4933995" cy="199092"/>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Use these design resources in your Canva Presentation.</a:t>
            </a:r>
            <a:endParaRPr sz="700"/>
          </a:p>
        </p:txBody>
      </p:sp>
      <p:sp>
        <p:nvSpPr>
          <p:cNvPr id="435" name="Google Shape;435;p25"/>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 sz="600" u="none" cap="none" strike="noStrike">
                <a:solidFill>
                  <a:srgbClr val="FFFFFF"/>
                </a:solidFill>
                <a:latin typeface="Arial"/>
                <a:ea typeface="Arial"/>
                <a:cs typeface="Arial"/>
                <a:sym typeface="Arial"/>
              </a:rPr>
              <a:t>DON'T FORGET TO DELETE THIS PAGE BEFORE PRESENTING. </a:t>
            </a:r>
            <a:endParaRPr sz="700"/>
          </a:p>
        </p:txBody>
      </p:sp>
      <p:sp>
        <p:nvSpPr>
          <p:cNvPr id="436" name="Google Shape;436;p25"/>
          <p:cNvSpPr txBox="1"/>
          <p:nvPr/>
        </p:nvSpPr>
        <p:spPr>
          <a:xfrm>
            <a:off x="2613868" y="195742"/>
            <a:ext cx="3916263" cy="543327"/>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n" sz="3800" u="none" cap="none" strike="noStrike">
                <a:solidFill>
                  <a:srgbClr val="000000"/>
                </a:solidFill>
                <a:latin typeface="Oswald"/>
                <a:ea typeface="Oswald"/>
                <a:cs typeface="Oswald"/>
                <a:sym typeface="Oswald"/>
              </a:rPr>
              <a:t>RESOURCE PAGE</a:t>
            </a:r>
            <a:endParaRPr sz="700"/>
          </a:p>
        </p:txBody>
      </p:sp>
      <p:sp>
        <p:nvSpPr>
          <p:cNvPr id="437" name="Google Shape;437;p25"/>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Fonts</a:t>
            </a:r>
            <a:endParaRPr sz="700"/>
          </a:p>
        </p:txBody>
      </p:sp>
      <p:sp>
        <p:nvSpPr>
          <p:cNvPr id="438" name="Google Shape;438;p25"/>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Design Elements</a:t>
            </a:r>
            <a:endParaRPr sz="700"/>
          </a:p>
        </p:txBody>
      </p:sp>
      <p:sp>
        <p:nvSpPr>
          <p:cNvPr id="439" name="Google Shape;439;p25"/>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Colors</a:t>
            </a:r>
            <a:endParaRPr sz="700"/>
          </a:p>
        </p:txBody>
      </p:sp>
      <p:grpSp>
        <p:nvGrpSpPr>
          <p:cNvPr id="440" name="Google Shape;440;p25"/>
          <p:cNvGrpSpPr/>
          <p:nvPr/>
        </p:nvGrpSpPr>
        <p:grpSpPr>
          <a:xfrm>
            <a:off x="1840709" y="4115312"/>
            <a:ext cx="610687" cy="537898"/>
            <a:chOff x="0" y="-23569"/>
            <a:chExt cx="1628498" cy="1434394"/>
          </a:xfrm>
        </p:grpSpPr>
        <p:grpSp>
          <p:nvGrpSpPr>
            <p:cNvPr id="441" name="Google Shape;441;p25"/>
            <p:cNvGrpSpPr/>
            <p:nvPr/>
          </p:nvGrpSpPr>
          <p:grpSpPr>
            <a:xfrm>
              <a:off x="311446" y="-23569"/>
              <a:ext cx="1005606" cy="1029175"/>
              <a:chOff x="0" y="-19050"/>
              <a:chExt cx="812800" cy="831850"/>
            </a:xfrm>
          </p:grpSpPr>
          <p:sp>
            <p:nvSpPr>
              <p:cNvPr id="442" name="Google Shape;442;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3" name="Google Shape;443;p25"/>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4" name="Google Shape;444;p25"/>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#000000</a:t>
              </a:r>
              <a:endParaRPr sz="700"/>
            </a:p>
          </p:txBody>
        </p:sp>
      </p:grpSp>
      <p:sp>
        <p:nvSpPr>
          <p:cNvPr id="445" name="Google Shape;445;p25"/>
          <p:cNvSpPr/>
          <p:nvPr/>
        </p:nvSpPr>
        <p:spPr>
          <a:xfrm>
            <a:off x="3204538" y="1351454"/>
            <a:ext cx="1432362" cy="1398506"/>
          </a:xfrm>
          <a:custGeom>
            <a:rect b="b" l="l" r="r" t="t"/>
            <a:pathLst>
              <a:path extrusionOk="0" h="2797012" w="2864723">
                <a:moveTo>
                  <a:pt x="0" y="0"/>
                </a:moveTo>
                <a:lnTo>
                  <a:pt x="2864723" y="0"/>
                </a:lnTo>
                <a:lnTo>
                  <a:pt x="2864723" y="2797011"/>
                </a:lnTo>
                <a:lnTo>
                  <a:pt x="0" y="2797011"/>
                </a:lnTo>
                <a:lnTo>
                  <a:pt x="0" y="0"/>
                </a:lnTo>
                <a:close/>
              </a:path>
            </a:pathLst>
          </a:custGeom>
          <a:blipFill rotWithShape="1">
            <a:blip r:embed="rId3">
              <a:alphaModFix/>
            </a:blip>
            <a:stretch>
              <a:fillRect b="0" l="0" r="0" t="0"/>
            </a:stretch>
          </a:blipFill>
          <a:ln>
            <a:noFill/>
          </a:ln>
        </p:spPr>
      </p:sp>
      <p:sp>
        <p:nvSpPr>
          <p:cNvPr id="446" name="Google Shape;446;p25"/>
          <p:cNvSpPr/>
          <p:nvPr/>
        </p:nvSpPr>
        <p:spPr>
          <a:xfrm>
            <a:off x="3204539" y="2943057"/>
            <a:ext cx="676013" cy="1787536"/>
          </a:xfrm>
          <a:custGeom>
            <a:rect b="b" l="l" r="r" t="t"/>
            <a:pathLst>
              <a:path extrusionOk="0" h="3575071" w="1352027">
                <a:moveTo>
                  <a:pt x="0" y="0"/>
                </a:moveTo>
                <a:lnTo>
                  <a:pt x="1352027" y="0"/>
                </a:lnTo>
                <a:lnTo>
                  <a:pt x="1352027" y="3575071"/>
                </a:lnTo>
                <a:lnTo>
                  <a:pt x="0" y="3575071"/>
                </a:lnTo>
                <a:lnTo>
                  <a:pt x="0" y="0"/>
                </a:lnTo>
                <a:close/>
              </a:path>
            </a:pathLst>
          </a:custGeom>
          <a:blipFill rotWithShape="1">
            <a:blip r:embed="rId4">
              <a:alphaModFix/>
            </a:blip>
            <a:stretch>
              <a:fillRect b="0" l="0" r="0" t="0"/>
            </a:stretch>
          </a:blipFill>
          <a:ln>
            <a:noFill/>
          </a:ln>
        </p:spPr>
      </p:sp>
      <p:sp>
        <p:nvSpPr>
          <p:cNvPr id="447" name="Google Shape;447;p25"/>
          <p:cNvSpPr/>
          <p:nvPr/>
        </p:nvSpPr>
        <p:spPr>
          <a:xfrm>
            <a:off x="3926211" y="2943057"/>
            <a:ext cx="666264" cy="1787536"/>
          </a:xfrm>
          <a:custGeom>
            <a:rect b="b" l="l" r="r" t="t"/>
            <a:pathLst>
              <a:path extrusionOk="0" h="3575071" w="1332527">
                <a:moveTo>
                  <a:pt x="0" y="0"/>
                </a:moveTo>
                <a:lnTo>
                  <a:pt x="1332527" y="0"/>
                </a:lnTo>
                <a:lnTo>
                  <a:pt x="1332527" y="3575071"/>
                </a:lnTo>
                <a:lnTo>
                  <a:pt x="0" y="3575071"/>
                </a:lnTo>
                <a:lnTo>
                  <a:pt x="0" y="0"/>
                </a:lnTo>
                <a:close/>
              </a:path>
            </a:pathLst>
          </a:custGeom>
          <a:blipFill rotWithShape="1">
            <a:blip r:embed="rId5">
              <a:alphaModFix/>
            </a:blip>
            <a:stretch>
              <a:fillRect b="0" l="0" r="0" t="0"/>
            </a:stretch>
          </a:blipFill>
          <a:ln>
            <a:noFill/>
          </a:ln>
        </p:spPr>
      </p:sp>
      <p:sp>
        <p:nvSpPr>
          <p:cNvPr id="448" name="Google Shape;448;p25"/>
          <p:cNvSpPr/>
          <p:nvPr/>
        </p:nvSpPr>
        <p:spPr>
          <a:xfrm>
            <a:off x="4636900" y="2943057"/>
            <a:ext cx="656513" cy="1787536"/>
          </a:xfrm>
          <a:custGeom>
            <a:rect b="b" l="l" r="r" t="t"/>
            <a:pathLst>
              <a:path extrusionOk="0" h="3575071" w="1313026">
                <a:moveTo>
                  <a:pt x="0" y="0"/>
                </a:moveTo>
                <a:lnTo>
                  <a:pt x="1313026" y="0"/>
                </a:lnTo>
                <a:lnTo>
                  <a:pt x="1313026" y="3575071"/>
                </a:lnTo>
                <a:lnTo>
                  <a:pt x="0" y="3575071"/>
                </a:lnTo>
                <a:lnTo>
                  <a:pt x="0" y="0"/>
                </a:lnTo>
                <a:close/>
              </a:path>
            </a:pathLst>
          </a:custGeom>
          <a:blipFill rotWithShape="1">
            <a:blip r:embed="rId6">
              <a:alphaModFix/>
            </a:blip>
            <a:stretch>
              <a:fillRect b="0" l="0" r="0" t="0"/>
            </a:stretch>
          </a:blipFill>
          <a:ln>
            <a:noFill/>
          </a:ln>
        </p:spPr>
      </p:sp>
      <p:sp>
        <p:nvSpPr>
          <p:cNvPr id="449" name="Google Shape;449;p25"/>
          <p:cNvSpPr/>
          <p:nvPr/>
        </p:nvSpPr>
        <p:spPr>
          <a:xfrm>
            <a:off x="7230041" y="1342925"/>
            <a:ext cx="1291914" cy="1407035"/>
          </a:xfrm>
          <a:custGeom>
            <a:rect b="b" l="l" r="r" t="t"/>
            <a:pathLst>
              <a:path extrusionOk="0" h="2814070" w="2583828">
                <a:moveTo>
                  <a:pt x="0" y="0"/>
                </a:moveTo>
                <a:lnTo>
                  <a:pt x="2583828" y="0"/>
                </a:lnTo>
                <a:lnTo>
                  <a:pt x="2583828" y="2814070"/>
                </a:lnTo>
                <a:lnTo>
                  <a:pt x="0" y="2814070"/>
                </a:lnTo>
                <a:lnTo>
                  <a:pt x="0" y="0"/>
                </a:lnTo>
                <a:close/>
              </a:path>
            </a:pathLst>
          </a:custGeom>
          <a:blipFill rotWithShape="1">
            <a:blip r:embed="rId7">
              <a:alphaModFix/>
            </a:blip>
            <a:stretch>
              <a:fillRect b="0" l="0" r="0" t="0"/>
            </a:stretch>
          </a:blipFill>
          <a:ln>
            <a:noFill/>
          </a:ln>
        </p:spPr>
      </p:sp>
      <p:sp>
        <p:nvSpPr>
          <p:cNvPr id="450" name="Google Shape;450;p25"/>
          <p:cNvSpPr/>
          <p:nvPr/>
        </p:nvSpPr>
        <p:spPr>
          <a:xfrm>
            <a:off x="8210109" y="2913662"/>
            <a:ext cx="419541" cy="833024"/>
          </a:xfrm>
          <a:custGeom>
            <a:rect b="b" l="l" r="r" t="t"/>
            <a:pathLst>
              <a:path extrusionOk="0" h="1666048" w="839083">
                <a:moveTo>
                  <a:pt x="0" y="0"/>
                </a:moveTo>
                <a:lnTo>
                  <a:pt x="839083" y="0"/>
                </a:lnTo>
                <a:lnTo>
                  <a:pt x="839083" y="1666048"/>
                </a:lnTo>
                <a:lnTo>
                  <a:pt x="0" y="1666048"/>
                </a:lnTo>
                <a:lnTo>
                  <a:pt x="0" y="0"/>
                </a:lnTo>
                <a:close/>
              </a:path>
            </a:pathLst>
          </a:custGeom>
          <a:blipFill rotWithShape="1">
            <a:blip r:embed="rId8">
              <a:alphaModFix/>
            </a:blip>
            <a:stretch>
              <a:fillRect b="0" l="0" r="0" t="0"/>
            </a:stretch>
          </a:blipFill>
          <a:ln>
            <a:noFill/>
          </a:ln>
        </p:spPr>
      </p:sp>
      <p:sp>
        <p:nvSpPr>
          <p:cNvPr id="451" name="Google Shape;451;p25"/>
          <p:cNvSpPr/>
          <p:nvPr/>
        </p:nvSpPr>
        <p:spPr>
          <a:xfrm>
            <a:off x="5472474" y="3577414"/>
            <a:ext cx="530303" cy="530303"/>
          </a:xfrm>
          <a:custGeom>
            <a:rect b="b" l="l" r="r" t="t"/>
            <a:pathLst>
              <a:path extrusionOk="0" h="1060607" w="1060607">
                <a:moveTo>
                  <a:pt x="0" y="0"/>
                </a:moveTo>
                <a:lnTo>
                  <a:pt x="1060606" y="0"/>
                </a:lnTo>
                <a:lnTo>
                  <a:pt x="1060606" y="1060607"/>
                </a:lnTo>
                <a:lnTo>
                  <a:pt x="0" y="1060607"/>
                </a:lnTo>
                <a:lnTo>
                  <a:pt x="0" y="0"/>
                </a:lnTo>
                <a:close/>
              </a:path>
            </a:pathLst>
          </a:custGeom>
          <a:blipFill rotWithShape="1">
            <a:blip r:embed="rId9">
              <a:alphaModFix/>
            </a:blip>
            <a:stretch>
              <a:fillRect b="0" l="0" r="0" t="0"/>
            </a:stretch>
          </a:blipFill>
          <a:ln>
            <a:noFill/>
          </a:ln>
        </p:spPr>
      </p:sp>
      <p:sp>
        <p:nvSpPr>
          <p:cNvPr id="452" name="Google Shape;452;p25"/>
          <p:cNvSpPr/>
          <p:nvPr/>
        </p:nvSpPr>
        <p:spPr>
          <a:xfrm>
            <a:off x="5437011" y="4134347"/>
            <a:ext cx="619915" cy="596246"/>
          </a:xfrm>
          <a:custGeom>
            <a:rect b="b" l="l" r="r" t="t"/>
            <a:pathLst>
              <a:path extrusionOk="0" h="1192492" w="1239831">
                <a:moveTo>
                  <a:pt x="0" y="0"/>
                </a:moveTo>
                <a:lnTo>
                  <a:pt x="1239831" y="0"/>
                </a:lnTo>
                <a:lnTo>
                  <a:pt x="1239831" y="1192492"/>
                </a:lnTo>
                <a:lnTo>
                  <a:pt x="0" y="1192492"/>
                </a:lnTo>
                <a:lnTo>
                  <a:pt x="0" y="0"/>
                </a:lnTo>
                <a:close/>
              </a:path>
            </a:pathLst>
          </a:custGeom>
          <a:blipFill rotWithShape="1">
            <a:blip r:embed="rId10">
              <a:alphaModFix/>
            </a:blip>
            <a:stretch>
              <a:fillRect b="0" l="0" r="0" t="0"/>
            </a:stretch>
          </a:blipFill>
          <a:ln>
            <a:noFill/>
          </a:ln>
        </p:spPr>
      </p:sp>
      <p:sp>
        <p:nvSpPr>
          <p:cNvPr id="453" name="Google Shape;453;p25"/>
          <p:cNvSpPr/>
          <p:nvPr/>
        </p:nvSpPr>
        <p:spPr>
          <a:xfrm>
            <a:off x="5505090" y="2864260"/>
            <a:ext cx="465072" cy="596246"/>
          </a:xfrm>
          <a:custGeom>
            <a:rect b="b" l="l" r="r" t="t"/>
            <a:pathLst>
              <a:path extrusionOk="0" h="1192492" w="930144">
                <a:moveTo>
                  <a:pt x="0" y="0"/>
                </a:moveTo>
                <a:lnTo>
                  <a:pt x="930144" y="0"/>
                </a:lnTo>
                <a:lnTo>
                  <a:pt x="930144" y="1192492"/>
                </a:lnTo>
                <a:lnTo>
                  <a:pt x="0" y="1192492"/>
                </a:lnTo>
                <a:lnTo>
                  <a:pt x="0" y="0"/>
                </a:lnTo>
                <a:close/>
              </a:path>
            </a:pathLst>
          </a:custGeom>
          <a:blipFill rotWithShape="1">
            <a:blip r:embed="rId11">
              <a:alphaModFix/>
            </a:blip>
            <a:stretch>
              <a:fillRect b="0" l="0" r="0" t="0"/>
            </a:stretch>
          </a:blipFill>
          <a:ln>
            <a:noFill/>
          </a:ln>
        </p:spPr>
      </p:sp>
      <p:sp>
        <p:nvSpPr>
          <p:cNvPr id="454" name="Google Shape;454;p25"/>
          <p:cNvSpPr/>
          <p:nvPr/>
        </p:nvSpPr>
        <p:spPr>
          <a:xfrm>
            <a:off x="6183752" y="2913662"/>
            <a:ext cx="723958" cy="723958"/>
          </a:xfrm>
          <a:custGeom>
            <a:rect b="b" l="l" r="r" t="t"/>
            <a:pathLst>
              <a:path extrusionOk="0" h="1447915" w="1447915">
                <a:moveTo>
                  <a:pt x="0" y="0"/>
                </a:moveTo>
                <a:lnTo>
                  <a:pt x="1447915" y="0"/>
                </a:lnTo>
                <a:lnTo>
                  <a:pt x="1447915" y="1447915"/>
                </a:lnTo>
                <a:lnTo>
                  <a:pt x="0" y="1447915"/>
                </a:lnTo>
                <a:lnTo>
                  <a:pt x="0" y="0"/>
                </a:lnTo>
                <a:close/>
              </a:path>
            </a:pathLst>
          </a:custGeom>
          <a:blipFill rotWithShape="1">
            <a:blip r:embed="rId12">
              <a:alphaModFix/>
            </a:blip>
            <a:stretch>
              <a:fillRect b="0" l="0" r="0" t="0"/>
            </a:stretch>
          </a:blipFill>
          <a:ln>
            <a:noFill/>
          </a:ln>
        </p:spPr>
      </p:sp>
      <p:sp>
        <p:nvSpPr>
          <p:cNvPr id="455" name="Google Shape;455;p25"/>
          <p:cNvSpPr/>
          <p:nvPr/>
        </p:nvSpPr>
        <p:spPr>
          <a:xfrm>
            <a:off x="5027950" y="1709703"/>
            <a:ext cx="1810574" cy="1040257"/>
          </a:xfrm>
          <a:custGeom>
            <a:rect b="b" l="l" r="r" t="t"/>
            <a:pathLst>
              <a:path extrusionOk="0" h="2080514" w="3621147">
                <a:moveTo>
                  <a:pt x="0" y="0"/>
                </a:moveTo>
                <a:lnTo>
                  <a:pt x="3621147" y="0"/>
                </a:lnTo>
                <a:lnTo>
                  <a:pt x="3621147" y="2080514"/>
                </a:lnTo>
                <a:lnTo>
                  <a:pt x="0" y="2080514"/>
                </a:lnTo>
                <a:lnTo>
                  <a:pt x="0" y="0"/>
                </a:lnTo>
                <a:close/>
              </a:path>
            </a:pathLst>
          </a:custGeom>
          <a:blipFill rotWithShape="1">
            <a:blip r:embed="rId13">
              <a:alphaModFix/>
            </a:blip>
            <a:stretch>
              <a:fillRect b="0" l="0" r="0" t="0"/>
            </a:stretch>
          </a:blipFill>
          <a:ln>
            <a:noFill/>
          </a:ln>
        </p:spPr>
      </p:sp>
      <p:sp>
        <p:nvSpPr>
          <p:cNvPr id="456" name="Google Shape;456;p25"/>
          <p:cNvSpPr/>
          <p:nvPr/>
        </p:nvSpPr>
        <p:spPr>
          <a:xfrm>
            <a:off x="6157355" y="3799545"/>
            <a:ext cx="838780" cy="945346"/>
          </a:xfrm>
          <a:custGeom>
            <a:rect b="b" l="l" r="r" t="t"/>
            <a:pathLst>
              <a:path extrusionOk="0" h="1890692" w="1677560">
                <a:moveTo>
                  <a:pt x="0" y="0"/>
                </a:moveTo>
                <a:lnTo>
                  <a:pt x="1677560" y="0"/>
                </a:lnTo>
                <a:lnTo>
                  <a:pt x="1677560" y="1890692"/>
                </a:lnTo>
                <a:lnTo>
                  <a:pt x="0" y="1890692"/>
                </a:lnTo>
                <a:lnTo>
                  <a:pt x="0" y="0"/>
                </a:lnTo>
                <a:close/>
              </a:path>
            </a:pathLst>
          </a:custGeom>
          <a:blipFill rotWithShape="1">
            <a:blip r:embed="rId14">
              <a:alphaModFix/>
            </a:blip>
            <a:stretch>
              <a:fillRect b="0" l="0" r="0" t="0"/>
            </a:stretch>
          </a:blipFill>
          <a:ln>
            <a:noFill/>
          </a:ln>
        </p:spPr>
      </p:sp>
      <p:sp>
        <p:nvSpPr>
          <p:cNvPr id="457" name="Google Shape;457;p25"/>
          <p:cNvSpPr/>
          <p:nvPr/>
        </p:nvSpPr>
        <p:spPr>
          <a:xfrm>
            <a:off x="7096148" y="3799544"/>
            <a:ext cx="842684" cy="917775"/>
          </a:xfrm>
          <a:custGeom>
            <a:rect b="b" l="l" r="r" t="t"/>
            <a:pathLst>
              <a:path extrusionOk="0" h="1835549" w="1685368">
                <a:moveTo>
                  <a:pt x="0" y="0"/>
                </a:moveTo>
                <a:lnTo>
                  <a:pt x="1685368" y="0"/>
                </a:lnTo>
                <a:lnTo>
                  <a:pt x="1685368" y="1835549"/>
                </a:lnTo>
                <a:lnTo>
                  <a:pt x="0" y="1835549"/>
                </a:lnTo>
                <a:lnTo>
                  <a:pt x="0" y="0"/>
                </a:lnTo>
                <a:close/>
              </a:path>
            </a:pathLst>
          </a:custGeom>
          <a:blipFill rotWithShape="1">
            <a:blip r:embed="rId15">
              <a:alphaModFix/>
            </a:blip>
            <a:stretch>
              <a:fillRect b="0" l="0" r="0" t="0"/>
            </a:stretch>
          </a:blipFill>
          <a:ln>
            <a:noFill/>
          </a:ln>
        </p:spPr>
      </p:sp>
      <p:sp>
        <p:nvSpPr>
          <p:cNvPr id="458" name="Google Shape;458;p25"/>
          <p:cNvSpPr/>
          <p:nvPr/>
        </p:nvSpPr>
        <p:spPr>
          <a:xfrm>
            <a:off x="6955335" y="2824744"/>
            <a:ext cx="1099382" cy="1099381"/>
          </a:xfrm>
          <a:custGeom>
            <a:rect b="b" l="l" r="r" t="t"/>
            <a:pathLst>
              <a:path extrusionOk="0" h="2198763" w="2198763">
                <a:moveTo>
                  <a:pt x="0" y="0"/>
                </a:moveTo>
                <a:lnTo>
                  <a:pt x="2198763" y="0"/>
                </a:lnTo>
                <a:lnTo>
                  <a:pt x="2198763" y="2198762"/>
                </a:lnTo>
                <a:lnTo>
                  <a:pt x="0" y="2198762"/>
                </a:lnTo>
                <a:lnTo>
                  <a:pt x="0" y="0"/>
                </a:lnTo>
                <a:close/>
              </a:path>
            </a:pathLst>
          </a:custGeom>
          <a:blipFill rotWithShape="1">
            <a:blip r:embed="rId16">
              <a:alphaModFix/>
            </a:blip>
            <a:stretch>
              <a:fillRect b="0" l="0" r="0" t="0"/>
            </a:stretch>
          </a:blipFill>
          <a:ln>
            <a:noFill/>
          </a:ln>
        </p:spPr>
      </p:sp>
      <p:sp>
        <p:nvSpPr>
          <p:cNvPr id="459" name="Google Shape;459;p25"/>
          <p:cNvSpPr/>
          <p:nvPr/>
        </p:nvSpPr>
        <p:spPr>
          <a:xfrm>
            <a:off x="8040326" y="3815834"/>
            <a:ext cx="630640" cy="912767"/>
          </a:xfrm>
          <a:custGeom>
            <a:rect b="b" l="l" r="r" t="t"/>
            <a:pathLst>
              <a:path extrusionOk="0" h="1825535" w="1261279">
                <a:moveTo>
                  <a:pt x="0" y="0"/>
                </a:moveTo>
                <a:lnTo>
                  <a:pt x="1261278" y="0"/>
                </a:lnTo>
                <a:lnTo>
                  <a:pt x="1261278" y="1825536"/>
                </a:lnTo>
                <a:lnTo>
                  <a:pt x="0" y="1825536"/>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463" name="Shape 463"/>
        <p:cNvGrpSpPr/>
        <p:nvPr/>
      </p:nvGrpSpPr>
      <p:grpSpPr>
        <a:xfrm>
          <a:off x="0" y="0"/>
          <a:ext cx="0" cy="0"/>
          <a:chOff x="0" y="0"/>
          <a:chExt cx="0" cy="0"/>
        </a:xfrm>
      </p:grpSpPr>
      <p:grpSp>
        <p:nvGrpSpPr>
          <p:cNvPr id="464" name="Google Shape;464;p26"/>
          <p:cNvGrpSpPr/>
          <p:nvPr/>
        </p:nvGrpSpPr>
        <p:grpSpPr>
          <a:xfrm>
            <a:off x="2997636" y="1438006"/>
            <a:ext cx="3148728" cy="1287724"/>
            <a:chOff x="0" y="-19050"/>
            <a:chExt cx="1658589" cy="678307"/>
          </a:xfrm>
        </p:grpSpPr>
        <p:sp>
          <p:nvSpPr>
            <p:cNvPr id="465" name="Google Shape;465;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7" name="Google Shape;467;p26"/>
          <p:cNvSpPr/>
          <p:nvPr/>
        </p:nvSpPr>
        <p:spPr>
          <a:xfrm>
            <a:off x="3389498" y="1689409"/>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468" name="Google Shape;468;p26"/>
          <p:cNvGrpSpPr/>
          <p:nvPr/>
        </p:nvGrpSpPr>
        <p:grpSpPr>
          <a:xfrm>
            <a:off x="2997636" y="2975314"/>
            <a:ext cx="3148728" cy="1287724"/>
            <a:chOff x="0" y="-19050"/>
            <a:chExt cx="1658589" cy="678307"/>
          </a:xfrm>
        </p:grpSpPr>
        <p:sp>
          <p:nvSpPr>
            <p:cNvPr id="469" name="Google Shape;469;p26"/>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0" name="Google Shape;470;p26"/>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1" name="Google Shape;471;p26"/>
          <p:cNvSpPr txBox="1"/>
          <p:nvPr/>
        </p:nvSpPr>
        <p:spPr>
          <a:xfrm>
            <a:off x="1220461" y="1078882"/>
            <a:ext cx="6703077" cy="199092"/>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This presentation template is free for everyone to use thanks to the following:</a:t>
            </a:r>
            <a:endParaRPr sz="700"/>
          </a:p>
        </p:txBody>
      </p:sp>
      <p:sp>
        <p:nvSpPr>
          <p:cNvPr id="472" name="Google Shape;472;p26"/>
          <p:cNvSpPr txBox="1"/>
          <p:nvPr/>
        </p:nvSpPr>
        <p:spPr>
          <a:xfrm>
            <a:off x="2307336" y="4457670"/>
            <a:ext cx="4529328" cy="371535"/>
          </a:xfrm>
          <a:prstGeom prst="rect">
            <a:avLst/>
          </a:prstGeom>
          <a:noFill/>
          <a:ln>
            <a:noFill/>
          </a:ln>
        </p:spPr>
        <p:txBody>
          <a:bodyPr anchorCtr="0" anchor="t" bIns="0" lIns="0" spcFirstLastPara="1" rIns="0" wrap="square" tIns="0">
            <a:spAutoFit/>
          </a:bodyPr>
          <a:lstStyle/>
          <a:p>
            <a:pPr indent="0" lvl="0" marL="0" marR="0" rtl="0" algn="ctr">
              <a:lnSpc>
                <a:spcPct val="109996"/>
              </a:lnSpc>
              <a:spcBef>
                <a:spcPts val="0"/>
              </a:spcBef>
              <a:spcAft>
                <a:spcPts val="0"/>
              </a:spcAft>
              <a:buNone/>
            </a:pPr>
            <a:r>
              <a:rPr b="1" i="0" lang="en" sz="2600" u="none" cap="none" strike="noStrike">
                <a:solidFill>
                  <a:srgbClr val="000000"/>
                </a:solidFill>
                <a:latin typeface="Oswald"/>
                <a:ea typeface="Oswald"/>
                <a:cs typeface="Oswald"/>
                <a:sym typeface="Oswald"/>
              </a:rPr>
              <a:t>HAPPY DESIGNING!</a:t>
            </a:r>
            <a:endParaRPr sz="700"/>
          </a:p>
        </p:txBody>
      </p:sp>
      <p:sp>
        <p:nvSpPr>
          <p:cNvPr id="473" name="Google Shape;473;p26"/>
          <p:cNvSpPr txBox="1"/>
          <p:nvPr/>
        </p:nvSpPr>
        <p:spPr>
          <a:xfrm>
            <a:off x="2105002" y="2393351"/>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474" name="Google Shape;474;p26"/>
          <p:cNvSpPr txBox="1"/>
          <p:nvPr/>
        </p:nvSpPr>
        <p:spPr>
          <a:xfrm>
            <a:off x="2105002" y="3745605"/>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475" name="Google Shape;475;p26"/>
          <p:cNvSpPr txBox="1"/>
          <p:nvPr/>
        </p:nvSpPr>
        <p:spPr>
          <a:xfrm>
            <a:off x="2175245" y="400787"/>
            <a:ext cx="4793511" cy="543811"/>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n" sz="3800" u="none" cap="none" strike="noStrike">
                <a:solidFill>
                  <a:srgbClr val="000000"/>
                </a:solidFill>
                <a:latin typeface="Oswald"/>
                <a:ea typeface="Oswald"/>
                <a:cs typeface="Oswald"/>
                <a:sym typeface="Oswald"/>
              </a:rPr>
              <a:t>CREDITS</a:t>
            </a:r>
            <a:endParaRPr sz="700"/>
          </a:p>
        </p:txBody>
      </p:sp>
      <p:sp>
        <p:nvSpPr>
          <p:cNvPr id="476" name="Google Shape;476;p26"/>
          <p:cNvSpPr txBox="1"/>
          <p:nvPr/>
        </p:nvSpPr>
        <p:spPr>
          <a:xfrm>
            <a:off x="3055013" y="3379371"/>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122" name="Shape 122"/>
        <p:cNvGrpSpPr/>
        <p:nvPr/>
      </p:nvGrpSpPr>
      <p:grpSpPr>
        <a:xfrm>
          <a:off x="0" y="0"/>
          <a:ext cx="0" cy="0"/>
          <a:chOff x="0" y="0"/>
          <a:chExt cx="0" cy="0"/>
        </a:xfrm>
      </p:grpSpPr>
      <p:pic>
        <p:nvPicPr>
          <p:cNvPr id="123" name="Google Shape;123;p12"/>
          <p:cNvPicPr preferRelativeResize="0"/>
          <p:nvPr/>
        </p:nvPicPr>
        <p:blipFill rotWithShape="1">
          <a:blip r:embed="rId3">
            <a:alphaModFix/>
          </a:blip>
          <a:srcRect b="0" l="0" r="37776" t="51183"/>
          <a:stretch/>
        </p:blipFill>
        <p:spPr>
          <a:xfrm>
            <a:off x="0" y="2637150"/>
            <a:ext cx="5689926" cy="2510901"/>
          </a:xfrm>
          <a:prstGeom prst="rect">
            <a:avLst/>
          </a:prstGeom>
          <a:noFill/>
          <a:ln>
            <a:noFill/>
          </a:ln>
        </p:spPr>
      </p:pic>
      <p:sp>
        <p:nvSpPr>
          <p:cNvPr id="124" name="Google Shape;124;p12"/>
          <p:cNvSpPr txBox="1"/>
          <p:nvPr/>
        </p:nvSpPr>
        <p:spPr>
          <a:xfrm>
            <a:off x="5943644" y="3074227"/>
            <a:ext cx="1767863" cy="199092"/>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Write an agenda here.</a:t>
            </a:r>
            <a:endParaRPr sz="700"/>
          </a:p>
        </p:txBody>
      </p:sp>
      <p:sp>
        <p:nvSpPr>
          <p:cNvPr id="125" name="Google Shape;125;p12"/>
          <p:cNvSpPr txBox="1"/>
          <p:nvPr/>
        </p:nvSpPr>
        <p:spPr>
          <a:xfrm>
            <a:off x="6552120" y="3074227"/>
            <a:ext cx="1767863" cy="199092"/>
          </a:xfrm>
          <a:prstGeom prst="rect">
            <a:avLst/>
          </a:prstGeom>
          <a:noFill/>
          <a:ln>
            <a:noFill/>
          </a:ln>
        </p:spPr>
        <p:txBody>
          <a:bodyPr anchorCtr="0" anchor="t" bIns="0" lIns="0" spcFirstLastPara="1" rIns="0" wrap="square" tIns="0">
            <a:spAutoFit/>
          </a:bodyPr>
          <a:lstStyle/>
          <a:p>
            <a:pPr indent="0" lvl="0" marL="0" marR="0" rtl="0" algn="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1.</a:t>
            </a:r>
            <a:endParaRPr sz="700"/>
          </a:p>
        </p:txBody>
      </p:sp>
      <p:sp>
        <p:nvSpPr>
          <p:cNvPr id="126" name="Google Shape;126;p12"/>
          <p:cNvSpPr txBox="1"/>
          <p:nvPr/>
        </p:nvSpPr>
        <p:spPr>
          <a:xfrm>
            <a:off x="5943644" y="4034786"/>
            <a:ext cx="1767863" cy="199093"/>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Write an agenda here.</a:t>
            </a:r>
            <a:endParaRPr sz="700"/>
          </a:p>
        </p:txBody>
      </p:sp>
      <p:sp>
        <p:nvSpPr>
          <p:cNvPr id="127" name="Google Shape;127;p12"/>
          <p:cNvSpPr txBox="1"/>
          <p:nvPr/>
        </p:nvSpPr>
        <p:spPr>
          <a:xfrm>
            <a:off x="6552120" y="4034786"/>
            <a:ext cx="1767863" cy="199093"/>
          </a:xfrm>
          <a:prstGeom prst="rect">
            <a:avLst/>
          </a:prstGeom>
          <a:noFill/>
          <a:ln>
            <a:noFill/>
          </a:ln>
        </p:spPr>
        <p:txBody>
          <a:bodyPr anchorCtr="0" anchor="t" bIns="0" lIns="0" spcFirstLastPara="1" rIns="0" wrap="square" tIns="0">
            <a:spAutoFit/>
          </a:bodyPr>
          <a:lstStyle/>
          <a:p>
            <a:pPr indent="0" lvl="0" marL="0" marR="0" rtl="0" algn="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4.</a:t>
            </a:r>
            <a:endParaRPr sz="700"/>
          </a:p>
        </p:txBody>
      </p:sp>
      <p:sp>
        <p:nvSpPr>
          <p:cNvPr id="128" name="Google Shape;128;p12"/>
          <p:cNvSpPr txBox="1"/>
          <p:nvPr/>
        </p:nvSpPr>
        <p:spPr>
          <a:xfrm>
            <a:off x="5943644" y="3395300"/>
            <a:ext cx="1767863" cy="199093"/>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Write an agenda here.</a:t>
            </a:r>
            <a:endParaRPr sz="700"/>
          </a:p>
        </p:txBody>
      </p:sp>
      <p:sp>
        <p:nvSpPr>
          <p:cNvPr id="129" name="Google Shape;129;p12"/>
          <p:cNvSpPr txBox="1"/>
          <p:nvPr/>
        </p:nvSpPr>
        <p:spPr>
          <a:xfrm>
            <a:off x="6552120" y="3395300"/>
            <a:ext cx="1767863" cy="199093"/>
          </a:xfrm>
          <a:prstGeom prst="rect">
            <a:avLst/>
          </a:prstGeom>
          <a:noFill/>
          <a:ln>
            <a:noFill/>
          </a:ln>
        </p:spPr>
        <p:txBody>
          <a:bodyPr anchorCtr="0" anchor="t" bIns="0" lIns="0" spcFirstLastPara="1" rIns="0" wrap="square" tIns="0">
            <a:spAutoFit/>
          </a:bodyPr>
          <a:lstStyle/>
          <a:p>
            <a:pPr indent="0" lvl="0" marL="0" marR="0" rtl="0" algn="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2.</a:t>
            </a:r>
            <a:endParaRPr sz="700"/>
          </a:p>
        </p:txBody>
      </p:sp>
      <p:sp>
        <p:nvSpPr>
          <p:cNvPr id="130" name="Google Shape;130;p12"/>
          <p:cNvSpPr txBox="1"/>
          <p:nvPr/>
        </p:nvSpPr>
        <p:spPr>
          <a:xfrm>
            <a:off x="5943644" y="3715043"/>
            <a:ext cx="1767863" cy="199093"/>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Write an agenda here.</a:t>
            </a:r>
            <a:endParaRPr sz="700"/>
          </a:p>
        </p:txBody>
      </p:sp>
      <p:sp>
        <p:nvSpPr>
          <p:cNvPr id="131" name="Google Shape;131;p12"/>
          <p:cNvSpPr txBox="1"/>
          <p:nvPr/>
        </p:nvSpPr>
        <p:spPr>
          <a:xfrm>
            <a:off x="6552120" y="3715043"/>
            <a:ext cx="1767863" cy="199093"/>
          </a:xfrm>
          <a:prstGeom prst="rect">
            <a:avLst/>
          </a:prstGeom>
          <a:noFill/>
          <a:ln>
            <a:noFill/>
          </a:ln>
        </p:spPr>
        <p:txBody>
          <a:bodyPr anchorCtr="0" anchor="t" bIns="0" lIns="0" spcFirstLastPara="1" rIns="0" wrap="square" tIns="0">
            <a:spAutoFit/>
          </a:bodyPr>
          <a:lstStyle/>
          <a:p>
            <a:pPr indent="0" lvl="0" marL="0" marR="0" rtl="0" algn="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3.</a:t>
            </a:r>
            <a:endParaRPr sz="700"/>
          </a:p>
        </p:txBody>
      </p:sp>
      <p:sp>
        <p:nvSpPr>
          <p:cNvPr id="132" name="Google Shape;132;p12"/>
          <p:cNvSpPr txBox="1"/>
          <p:nvPr/>
        </p:nvSpPr>
        <p:spPr>
          <a:xfrm>
            <a:off x="5943644" y="4354529"/>
            <a:ext cx="1767863" cy="199093"/>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Write an agenda here.</a:t>
            </a:r>
            <a:endParaRPr sz="700"/>
          </a:p>
        </p:txBody>
      </p:sp>
      <p:sp>
        <p:nvSpPr>
          <p:cNvPr id="133" name="Google Shape;133;p12"/>
          <p:cNvSpPr txBox="1"/>
          <p:nvPr/>
        </p:nvSpPr>
        <p:spPr>
          <a:xfrm>
            <a:off x="6552120" y="4354529"/>
            <a:ext cx="1767863" cy="199093"/>
          </a:xfrm>
          <a:prstGeom prst="rect">
            <a:avLst/>
          </a:prstGeom>
          <a:noFill/>
          <a:ln>
            <a:noFill/>
          </a:ln>
        </p:spPr>
        <p:txBody>
          <a:bodyPr anchorCtr="0" anchor="t" bIns="0" lIns="0" spcFirstLastPara="1" rIns="0" wrap="square" tIns="0">
            <a:spAutoFit/>
          </a:bodyPr>
          <a:lstStyle/>
          <a:p>
            <a:pPr indent="0" lvl="0" marL="0" marR="0" rtl="0" algn="r">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5.</a:t>
            </a:r>
            <a:endParaRPr sz="700"/>
          </a:p>
        </p:txBody>
      </p:sp>
      <p:sp>
        <p:nvSpPr>
          <p:cNvPr id="134" name="Google Shape;134;p12"/>
          <p:cNvSpPr txBox="1"/>
          <p:nvPr/>
        </p:nvSpPr>
        <p:spPr>
          <a:xfrm>
            <a:off x="657854" y="437592"/>
            <a:ext cx="8368752" cy="2134159"/>
          </a:xfrm>
          <a:prstGeom prst="rect">
            <a:avLst/>
          </a:prstGeom>
          <a:noFill/>
          <a:ln>
            <a:noFill/>
          </a:ln>
        </p:spPr>
        <p:txBody>
          <a:bodyPr anchorCtr="0" anchor="t" bIns="0" lIns="0" spcFirstLastPara="1" rIns="0" wrap="square" tIns="0">
            <a:spAutoFit/>
          </a:bodyPr>
          <a:lstStyle/>
          <a:p>
            <a:pPr indent="0" lvl="0" marL="0" marR="0" rtl="0" algn="l">
              <a:lnSpc>
                <a:spcPct val="94998"/>
              </a:lnSpc>
              <a:spcBef>
                <a:spcPts val="0"/>
              </a:spcBef>
              <a:spcAft>
                <a:spcPts val="0"/>
              </a:spcAft>
              <a:buNone/>
            </a:pPr>
            <a:r>
              <a:rPr b="1" i="0" lang="en" sz="8600" u="none" cap="none" strike="noStrike">
                <a:solidFill>
                  <a:srgbClr val="000000"/>
                </a:solidFill>
                <a:latin typeface="Oswald"/>
                <a:ea typeface="Oswald"/>
                <a:cs typeface="Oswald"/>
                <a:sym typeface="Oswald"/>
              </a:rPr>
              <a:t>ADD AN</a:t>
            </a:r>
            <a:endParaRPr sz="700"/>
          </a:p>
          <a:p>
            <a:pPr indent="0" lvl="0" marL="0" marR="0" rtl="0" algn="l">
              <a:lnSpc>
                <a:spcPct val="94998"/>
              </a:lnSpc>
              <a:spcBef>
                <a:spcPts val="0"/>
              </a:spcBef>
              <a:spcAft>
                <a:spcPts val="0"/>
              </a:spcAft>
              <a:buNone/>
            </a:pPr>
            <a:r>
              <a:rPr b="1" i="0" lang="en" sz="8600" u="none" cap="none" strike="noStrike">
                <a:solidFill>
                  <a:srgbClr val="000000"/>
                </a:solidFill>
                <a:latin typeface="Oswald"/>
                <a:ea typeface="Oswald"/>
                <a:cs typeface="Oswald"/>
                <a:sym typeface="Oswald"/>
              </a:rPr>
              <a:t>AGENDA PAGE</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138" name="Shape 138"/>
        <p:cNvGrpSpPr/>
        <p:nvPr/>
      </p:nvGrpSpPr>
      <p:grpSpPr>
        <a:xfrm>
          <a:off x="0" y="0"/>
          <a:ext cx="0" cy="0"/>
          <a:chOff x="0" y="0"/>
          <a:chExt cx="0" cy="0"/>
        </a:xfrm>
      </p:grpSpPr>
      <p:pic>
        <p:nvPicPr>
          <p:cNvPr id="139" name="Google Shape;139;p13"/>
          <p:cNvPicPr preferRelativeResize="0"/>
          <p:nvPr/>
        </p:nvPicPr>
        <p:blipFill rotWithShape="1">
          <a:blip r:embed="rId3">
            <a:alphaModFix/>
          </a:blip>
          <a:srcRect b="0" l="43572" r="0" t="0"/>
          <a:stretch/>
        </p:blipFill>
        <p:spPr>
          <a:xfrm>
            <a:off x="3984375" y="0"/>
            <a:ext cx="5159624" cy="5143500"/>
          </a:xfrm>
          <a:prstGeom prst="rect">
            <a:avLst/>
          </a:prstGeom>
          <a:noFill/>
          <a:ln>
            <a:noFill/>
          </a:ln>
        </p:spPr>
      </p:pic>
      <p:sp>
        <p:nvSpPr>
          <p:cNvPr id="140" name="Google Shape;140;p13"/>
          <p:cNvSpPr txBox="1"/>
          <p:nvPr/>
        </p:nvSpPr>
        <p:spPr>
          <a:xfrm>
            <a:off x="760721" y="788383"/>
            <a:ext cx="4248900" cy="2515200"/>
          </a:xfrm>
          <a:prstGeom prst="rect">
            <a:avLst/>
          </a:prstGeom>
          <a:noFill/>
          <a:ln>
            <a:noFill/>
          </a:ln>
        </p:spPr>
        <p:txBody>
          <a:bodyPr anchorCtr="0" anchor="t" bIns="0" lIns="0" spcFirstLastPara="1" rIns="0" wrap="square" tIns="0">
            <a:spAutoFit/>
          </a:bodyPr>
          <a:lstStyle/>
          <a:p>
            <a:pPr indent="0" lvl="0" marL="0" marR="0" rtl="0" algn="l">
              <a:lnSpc>
                <a:spcPct val="94998"/>
              </a:lnSpc>
              <a:spcBef>
                <a:spcPts val="0"/>
              </a:spcBef>
              <a:spcAft>
                <a:spcPts val="0"/>
              </a:spcAft>
              <a:buNone/>
            </a:pPr>
            <a:r>
              <a:rPr b="1" i="0" lang="en" sz="8600" u="none" cap="none" strike="noStrike">
                <a:solidFill>
                  <a:srgbClr val="000000"/>
                </a:solidFill>
                <a:latin typeface="Oswald"/>
                <a:ea typeface="Oswald"/>
                <a:cs typeface="Oswald"/>
                <a:sym typeface="Oswald"/>
              </a:rPr>
              <a:t>HELLO THERE!</a:t>
            </a:r>
            <a:endParaRPr sz="700"/>
          </a:p>
        </p:txBody>
      </p:sp>
      <p:sp>
        <p:nvSpPr>
          <p:cNvPr id="141" name="Google Shape;141;p13"/>
          <p:cNvSpPr txBox="1"/>
          <p:nvPr/>
        </p:nvSpPr>
        <p:spPr>
          <a:xfrm>
            <a:off x="760721" y="3268416"/>
            <a:ext cx="1816013" cy="1018243"/>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I'm Rain, and I'll be sharing with you my beautiful ideas. Follow me at @reallygreatsite to learn more. </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145" name="Shape 145"/>
        <p:cNvGrpSpPr/>
        <p:nvPr/>
      </p:nvGrpSpPr>
      <p:grpSpPr>
        <a:xfrm>
          <a:off x="0" y="0"/>
          <a:ext cx="0" cy="0"/>
          <a:chOff x="0" y="0"/>
          <a:chExt cx="0" cy="0"/>
        </a:xfrm>
      </p:grpSpPr>
      <p:grpSp>
        <p:nvGrpSpPr>
          <p:cNvPr id="146" name="Google Shape;146;p14"/>
          <p:cNvGrpSpPr/>
          <p:nvPr/>
        </p:nvGrpSpPr>
        <p:grpSpPr>
          <a:xfrm rot="-314705">
            <a:off x="617992" y="1711289"/>
            <a:ext cx="3724940" cy="2574471"/>
            <a:chOff x="0" y="-38100"/>
            <a:chExt cx="2081303" cy="1438481"/>
          </a:xfrm>
        </p:grpSpPr>
        <p:sp>
          <p:nvSpPr>
            <p:cNvPr id="147" name="Google Shape;147;p14"/>
            <p:cNvSpPr/>
            <p:nvPr/>
          </p:nvSpPr>
          <p:spPr>
            <a:xfrm>
              <a:off x="0" y="0"/>
              <a:ext cx="2081303" cy="1400381"/>
            </a:xfrm>
            <a:custGeom>
              <a:rect b="b" l="l" r="r" t="t"/>
              <a:pathLst>
                <a:path extrusionOk="0" h="1400381" w="2081303">
                  <a:moveTo>
                    <a:pt x="31176" y="0"/>
                  </a:moveTo>
                  <a:lnTo>
                    <a:pt x="2050127" y="0"/>
                  </a:lnTo>
                  <a:cubicBezTo>
                    <a:pt x="2058395" y="0"/>
                    <a:pt x="2066325" y="3285"/>
                    <a:pt x="2072171" y="9131"/>
                  </a:cubicBezTo>
                  <a:cubicBezTo>
                    <a:pt x="2078018" y="14978"/>
                    <a:pt x="2081303" y="22908"/>
                    <a:pt x="2081303" y="31176"/>
                  </a:cubicBezTo>
                  <a:lnTo>
                    <a:pt x="2081303" y="1369205"/>
                  </a:lnTo>
                  <a:cubicBezTo>
                    <a:pt x="2081303" y="1377473"/>
                    <a:pt x="2078018" y="1385403"/>
                    <a:pt x="2072171" y="1391249"/>
                  </a:cubicBezTo>
                  <a:cubicBezTo>
                    <a:pt x="2066325" y="1397096"/>
                    <a:pt x="2058395" y="1400381"/>
                    <a:pt x="2050127" y="1400381"/>
                  </a:cubicBezTo>
                  <a:lnTo>
                    <a:pt x="31176" y="1400381"/>
                  </a:lnTo>
                  <a:cubicBezTo>
                    <a:pt x="13958" y="1400381"/>
                    <a:pt x="0" y="1386423"/>
                    <a:pt x="0" y="1369205"/>
                  </a:cubicBezTo>
                  <a:lnTo>
                    <a:pt x="0" y="31176"/>
                  </a:lnTo>
                  <a:cubicBezTo>
                    <a:pt x="0" y="13958"/>
                    <a:pt x="13958" y="0"/>
                    <a:pt x="3117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8" name="Google Shape;148;p14"/>
            <p:cNvSpPr txBox="1"/>
            <p:nvPr/>
          </p:nvSpPr>
          <p:spPr>
            <a:xfrm>
              <a:off x="0" y="-38100"/>
              <a:ext cx="2081303"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9" name="Google Shape;149;p14"/>
          <p:cNvSpPr txBox="1"/>
          <p:nvPr/>
        </p:nvSpPr>
        <p:spPr>
          <a:xfrm rot="-314604">
            <a:off x="881169" y="2780259"/>
            <a:ext cx="3272896" cy="1246922"/>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 incididunt ut labore et dolore magna aliqua. Ut enim ad minim veniam, quis nostrud exercitation ullamco laboris nisi ut aliquip ex ea commodo consequat. </a:t>
            </a:r>
            <a:endParaRPr sz="700"/>
          </a:p>
        </p:txBody>
      </p:sp>
      <p:sp>
        <p:nvSpPr>
          <p:cNvPr id="150" name="Google Shape;150;p14"/>
          <p:cNvSpPr txBox="1"/>
          <p:nvPr/>
        </p:nvSpPr>
        <p:spPr>
          <a:xfrm rot="-314705">
            <a:off x="988158" y="2139181"/>
            <a:ext cx="2867338" cy="441232"/>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MAIN POINT</a:t>
            </a:r>
            <a:endParaRPr sz="700"/>
          </a:p>
        </p:txBody>
      </p:sp>
      <p:grpSp>
        <p:nvGrpSpPr>
          <p:cNvPr id="151" name="Google Shape;151;p14"/>
          <p:cNvGrpSpPr/>
          <p:nvPr/>
        </p:nvGrpSpPr>
        <p:grpSpPr>
          <a:xfrm rot="286325">
            <a:off x="4967969" y="2232413"/>
            <a:ext cx="3724940" cy="2574471"/>
            <a:chOff x="0" y="-38100"/>
            <a:chExt cx="2081303" cy="1438481"/>
          </a:xfrm>
        </p:grpSpPr>
        <p:sp>
          <p:nvSpPr>
            <p:cNvPr id="152" name="Google Shape;152;p14"/>
            <p:cNvSpPr/>
            <p:nvPr/>
          </p:nvSpPr>
          <p:spPr>
            <a:xfrm>
              <a:off x="0" y="0"/>
              <a:ext cx="2081303" cy="1400381"/>
            </a:xfrm>
            <a:custGeom>
              <a:rect b="b" l="l" r="r" t="t"/>
              <a:pathLst>
                <a:path extrusionOk="0" h="1400381" w="2081303">
                  <a:moveTo>
                    <a:pt x="31176" y="0"/>
                  </a:moveTo>
                  <a:lnTo>
                    <a:pt x="2050127" y="0"/>
                  </a:lnTo>
                  <a:cubicBezTo>
                    <a:pt x="2058395" y="0"/>
                    <a:pt x="2066325" y="3285"/>
                    <a:pt x="2072171" y="9131"/>
                  </a:cubicBezTo>
                  <a:cubicBezTo>
                    <a:pt x="2078018" y="14978"/>
                    <a:pt x="2081303" y="22908"/>
                    <a:pt x="2081303" y="31176"/>
                  </a:cubicBezTo>
                  <a:lnTo>
                    <a:pt x="2081303" y="1369205"/>
                  </a:lnTo>
                  <a:cubicBezTo>
                    <a:pt x="2081303" y="1377473"/>
                    <a:pt x="2078018" y="1385403"/>
                    <a:pt x="2072171" y="1391249"/>
                  </a:cubicBezTo>
                  <a:cubicBezTo>
                    <a:pt x="2066325" y="1397096"/>
                    <a:pt x="2058395" y="1400381"/>
                    <a:pt x="2050127" y="1400381"/>
                  </a:cubicBezTo>
                  <a:lnTo>
                    <a:pt x="31176" y="1400381"/>
                  </a:lnTo>
                  <a:cubicBezTo>
                    <a:pt x="13958" y="1400381"/>
                    <a:pt x="0" y="1386423"/>
                    <a:pt x="0" y="1369205"/>
                  </a:cubicBezTo>
                  <a:lnTo>
                    <a:pt x="0" y="31176"/>
                  </a:lnTo>
                  <a:cubicBezTo>
                    <a:pt x="0" y="13958"/>
                    <a:pt x="13958" y="0"/>
                    <a:pt x="31176"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3" name="Google Shape;153;p14"/>
            <p:cNvSpPr txBox="1"/>
            <p:nvPr/>
          </p:nvSpPr>
          <p:spPr>
            <a:xfrm>
              <a:off x="0" y="-38100"/>
              <a:ext cx="2081303"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4" name="Google Shape;154;p14"/>
          <p:cNvSpPr txBox="1"/>
          <p:nvPr/>
        </p:nvSpPr>
        <p:spPr>
          <a:xfrm rot="286447">
            <a:off x="5159557" y="3307613"/>
            <a:ext cx="3272955" cy="1246928"/>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 incididunt ut labore et dolore magna aliqua. Ut enim ad minim veniam, quis nostrud exercitation ullamco laboris nisi ut aliquip ex ea commodo consequat. </a:t>
            </a:r>
            <a:endParaRPr sz="700"/>
          </a:p>
        </p:txBody>
      </p:sp>
      <p:sp>
        <p:nvSpPr>
          <p:cNvPr id="155" name="Google Shape;155;p14"/>
          <p:cNvSpPr txBox="1"/>
          <p:nvPr/>
        </p:nvSpPr>
        <p:spPr>
          <a:xfrm rot="286267">
            <a:off x="5449368" y="2640744"/>
            <a:ext cx="2867436" cy="497027"/>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MAIN POINT</a:t>
            </a:r>
            <a:endParaRPr sz="700"/>
          </a:p>
        </p:txBody>
      </p:sp>
      <p:grpSp>
        <p:nvGrpSpPr>
          <p:cNvPr id="156" name="Google Shape;156;p14"/>
          <p:cNvGrpSpPr/>
          <p:nvPr/>
        </p:nvGrpSpPr>
        <p:grpSpPr>
          <a:xfrm>
            <a:off x="288386" y="993854"/>
            <a:ext cx="1240935" cy="1240935"/>
            <a:chOff x="0" y="0"/>
            <a:chExt cx="812800" cy="812800"/>
          </a:xfrm>
        </p:grpSpPr>
        <p:sp>
          <p:nvSpPr>
            <p:cNvPr id="157" name="Google Shape;15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8" name="Google Shape;158;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9" name="Google Shape;159;p14"/>
          <p:cNvGrpSpPr/>
          <p:nvPr/>
        </p:nvGrpSpPr>
        <p:grpSpPr>
          <a:xfrm>
            <a:off x="7614721" y="1413908"/>
            <a:ext cx="1240935" cy="1240935"/>
            <a:chOff x="0" y="0"/>
            <a:chExt cx="812800" cy="812800"/>
          </a:xfrm>
        </p:grpSpPr>
        <p:sp>
          <p:nvSpPr>
            <p:cNvPr id="160" name="Google Shape;16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1" name="Google Shape;161;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2" name="Google Shape;162;p14"/>
          <p:cNvSpPr txBox="1"/>
          <p:nvPr/>
        </p:nvSpPr>
        <p:spPr>
          <a:xfrm>
            <a:off x="1891230" y="505646"/>
            <a:ext cx="5361541" cy="908263"/>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000000"/>
                </a:solidFill>
                <a:latin typeface="Oswald"/>
                <a:ea typeface="Oswald"/>
                <a:cs typeface="Oswald"/>
                <a:sym typeface="Oswald"/>
              </a:rPr>
              <a:t>ADD YOUR TITLE</a:t>
            </a:r>
            <a:endParaRPr sz="700"/>
          </a:p>
        </p:txBody>
      </p:sp>
      <p:sp>
        <p:nvSpPr>
          <p:cNvPr id="163" name="Google Shape;163;p14"/>
          <p:cNvSpPr txBox="1"/>
          <p:nvPr/>
        </p:nvSpPr>
        <p:spPr>
          <a:xfrm>
            <a:off x="594867" y="1126113"/>
            <a:ext cx="627973" cy="908262"/>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FFFFFF"/>
                </a:solidFill>
                <a:latin typeface="Oswald"/>
                <a:ea typeface="Oswald"/>
                <a:cs typeface="Oswald"/>
                <a:sym typeface="Oswald"/>
              </a:rPr>
              <a:t>!!!</a:t>
            </a:r>
            <a:endParaRPr sz="700"/>
          </a:p>
        </p:txBody>
      </p:sp>
      <p:sp>
        <p:nvSpPr>
          <p:cNvPr id="164" name="Google Shape;164;p14"/>
          <p:cNvSpPr txBox="1"/>
          <p:nvPr/>
        </p:nvSpPr>
        <p:spPr>
          <a:xfrm>
            <a:off x="7921202" y="1556628"/>
            <a:ext cx="627973" cy="908263"/>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FFFFFF"/>
                </a:solidFill>
                <a:latin typeface="Oswald"/>
                <a:ea typeface="Oswald"/>
                <a:cs typeface="Oswald"/>
                <a:sym typeface="Oswald"/>
              </a:rPr>
              <a:t>!!!</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168" name="Shape 168"/>
        <p:cNvGrpSpPr/>
        <p:nvPr/>
      </p:nvGrpSpPr>
      <p:grpSpPr>
        <a:xfrm>
          <a:off x="0" y="0"/>
          <a:ext cx="0" cy="0"/>
          <a:chOff x="0" y="0"/>
          <a:chExt cx="0" cy="0"/>
        </a:xfrm>
      </p:grpSpPr>
      <p:sp>
        <p:nvSpPr>
          <p:cNvPr id="169" name="Google Shape;169;p15"/>
          <p:cNvSpPr txBox="1"/>
          <p:nvPr/>
        </p:nvSpPr>
        <p:spPr>
          <a:xfrm>
            <a:off x="375142" y="453758"/>
            <a:ext cx="4016100" cy="42360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 sz="8600" u="none" cap="none" strike="noStrike">
                <a:solidFill>
                  <a:srgbClr val="000000"/>
                </a:solidFill>
                <a:latin typeface="Oswald"/>
                <a:ea typeface="Oswald"/>
                <a:cs typeface="Oswald"/>
                <a:sym typeface="Oswald"/>
              </a:rPr>
              <a:t>WRITE YOUR TOPIC OR IDEA</a:t>
            </a:r>
            <a:endParaRPr sz="700"/>
          </a:p>
        </p:txBody>
      </p:sp>
      <p:grpSp>
        <p:nvGrpSpPr>
          <p:cNvPr id="170" name="Google Shape;170;p15"/>
          <p:cNvGrpSpPr/>
          <p:nvPr/>
        </p:nvGrpSpPr>
        <p:grpSpPr>
          <a:xfrm>
            <a:off x="4465524" y="-1060761"/>
            <a:ext cx="4164126" cy="2574471"/>
            <a:chOff x="0" y="-38100"/>
            <a:chExt cx="2326697" cy="1438481"/>
          </a:xfrm>
        </p:grpSpPr>
        <p:sp>
          <p:nvSpPr>
            <p:cNvPr id="171" name="Google Shape;171;p15"/>
            <p:cNvSpPr/>
            <p:nvPr/>
          </p:nvSpPr>
          <p:spPr>
            <a:xfrm>
              <a:off x="0" y="0"/>
              <a:ext cx="2326697" cy="1400381"/>
            </a:xfrm>
            <a:custGeom>
              <a:rect b="b" l="l" r="r" t="t"/>
              <a:pathLst>
                <a:path extrusionOk="0" h="1400381" w="2326697">
                  <a:moveTo>
                    <a:pt x="27888" y="0"/>
                  </a:moveTo>
                  <a:lnTo>
                    <a:pt x="2298809" y="0"/>
                  </a:lnTo>
                  <a:cubicBezTo>
                    <a:pt x="2314211" y="0"/>
                    <a:pt x="2326697" y="12486"/>
                    <a:pt x="2326697" y="27888"/>
                  </a:cubicBezTo>
                  <a:lnTo>
                    <a:pt x="2326697" y="1372493"/>
                  </a:lnTo>
                  <a:cubicBezTo>
                    <a:pt x="2326697" y="1379889"/>
                    <a:pt x="2323758" y="1386982"/>
                    <a:pt x="2318528" y="1392212"/>
                  </a:cubicBezTo>
                  <a:cubicBezTo>
                    <a:pt x="2313298" y="1397442"/>
                    <a:pt x="2306205" y="1400381"/>
                    <a:pt x="2298809" y="1400381"/>
                  </a:cubicBezTo>
                  <a:lnTo>
                    <a:pt x="27888" y="1400381"/>
                  </a:lnTo>
                  <a:cubicBezTo>
                    <a:pt x="20492" y="1400381"/>
                    <a:pt x="13398" y="1397442"/>
                    <a:pt x="8168" y="1392212"/>
                  </a:cubicBezTo>
                  <a:cubicBezTo>
                    <a:pt x="2938" y="1386982"/>
                    <a:pt x="0" y="1379889"/>
                    <a:pt x="0" y="1372493"/>
                  </a:cubicBezTo>
                  <a:lnTo>
                    <a:pt x="0" y="27888"/>
                  </a:lnTo>
                  <a:cubicBezTo>
                    <a:pt x="0" y="20492"/>
                    <a:pt x="2938" y="13398"/>
                    <a:pt x="8168" y="8168"/>
                  </a:cubicBezTo>
                  <a:cubicBezTo>
                    <a:pt x="13398" y="2938"/>
                    <a:pt x="20492" y="0"/>
                    <a:pt x="27888" y="0"/>
                  </a:cubicBezTo>
                  <a:close/>
                </a:path>
              </a:pathLst>
            </a:custGeom>
            <a:solidFill>
              <a:srgbClr val="F2686A"/>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2" name="Google Shape;172;p15"/>
            <p:cNvSpPr txBox="1"/>
            <p:nvPr/>
          </p:nvSpPr>
          <p:spPr>
            <a:xfrm>
              <a:off x="0" y="-38100"/>
              <a:ext cx="2326697"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3" name="Google Shape;173;p15"/>
          <p:cNvSpPr txBox="1"/>
          <p:nvPr/>
        </p:nvSpPr>
        <p:spPr>
          <a:xfrm>
            <a:off x="5266865" y="1718645"/>
            <a:ext cx="3362700" cy="2946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Dolor sit amet, consectetur adipiscing elitLorem ipsum dolor sit amet, consectetur adipiscing elit, sed do eiusmod tempor incididunt ut labore et dolore magna aliqua. Ut enim ad minim veniam, quis nostrud exercitation ullamco laboris nisi ut aliquip ex ea commodo consequat.</a:t>
            </a:r>
            <a:endParaRPr sz="700"/>
          </a:p>
          <a:p>
            <a:pPr indent="0" lvl="0" marL="0" marR="0" rtl="0" algn="l">
              <a:lnSpc>
                <a:spcPct val="115000"/>
              </a:lnSpc>
              <a:spcBef>
                <a:spcPts val="0"/>
              </a:spcBef>
              <a:spcAft>
                <a:spcPts val="0"/>
              </a:spcAft>
              <a:buNone/>
            </a:pPr>
            <a:r>
              <a:t/>
            </a:r>
            <a:endParaRPr b="1" i="0" sz="1200" u="none" cap="none" strike="noStrike">
              <a:solidFill>
                <a:srgbClr val="000000"/>
              </a:solidFill>
              <a:latin typeface="Martel Sans"/>
              <a:ea typeface="Martel Sans"/>
              <a:cs typeface="Martel Sans"/>
              <a:sym typeface="Martel Sans"/>
            </a:endParaRPr>
          </a:p>
          <a:p>
            <a:pPr indent="0" lvl="0" marL="0" marR="0" rtl="0" algn="l">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 incididunt ut labore et dolore magna aliqua. Ut enim ad minim veniam, quis nostrud exercitation ullamco laboris nisi ut aliquip ex ea commodo consequat. </a:t>
            </a:r>
            <a:endParaRPr sz="700"/>
          </a:p>
        </p:txBody>
      </p:sp>
      <p:sp>
        <p:nvSpPr>
          <p:cNvPr id="174" name="Google Shape;174;p15"/>
          <p:cNvSpPr txBox="1"/>
          <p:nvPr/>
        </p:nvSpPr>
        <p:spPr>
          <a:xfrm>
            <a:off x="5266865" y="294656"/>
            <a:ext cx="3182100" cy="1034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Donec non dictum arcu. Lorem ipsum dolor sit amet, consectetur adipiscing elit. Nam at leo eros. Duis nisi ex, egestas posuere sapien sed, venenatis lacinia turpis. Ut enim ad minim veniam.</a:t>
            </a:r>
            <a:endParaRPr sz="700"/>
          </a:p>
        </p:txBody>
      </p:sp>
      <p:grpSp>
        <p:nvGrpSpPr>
          <p:cNvPr id="175" name="Google Shape;175;p15"/>
          <p:cNvGrpSpPr/>
          <p:nvPr/>
        </p:nvGrpSpPr>
        <p:grpSpPr>
          <a:xfrm>
            <a:off x="3742598" y="311015"/>
            <a:ext cx="1362007" cy="746675"/>
            <a:chOff x="0" y="-38100"/>
            <a:chExt cx="761019" cy="417203"/>
          </a:xfrm>
        </p:grpSpPr>
        <p:sp>
          <p:nvSpPr>
            <p:cNvPr id="176" name="Google Shape;176;p15"/>
            <p:cNvSpPr/>
            <p:nvPr/>
          </p:nvSpPr>
          <p:spPr>
            <a:xfrm>
              <a:off x="0" y="0"/>
              <a:ext cx="761019" cy="379103"/>
            </a:xfrm>
            <a:custGeom>
              <a:rect b="b" l="l" r="r" t="t"/>
              <a:pathLst>
                <a:path extrusionOk="0" h="379103" w="761019">
                  <a:moveTo>
                    <a:pt x="85263" y="0"/>
                  </a:moveTo>
                  <a:lnTo>
                    <a:pt x="675756" y="0"/>
                  </a:lnTo>
                  <a:cubicBezTo>
                    <a:pt x="698369" y="0"/>
                    <a:pt x="720056" y="8983"/>
                    <a:pt x="736046" y="24973"/>
                  </a:cubicBezTo>
                  <a:cubicBezTo>
                    <a:pt x="752036" y="40963"/>
                    <a:pt x="761019" y="62650"/>
                    <a:pt x="761019" y="85263"/>
                  </a:cubicBezTo>
                  <a:lnTo>
                    <a:pt x="761019" y="293840"/>
                  </a:lnTo>
                  <a:cubicBezTo>
                    <a:pt x="761019" y="316453"/>
                    <a:pt x="752036" y="338140"/>
                    <a:pt x="736046" y="354130"/>
                  </a:cubicBezTo>
                  <a:cubicBezTo>
                    <a:pt x="720056" y="370120"/>
                    <a:pt x="698369" y="379103"/>
                    <a:pt x="675756" y="379103"/>
                  </a:cubicBezTo>
                  <a:lnTo>
                    <a:pt x="85263" y="379103"/>
                  </a:lnTo>
                  <a:cubicBezTo>
                    <a:pt x="38174" y="379103"/>
                    <a:pt x="0" y="340929"/>
                    <a:pt x="0" y="293840"/>
                  </a:cubicBezTo>
                  <a:lnTo>
                    <a:pt x="0" y="85263"/>
                  </a:lnTo>
                  <a:cubicBezTo>
                    <a:pt x="0" y="38174"/>
                    <a:pt x="38174" y="0"/>
                    <a:pt x="85263" y="0"/>
                  </a:cubicBezTo>
                  <a:close/>
                </a:path>
              </a:pathLst>
            </a:custGeom>
            <a:solidFill>
              <a:srgbClr val="000000"/>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7" name="Google Shape;177;p15"/>
            <p:cNvSpPr txBox="1"/>
            <p:nvPr/>
          </p:nvSpPr>
          <p:spPr>
            <a:xfrm>
              <a:off x="0" y="-38100"/>
              <a:ext cx="761019" cy="417203"/>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8" name="Google Shape;178;p15"/>
          <p:cNvSpPr txBox="1"/>
          <p:nvPr/>
        </p:nvSpPr>
        <p:spPr>
          <a:xfrm>
            <a:off x="3902931" y="437531"/>
            <a:ext cx="1285521" cy="589129"/>
          </a:xfrm>
          <a:prstGeom prst="rect">
            <a:avLst/>
          </a:prstGeom>
          <a:noFill/>
          <a:ln>
            <a:noFill/>
          </a:ln>
        </p:spPr>
        <p:txBody>
          <a:bodyPr anchorCtr="0" anchor="t" bIns="0" lIns="0" spcFirstLastPara="1" rIns="0" wrap="square" tIns="0">
            <a:spAutoFit/>
          </a:bodyPr>
          <a:lstStyle/>
          <a:p>
            <a:pPr indent="0" lvl="0" marL="0" marR="0" rtl="0" algn="l">
              <a:lnSpc>
                <a:spcPct val="94993"/>
              </a:lnSpc>
              <a:spcBef>
                <a:spcPts val="0"/>
              </a:spcBef>
              <a:spcAft>
                <a:spcPts val="0"/>
              </a:spcAft>
              <a:buNone/>
            </a:pPr>
            <a:r>
              <a:rPr b="1" i="0" lang="en" sz="4600" u="none" cap="none" strike="noStrike">
                <a:solidFill>
                  <a:srgbClr val="FFFFFF"/>
                </a:solidFill>
                <a:latin typeface="Maven Pro"/>
                <a:ea typeface="Maven Pro"/>
                <a:cs typeface="Maven Pro"/>
                <a:sym typeface="Maven Pro"/>
              </a:rPr>
              <a:t>TIP:</a:t>
            </a:r>
            <a:endParaRPr sz="700"/>
          </a:p>
        </p:txBody>
      </p:sp>
      <p:pic>
        <p:nvPicPr>
          <p:cNvPr id="179" name="Google Shape;179;p15"/>
          <p:cNvPicPr preferRelativeResize="0"/>
          <p:nvPr/>
        </p:nvPicPr>
        <p:blipFill rotWithShape="1">
          <a:blip r:embed="rId3">
            <a:alphaModFix/>
          </a:blip>
          <a:srcRect b="34800" l="40930" r="44174" t="20560"/>
          <a:stretch/>
        </p:blipFill>
        <p:spPr>
          <a:xfrm>
            <a:off x="3742600" y="1057675"/>
            <a:ext cx="1361999" cy="229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183" name="Shape 183"/>
        <p:cNvGrpSpPr/>
        <p:nvPr/>
      </p:nvGrpSpPr>
      <p:grpSpPr>
        <a:xfrm>
          <a:off x="0" y="0"/>
          <a:ext cx="0" cy="0"/>
          <a:chOff x="0" y="0"/>
          <a:chExt cx="0" cy="0"/>
        </a:xfrm>
      </p:grpSpPr>
      <p:grpSp>
        <p:nvGrpSpPr>
          <p:cNvPr id="184" name="Google Shape;184;p16"/>
          <p:cNvGrpSpPr/>
          <p:nvPr/>
        </p:nvGrpSpPr>
        <p:grpSpPr>
          <a:xfrm>
            <a:off x="3641831" y="1557978"/>
            <a:ext cx="1911737" cy="1911737"/>
            <a:chOff x="0" y="0"/>
            <a:chExt cx="812800" cy="812800"/>
          </a:xfrm>
        </p:grpSpPr>
        <p:sp>
          <p:nvSpPr>
            <p:cNvPr id="185" name="Google Shape;18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6" name="Google Shape;186;p1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7" name="Google Shape;187;p16"/>
          <p:cNvSpPr/>
          <p:nvPr/>
        </p:nvSpPr>
        <p:spPr>
          <a:xfrm>
            <a:off x="3868826" y="1784973"/>
            <a:ext cx="1457746" cy="1457745"/>
          </a:xfrm>
          <a:custGeom>
            <a:rect b="b" l="l" r="r" t="t"/>
            <a:pathLst>
              <a:path extrusionOk="0" h="2915491" w="2915491">
                <a:moveTo>
                  <a:pt x="0" y="0"/>
                </a:moveTo>
                <a:lnTo>
                  <a:pt x="2915491" y="0"/>
                </a:lnTo>
                <a:lnTo>
                  <a:pt x="2915491" y="2915491"/>
                </a:lnTo>
                <a:lnTo>
                  <a:pt x="0" y="2915491"/>
                </a:lnTo>
                <a:lnTo>
                  <a:pt x="0" y="0"/>
                </a:lnTo>
                <a:close/>
              </a:path>
            </a:pathLst>
          </a:custGeom>
          <a:blipFill rotWithShape="1">
            <a:blip r:embed="rId3">
              <a:alphaModFix/>
            </a:blip>
            <a:stretch>
              <a:fillRect b="0" l="0" r="0" t="0"/>
            </a:stretch>
          </a:blipFill>
          <a:ln>
            <a:noFill/>
          </a:ln>
        </p:spPr>
      </p:sp>
      <p:grpSp>
        <p:nvGrpSpPr>
          <p:cNvPr id="188" name="Google Shape;188;p16"/>
          <p:cNvGrpSpPr/>
          <p:nvPr/>
        </p:nvGrpSpPr>
        <p:grpSpPr>
          <a:xfrm>
            <a:off x="6474273" y="1557978"/>
            <a:ext cx="1911737" cy="1911737"/>
            <a:chOff x="0" y="0"/>
            <a:chExt cx="812800" cy="812800"/>
          </a:xfrm>
        </p:grpSpPr>
        <p:sp>
          <p:nvSpPr>
            <p:cNvPr id="189" name="Google Shape;18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0" name="Google Shape;190;p1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1" name="Google Shape;191;p16"/>
          <p:cNvSpPr/>
          <p:nvPr/>
        </p:nvSpPr>
        <p:spPr>
          <a:xfrm>
            <a:off x="6525652" y="1755042"/>
            <a:ext cx="1704080" cy="1639015"/>
          </a:xfrm>
          <a:custGeom>
            <a:rect b="b" l="l" r="r" t="t"/>
            <a:pathLst>
              <a:path extrusionOk="0" h="3278029" w="3408159">
                <a:moveTo>
                  <a:pt x="0" y="0"/>
                </a:moveTo>
                <a:lnTo>
                  <a:pt x="3408159" y="0"/>
                </a:lnTo>
                <a:lnTo>
                  <a:pt x="3408159" y="3278030"/>
                </a:lnTo>
                <a:lnTo>
                  <a:pt x="0" y="3278030"/>
                </a:lnTo>
                <a:lnTo>
                  <a:pt x="0" y="0"/>
                </a:lnTo>
                <a:close/>
              </a:path>
            </a:pathLst>
          </a:custGeom>
          <a:blipFill rotWithShape="1">
            <a:blip r:embed="rId4">
              <a:alphaModFix/>
            </a:blip>
            <a:stretch>
              <a:fillRect b="0" l="0" r="0" t="0"/>
            </a:stretch>
          </a:blipFill>
          <a:ln>
            <a:noFill/>
          </a:ln>
        </p:spPr>
      </p:sp>
      <p:grpSp>
        <p:nvGrpSpPr>
          <p:cNvPr id="192" name="Google Shape;192;p16"/>
          <p:cNvGrpSpPr/>
          <p:nvPr/>
        </p:nvGrpSpPr>
        <p:grpSpPr>
          <a:xfrm>
            <a:off x="756793" y="1557978"/>
            <a:ext cx="1911737" cy="1911737"/>
            <a:chOff x="0" y="0"/>
            <a:chExt cx="812800" cy="812800"/>
          </a:xfrm>
        </p:grpSpPr>
        <p:sp>
          <p:nvSpPr>
            <p:cNvPr id="193" name="Google Shape;19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4" name="Google Shape;194;p16"/>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5" name="Google Shape;195;p16"/>
          <p:cNvSpPr/>
          <p:nvPr/>
        </p:nvSpPr>
        <p:spPr>
          <a:xfrm>
            <a:off x="1073445" y="1694338"/>
            <a:ext cx="1278431" cy="1639015"/>
          </a:xfrm>
          <a:custGeom>
            <a:rect b="b" l="l" r="r" t="t"/>
            <a:pathLst>
              <a:path extrusionOk="0" h="3278029" w="2556863">
                <a:moveTo>
                  <a:pt x="0" y="0"/>
                </a:moveTo>
                <a:lnTo>
                  <a:pt x="2556863" y="0"/>
                </a:lnTo>
                <a:lnTo>
                  <a:pt x="2556863" y="3278029"/>
                </a:lnTo>
                <a:lnTo>
                  <a:pt x="0" y="3278029"/>
                </a:lnTo>
                <a:lnTo>
                  <a:pt x="0" y="0"/>
                </a:lnTo>
                <a:close/>
              </a:path>
            </a:pathLst>
          </a:custGeom>
          <a:blipFill rotWithShape="1">
            <a:blip r:embed="rId5">
              <a:alphaModFix/>
            </a:blip>
            <a:stretch>
              <a:fillRect b="0" l="0" r="0" t="0"/>
            </a:stretch>
          </a:blipFill>
          <a:ln>
            <a:noFill/>
          </a:ln>
        </p:spPr>
      </p:sp>
      <p:sp>
        <p:nvSpPr>
          <p:cNvPr id="196" name="Google Shape;196;p16"/>
          <p:cNvSpPr txBox="1"/>
          <p:nvPr/>
        </p:nvSpPr>
        <p:spPr>
          <a:xfrm>
            <a:off x="2286000" y="413470"/>
            <a:ext cx="4572000" cy="914885"/>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000000"/>
                </a:solidFill>
                <a:latin typeface="Oswald"/>
                <a:ea typeface="Oswald"/>
                <a:cs typeface="Oswald"/>
                <a:sym typeface="Oswald"/>
              </a:rPr>
              <a:t>YOUR TITLE</a:t>
            </a:r>
            <a:endParaRPr sz="700"/>
          </a:p>
        </p:txBody>
      </p:sp>
      <p:sp>
        <p:nvSpPr>
          <p:cNvPr id="197" name="Google Shape;197;p16"/>
          <p:cNvSpPr txBox="1"/>
          <p:nvPr/>
        </p:nvSpPr>
        <p:spPr>
          <a:xfrm>
            <a:off x="656331" y="4225270"/>
            <a:ext cx="21126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198" name="Google Shape;198;p16"/>
          <p:cNvSpPr txBox="1"/>
          <p:nvPr/>
        </p:nvSpPr>
        <p:spPr>
          <a:xfrm>
            <a:off x="3515671" y="4225270"/>
            <a:ext cx="21126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199" name="Google Shape;199;p16"/>
          <p:cNvSpPr txBox="1"/>
          <p:nvPr/>
        </p:nvSpPr>
        <p:spPr>
          <a:xfrm>
            <a:off x="6373812" y="4225270"/>
            <a:ext cx="21126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00" name="Google Shape;200;p16"/>
          <p:cNvSpPr txBox="1"/>
          <p:nvPr/>
        </p:nvSpPr>
        <p:spPr>
          <a:xfrm>
            <a:off x="312165" y="3690629"/>
            <a:ext cx="2800991" cy="395288"/>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MAIN POINT</a:t>
            </a:r>
            <a:endParaRPr sz="700"/>
          </a:p>
        </p:txBody>
      </p:sp>
      <p:sp>
        <p:nvSpPr>
          <p:cNvPr id="201" name="Google Shape;201;p16"/>
          <p:cNvSpPr txBox="1"/>
          <p:nvPr/>
        </p:nvSpPr>
        <p:spPr>
          <a:xfrm>
            <a:off x="3171505" y="3690629"/>
            <a:ext cx="2800991" cy="395288"/>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MAIN POINT</a:t>
            </a:r>
            <a:endParaRPr sz="700"/>
          </a:p>
        </p:txBody>
      </p:sp>
      <p:sp>
        <p:nvSpPr>
          <p:cNvPr id="202" name="Google Shape;202;p16"/>
          <p:cNvSpPr txBox="1"/>
          <p:nvPr/>
        </p:nvSpPr>
        <p:spPr>
          <a:xfrm>
            <a:off x="6029646" y="3690629"/>
            <a:ext cx="2800991" cy="395288"/>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MAIN POINT</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206" name="Shape 206"/>
        <p:cNvGrpSpPr/>
        <p:nvPr/>
      </p:nvGrpSpPr>
      <p:grpSpPr>
        <a:xfrm>
          <a:off x="0" y="0"/>
          <a:ext cx="0" cy="0"/>
          <a:chOff x="0" y="0"/>
          <a:chExt cx="0" cy="0"/>
        </a:xfrm>
      </p:grpSpPr>
      <p:sp>
        <p:nvSpPr>
          <p:cNvPr id="207" name="Google Shape;207;p17"/>
          <p:cNvSpPr txBox="1"/>
          <p:nvPr/>
        </p:nvSpPr>
        <p:spPr>
          <a:xfrm>
            <a:off x="326617" y="285192"/>
            <a:ext cx="5141100" cy="2515200"/>
          </a:xfrm>
          <a:prstGeom prst="rect">
            <a:avLst/>
          </a:prstGeom>
          <a:noFill/>
          <a:ln>
            <a:noFill/>
          </a:ln>
        </p:spPr>
        <p:txBody>
          <a:bodyPr anchorCtr="0" anchor="t" bIns="0" lIns="0" spcFirstLastPara="1" rIns="0" wrap="square" tIns="0">
            <a:spAutoFit/>
          </a:bodyPr>
          <a:lstStyle/>
          <a:p>
            <a:pPr indent="0" lvl="0" marL="0" marR="0" rtl="0" algn="l">
              <a:lnSpc>
                <a:spcPct val="94998"/>
              </a:lnSpc>
              <a:spcBef>
                <a:spcPts val="0"/>
              </a:spcBef>
              <a:spcAft>
                <a:spcPts val="0"/>
              </a:spcAft>
              <a:buNone/>
            </a:pPr>
            <a:r>
              <a:rPr b="1" i="0" lang="en" sz="8600" u="none" cap="none" strike="noStrike">
                <a:solidFill>
                  <a:srgbClr val="000000"/>
                </a:solidFill>
                <a:latin typeface="Oswald"/>
                <a:ea typeface="Oswald"/>
                <a:cs typeface="Oswald"/>
                <a:sym typeface="Oswald"/>
              </a:rPr>
              <a:t>OUR TIMELINE</a:t>
            </a:r>
            <a:endParaRPr sz="700"/>
          </a:p>
        </p:txBody>
      </p:sp>
      <p:grpSp>
        <p:nvGrpSpPr>
          <p:cNvPr id="208" name="Google Shape;208;p17"/>
          <p:cNvGrpSpPr/>
          <p:nvPr/>
        </p:nvGrpSpPr>
        <p:grpSpPr>
          <a:xfrm>
            <a:off x="421378" y="3307820"/>
            <a:ext cx="1889590" cy="2574471"/>
            <a:chOff x="0" y="-38100"/>
            <a:chExt cx="1055805" cy="1438481"/>
          </a:xfrm>
        </p:grpSpPr>
        <p:sp>
          <p:nvSpPr>
            <p:cNvPr id="209" name="Google Shape;209;p17"/>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0" name="Google Shape;210;p17"/>
            <p:cNvSpPr txBox="1"/>
            <p:nvPr/>
          </p:nvSpPr>
          <p:spPr>
            <a:xfrm>
              <a:off x="0" y="-38100"/>
              <a:ext cx="1055805"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1" name="Google Shape;211;p17"/>
          <p:cNvGrpSpPr/>
          <p:nvPr/>
        </p:nvGrpSpPr>
        <p:grpSpPr>
          <a:xfrm>
            <a:off x="2580129" y="3307820"/>
            <a:ext cx="1889590" cy="2574471"/>
            <a:chOff x="0" y="-38100"/>
            <a:chExt cx="1055805" cy="1438481"/>
          </a:xfrm>
        </p:grpSpPr>
        <p:sp>
          <p:nvSpPr>
            <p:cNvPr id="212" name="Google Shape;212;p17"/>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3" name="Google Shape;213;p17"/>
            <p:cNvSpPr txBox="1"/>
            <p:nvPr/>
          </p:nvSpPr>
          <p:spPr>
            <a:xfrm>
              <a:off x="0" y="-38100"/>
              <a:ext cx="1055805"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4" name="Google Shape;214;p17"/>
          <p:cNvGrpSpPr/>
          <p:nvPr/>
        </p:nvGrpSpPr>
        <p:grpSpPr>
          <a:xfrm>
            <a:off x="4741654" y="3307820"/>
            <a:ext cx="1889590" cy="2574471"/>
            <a:chOff x="0" y="-38100"/>
            <a:chExt cx="1055805" cy="1438481"/>
          </a:xfrm>
        </p:grpSpPr>
        <p:sp>
          <p:nvSpPr>
            <p:cNvPr id="215" name="Google Shape;215;p17"/>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17"/>
            <p:cNvSpPr txBox="1"/>
            <p:nvPr/>
          </p:nvSpPr>
          <p:spPr>
            <a:xfrm>
              <a:off x="0" y="-38100"/>
              <a:ext cx="1055805"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7" name="Google Shape;217;p17"/>
          <p:cNvGrpSpPr/>
          <p:nvPr/>
        </p:nvGrpSpPr>
        <p:grpSpPr>
          <a:xfrm>
            <a:off x="6898411" y="3307820"/>
            <a:ext cx="1889590" cy="2574471"/>
            <a:chOff x="0" y="-38100"/>
            <a:chExt cx="1055805" cy="1438481"/>
          </a:xfrm>
        </p:grpSpPr>
        <p:sp>
          <p:nvSpPr>
            <p:cNvPr id="218" name="Google Shape;218;p17"/>
            <p:cNvSpPr/>
            <p:nvPr/>
          </p:nvSpPr>
          <p:spPr>
            <a:xfrm>
              <a:off x="0" y="0"/>
              <a:ext cx="1055805" cy="1400381"/>
            </a:xfrm>
            <a:custGeom>
              <a:rect b="b" l="l" r="r" t="t"/>
              <a:pathLst>
                <a:path extrusionOk="0" h="1400381" w="1055805">
                  <a:moveTo>
                    <a:pt x="61457" y="0"/>
                  </a:moveTo>
                  <a:lnTo>
                    <a:pt x="994348" y="0"/>
                  </a:lnTo>
                  <a:cubicBezTo>
                    <a:pt x="1028289" y="0"/>
                    <a:pt x="1055805" y="27515"/>
                    <a:pt x="1055805" y="61457"/>
                  </a:cubicBezTo>
                  <a:lnTo>
                    <a:pt x="1055805" y="1338924"/>
                  </a:lnTo>
                  <a:cubicBezTo>
                    <a:pt x="1055805" y="1355223"/>
                    <a:pt x="1049330" y="1370855"/>
                    <a:pt x="1037804" y="1382380"/>
                  </a:cubicBezTo>
                  <a:cubicBezTo>
                    <a:pt x="1026279" y="1393906"/>
                    <a:pt x="1010647" y="1400381"/>
                    <a:pt x="994348" y="1400381"/>
                  </a:cubicBezTo>
                  <a:lnTo>
                    <a:pt x="61457" y="1400381"/>
                  </a:lnTo>
                  <a:cubicBezTo>
                    <a:pt x="27515" y="1400381"/>
                    <a:pt x="0" y="1372865"/>
                    <a:pt x="0" y="1338924"/>
                  </a:cubicBezTo>
                  <a:lnTo>
                    <a:pt x="0" y="61457"/>
                  </a:lnTo>
                  <a:cubicBezTo>
                    <a:pt x="0" y="27515"/>
                    <a:pt x="27515" y="0"/>
                    <a:pt x="61457"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9" name="Google Shape;219;p17"/>
            <p:cNvSpPr txBox="1"/>
            <p:nvPr/>
          </p:nvSpPr>
          <p:spPr>
            <a:xfrm>
              <a:off x="0" y="-38100"/>
              <a:ext cx="1055805" cy="1438481"/>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0" name="Google Shape;220;p17"/>
          <p:cNvSpPr txBox="1"/>
          <p:nvPr/>
        </p:nvSpPr>
        <p:spPr>
          <a:xfrm>
            <a:off x="518930" y="4284328"/>
            <a:ext cx="16944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21" name="Google Shape;221;p17"/>
          <p:cNvSpPr txBox="1"/>
          <p:nvPr/>
        </p:nvSpPr>
        <p:spPr>
          <a:xfrm>
            <a:off x="2675145" y="4284328"/>
            <a:ext cx="16995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22" name="Google Shape;222;p17"/>
          <p:cNvSpPr txBox="1"/>
          <p:nvPr/>
        </p:nvSpPr>
        <p:spPr>
          <a:xfrm>
            <a:off x="4836670" y="4284328"/>
            <a:ext cx="16995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23" name="Google Shape;223;p17"/>
          <p:cNvSpPr txBox="1"/>
          <p:nvPr/>
        </p:nvSpPr>
        <p:spPr>
          <a:xfrm>
            <a:off x="6993427" y="4284328"/>
            <a:ext cx="16995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24" name="Google Shape;224;p17"/>
          <p:cNvSpPr txBox="1"/>
          <p:nvPr/>
        </p:nvSpPr>
        <p:spPr>
          <a:xfrm>
            <a:off x="584370" y="3738671"/>
            <a:ext cx="1563606" cy="438515"/>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STEP 1</a:t>
            </a:r>
            <a:endParaRPr sz="700"/>
          </a:p>
        </p:txBody>
      </p:sp>
      <p:sp>
        <p:nvSpPr>
          <p:cNvPr id="225" name="Google Shape;225;p17"/>
          <p:cNvSpPr txBox="1"/>
          <p:nvPr/>
        </p:nvSpPr>
        <p:spPr>
          <a:xfrm>
            <a:off x="2743121" y="3738671"/>
            <a:ext cx="1563606" cy="438515"/>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STEP 2</a:t>
            </a:r>
            <a:endParaRPr sz="700"/>
          </a:p>
        </p:txBody>
      </p:sp>
      <p:sp>
        <p:nvSpPr>
          <p:cNvPr id="226" name="Google Shape;226;p17"/>
          <p:cNvSpPr txBox="1"/>
          <p:nvPr/>
        </p:nvSpPr>
        <p:spPr>
          <a:xfrm>
            <a:off x="4904646" y="3738671"/>
            <a:ext cx="1563606" cy="438515"/>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STEP 3</a:t>
            </a:r>
            <a:endParaRPr sz="700"/>
          </a:p>
        </p:txBody>
      </p:sp>
      <p:sp>
        <p:nvSpPr>
          <p:cNvPr id="227" name="Google Shape;227;p17"/>
          <p:cNvSpPr txBox="1"/>
          <p:nvPr/>
        </p:nvSpPr>
        <p:spPr>
          <a:xfrm>
            <a:off x="7063397" y="3738671"/>
            <a:ext cx="1563605" cy="438515"/>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000000"/>
                </a:solidFill>
                <a:latin typeface="Maven Pro"/>
                <a:ea typeface="Maven Pro"/>
                <a:cs typeface="Maven Pro"/>
                <a:sym typeface="Maven Pro"/>
              </a:rPr>
              <a:t>STEP 4</a:t>
            </a:r>
            <a:endParaRPr sz="700"/>
          </a:p>
        </p:txBody>
      </p:sp>
      <p:sp>
        <p:nvSpPr>
          <p:cNvPr id="228" name="Google Shape;228;p17"/>
          <p:cNvSpPr txBox="1"/>
          <p:nvPr/>
        </p:nvSpPr>
        <p:spPr>
          <a:xfrm>
            <a:off x="6344025" y="369281"/>
            <a:ext cx="2283000" cy="23088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 Dolor sit amet, consectetur adipiscing elit. Lorem ipsum dolor sit amet, consectetur adipiscing elit, sed do eiusmod tempor incididunt ut labore et dolore magna aliqua. Ut enim ad minim veniam, quis nostrud exercitation ullamco laboris nisi ut aliquip ex ea commodo consequat. </a:t>
            </a:r>
            <a:endParaRPr sz="700"/>
          </a:p>
        </p:txBody>
      </p:sp>
      <p:grpSp>
        <p:nvGrpSpPr>
          <p:cNvPr id="229" name="Google Shape;229;p17"/>
          <p:cNvGrpSpPr/>
          <p:nvPr/>
        </p:nvGrpSpPr>
        <p:grpSpPr>
          <a:xfrm>
            <a:off x="949634" y="2700805"/>
            <a:ext cx="833079" cy="833079"/>
            <a:chOff x="0" y="0"/>
            <a:chExt cx="812800" cy="812800"/>
          </a:xfrm>
        </p:grpSpPr>
        <p:sp>
          <p:nvSpPr>
            <p:cNvPr id="230" name="Google Shape;23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1" name="Google Shape;231;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2" name="Google Shape;232;p17"/>
          <p:cNvGrpSpPr/>
          <p:nvPr/>
        </p:nvGrpSpPr>
        <p:grpSpPr>
          <a:xfrm>
            <a:off x="3109772" y="2700805"/>
            <a:ext cx="833080" cy="833079"/>
            <a:chOff x="0" y="0"/>
            <a:chExt cx="812800" cy="812800"/>
          </a:xfrm>
        </p:grpSpPr>
        <p:sp>
          <p:nvSpPr>
            <p:cNvPr id="233" name="Google Shape;23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4" name="Google Shape;234;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5" name="Google Shape;235;p17"/>
          <p:cNvGrpSpPr/>
          <p:nvPr/>
        </p:nvGrpSpPr>
        <p:grpSpPr>
          <a:xfrm>
            <a:off x="5269909" y="2700805"/>
            <a:ext cx="833079" cy="833079"/>
            <a:chOff x="0" y="0"/>
            <a:chExt cx="812800" cy="812800"/>
          </a:xfrm>
        </p:grpSpPr>
        <p:sp>
          <p:nvSpPr>
            <p:cNvPr id="236" name="Google Shape;23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7" name="Google Shape;237;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8" name="Google Shape;238;p17"/>
          <p:cNvGrpSpPr/>
          <p:nvPr/>
        </p:nvGrpSpPr>
        <p:grpSpPr>
          <a:xfrm>
            <a:off x="7431344" y="2700805"/>
            <a:ext cx="833079" cy="833079"/>
            <a:chOff x="0" y="0"/>
            <a:chExt cx="812800" cy="812800"/>
          </a:xfrm>
        </p:grpSpPr>
        <p:sp>
          <p:nvSpPr>
            <p:cNvPr id="239" name="Google Shape;23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0" name="Google Shape;240;p17"/>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1" name="Google Shape;241;p17"/>
          <p:cNvSpPr txBox="1"/>
          <p:nvPr/>
        </p:nvSpPr>
        <p:spPr>
          <a:xfrm>
            <a:off x="1276291" y="2748430"/>
            <a:ext cx="179765" cy="785454"/>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
        <p:nvSpPr>
          <p:cNvPr id="242" name="Google Shape;242;p17"/>
          <p:cNvSpPr txBox="1"/>
          <p:nvPr/>
        </p:nvSpPr>
        <p:spPr>
          <a:xfrm>
            <a:off x="3436429" y="2748430"/>
            <a:ext cx="179764" cy="785454"/>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
        <p:nvSpPr>
          <p:cNvPr id="243" name="Google Shape;243;p17"/>
          <p:cNvSpPr txBox="1"/>
          <p:nvPr/>
        </p:nvSpPr>
        <p:spPr>
          <a:xfrm>
            <a:off x="5596567" y="2748430"/>
            <a:ext cx="179764" cy="785454"/>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
        <p:nvSpPr>
          <p:cNvPr id="244" name="Google Shape;244;p17"/>
          <p:cNvSpPr txBox="1"/>
          <p:nvPr/>
        </p:nvSpPr>
        <p:spPr>
          <a:xfrm>
            <a:off x="7758001" y="2748430"/>
            <a:ext cx="179765" cy="785454"/>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 sz="5500" u="none" cap="none" strike="noStrike">
                <a:solidFill>
                  <a:srgbClr val="FFFFFF"/>
                </a:solidFill>
                <a:latin typeface="Oswald"/>
                <a:ea typeface="Oswald"/>
                <a:cs typeface="Oswald"/>
                <a:sym typeface="Oswald"/>
              </a:rPr>
              <a:t>!</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248" name="Shape 248"/>
        <p:cNvGrpSpPr/>
        <p:nvPr/>
      </p:nvGrpSpPr>
      <p:grpSpPr>
        <a:xfrm>
          <a:off x="0" y="0"/>
          <a:ext cx="0" cy="0"/>
          <a:chOff x="0" y="0"/>
          <a:chExt cx="0" cy="0"/>
        </a:xfrm>
      </p:grpSpPr>
      <p:pic>
        <p:nvPicPr>
          <p:cNvPr id="249" name="Google Shape;249;p18"/>
          <p:cNvPicPr preferRelativeResize="0"/>
          <p:nvPr/>
        </p:nvPicPr>
        <p:blipFill rotWithShape="1">
          <a:blip r:embed="rId3">
            <a:alphaModFix/>
          </a:blip>
          <a:srcRect b="6094" l="10657" r="56426" t="31210"/>
          <a:stretch/>
        </p:blipFill>
        <p:spPr>
          <a:xfrm>
            <a:off x="974600" y="1605225"/>
            <a:ext cx="3009776" cy="3224750"/>
          </a:xfrm>
          <a:prstGeom prst="rect">
            <a:avLst/>
          </a:prstGeom>
          <a:noFill/>
          <a:ln>
            <a:noFill/>
          </a:ln>
        </p:spPr>
      </p:pic>
      <p:grpSp>
        <p:nvGrpSpPr>
          <p:cNvPr id="250" name="Google Shape;250;p18"/>
          <p:cNvGrpSpPr/>
          <p:nvPr/>
        </p:nvGrpSpPr>
        <p:grpSpPr>
          <a:xfrm>
            <a:off x="5287133" y="1077332"/>
            <a:ext cx="3566330" cy="754227"/>
            <a:chOff x="0" y="-38100"/>
            <a:chExt cx="1992679" cy="421423"/>
          </a:xfrm>
        </p:grpSpPr>
        <p:sp>
          <p:nvSpPr>
            <p:cNvPr id="251" name="Google Shape;251;p18"/>
            <p:cNvSpPr/>
            <p:nvPr/>
          </p:nvSpPr>
          <p:spPr>
            <a:xfrm>
              <a:off x="0" y="0"/>
              <a:ext cx="1992679" cy="383323"/>
            </a:xfrm>
            <a:custGeom>
              <a:rect b="b" l="l" r="r" t="t"/>
              <a:pathLst>
                <a:path extrusionOk="0" h="383323" w="1992679">
                  <a:moveTo>
                    <a:pt x="32563" y="0"/>
                  </a:moveTo>
                  <a:lnTo>
                    <a:pt x="1960117" y="0"/>
                  </a:lnTo>
                  <a:cubicBezTo>
                    <a:pt x="1968753" y="0"/>
                    <a:pt x="1977035" y="3431"/>
                    <a:pt x="1983142" y="9537"/>
                  </a:cubicBezTo>
                  <a:cubicBezTo>
                    <a:pt x="1989249" y="15644"/>
                    <a:pt x="1992679" y="23926"/>
                    <a:pt x="1992679" y="32563"/>
                  </a:cubicBezTo>
                  <a:lnTo>
                    <a:pt x="1992679" y="350760"/>
                  </a:lnTo>
                  <a:cubicBezTo>
                    <a:pt x="1992679" y="359397"/>
                    <a:pt x="1989249" y="367679"/>
                    <a:pt x="1983142" y="373786"/>
                  </a:cubicBezTo>
                  <a:cubicBezTo>
                    <a:pt x="1977035" y="379892"/>
                    <a:pt x="1968753" y="383323"/>
                    <a:pt x="1960117" y="383323"/>
                  </a:cubicBezTo>
                  <a:lnTo>
                    <a:pt x="32563" y="383323"/>
                  </a:lnTo>
                  <a:cubicBezTo>
                    <a:pt x="23926" y="383323"/>
                    <a:pt x="15644" y="379892"/>
                    <a:pt x="9537" y="373786"/>
                  </a:cubicBezTo>
                  <a:cubicBezTo>
                    <a:pt x="3431" y="367679"/>
                    <a:pt x="0" y="359397"/>
                    <a:pt x="0" y="350760"/>
                  </a:cubicBezTo>
                  <a:lnTo>
                    <a:pt x="0" y="32563"/>
                  </a:lnTo>
                  <a:cubicBezTo>
                    <a:pt x="0" y="23926"/>
                    <a:pt x="3431" y="15644"/>
                    <a:pt x="9537" y="9537"/>
                  </a:cubicBezTo>
                  <a:cubicBezTo>
                    <a:pt x="15644" y="3431"/>
                    <a:pt x="23926" y="0"/>
                    <a:pt x="32563"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2" name="Google Shape;252;p18"/>
            <p:cNvSpPr txBox="1"/>
            <p:nvPr/>
          </p:nvSpPr>
          <p:spPr>
            <a:xfrm>
              <a:off x="0" y="-38100"/>
              <a:ext cx="1992679" cy="421423"/>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3" name="Google Shape;253;p18"/>
          <p:cNvGrpSpPr/>
          <p:nvPr/>
        </p:nvGrpSpPr>
        <p:grpSpPr>
          <a:xfrm>
            <a:off x="6711559" y="514350"/>
            <a:ext cx="765104" cy="765103"/>
            <a:chOff x="0" y="0"/>
            <a:chExt cx="812800" cy="812800"/>
          </a:xfrm>
        </p:grpSpPr>
        <p:sp>
          <p:nvSpPr>
            <p:cNvPr id="254" name="Google Shape;25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5" name="Google Shape;255;p18"/>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6" name="Google Shape;256;p18"/>
          <p:cNvSpPr txBox="1"/>
          <p:nvPr/>
        </p:nvSpPr>
        <p:spPr>
          <a:xfrm>
            <a:off x="6820733" y="677341"/>
            <a:ext cx="499200" cy="497100"/>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FFFFFF"/>
                </a:solidFill>
                <a:latin typeface="Maven Pro"/>
                <a:ea typeface="Maven Pro"/>
                <a:cs typeface="Maven Pro"/>
                <a:sym typeface="Maven Pro"/>
              </a:rPr>
              <a:t>01</a:t>
            </a:r>
            <a:endParaRPr sz="700"/>
          </a:p>
        </p:txBody>
      </p:sp>
      <p:sp>
        <p:nvSpPr>
          <p:cNvPr id="257" name="Google Shape;257;p18"/>
          <p:cNvSpPr txBox="1"/>
          <p:nvPr/>
        </p:nvSpPr>
        <p:spPr>
          <a:xfrm>
            <a:off x="5287125" y="1313150"/>
            <a:ext cx="3566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a:t>
            </a:r>
            <a:endParaRPr sz="700"/>
          </a:p>
        </p:txBody>
      </p:sp>
      <p:grpSp>
        <p:nvGrpSpPr>
          <p:cNvPr id="258" name="Google Shape;258;p18"/>
          <p:cNvGrpSpPr/>
          <p:nvPr/>
        </p:nvGrpSpPr>
        <p:grpSpPr>
          <a:xfrm>
            <a:off x="5287133" y="2498437"/>
            <a:ext cx="3566330" cy="754227"/>
            <a:chOff x="0" y="-38100"/>
            <a:chExt cx="1992679" cy="421423"/>
          </a:xfrm>
        </p:grpSpPr>
        <p:sp>
          <p:nvSpPr>
            <p:cNvPr id="259" name="Google Shape;259;p18"/>
            <p:cNvSpPr/>
            <p:nvPr/>
          </p:nvSpPr>
          <p:spPr>
            <a:xfrm>
              <a:off x="0" y="0"/>
              <a:ext cx="1992679" cy="383323"/>
            </a:xfrm>
            <a:custGeom>
              <a:rect b="b" l="l" r="r" t="t"/>
              <a:pathLst>
                <a:path extrusionOk="0" h="383323" w="1992679">
                  <a:moveTo>
                    <a:pt x="32563" y="0"/>
                  </a:moveTo>
                  <a:lnTo>
                    <a:pt x="1960117" y="0"/>
                  </a:lnTo>
                  <a:cubicBezTo>
                    <a:pt x="1968753" y="0"/>
                    <a:pt x="1977035" y="3431"/>
                    <a:pt x="1983142" y="9537"/>
                  </a:cubicBezTo>
                  <a:cubicBezTo>
                    <a:pt x="1989249" y="15644"/>
                    <a:pt x="1992679" y="23926"/>
                    <a:pt x="1992679" y="32563"/>
                  </a:cubicBezTo>
                  <a:lnTo>
                    <a:pt x="1992679" y="350760"/>
                  </a:lnTo>
                  <a:cubicBezTo>
                    <a:pt x="1992679" y="359397"/>
                    <a:pt x="1989249" y="367679"/>
                    <a:pt x="1983142" y="373786"/>
                  </a:cubicBezTo>
                  <a:cubicBezTo>
                    <a:pt x="1977035" y="379892"/>
                    <a:pt x="1968753" y="383323"/>
                    <a:pt x="1960117" y="383323"/>
                  </a:cubicBezTo>
                  <a:lnTo>
                    <a:pt x="32563" y="383323"/>
                  </a:lnTo>
                  <a:cubicBezTo>
                    <a:pt x="23926" y="383323"/>
                    <a:pt x="15644" y="379892"/>
                    <a:pt x="9537" y="373786"/>
                  </a:cubicBezTo>
                  <a:cubicBezTo>
                    <a:pt x="3431" y="367679"/>
                    <a:pt x="0" y="359397"/>
                    <a:pt x="0" y="350760"/>
                  </a:cubicBezTo>
                  <a:lnTo>
                    <a:pt x="0" y="32563"/>
                  </a:lnTo>
                  <a:cubicBezTo>
                    <a:pt x="0" y="23926"/>
                    <a:pt x="3431" y="15644"/>
                    <a:pt x="9537" y="9537"/>
                  </a:cubicBezTo>
                  <a:cubicBezTo>
                    <a:pt x="15644" y="3431"/>
                    <a:pt x="23926" y="0"/>
                    <a:pt x="32563"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0" name="Google Shape;260;p18"/>
            <p:cNvSpPr txBox="1"/>
            <p:nvPr/>
          </p:nvSpPr>
          <p:spPr>
            <a:xfrm>
              <a:off x="0" y="-38100"/>
              <a:ext cx="1992679" cy="421423"/>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1" name="Google Shape;261;p18"/>
          <p:cNvGrpSpPr/>
          <p:nvPr/>
        </p:nvGrpSpPr>
        <p:grpSpPr>
          <a:xfrm>
            <a:off x="6711559" y="1935456"/>
            <a:ext cx="765104" cy="765103"/>
            <a:chOff x="0" y="0"/>
            <a:chExt cx="812800" cy="812800"/>
          </a:xfrm>
        </p:grpSpPr>
        <p:sp>
          <p:nvSpPr>
            <p:cNvPr id="262" name="Google Shape;26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3" name="Google Shape;263;p18"/>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4" name="Google Shape;264;p18"/>
          <p:cNvSpPr txBox="1"/>
          <p:nvPr/>
        </p:nvSpPr>
        <p:spPr>
          <a:xfrm>
            <a:off x="6722546" y="2098447"/>
            <a:ext cx="695400" cy="497100"/>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FFFFFF"/>
                </a:solidFill>
                <a:latin typeface="Maven Pro"/>
                <a:ea typeface="Maven Pro"/>
                <a:cs typeface="Maven Pro"/>
                <a:sym typeface="Maven Pro"/>
              </a:rPr>
              <a:t>02</a:t>
            </a:r>
            <a:endParaRPr sz="700"/>
          </a:p>
        </p:txBody>
      </p:sp>
      <p:sp>
        <p:nvSpPr>
          <p:cNvPr id="265" name="Google Shape;265;p18"/>
          <p:cNvSpPr txBox="1"/>
          <p:nvPr/>
        </p:nvSpPr>
        <p:spPr>
          <a:xfrm>
            <a:off x="5287125" y="2734250"/>
            <a:ext cx="3566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a:t>
            </a:r>
            <a:endParaRPr sz="700"/>
          </a:p>
        </p:txBody>
      </p:sp>
      <p:grpSp>
        <p:nvGrpSpPr>
          <p:cNvPr id="266" name="Google Shape;266;p18"/>
          <p:cNvGrpSpPr/>
          <p:nvPr/>
        </p:nvGrpSpPr>
        <p:grpSpPr>
          <a:xfrm>
            <a:off x="5287133" y="3919543"/>
            <a:ext cx="3566330" cy="754227"/>
            <a:chOff x="0" y="-38100"/>
            <a:chExt cx="1992679" cy="421423"/>
          </a:xfrm>
        </p:grpSpPr>
        <p:sp>
          <p:nvSpPr>
            <p:cNvPr id="267" name="Google Shape;267;p18"/>
            <p:cNvSpPr/>
            <p:nvPr/>
          </p:nvSpPr>
          <p:spPr>
            <a:xfrm>
              <a:off x="0" y="0"/>
              <a:ext cx="1992679" cy="383323"/>
            </a:xfrm>
            <a:custGeom>
              <a:rect b="b" l="l" r="r" t="t"/>
              <a:pathLst>
                <a:path extrusionOk="0" h="383323" w="1992679">
                  <a:moveTo>
                    <a:pt x="32563" y="0"/>
                  </a:moveTo>
                  <a:lnTo>
                    <a:pt x="1960117" y="0"/>
                  </a:lnTo>
                  <a:cubicBezTo>
                    <a:pt x="1968753" y="0"/>
                    <a:pt x="1977035" y="3431"/>
                    <a:pt x="1983142" y="9537"/>
                  </a:cubicBezTo>
                  <a:cubicBezTo>
                    <a:pt x="1989249" y="15644"/>
                    <a:pt x="1992679" y="23926"/>
                    <a:pt x="1992679" y="32563"/>
                  </a:cubicBezTo>
                  <a:lnTo>
                    <a:pt x="1992679" y="350760"/>
                  </a:lnTo>
                  <a:cubicBezTo>
                    <a:pt x="1992679" y="359397"/>
                    <a:pt x="1989249" y="367679"/>
                    <a:pt x="1983142" y="373786"/>
                  </a:cubicBezTo>
                  <a:cubicBezTo>
                    <a:pt x="1977035" y="379892"/>
                    <a:pt x="1968753" y="383323"/>
                    <a:pt x="1960117" y="383323"/>
                  </a:cubicBezTo>
                  <a:lnTo>
                    <a:pt x="32563" y="383323"/>
                  </a:lnTo>
                  <a:cubicBezTo>
                    <a:pt x="23926" y="383323"/>
                    <a:pt x="15644" y="379892"/>
                    <a:pt x="9537" y="373786"/>
                  </a:cubicBezTo>
                  <a:cubicBezTo>
                    <a:pt x="3431" y="367679"/>
                    <a:pt x="0" y="359397"/>
                    <a:pt x="0" y="350760"/>
                  </a:cubicBezTo>
                  <a:lnTo>
                    <a:pt x="0" y="32563"/>
                  </a:lnTo>
                  <a:cubicBezTo>
                    <a:pt x="0" y="23926"/>
                    <a:pt x="3431" y="15644"/>
                    <a:pt x="9537" y="9537"/>
                  </a:cubicBezTo>
                  <a:cubicBezTo>
                    <a:pt x="15644" y="3431"/>
                    <a:pt x="23926" y="0"/>
                    <a:pt x="32563" y="0"/>
                  </a:cubicBez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8" name="Google Shape;268;p18"/>
            <p:cNvSpPr txBox="1"/>
            <p:nvPr/>
          </p:nvSpPr>
          <p:spPr>
            <a:xfrm>
              <a:off x="0" y="-38100"/>
              <a:ext cx="1992679" cy="421423"/>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9" name="Google Shape;269;p18"/>
          <p:cNvGrpSpPr/>
          <p:nvPr/>
        </p:nvGrpSpPr>
        <p:grpSpPr>
          <a:xfrm>
            <a:off x="6711559" y="3356561"/>
            <a:ext cx="765104" cy="765103"/>
            <a:chOff x="0" y="0"/>
            <a:chExt cx="812800" cy="812800"/>
          </a:xfrm>
        </p:grpSpPr>
        <p:sp>
          <p:nvSpPr>
            <p:cNvPr id="270" name="Google Shape;27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46767"/>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1" name="Google Shape;271;p18"/>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2" name="Google Shape;272;p18"/>
          <p:cNvSpPr txBox="1"/>
          <p:nvPr/>
        </p:nvSpPr>
        <p:spPr>
          <a:xfrm>
            <a:off x="6722546" y="3519552"/>
            <a:ext cx="695400" cy="497100"/>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1" i="0" lang="en" sz="3400" u="none" cap="none" strike="noStrike">
                <a:solidFill>
                  <a:srgbClr val="FFFFFF"/>
                </a:solidFill>
                <a:latin typeface="Maven Pro"/>
                <a:ea typeface="Maven Pro"/>
                <a:cs typeface="Maven Pro"/>
                <a:sym typeface="Maven Pro"/>
              </a:rPr>
              <a:t>03</a:t>
            </a:r>
            <a:endParaRPr sz="700"/>
          </a:p>
        </p:txBody>
      </p:sp>
      <p:sp>
        <p:nvSpPr>
          <p:cNvPr id="273" name="Google Shape;273;p18"/>
          <p:cNvSpPr txBox="1"/>
          <p:nvPr/>
        </p:nvSpPr>
        <p:spPr>
          <a:xfrm>
            <a:off x="5287125" y="4155350"/>
            <a:ext cx="3566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sed do eiusmod tempor.</a:t>
            </a:r>
            <a:endParaRPr sz="700"/>
          </a:p>
        </p:txBody>
      </p:sp>
      <p:sp>
        <p:nvSpPr>
          <p:cNvPr id="274" name="Google Shape;274;p18"/>
          <p:cNvSpPr txBox="1"/>
          <p:nvPr/>
        </p:nvSpPr>
        <p:spPr>
          <a:xfrm>
            <a:off x="237080" y="576263"/>
            <a:ext cx="4991588" cy="915076"/>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rPr b="1" i="0" lang="en" sz="6400" u="none" cap="none" strike="noStrike">
                <a:solidFill>
                  <a:srgbClr val="000000"/>
                </a:solidFill>
                <a:latin typeface="Oswald"/>
                <a:ea typeface="Oswald"/>
                <a:cs typeface="Oswald"/>
                <a:sym typeface="Oswald"/>
              </a:rPr>
              <a:t>SAFETY TIPS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B4BE"/>
        </a:solidFill>
      </p:bgPr>
    </p:bg>
    <p:spTree>
      <p:nvGrpSpPr>
        <p:cNvPr id="278" name="Shape 278"/>
        <p:cNvGrpSpPr/>
        <p:nvPr/>
      </p:nvGrpSpPr>
      <p:grpSpPr>
        <a:xfrm>
          <a:off x="0" y="0"/>
          <a:ext cx="0" cy="0"/>
          <a:chOff x="0" y="0"/>
          <a:chExt cx="0" cy="0"/>
        </a:xfrm>
      </p:grpSpPr>
      <p:pic>
        <p:nvPicPr>
          <p:cNvPr id="279" name="Google Shape;279;p19"/>
          <p:cNvPicPr preferRelativeResize="0"/>
          <p:nvPr/>
        </p:nvPicPr>
        <p:blipFill rotWithShape="1">
          <a:blip r:embed="rId3">
            <a:alphaModFix/>
          </a:blip>
          <a:srcRect b="0" l="34641" r="34727" t="28576"/>
          <a:stretch/>
        </p:blipFill>
        <p:spPr>
          <a:xfrm>
            <a:off x="3167425" y="1469850"/>
            <a:ext cx="2801002" cy="3673650"/>
          </a:xfrm>
          <a:prstGeom prst="rect">
            <a:avLst/>
          </a:prstGeom>
          <a:noFill/>
          <a:ln>
            <a:noFill/>
          </a:ln>
        </p:spPr>
      </p:pic>
      <p:grpSp>
        <p:nvGrpSpPr>
          <p:cNvPr id="280" name="Google Shape;280;p19"/>
          <p:cNvGrpSpPr/>
          <p:nvPr/>
        </p:nvGrpSpPr>
        <p:grpSpPr>
          <a:xfrm>
            <a:off x="1092894" y="1488854"/>
            <a:ext cx="1643903" cy="1643903"/>
            <a:chOff x="0" y="0"/>
            <a:chExt cx="812800" cy="812800"/>
          </a:xfrm>
        </p:grpSpPr>
        <p:sp>
          <p:nvSpPr>
            <p:cNvPr id="281" name="Google Shape;28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2" name="Google Shape;282;p19"/>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3" name="Google Shape;283;p19"/>
          <p:cNvGrpSpPr/>
          <p:nvPr/>
        </p:nvGrpSpPr>
        <p:grpSpPr>
          <a:xfrm>
            <a:off x="6144378" y="1488854"/>
            <a:ext cx="1643903" cy="1643903"/>
            <a:chOff x="0" y="0"/>
            <a:chExt cx="812800" cy="812800"/>
          </a:xfrm>
        </p:grpSpPr>
        <p:sp>
          <p:nvSpPr>
            <p:cNvPr id="284" name="Google Shape;28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5" name="Google Shape;285;p19"/>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l">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86" name="Google Shape;286;p19"/>
          <p:cNvPicPr preferRelativeResize="0"/>
          <p:nvPr/>
        </p:nvPicPr>
        <p:blipFill rotWithShape="1">
          <a:blip r:embed="rId4">
            <a:alphaModFix/>
          </a:blip>
          <a:srcRect b="0" l="0" r="0" t="0"/>
          <a:stretch/>
        </p:blipFill>
        <p:spPr>
          <a:xfrm>
            <a:off x="1073895" y="1469856"/>
            <a:ext cx="1681900" cy="1681900"/>
          </a:xfrm>
          <a:prstGeom prst="rect">
            <a:avLst/>
          </a:prstGeom>
          <a:noFill/>
          <a:ln>
            <a:noFill/>
          </a:ln>
        </p:spPr>
      </p:pic>
      <p:pic>
        <p:nvPicPr>
          <p:cNvPr id="287" name="Google Shape;287;p19"/>
          <p:cNvPicPr preferRelativeResize="0"/>
          <p:nvPr/>
        </p:nvPicPr>
        <p:blipFill rotWithShape="1">
          <a:blip r:embed="rId5">
            <a:alphaModFix/>
          </a:blip>
          <a:srcRect b="0" l="0" r="0" t="0"/>
          <a:stretch/>
        </p:blipFill>
        <p:spPr>
          <a:xfrm>
            <a:off x="6125380" y="1469856"/>
            <a:ext cx="1681900" cy="1681900"/>
          </a:xfrm>
          <a:prstGeom prst="rect">
            <a:avLst/>
          </a:prstGeom>
          <a:noFill/>
          <a:ln>
            <a:noFill/>
          </a:ln>
        </p:spPr>
      </p:pic>
      <p:sp>
        <p:nvSpPr>
          <p:cNvPr id="288" name="Google Shape;288;p19"/>
          <p:cNvSpPr txBox="1"/>
          <p:nvPr/>
        </p:nvSpPr>
        <p:spPr>
          <a:xfrm>
            <a:off x="1913197" y="412044"/>
            <a:ext cx="5317608" cy="914885"/>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i="0" lang="en" sz="6400" u="none" cap="none" strike="noStrike">
                <a:solidFill>
                  <a:srgbClr val="000000"/>
                </a:solidFill>
                <a:latin typeface="Oswald"/>
                <a:ea typeface="Oswald"/>
                <a:cs typeface="Oswald"/>
                <a:sym typeface="Oswald"/>
              </a:rPr>
              <a:t>STATISTICS</a:t>
            </a:r>
            <a:endParaRPr sz="700"/>
          </a:p>
        </p:txBody>
      </p:sp>
      <p:sp>
        <p:nvSpPr>
          <p:cNvPr id="289" name="Google Shape;289;p19"/>
          <p:cNvSpPr txBox="1"/>
          <p:nvPr/>
        </p:nvSpPr>
        <p:spPr>
          <a:xfrm>
            <a:off x="920109" y="3853856"/>
            <a:ext cx="19896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90" name="Google Shape;290;p19"/>
          <p:cNvSpPr txBox="1"/>
          <p:nvPr/>
        </p:nvSpPr>
        <p:spPr>
          <a:xfrm>
            <a:off x="5971593" y="3853856"/>
            <a:ext cx="1989600" cy="609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 sz="1200" u="none" cap="none" strike="noStrike">
                <a:solidFill>
                  <a:srgbClr val="000000"/>
                </a:solidFill>
                <a:latin typeface="Martel Sans"/>
                <a:ea typeface="Martel Sans"/>
                <a:cs typeface="Martel Sans"/>
                <a:sym typeface="Martel Sans"/>
              </a:rPr>
              <a:t>Lorem ipsum dolor sit amet, consectetur adipiscing elit. </a:t>
            </a:r>
            <a:endParaRPr sz="700"/>
          </a:p>
        </p:txBody>
      </p:sp>
      <p:sp>
        <p:nvSpPr>
          <p:cNvPr id="291" name="Google Shape;291;p19"/>
          <p:cNvSpPr txBox="1"/>
          <p:nvPr/>
        </p:nvSpPr>
        <p:spPr>
          <a:xfrm>
            <a:off x="6490813" y="2144119"/>
            <a:ext cx="951032" cy="395288"/>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EA4F57"/>
                </a:solidFill>
                <a:latin typeface="Maven Pro"/>
                <a:ea typeface="Maven Pro"/>
                <a:cs typeface="Maven Pro"/>
                <a:sym typeface="Maven Pro"/>
              </a:rPr>
              <a:t>30%</a:t>
            </a:r>
            <a:endParaRPr sz="700"/>
          </a:p>
        </p:txBody>
      </p:sp>
      <p:sp>
        <p:nvSpPr>
          <p:cNvPr id="292" name="Google Shape;292;p19"/>
          <p:cNvSpPr txBox="1"/>
          <p:nvPr/>
        </p:nvSpPr>
        <p:spPr>
          <a:xfrm>
            <a:off x="1439330" y="2144119"/>
            <a:ext cx="951032" cy="395288"/>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EA4F57"/>
                </a:solidFill>
                <a:latin typeface="Maven Pro"/>
                <a:ea typeface="Maven Pro"/>
                <a:cs typeface="Maven Pro"/>
                <a:sym typeface="Maven Pro"/>
              </a:rPr>
              <a:t>50%</a:t>
            </a:r>
            <a:endParaRPr sz="700"/>
          </a:p>
        </p:txBody>
      </p:sp>
      <p:sp>
        <p:nvSpPr>
          <p:cNvPr id="293" name="Google Shape;293;p19"/>
          <p:cNvSpPr txBox="1"/>
          <p:nvPr/>
        </p:nvSpPr>
        <p:spPr>
          <a:xfrm>
            <a:off x="514350" y="3339506"/>
            <a:ext cx="2801100" cy="4386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STATISTI</a:t>
            </a:r>
            <a:r>
              <a:rPr b="1" lang="en" sz="3000">
                <a:latin typeface="Maven Pro"/>
                <a:ea typeface="Maven Pro"/>
                <a:cs typeface="Maven Pro"/>
                <a:sym typeface="Maven Pro"/>
              </a:rPr>
              <a:t>C</a:t>
            </a:r>
            <a:r>
              <a:rPr b="1" i="0" lang="en" sz="3000" u="none" cap="none" strike="noStrike">
                <a:solidFill>
                  <a:srgbClr val="000000"/>
                </a:solidFill>
                <a:latin typeface="Maven Pro"/>
                <a:ea typeface="Maven Pro"/>
                <a:cs typeface="Maven Pro"/>
                <a:sym typeface="Maven Pro"/>
              </a:rPr>
              <a:t>S 1</a:t>
            </a:r>
            <a:endParaRPr sz="700"/>
          </a:p>
        </p:txBody>
      </p:sp>
      <p:sp>
        <p:nvSpPr>
          <p:cNvPr id="294" name="Google Shape;294;p19"/>
          <p:cNvSpPr txBox="1"/>
          <p:nvPr/>
        </p:nvSpPr>
        <p:spPr>
          <a:xfrm>
            <a:off x="5565834" y="3339506"/>
            <a:ext cx="2801100" cy="4386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 sz="3000" u="none" cap="none" strike="noStrike">
                <a:solidFill>
                  <a:srgbClr val="000000"/>
                </a:solidFill>
                <a:latin typeface="Maven Pro"/>
                <a:ea typeface="Maven Pro"/>
                <a:cs typeface="Maven Pro"/>
                <a:sym typeface="Maven Pro"/>
              </a:rPr>
              <a:t>STATISTI</a:t>
            </a:r>
            <a:r>
              <a:rPr b="1" lang="en" sz="3000">
                <a:latin typeface="Maven Pro"/>
                <a:ea typeface="Maven Pro"/>
                <a:cs typeface="Maven Pro"/>
                <a:sym typeface="Maven Pro"/>
              </a:rPr>
              <a:t>C</a:t>
            </a:r>
            <a:r>
              <a:rPr b="1" i="0" lang="en" sz="3000" u="none" cap="none" strike="noStrike">
                <a:solidFill>
                  <a:srgbClr val="000000"/>
                </a:solidFill>
                <a:latin typeface="Maven Pro"/>
                <a:ea typeface="Maven Pro"/>
                <a:cs typeface="Maven Pro"/>
                <a:sym typeface="Maven Pro"/>
              </a:rPr>
              <a:t>S 2</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92B4BE"/>
      </a:lt1>
      <a:dk2>
        <a:srgbClr val="000000"/>
      </a:dk2>
      <a:lt2>
        <a:srgbClr val="92B4B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