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Roboto"/>
      <p:bold r:id="rId24"/>
      <p:boldItalic r:id="rId25"/>
    </p:embeddedFont>
    <p:embeddedFont>
      <p:font typeface="Montserrat"/>
      <p:regular r:id="rId26"/>
      <p:bold r:id="rId27"/>
      <p:italic r:id="rId28"/>
      <p:boldItalic r:id="rId29"/>
    </p:embeddedFont>
    <p:embeddedFont>
      <p:font typeface="Montserrat Black"/>
      <p:bold r:id="rId30"/>
      <p:boldItalic r:id="rId31"/>
    </p:embeddedFont>
    <p:embeddedFont>
      <p:font typeface="Open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527D08E-C879-430A-9A5C-8CC400D6BC28}">
  <a:tblStyle styleId="{2527D08E-C879-430A-9A5C-8CC400D6BC2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bold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ontserrat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Black-boldItalic.fntdata"/><Relationship Id="rId30" Type="http://schemas.openxmlformats.org/officeDocument/2006/relationships/font" Target="fonts/MontserratBlack-bold.fntdata"/><Relationship Id="rId11" Type="http://schemas.openxmlformats.org/officeDocument/2006/relationships/slide" Target="slides/slide5.xml"/><Relationship Id="rId33" Type="http://schemas.openxmlformats.org/officeDocument/2006/relationships/font" Target="fonts/OpenSans-bold.fntdata"/><Relationship Id="rId10" Type="http://schemas.openxmlformats.org/officeDocument/2006/relationships/slide" Target="slides/slide4.xml"/><Relationship Id="rId32" Type="http://schemas.openxmlformats.org/officeDocument/2006/relationships/font" Target="fonts/OpenSans-regular.fntdata"/><Relationship Id="rId13" Type="http://schemas.openxmlformats.org/officeDocument/2006/relationships/slide" Target="slides/slide7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6.xml"/><Relationship Id="rId34" Type="http://schemas.openxmlformats.org/officeDocument/2006/relationships/font" Target="fonts/OpenSans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d4ba72f3a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30d4ba72f3a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0d4ba72f3a_2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30d4ba72f3a_2_2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0d4ba72f3a_2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0d4ba72f3a_2_2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0d4ba72f3a_2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30d4ba72f3a_2_2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0d4ba72f3a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30d4ba72f3a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0d4ba72f3a_2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30d4ba72f3a_2_3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0d4ba72f3a_2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30d4ba72f3a_2_3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0d4ba72f3a_2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30d4ba72f3a_2_3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0d4ba72f3a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30d4ba72f3a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d4ba72f3a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30d4ba72f3a_2_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d4ba72f3a_2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30d4ba72f3a_2_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d4ba72f3a_2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30d4ba72f3a_2_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0d4ba72f3a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30d4ba72f3a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d4ba72f3a_2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0d4ba72f3a_2_1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0d4ba72f3a_2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30d4ba72f3a_2_1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0d4ba72f3a_2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30d4ba72f3a_2_1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0d4ba72f3a_2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30d4ba72f3a_2_2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226100" y="896975"/>
            <a:ext cx="6761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None/>
              <a:defRPr sz="59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226100" y="3138925"/>
            <a:ext cx="435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734416" y="2387660"/>
            <a:ext cx="3007678" cy="3007678"/>
          </a:xfrm>
          <a:custGeom>
            <a:rect b="b" l="l" r="r" t="t"/>
            <a:pathLst>
              <a:path extrusionOk="0" h="6015356" w="6015356">
                <a:moveTo>
                  <a:pt x="0" y="0"/>
                </a:moveTo>
                <a:lnTo>
                  <a:pt x="6015356" y="0"/>
                </a:lnTo>
                <a:lnTo>
                  <a:pt x="6015356" y="6015356"/>
                </a:lnTo>
                <a:lnTo>
                  <a:pt x="0" y="6015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>
            <a:off x="-2347447" y="-2341419"/>
            <a:ext cx="4955536" cy="6056766"/>
          </a:xfrm>
          <a:custGeom>
            <a:rect b="b" l="l" r="r" t="t"/>
            <a:pathLst>
              <a:path extrusionOk="0" h="12113532" w="9911071">
                <a:moveTo>
                  <a:pt x="0" y="0"/>
                </a:moveTo>
                <a:lnTo>
                  <a:pt x="9911071" y="0"/>
                </a:lnTo>
                <a:lnTo>
                  <a:pt x="9911071" y="12113532"/>
                </a:lnTo>
                <a:lnTo>
                  <a:pt x="0" y="12113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5" name="Google Shape;15;p2"/>
          <p:cNvCxnSpPr/>
          <p:nvPr/>
        </p:nvCxnSpPr>
        <p:spPr>
          <a:xfrm>
            <a:off x="1337397" y="3033789"/>
            <a:ext cx="2884200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6" name="Google Shape;16;p2"/>
          <p:cNvSpPr/>
          <p:nvPr/>
        </p:nvSpPr>
        <p:spPr>
          <a:xfrm>
            <a:off x="5871062" y="2955923"/>
            <a:ext cx="1158608" cy="1158608"/>
          </a:xfrm>
          <a:custGeom>
            <a:rect b="b" l="l" r="r" t="t"/>
            <a:pathLst>
              <a:path extrusionOk="0" h="2317215" w="2317215">
                <a:moveTo>
                  <a:pt x="0" y="0"/>
                </a:moveTo>
                <a:lnTo>
                  <a:pt x="2317215" y="0"/>
                </a:lnTo>
                <a:lnTo>
                  <a:pt x="2317215" y="2317214"/>
                </a:lnTo>
                <a:lnTo>
                  <a:pt x="0" y="231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5193844" y="-75321"/>
            <a:ext cx="3950191" cy="5218719"/>
            <a:chOff x="0" y="-38100"/>
            <a:chExt cx="2080800" cy="2749009"/>
          </a:xfrm>
        </p:grpSpPr>
        <p:sp>
          <p:nvSpPr>
            <p:cNvPr id="19" name="Google Shape;19;p3"/>
            <p:cNvSpPr/>
            <p:nvPr/>
          </p:nvSpPr>
          <p:spPr>
            <a:xfrm>
              <a:off x="0" y="0"/>
              <a:ext cx="2080741" cy="2710909"/>
            </a:xfrm>
            <a:custGeom>
              <a:rect b="b" l="l" r="r" t="t"/>
              <a:pathLst>
                <a:path extrusionOk="0" h="2710909" w="2080741">
                  <a:moveTo>
                    <a:pt x="0" y="0"/>
                  </a:moveTo>
                  <a:lnTo>
                    <a:pt x="2080741" y="0"/>
                  </a:lnTo>
                  <a:lnTo>
                    <a:pt x="2080741" y="2710909"/>
                  </a:lnTo>
                  <a:lnTo>
                    <a:pt x="0" y="2710909"/>
                  </a:lnTo>
                  <a:close/>
                </a:path>
              </a:pathLst>
            </a:custGeom>
            <a:solidFill>
              <a:srgbClr val="BFD36D"/>
            </a:solidFill>
            <a:ln>
              <a:noFill/>
            </a:ln>
          </p:spPr>
        </p:sp>
        <p:sp>
          <p:nvSpPr>
            <p:cNvPr id="20" name="Google Shape;20;p3"/>
            <p:cNvSpPr txBox="1"/>
            <p:nvPr/>
          </p:nvSpPr>
          <p:spPr>
            <a:xfrm>
              <a:off x="0" y="-38100"/>
              <a:ext cx="2080800" cy="27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21;p3"/>
          <p:cNvSpPr/>
          <p:nvPr>
            <p:ph idx="2" type="pic"/>
          </p:nvPr>
        </p:nvSpPr>
        <p:spPr>
          <a:xfrm>
            <a:off x="5481050" y="250650"/>
            <a:ext cx="3358800" cy="46122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3"/>
          <p:cNvSpPr txBox="1"/>
          <p:nvPr>
            <p:ph type="title"/>
          </p:nvPr>
        </p:nvSpPr>
        <p:spPr>
          <a:xfrm>
            <a:off x="616500" y="2150850"/>
            <a:ext cx="4183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3738469" y="3600450"/>
            <a:ext cx="1455375" cy="4042708"/>
          </a:xfrm>
          <a:custGeom>
            <a:rect b="b" l="l" r="r" t="t"/>
            <a:pathLst>
              <a:path extrusionOk="0" h="8085417" w="2910750">
                <a:moveTo>
                  <a:pt x="0" y="0"/>
                </a:moveTo>
                <a:lnTo>
                  <a:pt x="2910750" y="0"/>
                </a:lnTo>
                <a:lnTo>
                  <a:pt x="2910750" y="8085417"/>
                </a:lnTo>
                <a:lnTo>
                  <a:pt x="0" y="80854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3"/>
          <p:cNvSpPr/>
          <p:nvPr/>
        </p:nvSpPr>
        <p:spPr>
          <a:xfrm rot="10800000">
            <a:off x="-313631" y="-324131"/>
            <a:ext cx="1975104" cy="2057400"/>
          </a:xfrm>
          <a:custGeom>
            <a:rect b="b" l="l" r="r" t="t"/>
            <a:pathLst>
              <a:path extrusionOk="0" h="4114800" w="3950208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3"/>
          <p:cNvSpPr/>
          <p:nvPr/>
        </p:nvSpPr>
        <p:spPr>
          <a:xfrm>
            <a:off x="4233619" y="697425"/>
            <a:ext cx="1340824" cy="1340824"/>
          </a:xfrm>
          <a:custGeom>
            <a:rect b="b" l="l" r="r" t="t"/>
            <a:pathLst>
              <a:path extrusionOk="0" h="2681647" w="2681647">
                <a:moveTo>
                  <a:pt x="0" y="0"/>
                </a:moveTo>
                <a:lnTo>
                  <a:pt x="2681648" y="0"/>
                </a:lnTo>
                <a:lnTo>
                  <a:pt x="2681648" y="2681647"/>
                </a:lnTo>
                <a:lnTo>
                  <a:pt x="0" y="2681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7" name="Google Shape;27;p3"/>
          <p:cNvCxnSpPr/>
          <p:nvPr/>
        </p:nvCxnSpPr>
        <p:spPr>
          <a:xfrm>
            <a:off x="616499" y="3473362"/>
            <a:ext cx="2491500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540300" y="673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540300" y="1381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-1135169" y="-1543050"/>
            <a:ext cx="3299038" cy="2057400"/>
          </a:xfrm>
          <a:custGeom>
            <a:rect b="b" l="l" r="r" t="t"/>
            <a:pathLst>
              <a:path extrusionOk="0" h="4114800" w="6598076">
                <a:moveTo>
                  <a:pt x="0" y="0"/>
                </a:moveTo>
                <a:lnTo>
                  <a:pt x="6598076" y="0"/>
                </a:lnTo>
                <a:lnTo>
                  <a:pt x="65980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>
            <a:off x="6980131" y="-1543050"/>
            <a:ext cx="3299038" cy="2057400"/>
          </a:xfrm>
          <a:custGeom>
            <a:rect b="b" l="l" r="r" t="t"/>
            <a:pathLst>
              <a:path extrusionOk="0" h="4114800" w="6598076">
                <a:moveTo>
                  <a:pt x="0" y="0"/>
                </a:moveTo>
                <a:lnTo>
                  <a:pt x="6598076" y="0"/>
                </a:lnTo>
                <a:lnTo>
                  <a:pt x="65980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4"/>
          <p:cNvSpPr/>
          <p:nvPr/>
        </p:nvSpPr>
        <p:spPr>
          <a:xfrm>
            <a:off x="3543300" y="4652963"/>
            <a:ext cx="2057400" cy="20574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4"/>
          <p:cNvSpPr/>
          <p:nvPr/>
        </p:nvSpPr>
        <p:spPr>
          <a:xfrm>
            <a:off x="4341512" y="4118038"/>
            <a:ext cx="1038727" cy="1069850"/>
          </a:xfrm>
          <a:custGeom>
            <a:rect b="b" l="l" r="r" t="t"/>
            <a:pathLst>
              <a:path extrusionOk="0" h="2139699" w="2077454">
                <a:moveTo>
                  <a:pt x="0" y="0"/>
                </a:moveTo>
                <a:lnTo>
                  <a:pt x="2077453" y="0"/>
                </a:lnTo>
                <a:lnTo>
                  <a:pt x="2077453" y="2139700"/>
                </a:lnTo>
                <a:lnTo>
                  <a:pt x="0" y="2139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-839050" y="4359775"/>
            <a:ext cx="10822200" cy="0"/>
          </a:xfrm>
          <a:prstGeom prst="straightConnector1">
            <a:avLst/>
          </a:prstGeom>
          <a:noFill/>
          <a:ln cap="flat" cmpd="sng" w="952500">
            <a:solidFill>
              <a:srgbClr val="54B94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5"/>
          <p:cNvSpPr/>
          <p:nvPr/>
        </p:nvSpPr>
        <p:spPr>
          <a:xfrm>
            <a:off x="1973152" y="3117482"/>
            <a:ext cx="5183682" cy="5461734"/>
          </a:xfrm>
          <a:custGeom>
            <a:rect b="b" l="l" r="r" t="t"/>
            <a:pathLst>
              <a:path extrusionOk="0" h="10923468" w="10367364">
                <a:moveTo>
                  <a:pt x="0" y="0"/>
                </a:moveTo>
                <a:lnTo>
                  <a:pt x="10367364" y="0"/>
                </a:lnTo>
                <a:lnTo>
                  <a:pt x="10367364" y="10923468"/>
                </a:lnTo>
                <a:lnTo>
                  <a:pt x="0" y="10923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514350" y="1729375"/>
            <a:ext cx="3134543" cy="2057400"/>
          </a:xfrm>
          <a:custGeom>
            <a:rect b="b" l="l" r="r" t="t"/>
            <a:pathLst>
              <a:path extrusionOk="0" h="4114800" w="6269086">
                <a:moveTo>
                  <a:pt x="0" y="0"/>
                </a:moveTo>
                <a:lnTo>
                  <a:pt x="6269086" y="0"/>
                </a:lnTo>
                <a:lnTo>
                  <a:pt x="62690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" name="Google Shape;47;p6"/>
          <p:cNvSpPr/>
          <p:nvPr/>
        </p:nvSpPr>
        <p:spPr>
          <a:xfrm>
            <a:off x="2749723" y="1729375"/>
            <a:ext cx="3134543" cy="2057400"/>
          </a:xfrm>
          <a:custGeom>
            <a:rect b="b" l="l" r="r" t="t"/>
            <a:pathLst>
              <a:path extrusionOk="0" h="4114800" w="6269086">
                <a:moveTo>
                  <a:pt x="0" y="0"/>
                </a:moveTo>
                <a:lnTo>
                  <a:pt x="6269085" y="0"/>
                </a:lnTo>
                <a:lnTo>
                  <a:pt x="62690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6"/>
          <p:cNvSpPr/>
          <p:nvPr/>
        </p:nvSpPr>
        <p:spPr>
          <a:xfrm>
            <a:off x="5001462" y="1729375"/>
            <a:ext cx="3134543" cy="2057400"/>
          </a:xfrm>
          <a:custGeom>
            <a:rect b="b" l="l" r="r" t="t"/>
            <a:pathLst>
              <a:path extrusionOk="0" h="4114800" w="6269086">
                <a:moveTo>
                  <a:pt x="0" y="0"/>
                </a:moveTo>
                <a:lnTo>
                  <a:pt x="6269086" y="0"/>
                </a:lnTo>
                <a:lnTo>
                  <a:pt x="62690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6"/>
          <p:cNvSpPr/>
          <p:nvPr/>
        </p:nvSpPr>
        <p:spPr>
          <a:xfrm>
            <a:off x="7171558" y="1729375"/>
            <a:ext cx="3134543" cy="2057400"/>
          </a:xfrm>
          <a:custGeom>
            <a:rect b="b" l="l" r="r" t="t"/>
            <a:pathLst>
              <a:path extrusionOk="0" h="4114800" w="6269086">
                <a:moveTo>
                  <a:pt x="0" y="0"/>
                </a:moveTo>
                <a:lnTo>
                  <a:pt x="6269086" y="0"/>
                </a:lnTo>
                <a:lnTo>
                  <a:pt x="62690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6"/>
          <p:cNvSpPr/>
          <p:nvPr/>
        </p:nvSpPr>
        <p:spPr>
          <a:xfrm>
            <a:off x="-1809281" y="1729375"/>
            <a:ext cx="3134543" cy="2057400"/>
          </a:xfrm>
          <a:custGeom>
            <a:rect b="b" l="l" r="r" t="t"/>
            <a:pathLst>
              <a:path extrusionOk="0" h="4114800" w="6269086">
                <a:moveTo>
                  <a:pt x="0" y="0"/>
                </a:moveTo>
                <a:lnTo>
                  <a:pt x="6269086" y="0"/>
                </a:lnTo>
                <a:lnTo>
                  <a:pt x="62690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1" name="Google Shape;51;p6"/>
          <p:cNvGrpSpPr/>
          <p:nvPr/>
        </p:nvGrpSpPr>
        <p:grpSpPr>
          <a:xfrm>
            <a:off x="0" y="2499421"/>
            <a:ext cx="9143818" cy="2688134"/>
            <a:chOff x="0" y="-38100"/>
            <a:chExt cx="4816592" cy="1416000"/>
          </a:xfrm>
        </p:grpSpPr>
        <p:sp>
          <p:nvSpPr>
            <p:cNvPr id="52" name="Google Shape;52;p6"/>
            <p:cNvSpPr/>
            <p:nvPr/>
          </p:nvSpPr>
          <p:spPr>
            <a:xfrm>
              <a:off x="0" y="0"/>
              <a:ext cx="4816592" cy="1377864"/>
            </a:xfrm>
            <a:custGeom>
              <a:rect b="b" l="l" r="r" t="t"/>
              <a:pathLst>
                <a:path extrusionOk="0" h="13778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77864"/>
                  </a:lnTo>
                  <a:lnTo>
                    <a:pt x="0" y="1377864"/>
                  </a:lnTo>
                  <a:close/>
                </a:path>
              </a:pathLst>
            </a:custGeom>
            <a:solidFill>
              <a:srgbClr val="5E17EB"/>
            </a:solidFill>
            <a:ln>
              <a:noFill/>
            </a:ln>
          </p:spPr>
        </p:sp>
        <p:sp>
          <p:nvSpPr>
            <p:cNvPr id="53" name="Google Shape;53;p6"/>
            <p:cNvSpPr txBox="1"/>
            <p:nvPr/>
          </p:nvSpPr>
          <p:spPr>
            <a:xfrm>
              <a:off x="0" y="-38100"/>
              <a:ext cx="4816500" cy="14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Google Shape;54;p6"/>
          <p:cNvSpPr/>
          <p:nvPr>
            <p:ph idx="2" type="pic"/>
          </p:nvPr>
        </p:nvSpPr>
        <p:spPr>
          <a:xfrm>
            <a:off x="326088" y="1660950"/>
            <a:ext cx="1821600" cy="1821600"/>
          </a:xfrm>
          <a:prstGeom prst="ellipse">
            <a:avLst/>
          </a:prstGeom>
          <a:noFill/>
          <a:ln cap="flat" cmpd="sng" w="76200">
            <a:solidFill>
              <a:srgbClr val="54B948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" name="Google Shape;55;p6"/>
          <p:cNvSpPr/>
          <p:nvPr>
            <p:ph idx="3" type="pic"/>
          </p:nvPr>
        </p:nvSpPr>
        <p:spPr>
          <a:xfrm>
            <a:off x="2549496" y="1660950"/>
            <a:ext cx="1821600" cy="1821600"/>
          </a:xfrm>
          <a:prstGeom prst="ellipse">
            <a:avLst/>
          </a:prstGeom>
          <a:noFill/>
          <a:ln cap="flat" cmpd="sng" w="76200">
            <a:solidFill>
              <a:srgbClr val="54B948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6"/>
          <p:cNvSpPr/>
          <p:nvPr>
            <p:ph idx="4" type="pic"/>
          </p:nvPr>
        </p:nvSpPr>
        <p:spPr>
          <a:xfrm>
            <a:off x="4772904" y="1660950"/>
            <a:ext cx="1821600" cy="1821600"/>
          </a:xfrm>
          <a:prstGeom prst="ellipse">
            <a:avLst/>
          </a:prstGeom>
          <a:noFill/>
          <a:ln cap="flat" cmpd="sng" w="76200">
            <a:solidFill>
              <a:srgbClr val="54B948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6"/>
          <p:cNvSpPr/>
          <p:nvPr>
            <p:ph idx="5" type="pic"/>
          </p:nvPr>
        </p:nvSpPr>
        <p:spPr>
          <a:xfrm>
            <a:off x="6996313" y="1660950"/>
            <a:ext cx="1821600" cy="1821600"/>
          </a:xfrm>
          <a:prstGeom prst="ellipse">
            <a:avLst/>
          </a:prstGeom>
          <a:noFill/>
          <a:ln cap="flat" cmpd="sng" w="76200">
            <a:solidFill>
              <a:srgbClr val="54B948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138810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0" name="Google Shape;6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7"/>
          <p:cNvSpPr/>
          <p:nvPr/>
        </p:nvSpPr>
        <p:spPr>
          <a:xfrm rot="10037080">
            <a:off x="-239128" y="-333527"/>
            <a:ext cx="3259418" cy="2056397"/>
          </a:xfrm>
          <a:custGeom>
            <a:rect b="b" l="l" r="r" t="t"/>
            <a:pathLst>
              <a:path extrusionOk="0" h="4114800" w="6522017">
                <a:moveTo>
                  <a:pt x="0" y="0"/>
                </a:moveTo>
                <a:lnTo>
                  <a:pt x="6522017" y="0"/>
                </a:lnTo>
                <a:lnTo>
                  <a:pt x="65220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7"/>
          <p:cNvSpPr/>
          <p:nvPr/>
        </p:nvSpPr>
        <p:spPr>
          <a:xfrm flipH="1" rot="-10020323">
            <a:off x="6125927" y="-328099"/>
            <a:ext cx="3263046" cy="2058685"/>
          </a:xfrm>
          <a:custGeom>
            <a:rect b="b" l="l" r="r" t="t"/>
            <a:pathLst>
              <a:path extrusionOk="0" h="4114800" w="6522017">
                <a:moveTo>
                  <a:pt x="6522017" y="0"/>
                </a:moveTo>
                <a:lnTo>
                  <a:pt x="0" y="0"/>
                </a:lnTo>
                <a:lnTo>
                  <a:pt x="0" y="4114800"/>
                </a:lnTo>
                <a:lnTo>
                  <a:pt x="6522017" y="4114800"/>
                </a:lnTo>
                <a:lnTo>
                  <a:pt x="6522017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" name="Google Shape;63;p7"/>
          <p:cNvSpPr/>
          <p:nvPr/>
        </p:nvSpPr>
        <p:spPr>
          <a:xfrm>
            <a:off x="404079" y="3797585"/>
            <a:ext cx="1158608" cy="1158607"/>
          </a:xfrm>
          <a:custGeom>
            <a:rect b="b" l="l" r="r" t="t"/>
            <a:pathLst>
              <a:path extrusionOk="0" h="2317215" w="2317215">
                <a:moveTo>
                  <a:pt x="0" y="0"/>
                </a:moveTo>
                <a:lnTo>
                  <a:pt x="2317215" y="0"/>
                </a:lnTo>
                <a:lnTo>
                  <a:pt x="2317215" y="2317215"/>
                </a:lnTo>
                <a:lnTo>
                  <a:pt x="0" y="23172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7" name="Google Shape;67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" name="Google Shape;68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/>
          <p:nvPr>
            <p:ph idx="2" type="pic"/>
          </p:nvPr>
        </p:nvSpPr>
        <p:spPr>
          <a:xfrm>
            <a:off x="5196975" y="0"/>
            <a:ext cx="3358800" cy="3743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2" name="Google Shape;72;p9"/>
          <p:cNvGrpSpPr/>
          <p:nvPr/>
        </p:nvGrpSpPr>
        <p:grpSpPr>
          <a:xfrm>
            <a:off x="-702418" y="-72329"/>
            <a:ext cx="4937207" cy="5259764"/>
            <a:chOff x="0" y="-38100"/>
            <a:chExt cx="2600720" cy="2770630"/>
          </a:xfrm>
        </p:grpSpPr>
        <p:sp>
          <p:nvSpPr>
            <p:cNvPr id="73" name="Google Shape;73;p9"/>
            <p:cNvSpPr/>
            <p:nvPr/>
          </p:nvSpPr>
          <p:spPr>
            <a:xfrm>
              <a:off x="0" y="0"/>
              <a:ext cx="2600720" cy="2732530"/>
            </a:xfrm>
            <a:custGeom>
              <a:rect b="b" l="l" r="r" t="t"/>
              <a:pathLst>
                <a:path extrusionOk="0" h="2732530" w="2600720">
                  <a:moveTo>
                    <a:pt x="0" y="0"/>
                  </a:moveTo>
                  <a:lnTo>
                    <a:pt x="2600720" y="0"/>
                  </a:lnTo>
                  <a:lnTo>
                    <a:pt x="2600720" y="2732530"/>
                  </a:lnTo>
                  <a:lnTo>
                    <a:pt x="0" y="2732530"/>
                  </a:lnTo>
                  <a:close/>
                </a:path>
              </a:pathLst>
            </a:custGeom>
            <a:solidFill>
              <a:srgbClr val="5E17EB"/>
            </a:solidFill>
            <a:ln>
              <a:noFill/>
            </a:ln>
          </p:spPr>
        </p:sp>
        <p:sp>
          <p:nvSpPr>
            <p:cNvPr id="74" name="Google Shape;74;p9"/>
            <p:cNvSpPr txBox="1"/>
            <p:nvPr/>
          </p:nvSpPr>
          <p:spPr>
            <a:xfrm>
              <a:off x="0" y="-38100"/>
              <a:ext cx="2600700" cy="27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9"/>
          <p:cNvSpPr/>
          <p:nvPr/>
        </p:nvSpPr>
        <p:spPr>
          <a:xfrm>
            <a:off x="0" y="0"/>
            <a:ext cx="4234886" cy="4234886"/>
          </a:xfrm>
          <a:custGeom>
            <a:rect b="b" l="l" r="r" t="t"/>
            <a:pathLst>
              <a:path extrusionOk="0" h="8469772" w="8469772">
                <a:moveTo>
                  <a:pt x="0" y="0"/>
                </a:moveTo>
                <a:lnTo>
                  <a:pt x="8469772" y="0"/>
                </a:lnTo>
                <a:lnTo>
                  <a:pt x="8469772" y="8469772"/>
                </a:lnTo>
                <a:lnTo>
                  <a:pt x="0" y="8469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9"/>
          <p:cNvSpPr/>
          <p:nvPr/>
        </p:nvSpPr>
        <p:spPr>
          <a:xfrm rot="10800000">
            <a:off x="5165503" y="3762286"/>
            <a:ext cx="3584464" cy="2085507"/>
          </a:xfrm>
          <a:custGeom>
            <a:rect b="b" l="l" r="r" t="t"/>
            <a:pathLst>
              <a:path extrusionOk="0" h="4171013" w="7168928">
                <a:moveTo>
                  <a:pt x="0" y="0"/>
                </a:moveTo>
                <a:lnTo>
                  <a:pt x="7168928" y="0"/>
                </a:lnTo>
                <a:lnTo>
                  <a:pt x="7168928" y="4171013"/>
                </a:lnTo>
                <a:lnTo>
                  <a:pt x="0" y="4171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9"/>
          <p:cNvSpPr/>
          <p:nvPr/>
        </p:nvSpPr>
        <p:spPr>
          <a:xfrm>
            <a:off x="7929623" y="2287973"/>
            <a:ext cx="731243" cy="719277"/>
          </a:xfrm>
          <a:custGeom>
            <a:rect b="b" l="l" r="r" t="t"/>
            <a:pathLst>
              <a:path extrusionOk="0" h="1438554" w="1462485">
                <a:moveTo>
                  <a:pt x="0" y="0"/>
                </a:moveTo>
                <a:lnTo>
                  <a:pt x="1462486" y="0"/>
                </a:lnTo>
                <a:lnTo>
                  <a:pt x="1462486" y="1438554"/>
                </a:lnTo>
                <a:lnTo>
                  <a:pt x="0" y="1438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9"/>
          <p:cNvSpPr txBox="1"/>
          <p:nvPr>
            <p:ph idx="1" type="body"/>
          </p:nvPr>
        </p:nvSpPr>
        <p:spPr>
          <a:xfrm>
            <a:off x="311700" y="4442075"/>
            <a:ext cx="5998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</a:lstStyle>
          <a:p/>
        </p:txBody>
      </p:sp>
      <p:sp>
        <p:nvSpPr>
          <p:cNvPr id="79" name="Google Shape;7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b="1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37.png"/><Relationship Id="rId10" Type="http://schemas.openxmlformats.org/officeDocument/2006/relationships/image" Target="../media/image13.png"/><Relationship Id="rId9" Type="http://schemas.openxmlformats.org/officeDocument/2006/relationships/image" Target="../media/image29.png"/><Relationship Id="rId5" Type="http://schemas.openxmlformats.org/officeDocument/2006/relationships/image" Target="../media/image47.png"/><Relationship Id="rId6" Type="http://schemas.openxmlformats.org/officeDocument/2006/relationships/image" Target="../media/image28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38.png"/><Relationship Id="rId5" Type="http://schemas.openxmlformats.org/officeDocument/2006/relationships/image" Target="../media/image59.png"/><Relationship Id="rId6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6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Relationship Id="rId7" Type="http://schemas.openxmlformats.org/officeDocument/2006/relationships/image" Target="../media/image48.png"/><Relationship Id="rId8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9" Type="http://schemas.openxmlformats.org/officeDocument/2006/relationships/image" Target="../media/image17.png"/><Relationship Id="rId5" Type="http://schemas.openxmlformats.org/officeDocument/2006/relationships/image" Target="../media/image64.png"/><Relationship Id="rId6" Type="http://schemas.openxmlformats.org/officeDocument/2006/relationships/image" Target="../media/image63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69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png"/><Relationship Id="rId4" Type="http://schemas.openxmlformats.org/officeDocument/2006/relationships/image" Target="../media/image70.png"/><Relationship Id="rId11" Type="http://schemas.openxmlformats.org/officeDocument/2006/relationships/image" Target="../media/image65.png"/><Relationship Id="rId10" Type="http://schemas.openxmlformats.org/officeDocument/2006/relationships/image" Target="../media/image67.png"/><Relationship Id="rId12" Type="http://schemas.openxmlformats.org/officeDocument/2006/relationships/image" Target="../media/image62.png"/><Relationship Id="rId9" Type="http://schemas.openxmlformats.org/officeDocument/2006/relationships/image" Target="../media/image54.png"/><Relationship Id="rId5" Type="http://schemas.openxmlformats.org/officeDocument/2006/relationships/image" Target="../media/image57.png"/><Relationship Id="rId6" Type="http://schemas.openxmlformats.org/officeDocument/2006/relationships/image" Target="../media/image53.png"/><Relationship Id="rId7" Type="http://schemas.openxmlformats.org/officeDocument/2006/relationships/image" Target="../media/image68.png"/><Relationship Id="rId8" Type="http://schemas.openxmlformats.org/officeDocument/2006/relationships/image" Target="../media/image5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49.png"/><Relationship Id="rId5" Type="http://schemas.openxmlformats.org/officeDocument/2006/relationships/image" Target="../media/image22.png"/><Relationship Id="rId6" Type="http://schemas.openxmlformats.org/officeDocument/2006/relationships/image" Target="../media/image36.png"/><Relationship Id="rId7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41.png"/><Relationship Id="rId5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17EB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/>
          <p:nvPr/>
        </p:nvSpPr>
        <p:spPr>
          <a:xfrm>
            <a:off x="1571292" y="633036"/>
            <a:ext cx="6666900" cy="3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ORIENTATION AGENDA SLIDES</a:t>
            </a:r>
            <a:endParaRPr sz="700"/>
          </a:p>
        </p:txBody>
      </p:sp>
      <p:sp>
        <p:nvSpPr>
          <p:cNvPr id="87" name="Google Shape;87;p11"/>
          <p:cNvSpPr/>
          <p:nvPr/>
        </p:nvSpPr>
        <p:spPr>
          <a:xfrm>
            <a:off x="6734416" y="2387660"/>
            <a:ext cx="3007678" cy="3007678"/>
          </a:xfrm>
          <a:custGeom>
            <a:rect b="b" l="l" r="r" t="t"/>
            <a:pathLst>
              <a:path extrusionOk="0" h="6015356" w="6015356">
                <a:moveTo>
                  <a:pt x="0" y="0"/>
                </a:moveTo>
                <a:lnTo>
                  <a:pt x="6015356" y="0"/>
                </a:lnTo>
                <a:lnTo>
                  <a:pt x="6015356" y="6015356"/>
                </a:lnTo>
                <a:lnTo>
                  <a:pt x="0" y="6015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1"/>
          <p:cNvSpPr/>
          <p:nvPr/>
        </p:nvSpPr>
        <p:spPr>
          <a:xfrm>
            <a:off x="-2347447" y="-2341419"/>
            <a:ext cx="4955536" cy="6056766"/>
          </a:xfrm>
          <a:custGeom>
            <a:rect b="b" l="l" r="r" t="t"/>
            <a:pathLst>
              <a:path extrusionOk="0" h="12113532" w="9911071">
                <a:moveTo>
                  <a:pt x="0" y="0"/>
                </a:moveTo>
                <a:lnTo>
                  <a:pt x="9911071" y="0"/>
                </a:lnTo>
                <a:lnTo>
                  <a:pt x="9911071" y="12113532"/>
                </a:lnTo>
                <a:lnTo>
                  <a:pt x="0" y="12113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9" name="Google Shape;89;p11"/>
          <p:cNvCxnSpPr/>
          <p:nvPr/>
        </p:nvCxnSpPr>
        <p:spPr>
          <a:xfrm>
            <a:off x="1571347" y="4053114"/>
            <a:ext cx="288429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90" name="Google Shape;90;p11"/>
          <p:cNvSpPr txBox="1"/>
          <p:nvPr/>
        </p:nvSpPr>
        <p:spPr>
          <a:xfrm>
            <a:off x="1561563" y="4264068"/>
            <a:ext cx="2831171" cy="381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Presentation on what basic things you need to know in graphic design</a:t>
            </a:r>
            <a:endParaRPr sz="700"/>
          </a:p>
        </p:txBody>
      </p:sp>
      <p:sp>
        <p:nvSpPr>
          <p:cNvPr id="91" name="Google Shape;91;p11"/>
          <p:cNvSpPr/>
          <p:nvPr/>
        </p:nvSpPr>
        <p:spPr>
          <a:xfrm>
            <a:off x="6155112" y="2387661"/>
            <a:ext cx="1158608" cy="1158608"/>
          </a:xfrm>
          <a:custGeom>
            <a:rect b="b" l="l" r="r" t="t"/>
            <a:pathLst>
              <a:path extrusionOk="0" h="2317215" w="2317215">
                <a:moveTo>
                  <a:pt x="0" y="0"/>
                </a:moveTo>
                <a:lnTo>
                  <a:pt x="2317215" y="0"/>
                </a:lnTo>
                <a:lnTo>
                  <a:pt x="2317215" y="2317214"/>
                </a:lnTo>
                <a:lnTo>
                  <a:pt x="0" y="231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500" y="727450"/>
            <a:ext cx="2265125" cy="365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7249" y="1074903"/>
            <a:ext cx="2048350" cy="29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3375" y="713675"/>
            <a:ext cx="2265125" cy="365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0"/>
          <p:cNvSpPr/>
          <p:nvPr/>
        </p:nvSpPr>
        <p:spPr>
          <a:xfrm>
            <a:off x="-1667962" y="3483524"/>
            <a:ext cx="2871028" cy="1659976"/>
          </a:xfrm>
          <a:custGeom>
            <a:rect b="b" l="l" r="r" t="t"/>
            <a:pathLst>
              <a:path extrusionOk="0" h="3319952" w="5742056">
                <a:moveTo>
                  <a:pt x="0" y="0"/>
                </a:moveTo>
                <a:lnTo>
                  <a:pt x="5742056" y="0"/>
                </a:lnTo>
                <a:lnTo>
                  <a:pt x="5742056" y="3319952"/>
                </a:lnTo>
                <a:lnTo>
                  <a:pt x="0" y="3319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20"/>
          <p:cNvSpPr/>
          <p:nvPr/>
        </p:nvSpPr>
        <p:spPr>
          <a:xfrm>
            <a:off x="7143183" y="3218466"/>
            <a:ext cx="2395143" cy="2395144"/>
          </a:xfrm>
          <a:custGeom>
            <a:rect b="b" l="l" r="r" t="t"/>
            <a:pathLst>
              <a:path extrusionOk="0" h="4790287" w="4790287">
                <a:moveTo>
                  <a:pt x="0" y="0"/>
                </a:moveTo>
                <a:lnTo>
                  <a:pt x="4790287" y="0"/>
                </a:lnTo>
                <a:lnTo>
                  <a:pt x="4790287" y="4790287"/>
                </a:lnTo>
                <a:lnTo>
                  <a:pt x="0" y="4790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5" name="Google Shape;275;p20"/>
          <p:cNvSpPr/>
          <p:nvPr/>
        </p:nvSpPr>
        <p:spPr>
          <a:xfrm>
            <a:off x="196958" y="207730"/>
            <a:ext cx="1054806" cy="1039464"/>
          </a:xfrm>
          <a:custGeom>
            <a:rect b="b" l="l" r="r" t="t"/>
            <a:pathLst>
              <a:path extrusionOk="0" h="2078927" w="2109612">
                <a:moveTo>
                  <a:pt x="0" y="0"/>
                </a:moveTo>
                <a:lnTo>
                  <a:pt x="2109613" y="0"/>
                </a:lnTo>
                <a:lnTo>
                  <a:pt x="2109613" y="2078927"/>
                </a:lnTo>
                <a:lnTo>
                  <a:pt x="0" y="2078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20"/>
          <p:cNvSpPr/>
          <p:nvPr/>
        </p:nvSpPr>
        <p:spPr>
          <a:xfrm>
            <a:off x="7275839" y="-165920"/>
            <a:ext cx="1868161" cy="1864765"/>
          </a:xfrm>
          <a:custGeom>
            <a:rect b="b" l="l" r="r" t="t"/>
            <a:pathLst>
              <a:path extrusionOk="0" h="3729529" w="3736322">
                <a:moveTo>
                  <a:pt x="0" y="0"/>
                </a:moveTo>
                <a:lnTo>
                  <a:pt x="3736322" y="0"/>
                </a:lnTo>
                <a:lnTo>
                  <a:pt x="3736322" y="3729529"/>
                </a:lnTo>
                <a:lnTo>
                  <a:pt x="0" y="3729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20"/>
          <p:cNvSpPr/>
          <p:nvPr/>
        </p:nvSpPr>
        <p:spPr>
          <a:xfrm>
            <a:off x="4206379" y="3708974"/>
            <a:ext cx="731243" cy="719277"/>
          </a:xfrm>
          <a:custGeom>
            <a:rect b="b" l="l" r="r" t="t"/>
            <a:pathLst>
              <a:path extrusionOk="0" h="1438554" w="1462485">
                <a:moveTo>
                  <a:pt x="0" y="0"/>
                </a:moveTo>
                <a:lnTo>
                  <a:pt x="1462486" y="0"/>
                </a:lnTo>
                <a:lnTo>
                  <a:pt x="1462486" y="1438554"/>
                </a:lnTo>
                <a:lnTo>
                  <a:pt x="0" y="1438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20"/>
          <p:cNvSpPr/>
          <p:nvPr/>
        </p:nvSpPr>
        <p:spPr>
          <a:xfrm>
            <a:off x="4362951" y="920472"/>
            <a:ext cx="418099" cy="411257"/>
          </a:xfrm>
          <a:custGeom>
            <a:rect b="b" l="l" r="r" t="t"/>
            <a:pathLst>
              <a:path extrusionOk="0" h="822515" w="836198">
                <a:moveTo>
                  <a:pt x="0" y="0"/>
                </a:moveTo>
                <a:lnTo>
                  <a:pt x="836198" y="0"/>
                </a:lnTo>
                <a:lnTo>
                  <a:pt x="836198" y="822515"/>
                </a:lnTo>
                <a:lnTo>
                  <a:pt x="0" y="8225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/>
          <p:nvPr/>
        </p:nvSpPr>
        <p:spPr>
          <a:xfrm>
            <a:off x="3580557" y="3076257"/>
            <a:ext cx="1840438" cy="2057400"/>
          </a:xfrm>
          <a:custGeom>
            <a:rect b="b" l="l" r="r" t="t"/>
            <a:pathLst>
              <a:path extrusionOk="0" h="4114800" w="3680876">
                <a:moveTo>
                  <a:pt x="0" y="0"/>
                </a:moveTo>
                <a:lnTo>
                  <a:pt x="3680875" y="0"/>
                </a:lnTo>
                <a:lnTo>
                  <a:pt x="3680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84" name="Google Shape;284;p21"/>
          <p:cNvCxnSpPr/>
          <p:nvPr/>
        </p:nvCxnSpPr>
        <p:spPr>
          <a:xfrm>
            <a:off x="655338" y="3449739"/>
            <a:ext cx="3298464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85" name="Google Shape;285;p21"/>
          <p:cNvCxnSpPr/>
          <p:nvPr/>
        </p:nvCxnSpPr>
        <p:spPr>
          <a:xfrm>
            <a:off x="5290796" y="3456883"/>
            <a:ext cx="3196838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86" name="Google Shape;286;p21"/>
          <p:cNvSpPr txBox="1"/>
          <p:nvPr/>
        </p:nvSpPr>
        <p:spPr>
          <a:xfrm>
            <a:off x="655338" y="1813415"/>
            <a:ext cx="1189863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MAIN POINT</a:t>
            </a:r>
            <a:endParaRPr sz="700"/>
          </a:p>
        </p:txBody>
      </p:sp>
      <p:sp>
        <p:nvSpPr>
          <p:cNvPr id="287" name="Google Shape;287;p21"/>
          <p:cNvSpPr txBox="1"/>
          <p:nvPr/>
        </p:nvSpPr>
        <p:spPr>
          <a:xfrm>
            <a:off x="7297771" y="1813415"/>
            <a:ext cx="1189863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MAIN POINT</a:t>
            </a:r>
            <a:endParaRPr sz="700"/>
          </a:p>
        </p:txBody>
      </p:sp>
      <p:cxnSp>
        <p:nvCxnSpPr>
          <p:cNvPr id="288" name="Google Shape;288;p21"/>
          <p:cNvCxnSpPr/>
          <p:nvPr/>
        </p:nvCxnSpPr>
        <p:spPr>
          <a:xfrm>
            <a:off x="1550753" y="1895484"/>
            <a:ext cx="2470800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  <a:effectLst>
            <a:reflection blurRad="0" dir="5400000" dist="38100" endA="0" endPos="30000" fadeDir="5400012" kx="0" rotWithShape="0" algn="bl" stPos="0" sy="-100000" ky="0"/>
          </a:effectLst>
        </p:spPr>
      </p:cxnSp>
      <p:cxnSp>
        <p:nvCxnSpPr>
          <p:cNvPr id="289" name="Google Shape;289;p21"/>
          <p:cNvCxnSpPr/>
          <p:nvPr/>
        </p:nvCxnSpPr>
        <p:spPr>
          <a:xfrm>
            <a:off x="5122446" y="1895484"/>
            <a:ext cx="2470800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  <a:effectLst>
            <a:reflection blurRad="0" dir="5400000" dist="38100" endA="0" endPos="30000" fadeDir="5400012" kx="0" rotWithShape="0" algn="bl" stPos="0" sy="-100000" ky="0"/>
          </a:effectLst>
        </p:spPr>
      </p:cxnSp>
      <p:sp>
        <p:nvSpPr>
          <p:cNvPr id="290" name="Google Shape;290;p21"/>
          <p:cNvSpPr txBox="1"/>
          <p:nvPr/>
        </p:nvSpPr>
        <p:spPr>
          <a:xfrm>
            <a:off x="7254527" y="2235795"/>
            <a:ext cx="1233107" cy="910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Proin sed mattis diam, non efficitur sem. Phasellus diam erat, lacinia non turpis non, finibus luctus erat. </a:t>
            </a:r>
            <a:endParaRPr sz="700"/>
          </a:p>
        </p:txBody>
      </p:sp>
      <p:sp>
        <p:nvSpPr>
          <p:cNvPr id="291" name="Google Shape;291;p21"/>
          <p:cNvSpPr txBox="1"/>
          <p:nvPr/>
        </p:nvSpPr>
        <p:spPr>
          <a:xfrm>
            <a:off x="655338" y="2235795"/>
            <a:ext cx="1236764" cy="910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Proin sed mattis diam, non efficitur sem. Phasellus diam erat, lacinia non turpis non, finibus luctus erat. </a:t>
            </a:r>
            <a:endParaRPr sz="700"/>
          </a:p>
        </p:txBody>
      </p:sp>
      <p:sp>
        <p:nvSpPr>
          <p:cNvPr id="292" name="Google Shape;292;p21"/>
          <p:cNvSpPr txBox="1"/>
          <p:nvPr/>
        </p:nvSpPr>
        <p:spPr>
          <a:xfrm>
            <a:off x="7254527" y="3640137"/>
            <a:ext cx="1233107" cy="9105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Proin sed mattis diam, non efficitur sem. Phasellus diam erat, lacinia non turpis non, finibus luctus erat. </a:t>
            </a:r>
            <a:endParaRPr sz="700"/>
          </a:p>
        </p:txBody>
      </p:sp>
      <p:sp>
        <p:nvSpPr>
          <p:cNvPr id="293" name="Google Shape;293;p21"/>
          <p:cNvSpPr txBox="1"/>
          <p:nvPr/>
        </p:nvSpPr>
        <p:spPr>
          <a:xfrm>
            <a:off x="655338" y="3640137"/>
            <a:ext cx="1236764" cy="9105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Proin sed mattis diam, non efficitur sem. Phasellus diam erat, lacinia non turpis non, finibus luctus erat. </a:t>
            </a:r>
            <a:endParaRPr sz="700"/>
          </a:p>
        </p:txBody>
      </p:sp>
      <p:sp>
        <p:nvSpPr>
          <p:cNvPr id="294" name="Google Shape;294;p21"/>
          <p:cNvSpPr txBox="1"/>
          <p:nvPr/>
        </p:nvSpPr>
        <p:spPr>
          <a:xfrm>
            <a:off x="5888075" y="2235800"/>
            <a:ext cx="1233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Duis elementum nibh sapien, eu congue arcu fermentum ac. In nunc massa,  et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ante est. </a:t>
            </a:r>
            <a:endParaRPr sz="700"/>
          </a:p>
        </p:txBody>
      </p:sp>
      <p:sp>
        <p:nvSpPr>
          <p:cNvPr id="295" name="Google Shape;295;p21"/>
          <p:cNvSpPr txBox="1"/>
          <p:nvPr/>
        </p:nvSpPr>
        <p:spPr>
          <a:xfrm>
            <a:off x="2023204" y="2235795"/>
            <a:ext cx="118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Duis elementum nibh sapien, eu congue arcu fermentum ac. In nunc massa,  et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ante est. </a:t>
            </a:r>
            <a:endParaRPr sz="700"/>
          </a:p>
        </p:txBody>
      </p:sp>
      <p:sp>
        <p:nvSpPr>
          <p:cNvPr id="296" name="Google Shape;296;p21"/>
          <p:cNvSpPr txBox="1"/>
          <p:nvPr/>
        </p:nvSpPr>
        <p:spPr>
          <a:xfrm>
            <a:off x="5931314" y="3648519"/>
            <a:ext cx="118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Duis elementum nibh sapien, eu congue arcu fermentum ac. In nunc massa,  et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ante est. </a:t>
            </a:r>
            <a:endParaRPr sz="700"/>
          </a:p>
        </p:txBody>
      </p:sp>
      <p:sp>
        <p:nvSpPr>
          <p:cNvPr id="297" name="Google Shape;297;p21"/>
          <p:cNvSpPr txBox="1"/>
          <p:nvPr/>
        </p:nvSpPr>
        <p:spPr>
          <a:xfrm>
            <a:off x="2023204" y="3648519"/>
            <a:ext cx="118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Duis elementum nibh sapien, eu congue arcu fermentum ac. In nunc massa,  et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ante est. </a:t>
            </a:r>
            <a:endParaRPr sz="700"/>
          </a:p>
        </p:txBody>
      </p:sp>
      <p:sp>
        <p:nvSpPr>
          <p:cNvPr id="298" name="Google Shape;298;p21"/>
          <p:cNvSpPr txBox="1"/>
          <p:nvPr/>
        </p:nvSpPr>
        <p:spPr>
          <a:xfrm>
            <a:off x="1095840" y="466725"/>
            <a:ext cx="6952320" cy="764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7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Add Your Title</a:t>
            </a:r>
            <a:endParaRPr sz="700"/>
          </a:p>
        </p:txBody>
      </p:sp>
      <p:sp>
        <p:nvSpPr>
          <p:cNvPr id="299" name="Google Shape;299;p21"/>
          <p:cNvSpPr/>
          <p:nvPr/>
        </p:nvSpPr>
        <p:spPr>
          <a:xfrm>
            <a:off x="-1135169" y="-1543050"/>
            <a:ext cx="3299038" cy="2057400"/>
          </a:xfrm>
          <a:custGeom>
            <a:rect b="b" l="l" r="r" t="t"/>
            <a:pathLst>
              <a:path extrusionOk="0" h="4114800" w="6598076">
                <a:moveTo>
                  <a:pt x="0" y="0"/>
                </a:moveTo>
                <a:lnTo>
                  <a:pt x="6598076" y="0"/>
                </a:lnTo>
                <a:lnTo>
                  <a:pt x="65980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21"/>
          <p:cNvSpPr/>
          <p:nvPr/>
        </p:nvSpPr>
        <p:spPr>
          <a:xfrm>
            <a:off x="6980131" y="-1543050"/>
            <a:ext cx="3299038" cy="2057400"/>
          </a:xfrm>
          <a:custGeom>
            <a:rect b="b" l="l" r="r" t="t"/>
            <a:pathLst>
              <a:path extrusionOk="0" h="4114800" w="6598076">
                <a:moveTo>
                  <a:pt x="0" y="0"/>
                </a:moveTo>
                <a:lnTo>
                  <a:pt x="6598076" y="0"/>
                </a:lnTo>
                <a:lnTo>
                  <a:pt x="65980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01" name="Google Shape;30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7413" y="1830900"/>
            <a:ext cx="2269575" cy="226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1"/>
          <p:cNvSpPr/>
          <p:nvPr/>
        </p:nvSpPr>
        <p:spPr>
          <a:xfrm>
            <a:off x="4873963" y="3659187"/>
            <a:ext cx="719669" cy="755378"/>
          </a:xfrm>
          <a:custGeom>
            <a:rect b="b" l="l" r="r" t="t"/>
            <a:pathLst>
              <a:path extrusionOk="0" h="1510756" w="1439338">
                <a:moveTo>
                  <a:pt x="0" y="0"/>
                </a:moveTo>
                <a:lnTo>
                  <a:pt x="1439338" y="0"/>
                </a:lnTo>
                <a:lnTo>
                  <a:pt x="1439338" y="1510756"/>
                </a:lnTo>
                <a:lnTo>
                  <a:pt x="0" y="1510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2"/>
          <p:cNvGrpSpPr/>
          <p:nvPr/>
        </p:nvGrpSpPr>
        <p:grpSpPr>
          <a:xfrm>
            <a:off x="-702418" y="-72330"/>
            <a:ext cx="4937304" cy="5259868"/>
            <a:chOff x="0" y="-38100"/>
            <a:chExt cx="2600720" cy="2770630"/>
          </a:xfrm>
        </p:grpSpPr>
        <p:sp>
          <p:nvSpPr>
            <p:cNvPr id="308" name="Google Shape;308;p22"/>
            <p:cNvSpPr/>
            <p:nvPr/>
          </p:nvSpPr>
          <p:spPr>
            <a:xfrm>
              <a:off x="0" y="0"/>
              <a:ext cx="2600720" cy="2732530"/>
            </a:xfrm>
            <a:custGeom>
              <a:rect b="b" l="l" r="r" t="t"/>
              <a:pathLst>
                <a:path extrusionOk="0" h="2732530" w="2600720">
                  <a:moveTo>
                    <a:pt x="0" y="0"/>
                  </a:moveTo>
                  <a:lnTo>
                    <a:pt x="2600720" y="0"/>
                  </a:lnTo>
                  <a:lnTo>
                    <a:pt x="2600720" y="2732530"/>
                  </a:lnTo>
                  <a:lnTo>
                    <a:pt x="0" y="2732530"/>
                  </a:lnTo>
                  <a:close/>
                </a:path>
              </a:pathLst>
            </a:custGeom>
            <a:solidFill>
              <a:srgbClr val="5E17EB"/>
            </a:solidFill>
            <a:ln>
              <a:noFill/>
            </a:ln>
          </p:spPr>
        </p:sp>
        <p:sp>
          <p:nvSpPr>
            <p:cNvPr id="309" name="Google Shape;309;p22"/>
            <p:cNvSpPr txBox="1"/>
            <p:nvPr/>
          </p:nvSpPr>
          <p:spPr>
            <a:xfrm>
              <a:off x="0" y="-38100"/>
              <a:ext cx="2600720" cy="2770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" name="Google Shape;310;p22"/>
          <p:cNvSpPr/>
          <p:nvPr/>
        </p:nvSpPr>
        <p:spPr>
          <a:xfrm flipH="1" rot="-5400000">
            <a:off x="1838220" y="2745890"/>
            <a:ext cx="2347754" cy="2445578"/>
          </a:xfrm>
          <a:custGeom>
            <a:rect b="b" l="l" r="r" t="t"/>
            <a:pathLst>
              <a:path extrusionOk="0" h="4891156" w="4695509">
                <a:moveTo>
                  <a:pt x="4695509" y="0"/>
                </a:moveTo>
                <a:lnTo>
                  <a:pt x="0" y="0"/>
                </a:lnTo>
                <a:lnTo>
                  <a:pt x="0" y="4891156"/>
                </a:lnTo>
                <a:lnTo>
                  <a:pt x="4695509" y="4891156"/>
                </a:lnTo>
                <a:lnTo>
                  <a:pt x="469550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22"/>
          <p:cNvSpPr/>
          <p:nvPr/>
        </p:nvSpPr>
        <p:spPr>
          <a:xfrm rot="10800000">
            <a:off x="-313630" y="-324131"/>
            <a:ext cx="2347754" cy="2445578"/>
          </a:xfrm>
          <a:custGeom>
            <a:rect b="b" l="l" r="r" t="t"/>
            <a:pathLst>
              <a:path extrusionOk="0" h="4891156" w="4695509">
                <a:moveTo>
                  <a:pt x="0" y="0"/>
                </a:moveTo>
                <a:lnTo>
                  <a:pt x="4695509" y="0"/>
                </a:lnTo>
                <a:lnTo>
                  <a:pt x="4695509" y="4891155"/>
                </a:lnTo>
                <a:lnTo>
                  <a:pt x="0" y="48911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12" name="Google Shape;31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647879"/>
            <a:ext cx="4234873" cy="580808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2"/>
          <p:cNvSpPr/>
          <p:nvPr/>
        </p:nvSpPr>
        <p:spPr>
          <a:xfrm>
            <a:off x="7559859" y="-520944"/>
            <a:ext cx="1426105" cy="1502601"/>
          </a:xfrm>
          <a:custGeom>
            <a:rect b="b" l="l" r="r" t="t"/>
            <a:pathLst>
              <a:path extrusionOk="0" h="3005202" w="2852210">
                <a:moveTo>
                  <a:pt x="0" y="0"/>
                </a:moveTo>
                <a:lnTo>
                  <a:pt x="2852210" y="0"/>
                </a:lnTo>
                <a:lnTo>
                  <a:pt x="2852210" y="3005203"/>
                </a:lnTo>
                <a:lnTo>
                  <a:pt x="0" y="3005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4" name="Google Shape;314;p22"/>
          <p:cNvGrpSpPr/>
          <p:nvPr/>
        </p:nvGrpSpPr>
        <p:grpSpPr>
          <a:xfrm>
            <a:off x="4622859" y="782628"/>
            <a:ext cx="4090627" cy="3567528"/>
            <a:chOff x="0" y="-28575"/>
            <a:chExt cx="10908339" cy="9513407"/>
          </a:xfrm>
        </p:grpSpPr>
        <p:sp>
          <p:nvSpPr>
            <p:cNvPr id="315" name="Google Shape;315;p22"/>
            <p:cNvSpPr txBox="1"/>
            <p:nvPr/>
          </p:nvSpPr>
          <p:spPr>
            <a:xfrm>
              <a:off x="1822969" y="-28575"/>
              <a:ext cx="7725601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PROCESS 01</a:t>
              </a:r>
              <a:endParaRPr sz="700"/>
            </a:p>
          </p:txBody>
        </p:sp>
        <p:sp>
          <p:nvSpPr>
            <p:cNvPr id="316" name="Google Shape;316;p22"/>
            <p:cNvSpPr txBox="1"/>
            <p:nvPr/>
          </p:nvSpPr>
          <p:spPr>
            <a:xfrm>
              <a:off x="1822969" y="2617534"/>
              <a:ext cx="3803543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PROCESS 02</a:t>
              </a:r>
              <a:endParaRPr sz="700"/>
            </a:p>
          </p:txBody>
        </p:sp>
        <p:sp>
          <p:nvSpPr>
            <p:cNvPr id="317" name="Google Shape;317;p22"/>
            <p:cNvSpPr txBox="1"/>
            <p:nvPr/>
          </p:nvSpPr>
          <p:spPr>
            <a:xfrm>
              <a:off x="1822969" y="5228675"/>
              <a:ext cx="3803543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PROCESS 03</a:t>
              </a:r>
              <a:endParaRPr sz="700"/>
            </a:p>
          </p:txBody>
        </p:sp>
        <p:sp>
          <p:nvSpPr>
            <p:cNvPr id="318" name="Google Shape;318;p22"/>
            <p:cNvSpPr txBox="1"/>
            <p:nvPr/>
          </p:nvSpPr>
          <p:spPr>
            <a:xfrm>
              <a:off x="1822969" y="751862"/>
              <a:ext cx="9085370" cy="815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Integer vulputate vel ipsum ac fringilla.</a:t>
              </a:r>
              <a:endParaRPr sz="700"/>
            </a:p>
          </p:txBody>
        </p:sp>
        <p:sp>
          <p:nvSpPr>
            <p:cNvPr id="319" name="Google Shape;319;p22"/>
            <p:cNvSpPr txBox="1"/>
            <p:nvPr/>
          </p:nvSpPr>
          <p:spPr>
            <a:xfrm>
              <a:off x="1822969" y="3397971"/>
              <a:ext cx="9085370" cy="815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Integer vulputate vel ipsum ac fringilla.</a:t>
              </a:r>
              <a:endParaRPr sz="700"/>
            </a:p>
          </p:txBody>
        </p:sp>
        <p:sp>
          <p:nvSpPr>
            <p:cNvPr id="320" name="Google Shape;320;p22"/>
            <p:cNvSpPr txBox="1"/>
            <p:nvPr/>
          </p:nvSpPr>
          <p:spPr>
            <a:xfrm>
              <a:off x="1822969" y="6009112"/>
              <a:ext cx="9085370" cy="815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Integer vulputate vel ipsum ac fringilla.</a:t>
              </a:r>
              <a:endParaRPr sz="700"/>
            </a:p>
          </p:txBody>
        </p:sp>
        <p:sp>
          <p:nvSpPr>
            <p:cNvPr id="321" name="Google Shape;321;p22"/>
            <p:cNvSpPr txBox="1"/>
            <p:nvPr/>
          </p:nvSpPr>
          <p:spPr>
            <a:xfrm>
              <a:off x="0" y="5386"/>
              <a:ext cx="1266807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01.</a:t>
              </a:r>
              <a:endParaRPr sz="700"/>
            </a:p>
          </p:txBody>
        </p:sp>
        <p:sp>
          <p:nvSpPr>
            <p:cNvPr id="322" name="Google Shape;322;p22"/>
            <p:cNvSpPr txBox="1"/>
            <p:nvPr/>
          </p:nvSpPr>
          <p:spPr>
            <a:xfrm>
              <a:off x="0" y="2649705"/>
              <a:ext cx="1266807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02.</a:t>
              </a:r>
              <a:endParaRPr sz="700"/>
            </a:p>
          </p:txBody>
        </p:sp>
        <p:sp>
          <p:nvSpPr>
            <p:cNvPr id="323" name="Google Shape;323;p22"/>
            <p:cNvSpPr txBox="1"/>
            <p:nvPr/>
          </p:nvSpPr>
          <p:spPr>
            <a:xfrm>
              <a:off x="0" y="5260845"/>
              <a:ext cx="1266807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03.</a:t>
              </a:r>
              <a:endParaRPr sz="700"/>
            </a:p>
          </p:txBody>
        </p:sp>
        <p:sp>
          <p:nvSpPr>
            <p:cNvPr id="324" name="Google Shape;324;p22"/>
            <p:cNvSpPr txBox="1"/>
            <p:nvPr/>
          </p:nvSpPr>
          <p:spPr>
            <a:xfrm>
              <a:off x="1822969" y="7889057"/>
              <a:ext cx="3803543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PROCESS 04</a:t>
              </a:r>
              <a:endParaRPr sz="700"/>
            </a:p>
          </p:txBody>
        </p:sp>
        <p:sp>
          <p:nvSpPr>
            <p:cNvPr id="325" name="Google Shape;325;p22"/>
            <p:cNvSpPr txBox="1"/>
            <p:nvPr/>
          </p:nvSpPr>
          <p:spPr>
            <a:xfrm>
              <a:off x="1822969" y="8669493"/>
              <a:ext cx="9085370" cy="815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Integer vulputate vel ipsum ac fringilla.</a:t>
              </a:r>
              <a:endParaRPr sz="700"/>
            </a:p>
          </p:txBody>
        </p:sp>
        <p:sp>
          <p:nvSpPr>
            <p:cNvPr id="326" name="Google Shape;326;p22"/>
            <p:cNvSpPr txBox="1"/>
            <p:nvPr/>
          </p:nvSpPr>
          <p:spPr>
            <a:xfrm>
              <a:off x="0" y="7921227"/>
              <a:ext cx="1266807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04.</a:t>
              </a:r>
              <a:endParaRPr sz="700"/>
            </a:p>
          </p:txBody>
        </p:sp>
      </p:grpSp>
      <p:cxnSp>
        <p:nvCxnSpPr>
          <p:cNvPr id="327" name="Google Shape;327;p22"/>
          <p:cNvCxnSpPr/>
          <p:nvPr/>
        </p:nvCxnSpPr>
        <p:spPr>
          <a:xfrm>
            <a:off x="4622858" y="1601812"/>
            <a:ext cx="400679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28" name="Google Shape;328;p22"/>
          <p:cNvCxnSpPr/>
          <p:nvPr/>
        </p:nvCxnSpPr>
        <p:spPr>
          <a:xfrm>
            <a:off x="4622858" y="2571750"/>
            <a:ext cx="400679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29" name="Google Shape;329;p22"/>
          <p:cNvCxnSpPr/>
          <p:nvPr/>
        </p:nvCxnSpPr>
        <p:spPr>
          <a:xfrm>
            <a:off x="4622858" y="3553625"/>
            <a:ext cx="400679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"/>
          <p:cNvSpPr txBox="1"/>
          <p:nvPr/>
        </p:nvSpPr>
        <p:spPr>
          <a:xfrm>
            <a:off x="1458793" y="514237"/>
            <a:ext cx="6226414" cy="764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7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Goal Status</a:t>
            </a:r>
            <a:endParaRPr sz="700"/>
          </a:p>
        </p:txBody>
      </p:sp>
      <p:grpSp>
        <p:nvGrpSpPr>
          <p:cNvPr id="335" name="Google Shape;335;p23"/>
          <p:cNvGrpSpPr/>
          <p:nvPr/>
        </p:nvGrpSpPr>
        <p:grpSpPr>
          <a:xfrm>
            <a:off x="629829" y="4084234"/>
            <a:ext cx="2196813" cy="401166"/>
            <a:chOff x="0" y="-38100"/>
            <a:chExt cx="5858166" cy="1069777"/>
          </a:xfrm>
        </p:grpSpPr>
        <p:sp>
          <p:nvSpPr>
            <p:cNvPr id="336" name="Google Shape;336;p23"/>
            <p:cNvSpPr txBox="1"/>
            <p:nvPr/>
          </p:nvSpPr>
          <p:spPr>
            <a:xfrm>
              <a:off x="0" y="-38100"/>
              <a:ext cx="5858166" cy="440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GOAL 1</a:t>
              </a:r>
              <a:endParaRPr sz="700"/>
            </a:p>
          </p:txBody>
        </p:sp>
        <p:sp>
          <p:nvSpPr>
            <p:cNvPr id="337" name="Google Shape;337;p23"/>
            <p:cNvSpPr txBox="1"/>
            <p:nvPr/>
          </p:nvSpPr>
          <p:spPr>
            <a:xfrm>
              <a:off x="0" y="635438"/>
              <a:ext cx="5858166" cy="3962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the goal status.</a:t>
              </a:r>
              <a:endParaRPr sz="700"/>
            </a:p>
          </p:txBody>
        </p:sp>
      </p:grpSp>
      <p:pic>
        <p:nvPicPr>
          <p:cNvPr id="338" name="Google Shape;33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611" y="1401097"/>
            <a:ext cx="2331249" cy="2331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23"/>
          <p:cNvGrpSpPr/>
          <p:nvPr/>
        </p:nvGrpSpPr>
        <p:grpSpPr>
          <a:xfrm>
            <a:off x="3473594" y="4084234"/>
            <a:ext cx="2196813" cy="401166"/>
            <a:chOff x="0" y="-38100"/>
            <a:chExt cx="5858166" cy="1069777"/>
          </a:xfrm>
        </p:grpSpPr>
        <p:sp>
          <p:nvSpPr>
            <p:cNvPr id="340" name="Google Shape;340;p23"/>
            <p:cNvSpPr txBox="1"/>
            <p:nvPr/>
          </p:nvSpPr>
          <p:spPr>
            <a:xfrm>
              <a:off x="0" y="-38100"/>
              <a:ext cx="5858166" cy="440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GOAL 2</a:t>
              </a:r>
              <a:endParaRPr sz="700"/>
            </a:p>
          </p:txBody>
        </p:sp>
        <p:sp>
          <p:nvSpPr>
            <p:cNvPr id="341" name="Google Shape;341;p23"/>
            <p:cNvSpPr txBox="1"/>
            <p:nvPr/>
          </p:nvSpPr>
          <p:spPr>
            <a:xfrm>
              <a:off x="0" y="635438"/>
              <a:ext cx="5858166" cy="3962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the goal status.</a:t>
              </a:r>
              <a:endParaRPr sz="700"/>
            </a:p>
          </p:txBody>
        </p:sp>
      </p:grpSp>
      <p:pic>
        <p:nvPicPr>
          <p:cNvPr id="342" name="Google Shape;34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06376" y="1401097"/>
            <a:ext cx="2331249" cy="2331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23"/>
          <p:cNvGrpSpPr/>
          <p:nvPr/>
        </p:nvGrpSpPr>
        <p:grpSpPr>
          <a:xfrm>
            <a:off x="6317358" y="4084234"/>
            <a:ext cx="2196812" cy="401166"/>
            <a:chOff x="0" y="-38100"/>
            <a:chExt cx="5858166" cy="1069777"/>
          </a:xfrm>
        </p:grpSpPr>
        <p:sp>
          <p:nvSpPr>
            <p:cNvPr id="344" name="Google Shape;344;p23"/>
            <p:cNvSpPr txBox="1"/>
            <p:nvPr/>
          </p:nvSpPr>
          <p:spPr>
            <a:xfrm>
              <a:off x="0" y="-38100"/>
              <a:ext cx="5858166" cy="4402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GOAL 3</a:t>
              </a:r>
              <a:endParaRPr sz="700"/>
            </a:p>
          </p:txBody>
        </p:sp>
        <p:sp>
          <p:nvSpPr>
            <p:cNvPr id="345" name="Google Shape;345;p23"/>
            <p:cNvSpPr txBox="1"/>
            <p:nvPr/>
          </p:nvSpPr>
          <p:spPr>
            <a:xfrm>
              <a:off x="0" y="635438"/>
              <a:ext cx="5858166" cy="3962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the goal status.</a:t>
              </a:r>
              <a:endParaRPr sz="700"/>
            </a:p>
          </p:txBody>
        </p:sp>
      </p:grpSp>
      <p:pic>
        <p:nvPicPr>
          <p:cNvPr id="346" name="Google Shape;34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0140" y="1401097"/>
            <a:ext cx="2331249" cy="2331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3"/>
          <p:cNvCxnSpPr/>
          <p:nvPr/>
        </p:nvCxnSpPr>
        <p:spPr>
          <a:xfrm>
            <a:off x="687569" y="3817534"/>
            <a:ext cx="2081334" cy="2381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48" name="Google Shape;348;p23"/>
          <p:cNvCxnSpPr/>
          <p:nvPr/>
        </p:nvCxnSpPr>
        <p:spPr>
          <a:xfrm>
            <a:off x="3531334" y="3817534"/>
            <a:ext cx="2081334" cy="2381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49" name="Google Shape;349;p23"/>
          <p:cNvCxnSpPr/>
          <p:nvPr/>
        </p:nvCxnSpPr>
        <p:spPr>
          <a:xfrm>
            <a:off x="6375098" y="3817534"/>
            <a:ext cx="2081334" cy="2381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50" name="Google Shape;350;p23"/>
          <p:cNvSpPr/>
          <p:nvPr/>
        </p:nvSpPr>
        <p:spPr>
          <a:xfrm rot="-5400000">
            <a:off x="7275422" y="-184675"/>
            <a:ext cx="2057400" cy="20574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23"/>
          <p:cNvSpPr/>
          <p:nvPr/>
        </p:nvSpPr>
        <p:spPr>
          <a:xfrm rot="10800000">
            <a:off x="-770394" y="4121539"/>
            <a:ext cx="1868161" cy="1864765"/>
          </a:xfrm>
          <a:custGeom>
            <a:rect b="b" l="l" r="r" t="t"/>
            <a:pathLst>
              <a:path extrusionOk="0" h="3729529" w="3736322">
                <a:moveTo>
                  <a:pt x="0" y="0"/>
                </a:moveTo>
                <a:lnTo>
                  <a:pt x="3736322" y="0"/>
                </a:lnTo>
                <a:lnTo>
                  <a:pt x="3736322" y="3729529"/>
                </a:lnTo>
                <a:lnTo>
                  <a:pt x="0" y="3729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23"/>
          <p:cNvSpPr/>
          <p:nvPr/>
        </p:nvSpPr>
        <p:spPr>
          <a:xfrm rot="5400000">
            <a:off x="-1070801" y="345542"/>
            <a:ext cx="1835729" cy="1598753"/>
          </a:xfrm>
          <a:custGeom>
            <a:rect b="b" l="l" r="r" t="t"/>
            <a:pathLst>
              <a:path extrusionOk="0" h="3197505" w="3671457">
                <a:moveTo>
                  <a:pt x="0" y="0"/>
                </a:moveTo>
                <a:lnTo>
                  <a:pt x="3671457" y="0"/>
                </a:lnTo>
                <a:lnTo>
                  <a:pt x="3671457" y="3197505"/>
                </a:lnTo>
                <a:lnTo>
                  <a:pt x="0" y="3197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3"/>
          <p:cNvSpPr/>
          <p:nvPr/>
        </p:nvSpPr>
        <p:spPr>
          <a:xfrm>
            <a:off x="6996961" y="89962"/>
            <a:ext cx="1171124" cy="1233943"/>
          </a:xfrm>
          <a:custGeom>
            <a:rect b="b" l="l" r="r" t="t"/>
            <a:pathLst>
              <a:path extrusionOk="0" h="2467886" w="2342248">
                <a:moveTo>
                  <a:pt x="0" y="0"/>
                </a:moveTo>
                <a:lnTo>
                  <a:pt x="2342248" y="0"/>
                </a:lnTo>
                <a:lnTo>
                  <a:pt x="2342248" y="2467886"/>
                </a:lnTo>
                <a:lnTo>
                  <a:pt x="0" y="2467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98" y="2424846"/>
            <a:ext cx="1806284" cy="14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8638" y="2424850"/>
            <a:ext cx="1896682" cy="15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2130" y="2424848"/>
            <a:ext cx="1896675" cy="150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5523" y="2424848"/>
            <a:ext cx="1896675" cy="150006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4"/>
          <p:cNvSpPr txBox="1"/>
          <p:nvPr/>
        </p:nvSpPr>
        <p:spPr>
          <a:xfrm>
            <a:off x="2661750" y="584350"/>
            <a:ext cx="38205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7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Team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7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Members </a:t>
            </a:r>
            <a:endParaRPr sz="700"/>
          </a:p>
        </p:txBody>
      </p:sp>
      <p:sp>
        <p:nvSpPr>
          <p:cNvPr id="363" name="Google Shape;363;p24"/>
          <p:cNvSpPr txBox="1"/>
          <p:nvPr/>
        </p:nvSpPr>
        <p:spPr>
          <a:xfrm>
            <a:off x="769493" y="4008671"/>
            <a:ext cx="1214864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NAME</a:t>
            </a:r>
            <a:endParaRPr sz="700"/>
          </a:p>
        </p:txBody>
      </p:sp>
      <p:sp>
        <p:nvSpPr>
          <p:cNvPr id="364" name="Google Shape;364;p24"/>
          <p:cNvSpPr txBox="1"/>
          <p:nvPr/>
        </p:nvSpPr>
        <p:spPr>
          <a:xfrm>
            <a:off x="769493" y="4302693"/>
            <a:ext cx="1214864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Title or Position</a:t>
            </a:r>
            <a:endParaRPr sz="700"/>
          </a:p>
        </p:txBody>
      </p:sp>
      <p:grpSp>
        <p:nvGrpSpPr>
          <p:cNvPr id="365" name="Google Shape;365;p24"/>
          <p:cNvGrpSpPr/>
          <p:nvPr/>
        </p:nvGrpSpPr>
        <p:grpSpPr>
          <a:xfrm>
            <a:off x="-848026" y="4687068"/>
            <a:ext cx="9987264" cy="1862150"/>
            <a:chOff x="0" y="0"/>
            <a:chExt cx="26632704" cy="4965734"/>
          </a:xfrm>
        </p:grpSpPr>
        <p:sp>
          <p:nvSpPr>
            <p:cNvPr id="366" name="Google Shape;366;p24"/>
            <p:cNvSpPr/>
            <p:nvPr/>
          </p:nvSpPr>
          <p:spPr>
            <a:xfrm rot="5400000">
              <a:off x="17488486" y="-4178484"/>
              <a:ext cx="4965734" cy="13322702"/>
            </a:xfrm>
            <a:custGeom>
              <a:rect b="b" l="l" r="r" t="t"/>
              <a:pathLst>
                <a:path extrusionOk="0" h="13322702" w="4965734">
                  <a:moveTo>
                    <a:pt x="0" y="0"/>
                  </a:moveTo>
                  <a:lnTo>
                    <a:pt x="4965734" y="0"/>
                  </a:lnTo>
                  <a:lnTo>
                    <a:pt x="4965734" y="13322702"/>
                  </a:lnTo>
                  <a:lnTo>
                    <a:pt x="0" y="133227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" name="Google Shape;367;p24"/>
            <p:cNvSpPr/>
            <p:nvPr/>
          </p:nvSpPr>
          <p:spPr>
            <a:xfrm rot="5400000">
              <a:off x="4178484" y="-4178484"/>
              <a:ext cx="4965734" cy="13322702"/>
            </a:xfrm>
            <a:custGeom>
              <a:rect b="b" l="l" r="r" t="t"/>
              <a:pathLst>
                <a:path extrusionOk="0" h="13322702" w="4965734">
                  <a:moveTo>
                    <a:pt x="0" y="0"/>
                  </a:moveTo>
                  <a:lnTo>
                    <a:pt x="4965734" y="0"/>
                  </a:lnTo>
                  <a:lnTo>
                    <a:pt x="4965734" y="13322702"/>
                  </a:lnTo>
                  <a:lnTo>
                    <a:pt x="0" y="133227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68" name="Google Shape;368;p24"/>
          <p:cNvSpPr txBox="1"/>
          <p:nvPr/>
        </p:nvSpPr>
        <p:spPr>
          <a:xfrm>
            <a:off x="2899543" y="4008671"/>
            <a:ext cx="1214864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NAME</a:t>
            </a:r>
            <a:endParaRPr sz="700"/>
          </a:p>
        </p:txBody>
      </p:sp>
      <p:sp>
        <p:nvSpPr>
          <p:cNvPr id="369" name="Google Shape;369;p24"/>
          <p:cNvSpPr txBox="1"/>
          <p:nvPr/>
        </p:nvSpPr>
        <p:spPr>
          <a:xfrm>
            <a:off x="2899543" y="4302693"/>
            <a:ext cx="1214864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Title or Position</a:t>
            </a:r>
            <a:endParaRPr sz="700"/>
          </a:p>
        </p:txBody>
      </p:sp>
      <p:sp>
        <p:nvSpPr>
          <p:cNvPr id="370" name="Google Shape;370;p24"/>
          <p:cNvSpPr txBox="1"/>
          <p:nvPr/>
        </p:nvSpPr>
        <p:spPr>
          <a:xfrm>
            <a:off x="5029594" y="4008671"/>
            <a:ext cx="1214864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NAME</a:t>
            </a:r>
            <a:endParaRPr sz="700"/>
          </a:p>
        </p:txBody>
      </p:sp>
      <p:sp>
        <p:nvSpPr>
          <p:cNvPr id="371" name="Google Shape;371;p24"/>
          <p:cNvSpPr txBox="1"/>
          <p:nvPr/>
        </p:nvSpPr>
        <p:spPr>
          <a:xfrm>
            <a:off x="5029594" y="4302693"/>
            <a:ext cx="1214864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Title or Position</a:t>
            </a:r>
            <a:endParaRPr sz="700"/>
          </a:p>
        </p:txBody>
      </p:sp>
      <p:sp>
        <p:nvSpPr>
          <p:cNvPr id="372" name="Google Shape;372;p24"/>
          <p:cNvSpPr txBox="1"/>
          <p:nvPr/>
        </p:nvSpPr>
        <p:spPr>
          <a:xfrm>
            <a:off x="7159644" y="4008671"/>
            <a:ext cx="1214863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NAME</a:t>
            </a:r>
            <a:endParaRPr sz="700"/>
          </a:p>
        </p:txBody>
      </p:sp>
      <p:sp>
        <p:nvSpPr>
          <p:cNvPr id="373" name="Google Shape;373;p24"/>
          <p:cNvSpPr txBox="1"/>
          <p:nvPr/>
        </p:nvSpPr>
        <p:spPr>
          <a:xfrm>
            <a:off x="7159644" y="4302693"/>
            <a:ext cx="1214863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Title or Position</a:t>
            </a:r>
            <a:endParaRPr sz="700"/>
          </a:p>
        </p:txBody>
      </p:sp>
      <p:sp>
        <p:nvSpPr>
          <p:cNvPr id="374" name="Google Shape;374;p24"/>
          <p:cNvSpPr/>
          <p:nvPr/>
        </p:nvSpPr>
        <p:spPr>
          <a:xfrm rot="10028988">
            <a:off x="-1192776" y="-755105"/>
            <a:ext cx="3261009" cy="2057400"/>
          </a:xfrm>
          <a:custGeom>
            <a:rect b="b" l="l" r="r" t="t"/>
            <a:pathLst>
              <a:path extrusionOk="0" h="4114800" w="6522017">
                <a:moveTo>
                  <a:pt x="0" y="0"/>
                </a:moveTo>
                <a:lnTo>
                  <a:pt x="6522017" y="0"/>
                </a:lnTo>
                <a:lnTo>
                  <a:pt x="65220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24"/>
          <p:cNvSpPr/>
          <p:nvPr/>
        </p:nvSpPr>
        <p:spPr>
          <a:xfrm flipH="1" rot="-10026000">
            <a:off x="7076323" y="-330064"/>
            <a:ext cx="3261009" cy="2057400"/>
          </a:xfrm>
          <a:custGeom>
            <a:rect b="b" l="l" r="r" t="t"/>
            <a:pathLst>
              <a:path extrusionOk="0" h="4114800" w="6522017">
                <a:moveTo>
                  <a:pt x="6522017" y="0"/>
                </a:moveTo>
                <a:lnTo>
                  <a:pt x="0" y="0"/>
                </a:lnTo>
                <a:lnTo>
                  <a:pt x="0" y="4114800"/>
                </a:lnTo>
                <a:lnTo>
                  <a:pt x="6522017" y="4114800"/>
                </a:lnTo>
                <a:lnTo>
                  <a:pt x="6522017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24"/>
          <p:cNvSpPr/>
          <p:nvPr/>
        </p:nvSpPr>
        <p:spPr>
          <a:xfrm>
            <a:off x="769493" y="74562"/>
            <a:ext cx="1158608" cy="1158608"/>
          </a:xfrm>
          <a:custGeom>
            <a:rect b="b" l="l" r="r" t="t"/>
            <a:pathLst>
              <a:path extrusionOk="0" h="2317215" w="2317215">
                <a:moveTo>
                  <a:pt x="0" y="0"/>
                </a:moveTo>
                <a:lnTo>
                  <a:pt x="2317214" y="0"/>
                </a:lnTo>
                <a:lnTo>
                  <a:pt x="2317214" y="2317214"/>
                </a:lnTo>
                <a:lnTo>
                  <a:pt x="0" y="231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5"/>
          <p:cNvGrpSpPr/>
          <p:nvPr/>
        </p:nvGrpSpPr>
        <p:grpSpPr>
          <a:xfrm>
            <a:off x="-702418" y="-72330"/>
            <a:ext cx="4937304" cy="5259868"/>
            <a:chOff x="0" y="-38100"/>
            <a:chExt cx="2600720" cy="2770630"/>
          </a:xfrm>
        </p:grpSpPr>
        <p:sp>
          <p:nvSpPr>
            <p:cNvPr id="382" name="Google Shape;382;p25"/>
            <p:cNvSpPr/>
            <p:nvPr/>
          </p:nvSpPr>
          <p:spPr>
            <a:xfrm>
              <a:off x="0" y="0"/>
              <a:ext cx="2600720" cy="2732530"/>
            </a:xfrm>
            <a:custGeom>
              <a:rect b="b" l="l" r="r" t="t"/>
              <a:pathLst>
                <a:path extrusionOk="0" h="2732530" w="2600720">
                  <a:moveTo>
                    <a:pt x="0" y="0"/>
                  </a:moveTo>
                  <a:lnTo>
                    <a:pt x="2600720" y="0"/>
                  </a:lnTo>
                  <a:lnTo>
                    <a:pt x="2600720" y="2732530"/>
                  </a:lnTo>
                  <a:lnTo>
                    <a:pt x="0" y="2732530"/>
                  </a:lnTo>
                  <a:close/>
                </a:path>
              </a:pathLst>
            </a:custGeom>
            <a:solidFill>
              <a:srgbClr val="5E17EB"/>
            </a:solidFill>
            <a:ln>
              <a:noFill/>
            </a:ln>
          </p:spPr>
        </p:sp>
        <p:sp>
          <p:nvSpPr>
            <p:cNvPr id="383" name="Google Shape;383;p25"/>
            <p:cNvSpPr txBox="1"/>
            <p:nvPr/>
          </p:nvSpPr>
          <p:spPr>
            <a:xfrm>
              <a:off x="0" y="-38100"/>
              <a:ext cx="2600720" cy="2770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25"/>
          <p:cNvSpPr/>
          <p:nvPr/>
        </p:nvSpPr>
        <p:spPr>
          <a:xfrm>
            <a:off x="0" y="0"/>
            <a:ext cx="4234886" cy="4234886"/>
          </a:xfrm>
          <a:custGeom>
            <a:rect b="b" l="l" r="r" t="t"/>
            <a:pathLst>
              <a:path extrusionOk="0" h="8469772" w="8469772">
                <a:moveTo>
                  <a:pt x="0" y="0"/>
                </a:moveTo>
                <a:lnTo>
                  <a:pt x="8469772" y="0"/>
                </a:lnTo>
                <a:lnTo>
                  <a:pt x="8469772" y="8469772"/>
                </a:lnTo>
                <a:lnTo>
                  <a:pt x="0" y="8469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85" name="Google Shape;38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38" y="-309092"/>
            <a:ext cx="3832324" cy="560374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5"/>
          <p:cNvSpPr/>
          <p:nvPr/>
        </p:nvSpPr>
        <p:spPr>
          <a:xfrm rot="10800000">
            <a:off x="5165503" y="3762286"/>
            <a:ext cx="3584464" cy="2085507"/>
          </a:xfrm>
          <a:custGeom>
            <a:rect b="b" l="l" r="r" t="t"/>
            <a:pathLst>
              <a:path extrusionOk="0" h="4171013" w="7168928">
                <a:moveTo>
                  <a:pt x="0" y="0"/>
                </a:moveTo>
                <a:lnTo>
                  <a:pt x="7168928" y="0"/>
                </a:lnTo>
                <a:lnTo>
                  <a:pt x="7168928" y="4171013"/>
                </a:lnTo>
                <a:lnTo>
                  <a:pt x="0" y="4171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25"/>
          <p:cNvSpPr/>
          <p:nvPr/>
        </p:nvSpPr>
        <p:spPr>
          <a:xfrm>
            <a:off x="7929623" y="2287973"/>
            <a:ext cx="731243" cy="719277"/>
          </a:xfrm>
          <a:custGeom>
            <a:rect b="b" l="l" r="r" t="t"/>
            <a:pathLst>
              <a:path extrusionOk="0" h="1438554" w="1462485">
                <a:moveTo>
                  <a:pt x="0" y="0"/>
                </a:moveTo>
                <a:lnTo>
                  <a:pt x="1462486" y="0"/>
                </a:lnTo>
                <a:lnTo>
                  <a:pt x="1462486" y="1438554"/>
                </a:lnTo>
                <a:lnTo>
                  <a:pt x="0" y="1438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88" name="Google Shape;388;p25"/>
          <p:cNvCxnSpPr/>
          <p:nvPr/>
        </p:nvCxnSpPr>
        <p:spPr>
          <a:xfrm>
            <a:off x="5165511" y="2601520"/>
            <a:ext cx="2081334" cy="2381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89" name="Google Shape;389;p25"/>
          <p:cNvSpPr txBox="1"/>
          <p:nvPr/>
        </p:nvSpPr>
        <p:spPr>
          <a:xfrm>
            <a:off x="5165503" y="2801945"/>
            <a:ext cx="2764121" cy="621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 you have any questions?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youremail@donation.com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+18 654 321 432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yourwebsite.com</a:t>
            </a:r>
            <a:endParaRPr sz="700"/>
          </a:p>
        </p:txBody>
      </p:sp>
      <p:sp>
        <p:nvSpPr>
          <p:cNvPr id="390" name="Google Shape;390;p25"/>
          <p:cNvSpPr txBox="1"/>
          <p:nvPr/>
        </p:nvSpPr>
        <p:spPr>
          <a:xfrm>
            <a:off x="5165503" y="799722"/>
            <a:ext cx="3283483" cy="14882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7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26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396" name="Google Shape;396;p2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6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26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399" name="Google Shape;399;p2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6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26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402" name="Google Shape;402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26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405" name="Google Shape;405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26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408" name="Google Shape;408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26"/>
          <p:cNvGrpSpPr/>
          <p:nvPr/>
        </p:nvGrpSpPr>
        <p:grpSpPr>
          <a:xfrm>
            <a:off x="1093486" y="4048637"/>
            <a:ext cx="610687" cy="537898"/>
            <a:chOff x="0" y="-23569"/>
            <a:chExt cx="1628498" cy="1434394"/>
          </a:xfrm>
        </p:grpSpPr>
        <p:grpSp>
          <p:nvGrpSpPr>
            <p:cNvPr id="411" name="Google Shape;411;p26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412" name="Google Shape;41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BFD36D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4" name="Google Shape;414;p26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#BFD36D</a:t>
              </a:r>
              <a:endParaRPr sz="700"/>
            </a:p>
          </p:txBody>
        </p:sp>
      </p:grpSp>
      <p:grpSp>
        <p:nvGrpSpPr>
          <p:cNvPr id="415" name="Google Shape;415;p26"/>
          <p:cNvGrpSpPr/>
          <p:nvPr/>
        </p:nvGrpSpPr>
        <p:grpSpPr>
          <a:xfrm>
            <a:off x="1599244" y="4048637"/>
            <a:ext cx="610687" cy="537898"/>
            <a:chOff x="0" y="-23569"/>
            <a:chExt cx="1628498" cy="1434394"/>
          </a:xfrm>
        </p:grpSpPr>
        <p:grpSp>
          <p:nvGrpSpPr>
            <p:cNvPr id="416" name="Google Shape;416;p26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417" name="Google Shape;41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" name="Google Shape;418;p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9" name="Google Shape;419;p26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#000000</a:t>
              </a:r>
              <a:endParaRPr sz="700"/>
            </a:p>
          </p:txBody>
        </p:sp>
      </p:grpSp>
      <p:grpSp>
        <p:nvGrpSpPr>
          <p:cNvPr id="420" name="Google Shape;420;p26"/>
          <p:cNvGrpSpPr/>
          <p:nvPr/>
        </p:nvGrpSpPr>
        <p:grpSpPr>
          <a:xfrm>
            <a:off x="2105003" y="4048637"/>
            <a:ext cx="610687" cy="537898"/>
            <a:chOff x="0" y="-23569"/>
            <a:chExt cx="1628498" cy="1434394"/>
          </a:xfrm>
        </p:grpSpPr>
        <p:grpSp>
          <p:nvGrpSpPr>
            <p:cNvPr id="421" name="Google Shape;421;p26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422" name="Google Shape;42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54B948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4" name="Google Shape;424;p26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#54B948</a:t>
              </a:r>
              <a:endParaRPr sz="700"/>
            </a:p>
          </p:txBody>
        </p:sp>
      </p:grpSp>
      <p:grpSp>
        <p:nvGrpSpPr>
          <p:cNvPr id="425" name="Google Shape;425;p26"/>
          <p:cNvGrpSpPr/>
          <p:nvPr/>
        </p:nvGrpSpPr>
        <p:grpSpPr>
          <a:xfrm>
            <a:off x="587727" y="4048637"/>
            <a:ext cx="610687" cy="537898"/>
            <a:chOff x="0" y="-23569"/>
            <a:chExt cx="1628498" cy="1434394"/>
          </a:xfrm>
        </p:grpSpPr>
        <p:grpSp>
          <p:nvGrpSpPr>
            <p:cNvPr id="426" name="Google Shape;426;p26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427" name="Google Shape;42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5E17EB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9" name="Google Shape;429;p26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#5E17EB</a:t>
              </a:r>
              <a:endParaRPr sz="700"/>
            </a:p>
          </p:txBody>
        </p:sp>
      </p:grpSp>
      <p:sp>
        <p:nvSpPr>
          <p:cNvPr id="430" name="Google Shape;430;p26"/>
          <p:cNvSpPr/>
          <p:nvPr/>
        </p:nvSpPr>
        <p:spPr>
          <a:xfrm>
            <a:off x="3817382" y="3244796"/>
            <a:ext cx="604853" cy="596056"/>
          </a:xfrm>
          <a:custGeom>
            <a:rect b="b" l="l" r="r" t="t"/>
            <a:pathLst>
              <a:path extrusionOk="0" h="1192111" w="1209706">
                <a:moveTo>
                  <a:pt x="0" y="0"/>
                </a:moveTo>
                <a:lnTo>
                  <a:pt x="1209707" y="0"/>
                </a:lnTo>
                <a:lnTo>
                  <a:pt x="1209707" y="1192110"/>
                </a:lnTo>
                <a:lnTo>
                  <a:pt x="0" y="1192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26"/>
          <p:cNvSpPr/>
          <p:nvPr/>
        </p:nvSpPr>
        <p:spPr>
          <a:xfrm rot="5400000">
            <a:off x="5477307" y="3505550"/>
            <a:ext cx="608629" cy="1632909"/>
          </a:xfrm>
          <a:custGeom>
            <a:rect b="b" l="l" r="r" t="t"/>
            <a:pathLst>
              <a:path extrusionOk="0" h="3265817" w="1217259">
                <a:moveTo>
                  <a:pt x="0" y="0"/>
                </a:moveTo>
                <a:lnTo>
                  <a:pt x="1217259" y="0"/>
                </a:lnTo>
                <a:lnTo>
                  <a:pt x="1217259" y="3265817"/>
                </a:lnTo>
                <a:lnTo>
                  <a:pt x="0" y="3265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26"/>
          <p:cNvSpPr/>
          <p:nvPr/>
        </p:nvSpPr>
        <p:spPr>
          <a:xfrm rot="10800000">
            <a:off x="3442489" y="1924606"/>
            <a:ext cx="1354638" cy="1179767"/>
          </a:xfrm>
          <a:custGeom>
            <a:rect b="b" l="l" r="r" t="t"/>
            <a:pathLst>
              <a:path extrusionOk="0" h="2359533" w="2709276">
                <a:moveTo>
                  <a:pt x="0" y="0"/>
                </a:moveTo>
                <a:lnTo>
                  <a:pt x="2709276" y="0"/>
                </a:lnTo>
                <a:lnTo>
                  <a:pt x="2709276" y="2359533"/>
                </a:lnTo>
                <a:lnTo>
                  <a:pt x="0" y="23595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3" name="Google Shape;433;p26"/>
          <p:cNvSpPr/>
          <p:nvPr/>
        </p:nvSpPr>
        <p:spPr>
          <a:xfrm>
            <a:off x="4965167" y="2793418"/>
            <a:ext cx="1071252" cy="1069305"/>
          </a:xfrm>
          <a:custGeom>
            <a:rect b="b" l="l" r="r" t="t"/>
            <a:pathLst>
              <a:path extrusionOk="0" h="2138609" w="2142504">
                <a:moveTo>
                  <a:pt x="0" y="0"/>
                </a:moveTo>
                <a:lnTo>
                  <a:pt x="2142504" y="0"/>
                </a:lnTo>
                <a:lnTo>
                  <a:pt x="2142504" y="2138609"/>
                </a:lnTo>
                <a:lnTo>
                  <a:pt x="0" y="21386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4" name="Google Shape;434;p26"/>
          <p:cNvSpPr/>
          <p:nvPr/>
        </p:nvSpPr>
        <p:spPr>
          <a:xfrm>
            <a:off x="5207116" y="2102170"/>
            <a:ext cx="419314" cy="412452"/>
          </a:xfrm>
          <a:custGeom>
            <a:rect b="b" l="l" r="r" t="t"/>
            <a:pathLst>
              <a:path extrusionOk="0" h="824904" w="838627">
                <a:moveTo>
                  <a:pt x="0" y="0"/>
                </a:moveTo>
                <a:lnTo>
                  <a:pt x="838627" y="0"/>
                </a:lnTo>
                <a:lnTo>
                  <a:pt x="838627" y="824904"/>
                </a:lnTo>
                <a:lnTo>
                  <a:pt x="0" y="824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26"/>
          <p:cNvSpPr/>
          <p:nvPr/>
        </p:nvSpPr>
        <p:spPr>
          <a:xfrm rot="10800000">
            <a:off x="3490945" y="3981275"/>
            <a:ext cx="1257727" cy="731768"/>
          </a:xfrm>
          <a:custGeom>
            <a:rect b="b" l="l" r="r" t="t"/>
            <a:pathLst>
              <a:path extrusionOk="0" h="1463536" w="2515453">
                <a:moveTo>
                  <a:pt x="0" y="0"/>
                </a:moveTo>
                <a:lnTo>
                  <a:pt x="2515453" y="0"/>
                </a:lnTo>
                <a:lnTo>
                  <a:pt x="2515453" y="1463536"/>
                </a:lnTo>
                <a:lnTo>
                  <a:pt x="0" y="1463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6"/>
          <p:cNvSpPr/>
          <p:nvPr/>
        </p:nvSpPr>
        <p:spPr>
          <a:xfrm>
            <a:off x="7148123" y="2042114"/>
            <a:ext cx="1393364" cy="1393364"/>
          </a:xfrm>
          <a:custGeom>
            <a:rect b="b" l="l" r="r" t="t"/>
            <a:pathLst>
              <a:path extrusionOk="0" h="2786728" w="2786728">
                <a:moveTo>
                  <a:pt x="0" y="0"/>
                </a:moveTo>
                <a:lnTo>
                  <a:pt x="2786727" y="0"/>
                </a:lnTo>
                <a:lnTo>
                  <a:pt x="2786727" y="2786728"/>
                </a:lnTo>
                <a:lnTo>
                  <a:pt x="0" y="27867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26"/>
          <p:cNvSpPr/>
          <p:nvPr/>
        </p:nvSpPr>
        <p:spPr>
          <a:xfrm>
            <a:off x="7479138" y="3511953"/>
            <a:ext cx="1062349" cy="1062349"/>
          </a:xfrm>
          <a:custGeom>
            <a:rect b="b" l="l" r="r" t="t"/>
            <a:pathLst>
              <a:path extrusionOk="0" h="2124698" w="2124698">
                <a:moveTo>
                  <a:pt x="0" y="0"/>
                </a:moveTo>
                <a:lnTo>
                  <a:pt x="2124698" y="0"/>
                </a:lnTo>
                <a:lnTo>
                  <a:pt x="2124698" y="2124698"/>
                </a:lnTo>
                <a:lnTo>
                  <a:pt x="0" y="2124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26"/>
          <p:cNvSpPr/>
          <p:nvPr/>
        </p:nvSpPr>
        <p:spPr>
          <a:xfrm>
            <a:off x="6812388" y="4089138"/>
            <a:ext cx="485163" cy="485164"/>
          </a:xfrm>
          <a:custGeom>
            <a:rect b="b" l="l" r="r" t="t"/>
            <a:pathLst>
              <a:path extrusionOk="0" h="970327" w="970327">
                <a:moveTo>
                  <a:pt x="0" y="0"/>
                </a:moveTo>
                <a:lnTo>
                  <a:pt x="970327" y="0"/>
                </a:lnTo>
                <a:lnTo>
                  <a:pt x="970327" y="970327"/>
                </a:lnTo>
                <a:lnTo>
                  <a:pt x="0" y="970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6"/>
          <p:cNvSpPr/>
          <p:nvPr/>
        </p:nvSpPr>
        <p:spPr>
          <a:xfrm flipH="1">
            <a:off x="6036419" y="2042113"/>
            <a:ext cx="946717" cy="1820609"/>
          </a:xfrm>
          <a:custGeom>
            <a:rect b="b" l="l" r="r" t="t"/>
            <a:pathLst>
              <a:path extrusionOk="0" h="3641217" w="1893433">
                <a:moveTo>
                  <a:pt x="1893432" y="0"/>
                </a:moveTo>
                <a:lnTo>
                  <a:pt x="0" y="0"/>
                </a:lnTo>
                <a:lnTo>
                  <a:pt x="0" y="3641217"/>
                </a:lnTo>
                <a:lnTo>
                  <a:pt x="1893432" y="3641217"/>
                </a:lnTo>
                <a:lnTo>
                  <a:pt x="1893432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26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441" name="Google Shape;441;p26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442" name="Google Shape;442;p26"/>
          <p:cNvSpPr txBox="1"/>
          <p:nvPr/>
        </p:nvSpPr>
        <p:spPr>
          <a:xfrm>
            <a:off x="873885" y="2181217"/>
            <a:ext cx="1575268" cy="96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MONTSERRAT</a:t>
            </a:r>
            <a:endParaRPr sz="700"/>
          </a:p>
        </p:txBody>
      </p:sp>
      <p:sp>
        <p:nvSpPr>
          <p:cNvPr id="443" name="Google Shape;443;p26"/>
          <p:cNvSpPr txBox="1"/>
          <p:nvPr/>
        </p:nvSpPr>
        <p:spPr>
          <a:xfrm>
            <a:off x="2105002" y="813383"/>
            <a:ext cx="4933995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 sz="700"/>
          </a:p>
        </p:txBody>
      </p:sp>
      <p:sp>
        <p:nvSpPr>
          <p:cNvPr id="444" name="Google Shape;444;p26"/>
          <p:cNvSpPr txBox="1"/>
          <p:nvPr/>
        </p:nvSpPr>
        <p:spPr>
          <a:xfrm>
            <a:off x="5853103" y="4953156"/>
            <a:ext cx="2958379" cy="103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19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F97B4A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445" name="Google Shape;445;p26"/>
          <p:cNvSpPr txBox="1"/>
          <p:nvPr/>
        </p:nvSpPr>
        <p:spPr>
          <a:xfrm>
            <a:off x="2545925" y="254832"/>
            <a:ext cx="4052151" cy="487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7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Resource Page</a:t>
            </a:r>
            <a:endParaRPr sz="700"/>
          </a:p>
        </p:txBody>
      </p:sp>
      <p:sp>
        <p:nvSpPr>
          <p:cNvPr id="446" name="Google Shape;446;p26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447" name="Google Shape;447;p26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448" name="Google Shape;448;p26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27"/>
          <p:cNvGrpSpPr/>
          <p:nvPr/>
        </p:nvGrpSpPr>
        <p:grpSpPr>
          <a:xfrm>
            <a:off x="2997636" y="1349414"/>
            <a:ext cx="3148728" cy="1287724"/>
            <a:chOff x="0" y="-19050"/>
            <a:chExt cx="1658589" cy="678307"/>
          </a:xfrm>
        </p:grpSpPr>
        <p:sp>
          <p:nvSpPr>
            <p:cNvPr id="454" name="Google Shape;454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7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6" name="Google Shape;456;p27"/>
          <p:cNvSpPr/>
          <p:nvPr/>
        </p:nvSpPr>
        <p:spPr>
          <a:xfrm>
            <a:off x="3389498" y="1613209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57" name="Google Shape;457;p27"/>
          <p:cNvGrpSpPr/>
          <p:nvPr/>
        </p:nvGrpSpPr>
        <p:grpSpPr>
          <a:xfrm>
            <a:off x="2997636" y="2886723"/>
            <a:ext cx="3148728" cy="1287724"/>
            <a:chOff x="0" y="-19050"/>
            <a:chExt cx="1658589" cy="678307"/>
          </a:xfrm>
        </p:grpSpPr>
        <p:sp>
          <p:nvSpPr>
            <p:cNvPr id="458" name="Google Shape;458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7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0" name="Google Shape;460;p27"/>
          <p:cNvSpPr txBox="1"/>
          <p:nvPr/>
        </p:nvSpPr>
        <p:spPr>
          <a:xfrm>
            <a:off x="1688740" y="1014179"/>
            <a:ext cx="5766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461" name="Google Shape;461;p27"/>
          <p:cNvSpPr txBox="1"/>
          <p:nvPr/>
        </p:nvSpPr>
        <p:spPr>
          <a:xfrm>
            <a:off x="2386974" y="4478844"/>
            <a:ext cx="4370051" cy="353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</a:t>
            </a:r>
            <a:endParaRPr sz="700"/>
          </a:p>
        </p:txBody>
      </p:sp>
      <p:sp>
        <p:nvSpPr>
          <p:cNvPr id="462" name="Google Shape;462;p27"/>
          <p:cNvSpPr txBox="1"/>
          <p:nvPr/>
        </p:nvSpPr>
        <p:spPr>
          <a:xfrm>
            <a:off x="2105002" y="2304760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463" name="Google Shape;463;p27"/>
          <p:cNvSpPr txBox="1"/>
          <p:nvPr/>
        </p:nvSpPr>
        <p:spPr>
          <a:xfrm>
            <a:off x="2105002" y="3657014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464" name="Google Shape;464;p27"/>
          <p:cNvSpPr txBox="1"/>
          <p:nvPr/>
        </p:nvSpPr>
        <p:spPr>
          <a:xfrm>
            <a:off x="2175245" y="344201"/>
            <a:ext cx="47934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7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endParaRPr sz="700"/>
          </a:p>
        </p:txBody>
      </p:sp>
      <p:sp>
        <p:nvSpPr>
          <p:cNvPr id="465" name="Google Shape;465;p27"/>
          <p:cNvSpPr txBox="1"/>
          <p:nvPr/>
        </p:nvSpPr>
        <p:spPr>
          <a:xfrm>
            <a:off x="3055013" y="3290780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17EB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2"/>
          <p:cNvGrpSpPr/>
          <p:nvPr/>
        </p:nvGrpSpPr>
        <p:grpSpPr>
          <a:xfrm>
            <a:off x="5193844" y="-75322"/>
            <a:ext cx="3950156" cy="5218822"/>
            <a:chOff x="0" y="-38100"/>
            <a:chExt cx="2080741" cy="2749009"/>
          </a:xfrm>
        </p:grpSpPr>
        <p:sp>
          <p:nvSpPr>
            <p:cNvPr id="97" name="Google Shape;97;p12"/>
            <p:cNvSpPr/>
            <p:nvPr/>
          </p:nvSpPr>
          <p:spPr>
            <a:xfrm>
              <a:off x="0" y="0"/>
              <a:ext cx="2080741" cy="2710909"/>
            </a:xfrm>
            <a:custGeom>
              <a:rect b="b" l="l" r="r" t="t"/>
              <a:pathLst>
                <a:path extrusionOk="0" h="2710909" w="2080741">
                  <a:moveTo>
                    <a:pt x="0" y="0"/>
                  </a:moveTo>
                  <a:lnTo>
                    <a:pt x="2080741" y="0"/>
                  </a:lnTo>
                  <a:lnTo>
                    <a:pt x="2080741" y="2710909"/>
                  </a:lnTo>
                  <a:lnTo>
                    <a:pt x="0" y="2710909"/>
                  </a:lnTo>
                  <a:close/>
                </a:path>
              </a:pathLst>
            </a:custGeom>
            <a:solidFill>
              <a:srgbClr val="BFD36D"/>
            </a:solidFill>
            <a:ln>
              <a:noFill/>
            </a:ln>
          </p:spPr>
        </p:sp>
        <p:sp>
          <p:nvSpPr>
            <p:cNvPr id="98" name="Google Shape;98;p12"/>
            <p:cNvSpPr txBox="1"/>
            <p:nvPr/>
          </p:nvSpPr>
          <p:spPr>
            <a:xfrm>
              <a:off x="0" y="-38100"/>
              <a:ext cx="2080741" cy="27490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2"/>
          <p:cNvSpPr/>
          <p:nvPr/>
        </p:nvSpPr>
        <p:spPr>
          <a:xfrm>
            <a:off x="3738469" y="3600450"/>
            <a:ext cx="1455375" cy="4042708"/>
          </a:xfrm>
          <a:custGeom>
            <a:rect b="b" l="l" r="r" t="t"/>
            <a:pathLst>
              <a:path extrusionOk="0" h="8085417" w="2910750">
                <a:moveTo>
                  <a:pt x="0" y="0"/>
                </a:moveTo>
                <a:lnTo>
                  <a:pt x="2910750" y="0"/>
                </a:lnTo>
                <a:lnTo>
                  <a:pt x="2910750" y="8085417"/>
                </a:lnTo>
                <a:lnTo>
                  <a:pt x="0" y="80854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12"/>
          <p:cNvSpPr/>
          <p:nvPr/>
        </p:nvSpPr>
        <p:spPr>
          <a:xfrm rot="10800000">
            <a:off x="-313631" y="-324131"/>
            <a:ext cx="1975104" cy="2057400"/>
          </a:xfrm>
          <a:custGeom>
            <a:rect b="b" l="l" r="r" t="t"/>
            <a:pathLst>
              <a:path extrusionOk="0" h="4114800" w="3950208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12"/>
          <p:cNvSpPr/>
          <p:nvPr/>
        </p:nvSpPr>
        <p:spPr>
          <a:xfrm>
            <a:off x="4233619" y="697425"/>
            <a:ext cx="1340824" cy="1340824"/>
          </a:xfrm>
          <a:custGeom>
            <a:rect b="b" l="l" r="r" t="t"/>
            <a:pathLst>
              <a:path extrusionOk="0" h="2681647" w="2681647">
                <a:moveTo>
                  <a:pt x="0" y="0"/>
                </a:moveTo>
                <a:lnTo>
                  <a:pt x="2681648" y="0"/>
                </a:lnTo>
                <a:lnTo>
                  <a:pt x="2681648" y="2681647"/>
                </a:lnTo>
                <a:lnTo>
                  <a:pt x="0" y="2681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2"/>
          <p:cNvSpPr txBox="1"/>
          <p:nvPr/>
        </p:nvSpPr>
        <p:spPr>
          <a:xfrm>
            <a:off x="473951" y="1895060"/>
            <a:ext cx="4111777" cy="17158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600" u="none" cap="none" strike="noStrike">
                <a:solidFill>
                  <a:srgbClr val="F8F0E9"/>
                </a:solidFill>
                <a:latin typeface="Montserrat"/>
                <a:ea typeface="Montserrat"/>
                <a:cs typeface="Montserrat"/>
                <a:sym typeface="Montserrat"/>
              </a:rPr>
              <a:t>Table Of Contents</a:t>
            </a:r>
            <a:endParaRPr sz="700"/>
          </a:p>
        </p:txBody>
      </p:sp>
      <p:sp>
        <p:nvSpPr>
          <p:cNvPr id="103" name="Google Shape;103;p12"/>
          <p:cNvSpPr txBox="1"/>
          <p:nvPr/>
        </p:nvSpPr>
        <p:spPr>
          <a:xfrm>
            <a:off x="5970024" y="908000"/>
            <a:ext cx="4578298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WRITE AN AGENDA HERE.</a:t>
            </a:r>
            <a:endParaRPr sz="700"/>
          </a:p>
        </p:txBody>
      </p:sp>
      <p:sp>
        <p:nvSpPr>
          <p:cNvPr id="104" name="Google Shape;104;p12"/>
          <p:cNvSpPr txBox="1"/>
          <p:nvPr/>
        </p:nvSpPr>
        <p:spPr>
          <a:xfrm>
            <a:off x="5745222" y="685519"/>
            <a:ext cx="449605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01.</a:t>
            </a:r>
            <a:endParaRPr sz="700"/>
          </a:p>
        </p:txBody>
      </p:sp>
      <p:sp>
        <p:nvSpPr>
          <p:cNvPr id="105" name="Google Shape;105;p12"/>
          <p:cNvSpPr txBox="1"/>
          <p:nvPr/>
        </p:nvSpPr>
        <p:spPr>
          <a:xfrm>
            <a:off x="5745222" y="1521009"/>
            <a:ext cx="449605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02.</a:t>
            </a:r>
            <a:endParaRPr sz="700"/>
          </a:p>
        </p:txBody>
      </p:sp>
      <p:sp>
        <p:nvSpPr>
          <p:cNvPr id="106" name="Google Shape;106;p12"/>
          <p:cNvSpPr txBox="1"/>
          <p:nvPr/>
        </p:nvSpPr>
        <p:spPr>
          <a:xfrm>
            <a:off x="5970024" y="1747422"/>
            <a:ext cx="4578298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WRITE AN AGENDA HERE.</a:t>
            </a:r>
            <a:endParaRPr sz="700"/>
          </a:p>
        </p:txBody>
      </p:sp>
      <p:sp>
        <p:nvSpPr>
          <p:cNvPr id="107" name="Google Shape;107;p12"/>
          <p:cNvSpPr txBox="1"/>
          <p:nvPr/>
        </p:nvSpPr>
        <p:spPr>
          <a:xfrm>
            <a:off x="5970024" y="2590777"/>
            <a:ext cx="4578298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WRITE AN AGENDA HERE.</a:t>
            </a:r>
            <a:endParaRPr sz="700"/>
          </a:p>
        </p:txBody>
      </p:sp>
      <p:sp>
        <p:nvSpPr>
          <p:cNvPr id="108" name="Google Shape;108;p12"/>
          <p:cNvSpPr txBox="1"/>
          <p:nvPr/>
        </p:nvSpPr>
        <p:spPr>
          <a:xfrm>
            <a:off x="5745222" y="2360431"/>
            <a:ext cx="449605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03.</a:t>
            </a:r>
            <a:endParaRPr sz="700"/>
          </a:p>
        </p:txBody>
      </p:sp>
      <p:sp>
        <p:nvSpPr>
          <p:cNvPr id="109" name="Google Shape;109;p12"/>
          <p:cNvSpPr txBox="1"/>
          <p:nvPr/>
        </p:nvSpPr>
        <p:spPr>
          <a:xfrm>
            <a:off x="5970024" y="3434572"/>
            <a:ext cx="4578298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WRITE AN AGENDA HERE.</a:t>
            </a:r>
            <a:endParaRPr sz="700"/>
          </a:p>
        </p:txBody>
      </p:sp>
      <p:sp>
        <p:nvSpPr>
          <p:cNvPr id="110" name="Google Shape;110;p12"/>
          <p:cNvSpPr txBox="1"/>
          <p:nvPr/>
        </p:nvSpPr>
        <p:spPr>
          <a:xfrm>
            <a:off x="5745222" y="3203785"/>
            <a:ext cx="449605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04.</a:t>
            </a:r>
            <a:endParaRPr sz="700"/>
          </a:p>
        </p:txBody>
      </p:sp>
      <p:sp>
        <p:nvSpPr>
          <p:cNvPr id="111" name="Google Shape;111;p12"/>
          <p:cNvSpPr txBox="1"/>
          <p:nvPr/>
        </p:nvSpPr>
        <p:spPr>
          <a:xfrm>
            <a:off x="5970024" y="4285792"/>
            <a:ext cx="4578298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WRITE AN AGENDA HERE.</a:t>
            </a:r>
            <a:endParaRPr sz="700"/>
          </a:p>
        </p:txBody>
      </p:sp>
      <p:sp>
        <p:nvSpPr>
          <p:cNvPr id="112" name="Google Shape;112;p12"/>
          <p:cNvSpPr txBox="1"/>
          <p:nvPr/>
        </p:nvSpPr>
        <p:spPr>
          <a:xfrm>
            <a:off x="5745222" y="4047581"/>
            <a:ext cx="449605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05.</a:t>
            </a:r>
            <a:endParaRPr sz="700"/>
          </a:p>
        </p:txBody>
      </p:sp>
      <p:cxnSp>
        <p:nvCxnSpPr>
          <p:cNvPr id="113" name="Google Shape;113;p12"/>
          <p:cNvCxnSpPr/>
          <p:nvPr/>
        </p:nvCxnSpPr>
        <p:spPr>
          <a:xfrm>
            <a:off x="5970024" y="1367837"/>
            <a:ext cx="2491646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14" name="Google Shape;114;p12"/>
          <p:cNvCxnSpPr/>
          <p:nvPr/>
        </p:nvCxnSpPr>
        <p:spPr>
          <a:xfrm>
            <a:off x="5970024" y="2211109"/>
            <a:ext cx="2491646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15" name="Google Shape;115;p12"/>
          <p:cNvCxnSpPr/>
          <p:nvPr/>
        </p:nvCxnSpPr>
        <p:spPr>
          <a:xfrm>
            <a:off x="5970024" y="3054382"/>
            <a:ext cx="2491646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16" name="Google Shape;116;p12"/>
          <p:cNvCxnSpPr/>
          <p:nvPr/>
        </p:nvCxnSpPr>
        <p:spPr>
          <a:xfrm>
            <a:off x="5970024" y="3897654"/>
            <a:ext cx="2491646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/>
          <p:nvPr/>
        </p:nvSpPr>
        <p:spPr>
          <a:xfrm>
            <a:off x="514350" y="1729375"/>
            <a:ext cx="3134543" cy="2057400"/>
          </a:xfrm>
          <a:custGeom>
            <a:rect b="b" l="l" r="r" t="t"/>
            <a:pathLst>
              <a:path extrusionOk="0" h="4114800" w="6269086">
                <a:moveTo>
                  <a:pt x="0" y="0"/>
                </a:moveTo>
                <a:lnTo>
                  <a:pt x="6269086" y="0"/>
                </a:lnTo>
                <a:lnTo>
                  <a:pt x="62690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3"/>
          <p:cNvSpPr/>
          <p:nvPr/>
        </p:nvSpPr>
        <p:spPr>
          <a:xfrm>
            <a:off x="2749723" y="1729375"/>
            <a:ext cx="3134543" cy="2057400"/>
          </a:xfrm>
          <a:custGeom>
            <a:rect b="b" l="l" r="r" t="t"/>
            <a:pathLst>
              <a:path extrusionOk="0" h="4114800" w="6269086">
                <a:moveTo>
                  <a:pt x="0" y="0"/>
                </a:moveTo>
                <a:lnTo>
                  <a:pt x="6269085" y="0"/>
                </a:lnTo>
                <a:lnTo>
                  <a:pt x="62690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3"/>
          <p:cNvSpPr/>
          <p:nvPr/>
        </p:nvSpPr>
        <p:spPr>
          <a:xfrm>
            <a:off x="5001462" y="1729375"/>
            <a:ext cx="3134543" cy="2057400"/>
          </a:xfrm>
          <a:custGeom>
            <a:rect b="b" l="l" r="r" t="t"/>
            <a:pathLst>
              <a:path extrusionOk="0" h="4114800" w="6269086">
                <a:moveTo>
                  <a:pt x="0" y="0"/>
                </a:moveTo>
                <a:lnTo>
                  <a:pt x="6269086" y="0"/>
                </a:lnTo>
                <a:lnTo>
                  <a:pt x="62690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3"/>
          <p:cNvSpPr/>
          <p:nvPr/>
        </p:nvSpPr>
        <p:spPr>
          <a:xfrm>
            <a:off x="7171558" y="1729375"/>
            <a:ext cx="3134543" cy="2057400"/>
          </a:xfrm>
          <a:custGeom>
            <a:rect b="b" l="l" r="r" t="t"/>
            <a:pathLst>
              <a:path extrusionOk="0" h="4114800" w="6269086">
                <a:moveTo>
                  <a:pt x="0" y="0"/>
                </a:moveTo>
                <a:lnTo>
                  <a:pt x="6269086" y="0"/>
                </a:lnTo>
                <a:lnTo>
                  <a:pt x="62690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13"/>
          <p:cNvSpPr/>
          <p:nvPr/>
        </p:nvSpPr>
        <p:spPr>
          <a:xfrm>
            <a:off x="-1809281" y="1729375"/>
            <a:ext cx="3134543" cy="2057400"/>
          </a:xfrm>
          <a:custGeom>
            <a:rect b="b" l="l" r="r" t="t"/>
            <a:pathLst>
              <a:path extrusionOk="0" h="4114800" w="6269086">
                <a:moveTo>
                  <a:pt x="0" y="0"/>
                </a:moveTo>
                <a:lnTo>
                  <a:pt x="6269086" y="0"/>
                </a:lnTo>
                <a:lnTo>
                  <a:pt x="62690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6" name="Google Shape;126;p13"/>
          <p:cNvGrpSpPr/>
          <p:nvPr/>
        </p:nvGrpSpPr>
        <p:grpSpPr>
          <a:xfrm>
            <a:off x="0" y="2499420"/>
            <a:ext cx="9144000" cy="2688118"/>
            <a:chOff x="0" y="-38100"/>
            <a:chExt cx="4816593" cy="1415964"/>
          </a:xfrm>
        </p:grpSpPr>
        <p:sp>
          <p:nvSpPr>
            <p:cNvPr id="127" name="Google Shape;127;p13"/>
            <p:cNvSpPr/>
            <p:nvPr/>
          </p:nvSpPr>
          <p:spPr>
            <a:xfrm>
              <a:off x="0" y="0"/>
              <a:ext cx="4816592" cy="1377864"/>
            </a:xfrm>
            <a:custGeom>
              <a:rect b="b" l="l" r="r" t="t"/>
              <a:pathLst>
                <a:path extrusionOk="0" h="13778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77864"/>
                  </a:lnTo>
                  <a:lnTo>
                    <a:pt x="0" y="1377864"/>
                  </a:lnTo>
                  <a:close/>
                </a:path>
              </a:pathLst>
            </a:custGeom>
            <a:solidFill>
              <a:srgbClr val="5E17EB"/>
            </a:solidFill>
            <a:ln>
              <a:noFill/>
            </a:ln>
          </p:spPr>
        </p:sp>
        <p:sp>
          <p:nvSpPr>
            <p:cNvPr id="128" name="Google Shape;128;p13"/>
            <p:cNvSpPr txBox="1"/>
            <p:nvPr/>
          </p:nvSpPr>
          <p:spPr>
            <a:xfrm>
              <a:off x="0" y="-38100"/>
              <a:ext cx="4816593" cy="14159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3"/>
          <p:cNvSpPr/>
          <p:nvPr/>
        </p:nvSpPr>
        <p:spPr>
          <a:xfrm>
            <a:off x="206786" y="1863521"/>
            <a:ext cx="1824920" cy="1824912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54B948"/>
          </a:solidFill>
          <a:ln cap="flat" cmpd="sng" w="12700">
            <a:solidFill>
              <a:srgbClr val="54B9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3"/>
          <p:cNvSpPr/>
          <p:nvPr/>
        </p:nvSpPr>
        <p:spPr>
          <a:xfrm>
            <a:off x="4815042" y="1863521"/>
            <a:ext cx="1825625" cy="182561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54B948"/>
          </a:solidFill>
          <a:ln cap="flat" cmpd="sng" w="12700">
            <a:solidFill>
              <a:srgbClr val="54B94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3"/>
          <p:cNvSpPr/>
          <p:nvPr/>
        </p:nvSpPr>
        <p:spPr>
          <a:xfrm>
            <a:off x="7100330" y="1863521"/>
            <a:ext cx="1825625" cy="182561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54B948"/>
          </a:solidFill>
          <a:ln cap="flat" cmpd="sng" w="12700">
            <a:solidFill>
              <a:srgbClr val="54B94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9827" y="1953366"/>
            <a:ext cx="1645926" cy="164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6614" y="1965442"/>
            <a:ext cx="1621775" cy="162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375" y="1965100"/>
            <a:ext cx="1621750" cy="16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3"/>
          <p:cNvSpPr/>
          <p:nvPr/>
        </p:nvSpPr>
        <p:spPr>
          <a:xfrm>
            <a:off x="2492074" y="1863521"/>
            <a:ext cx="1824920" cy="1824912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54B948"/>
          </a:solidFill>
          <a:ln cap="flat" cmpd="sng" w="12700">
            <a:solidFill>
              <a:srgbClr val="54B9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12500" y="1983550"/>
            <a:ext cx="1580225" cy="15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"/>
          <p:cNvSpPr txBox="1"/>
          <p:nvPr/>
        </p:nvSpPr>
        <p:spPr>
          <a:xfrm>
            <a:off x="442350" y="572575"/>
            <a:ext cx="82593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7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Add a Timeline Page</a:t>
            </a:r>
            <a:endParaRPr sz="700"/>
          </a:p>
        </p:txBody>
      </p:sp>
      <p:sp>
        <p:nvSpPr>
          <p:cNvPr id="138" name="Google Shape;138;p13"/>
          <p:cNvSpPr txBox="1"/>
          <p:nvPr/>
        </p:nvSpPr>
        <p:spPr>
          <a:xfrm>
            <a:off x="296274" y="3767725"/>
            <a:ext cx="1645945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ADD A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MAIN POINT</a:t>
            </a:r>
            <a:endParaRPr sz="700"/>
          </a:p>
        </p:txBody>
      </p:sp>
      <p:sp>
        <p:nvSpPr>
          <p:cNvPr id="139" name="Google Shape;139;p13"/>
          <p:cNvSpPr txBox="1"/>
          <p:nvPr/>
        </p:nvSpPr>
        <p:spPr>
          <a:xfrm>
            <a:off x="2588863" y="3767725"/>
            <a:ext cx="1645945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ADD A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MAIN POINT</a:t>
            </a:r>
            <a:endParaRPr sz="700"/>
          </a:p>
        </p:txBody>
      </p:sp>
      <p:sp>
        <p:nvSpPr>
          <p:cNvPr id="140" name="Google Shape;140;p13"/>
          <p:cNvSpPr txBox="1"/>
          <p:nvPr/>
        </p:nvSpPr>
        <p:spPr>
          <a:xfrm>
            <a:off x="4904529" y="3767725"/>
            <a:ext cx="1645945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ADD A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MAIN POINT</a:t>
            </a:r>
            <a:endParaRPr sz="700"/>
          </a:p>
        </p:txBody>
      </p:sp>
      <p:sp>
        <p:nvSpPr>
          <p:cNvPr id="141" name="Google Shape;141;p13"/>
          <p:cNvSpPr txBox="1"/>
          <p:nvPr/>
        </p:nvSpPr>
        <p:spPr>
          <a:xfrm>
            <a:off x="7189817" y="3767725"/>
            <a:ext cx="1645945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ADD A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MAIN POINT</a:t>
            </a:r>
            <a:endParaRPr sz="700"/>
          </a:p>
        </p:txBody>
      </p:sp>
      <p:sp>
        <p:nvSpPr>
          <p:cNvPr id="142" name="Google Shape;142;p13"/>
          <p:cNvSpPr txBox="1"/>
          <p:nvPr/>
        </p:nvSpPr>
        <p:spPr>
          <a:xfrm>
            <a:off x="278015" y="4373455"/>
            <a:ext cx="1682463" cy="310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want to discuss. </a:t>
            </a:r>
            <a:endParaRPr sz="700"/>
          </a:p>
        </p:txBody>
      </p:sp>
      <p:sp>
        <p:nvSpPr>
          <p:cNvPr id="143" name="Google Shape;143;p13"/>
          <p:cNvSpPr txBox="1"/>
          <p:nvPr/>
        </p:nvSpPr>
        <p:spPr>
          <a:xfrm>
            <a:off x="2570605" y="4373455"/>
            <a:ext cx="1682463" cy="310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want to discuss. </a:t>
            </a:r>
            <a:endParaRPr sz="700"/>
          </a:p>
        </p:txBody>
      </p:sp>
      <p:sp>
        <p:nvSpPr>
          <p:cNvPr id="144" name="Google Shape;144;p13"/>
          <p:cNvSpPr txBox="1"/>
          <p:nvPr/>
        </p:nvSpPr>
        <p:spPr>
          <a:xfrm>
            <a:off x="4886271" y="4373455"/>
            <a:ext cx="1682463" cy="310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want to discuss. </a:t>
            </a:r>
            <a:endParaRPr sz="700"/>
          </a:p>
        </p:txBody>
      </p:sp>
      <p:sp>
        <p:nvSpPr>
          <p:cNvPr id="145" name="Google Shape;145;p13"/>
          <p:cNvSpPr txBox="1"/>
          <p:nvPr/>
        </p:nvSpPr>
        <p:spPr>
          <a:xfrm>
            <a:off x="7171559" y="4373455"/>
            <a:ext cx="1682463" cy="310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want to discuss. </a:t>
            </a:r>
            <a:endParaRPr sz="700"/>
          </a:p>
        </p:txBody>
      </p:sp>
      <p:cxnSp>
        <p:nvCxnSpPr>
          <p:cNvPr id="146" name="Google Shape;146;p13"/>
          <p:cNvCxnSpPr/>
          <p:nvPr/>
        </p:nvCxnSpPr>
        <p:spPr>
          <a:xfrm>
            <a:off x="504034" y="4252011"/>
            <a:ext cx="1230425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47" name="Google Shape;147;p13"/>
          <p:cNvCxnSpPr/>
          <p:nvPr/>
        </p:nvCxnSpPr>
        <p:spPr>
          <a:xfrm>
            <a:off x="2796623" y="4252011"/>
            <a:ext cx="1230425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48" name="Google Shape;148;p13"/>
          <p:cNvCxnSpPr/>
          <p:nvPr/>
        </p:nvCxnSpPr>
        <p:spPr>
          <a:xfrm>
            <a:off x="5112289" y="4252011"/>
            <a:ext cx="1230425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149" name="Google Shape;149;p13"/>
          <p:cNvCxnSpPr/>
          <p:nvPr/>
        </p:nvCxnSpPr>
        <p:spPr>
          <a:xfrm>
            <a:off x="7397577" y="4252011"/>
            <a:ext cx="1230424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/>
          <p:nvPr/>
        </p:nvSpPr>
        <p:spPr>
          <a:xfrm>
            <a:off x="514350" y="1470071"/>
            <a:ext cx="4217926" cy="3673430"/>
          </a:xfrm>
          <a:custGeom>
            <a:rect b="b" l="l" r="r" t="t"/>
            <a:pathLst>
              <a:path extrusionOk="0" h="7346859" w="8435851">
                <a:moveTo>
                  <a:pt x="0" y="0"/>
                </a:moveTo>
                <a:lnTo>
                  <a:pt x="8435851" y="0"/>
                </a:lnTo>
                <a:lnTo>
                  <a:pt x="8435851" y="7346859"/>
                </a:lnTo>
                <a:lnTo>
                  <a:pt x="0" y="7346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55" name="Google Shape;15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4612" y="-903575"/>
            <a:ext cx="5352499" cy="668818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4"/>
          <p:cNvSpPr/>
          <p:nvPr/>
        </p:nvSpPr>
        <p:spPr>
          <a:xfrm>
            <a:off x="452599" y="1664388"/>
            <a:ext cx="1426105" cy="1502601"/>
          </a:xfrm>
          <a:custGeom>
            <a:rect b="b" l="l" r="r" t="t"/>
            <a:pathLst>
              <a:path extrusionOk="0" h="3005202" w="2852210">
                <a:moveTo>
                  <a:pt x="0" y="0"/>
                </a:moveTo>
                <a:lnTo>
                  <a:pt x="2852211" y="0"/>
                </a:lnTo>
                <a:lnTo>
                  <a:pt x="2852211" y="3005203"/>
                </a:lnTo>
                <a:lnTo>
                  <a:pt x="0" y="3005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4"/>
          <p:cNvSpPr txBox="1"/>
          <p:nvPr/>
        </p:nvSpPr>
        <p:spPr>
          <a:xfrm>
            <a:off x="4084876" y="1265156"/>
            <a:ext cx="5479089" cy="1200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Hello!</a:t>
            </a:r>
            <a:endParaRPr sz="700"/>
          </a:p>
        </p:txBody>
      </p:sp>
      <p:sp>
        <p:nvSpPr>
          <p:cNvPr id="158" name="Google Shape;158;p14"/>
          <p:cNvSpPr txBox="1"/>
          <p:nvPr/>
        </p:nvSpPr>
        <p:spPr>
          <a:xfrm>
            <a:off x="5542506" y="2824585"/>
            <a:ext cx="2563830" cy="105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5E17EB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I'M RAIN, AND I'LL BE SHARING WITH YOU MY BEAUTIFUL IDEAS. FOLLOW ME AT @REALLYGREATSITE TO LEARN MORE. </a:t>
            </a:r>
            <a:endParaRPr sz="700"/>
          </a:p>
        </p:txBody>
      </p:sp>
      <p:cxnSp>
        <p:nvCxnSpPr>
          <p:cNvPr id="159" name="Google Shape;159;p14"/>
          <p:cNvCxnSpPr/>
          <p:nvPr/>
        </p:nvCxnSpPr>
        <p:spPr>
          <a:xfrm>
            <a:off x="5542505" y="2557621"/>
            <a:ext cx="2491646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"/>
          <p:cNvSpPr txBox="1"/>
          <p:nvPr/>
        </p:nvSpPr>
        <p:spPr>
          <a:xfrm>
            <a:off x="4985297" y="2562547"/>
            <a:ext cx="3470242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TEAM PUZZLE CHALLENGE</a:t>
            </a:r>
            <a:endParaRPr sz="700"/>
          </a:p>
        </p:txBody>
      </p:sp>
      <p:sp>
        <p:nvSpPr>
          <p:cNvPr id="165" name="Google Shape;165;p15"/>
          <p:cNvSpPr txBox="1"/>
          <p:nvPr/>
        </p:nvSpPr>
        <p:spPr>
          <a:xfrm>
            <a:off x="5210489" y="1934965"/>
            <a:ext cx="3019859" cy="4063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Activity Three</a:t>
            </a:r>
            <a:endParaRPr sz="700"/>
          </a:p>
        </p:txBody>
      </p:sp>
      <p:sp>
        <p:nvSpPr>
          <p:cNvPr id="166" name="Google Shape;166;p15"/>
          <p:cNvSpPr txBox="1"/>
          <p:nvPr/>
        </p:nvSpPr>
        <p:spPr>
          <a:xfrm>
            <a:off x="5378048" y="2818134"/>
            <a:ext cx="2684742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Write the goal here and elaborate on it.</a:t>
            </a:r>
            <a:endParaRPr sz="700"/>
          </a:p>
        </p:txBody>
      </p:sp>
      <p:cxnSp>
        <p:nvCxnSpPr>
          <p:cNvPr id="167" name="Google Shape;167;p15"/>
          <p:cNvCxnSpPr/>
          <p:nvPr/>
        </p:nvCxnSpPr>
        <p:spPr>
          <a:xfrm>
            <a:off x="5378048" y="2468488"/>
            <a:ext cx="268474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68" name="Google Shape;168;p15"/>
          <p:cNvSpPr txBox="1"/>
          <p:nvPr/>
        </p:nvSpPr>
        <p:spPr>
          <a:xfrm>
            <a:off x="4985297" y="4090134"/>
            <a:ext cx="3470242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GOAL-SETTING</a:t>
            </a:r>
            <a:endParaRPr sz="700"/>
          </a:p>
        </p:txBody>
      </p:sp>
      <p:sp>
        <p:nvSpPr>
          <p:cNvPr id="169" name="Google Shape;169;p15"/>
          <p:cNvSpPr txBox="1"/>
          <p:nvPr/>
        </p:nvSpPr>
        <p:spPr>
          <a:xfrm>
            <a:off x="5378048" y="3462552"/>
            <a:ext cx="2684742" cy="4063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Activity Four</a:t>
            </a:r>
            <a:endParaRPr sz="700"/>
          </a:p>
        </p:txBody>
      </p:sp>
      <p:sp>
        <p:nvSpPr>
          <p:cNvPr id="170" name="Google Shape;170;p15"/>
          <p:cNvSpPr txBox="1"/>
          <p:nvPr/>
        </p:nvSpPr>
        <p:spPr>
          <a:xfrm>
            <a:off x="5378048" y="4345721"/>
            <a:ext cx="2684742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Write the goal here and elaborate on it.</a:t>
            </a:r>
            <a:endParaRPr sz="700"/>
          </a:p>
        </p:txBody>
      </p:sp>
      <p:cxnSp>
        <p:nvCxnSpPr>
          <p:cNvPr id="171" name="Google Shape;171;p15"/>
          <p:cNvCxnSpPr/>
          <p:nvPr/>
        </p:nvCxnSpPr>
        <p:spPr>
          <a:xfrm>
            <a:off x="5378048" y="3996075"/>
            <a:ext cx="268474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72" name="Google Shape;172;p15"/>
          <p:cNvSpPr txBox="1"/>
          <p:nvPr/>
        </p:nvSpPr>
        <p:spPr>
          <a:xfrm>
            <a:off x="688461" y="2562547"/>
            <a:ext cx="3470242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GROUP INTRODUCTION</a:t>
            </a:r>
            <a:endParaRPr sz="700"/>
          </a:p>
        </p:txBody>
      </p:sp>
      <p:sp>
        <p:nvSpPr>
          <p:cNvPr id="173" name="Google Shape;173;p15"/>
          <p:cNvSpPr txBox="1"/>
          <p:nvPr/>
        </p:nvSpPr>
        <p:spPr>
          <a:xfrm>
            <a:off x="931075" y="1934965"/>
            <a:ext cx="2985013" cy="4063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Activity One</a:t>
            </a:r>
            <a:endParaRPr sz="700"/>
          </a:p>
        </p:txBody>
      </p:sp>
      <p:sp>
        <p:nvSpPr>
          <p:cNvPr id="174" name="Google Shape;174;p15"/>
          <p:cNvSpPr txBox="1"/>
          <p:nvPr/>
        </p:nvSpPr>
        <p:spPr>
          <a:xfrm>
            <a:off x="1081211" y="2818134"/>
            <a:ext cx="2684742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Write the goal here and elaborate on it.</a:t>
            </a:r>
            <a:endParaRPr sz="700"/>
          </a:p>
        </p:txBody>
      </p:sp>
      <p:cxnSp>
        <p:nvCxnSpPr>
          <p:cNvPr id="175" name="Google Shape;175;p15"/>
          <p:cNvCxnSpPr/>
          <p:nvPr/>
        </p:nvCxnSpPr>
        <p:spPr>
          <a:xfrm>
            <a:off x="1081211" y="2468488"/>
            <a:ext cx="268474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76" name="Google Shape;176;p15"/>
          <p:cNvSpPr txBox="1"/>
          <p:nvPr/>
        </p:nvSpPr>
        <p:spPr>
          <a:xfrm>
            <a:off x="688461" y="4090134"/>
            <a:ext cx="3470242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ROLE-SPECIFIC BRAINSTORM</a:t>
            </a:r>
            <a:endParaRPr sz="700"/>
          </a:p>
        </p:txBody>
      </p:sp>
      <p:sp>
        <p:nvSpPr>
          <p:cNvPr id="177" name="Google Shape;177;p15"/>
          <p:cNvSpPr txBox="1"/>
          <p:nvPr/>
        </p:nvSpPr>
        <p:spPr>
          <a:xfrm>
            <a:off x="1081211" y="3462552"/>
            <a:ext cx="2684742" cy="4063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Activity Two</a:t>
            </a:r>
            <a:endParaRPr sz="700"/>
          </a:p>
        </p:txBody>
      </p:sp>
      <p:sp>
        <p:nvSpPr>
          <p:cNvPr id="178" name="Google Shape;178;p15"/>
          <p:cNvSpPr txBox="1"/>
          <p:nvPr/>
        </p:nvSpPr>
        <p:spPr>
          <a:xfrm>
            <a:off x="1081211" y="4345721"/>
            <a:ext cx="2684742" cy="153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Write the goal here and elaborate on it.</a:t>
            </a:r>
            <a:endParaRPr sz="700"/>
          </a:p>
        </p:txBody>
      </p:sp>
      <p:cxnSp>
        <p:nvCxnSpPr>
          <p:cNvPr id="179" name="Google Shape;179;p15"/>
          <p:cNvCxnSpPr/>
          <p:nvPr/>
        </p:nvCxnSpPr>
        <p:spPr>
          <a:xfrm>
            <a:off x="1081211" y="3996075"/>
            <a:ext cx="268474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80" name="Google Shape;180;p15"/>
          <p:cNvSpPr/>
          <p:nvPr/>
        </p:nvSpPr>
        <p:spPr>
          <a:xfrm>
            <a:off x="-1135169" y="-1543050"/>
            <a:ext cx="3299038" cy="2057400"/>
          </a:xfrm>
          <a:custGeom>
            <a:rect b="b" l="l" r="r" t="t"/>
            <a:pathLst>
              <a:path extrusionOk="0" h="4114800" w="6598076">
                <a:moveTo>
                  <a:pt x="0" y="0"/>
                </a:moveTo>
                <a:lnTo>
                  <a:pt x="6598076" y="0"/>
                </a:lnTo>
                <a:lnTo>
                  <a:pt x="65980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5"/>
          <p:cNvSpPr/>
          <p:nvPr/>
        </p:nvSpPr>
        <p:spPr>
          <a:xfrm>
            <a:off x="6980131" y="-1543050"/>
            <a:ext cx="3299038" cy="2057400"/>
          </a:xfrm>
          <a:custGeom>
            <a:rect b="b" l="l" r="r" t="t"/>
            <a:pathLst>
              <a:path extrusionOk="0" h="4114800" w="6598076">
                <a:moveTo>
                  <a:pt x="0" y="0"/>
                </a:moveTo>
                <a:lnTo>
                  <a:pt x="6598076" y="0"/>
                </a:lnTo>
                <a:lnTo>
                  <a:pt x="65980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5"/>
          <p:cNvSpPr/>
          <p:nvPr/>
        </p:nvSpPr>
        <p:spPr>
          <a:xfrm>
            <a:off x="3543300" y="4652963"/>
            <a:ext cx="2057400" cy="20574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5"/>
          <p:cNvSpPr/>
          <p:nvPr/>
        </p:nvSpPr>
        <p:spPr>
          <a:xfrm>
            <a:off x="4341512" y="4118038"/>
            <a:ext cx="1038727" cy="1069850"/>
          </a:xfrm>
          <a:custGeom>
            <a:rect b="b" l="l" r="r" t="t"/>
            <a:pathLst>
              <a:path extrusionOk="0" h="2139699" w="2077454">
                <a:moveTo>
                  <a:pt x="0" y="0"/>
                </a:moveTo>
                <a:lnTo>
                  <a:pt x="2077453" y="0"/>
                </a:lnTo>
                <a:lnTo>
                  <a:pt x="2077453" y="2139700"/>
                </a:lnTo>
                <a:lnTo>
                  <a:pt x="0" y="2139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5"/>
          <p:cNvSpPr txBox="1"/>
          <p:nvPr/>
        </p:nvSpPr>
        <p:spPr>
          <a:xfrm>
            <a:off x="1586988" y="551149"/>
            <a:ext cx="5970024" cy="764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7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Event activities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"/>
          <p:cNvSpPr/>
          <p:nvPr/>
        </p:nvSpPr>
        <p:spPr>
          <a:xfrm rot="10800000">
            <a:off x="7020547" y="3025338"/>
            <a:ext cx="3522523" cy="3522523"/>
          </a:xfrm>
          <a:custGeom>
            <a:rect b="b" l="l" r="r" t="t"/>
            <a:pathLst>
              <a:path extrusionOk="0" h="7045046" w="7045046">
                <a:moveTo>
                  <a:pt x="0" y="0"/>
                </a:moveTo>
                <a:lnTo>
                  <a:pt x="7045046" y="0"/>
                </a:lnTo>
                <a:lnTo>
                  <a:pt x="7045046" y="7045047"/>
                </a:lnTo>
                <a:lnTo>
                  <a:pt x="0" y="7045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0" name="Google Shape;190;p16"/>
          <p:cNvGrpSpPr/>
          <p:nvPr/>
        </p:nvGrpSpPr>
        <p:grpSpPr>
          <a:xfrm>
            <a:off x="-71897" y="-72330"/>
            <a:ext cx="4937304" cy="5259868"/>
            <a:chOff x="0" y="-38100"/>
            <a:chExt cx="2600720" cy="2770630"/>
          </a:xfrm>
        </p:grpSpPr>
        <p:sp>
          <p:nvSpPr>
            <p:cNvPr id="191" name="Google Shape;191;p16"/>
            <p:cNvSpPr/>
            <p:nvPr/>
          </p:nvSpPr>
          <p:spPr>
            <a:xfrm>
              <a:off x="0" y="0"/>
              <a:ext cx="2600720" cy="2732530"/>
            </a:xfrm>
            <a:custGeom>
              <a:rect b="b" l="l" r="r" t="t"/>
              <a:pathLst>
                <a:path extrusionOk="0" h="2732530" w="2600720">
                  <a:moveTo>
                    <a:pt x="0" y="0"/>
                  </a:moveTo>
                  <a:lnTo>
                    <a:pt x="2600720" y="0"/>
                  </a:lnTo>
                  <a:lnTo>
                    <a:pt x="2600720" y="2732530"/>
                  </a:lnTo>
                  <a:lnTo>
                    <a:pt x="0" y="2732530"/>
                  </a:lnTo>
                  <a:close/>
                </a:path>
              </a:pathLst>
            </a:custGeom>
            <a:solidFill>
              <a:srgbClr val="5E17EB"/>
            </a:solidFill>
            <a:ln>
              <a:noFill/>
            </a:ln>
          </p:spPr>
        </p:sp>
        <p:sp>
          <p:nvSpPr>
            <p:cNvPr id="192" name="Google Shape;192;p16"/>
            <p:cNvSpPr txBox="1"/>
            <p:nvPr/>
          </p:nvSpPr>
          <p:spPr>
            <a:xfrm>
              <a:off x="0" y="-38100"/>
              <a:ext cx="2600720" cy="2770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16"/>
          <p:cNvGrpSpPr/>
          <p:nvPr/>
        </p:nvGrpSpPr>
        <p:grpSpPr>
          <a:xfrm>
            <a:off x="5537170" y="870107"/>
            <a:ext cx="2966754" cy="3478506"/>
            <a:chOff x="0" y="209550"/>
            <a:chExt cx="7911342" cy="9276016"/>
          </a:xfrm>
        </p:grpSpPr>
        <p:sp>
          <p:nvSpPr>
            <p:cNvPr id="194" name="Google Shape;194;p16"/>
            <p:cNvSpPr txBox="1"/>
            <p:nvPr/>
          </p:nvSpPr>
          <p:spPr>
            <a:xfrm>
              <a:off x="0" y="209550"/>
              <a:ext cx="7710300" cy="561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5700" u="none" cap="none" strike="noStrike">
                  <a:solidFill>
                    <a:srgbClr val="5E17E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Write your topic</a:t>
              </a:r>
              <a:endParaRPr sz="700"/>
            </a:p>
          </p:txBody>
        </p:sp>
        <p:sp>
          <p:nvSpPr>
            <p:cNvPr id="195" name="Google Shape;195;p16"/>
            <p:cNvSpPr txBox="1"/>
            <p:nvPr/>
          </p:nvSpPr>
          <p:spPr>
            <a:xfrm>
              <a:off x="0" y="6993827"/>
              <a:ext cx="7911342" cy="2491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Graphs in project proposals offer visual organization, enabling clear presentation of information in a structured format. They enhance the visual appeal, facilitate data comparison and improve overall clarity and professionalism of your project proposal</a:t>
              </a:r>
              <a:endParaRPr sz="700"/>
            </a:p>
          </p:txBody>
        </p:sp>
      </p:grpSp>
      <p:graphicFrame>
        <p:nvGraphicFramePr>
          <p:cNvPr id="196" name="Google Shape;196;p16"/>
          <p:cNvGraphicFramePr/>
          <p:nvPr/>
        </p:nvGraphicFramePr>
        <p:xfrm>
          <a:off x="597431" y="514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{2527D08E-C879-430A-9A5C-8CC400D6BC28}</a:tableStyleId>
              </a:tblPr>
              <a:tblGrid>
                <a:gridCol w="752950"/>
                <a:gridCol w="752950"/>
                <a:gridCol w="752950"/>
                <a:gridCol w="752950"/>
                <a:gridCol w="752950"/>
              </a:tblGrid>
              <a:tr h="735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MAIN POINT</a:t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MAIN POINT</a:t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MAIN POINT</a:t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MAIN POINT</a:t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MAIN POINT</a:t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18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Briefly elaborate on what you want to discuss</a:t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Briefly elaborate on what you want to discuss</a:t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Briefly elaborate on what you want to discuss</a:t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Briefly elaborate on what you want to discuss</a:t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Briefly elaborate on what you want to discuss</a:t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60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95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79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 u="none" cap="none" strike="noStrike"/>
                    </a:p>
                  </a:txBody>
                  <a:tcPr marT="91825" marB="91825" marR="91825" marL="91825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7" name="Google Shape;197;p16"/>
          <p:cNvSpPr/>
          <p:nvPr/>
        </p:nvSpPr>
        <p:spPr>
          <a:xfrm>
            <a:off x="-1398581" y="-1401408"/>
            <a:ext cx="3522523" cy="3522523"/>
          </a:xfrm>
          <a:custGeom>
            <a:rect b="b" l="l" r="r" t="t"/>
            <a:pathLst>
              <a:path extrusionOk="0" h="7045046" w="7045046">
                <a:moveTo>
                  <a:pt x="0" y="0"/>
                </a:moveTo>
                <a:lnTo>
                  <a:pt x="7045047" y="0"/>
                </a:lnTo>
                <a:lnTo>
                  <a:pt x="7045047" y="7045046"/>
                </a:lnTo>
                <a:lnTo>
                  <a:pt x="0" y="7045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"/>
          <p:cNvSpPr/>
          <p:nvPr/>
        </p:nvSpPr>
        <p:spPr>
          <a:xfrm rot="10028988">
            <a:off x="-242321" y="-330064"/>
            <a:ext cx="3261009" cy="2057400"/>
          </a:xfrm>
          <a:custGeom>
            <a:rect b="b" l="l" r="r" t="t"/>
            <a:pathLst>
              <a:path extrusionOk="0" h="4114800" w="6522017">
                <a:moveTo>
                  <a:pt x="0" y="0"/>
                </a:moveTo>
                <a:lnTo>
                  <a:pt x="6522017" y="0"/>
                </a:lnTo>
                <a:lnTo>
                  <a:pt x="65220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7"/>
          <p:cNvSpPr/>
          <p:nvPr/>
        </p:nvSpPr>
        <p:spPr>
          <a:xfrm flipH="1" rot="-10026000">
            <a:off x="6124756" y="-330064"/>
            <a:ext cx="3261009" cy="2057400"/>
          </a:xfrm>
          <a:custGeom>
            <a:rect b="b" l="l" r="r" t="t"/>
            <a:pathLst>
              <a:path extrusionOk="0" h="4114800" w="6522017">
                <a:moveTo>
                  <a:pt x="6522017" y="0"/>
                </a:moveTo>
                <a:lnTo>
                  <a:pt x="0" y="0"/>
                </a:lnTo>
                <a:lnTo>
                  <a:pt x="0" y="4114800"/>
                </a:lnTo>
                <a:lnTo>
                  <a:pt x="6522017" y="4114800"/>
                </a:lnTo>
                <a:lnTo>
                  <a:pt x="652201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7"/>
          <p:cNvSpPr/>
          <p:nvPr/>
        </p:nvSpPr>
        <p:spPr>
          <a:xfrm>
            <a:off x="5993868" y="168426"/>
            <a:ext cx="1952660" cy="2057400"/>
          </a:xfrm>
          <a:custGeom>
            <a:rect b="b" l="l" r="r" t="t"/>
            <a:pathLst>
              <a:path extrusionOk="0" h="4114800" w="3905319">
                <a:moveTo>
                  <a:pt x="0" y="0"/>
                </a:moveTo>
                <a:lnTo>
                  <a:pt x="3905319" y="0"/>
                </a:lnTo>
                <a:lnTo>
                  <a:pt x="3905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7"/>
          <p:cNvSpPr/>
          <p:nvPr/>
        </p:nvSpPr>
        <p:spPr>
          <a:xfrm>
            <a:off x="404079" y="3797585"/>
            <a:ext cx="1158608" cy="1158607"/>
          </a:xfrm>
          <a:custGeom>
            <a:rect b="b" l="l" r="r" t="t"/>
            <a:pathLst>
              <a:path extrusionOk="0" h="2317215" w="2317215">
                <a:moveTo>
                  <a:pt x="0" y="0"/>
                </a:moveTo>
                <a:lnTo>
                  <a:pt x="2317215" y="0"/>
                </a:lnTo>
                <a:lnTo>
                  <a:pt x="2317215" y="2317215"/>
                </a:lnTo>
                <a:lnTo>
                  <a:pt x="0" y="23172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7"/>
          <p:cNvSpPr txBox="1"/>
          <p:nvPr/>
        </p:nvSpPr>
        <p:spPr>
          <a:xfrm>
            <a:off x="1197473" y="3678699"/>
            <a:ext cx="6749054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SHARE AN EASY, RANDOM QUESTION EVERYONE CAN ANSWER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TO ENCOURAGE A RELAXED MEETING ENVIRONMENT. </a:t>
            </a:r>
            <a:endParaRPr sz="700"/>
          </a:p>
        </p:txBody>
      </p:sp>
      <p:sp>
        <p:nvSpPr>
          <p:cNvPr id="207" name="Google Shape;207;p17"/>
          <p:cNvSpPr txBox="1"/>
          <p:nvPr/>
        </p:nvSpPr>
        <p:spPr>
          <a:xfrm>
            <a:off x="1370809" y="1159439"/>
            <a:ext cx="6402300" cy="22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Ice Breaker</a:t>
            </a:r>
            <a:endParaRPr sz="700"/>
          </a:p>
        </p:txBody>
      </p:sp>
      <p:cxnSp>
        <p:nvCxnSpPr>
          <p:cNvPr id="208" name="Google Shape;208;p17"/>
          <p:cNvCxnSpPr/>
          <p:nvPr/>
        </p:nvCxnSpPr>
        <p:spPr>
          <a:xfrm>
            <a:off x="3229629" y="3502336"/>
            <a:ext cx="268474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Google Shape;213;p18"/>
          <p:cNvCxnSpPr/>
          <p:nvPr/>
        </p:nvCxnSpPr>
        <p:spPr>
          <a:xfrm>
            <a:off x="-839050" y="2571750"/>
            <a:ext cx="10822100" cy="0"/>
          </a:xfrm>
          <a:prstGeom prst="straightConnector1">
            <a:avLst/>
          </a:prstGeom>
          <a:noFill/>
          <a:ln cap="flat" cmpd="sng" w="952500">
            <a:solidFill>
              <a:srgbClr val="54B94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4" name="Google Shape;214;p18"/>
          <p:cNvSpPr/>
          <p:nvPr/>
        </p:nvSpPr>
        <p:spPr>
          <a:xfrm>
            <a:off x="1973152" y="1329457"/>
            <a:ext cx="5183682" cy="5461734"/>
          </a:xfrm>
          <a:custGeom>
            <a:rect b="b" l="l" r="r" t="t"/>
            <a:pathLst>
              <a:path extrusionOk="0" h="10923468" w="10367364">
                <a:moveTo>
                  <a:pt x="0" y="0"/>
                </a:moveTo>
                <a:lnTo>
                  <a:pt x="10367364" y="0"/>
                </a:lnTo>
                <a:lnTo>
                  <a:pt x="10367364" y="10923468"/>
                </a:lnTo>
                <a:lnTo>
                  <a:pt x="0" y="10923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5" name="Google Shape;215;p18"/>
          <p:cNvPicPr preferRelativeResize="0"/>
          <p:nvPr/>
        </p:nvPicPr>
        <p:blipFill rotWithShape="1">
          <a:blip r:embed="rId4">
            <a:alphaModFix/>
          </a:blip>
          <a:srcRect b="0" l="44644" r="10982" t="8290"/>
          <a:stretch/>
        </p:blipFill>
        <p:spPr>
          <a:xfrm>
            <a:off x="2590125" y="1470525"/>
            <a:ext cx="2740525" cy="37743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18"/>
          <p:cNvGrpSpPr/>
          <p:nvPr/>
        </p:nvGrpSpPr>
        <p:grpSpPr>
          <a:xfrm>
            <a:off x="514350" y="496476"/>
            <a:ext cx="1458802" cy="1256450"/>
            <a:chOff x="0" y="-28575"/>
            <a:chExt cx="3890139" cy="3350532"/>
          </a:xfrm>
        </p:grpSpPr>
        <p:sp>
          <p:nvSpPr>
            <p:cNvPr id="217" name="Google Shape;217;p18"/>
            <p:cNvSpPr txBox="1"/>
            <p:nvPr/>
          </p:nvSpPr>
          <p:spPr>
            <a:xfrm>
              <a:off x="0" y="2506618"/>
              <a:ext cx="3890139" cy="815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/>
            </a:p>
          </p:txBody>
        </p:sp>
        <p:sp>
          <p:nvSpPr>
            <p:cNvPr id="218" name="Google Shape;218;p18"/>
            <p:cNvSpPr txBox="1"/>
            <p:nvPr/>
          </p:nvSpPr>
          <p:spPr>
            <a:xfrm>
              <a:off x="0" y="945092"/>
              <a:ext cx="3703666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MAIN POINT</a:t>
              </a:r>
              <a:endParaRPr sz="700"/>
            </a:p>
          </p:txBody>
        </p:sp>
        <p:sp>
          <p:nvSpPr>
            <p:cNvPr id="219" name="Google Shape;219;p18"/>
            <p:cNvSpPr txBox="1"/>
            <p:nvPr/>
          </p:nvSpPr>
          <p:spPr>
            <a:xfrm>
              <a:off x="0" y="-28575"/>
              <a:ext cx="1590314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01.</a:t>
              </a:r>
              <a:endParaRPr sz="700"/>
            </a:p>
          </p:txBody>
        </p:sp>
      </p:grpSp>
      <p:grpSp>
        <p:nvGrpSpPr>
          <p:cNvPr id="220" name="Google Shape;220;p18"/>
          <p:cNvGrpSpPr/>
          <p:nvPr/>
        </p:nvGrpSpPr>
        <p:grpSpPr>
          <a:xfrm>
            <a:off x="514350" y="3176742"/>
            <a:ext cx="1458802" cy="1256449"/>
            <a:chOff x="0" y="-28575"/>
            <a:chExt cx="3890139" cy="3350532"/>
          </a:xfrm>
        </p:grpSpPr>
        <p:sp>
          <p:nvSpPr>
            <p:cNvPr id="221" name="Google Shape;221;p18"/>
            <p:cNvSpPr txBox="1"/>
            <p:nvPr/>
          </p:nvSpPr>
          <p:spPr>
            <a:xfrm>
              <a:off x="0" y="2506618"/>
              <a:ext cx="3890139" cy="815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/>
            </a:p>
          </p:txBody>
        </p:sp>
        <p:sp>
          <p:nvSpPr>
            <p:cNvPr id="222" name="Google Shape;222;p18"/>
            <p:cNvSpPr txBox="1"/>
            <p:nvPr/>
          </p:nvSpPr>
          <p:spPr>
            <a:xfrm>
              <a:off x="0" y="945092"/>
              <a:ext cx="3703666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MAIN POINT</a:t>
              </a:r>
              <a:endParaRPr sz="700"/>
            </a:p>
          </p:txBody>
        </p:sp>
        <p:sp>
          <p:nvSpPr>
            <p:cNvPr id="223" name="Google Shape;223;p18"/>
            <p:cNvSpPr txBox="1"/>
            <p:nvPr/>
          </p:nvSpPr>
          <p:spPr>
            <a:xfrm>
              <a:off x="0" y="-28575"/>
              <a:ext cx="1590314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05.</a:t>
              </a:r>
              <a:endParaRPr sz="700"/>
            </a:p>
          </p:txBody>
        </p:sp>
      </p:grpSp>
      <p:grpSp>
        <p:nvGrpSpPr>
          <p:cNvPr id="224" name="Google Shape;224;p18"/>
          <p:cNvGrpSpPr/>
          <p:nvPr/>
        </p:nvGrpSpPr>
        <p:grpSpPr>
          <a:xfrm>
            <a:off x="4981362" y="496476"/>
            <a:ext cx="1458802" cy="1256450"/>
            <a:chOff x="0" y="-28575"/>
            <a:chExt cx="3890139" cy="3350532"/>
          </a:xfrm>
        </p:grpSpPr>
        <p:sp>
          <p:nvSpPr>
            <p:cNvPr id="225" name="Google Shape;225;p18"/>
            <p:cNvSpPr txBox="1"/>
            <p:nvPr/>
          </p:nvSpPr>
          <p:spPr>
            <a:xfrm>
              <a:off x="0" y="2506618"/>
              <a:ext cx="3890139" cy="815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/>
            </a:p>
          </p:txBody>
        </p:sp>
        <p:sp>
          <p:nvSpPr>
            <p:cNvPr id="226" name="Google Shape;226;p18"/>
            <p:cNvSpPr txBox="1"/>
            <p:nvPr/>
          </p:nvSpPr>
          <p:spPr>
            <a:xfrm>
              <a:off x="0" y="945092"/>
              <a:ext cx="3703666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MAIN POINT</a:t>
              </a:r>
              <a:endParaRPr sz="700"/>
            </a:p>
          </p:txBody>
        </p:sp>
        <p:sp>
          <p:nvSpPr>
            <p:cNvPr id="227" name="Google Shape;227;p18"/>
            <p:cNvSpPr txBox="1"/>
            <p:nvPr/>
          </p:nvSpPr>
          <p:spPr>
            <a:xfrm>
              <a:off x="0" y="-28575"/>
              <a:ext cx="1590314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03.</a:t>
              </a:r>
              <a:endParaRPr sz="700"/>
            </a:p>
          </p:txBody>
        </p:sp>
      </p:grpSp>
      <p:grpSp>
        <p:nvGrpSpPr>
          <p:cNvPr id="228" name="Google Shape;228;p18"/>
          <p:cNvGrpSpPr/>
          <p:nvPr/>
        </p:nvGrpSpPr>
        <p:grpSpPr>
          <a:xfrm>
            <a:off x="2747856" y="496476"/>
            <a:ext cx="1458802" cy="1256450"/>
            <a:chOff x="0" y="-28575"/>
            <a:chExt cx="3890139" cy="3350532"/>
          </a:xfrm>
        </p:grpSpPr>
        <p:sp>
          <p:nvSpPr>
            <p:cNvPr id="229" name="Google Shape;229;p18"/>
            <p:cNvSpPr txBox="1"/>
            <p:nvPr/>
          </p:nvSpPr>
          <p:spPr>
            <a:xfrm>
              <a:off x="0" y="2506618"/>
              <a:ext cx="3890139" cy="815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/>
            </a:p>
          </p:txBody>
        </p:sp>
        <p:sp>
          <p:nvSpPr>
            <p:cNvPr id="230" name="Google Shape;230;p18"/>
            <p:cNvSpPr txBox="1"/>
            <p:nvPr/>
          </p:nvSpPr>
          <p:spPr>
            <a:xfrm>
              <a:off x="0" y="-28575"/>
              <a:ext cx="1590314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02.</a:t>
              </a:r>
              <a:endParaRPr sz="700"/>
            </a:p>
          </p:txBody>
        </p:sp>
        <p:sp>
          <p:nvSpPr>
            <p:cNvPr id="231" name="Google Shape;231;p18"/>
            <p:cNvSpPr txBox="1"/>
            <p:nvPr/>
          </p:nvSpPr>
          <p:spPr>
            <a:xfrm>
              <a:off x="0" y="945092"/>
              <a:ext cx="3703666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MAIN POINT</a:t>
              </a:r>
              <a:endParaRPr sz="700"/>
            </a:p>
          </p:txBody>
        </p:sp>
      </p:grpSp>
      <p:grpSp>
        <p:nvGrpSpPr>
          <p:cNvPr id="232" name="Google Shape;232;p18"/>
          <p:cNvGrpSpPr/>
          <p:nvPr/>
        </p:nvGrpSpPr>
        <p:grpSpPr>
          <a:xfrm>
            <a:off x="7291067" y="496476"/>
            <a:ext cx="1458802" cy="1256450"/>
            <a:chOff x="0" y="-28575"/>
            <a:chExt cx="3890139" cy="3350532"/>
          </a:xfrm>
        </p:grpSpPr>
        <p:sp>
          <p:nvSpPr>
            <p:cNvPr id="233" name="Google Shape;233;p18"/>
            <p:cNvSpPr txBox="1"/>
            <p:nvPr/>
          </p:nvSpPr>
          <p:spPr>
            <a:xfrm>
              <a:off x="0" y="2506618"/>
              <a:ext cx="3890139" cy="815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/>
            </a:p>
          </p:txBody>
        </p:sp>
        <p:sp>
          <p:nvSpPr>
            <p:cNvPr id="234" name="Google Shape;234;p18"/>
            <p:cNvSpPr txBox="1"/>
            <p:nvPr/>
          </p:nvSpPr>
          <p:spPr>
            <a:xfrm>
              <a:off x="0" y="-28575"/>
              <a:ext cx="1590314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04.</a:t>
              </a:r>
              <a:endParaRPr sz="700"/>
            </a:p>
          </p:txBody>
        </p:sp>
        <p:sp>
          <p:nvSpPr>
            <p:cNvPr id="235" name="Google Shape;235;p18"/>
            <p:cNvSpPr txBox="1"/>
            <p:nvPr/>
          </p:nvSpPr>
          <p:spPr>
            <a:xfrm>
              <a:off x="0" y="945092"/>
              <a:ext cx="3703666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MAIN POINT</a:t>
              </a:r>
              <a:endParaRPr sz="700"/>
            </a:p>
          </p:txBody>
        </p:sp>
      </p:grpSp>
      <p:grpSp>
        <p:nvGrpSpPr>
          <p:cNvPr id="236" name="Google Shape;236;p18"/>
          <p:cNvGrpSpPr/>
          <p:nvPr/>
        </p:nvGrpSpPr>
        <p:grpSpPr>
          <a:xfrm>
            <a:off x="7291067" y="3176742"/>
            <a:ext cx="1458802" cy="1256449"/>
            <a:chOff x="0" y="-28575"/>
            <a:chExt cx="3890139" cy="3350532"/>
          </a:xfrm>
        </p:grpSpPr>
        <p:sp>
          <p:nvSpPr>
            <p:cNvPr id="237" name="Google Shape;237;p18"/>
            <p:cNvSpPr txBox="1"/>
            <p:nvPr/>
          </p:nvSpPr>
          <p:spPr>
            <a:xfrm>
              <a:off x="0" y="2506618"/>
              <a:ext cx="3890139" cy="815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/>
            </a:p>
          </p:txBody>
        </p:sp>
        <p:sp>
          <p:nvSpPr>
            <p:cNvPr id="238" name="Google Shape;238;p18"/>
            <p:cNvSpPr txBox="1"/>
            <p:nvPr/>
          </p:nvSpPr>
          <p:spPr>
            <a:xfrm>
              <a:off x="0" y="-28575"/>
              <a:ext cx="1590314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06.</a:t>
              </a:r>
              <a:endParaRPr sz="700"/>
            </a:p>
          </p:txBody>
        </p:sp>
        <p:sp>
          <p:nvSpPr>
            <p:cNvPr id="239" name="Google Shape;239;p18"/>
            <p:cNvSpPr txBox="1"/>
            <p:nvPr/>
          </p:nvSpPr>
          <p:spPr>
            <a:xfrm>
              <a:off x="0" y="945092"/>
              <a:ext cx="3703666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5E17EB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MAIN POINT</a:t>
              </a:r>
              <a:endParaRPr sz="700"/>
            </a:p>
          </p:txBody>
        </p:sp>
      </p:grpSp>
      <p:cxnSp>
        <p:nvCxnSpPr>
          <p:cNvPr id="240" name="Google Shape;240;p18"/>
          <p:cNvCxnSpPr/>
          <p:nvPr/>
        </p:nvCxnSpPr>
        <p:spPr>
          <a:xfrm>
            <a:off x="514350" y="1336601"/>
            <a:ext cx="145880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41" name="Google Shape;241;p18"/>
          <p:cNvCxnSpPr/>
          <p:nvPr/>
        </p:nvCxnSpPr>
        <p:spPr>
          <a:xfrm>
            <a:off x="514350" y="4034131"/>
            <a:ext cx="145880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42" name="Google Shape;242;p18"/>
          <p:cNvCxnSpPr/>
          <p:nvPr/>
        </p:nvCxnSpPr>
        <p:spPr>
          <a:xfrm>
            <a:off x="7291067" y="4034131"/>
            <a:ext cx="1458802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43" name="Google Shape;243;p18"/>
          <p:cNvCxnSpPr/>
          <p:nvPr/>
        </p:nvCxnSpPr>
        <p:spPr>
          <a:xfrm>
            <a:off x="2747856" y="1336601"/>
            <a:ext cx="1368167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44" name="Google Shape;244;p18"/>
          <p:cNvCxnSpPr/>
          <p:nvPr/>
        </p:nvCxnSpPr>
        <p:spPr>
          <a:xfrm>
            <a:off x="4981362" y="1336601"/>
            <a:ext cx="1368167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45" name="Google Shape;245;p18"/>
          <p:cNvCxnSpPr/>
          <p:nvPr/>
        </p:nvCxnSpPr>
        <p:spPr>
          <a:xfrm>
            <a:off x="7291067" y="1336601"/>
            <a:ext cx="1368168" cy="0"/>
          </a:xfrm>
          <a:prstGeom prst="straightConnector1">
            <a:avLst/>
          </a:prstGeom>
          <a:noFill/>
          <a:ln cap="flat" cmpd="sng" w="28575">
            <a:solidFill>
              <a:srgbClr val="54B948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D36D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9"/>
          <p:cNvGrpSpPr/>
          <p:nvPr/>
        </p:nvGrpSpPr>
        <p:grpSpPr>
          <a:xfrm>
            <a:off x="5595023" y="-72330"/>
            <a:ext cx="4937304" cy="5259868"/>
            <a:chOff x="0" y="-38100"/>
            <a:chExt cx="2600720" cy="2770630"/>
          </a:xfrm>
        </p:grpSpPr>
        <p:sp>
          <p:nvSpPr>
            <p:cNvPr id="251" name="Google Shape;251;p19"/>
            <p:cNvSpPr/>
            <p:nvPr/>
          </p:nvSpPr>
          <p:spPr>
            <a:xfrm>
              <a:off x="0" y="0"/>
              <a:ext cx="2600720" cy="2732530"/>
            </a:xfrm>
            <a:custGeom>
              <a:rect b="b" l="l" r="r" t="t"/>
              <a:pathLst>
                <a:path extrusionOk="0" h="2732530" w="2600720">
                  <a:moveTo>
                    <a:pt x="0" y="0"/>
                  </a:moveTo>
                  <a:lnTo>
                    <a:pt x="2600720" y="0"/>
                  </a:lnTo>
                  <a:lnTo>
                    <a:pt x="2600720" y="2732530"/>
                  </a:lnTo>
                  <a:lnTo>
                    <a:pt x="0" y="2732530"/>
                  </a:lnTo>
                  <a:close/>
                </a:path>
              </a:pathLst>
            </a:custGeom>
            <a:solidFill>
              <a:srgbClr val="5E17EB"/>
            </a:solidFill>
            <a:ln>
              <a:noFill/>
            </a:ln>
          </p:spPr>
        </p:sp>
        <p:sp>
          <p:nvSpPr>
            <p:cNvPr id="252" name="Google Shape;252;p19"/>
            <p:cNvSpPr txBox="1"/>
            <p:nvPr/>
          </p:nvSpPr>
          <p:spPr>
            <a:xfrm>
              <a:off x="0" y="-38100"/>
              <a:ext cx="2600720" cy="2770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19"/>
          <p:cNvSpPr/>
          <p:nvPr/>
        </p:nvSpPr>
        <p:spPr>
          <a:xfrm>
            <a:off x="5595023" y="-173716"/>
            <a:ext cx="3548977" cy="2213271"/>
          </a:xfrm>
          <a:custGeom>
            <a:rect b="b" l="l" r="r" t="t"/>
            <a:pathLst>
              <a:path extrusionOk="0" h="4426542" w="7097954">
                <a:moveTo>
                  <a:pt x="0" y="0"/>
                </a:moveTo>
                <a:lnTo>
                  <a:pt x="7097954" y="0"/>
                </a:lnTo>
                <a:lnTo>
                  <a:pt x="7097954" y="4426542"/>
                </a:lnTo>
                <a:lnTo>
                  <a:pt x="0" y="4426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19"/>
          <p:cNvSpPr/>
          <p:nvPr/>
        </p:nvSpPr>
        <p:spPr>
          <a:xfrm flipH="1" rot="10800000">
            <a:off x="5595023" y="3103945"/>
            <a:ext cx="3548977" cy="2213271"/>
          </a:xfrm>
          <a:custGeom>
            <a:rect b="b" l="l" r="r" t="t"/>
            <a:pathLst>
              <a:path extrusionOk="0" h="4426542" w="7097954">
                <a:moveTo>
                  <a:pt x="0" y="4426542"/>
                </a:moveTo>
                <a:lnTo>
                  <a:pt x="7097954" y="4426542"/>
                </a:lnTo>
                <a:lnTo>
                  <a:pt x="7097954" y="0"/>
                </a:lnTo>
                <a:lnTo>
                  <a:pt x="0" y="0"/>
                </a:lnTo>
                <a:lnTo>
                  <a:pt x="0" y="4426542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9"/>
          <p:cNvSpPr/>
          <p:nvPr/>
        </p:nvSpPr>
        <p:spPr>
          <a:xfrm>
            <a:off x="6318859" y="387952"/>
            <a:ext cx="2138341" cy="4366365"/>
          </a:xfrm>
          <a:custGeom>
            <a:rect b="b" l="l" r="r" t="t"/>
            <a:pathLst>
              <a:path extrusionOk="0" h="5132070" w="2513330">
                <a:moveTo>
                  <a:pt x="2159000" y="0"/>
                </a:moveTo>
                <a:lnTo>
                  <a:pt x="354330" y="0"/>
                </a:lnTo>
                <a:cubicBezTo>
                  <a:pt x="158750" y="0"/>
                  <a:pt x="0" y="158750"/>
                  <a:pt x="0" y="354330"/>
                </a:cubicBezTo>
                <a:lnTo>
                  <a:pt x="0" y="4777740"/>
                </a:lnTo>
                <a:cubicBezTo>
                  <a:pt x="0" y="4973320"/>
                  <a:pt x="158750" y="5132070"/>
                  <a:pt x="354330" y="5132070"/>
                </a:cubicBezTo>
                <a:lnTo>
                  <a:pt x="2159000" y="5132070"/>
                </a:lnTo>
                <a:cubicBezTo>
                  <a:pt x="2354580" y="5132070"/>
                  <a:pt x="2513330" y="4973320"/>
                  <a:pt x="2513330" y="4777740"/>
                </a:cubicBezTo>
                <a:lnTo>
                  <a:pt x="2513330" y="354330"/>
                </a:lnTo>
                <a:cubicBezTo>
                  <a:pt x="2513330" y="158750"/>
                  <a:pt x="2354580" y="0"/>
                  <a:pt x="2159000" y="0"/>
                </a:cubicBezTo>
                <a:close/>
                <a:moveTo>
                  <a:pt x="1558290" y="162560"/>
                </a:moveTo>
                <a:cubicBezTo>
                  <a:pt x="1576070" y="162560"/>
                  <a:pt x="1590040" y="176530"/>
                  <a:pt x="1590040" y="194310"/>
                </a:cubicBezTo>
                <a:cubicBezTo>
                  <a:pt x="1590040" y="212090"/>
                  <a:pt x="1576070" y="226060"/>
                  <a:pt x="1558290" y="226060"/>
                </a:cubicBezTo>
                <a:cubicBezTo>
                  <a:pt x="1540510" y="226060"/>
                  <a:pt x="1526540" y="212090"/>
                  <a:pt x="1526540" y="194310"/>
                </a:cubicBezTo>
                <a:cubicBezTo>
                  <a:pt x="1526540" y="176530"/>
                  <a:pt x="1541780" y="162560"/>
                  <a:pt x="1558290" y="162560"/>
                </a:cubicBezTo>
                <a:close/>
                <a:moveTo>
                  <a:pt x="1089660" y="172720"/>
                </a:moveTo>
                <a:lnTo>
                  <a:pt x="1394460" y="172720"/>
                </a:lnTo>
                <a:cubicBezTo>
                  <a:pt x="1405890" y="172720"/>
                  <a:pt x="1416050" y="181610"/>
                  <a:pt x="1416050" y="194310"/>
                </a:cubicBezTo>
                <a:cubicBezTo>
                  <a:pt x="1416050" y="207010"/>
                  <a:pt x="1405890" y="215900"/>
                  <a:pt x="1394460" y="215900"/>
                </a:cubicBezTo>
                <a:lnTo>
                  <a:pt x="1089660" y="215900"/>
                </a:lnTo>
                <a:cubicBezTo>
                  <a:pt x="1078230" y="215900"/>
                  <a:pt x="1068070" y="207010"/>
                  <a:pt x="1068070" y="194310"/>
                </a:cubicBezTo>
                <a:cubicBezTo>
                  <a:pt x="1068070" y="181610"/>
                  <a:pt x="1078230" y="172720"/>
                  <a:pt x="1089660" y="172720"/>
                </a:cubicBezTo>
                <a:close/>
                <a:moveTo>
                  <a:pt x="2383790" y="4798060"/>
                </a:moveTo>
                <a:cubicBezTo>
                  <a:pt x="2383790" y="4913630"/>
                  <a:pt x="2289810" y="5007610"/>
                  <a:pt x="2174240" y="5007610"/>
                </a:cubicBezTo>
                <a:lnTo>
                  <a:pt x="341630" y="5007610"/>
                </a:lnTo>
                <a:cubicBezTo>
                  <a:pt x="226060" y="5007610"/>
                  <a:pt x="132080" y="4913630"/>
                  <a:pt x="132080" y="4798060"/>
                </a:cubicBezTo>
                <a:lnTo>
                  <a:pt x="132080" y="340360"/>
                </a:lnTo>
                <a:cubicBezTo>
                  <a:pt x="132080" y="224790"/>
                  <a:pt x="226060" y="130810"/>
                  <a:pt x="341630" y="130810"/>
                </a:cubicBezTo>
                <a:lnTo>
                  <a:pt x="614680" y="130810"/>
                </a:lnTo>
                <a:lnTo>
                  <a:pt x="614680" y="187960"/>
                </a:lnTo>
                <a:cubicBezTo>
                  <a:pt x="614680" y="252730"/>
                  <a:pt x="668020" y="306070"/>
                  <a:pt x="732790" y="306070"/>
                </a:cubicBezTo>
                <a:lnTo>
                  <a:pt x="1783080" y="306070"/>
                </a:lnTo>
                <a:cubicBezTo>
                  <a:pt x="1847850" y="306070"/>
                  <a:pt x="1901190" y="252730"/>
                  <a:pt x="1901190" y="187960"/>
                </a:cubicBezTo>
                <a:lnTo>
                  <a:pt x="1901190" y="130810"/>
                </a:lnTo>
                <a:lnTo>
                  <a:pt x="2172970" y="130810"/>
                </a:lnTo>
                <a:cubicBezTo>
                  <a:pt x="2288540" y="130810"/>
                  <a:pt x="2382520" y="224790"/>
                  <a:pt x="2382520" y="340360"/>
                </a:cubicBezTo>
                <a:lnTo>
                  <a:pt x="2382520" y="4798060"/>
                </a:lnTo>
                <a:close/>
              </a:path>
            </a:pathLst>
          </a:custGeom>
          <a:solidFill>
            <a:srgbClr val="54B94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7655" y="456885"/>
            <a:ext cx="1940749" cy="42059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7" name="Google Shape;257;p19"/>
          <p:cNvGraphicFramePr/>
          <p:nvPr/>
        </p:nvGraphicFramePr>
        <p:xfrm>
          <a:off x="514350" y="25684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{2527D08E-C879-430A-9A5C-8CC400D6BC28}</a:tableStyleId>
              </a:tblPr>
              <a:tblGrid>
                <a:gridCol w="1540875"/>
                <a:gridCol w="1540875"/>
                <a:gridCol w="1540875"/>
              </a:tblGrid>
              <a:tr h="68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UTILIZE SEO</a:t>
                      </a:r>
                      <a:endParaRPr sz="600" u="none" cap="none" strike="noStrike"/>
                    </a:p>
                  </a:txBody>
                  <a:tcPr marT="95250" marB="95250" marR="95250" marL="95250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SOCIAL MEDIA</a:t>
                      </a:r>
                      <a:endParaRPr sz="600" u="none" cap="none" strike="noStrike"/>
                    </a:p>
                  </a:txBody>
                  <a:tcPr marT="95250" marB="95250" marR="95250" marL="95250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CONTENT MARKETING</a:t>
                      </a:r>
                      <a:endParaRPr sz="600" u="none" cap="none" strike="noStrike"/>
                    </a:p>
                  </a:txBody>
                  <a:tcPr marT="95250" marB="95250" marR="95250" marL="95250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8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EMAIL CAMPAIGN</a:t>
                      </a:r>
                      <a:endParaRPr sz="600" u="none" cap="none" strike="noStrike"/>
                    </a:p>
                  </a:txBody>
                  <a:tcPr marT="95250" marB="95250" marR="95250" marL="95250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GENERATE LEADS</a:t>
                      </a:r>
                      <a:endParaRPr sz="600" u="none" cap="none" strike="noStrike"/>
                    </a:p>
                  </a:txBody>
                  <a:tcPr marT="95250" marB="95250" marR="95250" marL="95250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BOOST SALES</a:t>
                      </a:r>
                      <a:endParaRPr sz="600" u="none" cap="none" strike="noStrike"/>
                    </a:p>
                  </a:txBody>
                  <a:tcPr marT="95250" marB="95250" marR="95250" marL="95250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8690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none" cap="none" strike="noStrike">
                          <a:solidFill>
                            <a:srgbClr val="5E17EB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PPC ADS TO INCREASE WEB TRAFFIC</a:t>
                      </a:r>
                      <a:endParaRPr sz="600" u="none" cap="none" strike="noStrike"/>
                    </a:p>
                  </a:txBody>
                  <a:tcPr marT="95250" marB="95250" marR="95250" marL="95250" anchor="ctr">
                    <a:lnL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625">
                      <a:solidFill>
                        <a:srgbClr val="5E17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hMerge="1"/>
              </a:tr>
            </a:tbl>
          </a:graphicData>
        </a:graphic>
      </p:graphicFrame>
      <p:sp>
        <p:nvSpPr>
          <p:cNvPr id="258" name="Google Shape;258;p19"/>
          <p:cNvSpPr/>
          <p:nvPr/>
        </p:nvSpPr>
        <p:spPr>
          <a:xfrm>
            <a:off x="7227573" y="534902"/>
            <a:ext cx="296061" cy="36738"/>
          </a:xfrm>
          <a:custGeom>
            <a:rect b="b" l="l" r="r" t="t"/>
            <a:pathLst>
              <a:path extrusionOk="0" h="43180" w="347980">
                <a:moveTo>
                  <a:pt x="326390" y="0"/>
                </a:moveTo>
                <a:lnTo>
                  <a:pt x="21590" y="0"/>
                </a:lnTo>
                <a:cubicBezTo>
                  <a:pt x="10160" y="0"/>
                  <a:pt x="0" y="8890"/>
                  <a:pt x="0" y="21590"/>
                </a:cubicBezTo>
                <a:cubicBezTo>
                  <a:pt x="0" y="34290"/>
                  <a:pt x="10160" y="43180"/>
                  <a:pt x="21590" y="43180"/>
                </a:cubicBezTo>
                <a:lnTo>
                  <a:pt x="326390" y="43180"/>
                </a:lnTo>
                <a:cubicBezTo>
                  <a:pt x="337820" y="43180"/>
                  <a:pt x="347980" y="34290"/>
                  <a:pt x="347980" y="21590"/>
                </a:cubicBezTo>
                <a:cubicBezTo>
                  <a:pt x="347980" y="8890"/>
                  <a:pt x="337820" y="0"/>
                  <a:pt x="326390" y="0"/>
                </a:cubicBezTo>
                <a:close/>
              </a:path>
            </a:pathLst>
          </a:custGeom>
          <a:solidFill>
            <a:srgbClr val="54B94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9"/>
          <p:cNvSpPr/>
          <p:nvPr/>
        </p:nvSpPr>
        <p:spPr>
          <a:xfrm>
            <a:off x="7616305" y="526214"/>
            <a:ext cx="56694" cy="54113"/>
          </a:xfrm>
          <a:custGeom>
            <a:rect b="b" l="l" r="r" t="t"/>
            <a:pathLst>
              <a:path extrusionOk="0" h="63602" w="66636">
                <a:moveTo>
                  <a:pt x="33318" y="51"/>
                </a:moveTo>
                <a:cubicBezTo>
                  <a:pt x="21941" y="0"/>
                  <a:pt x="11406" y="6040"/>
                  <a:pt x="5703" y="15885"/>
                </a:cubicBezTo>
                <a:cubicBezTo>
                  <a:pt x="0" y="25729"/>
                  <a:pt x="0" y="37873"/>
                  <a:pt x="5703" y="47717"/>
                </a:cubicBezTo>
                <a:cubicBezTo>
                  <a:pt x="11406" y="57562"/>
                  <a:pt x="21941" y="63602"/>
                  <a:pt x="33318" y="63551"/>
                </a:cubicBezTo>
                <a:cubicBezTo>
                  <a:pt x="44695" y="63602"/>
                  <a:pt x="55230" y="57562"/>
                  <a:pt x="60933" y="47717"/>
                </a:cubicBezTo>
                <a:cubicBezTo>
                  <a:pt x="66636" y="37873"/>
                  <a:pt x="66636" y="25729"/>
                  <a:pt x="60933" y="15885"/>
                </a:cubicBezTo>
                <a:cubicBezTo>
                  <a:pt x="55230" y="6040"/>
                  <a:pt x="44695" y="0"/>
                  <a:pt x="33318" y="51"/>
                </a:cubicBezTo>
                <a:close/>
              </a:path>
            </a:pathLst>
          </a:custGeom>
          <a:solidFill>
            <a:srgbClr val="5E17EB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9"/>
          <p:cNvSpPr/>
          <p:nvPr/>
        </p:nvSpPr>
        <p:spPr>
          <a:xfrm>
            <a:off x="6273478" y="949820"/>
            <a:ext cx="23771" cy="181527"/>
          </a:xfrm>
          <a:custGeom>
            <a:rect b="b" l="l" r="r" t="t"/>
            <a:pathLst>
              <a:path extrusionOk="0" h="213360" w="27940">
                <a:moveTo>
                  <a:pt x="0" y="26670"/>
                </a:moveTo>
                <a:lnTo>
                  <a:pt x="0" y="185420"/>
                </a:lnTo>
                <a:cubicBezTo>
                  <a:pt x="0" y="200660"/>
                  <a:pt x="12700" y="213360"/>
                  <a:pt x="27940" y="213360"/>
                </a:cubicBezTo>
                <a:lnTo>
                  <a:pt x="27940" y="0"/>
                </a:lnTo>
                <a:cubicBezTo>
                  <a:pt x="12700" y="0"/>
                  <a:pt x="0" y="11430"/>
                  <a:pt x="0" y="26670"/>
                </a:cubicBezTo>
                <a:close/>
              </a:path>
            </a:pathLst>
          </a:custGeom>
          <a:solidFill>
            <a:srgbClr val="54B94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9"/>
          <p:cNvSpPr/>
          <p:nvPr/>
        </p:nvSpPr>
        <p:spPr>
          <a:xfrm>
            <a:off x="6273478" y="1266411"/>
            <a:ext cx="23771" cy="327396"/>
          </a:xfrm>
          <a:custGeom>
            <a:rect b="b" l="l" r="r" t="t"/>
            <a:pathLst>
              <a:path extrusionOk="0" h="384810" w="27940">
                <a:moveTo>
                  <a:pt x="0" y="26670"/>
                </a:moveTo>
                <a:lnTo>
                  <a:pt x="0" y="356870"/>
                </a:lnTo>
                <a:cubicBezTo>
                  <a:pt x="0" y="372110"/>
                  <a:pt x="12700" y="384810"/>
                  <a:pt x="27940" y="384810"/>
                </a:cubicBezTo>
                <a:lnTo>
                  <a:pt x="27940" y="0"/>
                </a:lnTo>
                <a:cubicBezTo>
                  <a:pt x="12700" y="0"/>
                  <a:pt x="0" y="11430"/>
                  <a:pt x="0" y="26670"/>
                </a:cubicBezTo>
                <a:close/>
              </a:path>
            </a:pathLst>
          </a:custGeom>
          <a:solidFill>
            <a:srgbClr val="54B94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9"/>
          <p:cNvSpPr/>
          <p:nvPr/>
        </p:nvSpPr>
        <p:spPr>
          <a:xfrm>
            <a:off x="6273478" y="1665122"/>
            <a:ext cx="23771" cy="328477"/>
          </a:xfrm>
          <a:custGeom>
            <a:rect b="b" l="l" r="r" t="t"/>
            <a:pathLst>
              <a:path extrusionOk="0" h="386080" w="27940">
                <a:moveTo>
                  <a:pt x="0" y="27940"/>
                </a:moveTo>
                <a:lnTo>
                  <a:pt x="0" y="358140"/>
                </a:lnTo>
                <a:cubicBezTo>
                  <a:pt x="0" y="373380"/>
                  <a:pt x="12700" y="386080"/>
                  <a:pt x="27940" y="386080"/>
                </a:cubicBezTo>
                <a:lnTo>
                  <a:pt x="27940" y="0"/>
                </a:lnTo>
                <a:cubicBezTo>
                  <a:pt x="12700" y="0"/>
                  <a:pt x="0" y="12700"/>
                  <a:pt x="0" y="27940"/>
                </a:cubicBezTo>
                <a:close/>
              </a:path>
            </a:pathLst>
          </a:custGeom>
          <a:solidFill>
            <a:srgbClr val="54B94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9"/>
          <p:cNvSpPr/>
          <p:nvPr/>
        </p:nvSpPr>
        <p:spPr>
          <a:xfrm>
            <a:off x="8478811" y="1374463"/>
            <a:ext cx="23771" cy="526211"/>
          </a:xfrm>
          <a:custGeom>
            <a:rect b="b" l="l" r="r" t="t"/>
            <a:pathLst>
              <a:path extrusionOk="0" h="618490" w="27940">
                <a:moveTo>
                  <a:pt x="0" y="0"/>
                </a:moveTo>
                <a:lnTo>
                  <a:pt x="0" y="618490"/>
                </a:lnTo>
                <a:cubicBezTo>
                  <a:pt x="15240" y="618490"/>
                  <a:pt x="27940" y="605790"/>
                  <a:pt x="27940" y="590550"/>
                </a:cubicBezTo>
                <a:lnTo>
                  <a:pt x="27940" y="27940"/>
                </a:lnTo>
                <a:cubicBezTo>
                  <a:pt x="27940" y="12700"/>
                  <a:pt x="15240" y="0"/>
                  <a:pt x="0" y="0"/>
                </a:cubicBezTo>
                <a:close/>
              </a:path>
            </a:pathLst>
          </a:custGeom>
          <a:solidFill>
            <a:srgbClr val="54B94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9"/>
          <p:cNvSpPr/>
          <p:nvPr/>
        </p:nvSpPr>
        <p:spPr>
          <a:xfrm>
            <a:off x="6297249" y="366342"/>
            <a:ext cx="2179511" cy="4405440"/>
          </a:xfrm>
          <a:custGeom>
            <a:rect b="b" l="l" r="r" t="t"/>
            <a:pathLst>
              <a:path extrusionOk="0" h="5182870" w="2564130">
                <a:moveTo>
                  <a:pt x="2564130" y="1184910"/>
                </a:moveTo>
                <a:lnTo>
                  <a:pt x="2564130" y="379730"/>
                </a:lnTo>
                <a:cubicBezTo>
                  <a:pt x="2564130" y="353060"/>
                  <a:pt x="2561590" y="327660"/>
                  <a:pt x="2556510" y="303530"/>
                </a:cubicBezTo>
                <a:cubicBezTo>
                  <a:pt x="2553970" y="290830"/>
                  <a:pt x="2551430" y="279400"/>
                  <a:pt x="2547620" y="266700"/>
                </a:cubicBezTo>
                <a:cubicBezTo>
                  <a:pt x="2542540" y="248920"/>
                  <a:pt x="2534920" y="231140"/>
                  <a:pt x="2527300" y="214630"/>
                </a:cubicBezTo>
                <a:cubicBezTo>
                  <a:pt x="2522220" y="203200"/>
                  <a:pt x="2515870" y="193040"/>
                  <a:pt x="2509520" y="182880"/>
                </a:cubicBezTo>
                <a:cubicBezTo>
                  <a:pt x="2503170" y="172720"/>
                  <a:pt x="2496820" y="162560"/>
                  <a:pt x="2489200" y="152400"/>
                </a:cubicBezTo>
                <a:cubicBezTo>
                  <a:pt x="2477770" y="137160"/>
                  <a:pt x="2466340" y="124460"/>
                  <a:pt x="2453640" y="110490"/>
                </a:cubicBezTo>
                <a:cubicBezTo>
                  <a:pt x="2444750" y="101600"/>
                  <a:pt x="2435860" y="93980"/>
                  <a:pt x="2426970" y="86360"/>
                </a:cubicBezTo>
                <a:cubicBezTo>
                  <a:pt x="2360930" y="31750"/>
                  <a:pt x="2277110" y="0"/>
                  <a:pt x="2185670" y="0"/>
                </a:cubicBezTo>
                <a:lnTo>
                  <a:pt x="379730" y="0"/>
                </a:lnTo>
                <a:cubicBezTo>
                  <a:pt x="288290" y="0"/>
                  <a:pt x="203200" y="33020"/>
                  <a:pt x="138430" y="86360"/>
                </a:cubicBezTo>
                <a:cubicBezTo>
                  <a:pt x="129540" y="93980"/>
                  <a:pt x="120650" y="102870"/>
                  <a:pt x="111760" y="110490"/>
                </a:cubicBezTo>
                <a:cubicBezTo>
                  <a:pt x="99060" y="123190"/>
                  <a:pt x="86360" y="137160"/>
                  <a:pt x="76200" y="152400"/>
                </a:cubicBezTo>
                <a:cubicBezTo>
                  <a:pt x="68580" y="162560"/>
                  <a:pt x="62230" y="172720"/>
                  <a:pt x="55880" y="182880"/>
                </a:cubicBezTo>
                <a:cubicBezTo>
                  <a:pt x="49530" y="193040"/>
                  <a:pt x="43180" y="204470"/>
                  <a:pt x="38100" y="214630"/>
                </a:cubicBezTo>
                <a:cubicBezTo>
                  <a:pt x="29210" y="232410"/>
                  <a:pt x="22860" y="248920"/>
                  <a:pt x="16510" y="266700"/>
                </a:cubicBezTo>
                <a:cubicBezTo>
                  <a:pt x="12700" y="279400"/>
                  <a:pt x="10160" y="290830"/>
                  <a:pt x="7620" y="303530"/>
                </a:cubicBezTo>
                <a:cubicBezTo>
                  <a:pt x="2540" y="327660"/>
                  <a:pt x="0" y="354330"/>
                  <a:pt x="0" y="379730"/>
                </a:cubicBezTo>
                <a:lnTo>
                  <a:pt x="0" y="4803140"/>
                </a:lnTo>
                <a:cubicBezTo>
                  <a:pt x="0" y="5012690"/>
                  <a:pt x="170180" y="5182870"/>
                  <a:pt x="379730" y="5182870"/>
                </a:cubicBezTo>
                <a:lnTo>
                  <a:pt x="2184400" y="5182870"/>
                </a:lnTo>
                <a:cubicBezTo>
                  <a:pt x="2393950" y="5182870"/>
                  <a:pt x="2564130" y="5012690"/>
                  <a:pt x="2564130" y="4803140"/>
                </a:cubicBezTo>
                <a:lnTo>
                  <a:pt x="2564130" y="1184910"/>
                </a:lnTo>
                <a:close/>
                <a:moveTo>
                  <a:pt x="2538730" y="1184910"/>
                </a:moveTo>
                <a:lnTo>
                  <a:pt x="2538730" y="4804410"/>
                </a:lnTo>
                <a:cubicBezTo>
                  <a:pt x="2538730" y="4999990"/>
                  <a:pt x="2379980" y="5158740"/>
                  <a:pt x="2184400" y="5158740"/>
                </a:cubicBezTo>
                <a:lnTo>
                  <a:pt x="379730" y="5158740"/>
                </a:lnTo>
                <a:cubicBezTo>
                  <a:pt x="184150" y="5158740"/>
                  <a:pt x="25400" y="4999990"/>
                  <a:pt x="25400" y="4804410"/>
                </a:cubicBezTo>
                <a:lnTo>
                  <a:pt x="25400" y="381000"/>
                </a:lnTo>
                <a:cubicBezTo>
                  <a:pt x="25400" y="184150"/>
                  <a:pt x="184150" y="25400"/>
                  <a:pt x="379730" y="25400"/>
                </a:cubicBezTo>
                <a:lnTo>
                  <a:pt x="2184400" y="25400"/>
                </a:lnTo>
                <a:cubicBezTo>
                  <a:pt x="2379980" y="25400"/>
                  <a:pt x="2538730" y="184150"/>
                  <a:pt x="2538730" y="379730"/>
                </a:cubicBezTo>
                <a:lnTo>
                  <a:pt x="2538730" y="1184910"/>
                </a:lnTo>
                <a:close/>
              </a:path>
            </a:pathLst>
          </a:custGeom>
          <a:solidFill>
            <a:srgbClr val="5E17EB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9"/>
          <p:cNvSpPr txBox="1"/>
          <p:nvPr/>
        </p:nvSpPr>
        <p:spPr>
          <a:xfrm>
            <a:off x="514350" y="580322"/>
            <a:ext cx="50808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700" u="none" cap="none" strike="noStrike">
                <a:solidFill>
                  <a:srgbClr val="5E17EB"/>
                </a:solidFill>
                <a:latin typeface="Montserrat"/>
                <a:ea typeface="Montserrat"/>
                <a:cs typeface="Montserrat"/>
                <a:sym typeface="Montserrat"/>
              </a:rPr>
              <a:t>Marketing Strategy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5E17EB"/>
      </a:dk1>
      <a:lt1>
        <a:srgbClr val="BFD36D"/>
      </a:lt1>
      <a:dk2>
        <a:srgbClr val="000000"/>
      </a:dk2>
      <a:lt2>
        <a:srgbClr val="BFD36D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