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Solway Medium"/>
      <p:regular r:id="rId22"/>
      <p:bold r:id="rId23"/>
    </p:embeddedFont>
    <p:embeddedFont>
      <p:font typeface="Nunito"/>
      <p:regular r:id="rId24"/>
      <p:bold r:id="rId25"/>
      <p:italic r:id="rId26"/>
      <p:boldItalic r:id="rId27"/>
    </p:embeddedFont>
    <p:embeddedFont>
      <p:font typeface="Lilita One"/>
      <p:regular r:id="rId28"/>
    </p:embeddedFont>
    <p:embeddedFont>
      <p:font typeface="Solway"/>
      <p:regular r:id="rId29"/>
      <p:bold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SolwayMedium-regular.fntdata"/><Relationship Id="rId21" Type="http://schemas.openxmlformats.org/officeDocument/2006/relationships/slide" Target="slides/slide16.xml"/><Relationship Id="rId24" Type="http://schemas.openxmlformats.org/officeDocument/2006/relationships/font" Target="fonts/Nunito-regular.fntdata"/><Relationship Id="rId23" Type="http://schemas.openxmlformats.org/officeDocument/2006/relationships/font" Target="fonts/SolwayMedium-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Nunito-italic.fntdata"/><Relationship Id="rId25" Type="http://schemas.openxmlformats.org/officeDocument/2006/relationships/font" Target="fonts/Nunito-bold.fntdata"/><Relationship Id="rId28" Type="http://schemas.openxmlformats.org/officeDocument/2006/relationships/font" Target="fonts/LilitaOne-regular.fntdata"/><Relationship Id="rId27" Type="http://schemas.openxmlformats.org/officeDocument/2006/relationships/font" Target="fonts/Nunito-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Solway-regular.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Solway-bold.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30d3dd107c2_2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g30d3dd107c2_2_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30d3dd107c2_2_4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g30d3dd107c2_2_40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30d3dd107c2_2_4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g30d3dd107c2_2_45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g30d3dd107c2_2_4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g30d3dd107c2_2_49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g30d3dd107c2_2_5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g30d3dd107c2_2_5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g30d3dd107c2_2_5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g30d3dd107c2_2_56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g30d3dd107c2_2_5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g30d3dd107c2_2_56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g30d3dd107c2_2_6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g30d3dd107c2_2_6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30d3dd107c2_2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g30d3dd107c2_2_8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30d3dd107c2_2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g30d3dd107c2_2_9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30d3dd107c2_2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g30d3dd107c2_2_1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30d3dd107c2_2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g30d3dd107c2_2_16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30d3dd107c2_2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g30d3dd107c2_2_2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30d3dd107c2_2_2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g30d3dd107c2_2_25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30d3dd107c2_2_3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g30d3dd107c2_2_3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30d3dd107c2_2_3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g30d3dd107c2_2_37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938535">
            <a:off x="-313513" y="484392"/>
            <a:ext cx="3791673" cy="3972229"/>
          </a:xfrm>
          <a:custGeom>
            <a:rect b="b" l="l" r="r" t="t"/>
            <a:pathLst>
              <a:path extrusionOk="0" h="8743117" w="8345702">
                <a:moveTo>
                  <a:pt x="0" y="0"/>
                </a:moveTo>
                <a:lnTo>
                  <a:pt x="8345702" y="0"/>
                </a:lnTo>
                <a:lnTo>
                  <a:pt x="8345702" y="8743116"/>
                </a:lnTo>
                <a:lnTo>
                  <a:pt x="0" y="8743116"/>
                </a:lnTo>
                <a:lnTo>
                  <a:pt x="0" y="0"/>
                </a:lnTo>
                <a:close/>
              </a:path>
            </a:pathLst>
          </a:custGeom>
          <a:blipFill rotWithShape="1">
            <a:blip r:embed="rId2">
              <a:alphaModFix/>
            </a:blip>
            <a:stretch>
              <a:fillRect b="0" l="0" r="0" t="0"/>
            </a:stretch>
          </a:blipFill>
          <a:ln>
            <a:noFill/>
          </a:ln>
        </p:spPr>
      </p:sp>
      <p:sp>
        <p:nvSpPr>
          <p:cNvPr id="11" name="Google Shape;11;p2"/>
          <p:cNvSpPr txBox="1"/>
          <p:nvPr>
            <p:ph type="ctrTitle"/>
          </p:nvPr>
        </p:nvSpPr>
        <p:spPr>
          <a:xfrm>
            <a:off x="3277853" y="2039975"/>
            <a:ext cx="54783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2" name="Google Shape;12;p2"/>
          <p:cNvSpPr txBox="1"/>
          <p:nvPr>
            <p:ph idx="1" type="subTitle"/>
          </p:nvPr>
        </p:nvSpPr>
        <p:spPr>
          <a:xfrm>
            <a:off x="3702953" y="1341625"/>
            <a:ext cx="4628100" cy="7308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Font typeface="Solway Medium"/>
              <a:buNone/>
              <a:defRPr sz="2800">
                <a:latin typeface="Solway Medium"/>
                <a:ea typeface="Solway Medium"/>
                <a:cs typeface="Solway Medium"/>
                <a:sym typeface="Solway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Font typeface="Solway Medium"/>
              <a:buNone/>
              <a:defRPr sz="2800">
                <a:latin typeface="Solway Medium"/>
                <a:ea typeface="Solway Medium"/>
                <a:cs typeface="Solway Medium"/>
                <a:sym typeface="Solway Medium"/>
              </a:defRPr>
            </a:lvl3pPr>
            <a:lvl4pPr lvl="3" algn="ctr">
              <a:lnSpc>
                <a:spcPct val="100000"/>
              </a:lnSpc>
              <a:spcBef>
                <a:spcPts val="0"/>
              </a:spcBef>
              <a:spcAft>
                <a:spcPts val="0"/>
              </a:spcAft>
              <a:buSzPts val="2800"/>
              <a:buFont typeface="Solway Medium"/>
              <a:buNone/>
              <a:defRPr sz="2800">
                <a:latin typeface="Solway Medium"/>
                <a:ea typeface="Solway Medium"/>
                <a:cs typeface="Solway Medium"/>
                <a:sym typeface="Solway Medium"/>
              </a:defRPr>
            </a:lvl4pPr>
            <a:lvl5pPr lvl="4" algn="ctr">
              <a:lnSpc>
                <a:spcPct val="100000"/>
              </a:lnSpc>
              <a:spcBef>
                <a:spcPts val="0"/>
              </a:spcBef>
              <a:spcAft>
                <a:spcPts val="0"/>
              </a:spcAft>
              <a:buSzPts val="2800"/>
              <a:buFont typeface="Solway Medium"/>
              <a:buNone/>
              <a:defRPr sz="2800">
                <a:latin typeface="Solway Medium"/>
                <a:ea typeface="Solway Medium"/>
                <a:cs typeface="Solway Medium"/>
                <a:sym typeface="Solway Medium"/>
              </a:defRPr>
            </a:lvl5pPr>
            <a:lvl6pPr lvl="5" algn="ctr">
              <a:lnSpc>
                <a:spcPct val="100000"/>
              </a:lnSpc>
              <a:spcBef>
                <a:spcPts val="0"/>
              </a:spcBef>
              <a:spcAft>
                <a:spcPts val="0"/>
              </a:spcAft>
              <a:buSzPts val="2800"/>
              <a:buFont typeface="Solway Medium"/>
              <a:buNone/>
              <a:defRPr sz="2800">
                <a:latin typeface="Solway Medium"/>
                <a:ea typeface="Solway Medium"/>
                <a:cs typeface="Solway Medium"/>
                <a:sym typeface="Solway Medium"/>
              </a:defRPr>
            </a:lvl6pPr>
            <a:lvl7pPr lvl="6" algn="ctr">
              <a:lnSpc>
                <a:spcPct val="100000"/>
              </a:lnSpc>
              <a:spcBef>
                <a:spcPts val="0"/>
              </a:spcBef>
              <a:spcAft>
                <a:spcPts val="0"/>
              </a:spcAft>
              <a:buSzPts val="2800"/>
              <a:buFont typeface="Solway Medium"/>
              <a:buNone/>
              <a:defRPr sz="2800">
                <a:latin typeface="Solway Medium"/>
                <a:ea typeface="Solway Medium"/>
                <a:cs typeface="Solway Medium"/>
                <a:sym typeface="Solway Medium"/>
              </a:defRPr>
            </a:lvl7pPr>
            <a:lvl8pPr lvl="7" algn="ctr">
              <a:lnSpc>
                <a:spcPct val="100000"/>
              </a:lnSpc>
              <a:spcBef>
                <a:spcPts val="0"/>
              </a:spcBef>
              <a:spcAft>
                <a:spcPts val="0"/>
              </a:spcAft>
              <a:buSzPts val="2800"/>
              <a:buFont typeface="Solway Medium"/>
              <a:buNone/>
              <a:defRPr sz="2800">
                <a:latin typeface="Solway Medium"/>
                <a:ea typeface="Solway Medium"/>
                <a:cs typeface="Solway Medium"/>
                <a:sym typeface="Solway Medium"/>
              </a:defRPr>
            </a:lvl8pPr>
            <a:lvl9pPr lvl="8" algn="ctr">
              <a:lnSpc>
                <a:spcPct val="100000"/>
              </a:lnSpc>
              <a:spcBef>
                <a:spcPts val="0"/>
              </a:spcBef>
              <a:spcAft>
                <a:spcPts val="0"/>
              </a:spcAft>
              <a:buSzPts val="2800"/>
              <a:buFont typeface="Solway Medium"/>
              <a:buNone/>
              <a:defRPr sz="2800">
                <a:latin typeface="Solway Medium"/>
                <a:ea typeface="Solway Medium"/>
                <a:cs typeface="Solway Medium"/>
                <a:sym typeface="Solway Medium"/>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311700" y="626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17" name="Google Shape;17;p3"/>
          <p:cNvGrpSpPr/>
          <p:nvPr/>
        </p:nvGrpSpPr>
        <p:grpSpPr>
          <a:xfrm>
            <a:off x="394822" y="2360381"/>
            <a:ext cx="1686560" cy="1686560"/>
            <a:chOff x="0" y="0"/>
            <a:chExt cx="812800" cy="812800"/>
          </a:xfrm>
        </p:grpSpPr>
        <p:sp>
          <p:nvSpPr>
            <p:cNvPr id="18" name="Google Shape;18;p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8E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9" name="Google Shape;19;p3"/>
            <p:cNvSpPr txBox="1"/>
            <p:nvPr/>
          </p:nvSpPr>
          <p:spPr>
            <a:xfrm>
              <a:off x="76200" y="114300"/>
              <a:ext cx="660300" cy="622200"/>
            </a:xfrm>
            <a:prstGeom prst="rect">
              <a:avLst/>
            </a:prstGeom>
            <a:noFill/>
            <a:ln>
              <a:noFill/>
            </a:ln>
          </p:spPr>
          <p:txBody>
            <a:bodyPr anchorCtr="0" anchor="ctr" bIns="25400" lIns="25400" spcFirstLastPara="1" rIns="25400" wrap="square" tIns="25400">
              <a:noAutofit/>
            </a:bodyPr>
            <a:lstStyle/>
            <a:p>
              <a:pPr indent="0" lvl="0" marL="0" marR="0" rtl="0" algn="ctr">
                <a:lnSpc>
                  <a:spcPct val="13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0" name="Google Shape;20;p3"/>
          <p:cNvGrpSpPr/>
          <p:nvPr/>
        </p:nvGrpSpPr>
        <p:grpSpPr>
          <a:xfrm>
            <a:off x="2613805" y="2360381"/>
            <a:ext cx="1686560" cy="1686560"/>
            <a:chOff x="0" y="0"/>
            <a:chExt cx="812800" cy="812800"/>
          </a:xfrm>
        </p:grpSpPr>
        <p:sp>
          <p:nvSpPr>
            <p:cNvPr id="21" name="Google Shape;21;p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8E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2" name="Google Shape;22;p3"/>
            <p:cNvSpPr txBox="1"/>
            <p:nvPr/>
          </p:nvSpPr>
          <p:spPr>
            <a:xfrm>
              <a:off x="76200" y="114300"/>
              <a:ext cx="660300" cy="622200"/>
            </a:xfrm>
            <a:prstGeom prst="rect">
              <a:avLst/>
            </a:prstGeom>
            <a:noFill/>
            <a:ln>
              <a:noFill/>
            </a:ln>
          </p:spPr>
          <p:txBody>
            <a:bodyPr anchorCtr="0" anchor="ctr" bIns="25400" lIns="25400" spcFirstLastPara="1" rIns="25400" wrap="square" tIns="25400">
              <a:noAutofit/>
            </a:bodyPr>
            <a:lstStyle/>
            <a:p>
              <a:pPr indent="0" lvl="0" marL="0" marR="0" rtl="0" algn="ctr">
                <a:lnSpc>
                  <a:spcPct val="13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3" name="Google Shape;23;p3"/>
          <p:cNvGrpSpPr/>
          <p:nvPr/>
        </p:nvGrpSpPr>
        <p:grpSpPr>
          <a:xfrm>
            <a:off x="4834836" y="2360381"/>
            <a:ext cx="1686560" cy="1686560"/>
            <a:chOff x="0" y="0"/>
            <a:chExt cx="812800" cy="812800"/>
          </a:xfrm>
        </p:grpSpPr>
        <p:sp>
          <p:nvSpPr>
            <p:cNvPr id="24" name="Google Shape;24;p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8E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5" name="Google Shape;25;p3"/>
            <p:cNvSpPr txBox="1"/>
            <p:nvPr/>
          </p:nvSpPr>
          <p:spPr>
            <a:xfrm>
              <a:off x="76200" y="114300"/>
              <a:ext cx="660300" cy="622200"/>
            </a:xfrm>
            <a:prstGeom prst="rect">
              <a:avLst/>
            </a:prstGeom>
            <a:noFill/>
            <a:ln>
              <a:noFill/>
            </a:ln>
          </p:spPr>
          <p:txBody>
            <a:bodyPr anchorCtr="0" anchor="ctr" bIns="25400" lIns="25400" spcFirstLastPara="1" rIns="25400" wrap="square" tIns="25400">
              <a:noAutofit/>
            </a:bodyPr>
            <a:lstStyle/>
            <a:p>
              <a:pPr indent="0" lvl="0" marL="0" marR="0" rtl="0" algn="ctr">
                <a:lnSpc>
                  <a:spcPct val="13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6" name="Google Shape;26;p3"/>
          <p:cNvGrpSpPr/>
          <p:nvPr/>
        </p:nvGrpSpPr>
        <p:grpSpPr>
          <a:xfrm>
            <a:off x="7040922" y="2360381"/>
            <a:ext cx="1686560" cy="1686560"/>
            <a:chOff x="0" y="0"/>
            <a:chExt cx="812800" cy="812800"/>
          </a:xfrm>
        </p:grpSpPr>
        <p:sp>
          <p:nvSpPr>
            <p:cNvPr id="27" name="Google Shape;27;p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8E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8" name="Google Shape;28;p3"/>
            <p:cNvSpPr txBox="1"/>
            <p:nvPr/>
          </p:nvSpPr>
          <p:spPr>
            <a:xfrm>
              <a:off x="76200" y="114300"/>
              <a:ext cx="660300" cy="622200"/>
            </a:xfrm>
            <a:prstGeom prst="rect">
              <a:avLst/>
            </a:prstGeom>
            <a:noFill/>
            <a:ln>
              <a:noFill/>
            </a:ln>
          </p:spPr>
          <p:txBody>
            <a:bodyPr anchorCtr="0" anchor="ctr" bIns="25400" lIns="25400" spcFirstLastPara="1" rIns="25400" wrap="square" tIns="25400">
              <a:noAutofit/>
            </a:bodyPr>
            <a:lstStyle/>
            <a:p>
              <a:pPr indent="0" lvl="0" marL="0" marR="0" rtl="0" algn="ctr">
                <a:lnSpc>
                  <a:spcPct val="13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9" name="Google Shape;29;p3"/>
          <p:cNvGrpSpPr/>
          <p:nvPr/>
        </p:nvGrpSpPr>
        <p:grpSpPr>
          <a:xfrm>
            <a:off x="1101153" y="2212923"/>
            <a:ext cx="273893" cy="273893"/>
            <a:chOff x="0" y="0"/>
            <a:chExt cx="730382" cy="730382"/>
          </a:xfrm>
        </p:grpSpPr>
        <p:grpSp>
          <p:nvGrpSpPr>
            <p:cNvPr id="30" name="Google Shape;30;p3"/>
            <p:cNvGrpSpPr/>
            <p:nvPr/>
          </p:nvGrpSpPr>
          <p:grpSpPr>
            <a:xfrm>
              <a:off x="0" y="0"/>
              <a:ext cx="730382" cy="730382"/>
              <a:chOff x="0" y="0"/>
              <a:chExt cx="812800" cy="812800"/>
            </a:xfrm>
          </p:grpSpPr>
          <p:sp>
            <p:nvSpPr>
              <p:cNvPr id="31" name="Google Shape;31;p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C84D"/>
              </a:solidFill>
              <a:ln cap="sq" cmpd="sng" w="38100">
                <a:solidFill>
                  <a:srgbClr val="8D63F5"/>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2" name="Google Shape;32;p3"/>
              <p:cNvSpPr txBox="1"/>
              <p:nvPr/>
            </p:nvSpPr>
            <p:spPr>
              <a:xfrm>
                <a:off x="76200" y="114300"/>
                <a:ext cx="660300" cy="622200"/>
              </a:xfrm>
              <a:prstGeom prst="rect">
                <a:avLst/>
              </a:prstGeom>
              <a:noFill/>
              <a:ln>
                <a:noFill/>
              </a:ln>
            </p:spPr>
            <p:txBody>
              <a:bodyPr anchorCtr="0" anchor="ctr" bIns="19075" lIns="19075" spcFirstLastPara="1" rIns="19075" wrap="square" tIns="19075">
                <a:noAutofit/>
              </a:bodyPr>
              <a:lstStyle/>
              <a:p>
                <a:pPr indent="0" lvl="0" marL="0" marR="0" rtl="0" algn="ctr">
                  <a:lnSpc>
                    <a:spcPct val="13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3" name="Google Shape;33;p3"/>
            <p:cNvSpPr/>
            <p:nvPr/>
          </p:nvSpPr>
          <p:spPr>
            <a:xfrm>
              <a:off x="73142" y="24240"/>
              <a:ext cx="657236" cy="556858"/>
            </a:xfrm>
            <a:custGeom>
              <a:rect b="b" l="l" r="r" t="t"/>
              <a:pathLst>
                <a:path extrusionOk="0" h="556858" w="657236">
                  <a:moveTo>
                    <a:pt x="0" y="0"/>
                  </a:moveTo>
                  <a:lnTo>
                    <a:pt x="657236" y="0"/>
                  </a:lnTo>
                  <a:lnTo>
                    <a:pt x="657236" y="556858"/>
                  </a:lnTo>
                  <a:lnTo>
                    <a:pt x="0" y="556858"/>
                  </a:lnTo>
                  <a:lnTo>
                    <a:pt x="0" y="0"/>
                  </a:lnTo>
                  <a:close/>
                </a:path>
              </a:pathLst>
            </a:custGeom>
            <a:blipFill rotWithShape="1">
              <a:blip r:embed="rId2">
                <a:alphaModFix/>
              </a:blip>
              <a:stretch>
                <a:fillRect b="0" l="0" r="0" t="0"/>
              </a:stretch>
            </a:blipFill>
            <a:ln>
              <a:noFill/>
            </a:ln>
          </p:spPr>
        </p:sp>
      </p:grpSp>
      <p:grpSp>
        <p:nvGrpSpPr>
          <p:cNvPr id="34" name="Google Shape;34;p3"/>
          <p:cNvGrpSpPr/>
          <p:nvPr/>
        </p:nvGrpSpPr>
        <p:grpSpPr>
          <a:xfrm>
            <a:off x="3330988" y="2212923"/>
            <a:ext cx="273893" cy="273893"/>
            <a:chOff x="0" y="0"/>
            <a:chExt cx="730382" cy="730382"/>
          </a:xfrm>
        </p:grpSpPr>
        <p:grpSp>
          <p:nvGrpSpPr>
            <p:cNvPr id="35" name="Google Shape;35;p3"/>
            <p:cNvGrpSpPr/>
            <p:nvPr/>
          </p:nvGrpSpPr>
          <p:grpSpPr>
            <a:xfrm>
              <a:off x="0" y="0"/>
              <a:ext cx="730382" cy="730382"/>
              <a:chOff x="0" y="0"/>
              <a:chExt cx="812800" cy="812800"/>
            </a:xfrm>
          </p:grpSpPr>
          <p:sp>
            <p:nvSpPr>
              <p:cNvPr id="36" name="Google Shape;36;p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C84D"/>
              </a:solidFill>
              <a:ln cap="sq" cmpd="sng" w="38100">
                <a:solidFill>
                  <a:srgbClr val="8D63F5"/>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7" name="Google Shape;37;p3"/>
              <p:cNvSpPr txBox="1"/>
              <p:nvPr/>
            </p:nvSpPr>
            <p:spPr>
              <a:xfrm>
                <a:off x="76200" y="114300"/>
                <a:ext cx="660300" cy="622200"/>
              </a:xfrm>
              <a:prstGeom prst="rect">
                <a:avLst/>
              </a:prstGeom>
              <a:noFill/>
              <a:ln>
                <a:noFill/>
              </a:ln>
            </p:spPr>
            <p:txBody>
              <a:bodyPr anchorCtr="0" anchor="ctr" bIns="19075" lIns="19075" spcFirstLastPara="1" rIns="19075" wrap="square" tIns="19075">
                <a:noAutofit/>
              </a:bodyPr>
              <a:lstStyle/>
              <a:p>
                <a:pPr indent="0" lvl="0" marL="0" marR="0" rtl="0" algn="ctr">
                  <a:lnSpc>
                    <a:spcPct val="13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8" name="Google Shape;38;p3"/>
            <p:cNvSpPr/>
            <p:nvPr/>
          </p:nvSpPr>
          <p:spPr>
            <a:xfrm>
              <a:off x="73142" y="24240"/>
              <a:ext cx="657236" cy="556858"/>
            </a:xfrm>
            <a:custGeom>
              <a:rect b="b" l="l" r="r" t="t"/>
              <a:pathLst>
                <a:path extrusionOk="0" h="556858" w="657236">
                  <a:moveTo>
                    <a:pt x="0" y="0"/>
                  </a:moveTo>
                  <a:lnTo>
                    <a:pt x="657236" y="0"/>
                  </a:lnTo>
                  <a:lnTo>
                    <a:pt x="657236" y="556858"/>
                  </a:lnTo>
                  <a:lnTo>
                    <a:pt x="0" y="556858"/>
                  </a:lnTo>
                  <a:lnTo>
                    <a:pt x="0" y="0"/>
                  </a:lnTo>
                  <a:close/>
                </a:path>
              </a:pathLst>
            </a:custGeom>
            <a:blipFill rotWithShape="1">
              <a:blip r:embed="rId2">
                <a:alphaModFix/>
              </a:blip>
              <a:stretch>
                <a:fillRect b="0" l="0" r="0" t="0"/>
              </a:stretch>
            </a:blipFill>
            <a:ln>
              <a:noFill/>
            </a:ln>
          </p:spPr>
        </p:sp>
      </p:grpSp>
      <p:grpSp>
        <p:nvGrpSpPr>
          <p:cNvPr id="39" name="Google Shape;39;p3"/>
          <p:cNvGrpSpPr/>
          <p:nvPr/>
        </p:nvGrpSpPr>
        <p:grpSpPr>
          <a:xfrm>
            <a:off x="5539121" y="2212923"/>
            <a:ext cx="273893" cy="273893"/>
            <a:chOff x="0" y="0"/>
            <a:chExt cx="730382" cy="730382"/>
          </a:xfrm>
        </p:grpSpPr>
        <p:grpSp>
          <p:nvGrpSpPr>
            <p:cNvPr id="40" name="Google Shape;40;p3"/>
            <p:cNvGrpSpPr/>
            <p:nvPr/>
          </p:nvGrpSpPr>
          <p:grpSpPr>
            <a:xfrm>
              <a:off x="0" y="0"/>
              <a:ext cx="730382" cy="730382"/>
              <a:chOff x="0" y="0"/>
              <a:chExt cx="812800" cy="812800"/>
            </a:xfrm>
          </p:grpSpPr>
          <p:sp>
            <p:nvSpPr>
              <p:cNvPr id="41" name="Google Shape;41;p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C84D"/>
              </a:solidFill>
              <a:ln cap="sq" cmpd="sng" w="38100">
                <a:solidFill>
                  <a:srgbClr val="8D63F5"/>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2" name="Google Shape;42;p3"/>
              <p:cNvSpPr txBox="1"/>
              <p:nvPr/>
            </p:nvSpPr>
            <p:spPr>
              <a:xfrm>
                <a:off x="76200" y="114300"/>
                <a:ext cx="660300" cy="622200"/>
              </a:xfrm>
              <a:prstGeom prst="rect">
                <a:avLst/>
              </a:prstGeom>
              <a:noFill/>
              <a:ln>
                <a:noFill/>
              </a:ln>
            </p:spPr>
            <p:txBody>
              <a:bodyPr anchorCtr="0" anchor="ctr" bIns="19075" lIns="19075" spcFirstLastPara="1" rIns="19075" wrap="square" tIns="19075">
                <a:noAutofit/>
              </a:bodyPr>
              <a:lstStyle/>
              <a:p>
                <a:pPr indent="0" lvl="0" marL="0" marR="0" rtl="0" algn="ctr">
                  <a:lnSpc>
                    <a:spcPct val="13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3" name="Google Shape;43;p3"/>
            <p:cNvSpPr/>
            <p:nvPr/>
          </p:nvSpPr>
          <p:spPr>
            <a:xfrm>
              <a:off x="73142" y="24240"/>
              <a:ext cx="657236" cy="556858"/>
            </a:xfrm>
            <a:custGeom>
              <a:rect b="b" l="l" r="r" t="t"/>
              <a:pathLst>
                <a:path extrusionOk="0" h="556858" w="657236">
                  <a:moveTo>
                    <a:pt x="0" y="0"/>
                  </a:moveTo>
                  <a:lnTo>
                    <a:pt x="657236" y="0"/>
                  </a:lnTo>
                  <a:lnTo>
                    <a:pt x="657236" y="556858"/>
                  </a:lnTo>
                  <a:lnTo>
                    <a:pt x="0" y="556858"/>
                  </a:lnTo>
                  <a:lnTo>
                    <a:pt x="0" y="0"/>
                  </a:lnTo>
                  <a:close/>
                </a:path>
              </a:pathLst>
            </a:custGeom>
            <a:blipFill rotWithShape="1">
              <a:blip r:embed="rId2">
                <a:alphaModFix/>
              </a:blip>
              <a:stretch>
                <a:fillRect b="0" l="0" r="0" t="0"/>
              </a:stretch>
            </a:blipFill>
            <a:ln>
              <a:noFill/>
            </a:ln>
          </p:spPr>
        </p:sp>
      </p:grpSp>
      <p:grpSp>
        <p:nvGrpSpPr>
          <p:cNvPr id="44" name="Google Shape;44;p3"/>
          <p:cNvGrpSpPr/>
          <p:nvPr/>
        </p:nvGrpSpPr>
        <p:grpSpPr>
          <a:xfrm>
            <a:off x="7747254" y="2212923"/>
            <a:ext cx="273893" cy="273893"/>
            <a:chOff x="0" y="0"/>
            <a:chExt cx="730382" cy="730382"/>
          </a:xfrm>
        </p:grpSpPr>
        <p:grpSp>
          <p:nvGrpSpPr>
            <p:cNvPr id="45" name="Google Shape;45;p3"/>
            <p:cNvGrpSpPr/>
            <p:nvPr/>
          </p:nvGrpSpPr>
          <p:grpSpPr>
            <a:xfrm>
              <a:off x="0" y="0"/>
              <a:ext cx="730382" cy="730382"/>
              <a:chOff x="0" y="0"/>
              <a:chExt cx="812800" cy="812800"/>
            </a:xfrm>
          </p:grpSpPr>
          <p:sp>
            <p:nvSpPr>
              <p:cNvPr id="46" name="Google Shape;46;p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C84D"/>
              </a:solidFill>
              <a:ln cap="sq" cmpd="sng" w="38100">
                <a:solidFill>
                  <a:srgbClr val="8D63F5"/>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7" name="Google Shape;47;p3"/>
              <p:cNvSpPr txBox="1"/>
              <p:nvPr/>
            </p:nvSpPr>
            <p:spPr>
              <a:xfrm>
                <a:off x="76200" y="114300"/>
                <a:ext cx="660300" cy="622200"/>
              </a:xfrm>
              <a:prstGeom prst="rect">
                <a:avLst/>
              </a:prstGeom>
              <a:noFill/>
              <a:ln>
                <a:noFill/>
              </a:ln>
            </p:spPr>
            <p:txBody>
              <a:bodyPr anchorCtr="0" anchor="ctr" bIns="19075" lIns="19075" spcFirstLastPara="1" rIns="19075" wrap="square" tIns="19075">
                <a:noAutofit/>
              </a:bodyPr>
              <a:lstStyle/>
              <a:p>
                <a:pPr indent="0" lvl="0" marL="0" marR="0" rtl="0" algn="ctr">
                  <a:lnSpc>
                    <a:spcPct val="13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8" name="Google Shape;48;p3"/>
            <p:cNvSpPr/>
            <p:nvPr/>
          </p:nvSpPr>
          <p:spPr>
            <a:xfrm>
              <a:off x="73142" y="24240"/>
              <a:ext cx="657236" cy="556858"/>
            </a:xfrm>
            <a:custGeom>
              <a:rect b="b" l="l" r="r" t="t"/>
              <a:pathLst>
                <a:path extrusionOk="0" h="556858" w="657236">
                  <a:moveTo>
                    <a:pt x="0" y="0"/>
                  </a:moveTo>
                  <a:lnTo>
                    <a:pt x="657236" y="0"/>
                  </a:lnTo>
                  <a:lnTo>
                    <a:pt x="657236" y="556858"/>
                  </a:lnTo>
                  <a:lnTo>
                    <a:pt x="0" y="556858"/>
                  </a:lnTo>
                  <a:lnTo>
                    <a:pt x="0" y="0"/>
                  </a:lnTo>
                  <a:close/>
                </a:path>
              </a:pathLst>
            </a:custGeom>
            <a:blipFill rotWithShape="1">
              <a:blip r:embed="rId2">
                <a:alphaModFix/>
              </a:blip>
              <a:stretch>
                <a:fillRect b="0" l="0" r="0" t="0"/>
              </a:stretch>
            </a:blipFill>
            <a:ln>
              <a:noFill/>
            </a:ln>
          </p:spPr>
        </p:sp>
      </p:grpSp>
      <p:sp>
        <p:nvSpPr>
          <p:cNvPr id="49" name="Google Shape;49;p3"/>
          <p:cNvSpPr/>
          <p:nvPr/>
        </p:nvSpPr>
        <p:spPr>
          <a:xfrm>
            <a:off x="364572" y="2689308"/>
            <a:ext cx="1790459" cy="1028700"/>
          </a:xfrm>
          <a:custGeom>
            <a:rect b="b" l="l" r="r" t="t"/>
            <a:pathLst>
              <a:path extrusionOk="0" h="2057400" w="3580918">
                <a:moveTo>
                  <a:pt x="0" y="0"/>
                </a:moveTo>
                <a:lnTo>
                  <a:pt x="3580917" y="0"/>
                </a:lnTo>
                <a:lnTo>
                  <a:pt x="3580917" y="2057400"/>
                </a:lnTo>
                <a:lnTo>
                  <a:pt x="0" y="2057400"/>
                </a:lnTo>
                <a:lnTo>
                  <a:pt x="0" y="0"/>
                </a:lnTo>
                <a:close/>
              </a:path>
            </a:pathLst>
          </a:custGeom>
          <a:blipFill rotWithShape="1">
            <a:blip r:embed="rId3">
              <a:alphaModFix/>
            </a:blip>
            <a:stretch>
              <a:fillRect b="0" l="0" r="0" t="0"/>
            </a:stretch>
          </a:blipFill>
          <a:ln>
            <a:noFill/>
          </a:ln>
        </p:spPr>
      </p:sp>
      <p:sp>
        <p:nvSpPr>
          <p:cNvPr id="50" name="Google Shape;50;p3"/>
          <p:cNvSpPr/>
          <p:nvPr/>
        </p:nvSpPr>
        <p:spPr>
          <a:xfrm>
            <a:off x="4916763" y="2605482"/>
            <a:ext cx="1522700" cy="1303985"/>
          </a:xfrm>
          <a:custGeom>
            <a:rect b="b" l="l" r="r" t="t"/>
            <a:pathLst>
              <a:path extrusionOk="0" h="2607970" w="3045400">
                <a:moveTo>
                  <a:pt x="0" y="0"/>
                </a:moveTo>
                <a:lnTo>
                  <a:pt x="3045400" y="0"/>
                </a:lnTo>
                <a:lnTo>
                  <a:pt x="3045400" y="2607969"/>
                </a:lnTo>
                <a:lnTo>
                  <a:pt x="0" y="2607969"/>
                </a:lnTo>
                <a:lnTo>
                  <a:pt x="0" y="0"/>
                </a:lnTo>
                <a:close/>
              </a:path>
            </a:pathLst>
          </a:custGeom>
          <a:blipFill rotWithShape="1">
            <a:blip r:embed="rId4">
              <a:alphaModFix/>
            </a:blip>
            <a:stretch>
              <a:fillRect b="0" l="0" r="0" t="0"/>
            </a:stretch>
          </a:blipFill>
          <a:ln>
            <a:noFill/>
          </a:ln>
        </p:spPr>
      </p:sp>
      <p:sp>
        <p:nvSpPr>
          <p:cNvPr id="51" name="Google Shape;51;p3"/>
          <p:cNvSpPr/>
          <p:nvPr/>
        </p:nvSpPr>
        <p:spPr>
          <a:xfrm>
            <a:off x="7183399" y="2639215"/>
            <a:ext cx="1446251" cy="1149112"/>
          </a:xfrm>
          <a:custGeom>
            <a:rect b="b" l="l" r="r" t="t"/>
            <a:pathLst>
              <a:path extrusionOk="0" h="2298224" w="2892502">
                <a:moveTo>
                  <a:pt x="0" y="0"/>
                </a:moveTo>
                <a:lnTo>
                  <a:pt x="2892502" y="0"/>
                </a:lnTo>
                <a:lnTo>
                  <a:pt x="2892502" y="2298225"/>
                </a:lnTo>
                <a:lnTo>
                  <a:pt x="0" y="2298225"/>
                </a:lnTo>
                <a:lnTo>
                  <a:pt x="0" y="0"/>
                </a:lnTo>
                <a:close/>
              </a:path>
            </a:pathLst>
          </a:custGeom>
          <a:blipFill rotWithShape="1">
            <a:blip r:embed="rId5">
              <a:alphaModFix/>
            </a:blip>
            <a:stretch>
              <a:fillRect b="0" l="0" r="0" t="0"/>
            </a:stretch>
          </a:blipFill>
          <a:ln>
            <a:noFill/>
          </a:ln>
        </p:spPr>
      </p:sp>
      <p:sp>
        <p:nvSpPr>
          <p:cNvPr id="52" name="Google Shape;52;p3"/>
          <p:cNvSpPr/>
          <p:nvPr/>
        </p:nvSpPr>
        <p:spPr>
          <a:xfrm>
            <a:off x="2790868" y="2605482"/>
            <a:ext cx="1628022" cy="1216577"/>
          </a:xfrm>
          <a:custGeom>
            <a:rect b="b" l="l" r="r" t="t"/>
            <a:pathLst>
              <a:path extrusionOk="0" h="2433154" w="3256045">
                <a:moveTo>
                  <a:pt x="0" y="0"/>
                </a:moveTo>
                <a:lnTo>
                  <a:pt x="3256045" y="0"/>
                </a:lnTo>
                <a:lnTo>
                  <a:pt x="3256045" y="2433153"/>
                </a:lnTo>
                <a:lnTo>
                  <a:pt x="0" y="2433153"/>
                </a:lnTo>
                <a:lnTo>
                  <a:pt x="0" y="0"/>
                </a:lnTo>
                <a:close/>
              </a:path>
            </a:pathLst>
          </a:custGeom>
          <a:blipFill rotWithShape="1">
            <a:blip r:embed="rId6">
              <a:alphaModFix/>
            </a:blip>
            <a:stretch>
              <a:fillRect b="0" l="0" r="0" t="0"/>
            </a:stretch>
          </a:blip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3" name="Shape 53"/>
        <p:cNvGrpSpPr/>
        <p:nvPr/>
      </p:nvGrpSpPr>
      <p:grpSpPr>
        <a:xfrm>
          <a:off x="0" y="0"/>
          <a:ext cx="0" cy="0"/>
          <a:chOff x="0" y="0"/>
          <a:chExt cx="0" cy="0"/>
        </a:xfrm>
      </p:grpSpPr>
      <p:sp>
        <p:nvSpPr>
          <p:cNvPr id="54" name="Google Shape;54;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5" name="Google Shape;55;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56" name="Google Shape;56;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57" name="Google Shape;57;p4"/>
          <p:cNvSpPr/>
          <p:nvPr/>
        </p:nvSpPr>
        <p:spPr>
          <a:xfrm>
            <a:off x="4613304" y="654002"/>
            <a:ext cx="4530686" cy="4489498"/>
          </a:xfrm>
          <a:custGeom>
            <a:rect b="b" l="l" r="r" t="t"/>
            <a:pathLst>
              <a:path extrusionOk="0" h="8978995" w="9061371">
                <a:moveTo>
                  <a:pt x="0" y="0"/>
                </a:moveTo>
                <a:lnTo>
                  <a:pt x="9061371" y="0"/>
                </a:lnTo>
                <a:lnTo>
                  <a:pt x="9061371" y="8978995"/>
                </a:lnTo>
                <a:lnTo>
                  <a:pt x="0" y="8978995"/>
                </a:lnTo>
                <a:lnTo>
                  <a:pt x="0" y="0"/>
                </a:lnTo>
                <a:close/>
              </a:path>
            </a:pathLst>
          </a:custGeom>
          <a:blipFill rotWithShape="1">
            <a:blip r:embed="rId2">
              <a:alphaModFix/>
            </a:blip>
            <a:stretch>
              <a:fillRect b="0" l="0" r="0" t="0"/>
            </a:stretch>
          </a:blip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8" name="Shape 58"/>
        <p:cNvGrpSpPr/>
        <p:nvPr/>
      </p:nvGrpSpPr>
      <p:grpSpPr>
        <a:xfrm>
          <a:off x="0" y="0"/>
          <a:ext cx="0" cy="0"/>
          <a:chOff x="0" y="0"/>
          <a:chExt cx="0" cy="0"/>
        </a:xfrm>
      </p:grpSpPr>
      <p:sp>
        <p:nvSpPr>
          <p:cNvPr id="59" name="Google Shape;59;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0" name="Google Shape;60;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61" name="Google Shape;61;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62" name="Google Shape;62;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63" name="Google Shape;63;p5"/>
          <p:cNvSpPr/>
          <p:nvPr/>
        </p:nvSpPr>
        <p:spPr>
          <a:xfrm>
            <a:off x="2758306" y="3181464"/>
            <a:ext cx="3657600" cy="1875352"/>
          </a:xfrm>
          <a:custGeom>
            <a:rect b="b" l="l" r="r" t="t"/>
            <a:pathLst>
              <a:path extrusionOk="0" h="3750703" w="7315200">
                <a:moveTo>
                  <a:pt x="0" y="0"/>
                </a:moveTo>
                <a:lnTo>
                  <a:pt x="7315200" y="0"/>
                </a:lnTo>
                <a:lnTo>
                  <a:pt x="7315200" y="3750702"/>
                </a:lnTo>
                <a:lnTo>
                  <a:pt x="0" y="3750702"/>
                </a:lnTo>
                <a:lnTo>
                  <a:pt x="0" y="0"/>
                </a:lnTo>
                <a:close/>
              </a:path>
            </a:pathLst>
          </a:custGeom>
          <a:blipFill rotWithShape="1">
            <a:blip r:embed="rId2">
              <a:alphaModFix/>
            </a:blip>
            <a:stretch>
              <a:fillRect b="0" l="0" r="0" t="0"/>
            </a:stretch>
          </a:blip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4" name="Shape 64"/>
        <p:cNvGrpSpPr/>
        <p:nvPr/>
      </p:nvGrpSpPr>
      <p:grpSpPr>
        <a:xfrm>
          <a:off x="0" y="0"/>
          <a:ext cx="0" cy="0"/>
          <a:chOff x="0" y="0"/>
          <a:chExt cx="0" cy="0"/>
        </a:xfrm>
      </p:grpSpPr>
      <p:sp>
        <p:nvSpPr>
          <p:cNvPr id="65" name="Google Shape;65;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6" name="Google Shape;66;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67" name="Google Shape;67;p6"/>
          <p:cNvGrpSpPr/>
          <p:nvPr/>
        </p:nvGrpSpPr>
        <p:grpSpPr>
          <a:xfrm>
            <a:off x="295939" y="1798330"/>
            <a:ext cx="2698587" cy="4224238"/>
            <a:chOff x="0" y="0"/>
            <a:chExt cx="1421506" cy="2225157"/>
          </a:xfrm>
        </p:grpSpPr>
        <p:sp>
          <p:nvSpPr>
            <p:cNvPr id="68" name="Google Shape;68;p6"/>
            <p:cNvSpPr/>
            <p:nvPr/>
          </p:nvSpPr>
          <p:spPr>
            <a:xfrm>
              <a:off x="0" y="0"/>
              <a:ext cx="1421506" cy="2225157"/>
            </a:xfrm>
            <a:custGeom>
              <a:rect b="b" l="l" r="r" t="t"/>
              <a:pathLst>
                <a:path extrusionOk="0" h="2225157" w="1421506">
                  <a:moveTo>
                    <a:pt x="73155" y="0"/>
                  </a:moveTo>
                  <a:lnTo>
                    <a:pt x="1348351" y="0"/>
                  </a:lnTo>
                  <a:cubicBezTo>
                    <a:pt x="1367753" y="0"/>
                    <a:pt x="1386360" y="7707"/>
                    <a:pt x="1400080" y="21427"/>
                  </a:cubicBezTo>
                  <a:cubicBezTo>
                    <a:pt x="1413799" y="35146"/>
                    <a:pt x="1421506" y="53753"/>
                    <a:pt x="1421506" y="73155"/>
                  </a:cubicBezTo>
                  <a:lnTo>
                    <a:pt x="1421506" y="2152002"/>
                  </a:lnTo>
                  <a:cubicBezTo>
                    <a:pt x="1421506" y="2171404"/>
                    <a:pt x="1413799" y="2190012"/>
                    <a:pt x="1400080" y="2203731"/>
                  </a:cubicBezTo>
                  <a:cubicBezTo>
                    <a:pt x="1386360" y="2217450"/>
                    <a:pt x="1367753" y="2225157"/>
                    <a:pt x="1348351" y="2225157"/>
                  </a:cubicBezTo>
                  <a:lnTo>
                    <a:pt x="73155" y="2225157"/>
                  </a:lnTo>
                  <a:cubicBezTo>
                    <a:pt x="53753" y="2225157"/>
                    <a:pt x="35146" y="2217450"/>
                    <a:pt x="21427" y="2203731"/>
                  </a:cubicBezTo>
                  <a:cubicBezTo>
                    <a:pt x="7707" y="2190012"/>
                    <a:pt x="0" y="2171404"/>
                    <a:pt x="0" y="2152002"/>
                  </a:cubicBezTo>
                  <a:lnTo>
                    <a:pt x="0" y="73155"/>
                  </a:lnTo>
                  <a:cubicBezTo>
                    <a:pt x="0" y="53753"/>
                    <a:pt x="7707" y="35146"/>
                    <a:pt x="21427" y="21427"/>
                  </a:cubicBezTo>
                  <a:cubicBezTo>
                    <a:pt x="35146" y="7707"/>
                    <a:pt x="53753" y="0"/>
                    <a:pt x="73155" y="0"/>
                  </a:cubicBezTo>
                  <a:close/>
                </a:path>
              </a:pathLst>
            </a:custGeom>
            <a:solidFill>
              <a:srgbClr val="FEF8E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9" name="Google Shape;69;p6"/>
            <p:cNvSpPr txBox="1"/>
            <p:nvPr/>
          </p:nvSpPr>
          <p:spPr>
            <a:xfrm>
              <a:off x="0" y="38100"/>
              <a:ext cx="1421400" cy="2187000"/>
            </a:xfrm>
            <a:prstGeom prst="rect">
              <a:avLst/>
            </a:prstGeom>
            <a:noFill/>
            <a:ln>
              <a:noFill/>
            </a:ln>
          </p:spPr>
          <p:txBody>
            <a:bodyPr anchorCtr="0" anchor="ctr" bIns="25400" lIns="25400" spcFirstLastPara="1" rIns="25400" wrap="square" tIns="25400">
              <a:noAutofit/>
            </a:bodyPr>
            <a:lstStyle/>
            <a:p>
              <a:pPr indent="0" lvl="0" marL="0" marR="0" rtl="0" algn="ctr">
                <a:lnSpc>
                  <a:spcPct val="13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0" name="Google Shape;70;p6"/>
          <p:cNvGrpSpPr/>
          <p:nvPr/>
        </p:nvGrpSpPr>
        <p:grpSpPr>
          <a:xfrm>
            <a:off x="3222679" y="1798330"/>
            <a:ext cx="2698587" cy="4224238"/>
            <a:chOff x="0" y="0"/>
            <a:chExt cx="1421506" cy="2225157"/>
          </a:xfrm>
        </p:grpSpPr>
        <p:sp>
          <p:nvSpPr>
            <p:cNvPr id="71" name="Google Shape;71;p6"/>
            <p:cNvSpPr/>
            <p:nvPr/>
          </p:nvSpPr>
          <p:spPr>
            <a:xfrm>
              <a:off x="0" y="0"/>
              <a:ext cx="1421506" cy="2225157"/>
            </a:xfrm>
            <a:custGeom>
              <a:rect b="b" l="l" r="r" t="t"/>
              <a:pathLst>
                <a:path extrusionOk="0" h="2225157" w="1421506">
                  <a:moveTo>
                    <a:pt x="73155" y="0"/>
                  </a:moveTo>
                  <a:lnTo>
                    <a:pt x="1348351" y="0"/>
                  </a:lnTo>
                  <a:cubicBezTo>
                    <a:pt x="1367753" y="0"/>
                    <a:pt x="1386360" y="7707"/>
                    <a:pt x="1400080" y="21427"/>
                  </a:cubicBezTo>
                  <a:cubicBezTo>
                    <a:pt x="1413799" y="35146"/>
                    <a:pt x="1421506" y="53753"/>
                    <a:pt x="1421506" y="73155"/>
                  </a:cubicBezTo>
                  <a:lnTo>
                    <a:pt x="1421506" y="2152002"/>
                  </a:lnTo>
                  <a:cubicBezTo>
                    <a:pt x="1421506" y="2171404"/>
                    <a:pt x="1413799" y="2190012"/>
                    <a:pt x="1400080" y="2203731"/>
                  </a:cubicBezTo>
                  <a:cubicBezTo>
                    <a:pt x="1386360" y="2217450"/>
                    <a:pt x="1367753" y="2225157"/>
                    <a:pt x="1348351" y="2225157"/>
                  </a:cubicBezTo>
                  <a:lnTo>
                    <a:pt x="73155" y="2225157"/>
                  </a:lnTo>
                  <a:cubicBezTo>
                    <a:pt x="53753" y="2225157"/>
                    <a:pt x="35146" y="2217450"/>
                    <a:pt x="21427" y="2203731"/>
                  </a:cubicBezTo>
                  <a:cubicBezTo>
                    <a:pt x="7707" y="2190012"/>
                    <a:pt x="0" y="2171404"/>
                    <a:pt x="0" y="2152002"/>
                  </a:cubicBezTo>
                  <a:lnTo>
                    <a:pt x="0" y="73155"/>
                  </a:lnTo>
                  <a:cubicBezTo>
                    <a:pt x="0" y="53753"/>
                    <a:pt x="7707" y="35146"/>
                    <a:pt x="21427" y="21427"/>
                  </a:cubicBezTo>
                  <a:cubicBezTo>
                    <a:pt x="35146" y="7707"/>
                    <a:pt x="53753" y="0"/>
                    <a:pt x="73155" y="0"/>
                  </a:cubicBezTo>
                  <a:close/>
                </a:path>
              </a:pathLst>
            </a:custGeom>
            <a:solidFill>
              <a:srgbClr val="FEF8E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2" name="Google Shape;72;p6"/>
            <p:cNvSpPr txBox="1"/>
            <p:nvPr/>
          </p:nvSpPr>
          <p:spPr>
            <a:xfrm>
              <a:off x="0" y="38100"/>
              <a:ext cx="1421400" cy="2187000"/>
            </a:xfrm>
            <a:prstGeom prst="rect">
              <a:avLst/>
            </a:prstGeom>
            <a:noFill/>
            <a:ln>
              <a:noFill/>
            </a:ln>
          </p:spPr>
          <p:txBody>
            <a:bodyPr anchorCtr="0" anchor="ctr" bIns="25400" lIns="25400" spcFirstLastPara="1" rIns="25400" wrap="square" tIns="25400">
              <a:noAutofit/>
            </a:bodyPr>
            <a:lstStyle/>
            <a:p>
              <a:pPr indent="0" lvl="0" marL="0" marR="0" rtl="0" algn="ctr">
                <a:lnSpc>
                  <a:spcPct val="13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3" name="Google Shape;73;p6"/>
          <p:cNvGrpSpPr/>
          <p:nvPr/>
        </p:nvGrpSpPr>
        <p:grpSpPr>
          <a:xfrm>
            <a:off x="6126890" y="1798330"/>
            <a:ext cx="2698587" cy="4224238"/>
            <a:chOff x="0" y="0"/>
            <a:chExt cx="1421506" cy="2225157"/>
          </a:xfrm>
        </p:grpSpPr>
        <p:sp>
          <p:nvSpPr>
            <p:cNvPr id="74" name="Google Shape;74;p6"/>
            <p:cNvSpPr/>
            <p:nvPr/>
          </p:nvSpPr>
          <p:spPr>
            <a:xfrm>
              <a:off x="0" y="0"/>
              <a:ext cx="1421506" cy="2225157"/>
            </a:xfrm>
            <a:custGeom>
              <a:rect b="b" l="l" r="r" t="t"/>
              <a:pathLst>
                <a:path extrusionOk="0" h="2225157" w="1421506">
                  <a:moveTo>
                    <a:pt x="73155" y="0"/>
                  </a:moveTo>
                  <a:lnTo>
                    <a:pt x="1348351" y="0"/>
                  </a:lnTo>
                  <a:cubicBezTo>
                    <a:pt x="1367753" y="0"/>
                    <a:pt x="1386360" y="7707"/>
                    <a:pt x="1400080" y="21427"/>
                  </a:cubicBezTo>
                  <a:cubicBezTo>
                    <a:pt x="1413799" y="35146"/>
                    <a:pt x="1421506" y="53753"/>
                    <a:pt x="1421506" y="73155"/>
                  </a:cubicBezTo>
                  <a:lnTo>
                    <a:pt x="1421506" y="2152002"/>
                  </a:lnTo>
                  <a:cubicBezTo>
                    <a:pt x="1421506" y="2171404"/>
                    <a:pt x="1413799" y="2190012"/>
                    <a:pt x="1400080" y="2203731"/>
                  </a:cubicBezTo>
                  <a:cubicBezTo>
                    <a:pt x="1386360" y="2217450"/>
                    <a:pt x="1367753" y="2225157"/>
                    <a:pt x="1348351" y="2225157"/>
                  </a:cubicBezTo>
                  <a:lnTo>
                    <a:pt x="73155" y="2225157"/>
                  </a:lnTo>
                  <a:cubicBezTo>
                    <a:pt x="53753" y="2225157"/>
                    <a:pt x="35146" y="2217450"/>
                    <a:pt x="21427" y="2203731"/>
                  </a:cubicBezTo>
                  <a:cubicBezTo>
                    <a:pt x="7707" y="2190012"/>
                    <a:pt x="0" y="2171404"/>
                    <a:pt x="0" y="2152002"/>
                  </a:cubicBezTo>
                  <a:lnTo>
                    <a:pt x="0" y="73155"/>
                  </a:lnTo>
                  <a:cubicBezTo>
                    <a:pt x="0" y="53753"/>
                    <a:pt x="7707" y="35146"/>
                    <a:pt x="21427" y="21427"/>
                  </a:cubicBezTo>
                  <a:cubicBezTo>
                    <a:pt x="35146" y="7707"/>
                    <a:pt x="53753" y="0"/>
                    <a:pt x="73155" y="0"/>
                  </a:cubicBezTo>
                  <a:close/>
                </a:path>
              </a:pathLst>
            </a:custGeom>
            <a:solidFill>
              <a:srgbClr val="FEF8E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5" name="Google Shape;75;p6"/>
            <p:cNvSpPr txBox="1"/>
            <p:nvPr/>
          </p:nvSpPr>
          <p:spPr>
            <a:xfrm>
              <a:off x="0" y="38100"/>
              <a:ext cx="1421400" cy="2187000"/>
            </a:xfrm>
            <a:prstGeom prst="rect">
              <a:avLst/>
            </a:prstGeom>
            <a:noFill/>
            <a:ln>
              <a:noFill/>
            </a:ln>
          </p:spPr>
          <p:txBody>
            <a:bodyPr anchorCtr="0" anchor="ctr" bIns="25400" lIns="25400" spcFirstLastPara="1" rIns="25400" wrap="square" tIns="25400">
              <a:noAutofit/>
            </a:bodyPr>
            <a:lstStyle/>
            <a:p>
              <a:pPr indent="0" lvl="0" marL="0" marR="0" rtl="0" algn="ctr">
                <a:lnSpc>
                  <a:spcPct val="13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6" name="Google Shape;76;p6"/>
          <p:cNvGrpSpPr/>
          <p:nvPr/>
        </p:nvGrpSpPr>
        <p:grpSpPr>
          <a:xfrm>
            <a:off x="1462996" y="1679364"/>
            <a:ext cx="364541" cy="364541"/>
            <a:chOff x="0" y="0"/>
            <a:chExt cx="972109" cy="972109"/>
          </a:xfrm>
        </p:grpSpPr>
        <p:grpSp>
          <p:nvGrpSpPr>
            <p:cNvPr id="77" name="Google Shape;77;p6"/>
            <p:cNvGrpSpPr/>
            <p:nvPr/>
          </p:nvGrpSpPr>
          <p:grpSpPr>
            <a:xfrm>
              <a:off x="0" y="0"/>
              <a:ext cx="972109" cy="972109"/>
              <a:chOff x="0" y="0"/>
              <a:chExt cx="812800" cy="812800"/>
            </a:xfrm>
          </p:grpSpPr>
          <p:sp>
            <p:nvSpPr>
              <p:cNvPr id="78" name="Google Shape;78;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C84D"/>
              </a:solidFill>
              <a:ln cap="sq" cmpd="sng" w="38100">
                <a:solidFill>
                  <a:srgbClr val="8D63F5"/>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9" name="Google Shape;79;p6"/>
              <p:cNvSpPr txBox="1"/>
              <p:nvPr/>
            </p:nvSpPr>
            <p:spPr>
              <a:xfrm>
                <a:off x="76200" y="114300"/>
                <a:ext cx="660300" cy="622200"/>
              </a:xfrm>
              <a:prstGeom prst="rect">
                <a:avLst/>
              </a:prstGeom>
              <a:noFill/>
              <a:ln>
                <a:noFill/>
              </a:ln>
            </p:spPr>
            <p:txBody>
              <a:bodyPr anchorCtr="0" anchor="ctr" bIns="25400" lIns="25400" spcFirstLastPara="1" rIns="25400" wrap="square" tIns="25400">
                <a:noAutofit/>
              </a:bodyPr>
              <a:lstStyle/>
              <a:p>
                <a:pPr indent="0" lvl="0" marL="0" marR="0" rtl="0" algn="ctr">
                  <a:lnSpc>
                    <a:spcPct val="13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80" name="Google Shape;80;p6"/>
            <p:cNvSpPr/>
            <p:nvPr/>
          </p:nvSpPr>
          <p:spPr>
            <a:xfrm>
              <a:off x="97346" y="32261"/>
              <a:ext cx="874724" cy="741130"/>
            </a:xfrm>
            <a:custGeom>
              <a:rect b="b" l="l" r="r" t="t"/>
              <a:pathLst>
                <a:path extrusionOk="0" h="741130" w="874724">
                  <a:moveTo>
                    <a:pt x="0" y="0"/>
                  </a:moveTo>
                  <a:lnTo>
                    <a:pt x="874724" y="0"/>
                  </a:lnTo>
                  <a:lnTo>
                    <a:pt x="874724" y="741130"/>
                  </a:lnTo>
                  <a:lnTo>
                    <a:pt x="0" y="741130"/>
                  </a:lnTo>
                  <a:lnTo>
                    <a:pt x="0" y="0"/>
                  </a:lnTo>
                  <a:close/>
                </a:path>
              </a:pathLst>
            </a:custGeom>
            <a:blipFill rotWithShape="1">
              <a:blip r:embed="rId2">
                <a:alphaModFix/>
              </a:blip>
              <a:stretch>
                <a:fillRect b="0" l="0" r="0" t="0"/>
              </a:stretch>
            </a:blipFill>
            <a:ln>
              <a:noFill/>
            </a:ln>
          </p:spPr>
        </p:sp>
      </p:grpSp>
      <p:grpSp>
        <p:nvGrpSpPr>
          <p:cNvPr id="81" name="Google Shape;81;p6"/>
          <p:cNvGrpSpPr/>
          <p:nvPr/>
        </p:nvGrpSpPr>
        <p:grpSpPr>
          <a:xfrm>
            <a:off x="4389737" y="1679364"/>
            <a:ext cx="364541" cy="364541"/>
            <a:chOff x="0" y="0"/>
            <a:chExt cx="972109" cy="972109"/>
          </a:xfrm>
        </p:grpSpPr>
        <p:grpSp>
          <p:nvGrpSpPr>
            <p:cNvPr id="82" name="Google Shape;82;p6"/>
            <p:cNvGrpSpPr/>
            <p:nvPr/>
          </p:nvGrpSpPr>
          <p:grpSpPr>
            <a:xfrm>
              <a:off x="0" y="0"/>
              <a:ext cx="972109" cy="972109"/>
              <a:chOff x="0" y="0"/>
              <a:chExt cx="812800" cy="812800"/>
            </a:xfrm>
          </p:grpSpPr>
          <p:sp>
            <p:nvSpPr>
              <p:cNvPr id="83" name="Google Shape;83;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C84D"/>
              </a:solidFill>
              <a:ln cap="sq" cmpd="sng" w="38100">
                <a:solidFill>
                  <a:srgbClr val="8D63F5"/>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84" name="Google Shape;84;p6"/>
              <p:cNvSpPr txBox="1"/>
              <p:nvPr/>
            </p:nvSpPr>
            <p:spPr>
              <a:xfrm>
                <a:off x="76200" y="114300"/>
                <a:ext cx="660300" cy="622200"/>
              </a:xfrm>
              <a:prstGeom prst="rect">
                <a:avLst/>
              </a:prstGeom>
              <a:noFill/>
              <a:ln>
                <a:noFill/>
              </a:ln>
            </p:spPr>
            <p:txBody>
              <a:bodyPr anchorCtr="0" anchor="ctr" bIns="25400" lIns="25400" spcFirstLastPara="1" rIns="25400" wrap="square" tIns="25400">
                <a:noAutofit/>
              </a:bodyPr>
              <a:lstStyle/>
              <a:p>
                <a:pPr indent="0" lvl="0" marL="0" marR="0" rtl="0" algn="ctr">
                  <a:lnSpc>
                    <a:spcPct val="13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85" name="Google Shape;85;p6"/>
            <p:cNvSpPr/>
            <p:nvPr/>
          </p:nvSpPr>
          <p:spPr>
            <a:xfrm>
              <a:off x="97346" y="32261"/>
              <a:ext cx="874724" cy="741130"/>
            </a:xfrm>
            <a:custGeom>
              <a:rect b="b" l="l" r="r" t="t"/>
              <a:pathLst>
                <a:path extrusionOk="0" h="741130" w="874724">
                  <a:moveTo>
                    <a:pt x="0" y="0"/>
                  </a:moveTo>
                  <a:lnTo>
                    <a:pt x="874724" y="0"/>
                  </a:lnTo>
                  <a:lnTo>
                    <a:pt x="874724" y="741130"/>
                  </a:lnTo>
                  <a:lnTo>
                    <a:pt x="0" y="741130"/>
                  </a:lnTo>
                  <a:lnTo>
                    <a:pt x="0" y="0"/>
                  </a:lnTo>
                  <a:close/>
                </a:path>
              </a:pathLst>
            </a:custGeom>
            <a:blipFill rotWithShape="1">
              <a:blip r:embed="rId2">
                <a:alphaModFix/>
              </a:blip>
              <a:stretch>
                <a:fillRect b="0" l="0" r="0" t="0"/>
              </a:stretch>
            </a:blipFill>
            <a:ln>
              <a:noFill/>
            </a:ln>
          </p:spPr>
        </p:sp>
      </p:grpSp>
      <p:grpSp>
        <p:nvGrpSpPr>
          <p:cNvPr id="86" name="Google Shape;86;p6"/>
          <p:cNvGrpSpPr/>
          <p:nvPr/>
        </p:nvGrpSpPr>
        <p:grpSpPr>
          <a:xfrm>
            <a:off x="7293947" y="1679364"/>
            <a:ext cx="364541" cy="364541"/>
            <a:chOff x="0" y="0"/>
            <a:chExt cx="972109" cy="972109"/>
          </a:xfrm>
        </p:grpSpPr>
        <p:grpSp>
          <p:nvGrpSpPr>
            <p:cNvPr id="87" name="Google Shape;87;p6"/>
            <p:cNvGrpSpPr/>
            <p:nvPr/>
          </p:nvGrpSpPr>
          <p:grpSpPr>
            <a:xfrm>
              <a:off x="0" y="0"/>
              <a:ext cx="972109" cy="972109"/>
              <a:chOff x="0" y="0"/>
              <a:chExt cx="812800" cy="812800"/>
            </a:xfrm>
          </p:grpSpPr>
          <p:sp>
            <p:nvSpPr>
              <p:cNvPr id="88" name="Google Shape;88;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C84D"/>
              </a:solidFill>
              <a:ln cap="sq" cmpd="sng" w="38100">
                <a:solidFill>
                  <a:srgbClr val="8D63F5"/>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89" name="Google Shape;89;p6"/>
              <p:cNvSpPr txBox="1"/>
              <p:nvPr/>
            </p:nvSpPr>
            <p:spPr>
              <a:xfrm>
                <a:off x="76200" y="114300"/>
                <a:ext cx="660300" cy="622200"/>
              </a:xfrm>
              <a:prstGeom prst="rect">
                <a:avLst/>
              </a:prstGeom>
              <a:noFill/>
              <a:ln>
                <a:noFill/>
              </a:ln>
            </p:spPr>
            <p:txBody>
              <a:bodyPr anchorCtr="0" anchor="ctr" bIns="25400" lIns="25400" spcFirstLastPara="1" rIns="25400" wrap="square" tIns="25400">
                <a:noAutofit/>
              </a:bodyPr>
              <a:lstStyle/>
              <a:p>
                <a:pPr indent="0" lvl="0" marL="0" marR="0" rtl="0" algn="ctr">
                  <a:lnSpc>
                    <a:spcPct val="13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90" name="Google Shape;90;p6"/>
            <p:cNvSpPr/>
            <p:nvPr/>
          </p:nvSpPr>
          <p:spPr>
            <a:xfrm>
              <a:off x="97346" y="32261"/>
              <a:ext cx="874724" cy="741130"/>
            </a:xfrm>
            <a:custGeom>
              <a:rect b="b" l="l" r="r" t="t"/>
              <a:pathLst>
                <a:path extrusionOk="0" h="741130" w="874724">
                  <a:moveTo>
                    <a:pt x="0" y="0"/>
                  </a:moveTo>
                  <a:lnTo>
                    <a:pt x="874724" y="0"/>
                  </a:lnTo>
                  <a:lnTo>
                    <a:pt x="874724" y="741130"/>
                  </a:lnTo>
                  <a:lnTo>
                    <a:pt x="0" y="741130"/>
                  </a:lnTo>
                  <a:lnTo>
                    <a:pt x="0" y="0"/>
                  </a:lnTo>
                  <a:close/>
                </a:path>
              </a:pathLst>
            </a:custGeom>
            <a:blipFill rotWithShape="1">
              <a:blip r:embed="rId2">
                <a:alphaModFix/>
              </a:blip>
              <a:stretch>
                <a:fillRect b="0" l="0" r="0" t="0"/>
              </a:stretch>
            </a:blipFill>
            <a:ln>
              <a:noFill/>
            </a:ln>
          </p:spPr>
        </p:sp>
      </p:grpSp>
      <p:sp>
        <p:nvSpPr>
          <p:cNvPr id="91" name="Google Shape;91;p6"/>
          <p:cNvSpPr/>
          <p:nvPr/>
        </p:nvSpPr>
        <p:spPr>
          <a:xfrm>
            <a:off x="522719" y="2400129"/>
            <a:ext cx="2245082" cy="1261328"/>
          </a:xfrm>
          <a:custGeom>
            <a:rect b="b" l="l" r="r" t="t"/>
            <a:pathLst>
              <a:path extrusionOk="0" h="2522655" w="4490163">
                <a:moveTo>
                  <a:pt x="0" y="0"/>
                </a:moveTo>
                <a:lnTo>
                  <a:pt x="4490163" y="0"/>
                </a:lnTo>
                <a:lnTo>
                  <a:pt x="4490163" y="2522655"/>
                </a:lnTo>
                <a:lnTo>
                  <a:pt x="0" y="2522655"/>
                </a:lnTo>
                <a:lnTo>
                  <a:pt x="0" y="0"/>
                </a:lnTo>
                <a:close/>
              </a:path>
            </a:pathLst>
          </a:custGeom>
          <a:blipFill rotWithShape="1">
            <a:blip r:embed="rId3">
              <a:alphaModFix/>
            </a:blip>
            <a:stretch>
              <a:fillRect b="0" l="0" r="0" t="0"/>
            </a:stretch>
          </a:blipFill>
          <a:ln>
            <a:noFill/>
          </a:ln>
        </p:spPr>
      </p:sp>
      <p:sp>
        <p:nvSpPr>
          <p:cNvPr id="92" name="Google Shape;92;p6"/>
          <p:cNvSpPr/>
          <p:nvPr/>
        </p:nvSpPr>
        <p:spPr>
          <a:xfrm>
            <a:off x="3664745" y="2369012"/>
            <a:ext cx="1814511" cy="1382327"/>
          </a:xfrm>
          <a:custGeom>
            <a:rect b="b" l="l" r="r" t="t"/>
            <a:pathLst>
              <a:path extrusionOk="0" h="2764655" w="3629022">
                <a:moveTo>
                  <a:pt x="0" y="0"/>
                </a:moveTo>
                <a:lnTo>
                  <a:pt x="3629022" y="0"/>
                </a:lnTo>
                <a:lnTo>
                  <a:pt x="3629022" y="2764655"/>
                </a:lnTo>
                <a:lnTo>
                  <a:pt x="0" y="2764655"/>
                </a:lnTo>
                <a:lnTo>
                  <a:pt x="0" y="0"/>
                </a:lnTo>
                <a:close/>
              </a:path>
            </a:pathLst>
          </a:custGeom>
          <a:blipFill rotWithShape="1">
            <a:blip r:embed="rId4">
              <a:alphaModFix/>
            </a:blip>
            <a:stretch>
              <a:fillRect b="0" l="0" r="0" t="0"/>
            </a:stretch>
          </a:blipFill>
          <a:ln>
            <a:noFill/>
          </a:ln>
        </p:spPr>
      </p:sp>
      <p:sp>
        <p:nvSpPr>
          <p:cNvPr id="93" name="Google Shape;93;p6"/>
          <p:cNvSpPr/>
          <p:nvPr/>
        </p:nvSpPr>
        <p:spPr>
          <a:xfrm>
            <a:off x="6550361" y="2306316"/>
            <a:ext cx="1897411" cy="1604175"/>
          </a:xfrm>
          <a:custGeom>
            <a:rect b="b" l="l" r="r" t="t"/>
            <a:pathLst>
              <a:path extrusionOk="0" h="3208350" w="3794822">
                <a:moveTo>
                  <a:pt x="0" y="0"/>
                </a:moveTo>
                <a:lnTo>
                  <a:pt x="3794822" y="0"/>
                </a:lnTo>
                <a:lnTo>
                  <a:pt x="3794822" y="3208350"/>
                </a:lnTo>
                <a:lnTo>
                  <a:pt x="0" y="3208350"/>
                </a:lnTo>
                <a:lnTo>
                  <a:pt x="0" y="0"/>
                </a:lnTo>
                <a:close/>
              </a:path>
            </a:pathLst>
          </a:custGeom>
          <a:blipFill rotWithShape="1">
            <a:blip r:embed="rId5">
              <a:alphaModFix/>
            </a:blip>
            <a:stretch>
              <a:fillRect b="0" l="0" r="0" t="0"/>
            </a:stretch>
          </a:blip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94" name="Shape 94"/>
        <p:cNvGrpSpPr/>
        <p:nvPr/>
      </p:nvGrpSpPr>
      <p:grpSpPr>
        <a:xfrm>
          <a:off x="0" y="0"/>
          <a:ext cx="0" cy="0"/>
          <a:chOff x="0" y="0"/>
          <a:chExt cx="0" cy="0"/>
        </a:xfrm>
      </p:grpSpPr>
      <p:sp>
        <p:nvSpPr>
          <p:cNvPr id="95" name="Google Shape;95;p7"/>
          <p:cNvSpPr txBox="1"/>
          <p:nvPr>
            <p:ph type="title"/>
          </p:nvPr>
        </p:nvSpPr>
        <p:spPr>
          <a:xfrm>
            <a:off x="490250" y="450150"/>
            <a:ext cx="44190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96" name="Google Shape;96;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97" name="Google Shape;97;p7"/>
          <p:cNvSpPr/>
          <p:nvPr/>
        </p:nvSpPr>
        <p:spPr>
          <a:xfrm>
            <a:off x="5298756" y="1445433"/>
            <a:ext cx="2784202" cy="3561189"/>
          </a:xfrm>
          <a:custGeom>
            <a:rect b="b" l="l" r="r" t="t"/>
            <a:pathLst>
              <a:path extrusionOk="0" h="7122377" w="5568404">
                <a:moveTo>
                  <a:pt x="0" y="0"/>
                </a:moveTo>
                <a:lnTo>
                  <a:pt x="5568404" y="0"/>
                </a:lnTo>
                <a:lnTo>
                  <a:pt x="5568404" y="7122377"/>
                </a:lnTo>
                <a:lnTo>
                  <a:pt x="0" y="7122377"/>
                </a:lnTo>
                <a:lnTo>
                  <a:pt x="0" y="0"/>
                </a:lnTo>
                <a:close/>
              </a:path>
            </a:pathLst>
          </a:custGeom>
          <a:blipFill rotWithShape="1">
            <a:blip r:embed="rId2">
              <a:alphaModFix/>
            </a:blip>
            <a:stretch>
              <a:fillRect b="0" l="0" r="0" t="0"/>
            </a:stretch>
          </a:blip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8" name="Shape 98"/>
        <p:cNvGrpSpPr/>
        <p:nvPr/>
      </p:nvGrpSpPr>
      <p:grpSpPr>
        <a:xfrm>
          <a:off x="0" y="0"/>
          <a:ext cx="0" cy="0"/>
          <a:chOff x="0" y="0"/>
          <a:chExt cx="0" cy="0"/>
        </a:xfrm>
      </p:grpSpPr>
      <p:sp>
        <p:nvSpPr>
          <p:cNvPr id="99" name="Google Shape;99;p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8"/>
          <p:cNvSpPr txBox="1"/>
          <p:nvPr>
            <p:ph type="title"/>
          </p:nvPr>
        </p:nvSpPr>
        <p:spPr>
          <a:xfrm>
            <a:off x="265500" y="852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101" name="Google Shape;101;p8"/>
          <p:cNvSpPr txBox="1"/>
          <p:nvPr>
            <p:ph idx="1" type="subTitle"/>
          </p:nvPr>
        </p:nvSpPr>
        <p:spPr>
          <a:xfrm>
            <a:off x="265500" y="2422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02" name="Google Shape;102;p8"/>
          <p:cNvSpPr txBox="1"/>
          <p:nvPr>
            <p:ph idx="2" type="body"/>
          </p:nvPr>
        </p:nvSpPr>
        <p:spPr>
          <a:xfrm>
            <a:off x="4939500" y="343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03" name="Google Shape;103;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04" name="Google Shape;104;p8"/>
          <p:cNvSpPr/>
          <p:nvPr/>
        </p:nvSpPr>
        <p:spPr>
          <a:xfrm>
            <a:off x="852098" y="3085334"/>
            <a:ext cx="2872005" cy="2057400"/>
          </a:xfrm>
          <a:custGeom>
            <a:rect b="b" l="l" r="r" t="t"/>
            <a:pathLst>
              <a:path extrusionOk="0" h="4114800" w="5744010">
                <a:moveTo>
                  <a:pt x="0" y="0"/>
                </a:moveTo>
                <a:lnTo>
                  <a:pt x="5744010" y="0"/>
                </a:lnTo>
                <a:lnTo>
                  <a:pt x="5744010" y="4114800"/>
                </a:lnTo>
                <a:lnTo>
                  <a:pt x="0" y="4114800"/>
                </a:lnTo>
                <a:lnTo>
                  <a:pt x="0" y="0"/>
                </a:lnTo>
                <a:close/>
              </a:path>
            </a:pathLst>
          </a:custGeom>
          <a:blipFill rotWithShape="1">
            <a:blip r:embed="rId2">
              <a:alphaModFix/>
            </a:blip>
            <a:stretch>
              <a:fillRect b="0" l="0" r="0" t="0"/>
            </a:stretch>
          </a:blip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5" name="Shape 105"/>
        <p:cNvGrpSpPr/>
        <p:nvPr/>
      </p:nvGrpSpPr>
      <p:grpSpPr>
        <a:xfrm>
          <a:off x="0" y="0"/>
          <a:ext cx="0" cy="0"/>
          <a:chOff x="0" y="0"/>
          <a:chExt cx="0" cy="0"/>
        </a:xfrm>
      </p:grpSpPr>
      <p:sp>
        <p:nvSpPr>
          <p:cNvPr id="106" name="Google Shape;106;p9"/>
          <p:cNvSpPr txBox="1"/>
          <p:nvPr>
            <p:ph idx="1" type="body"/>
          </p:nvPr>
        </p:nvSpPr>
        <p:spPr>
          <a:xfrm>
            <a:off x="311700" y="2374950"/>
            <a:ext cx="3841200" cy="393600"/>
          </a:xfrm>
          <a:prstGeom prst="rect">
            <a:avLst/>
          </a:prstGeom>
        </p:spPr>
        <p:txBody>
          <a:bodyPr anchorCtr="0" anchor="ctr" bIns="91425" lIns="91425" spcFirstLastPara="1" rIns="91425" wrap="square" tIns="91425">
            <a:normAutofit/>
          </a:bodyPr>
          <a:lstStyle>
            <a:lvl1pPr indent="-228600" lvl="0" marL="457200" algn="ctr">
              <a:lnSpc>
                <a:spcPct val="100000"/>
              </a:lnSpc>
              <a:spcBef>
                <a:spcPts val="0"/>
              </a:spcBef>
              <a:spcAft>
                <a:spcPts val="0"/>
              </a:spcAft>
              <a:buClr>
                <a:srgbClr val="8D63F5"/>
              </a:buClr>
              <a:buSzPts val="3400"/>
              <a:buNone/>
              <a:defRPr sz="3400">
                <a:solidFill>
                  <a:srgbClr val="8D63F5"/>
                </a:solidFill>
              </a:defRPr>
            </a:lvl1pPr>
          </a:lstStyle>
          <a:p/>
        </p:txBody>
      </p:sp>
      <p:sp>
        <p:nvSpPr>
          <p:cNvPr id="107" name="Google Shape;107;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08" name="Google Shape;108;p9"/>
          <p:cNvSpPr/>
          <p:nvPr/>
        </p:nvSpPr>
        <p:spPr>
          <a:xfrm>
            <a:off x="4152928" y="825300"/>
            <a:ext cx="4171648" cy="3837916"/>
          </a:xfrm>
          <a:custGeom>
            <a:rect b="b" l="l" r="r" t="t"/>
            <a:pathLst>
              <a:path extrusionOk="0" h="7675832" w="8343296">
                <a:moveTo>
                  <a:pt x="0" y="0"/>
                </a:moveTo>
                <a:lnTo>
                  <a:pt x="8343296" y="0"/>
                </a:lnTo>
                <a:lnTo>
                  <a:pt x="8343296" y="7675832"/>
                </a:lnTo>
                <a:lnTo>
                  <a:pt x="0" y="7675832"/>
                </a:lnTo>
                <a:lnTo>
                  <a:pt x="0" y="0"/>
                </a:lnTo>
                <a:close/>
              </a:path>
            </a:pathLst>
          </a:custGeom>
          <a:blipFill rotWithShape="1">
            <a:blip r:embed="rId2">
              <a:alphaModFix/>
            </a:blip>
            <a:stretch>
              <a:fillRect b="0" l="0" r="0" t="0"/>
            </a:stretch>
          </a:blip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9" name="Shape 109"/>
        <p:cNvGrpSpPr/>
        <p:nvPr/>
      </p:nvGrpSpPr>
      <p:grpSpPr>
        <a:xfrm>
          <a:off x="0" y="0"/>
          <a:ext cx="0" cy="0"/>
          <a:chOff x="0" y="0"/>
          <a:chExt cx="0" cy="0"/>
        </a:xfrm>
      </p:grpSpPr>
      <p:sp>
        <p:nvSpPr>
          <p:cNvPr id="110" name="Google Shape;110;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Lilita One"/>
              <a:buNone/>
              <a:defRPr sz="2800">
                <a:solidFill>
                  <a:schemeClr val="dk1"/>
                </a:solidFill>
                <a:latin typeface="Lilita One"/>
                <a:ea typeface="Lilita One"/>
                <a:cs typeface="Lilita One"/>
                <a:sym typeface="Lilita On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Lilita One"/>
              <a:buChar char="●"/>
              <a:defRPr sz="1800">
                <a:solidFill>
                  <a:schemeClr val="dk2"/>
                </a:solidFill>
                <a:latin typeface="Lilita One"/>
                <a:ea typeface="Lilita One"/>
                <a:cs typeface="Lilita One"/>
                <a:sym typeface="Lilita One"/>
              </a:defRPr>
            </a:lvl1pPr>
            <a:lvl2pPr indent="-317500" lvl="1" marL="914400">
              <a:lnSpc>
                <a:spcPct val="115000"/>
              </a:lnSpc>
              <a:spcBef>
                <a:spcPts val="0"/>
              </a:spcBef>
              <a:spcAft>
                <a:spcPts val="0"/>
              </a:spcAft>
              <a:buClr>
                <a:schemeClr val="dk2"/>
              </a:buClr>
              <a:buSzPts val="1400"/>
              <a:buFont typeface="Solway Medium"/>
              <a:buChar char="○"/>
              <a:defRPr>
                <a:solidFill>
                  <a:schemeClr val="dk2"/>
                </a:solidFill>
                <a:latin typeface="Solway Medium"/>
                <a:ea typeface="Solway Medium"/>
                <a:cs typeface="Solway Medium"/>
                <a:sym typeface="Solway Medium"/>
              </a:defRPr>
            </a:lvl2pPr>
            <a:lvl3pPr indent="-317500" lvl="2" marL="13716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3pPr>
            <a:lvl4pPr indent="-317500" lvl="3" marL="18288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4pPr>
            <a:lvl5pPr indent="-317500" lvl="4" marL="22860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5pPr>
            <a:lvl6pPr indent="-317500" lvl="5" marL="27432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6pPr>
            <a:lvl7pPr indent="-317500" lvl="6" marL="32004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7pPr>
            <a:lvl8pPr indent="-317500" lvl="7" marL="36576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8pPr>
            <a:lvl9pPr indent="-317500" lvl="8" marL="41148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6.png"/><Relationship Id="rId7"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36.png"/><Relationship Id="rId4" Type="http://schemas.openxmlformats.org/officeDocument/2006/relationships/image" Target="../media/image40.png"/><Relationship Id="rId5" Type="http://schemas.openxmlformats.org/officeDocument/2006/relationships/image" Target="../media/image2.png"/><Relationship Id="rId6" Type="http://schemas.openxmlformats.org/officeDocument/2006/relationships/image" Target="../media/image24.png"/><Relationship Id="rId7" Type="http://schemas.openxmlformats.org/officeDocument/2006/relationships/image" Target="../media/image41.png"/><Relationship Id="rId8"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4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1" Type="http://schemas.openxmlformats.org/officeDocument/2006/relationships/image" Target="../media/image3.png"/><Relationship Id="rId10" Type="http://schemas.openxmlformats.org/officeDocument/2006/relationships/image" Target="../media/image4.png"/><Relationship Id="rId13" Type="http://schemas.openxmlformats.org/officeDocument/2006/relationships/image" Target="../media/image5.png"/><Relationship Id="rId12" Type="http://schemas.openxmlformats.org/officeDocument/2006/relationships/image" Target="../media/image6.png"/><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7.png"/><Relationship Id="rId9" Type="http://schemas.openxmlformats.org/officeDocument/2006/relationships/image" Target="../media/image11.png"/><Relationship Id="rId15" Type="http://schemas.openxmlformats.org/officeDocument/2006/relationships/image" Target="../media/image44.png"/><Relationship Id="rId14" Type="http://schemas.openxmlformats.org/officeDocument/2006/relationships/image" Target="../media/image14.png"/><Relationship Id="rId5" Type="http://schemas.openxmlformats.org/officeDocument/2006/relationships/image" Target="../media/image12.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17.png"/><Relationship Id="rId4" Type="http://schemas.openxmlformats.org/officeDocument/2006/relationships/image" Target="../media/image2.png"/><Relationship Id="rId5"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3.png"/><Relationship Id="rId6"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22.png"/><Relationship Id="rId4" Type="http://schemas.openxmlformats.org/officeDocument/2006/relationships/image" Target="../media/image2.png"/><Relationship Id="rId5" Type="http://schemas.openxmlformats.org/officeDocument/2006/relationships/image" Target="../media/image24.png"/><Relationship Id="rId6" Type="http://schemas.openxmlformats.org/officeDocument/2006/relationships/image" Target="../media/image41.png"/><Relationship Id="rId7"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C64D"/>
        </a:solidFill>
      </p:bgPr>
    </p:bg>
    <p:spTree>
      <p:nvGrpSpPr>
        <p:cNvPr id="114" name="Shape 114"/>
        <p:cNvGrpSpPr/>
        <p:nvPr/>
      </p:nvGrpSpPr>
      <p:grpSpPr>
        <a:xfrm>
          <a:off x="0" y="0"/>
          <a:ext cx="0" cy="0"/>
          <a:chOff x="0" y="0"/>
          <a:chExt cx="0" cy="0"/>
        </a:xfrm>
      </p:grpSpPr>
      <p:sp>
        <p:nvSpPr>
          <p:cNvPr id="115" name="Google Shape;115;p11"/>
          <p:cNvSpPr/>
          <p:nvPr/>
        </p:nvSpPr>
        <p:spPr>
          <a:xfrm rot="940095">
            <a:off x="-113630" y="137390"/>
            <a:ext cx="4172851" cy="4371559"/>
          </a:xfrm>
          <a:custGeom>
            <a:rect b="b" l="l" r="r" t="t"/>
            <a:pathLst>
              <a:path extrusionOk="0" h="8743117" w="8345702">
                <a:moveTo>
                  <a:pt x="0" y="0"/>
                </a:moveTo>
                <a:lnTo>
                  <a:pt x="8345702" y="0"/>
                </a:lnTo>
                <a:lnTo>
                  <a:pt x="8345702" y="8743116"/>
                </a:lnTo>
                <a:lnTo>
                  <a:pt x="0" y="8743116"/>
                </a:lnTo>
                <a:lnTo>
                  <a:pt x="0" y="0"/>
                </a:lnTo>
                <a:close/>
              </a:path>
            </a:pathLst>
          </a:custGeom>
          <a:blipFill rotWithShape="1">
            <a:blip r:embed="rId3">
              <a:alphaModFix/>
            </a:blip>
            <a:stretch>
              <a:fillRect b="0" l="0" r="0" t="0"/>
            </a:stretch>
          </a:blipFill>
          <a:ln>
            <a:noFill/>
          </a:ln>
        </p:spPr>
      </p:sp>
      <p:sp>
        <p:nvSpPr>
          <p:cNvPr id="116" name="Google Shape;116;p11"/>
          <p:cNvSpPr txBox="1"/>
          <p:nvPr/>
        </p:nvSpPr>
        <p:spPr>
          <a:xfrm>
            <a:off x="4097086" y="750819"/>
            <a:ext cx="4532700" cy="1566300"/>
          </a:xfrm>
          <a:prstGeom prst="rect">
            <a:avLst/>
          </a:prstGeom>
          <a:noFill/>
          <a:ln>
            <a:noFill/>
          </a:ln>
        </p:spPr>
        <p:txBody>
          <a:bodyPr anchorCtr="0" anchor="t" bIns="0" lIns="0" spcFirstLastPara="1" rIns="0" wrap="square" tIns="0">
            <a:spAutoFit/>
          </a:bodyPr>
          <a:lstStyle/>
          <a:p>
            <a:pPr indent="0" lvl="0" marL="0" marR="0" rtl="0" algn="ctr">
              <a:lnSpc>
                <a:spcPct val="111995"/>
              </a:lnSpc>
              <a:spcBef>
                <a:spcPts val="0"/>
              </a:spcBef>
              <a:spcAft>
                <a:spcPts val="0"/>
              </a:spcAft>
              <a:buNone/>
            </a:pPr>
            <a:r>
              <a:rPr b="0" i="0" lang="en" sz="4800" u="none" cap="none" strike="noStrike">
                <a:solidFill>
                  <a:srgbClr val="2E403D"/>
                </a:solidFill>
                <a:latin typeface="Solway"/>
                <a:ea typeface="Solway"/>
                <a:cs typeface="Solway"/>
                <a:sym typeface="Solway"/>
              </a:rPr>
              <a:t>ORIENTATION</a:t>
            </a:r>
            <a:endParaRPr sz="700"/>
          </a:p>
          <a:p>
            <a:pPr indent="0" lvl="0" marL="0" marR="0" rtl="0" algn="ctr">
              <a:lnSpc>
                <a:spcPct val="111995"/>
              </a:lnSpc>
              <a:spcBef>
                <a:spcPts val="0"/>
              </a:spcBef>
              <a:spcAft>
                <a:spcPts val="0"/>
              </a:spcAft>
              <a:buNone/>
            </a:pPr>
            <a:r>
              <a:rPr b="0" i="0" lang="en" sz="4800" u="none" cap="none" strike="noStrike">
                <a:solidFill>
                  <a:srgbClr val="2E403D"/>
                </a:solidFill>
                <a:latin typeface="Solway"/>
                <a:ea typeface="Solway"/>
                <a:cs typeface="Solway"/>
                <a:sym typeface="Solway"/>
              </a:rPr>
              <a:t>CHECKLIST</a:t>
            </a:r>
            <a:endParaRPr sz="700"/>
          </a:p>
        </p:txBody>
      </p:sp>
      <p:grpSp>
        <p:nvGrpSpPr>
          <p:cNvPr id="117" name="Google Shape;117;p11"/>
          <p:cNvGrpSpPr/>
          <p:nvPr/>
        </p:nvGrpSpPr>
        <p:grpSpPr>
          <a:xfrm>
            <a:off x="5002719" y="3397431"/>
            <a:ext cx="2721299" cy="512660"/>
            <a:chOff x="0" y="-38100"/>
            <a:chExt cx="1433442" cy="270043"/>
          </a:xfrm>
        </p:grpSpPr>
        <p:sp>
          <p:nvSpPr>
            <p:cNvPr id="118" name="Google Shape;118;p11"/>
            <p:cNvSpPr/>
            <p:nvPr/>
          </p:nvSpPr>
          <p:spPr>
            <a:xfrm>
              <a:off x="0" y="0"/>
              <a:ext cx="1433442" cy="231943"/>
            </a:xfrm>
            <a:custGeom>
              <a:rect b="b" l="l" r="r" t="t"/>
              <a:pathLst>
                <a:path extrusionOk="0" h="231943" w="1433442">
                  <a:moveTo>
                    <a:pt x="72546" y="0"/>
                  </a:moveTo>
                  <a:lnTo>
                    <a:pt x="1360896" y="0"/>
                  </a:lnTo>
                  <a:cubicBezTo>
                    <a:pt x="1400962" y="0"/>
                    <a:pt x="1433442" y="32480"/>
                    <a:pt x="1433442" y="72546"/>
                  </a:cubicBezTo>
                  <a:lnTo>
                    <a:pt x="1433442" y="159397"/>
                  </a:lnTo>
                  <a:cubicBezTo>
                    <a:pt x="1433442" y="199463"/>
                    <a:pt x="1400962" y="231943"/>
                    <a:pt x="1360896" y="231943"/>
                  </a:cubicBezTo>
                  <a:lnTo>
                    <a:pt x="72546" y="231943"/>
                  </a:lnTo>
                  <a:cubicBezTo>
                    <a:pt x="32480" y="231943"/>
                    <a:pt x="0" y="199463"/>
                    <a:pt x="0" y="159397"/>
                  </a:cubicBezTo>
                  <a:lnTo>
                    <a:pt x="0" y="72546"/>
                  </a:lnTo>
                  <a:cubicBezTo>
                    <a:pt x="0" y="32480"/>
                    <a:pt x="32480" y="0"/>
                    <a:pt x="72546" y="0"/>
                  </a:cubicBezTo>
                  <a:close/>
                </a:path>
              </a:pathLst>
            </a:custGeom>
            <a:solidFill>
              <a:srgbClr val="FEF8E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19" name="Google Shape;119;p11"/>
            <p:cNvSpPr txBox="1"/>
            <p:nvPr/>
          </p:nvSpPr>
          <p:spPr>
            <a:xfrm>
              <a:off x="0" y="-38100"/>
              <a:ext cx="1433442" cy="270043"/>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20" name="Google Shape;120;p11"/>
          <p:cNvSpPr txBox="1"/>
          <p:nvPr/>
        </p:nvSpPr>
        <p:spPr>
          <a:xfrm>
            <a:off x="4597530" y="3579093"/>
            <a:ext cx="3531677" cy="235953"/>
          </a:xfrm>
          <a:prstGeom prst="rect">
            <a:avLst/>
          </a:prstGeom>
          <a:noFill/>
          <a:ln>
            <a:noFill/>
          </a:ln>
        </p:spPr>
        <p:txBody>
          <a:bodyPr anchorCtr="0" anchor="t" bIns="0" lIns="0" spcFirstLastPara="1" rIns="0" wrap="square" tIns="0">
            <a:spAutoFit/>
          </a:bodyPr>
          <a:lstStyle/>
          <a:p>
            <a:pPr indent="0" lvl="0" marL="0" marR="0" rtl="0" algn="ctr">
              <a:lnSpc>
                <a:spcPct val="111986"/>
              </a:lnSpc>
              <a:spcBef>
                <a:spcPts val="0"/>
              </a:spcBef>
              <a:spcAft>
                <a:spcPts val="0"/>
              </a:spcAft>
              <a:buNone/>
            </a:pPr>
            <a:r>
              <a:rPr b="0" i="0" lang="en" sz="1600" u="none" cap="none" strike="noStrike">
                <a:solidFill>
                  <a:srgbClr val="2E403D"/>
                </a:solidFill>
                <a:latin typeface="Solway"/>
                <a:ea typeface="Solway"/>
                <a:cs typeface="Solway"/>
                <a:sym typeface="Solway"/>
              </a:rPr>
              <a:t>PRESENTATION SLIDES</a:t>
            </a:r>
            <a:endParaRPr sz="700"/>
          </a:p>
        </p:txBody>
      </p:sp>
      <p:sp>
        <p:nvSpPr>
          <p:cNvPr id="121" name="Google Shape;121;p11"/>
          <p:cNvSpPr txBox="1"/>
          <p:nvPr/>
        </p:nvSpPr>
        <p:spPr>
          <a:xfrm>
            <a:off x="4097086" y="2185163"/>
            <a:ext cx="4532564" cy="793156"/>
          </a:xfrm>
          <a:prstGeom prst="rect">
            <a:avLst/>
          </a:prstGeom>
          <a:noFill/>
          <a:ln>
            <a:noFill/>
          </a:ln>
        </p:spPr>
        <p:txBody>
          <a:bodyPr anchorCtr="0" anchor="t" bIns="0" lIns="0" spcFirstLastPara="1" rIns="0" wrap="square" tIns="0">
            <a:spAutoFit/>
          </a:bodyPr>
          <a:lstStyle/>
          <a:p>
            <a:pPr indent="0" lvl="0" marL="0" marR="0" rtl="0" algn="ctr">
              <a:lnSpc>
                <a:spcPct val="111997"/>
              </a:lnSpc>
              <a:spcBef>
                <a:spcPts val="0"/>
              </a:spcBef>
              <a:spcAft>
                <a:spcPts val="0"/>
              </a:spcAft>
              <a:buNone/>
            </a:pPr>
            <a:r>
              <a:rPr b="0" i="0" lang="en" sz="5500" u="none" cap="none" strike="noStrike">
                <a:solidFill>
                  <a:srgbClr val="8D63F5"/>
                </a:solidFill>
                <a:latin typeface="Lilita One"/>
                <a:ea typeface="Lilita One"/>
                <a:cs typeface="Lilita One"/>
                <a:sym typeface="Lilita One"/>
              </a:rPr>
              <a:t>INFOGRAPHIC</a:t>
            </a:r>
            <a:endParaRPr sz="700"/>
          </a:p>
        </p:txBody>
      </p:sp>
      <p:sp>
        <p:nvSpPr>
          <p:cNvPr id="122" name="Google Shape;122;p11"/>
          <p:cNvSpPr/>
          <p:nvPr/>
        </p:nvSpPr>
        <p:spPr>
          <a:xfrm>
            <a:off x="6029533" y="3836736"/>
            <a:ext cx="667670" cy="667670"/>
          </a:xfrm>
          <a:custGeom>
            <a:rect b="b" l="l" r="r" t="t"/>
            <a:pathLst>
              <a:path extrusionOk="0" h="1335340" w="1335340">
                <a:moveTo>
                  <a:pt x="0" y="0"/>
                </a:moveTo>
                <a:lnTo>
                  <a:pt x="1335340" y="0"/>
                </a:lnTo>
                <a:lnTo>
                  <a:pt x="1335340" y="1335340"/>
                </a:lnTo>
                <a:lnTo>
                  <a:pt x="0" y="1335340"/>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C64D"/>
        </a:solidFill>
      </p:bgPr>
    </p:bg>
    <p:spTree>
      <p:nvGrpSpPr>
        <p:cNvPr id="454" name="Shape 454"/>
        <p:cNvGrpSpPr/>
        <p:nvPr/>
      </p:nvGrpSpPr>
      <p:grpSpPr>
        <a:xfrm>
          <a:off x="0" y="0"/>
          <a:ext cx="0" cy="0"/>
          <a:chOff x="0" y="0"/>
          <a:chExt cx="0" cy="0"/>
        </a:xfrm>
      </p:grpSpPr>
      <p:grpSp>
        <p:nvGrpSpPr>
          <p:cNvPr id="455" name="Google Shape;455;p20"/>
          <p:cNvGrpSpPr/>
          <p:nvPr/>
        </p:nvGrpSpPr>
        <p:grpSpPr>
          <a:xfrm>
            <a:off x="394822" y="2360381"/>
            <a:ext cx="1686554" cy="1686554"/>
            <a:chOff x="0" y="0"/>
            <a:chExt cx="812800" cy="812800"/>
          </a:xfrm>
        </p:grpSpPr>
        <p:sp>
          <p:nvSpPr>
            <p:cNvPr id="456" name="Google Shape;456;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8E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57" name="Google Shape;457;p20"/>
            <p:cNvSpPr txBox="1"/>
            <p:nvPr/>
          </p:nvSpPr>
          <p:spPr>
            <a:xfrm>
              <a:off x="76200" y="114300"/>
              <a:ext cx="660400" cy="622300"/>
            </a:xfrm>
            <a:prstGeom prst="rect">
              <a:avLst/>
            </a:prstGeom>
            <a:noFill/>
            <a:ln>
              <a:noFill/>
            </a:ln>
          </p:spPr>
          <p:txBody>
            <a:bodyPr anchorCtr="0" anchor="ctr" bIns="25400" lIns="25400" spcFirstLastPara="1" rIns="25400" wrap="square" tIns="25400">
              <a:noAutofit/>
            </a:bodyPr>
            <a:lstStyle/>
            <a:p>
              <a:pPr indent="0" lvl="0" marL="0" marR="0" rtl="0" algn="ctr">
                <a:lnSpc>
                  <a:spcPct val="13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58" name="Google Shape;458;p20"/>
          <p:cNvGrpSpPr/>
          <p:nvPr/>
        </p:nvGrpSpPr>
        <p:grpSpPr>
          <a:xfrm>
            <a:off x="2613805" y="2360381"/>
            <a:ext cx="1686555" cy="1686554"/>
            <a:chOff x="0" y="0"/>
            <a:chExt cx="812800" cy="812800"/>
          </a:xfrm>
        </p:grpSpPr>
        <p:sp>
          <p:nvSpPr>
            <p:cNvPr id="459" name="Google Shape;459;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8E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60" name="Google Shape;460;p20"/>
            <p:cNvSpPr txBox="1"/>
            <p:nvPr/>
          </p:nvSpPr>
          <p:spPr>
            <a:xfrm>
              <a:off x="76200" y="114300"/>
              <a:ext cx="660400" cy="622300"/>
            </a:xfrm>
            <a:prstGeom prst="rect">
              <a:avLst/>
            </a:prstGeom>
            <a:noFill/>
            <a:ln>
              <a:noFill/>
            </a:ln>
          </p:spPr>
          <p:txBody>
            <a:bodyPr anchorCtr="0" anchor="ctr" bIns="25400" lIns="25400" spcFirstLastPara="1" rIns="25400" wrap="square" tIns="25400">
              <a:noAutofit/>
            </a:bodyPr>
            <a:lstStyle/>
            <a:p>
              <a:pPr indent="0" lvl="0" marL="0" marR="0" rtl="0" algn="ctr">
                <a:lnSpc>
                  <a:spcPct val="13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61" name="Google Shape;461;p20"/>
          <p:cNvGrpSpPr/>
          <p:nvPr/>
        </p:nvGrpSpPr>
        <p:grpSpPr>
          <a:xfrm>
            <a:off x="4834836" y="2360381"/>
            <a:ext cx="1686554" cy="1686554"/>
            <a:chOff x="0" y="0"/>
            <a:chExt cx="812800" cy="812800"/>
          </a:xfrm>
        </p:grpSpPr>
        <p:sp>
          <p:nvSpPr>
            <p:cNvPr id="462" name="Google Shape;462;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8E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63" name="Google Shape;463;p20"/>
            <p:cNvSpPr txBox="1"/>
            <p:nvPr/>
          </p:nvSpPr>
          <p:spPr>
            <a:xfrm>
              <a:off x="76200" y="114300"/>
              <a:ext cx="660400" cy="622300"/>
            </a:xfrm>
            <a:prstGeom prst="rect">
              <a:avLst/>
            </a:prstGeom>
            <a:noFill/>
            <a:ln>
              <a:noFill/>
            </a:ln>
          </p:spPr>
          <p:txBody>
            <a:bodyPr anchorCtr="0" anchor="ctr" bIns="25400" lIns="25400" spcFirstLastPara="1" rIns="25400" wrap="square" tIns="25400">
              <a:noAutofit/>
            </a:bodyPr>
            <a:lstStyle/>
            <a:p>
              <a:pPr indent="0" lvl="0" marL="0" marR="0" rtl="0" algn="ctr">
                <a:lnSpc>
                  <a:spcPct val="13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64" name="Google Shape;464;p20"/>
          <p:cNvGrpSpPr/>
          <p:nvPr/>
        </p:nvGrpSpPr>
        <p:grpSpPr>
          <a:xfrm>
            <a:off x="7040922" y="2360381"/>
            <a:ext cx="1686554" cy="1686554"/>
            <a:chOff x="0" y="0"/>
            <a:chExt cx="812800" cy="812800"/>
          </a:xfrm>
        </p:grpSpPr>
        <p:sp>
          <p:nvSpPr>
            <p:cNvPr id="465" name="Google Shape;465;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8E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66" name="Google Shape;466;p20"/>
            <p:cNvSpPr txBox="1"/>
            <p:nvPr/>
          </p:nvSpPr>
          <p:spPr>
            <a:xfrm>
              <a:off x="76200" y="114300"/>
              <a:ext cx="660400" cy="622300"/>
            </a:xfrm>
            <a:prstGeom prst="rect">
              <a:avLst/>
            </a:prstGeom>
            <a:noFill/>
            <a:ln>
              <a:noFill/>
            </a:ln>
          </p:spPr>
          <p:txBody>
            <a:bodyPr anchorCtr="0" anchor="ctr" bIns="25400" lIns="25400" spcFirstLastPara="1" rIns="25400" wrap="square" tIns="25400">
              <a:noAutofit/>
            </a:bodyPr>
            <a:lstStyle/>
            <a:p>
              <a:pPr indent="0" lvl="0" marL="0" marR="0" rtl="0" algn="ctr">
                <a:lnSpc>
                  <a:spcPct val="13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67" name="Google Shape;467;p20"/>
          <p:cNvGrpSpPr/>
          <p:nvPr/>
        </p:nvGrpSpPr>
        <p:grpSpPr>
          <a:xfrm>
            <a:off x="1101153" y="2212923"/>
            <a:ext cx="273892" cy="273892"/>
            <a:chOff x="0" y="0"/>
            <a:chExt cx="730378" cy="730378"/>
          </a:xfrm>
        </p:grpSpPr>
        <p:grpSp>
          <p:nvGrpSpPr>
            <p:cNvPr id="468" name="Google Shape;468;p20"/>
            <p:cNvGrpSpPr/>
            <p:nvPr/>
          </p:nvGrpSpPr>
          <p:grpSpPr>
            <a:xfrm>
              <a:off x="0" y="0"/>
              <a:ext cx="730378" cy="730378"/>
              <a:chOff x="0" y="0"/>
              <a:chExt cx="812800" cy="812800"/>
            </a:xfrm>
          </p:grpSpPr>
          <p:sp>
            <p:nvSpPr>
              <p:cNvPr id="469" name="Google Shape;469;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C84D"/>
              </a:solidFill>
              <a:ln cap="sq" cmpd="sng" w="38100">
                <a:solidFill>
                  <a:srgbClr val="8D63F5"/>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70" name="Google Shape;470;p20"/>
              <p:cNvSpPr txBox="1"/>
              <p:nvPr/>
            </p:nvSpPr>
            <p:spPr>
              <a:xfrm>
                <a:off x="76200" y="114300"/>
                <a:ext cx="660400" cy="622300"/>
              </a:xfrm>
              <a:prstGeom prst="rect">
                <a:avLst/>
              </a:prstGeom>
              <a:noFill/>
              <a:ln>
                <a:noFill/>
              </a:ln>
            </p:spPr>
            <p:txBody>
              <a:bodyPr anchorCtr="0" anchor="ctr" bIns="19075" lIns="19075" spcFirstLastPara="1" rIns="19075" wrap="square" tIns="19075">
                <a:noAutofit/>
              </a:bodyPr>
              <a:lstStyle/>
              <a:p>
                <a:pPr indent="0" lvl="0" marL="0" marR="0" rtl="0" algn="ctr">
                  <a:lnSpc>
                    <a:spcPct val="13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71" name="Google Shape;471;p20"/>
            <p:cNvSpPr/>
            <p:nvPr/>
          </p:nvSpPr>
          <p:spPr>
            <a:xfrm>
              <a:off x="73142" y="24240"/>
              <a:ext cx="657236" cy="556858"/>
            </a:xfrm>
            <a:custGeom>
              <a:rect b="b" l="l" r="r" t="t"/>
              <a:pathLst>
                <a:path extrusionOk="0" h="556858" w="657236">
                  <a:moveTo>
                    <a:pt x="0" y="0"/>
                  </a:moveTo>
                  <a:lnTo>
                    <a:pt x="657236" y="0"/>
                  </a:lnTo>
                  <a:lnTo>
                    <a:pt x="657236" y="556858"/>
                  </a:lnTo>
                  <a:lnTo>
                    <a:pt x="0" y="556858"/>
                  </a:lnTo>
                  <a:lnTo>
                    <a:pt x="0" y="0"/>
                  </a:lnTo>
                  <a:close/>
                </a:path>
              </a:pathLst>
            </a:custGeom>
            <a:blipFill rotWithShape="1">
              <a:blip r:embed="rId3">
                <a:alphaModFix/>
              </a:blip>
              <a:stretch>
                <a:fillRect b="0" l="0" r="0" t="0"/>
              </a:stretch>
            </a:blipFill>
            <a:ln>
              <a:noFill/>
            </a:ln>
          </p:spPr>
        </p:sp>
      </p:grpSp>
      <p:grpSp>
        <p:nvGrpSpPr>
          <p:cNvPr id="472" name="Google Shape;472;p20"/>
          <p:cNvGrpSpPr/>
          <p:nvPr/>
        </p:nvGrpSpPr>
        <p:grpSpPr>
          <a:xfrm>
            <a:off x="3330988" y="2212923"/>
            <a:ext cx="273892" cy="273892"/>
            <a:chOff x="0" y="0"/>
            <a:chExt cx="730378" cy="730378"/>
          </a:xfrm>
        </p:grpSpPr>
        <p:grpSp>
          <p:nvGrpSpPr>
            <p:cNvPr id="473" name="Google Shape;473;p20"/>
            <p:cNvGrpSpPr/>
            <p:nvPr/>
          </p:nvGrpSpPr>
          <p:grpSpPr>
            <a:xfrm>
              <a:off x="0" y="0"/>
              <a:ext cx="730378" cy="730378"/>
              <a:chOff x="0" y="0"/>
              <a:chExt cx="812800" cy="812800"/>
            </a:xfrm>
          </p:grpSpPr>
          <p:sp>
            <p:nvSpPr>
              <p:cNvPr id="474" name="Google Shape;474;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C84D"/>
              </a:solidFill>
              <a:ln cap="sq" cmpd="sng" w="38100">
                <a:solidFill>
                  <a:srgbClr val="8D63F5"/>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75" name="Google Shape;475;p20"/>
              <p:cNvSpPr txBox="1"/>
              <p:nvPr/>
            </p:nvSpPr>
            <p:spPr>
              <a:xfrm>
                <a:off x="76200" y="114300"/>
                <a:ext cx="660400" cy="622300"/>
              </a:xfrm>
              <a:prstGeom prst="rect">
                <a:avLst/>
              </a:prstGeom>
              <a:noFill/>
              <a:ln>
                <a:noFill/>
              </a:ln>
            </p:spPr>
            <p:txBody>
              <a:bodyPr anchorCtr="0" anchor="ctr" bIns="19075" lIns="19075" spcFirstLastPara="1" rIns="19075" wrap="square" tIns="19075">
                <a:noAutofit/>
              </a:bodyPr>
              <a:lstStyle/>
              <a:p>
                <a:pPr indent="0" lvl="0" marL="0" marR="0" rtl="0" algn="ctr">
                  <a:lnSpc>
                    <a:spcPct val="13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76" name="Google Shape;476;p20"/>
            <p:cNvSpPr/>
            <p:nvPr/>
          </p:nvSpPr>
          <p:spPr>
            <a:xfrm>
              <a:off x="73142" y="24240"/>
              <a:ext cx="657236" cy="556858"/>
            </a:xfrm>
            <a:custGeom>
              <a:rect b="b" l="l" r="r" t="t"/>
              <a:pathLst>
                <a:path extrusionOk="0" h="556858" w="657236">
                  <a:moveTo>
                    <a:pt x="0" y="0"/>
                  </a:moveTo>
                  <a:lnTo>
                    <a:pt x="657236" y="0"/>
                  </a:lnTo>
                  <a:lnTo>
                    <a:pt x="657236" y="556858"/>
                  </a:lnTo>
                  <a:lnTo>
                    <a:pt x="0" y="556858"/>
                  </a:lnTo>
                  <a:lnTo>
                    <a:pt x="0" y="0"/>
                  </a:lnTo>
                  <a:close/>
                </a:path>
              </a:pathLst>
            </a:custGeom>
            <a:blipFill rotWithShape="1">
              <a:blip r:embed="rId3">
                <a:alphaModFix/>
              </a:blip>
              <a:stretch>
                <a:fillRect b="0" l="0" r="0" t="0"/>
              </a:stretch>
            </a:blipFill>
            <a:ln>
              <a:noFill/>
            </a:ln>
          </p:spPr>
        </p:sp>
      </p:grpSp>
      <p:grpSp>
        <p:nvGrpSpPr>
          <p:cNvPr id="477" name="Google Shape;477;p20"/>
          <p:cNvGrpSpPr/>
          <p:nvPr/>
        </p:nvGrpSpPr>
        <p:grpSpPr>
          <a:xfrm>
            <a:off x="5539121" y="2212923"/>
            <a:ext cx="273892" cy="273892"/>
            <a:chOff x="0" y="0"/>
            <a:chExt cx="730378" cy="730378"/>
          </a:xfrm>
        </p:grpSpPr>
        <p:grpSp>
          <p:nvGrpSpPr>
            <p:cNvPr id="478" name="Google Shape;478;p20"/>
            <p:cNvGrpSpPr/>
            <p:nvPr/>
          </p:nvGrpSpPr>
          <p:grpSpPr>
            <a:xfrm>
              <a:off x="0" y="0"/>
              <a:ext cx="730378" cy="730378"/>
              <a:chOff x="0" y="0"/>
              <a:chExt cx="812800" cy="812800"/>
            </a:xfrm>
          </p:grpSpPr>
          <p:sp>
            <p:nvSpPr>
              <p:cNvPr id="479" name="Google Shape;479;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C84D"/>
              </a:solidFill>
              <a:ln cap="sq" cmpd="sng" w="38100">
                <a:solidFill>
                  <a:srgbClr val="8D63F5"/>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80" name="Google Shape;480;p20"/>
              <p:cNvSpPr txBox="1"/>
              <p:nvPr/>
            </p:nvSpPr>
            <p:spPr>
              <a:xfrm>
                <a:off x="76200" y="114300"/>
                <a:ext cx="660400" cy="622300"/>
              </a:xfrm>
              <a:prstGeom prst="rect">
                <a:avLst/>
              </a:prstGeom>
              <a:noFill/>
              <a:ln>
                <a:noFill/>
              </a:ln>
            </p:spPr>
            <p:txBody>
              <a:bodyPr anchorCtr="0" anchor="ctr" bIns="19075" lIns="19075" spcFirstLastPara="1" rIns="19075" wrap="square" tIns="19075">
                <a:noAutofit/>
              </a:bodyPr>
              <a:lstStyle/>
              <a:p>
                <a:pPr indent="0" lvl="0" marL="0" marR="0" rtl="0" algn="ctr">
                  <a:lnSpc>
                    <a:spcPct val="13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81" name="Google Shape;481;p20"/>
            <p:cNvSpPr/>
            <p:nvPr/>
          </p:nvSpPr>
          <p:spPr>
            <a:xfrm>
              <a:off x="73142" y="24240"/>
              <a:ext cx="657236" cy="556858"/>
            </a:xfrm>
            <a:custGeom>
              <a:rect b="b" l="l" r="r" t="t"/>
              <a:pathLst>
                <a:path extrusionOk="0" h="556858" w="657236">
                  <a:moveTo>
                    <a:pt x="0" y="0"/>
                  </a:moveTo>
                  <a:lnTo>
                    <a:pt x="657236" y="0"/>
                  </a:lnTo>
                  <a:lnTo>
                    <a:pt x="657236" y="556858"/>
                  </a:lnTo>
                  <a:lnTo>
                    <a:pt x="0" y="556858"/>
                  </a:lnTo>
                  <a:lnTo>
                    <a:pt x="0" y="0"/>
                  </a:lnTo>
                  <a:close/>
                </a:path>
              </a:pathLst>
            </a:custGeom>
            <a:blipFill rotWithShape="1">
              <a:blip r:embed="rId3">
                <a:alphaModFix/>
              </a:blip>
              <a:stretch>
                <a:fillRect b="0" l="0" r="0" t="0"/>
              </a:stretch>
            </a:blipFill>
            <a:ln>
              <a:noFill/>
            </a:ln>
          </p:spPr>
        </p:sp>
      </p:grpSp>
      <p:grpSp>
        <p:nvGrpSpPr>
          <p:cNvPr id="482" name="Google Shape;482;p20"/>
          <p:cNvGrpSpPr/>
          <p:nvPr/>
        </p:nvGrpSpPr>
        <p:grpSpPr>
          <a:xfrm>
            <a:off x="7747254" y="2212923"/>
            <a:ext cx="273891" cy="273892"/>
            <a:chOff x="0" y="0"/>
            <a:chExt cx="730378" cy="730378"/>
          </a:xfrm>
        </p:grpSpPr>
        <p:grpSp>
          <p:nvGrpSpPr>
            <p:cNvPr id="483" name="Google Shape;483;p20"/>
            <p:cNvGrpSpPr/>
            <p:nvPr/>
          </p:nvGrpSpPr>
          <p:grpSpPr>
            <a:xfrm>
              <a:off x="0" y="0"/>
              <a:ext cx="730378" cy="730378"/>
              <a:chOff x="0" y="0"/>
              <a:chExt cx="812800" cy="812800"/>
            </a:xfrm>
          </p:grpSpPr>
          <p:sp>
            <p:nvSpPr>
              <p:cNvPr id="484" name="Google Shape;484;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C84D"/>
              </a:solidFill>
              <a:ln cap="sq" cmpd="sng" w="38100">
                <a:solidFill>
                  <a:srgbClr val="8D63F5"/>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85" name="Google Shape;485;p20"/>
              <p:cNvSpPr txBox="1"/>
              <p:nvPr/>
            </p:nvSpPr>
            <p:spPr>
              <a:xfrm>
                <a:off x="76200" y="114300"/>
                <a:ext cx="660400" cy="622300"/>
              </a:xfrm>
              <a:prstGeom prst="rect">
                <a:avLst/>
              </a:prstGeom>
              <a:noFill/>
              <a:ln>
                <a:noFill/>
              </a:ln>
            </p:spPr>
            <p:txBody>
              <a:bodyPr anchorCtr="0" anchor="ctr" bIns="19075" lIns="19075" spcFirstLastPara="1" rIns="19075" wrap="square" tIns="19075">
                <a:noAutofit/>
              </a:bodyPr>
              <a:lstStyle/>
              <a:p>
                <a:pPr indent="0" lvl="0" marL="0" marR="0" rtl="0" algn="ctr">
                  <a:lnSpc>
                    <a:spcPct val="13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86" name="Google Shape;486;p20"/>
            <p:cNvSpPr/>
            <p:nvPr/>
          </p:nvSpPr>
          <p:spPr>
            <a:xfrm>
              <a:off x="73142" y="24240"/>
              <a:ext cx="657236" cy="556858"/>
            </a:xfrm>
            <a:custGeom>
              <a:rect b="b" l="l" r="r" t="t"/>
              <a:pathLst>
                <a:path extrusionOk="0" h="556858" w="657236">
                  <a:moveTo>
                    <a:pt x="0" y="0"/>
                  </a:moveTo>
                  <a:lnTo>
                    <a:pt x="657236" y="0"/>
                  </a:lnTo>
                  <a:lnTo>
                    <a:pt x="657236" y="556858"/>
                  </a:lnTo>
                  <a:lnTo>
                    <a:pt x="0" y="556858"/>
                  </a:lnTo>
                  <a:lnTo>
                    <a:pt x="0" y="0"/>
                  </a:lnTo>
                  <a:close/>
                </a:path>
              </a:pathLst>
            </a:custGeom>
            <a:blipFill rotWithShape="1">
              <a:blip r:embed="rId3">
                <a:alphaModFix/>
              </a:blip>
              <a:stretch>
                <a:fillRect b="0" l="0" r="0" t="0"/>
              </a:stretch>
            </a:blipFill>
            <a:ln>
              <a:noFill/>
            </a:ln>
          </p:spPr>
        </p:sp>
      </p:grpSp>
      <p:sp>
        <p:nvSpPr>
          <p:cNvPr id="487" name="Google Shape;487;p20"/>
          <p:cNvSpPr/>
          <p:nvPr/>
        </p:nvSpPr>
        <p:spPr>
          <a:xfrm>
            <a:off x="364572" y="2689308"/>
            <a:ext cx="1790459" cy="1028700"/>
          </a:xfrm>
          <a:custGeom>
            <a:rect b="b" l="l" r="r" t="t"/>
            <a:pathLst>
              <a:path extrusionOk="0" h="2057400" w="3580918">
                <a:moveTo>
                  <a:pt x="0" y="0"/>
                </a:moveTo>
                <a:lnTo>
                  <a:pt x="3580917" y="0"/>
                </a:lnTo>
                <a:lnTo>
                  <a:pt x="3580917" y="2057400"/>
                </a:lnTo>
                <a:lnTo>
                  <a:pt x="0" y="2057400"/>
                </a:lnTo>
                <a:lnTo>
                  <a:pt x="0" y="0"/>
                </a:lnTo>
                <a:close/>
              </a:path>
            </a:pathLst>
          </a:custGeom>
          <a:blipFill rotWithShape="1">
            <a:blip r:embed="rId4">
              <a:alphaModFix/>
            </a:blip>
            <a:stretch>
              <a:fillRect b="0" l="0" r="0" t="0"/>
            </a:stretch>
          </a:blipFill>
          <a:ln>
            <a:noFill/>
          </a:ln>
        </p:spPr>
      </p:sp>
      <p:sp>
        <p:nvSpPr>
          <p:cNvPr id="488" name="Google Shape;488;p20"/>
          <p:cNvSpPr/>
          <p:nvPr/>
        </p:nvSpPr>
        <p:spPr>
          <a:xfrm>
            <a:off x="4916763" y="2605482"/>
            <a:ext cx="1522700" cy="1303985"/>
          </a:xfrm>
          <a:custGeom>
            <a:rect b="b" l="l" r="r" t="t"/>
            <a:pathLst>
              <a:path extrusionOk="0" h="2607970" w="3045400">
                <a:moveTo>
                  <a:pt x="0" y="0"/>
                </a:moveTo>
                <a:lnTo>
                  <a:pt x="3045400" y="0"/>
                </a:lnTo>
                <a:lnTo>
                  <a:pt x="3045400" y="2607969"/>
                </a:lnTo>
                <a:lnTo>
                  <a:pt x="0" y="2607969"/>
                </a:lnTo>
                <a:lnTo>
                  <a:pt x="0" y="0"/>
                </a:lnTo>
                <a:close/>
              </a:path>
            </a:pathLst>
          </a:custGeom>
          <a:blipFill rotWithShape="1">
            <a:blip r:embed="rId5">
              <a:alphaModFix/>
            </a:blip>
            <a:stretch>
              <a:fillRect b="0" l="0" r="0" t="0"/>
            </a:stretch>
          </a:blipFill>
          <a:ln>
            <a:noFill/>
          </a:ln>
        </p:spPr>
      </p:sp>
      <p:sp>
        <p:nvSpPr>
          <p:cNvPr id="489" name="Google Shape;489;p20"/>
          <p:cNvSpPr/>
          <p:nvPr/>
        </p:nvSpPr>
        <p:spPr>
          <a:xfrm>
            <a:off x="7183399" y="2639215"/>
            <a:ext cx="1446251" cy="1149112"/>
          </a:xfrm>
          <a:custGeom>
            <a:rect b="b" l="l" r="r" t="t"/>
            <a:pathLst>
              <a:path extrusionOk="0" h="2298224" w="2892502">
                <a:moveTo>
                  <a:pt x="0" y="0"/>
                </a:moveTo>
                <a:lnTo>
                  <a:pt x="2892502" y="0"/>
                </a:lnTo>
                <a:lnTo>
                  <a:pt x="2892502" y="2298225"/>
                </a:lnTo>
                <a:lnTo>
                  <a:pt x="0" y="2298225"/>
                </a:lnTo>
                <a:lnTo>
                  <a:pt x="0" y="0"/>
                </a:lnTo>
                <a:close/>
              </a:path>
            </a:pathLst>
          </a:custGeom>
          <a:blipFill rotWithShape="1">
            <a:blip r:embed="rId6">
              <a:alphaModFix/>
            </a:blip>
            <a:stretch>
              <a:fillRect b="0" l="0" r="0" t="0"/>
            </a:stretch>
          </a:blipFill>
          <a:ln>
            <a:noFill/>
          </a:ln>
        </p:spPr>
      </p:sp>
      <p:sp>
        <p:nvSpPr>
          <p:cNvPr id="490" name="Google Shape;490;p20"/>
          <p:cNvSpPr/>
          <p:nvPr/>
        </p:nvSpPr>
        <p:spPr>
          <a:xfrm>
            <a:off x="2790868" y="2605482"/>
            <a:ext cx="1628022" cy="1216577"/>
          </a:xfrm>
          <a:custGeom>
            <a:rect b="b" l="l" r="r" t="t"/>
            <a:pathLst>
              <a:path extrusionOk="0" h="2433154" w="3256045">
                <a:moveTo>
                  <a:pt x="0" y="0"/>
                </a:moveTo>
                <a:lnTo>
                  <a:pt x="3256045" y="0"/>
                </a:lnTo>
                <a:lnTo>
                  <a:pt x="3256045" y="2433153"/>
                </a:lnTo>
                <a:lnTo>
                  <a:pt x="0" y="2433153"/>
                </a:lnTo>
                <a:lnTo>
                  <a:pt x="0" y="0"/>
                </a:lnTo>
                <a:close/>
              </a:path>
            </a:pathLst>
          </a:custGeom>
          <a:blipFill rotWithShape="1">
            <a:blip r:embed="rId7">
              <a:alphaModFix/>
            </a:blip>
            <a:stretch>
              <a:fillRect b="0" l="0" r="0" t="0"/>
            </a:stretch>
          </a:blipFill>
          <a:ln>
            <a:noFill/>
          </a:ln>
        </p:spPr>
      </p:sp>
      <p:sp>
        <p:nvSpPr>
          <p:cNvPr id="491" name="Google Shape;491;p20"/>
          <p:cNvSpPr txBox="1"/>
          <p:nvPr/>
        </p:nvSpPr>
        <p:spPr>
          <a:xfrm>
            <a:off x="1375045" y="460068"/>
            <a:ext cx="6393911" cy="794190"/>
          </a:xfrm>
          <a:prstGeom prst="rect">
            <a:avLst/>
          </a:prstGeom>
          <a:noFill/>
          <a:ln>
            <a:noFill/>
          </a:ln>
        </p:spPr>
        <p:txBody>
          <a:bodyPr anchorCtr="0" anchor="t" bIns="0" lIns="0" spcFirstLastPara="1" rIns="0" wrap="square" tIns="0">
            <a:spAutoFit/>
          </a:bodyPr>
          <a:lstStyle/>
          <a:p>
            <a:pPr indent="0" lvl="0" marL="0" marR="0" rtl="0" algn="ctr">
              <a:lnSpc>
                <a:spcPct val="112001"/>
              </a:lnSpc>
              <a:spcBef>
                <a:spcPts val="0"/>
              </a:spcBef>
              <a:spcAft>
                <a:spcPts val="0"/>
              </a:spcAft>
              <a:buNone/>
            </a:pPr>
            <a:r>
              <a:rPr b="0" i="0" lang="en" sz="5500" u="none" cap="none" strike="noStrike">
                <a:solidFill>
                  <a:srgbClr val="8D63F5"/>
                </a:solidFill>
                <a:latin typeface="Lilita One"/>
                <a:ea typeface="Lilita One"/>
                <a:cs typeface="Lilita One"/>
                <a:sym typeface="Lilita One"/>
              </a:rPr>
              <a:t>WRITE YOUR TITLE </a:t>
            </a:r>
            <a:endParaRPr sz="700"/>
          </a:p>
        </p:txBody>
      </p:sp>
      <p:sp>
        <p:nvSpPr>
          <p:cNvPr id="492" name="Google Shape;492;p20"/>
          <p:cNvSpPr txBox="1"/>
          <p:nvPr/>
        </p:nvSpPr>
        <p:spPr>
          <a:xfrm>
            <a:off x="418569" y="1635036"/>
            <a:ext cx="1682463" cy="424815"/>
          </a:xfrm>
          <a:prstGeom prst="rect">
            <a:avLst/>
          </a:prstGeom>
          <a:noFill/>
          <a:ln>
            <a:noFill/>
          </a:ln>
        </p:spPr>
        <p:txBody>
          <a:bodyPr anchorCtr="0" anchor="t" bIns="0" lIns="0" spcFirstLastPara="1" rIns="0" wrap="square" tIns="0">
            <a:spAutoFit/>
          </a:bodyPr>
          <a:lstStyle/>
          <a:p>
            <a:pPr indent="0" lvl="0" marL="0" marR="0" rtl="0" algn="ctr">
              <a:lnSpc>
                <a:spcPct val="112000"/>
              </a:lnSpc>
              <a:spcBef>
                <a:spcPts val="0"/>
              </a:spcBef>
              <a:spcAft>
                <a:spcPts val="0"/>
              </a:spcAft>
              <a:buNone/>
            </a:pPr>
            <a:r>
              <a:rPr b="0" i="0" lang="en" sz="1500" u="none" cap="none" strike="noStrike">
                <a:solidFill>
                  <a:srgbClr val="2E403D"/>
                </a:solidFill>
                <a:latin typeface="Solway"/>
                <a:ea typeface="Solway"/>
                <a:cs typeface="Solway"/>
                <a:sym typeface="Solway"/>
              </a:rPr>
              <a:t>ADD A MAIN POINT</a:t>
            </a:r>
            <a:endParaRPr sz="700"/>
          </a:p>
        </p:txBody>
      </p:sp>
      <p:sp>
        <p:nvSpPr>
          <p:cNvPr id="493" name="Google Shape;493;p20"/>
          <p:cNvSpPr txBox="1"/>
          <p:nvPr/>
        </p:nvSpPr>
        <p:spPr>
          <a:xfrm>
            <a:off x="418569" y="4184911"/>
            <a:ext cx="1682463" cy="3460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000" u="none" cap="none" strike="noStrike">
                <a:solidFill>
                  <a:srgbClr val="000000"/>
                </a:solidFill>
                <a:latin typeface="Nunito"/>
                <a:ea typeface="Nunito"/>
                <a:cs typeface="Nunito"/>
                <a:sym typeface="Nunito"/>
              </a:rPr>
              <a:t>Elaborate on what</a:t>
            </a:r>
            <a:endParaRPr sz="700"/>
          </a:p>
          <a:p>
            <a:pPr indent="0" lvl="0" marL="0" marR="0" rtl="0" algn="ctr">
              <a:lnSpc>
                <a:spcPct val="140000"/>
              </a:lnSpc>
              <a:spcBef>
                <a:spcPts val="0"/>
              </a:spcBef>
              <a:spcAft>
                <a:spcPts val="0"/>
              </a:spcAft>
              <a:buNone/>
            </a:pPr>
            <a:r>
              <a:rPr b="0" i="0" lang="en" sz="1000" u="none" cap="none" strike="noStrike">
                <a:solidFill>
                  <a:srgbClr val="000000"/>
                </a:solidFill>
                <a:latin typeface="Nunito"/>
                <a:ea typeface="Nunito"/>
                <a:cs typeface="Nunito"/>
                <a:sym typeface="Nunito"/>
              </a:rPr>
              <a:t>you want to discuss.</a:t>
            </a:r>
            <a:endParaRPr sz="700"/>
          </a:p>
        </p:txBody>
      </p:sp>
      <p:sp>
        <p:nvSpPr>
          <p:cNvPr id="494" name="Google Shape;494;p20"/>
          <p:cNvSpPr txBox="1"/>
          <p:nvPr/>
        </p:nvSpPr>
        <p:spPr>
          <a:xfrm>
            <a:off x="2626703" y="1635036"/>
            <a:ext cx="1682463" cy="424815"/>
          </a:xfrm>
          <a:prstGeom prst="rect">
            <a:avLst/>
          </a:prstGeom>
          <a:noFill/>
          <a:ln>
            <a:noFill/>
          </a:ln>
        </p:spPr>
        <p:txBody>
          <a:bodyPr anchorCtr="0" anchor="t" bIns="0" lIns="0" spcFirstLastPara="1" rIns="0" wrap="square" tIns="0">
            <a:spAutoFit/>
          </a:bodyPr>
          <a:lstStyle/>
          <a:p>
            <a:pPr indent="0" lvl="0" marL="0" marR="0" rtl="0" algn="ctr">
              <a:lnSpc>
                <a:spcPct val="112000"/>
              </a:lnSpc>
              <a:spcBef>
                <a:spcPts val="0"/>
              </a:spcBef>
              <a:spcAft>
                <a:spcPts val="0"/>
              </a:spcAft>
              <a:buNone/>
            </a:pPr>
            <a:r>
              <a:rPr b="0" i="0" lang="en" sz="1500" u="none" cap="none" strike="noStrike">
                <a:solidFill>
                  <a:srgbClr val="2E403D"/>
                </a:solidFill>
                <a:latin typeface="Solway"/>
                <a:ea typeface="Solway"/>
                <a:cs typeface="Solway"/>
                <a:sym typeface="Solway"/>
              </a:rPr>
              <a:t>ADD A MAIN POINT</a:t>
            </a:r>
            <a:endParaRPr sz="700"/>
          </a:p>
        </p:txBody>
      </p:sp>
      <p:sp>
        <p:nvSpPr>
          <p:cNvPr id="495" name="Google Shape;495;p20"/>
          <p:cNvSpPr txBox="1"/>
          <p:nvPr/>
        </p:nvSpPr>
        <p:spPr>
          <a:xfrm>
            <a:off x="2626703" y="4184911"/>
            <a:ext cx="1682463" cy="3460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000" u="none" cap="none" strike="noStrike">
                <a:solidFill>
                  <a:srgbClr val="000000"/>
                </a:solidFill>
                <a:latin typeface="Nunito"/>
                <a:ea typeface="Nunito"/>
                <a:cs typeface="Nunito"/>
                <a:sym typeface="Nunito"/>
              </a:rPr>
              <a:t>Elaborate on what</a:t>
            </a:r>
            <a:endParaRPr sz="700"/>
          </a:p>
          <a:p>
            <a:pPr indent="0" lvl="0" marL="0" marR="0" rtl="0" algn="ctr">
              <a:lnSpc>
                <a:spcPct val="140000"/>
              </a:lnSpc>
              <a:spcBef>
                <a:spcPts val="0"/>
              </a:spcBef>
              <a:spcAft>
                <a:spcPts val="0"/>
              </a:spcAft>
              <a:buNone/>
            </a:pPr>
            <a:r>
              <a:rPr b="0" i="0" lang="en" sz="1000" u="none" cap="none" strike="noStrike">
                <a:solidFill>
                  <a:srgbClr val="000000"/>
                </a:solidFill>
                <a:latin typeface="Nunito"/>
                <a:ea typeface="Nunito"/>
                <a:cs typeface="Nunito"/>
                <a:sym typeface="Nunito"/>
              </a:rPr>
              <a:t>you want to discuss.</a:t>
            </a:r>
            <a:endParaRPr sz="700"/>
          </a:p>
        </p:txBody>
      </p:sp>
      <p:sp>
        <p:nvSpPr>
          <p:cNvPr id="496" name="Google Shape;496;p20"/>
          <p:cNvSpPr txBox="1"/>
          <p:nvPr/>
        </p:nvSpPr>
        <p:spPr>
          <a:xfrm>
            <a:off x="4834836" y="1635036"/>
            <a:ext cx="1682463" cy="424815"/>
          </a:xfrm>
          <a:prstGeom prst="rect">
            <a:avLst/>
          </a:prstGeom>
          <a:noFill/>
          <a:ln>
            <a:noFill/>
          </a:ln>
        </p:spPr>
        <p:txBody>
          <a:bodyPr anchorCtr="0" anchor="t" bIns="0" lIns="0" spcFirstLastPara="1" rIns="0" wrap="square" tIns="0">
            <a:spAutoFit/>
          </a:bodyPr>
          <a:lstStyle/>
          <a:p>
            <a:pPr indent="0" lvl="0" marL="0" marR="0" rtl="0" algn="ctr">
              <a:lnSpc>
                <a:spcPct val="112000"/>
              </a:lnSpc>
              <a:spcBef>
                <a:spcPts val="0"/>
              </a:spcBef>
              <a:spcAft>
                <a:spcPts val="0"/>
              </a:spcAft>
              <a:buNone/>
            </a:pPr>
            <a:r>
              <a:rPr b="0" i="0" lang="en" sz="1500" u="none" cap="none" strike="noStrike">
                <a:solidFill>
                  <a:srgbClr val="2E403D"/>
                </a:solidFill>
                <a:latin typeface="Solway"/>
                <a:ea typeface="Solway"/>
                <a:cs typeface="Solway"/>
                <a:sym typeface="Solway"/>
              </a:rPr>
              <a:t>ADD A MAIN POINT</a:t>
            </a:r>
            <a:endParaRPr sz="700"/>
          </a:p>
        </p:txBody>
      </p:sp>
      <p:sp>
        <p:nvSpPr>
          <p:cNvPr id="497" name="Google Shape;497;p20"/>
          <p:cNvSpPr txBox="1"/>
          <p:nvPr/>
        </p:nvSpPr>
        <p:spPr>
          <a:xfrm>
            <a:off x="4834836" y="4184911"/>
            <a:ext cx="1682463" cy="3460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000" u="none" cap="none" strike="noStrike">
                <a:solidFill>
                  <a:srgbClr val="000000"/>
                </a:solidFill>
                <a:latin typeface="Nunito"/>
                <a:ea typeface="Nunito"/>
                <a:cs typeface="Nunito"/>
                <a:sym typeface="Nunito"/>
              </a:rPr>
              <a:t>Elaborate on what</a:t>
            </a:r>
            <a:endParaRPr sz="700"/>
          </a:p>
          <a:p>
            <a:pPr indent="0" lvl="0" marL="0" marR="0" rtl="0" algn="ctr">
              <a:lnSpc>
                <a:spcPct val="140000"/>
              </a:lnSpc>
              <a:spcBef>
                <a:spcPts val="0"/>
              </a:spcBef>
              <a:spcAft>
                <a:spcPts val="0"/>
              </a:spcAft>
              <a:buNone/>
            </a:pPr>
            <a:r>
              <a:rPr b="0" i="0" lang="en" sz="1000" u="none" cap="none" strike="noStrike">
                <a:solidFill>
                  <a:srgbClr val="000000"/>
                </a:solidFill>
                <a:latin typeface="Nunito"/>
                <a:ea typeface="Nunito"/>
                <a:cs typeface="Nunito"/>
                <a:sym typeface="Nunito"/>
              </a:rPr>
              <a:t>you want to discuss.</a:t>
            </a:r>
            <a:endParaRPr sz="700"/>
          </a:p>
        </p:txBody>
      </p:sp>
      <p:sp>
        <p:nvSpPr>
          <p:cNvPr id="498" name="Google Shape;498;p20"/>
          <p:cNvSpPr txBox="1"/>
          <p:nvPr/>
        </p:nvSpPr>
        <p:spPr>
          <a:xfrm>
            <a:off x="7042968" y="1635036"/>
            <a:ext cx="1682463" cy="424815"/>
          </a:xfrm>
          <a:prstGeom prst="rect">
            <a:avLst/>
          </a:prstGeom>
          <a:noFill/>
          <a:ln>
            <a:noFill/>
          </a:ln>
        </p:spPr>
        <p:txBody>
          <a:bodyPr anchorCtr="0" anchor="t" bIns="0" lIns="0" spcFirstLastPara="1" rIns="0" wrap="square" tIns="0">
            <a:spAutoFit/>
          </a:bodyPr>
          <a:lstStyle/>
          <a:p>
            <a:pPr indent="0" lvl="0" marL="0" marR="0" rtl="0" algn="ctr">
              <a:lnSpc>
                <a:spcPct val="112000"/>
              </a:lnSpc>
              <a:spcBef>
                <a:spcPts val="0"/>
              </a:spcBef>
              <a:spcAft>
                <a:spcPts val="0"/>
              </a:spcAft>
              <a:buNone/>
            </a:pPr>
            <a:r>
              <a:rPr b="0" i="0" lang="en" sz="1500" u="none" cap="none" strike="noStrike">
                <a:solidFill>
                  <a:srgbClr val="2E403D"/>
                </a:solidFill>
                <a:latin typeface="Solway"/>
                <a:ea typeface="Solway"/>
                <a:cs typeface="Solway"/>
                <a:sym typeface="Solway"/>
              </a:rPr>
              <a:t>ADD A MAIN POINT</a:t>
            </a:r>
            <a:endParaRPr sz="700"/>
          </a:p>
        </p:txBody>
      </p:sp>
      <p:sp>
        <p:nvSpPr>
          <p:cNvPr id="499" name="Google Shape;499;p20"/>
          <p:cNvSpPr txBox="1"/>
          <p:nvPr/>
        </p:nvSpPr>
        <p:spPr>
          <a:xfrm>
            <a:off x="7042968" y="4184911"/>
            <a:ext cx="1682463" cy="3460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000" u="none" cap="none" strike="noStrike">
                <a:solidFill>
                  <a:srgbClr val="000000"/>
                </a:solidFill>
                <a:latin typeface="Nunito"/>
                <a:ea typeface="Nunito"/>
                <a:cs typeface="Nunito"/>
                <a:sym typeface="Nunito"/>
              </a:rPr>
              <a:t>Elaborate on what</a:t>
            </a:r>
            <a:endParaRPr sz="700"/>
          </a:p>
          <a:p>
            <a:pPr indent="0" lvl="0" marL="0" marR="0" rtl="0" algn="ctr">
              <a:lnSpc>
                <a:spcPct val="140000"/>
              </a:lnSpc>
              <a:spcBef>
                <a:spcPts val="0"/>
              </a:spcBef>
              <a:spcAft>
                <a:spcPts val="0"/>
              </a:spcAft>
              <a:buNone/>
            </a:pPr>
            <a:r>
              <a:rPr b="0" i="0" lang="en" sz="1000" u="none" cap="none" strike="noStrike">
                <a:solidFill>
                  <a:srgbClr val="000000"/>
                </a:solidFill>
                <a:latin typeface="Nunito"/>
                <a:ea typeface="Nunito"/>
                <a:cs typeface="Nunito"/>
                <a:sym typeface="Nunito"/>
              </a:rPr>
              <a:t>you want to discuss.</a:t>
            </a:r>
            <a:endParaRPr sz="7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C64D"/>
        </a:solidFill>
      </p:bgPr>
    </p:bg>
    <p:spTree>
      <p:nvGrpSpPr>
        <p:cNvPr id="503" name="Shape 503"/>
        <p:cNvGrpSpPr/>
        <p:nvPr/>
      </p:nvGrpSpPr>
      <p:grpSpPr>
        <a:xfrm>
          <a:off x="0" y="0"/>
          <a:ext cx="0" cy="0"/>
          <a:chOff x="0" y="0"/>
          <a:chExt cx="0" cy="0"/>
        </a:xfrm>
      </p:grpSpPr>
      <p:pic>
        <p:nvPicPr>
          <p:cNvPr id="504" name="Google Shape;504;p21"/>
          <p:cNvPicPr preferRelativeResize="0"/>
          <p:nvPr/>
        </p:nvPicPr>
        <p:blipFill rotWithShape="1">
          <a:blip r:embed="rId3">
            <a:alphaModFix/>
          </a:blip>
          <a:srcRect b="0" l="0" r="0" t="0"/>
          <a:stretch/>
        </p:blipFill>
        <p:spPr>
          <a:xfrm>
            <a:off x="3323593" y="1650488"/>
            <a:ext cx="2425993" cy="1568743"/>
          </a:xfrm>
          <a:prstGeom prst="rect">
            <a:avLst/>
          </a:prstGeom>
          <a:noFill/>
          <a:ln>
            <a:noFill/>
          </a:ln>
        </p:spPr>
      </p:pic>
      <p:pic>
        <p:nvPicPr>
          <p:cNvPr id="505" name="Google Shape;505;p21"/>
          <p:cNvPicPr preferRelativeResize="0"/>
          <p:nvPr/>
        </p:nvPicPr>
        <p:blipFill rotWithShape="1">
          <a:blip r:embed="rId4">
            <a:alphaModFix/>
          </a:blip>
          <a:srcRect b="0" l="0" r="0" t="0"/>
          <a:stretch/>
        </p:blipFill>
        <p:spPr>
          <a:xfrm>
            <a:off x="3324566" y="3348387"/>
            <a:ext cx="2424931" cy="1482840"/>
          </a:xfrm>
          <a:prstGeom prst="rect">
            <a:avLst/>
          </a:prstGeom>
          <a:noFill/>
          <a:ln>
            <a:noFill/>
          </a:ln>
        </p:spPr>
      </p:pic>
      <p:sp>
        <p:nvSpPr>
          <p:cNvPr id="506" name="Google Shape;506;p21"/>
          <p:cNvSpPr txBox="1"/>
          <p:nvPr/>
        </p:nvSpPr>
        <p:spPr>
          <a:xfrm>
            <a:off x="877295" y="2349274"/>
            <a:ext cx="1542539" cy="215265"/>
          </a:xfrm>
          <a:prstGeom prst="rect">
            <a:avLst/>
          </a:prstGeom>
          <a:noFill/>
          <a:ln>
            <a:noFill/>
          </a:ln>
        </p:spPr>
        <p:txBody>
          <a:bodyPr anchorCtr="0" anchor="t" bIns="0" lIns="0" spcFirstLastPara="1" rIns="0" wrap="square" tIns="0">
            <a:spAutoFit/>
          </a:bodyPr>
          <a:lstStyle/>
          <a:p>
            <a:pPr indent="0" lvl="0" marL="0" marR="0" rtl="0" algn="l">
              <a:lnSpc>
                <a:spcPct val="112000"/>
              </a:lnSpc>
              <a:spcBef>
                <a:spcPts val="0"/>
              </a:spcBef>
              <a:spcAft>
                <a:spcPts val="0"/>
              </a:spcAft>
              <a:buNone/>
            </a:pPr>
            <a:r>
              <a:rPr b="0" i="0" lang="en" sz="1500" u="none" cap="none" strike="noStrike">
                <a:solidFill>
                  <a:srgbClr val="2E403D"/>
                </a:solidFill>
                <a:latin typeface="Solway"/>
                <a:ea typeface="Solway"/>
                <a:cs typeface="Solway"/>
                <a:sym typeface="Solway"/>
              </a:rPr>
              <a:t>MAIN POINT</a:t>
            </a:r>
            <a:endParaRPr sz="700"/>
          </a:p>
        </p:txBody>
      </p:sp>
      <p:sp>
        <p:nvSpPr>
          <p:cNvPr id="507" name="Google Shape;507;p21"/>
          <p:cNvSpPr txBox="1"/>
          <p:nvPr/>
        </p:nvSpPr>
        <p:spPr>
          <a:xfrm>
            <a:off x="877295" y="2670990"/>
            <a:ext cx="2379649" cy="34607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 sz="1000" u="none" cap="none" strike="noStrike">
                <a:solidFill>
                  <a:srgbClr val="000000"/>
                </a:solidFill>
                <a:latin typeface="Nunito"/>
                <a:ea typeface="Nunito"/>
                <a:cs typeface="Nunito"/>
                <a:sym typeface="Nunito"/>
              </a:rPr>
              <a:t>Lorem ipsum dolor sit amet, consectetur adipiscing elit, sed do eiusmod tempor</a:t>
            </a:r>
            <a:endParaRPr sz="700"/>
          </a:p>
        </p:txBody>
      </p:sp>
      <p:sp>
        <p:nvSpPr>
          <p:cNvPr id="508" name="Google Shape;508;p21"/>
          <p:cNvSpPr txBox="1"/>
          <p:nvPr/>
        </p:nvSpPr>
        <p:spPr>
          <a:xfrm>
            <a:off x="5973585" y="2670990"/>
            <a:ext cx="2656065" cy="346075"/>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 sz="1000" u="none" cap="none" strike="noStrike">
                <a:solidFill>
                  <a:srgbClr val="000000"/>
                </a:solidFill>
                <a:latin typeface="Nunito"/>
                <a:ea typeface="Nunito"/>
                <a:cs typeface="Nunito"/>
                <a:sym typeface="Nunito"/>
              </a:rPr>
              <a:t>Lorem ipsum dolor sit amet, consectetur adipiscing elit, sed do eiusmod tempor</a:t>
            </a:r>
            <a:endParaRPr sz="700"/>
          </a:p>
        </p:txBody>
      </p:sp>
      <p:sp>
        <p:nvSpPr>
          <p:cNvPr id="509" name="Google Shape;509;p21"/>
          <p:cNvSpPr txBox="1"/>
          <p:nvPr/>
        </p:nvSpPr>
        <p:spPr>
          <a:xfrm>
            <a:off x="6667191" y="2349274"/>
            <a:ext cx="1542538" cy="215265"/>
          </a:xfrm>
          <a:prstGeom prst="rect">
            <a:avLst/>
          </a:prstGeom>
          <a:noFill/>
          <a:ln>
            <a:noFill/>
          </a:ln>
        </p:spPr>
        <p:txBody>
          <a:bodyPr anchorCtr="0" anchor="t" bIns="0" lIns="0" spcFirstLastPara="1" rIns="0" wrap="square" tIns="0">
            <a:spAutoFit/>
          </a:bodyPr>
          <a:lstStyle/>
          <a:p>
            <a:pPr indent="0" lvl="0" marL="0" marR="0" rtl="0" algn="r">
              <a:lnSpc>
                <a:spcPct val="112000"/>
              </a:lnSpc>
              <a:spcBef>
                <a:spcPts val="0"/>
              </a:spcBef>
              <a:spcAft>
                <a:spcPts val="0"/>
              </a:spcAft>
              <a:buNone/>
            </a:pPr>
            <a:r>
              <a:rPr b="0" i="0" lang="en" sz="1500" u="none" cap="none" strike="noStrike">
                <a:solidFill>
                  <a:srgbClr val="2E403D"/>
                </a:solidFill>
                <a:latin typeface="Solway"/>
                <a:ea typeface="Solway"/>
                <a:cs typeface="Solway"/>
                <a:sym typeface="Solway"/>
              </a:rPr>
              <a:t>MAIN POINT</a:t>
            </a:r>
            <a:endParaRPr sz="700"/>
          </a:p>
        </p:txBody>
      </p:sp>
      <p:sp>
        <p:nvSpPr>
          <p:cNvPr id="510" name="Google Shape;510;p21"/>
          <p:cNvSpPr txBox="1"/>
          <p:nvPr/>
        </p:nvSpPr>
        <p:spPr>
          <a:xfrm>
            <a:off x="877295" y="3961359"/>
            <a:ext cx="1542539" cy="215265"/>
          </a:xfrm>
          <a:prstGeom prst="rect">
            <a:avLst/>
          </a:prstGeom>
          <a:noFill/>
          <a:ln>
            <a:noFill/>
          </a:ln>
        </p:spPr>
        <p:txBody>
          <a:bodyPr anchorCtr="0" anchor="t" bIns="0" lIns="0" spcFirstLastPara="1" rIns="0" wrap="square" tIns="0">
            <a:spAutoFit/>
          </a:bodyPr>
          <a:lstStyle/>
          <a:p>
            <a:pPr indent="0" lvl="0" marL="0" marR="0" rtl="0" algn="l">
              <a:lnSpc>
                <a:spcPct val="112000"/>
              </a:lnSpc>
              <a:spcBef>
                <a:spcPts val="0"/>
              </a:spcBef>
              <a:spcAft>
                <a:spcPts val="0"/>
              </a:spcAft>
              <a:buNone/>
            </a:pPr>
            <a:r>
              <a:rPr b="0" i="0" lang="en" sz="1500" u="none" cap="none" strike="noStrike">
                <a:solidFill>
                  <a:srgbClr val="2E403D"/>
                </a:solidFill>
                <a:latin typeface="Solway"/>
                <a:ea typeface="Solway"/>
                <a:cs typeface="Solway"/>
                <a:sym typeface="Solway"/>
              </a:rPr>
              <a:t>MAIN POINT</a:t>
            </a:r>
            <a:endParaRPr sz="700"/>
          </a:p>
        </p:txBody>
      </p:sp>
      <p:sp>
        <p:nvSpPr>
          <p:cNvPr id="511" name="Google Shape;511;p21"/>
          <p:cNvSpPr txBox="1"/>
          <p:nvPr/>
        </p:nvSpPr>
        <p:spPr>
          <a:xfrm>
            <a:off x="877295" y="4283075"/>
            <a:ext cx="2304120" cy="34607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 sz="1000" u="none" cap="none" strike="noStrike">
                <a:solidFill>
                  <a:srgbClr val="000000"/>
                </a:solidFill>
                <a:latin typeface="Nunito"/>
                <a:ea typeface="Nunito"/>
                <a:cs typeface="Nunito"/>
                <a:sym typeface="Nunito"/>
              </a:rPr>
              <a:t>Lorem ipsum dolor sit amet, consectetur adipiscing elit, sed do eiusmod tempor</a:t>
            </a:r>
            <a:endParaRPr sz="700"/>
          </a:p>
        </p:txBody>
      </p:sp>
      <p:sp>
        <p:nvSpPr>
          <p:cNvPr id="512" name="Google Shape;512;p21"/>
          <p:cNvSpPr txBox="1"/>
          <p:nvPr/>
        </p:nvSpPr>
        <p:spPr>
          <a:xfrm>
            <a:off x="6381441" y="4283075"/>
            <a:ext cx="2304120" cy="346075"/>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 sz="1000" u="none" cap="none" strike="noStrike">
                <a:solidFill>
                  <a:srgbClr val="000000"/>
                </a:solidFill>
                <a:latin typeface="Nunito"/>
                <a:ea typeface="Nunito"/>
                <a:cs typeface="Nunito"/>
                <a:sym typeface="Nunito"/>
              </a:rPr>
              <a:t>Lorem ipsum dolor sit amet, consectetur adipiscing elit, sed do eiusmod tempor</a:t>
            </a:r>
            <a:endParaRPr sz="700"/>
          </a:p>
        </p:txBody>
      </p:sp>
      <p:sp>
        <p:nvSpPr>
          <p:cNvPr id="513" name="Google Shape;513;p21"/>
          <p:cNvSpPr txBox="1"/>
          <p:nvPr/>
        </p:nvSpPr>
        <p:spPr>
          <a:xfrm>
            <a:off x="6667191" y="3961359"/>
            <a:ext cx="1542538" cy="215265"/>
          </a:xfrm>
          <a:prstGeom prst="rect">
            <a:avLst/>
          </a:prstGeom>
          <a:noFill/>
          <a:ln>
            <a:noFill/>
          </a:ln>
        </p:spPr>
        <p:txBody>
          <a:bodyPr anchorCtr="0" anchor="t" bIns="0" lIns="0" spcFirstLastPara="1" rIns="0" wrap="square" tIns="0">
            <a:spAutoFit/>
          </a:bodyPr>
          <a:lstStyle/>
          <a:p>
            <a:pPr indent="0" lvl="0" marL="0" marR="0" rtl="0" algn="r">
              <a:lnSpc>
                <a:spcPct val="112000"/>
              </a:lnSpc>
              <a:spcBef>
                <a:spcPts val="0"/>
              </a:spcBef>
              <a:spcAft>
                <a:spcPts val="0"/>
              </a:spcAft>
              <a:buNone/>
            </a:pPr>
            <a:r>
              <a:rPr b="0" i="0" lang="en" sz="1500" u="none" cap="none" strike="noStrike">
                <a:solidFill>
                  <a:srgbClr val="2E403D"/>
                </a:solidFill>
                <a:latin typeface="Solway"/>
                <a:ea typeface="Solway"/>
                <a:cs typeface="Solway"/>
                <a:sym typeface="Solway"/>
              </a:rPr>
              <a:t>MAIN POINT</a:t>
            </a:r>
            <a:endParaRPr sz="700"/>
          </a:p>
        </p:txBody>
      </p:sp>
      <p:sp>
        <p:nvSpPr>
          <p:cNvPr id="514" name="Google Shape;514;p21"/>
          <p:cNvSpPr txBox="1"/>
          <p:nvPr/>
        </p:nvSpPr>
        <p:spPr>
          <a:xfrm>
            <a:off x="457700" y="476679"/>
            <a:ext cx="8314325" cy="921946"/>
          </a:xfrm>
          <a:prstGeom prst="rect">
            <a:avLst/>
          </a:prstGeom>
          <a:noFill/>
          <a:ln>
            <a:noFill/>
          </a:ln>
        </p:spPr>
        <p:txBody>
          <a:bodyPr anchorCtr="0" anchor="t" bIns="0" lIns="0" spcFirstLastPara="1" rIns="0" wrap="square" tIns="0">
            <a:spAutoFit/>
          </a:bodyPr>
          <a:lstStyle/>
          <a:p>
            <a:pPr indent="0" lvl="0" marL="0" marR="0" rtl="0" algn="ctr">
              <a:lnSpc>
                <a:spcPct val="111998"/>
              </a:lnSpc>
              <a:spcBef>
                <a:spcPts val="0"/>
              </a:spcBef>
              <a:spcAft>
                <a:spcPts val="0"/>
              </a:spcAft>
              <a:buNone/>
            </a:pPr>
            <a:r>
              <a:rPr b="0" i="0" lang="en" sz="6400" u="none" cap="none" strike="noStrike">
                <a:solidFill>
                  <a:srgbClr val="8D63F5"/>
                </a:solidFill>
                <a:latin typeface="Lilita One"/>
                <a:ea typeface="Lilita One"/>
                <a:cs typeface="Lilita One"/>
                <a:sym typeface="Lilita One"/>
              </a:rPr>
              <a:t>INFOGRAPHIC TITLE</a:t>
            </a:r>
            <a:endParaRPr sz="700"/>
          </a:p>
        </p:txBody>
      </p:sp>
      <p:sp>
        <p:nvSpPr>
          <p:cNvPr id="515" name="Google Shape;515;p21"/>
          <p:cNvSpPr txBox="1"/>
          <p:nvPr/>
        </p:nvSpPr>
        <p:spPr>
          <a:xfrm>
            <a:off x="763007" y="1446757"/>
            <a:ext cx="7617985" cy="16986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000" u="none" cap="none" strike="noStrike">
                <a:solidFill>
                  <a:srgbClr val="000000"/>
                </a:solidFill>
                <a:latin typeface="Nunito"/>
                <a:ea typeface="Nunito"/>
                <a:cs typeface="Nunito"/>
                <a:sym typeface="Nunito"/>
              </a:rPr>
              <a:t>Lorem ipsum dolor sit amet, consectetur adipiscing elit, sed do eiusmod tempor incididunt ut labore et dolore magna aliqua. </a:t>
            </a:r>
            <a:endParaRPr sz="700"/>
          </a:p>
        </p:txBody>
      </p:sp>
      <p:grpSp>
        <p:nvGrpSpPr>
          <p:cNvPr id="516" name="Google Shape;516;p21"/>
          <p:cNvGrpSpPr/>
          <p:nvPr/>
        </p:nvGrpSpPr>
        <p:grpSpPr>
          <a:xfrm>
            <a:off x="457700" y="2339749"/>
            <a:ext cx="257669" cy="257669"/>
            <a:chOff x="0" y="0"/>
            <a:chExt cx="687118" cy="687118"/>
          </a:xfrm>
        </p:grpSpPr>
        <p:grpSp>
          <p:nvGrpSpPr>
            <p:cNvPr id="517" name="Google Shape;517;p21"/>
            <p:cNvGrpSpPr/>
            <p:nvPr/>
          </p:nvGrpSpPr>
          <p:grpSpPr>
            <a:xfrm>
              <a:off x="0" y="0"/>
              <a:ext cx="687118" cy="687118"/>
              <a:chOff x="0" y="0"/>
              <a:chExt cx="812800" cy="812800"/>
            </a:xfrm>
          </p:grpSpPr>
          <p:sp>
            <p:nvSpPr>
              <p:cNvPr id="518" name="Google Shape;518;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C84D"/>
              </a:solidFill>
              <a:ln cap="sq" cmpd="sng" w="38100">
                <a:solidFill>
                  <a:srgbClr val="8D63F5"/>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19" name="Google Shape;519;p21"/>
              <p:cNvSpPr txBox="1"/>
              <p:nvPr/>
            </p:nvSpPr>
            <p:spPr>
              <a:xfrm>
                <a:off x="76200" y="114300"/>
                <a:ext cx="660400" cy="622300"/>
              </a:xfrm>
              <a:prstGeom prst="rect">
                <a:avLst/>
              </a:prstGeom>
              <a:noFill/>
              <a:ln>
                <a:noFill/>
              </a:ln>
            </p:spPr>
            <p:txBody>
              <a:bodyPr anchorCtr="0" anchor="ctr" bIns="25400" lIns="25400" spcFirstLastPara="1" rIns="25400" wrap="square" tIns="25400">
                <a:noAutofit/>
              </a:bodyPr>
              <a:lstStyle/>
              <a:p>
                <a:pPr indent="0" lvl="0" marL="0" marR="0" rtl="0" algn="ctr">
                  <a:lnSpc>
                    <a:spcPct val="13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520" name="Google Shape;520;p21"/>
            <p:cNvSpPr/>
            <p:nvPr/>
          </p:nvSpPr>
          <p:spPr>
            <a:xfrm>
              <a:off x="68810" y="22804"/>
              <a:ext cx="618308" cy="523876"/>
            </a:xfrm>
            <a:custGeom>
              <a:rect b="b" l="l" r="r" t="t"/>
              <a:pathLst>
                <a:path extrusionOk="0" h="523876" w="618308">
                  <a:moveTo>
                    <a:pt x="0" y="0"/>
                  </a:moveTo>
                  <a:lnTo>
                    <a:pt x="618308" y="0"/>
                  </a:lnTo>
                  <a:lnTo>
                    <a:pt x="618308" y="523876"/>
                  </a:lnTo>
                  <a:lnTo>
                    <a:pt x="0" y="523876"/>
                  </a:lnTo>
                  <a:lnTo>
                    <a:pt x="0" y="0"/>
                  </a:lnTo>
                  <a:close/>
                </a:path>
              </a:pathLst>
            </a:custGeom>
            <a:blipFill rotWithShape="1">
              <a:blip r:embed="rId5">
                <a:alphaModFix/>
              </a:blip>
              <a:stretch>
                <a:fillRect b="0" l="0" r="0" t="0"/>
              </a:stretch>
            </a:blipFill>
            <a:ln>
              <a:noFill/>
            </a:ln>
          </p:spPr>
        </p:sp>
      </p:grpSp>
      <p:grpSp>
        <p:nvGrpSpPr>
          <p:cNvPr id="521" name="Google Shape;521;p21"/>
          <p:cNvGrpSpPr/>
          <p:nvPr/>
        </p:nvGrpSpPr>
        <p:grpSpPr>
          <a:xfrm>
            <a:off x="8371981" y="3935395"/>
            <a:ext cx="257670" cy="257669"/>
            <a:chOff x="0" y="0"/>
            <a:chExt cx="687118" cy="687118"/>
          </a:xfrm>
        </p:grpSpPr>
        <p:grpSp>
          <p:nvGrpSpPr>
            <p:cNvPr id="522" name="Google Shape;522;p21"/>
            <p:cNvGrpSpPr/>
            <p:nvPr/>
          </p:nvGrpSpPr>
          <p:grpSpPr>
            <a:xfrm>
              <a:off x="0" y="0"/>
              <a:ext cx="687118" cy="687118"/>
              <a:chOff x="0" y="0"/>
              <a:chExt cx="812800" cy="812800"/>
            </a:xfrm>
          </p:grpSpPr>
          <p:sp>
            <p:nvSpPr>
              <p:cNvPr id="523" name="Google Shape;523;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C84D"/>
              </a:solidFill>
              <a:ln cap="sq" cmpd="sng" w="38100">
                <a:solidFill>
                  <a:srgbClr val="FD7F74"/>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24" name="Google Shape;524;p21"/>
              <p:cNvSpPr txBox="1"/>
              <p:nvPr/>
            </p:nvSpPr>
            <p:spPr>
              <a:xfrm>
                <a:off x="76200" y="114300"/>
                <a:ext cx="660400" cy="622300"/>
              </a:xfrm>
              <a:prstGeom prst="rect">
                <a:avLst/>
              </a:prstGeom>
              <a:noFill/>
              <a:ln>
                <a:noFill/>
              </a:ln>
            </p:spPr>
            <p:txBody>
              <a:bodyPr anchorCtr="0" anchor="ctr" bIns="25400" lIns="25400" spcFirstLastPara="1" rIns="25400" wrap="square" tIns="25400">
                <a:noAutofit/>
              </a:bodyPr>
              <a:lstStyle/>
              <a:p>
                <a:pPr indent="0" lvl="0" marL="0" marR="0" rtl="0" algn="ctr">
                  <a:lnSpc>
                    <a:spcPct val="13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525" name="Google Shape;525;p21"/>
            <p:cNvSpPr/>
            <p:nvPr/>
          </p:nvSpPr>
          <p:spPr>
            <a:xfrm>
              <a:off x="68810" y="22804"/>
              <a:ext cx="618308" cy="523876"/>
            </a:xfrm>
            <a:custGeom>
              <a:rect b="b" l="l" r="r" t="t"/>
              <a:pathLst>
                <a:path extrusionOk="0" h="523876" w="618308">
                  <a:moveTo>
                    <a:pt x="0" y="0"/>
                  </a:moveTo>
                  <a:lnTo>
                    <a:pt x="618308" y="0"/>
                  </a:lnTo>
                  <a:lnTo>
                    <a:pt x="618308" y="523876"/>
                  </a:lnTo>
                  <a:lnTo>
                    <a:pt x="0" y="523876"/>
                  </a:lnTo>
                  <a:lnTo>
                    <a:pt x="0" y="0"/>
                  </a:lnTo>
                  <a:close/>
                </a:path>
              </a:pathLst>
            </a:custGeom>
            <a:blipFill rotWithShape="1">
              <a:blip r:embed="rId6">
                <a:alphaModFix/>
              </a:blip>
              <a:stretch>
                <a:fillRect b="0" l="0" r="0" t="0"/>
              </a:stretch>
            </a:blipFill>
            <a:ln>
              <a:noFill/>
            </a:ln>
          </p:spPr>
        </p:sp>
      </p:grpSp>
      <p:grpSp>
        <p:nvGrpSpPr>
          <p:cNvPr id="526" name="Google Shape;526;p21"/>
          <p:cNvGrpSpPr/>
          <p:nvPr/>
        </p:nvGrpSpPr>
        <p:grpSpPr>
          <a:xfrm>
            <a:off x="8371981" y="2339749"/>
            <a:ext cx="257670" cy="257669"/>
            <a:chOff x="0" y="0"/>
            <a:chExt cx="687118" cy="687118"/>
          </a:xfrm>
        </p:grpSpPr>
        <p:grpSp>
          <p:nvGrpSpPr>
            <p:cNvPr id="527" name="Google Shape;527;p21"/>
            <p:cNvGrpSpPr/>
            <p:nvPr/>
          </p:nvGrpSpPr>
          <p:grpSpPr>
            <a:xfrm>
              <a:off x="0" y="0"/>
              <a:ext cx="687118" cy="687118"/>
              <a:chOff x="0" y="0"/>
              <a:chExt cx="812800" cy="812800"/>
            </a:xfrm>
          </p:grpSpPr>
          <p:sp>
            <p:nvSpPr>
              <p:cNvPr id="528" name="Google Shape;528;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C84D"/>
              </a:solidFill>
              <a:ln cap="sq" cmpd="sng" w="38100">
                <a:solidFill>
                  <a:srgbClr val="2E403D"/>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29" name="Google Shape;529;p21"/>
              <p:cNvSpPr txBox="1"/>
              <p:nvPr/>
            </p:nvSpPr>
            <p:spPr>
              <a:xfrm>
                <a:off x="76200" y="114300"/>
                <a:ext cx="660400" cy="622300"/>
              </a:xfrm>
              <a:prstGeom prst="rect">
                <a:avLst/>
              </a:prstGeom>
              <a:noFill/>
              <a:ln>
                <a:noFill/>
              </a:ln>
            </p:spPr>
            <p:txBody>
              <a:bodyPr anchorCtr="0" anchor="ctr" bIns="25400" lIns="25400" spcFirstLastPara="1" rIns="25400" wrap="square" tIns="25400">
                <a:noAutofit/>
              </a:bodyPr>
              <a:lstStyle/>
              <a:p>
                <a:pPr indent="0" lvl="0" marL="0" marR="0" rtl="0" algn="ctr">
                  <a:lnSpc>
                    <a:spcPct val="13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530" name="Google Shape;530;p21"/>
            <p:cNvSpPr/>
            <p:nvPr/>
          </p:nvSpPr>
          <p:spPr>
            <a:xfrm>
              <a:off x="68810" y="22804"/>
              <a:ext cx="618308" cy="523876"/>
            </a:xfrm>
            <a:custGeom>
              <a:rect b="b" l="l" r="r" t="t"/>
              <a:pathLst>
                <a:path extrusionOk="0" h="523876" w="618308">
                  <a:moveTo>
                    <a:pt x="0" y="0"/>
                  </a:moveTo>
                  <a:lnTo>
                    <a:pt x="618308" y="0"/>
                  </a:lnTo>
                  <a:lnTo>
                    <a:pt x="618308" y="523876"/>
                  </a:lnTo>
                  <a:lnTo>
                    <a:pt x="0" y="523876"/>
                  </a:lnTo>
                  <a:lnTo>
                    <a:pt x="0" y="0"/>
                  </a:lnTo>
                  <a:close/>
                </a:path>
              </a:pathLst>
            </a:custGeom>
            <a:blipFill rotWithShape="1">
              <a:blip r:embed="rId7">
                <a:alphaModFix/>
              </a:blip>
              <a:stretch>
                <a:fillRect b="0" l="0" r="0" t="0"/>
              </a:stretch>
            </a:blipFill>
            <a:ln>
              <a:noFill/>
            </a:ln>
          </p:spPr>
        </p:sp>
      </p:grpSp>
      <p:grpSp>
        <p:nvGrpSpPr>
          <p:cNvPr id="531" name="Google Shape;531;p21"/>
          <p:cNvGrpSpPr/>
          <p:nvPr/>
        </p:nvGrpSpPr>
        <p:grpSpPr>
          <a:xfrm>
            <a:off x="457700" y="3935395"/>
            <a:ext cx="257669" cy="257669"/>
            <a:chOff x="0" y="0"/>
            <a:chExt cx="687118" cy="687118"/>
          </a:xfrm>
        </p:grpSpPr>
        <p:grpSp>
          <p:nvGrpSpPr>
            <p:cNvPr id="532" name="Google Shape;532;p21"/>
            <p:cNvGrpSpPr/>
            <p:nvPr/>
          </p:nvGrpSpPr>
          <p:grpSpPr>
            <a:xfrm>
              <a:off x="0" y="0"/>
              <a:ext cx="687118" cy="687118"/>
              <a:chOff x="0" y="0"/>
              <a:chExt cx="812800" cy="812800"/>
            </a:xfrm>
          </p:grpSpPr>
          <p:sp>
            <p:nvSpPr>
              <p:cNvPr id="533" name="Google Shape;533;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C84D"/>
              </a:solidFill>
              <a:ln cap="sq" cmpd="sng" w="38100">
                <a:solidFill>
                  <a:srgbClr val="FEF8E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34" name="Google Shape;534;p21"/>
              <p:cNvSpPr txBox="1"/>
              <p:nvPr/>
            </p:nvSpPr>
            <p:spPr>
              <a:xfrm>
                <a:off x="76200" y="114300"/>
                <a:ext cx="660400" cy="622300"/>
              </a:xfrm>
              <a:prstGeom prst="rect">
                <a:avLst/>
              </a:prstGeom>
              <a:noFill/>
              <a:ln>
                <a:noFill/>
              </a:ln>
            </p:spPr>
            <p:txBody>
              <a:bodyPr anchorCtr="0" anchor="ctr" bIns="25400" lIns="25400" spcFirstLastPara="1" rIns="25400" wrap="square" tIns="25400">
                <a:noAutofit/>
              </a:bodyPr>
              <a:lstStyle/>
              <a:p>
                <a:pPr indent="0" lvl="0" marL="0" marR="0" rtl="0" algn="ctr">
                  <a:lnSpc>
                    <a:spcPct val="13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535" name="Google Shape;535;p21"/>
            <p:cNvSpPr/>
            <p:nvPr/>
          </p:nvSpPr>
          <p:spPr>
            <a:xfrm>
              <a:off x="68810" y="22804"/>
              <a:ext cx="618308" cy="523876"/>
            </a:xfrm>
            <a:custGeom>
              <a:rect b="b" l="l" r="r" t="t"/>
              <a:pathLst>
                <a:path extrusionOk="0" h="523876" w="618308">
                  <a:moveTo>
                    <a:pt x="0" y="0"/>
                  </a:moveTo>
                  <a:lnTo>
                    <a:pt x="618308" y="0"/>
                  </a:lnTo>
                  <a:lnTo>
                    <a:pt x="618308" y="523876"/>
                  </a:lnTo>
                  <a:lnTo>
                    <a:pt x="0" y="523876"/>
                  </a:lnTo>
                  <a:lnTo>
                    <a:pt x="0" y="0"/>
                  </a:lnTo>
                  <a:close/>
                </a:path>
              </a:pathLst>
            </a:custGeom>
            <a:blipFill rotWithShape="1">
              <a:blip r:embed="rId8">
                <a:alphaModFix/>
              </a:blip>
              <a:stretch>
                <a:fillRect b="0" l="0" r="0" t="0"/>
              </a:stretch>
            </a:blipFill>
            <a:ln>
              <a:noFill/>
            </a:ln>
          </p:spPr>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C64D"/>
        </a:solidFill>
      </p:bgPr>
    </p:bg>
    <p:spTree>
      <p:nvGrpSpPr>
        <p:cNvPr id="539" name="Shape 539"/>
        <p:cNvGrpSpPr/>
        <p:nvPr/>
      </p:nvGrpSpPr>
      <p:grpSpPr>
        <a:xfrm>
          <a:off x="0" y="0"/>
          <a:ext cx="0" cy="0"/>
          <a:chOff x="0" y="0"/>
          <a:chExt cx="0" cy="0"/>
        </a:xfrm>
      </p:grpSpPr>
      <p:grpSp>
        <p:nvGrpSpPr>
          <p:cNvPr id="540" name="Google Shape;540;p22"/>
          <p:cNvGrpSpPr/>
          <p:nvPr/>
        </p:nvGrpSpPr>
        <p:grpSpPr>
          <a:xfrm>
            <a:off x="440202" y="615189"/>
            <a:ext cx="1828800" cy="2809875"/>
            <a:chOff x="0" y="0"/>
            <a:chExt cx="812800" cy="1248833"/>
          </a:xfrm>
        </p:grpSpPr>
        <p:sp>
          <p:nvSpPr>
            <p:cNvPr id="541" name="Google Shape;541;p22"/>
            <p:cNvSpPr/>
            <p:nvPr/>
          </p:nvSpPr>
          <p:spPr>
            <a:xfrm>
              <a:off x="0" y="0"/>
              <a:ext cx="812800" cy="1248833"/>
            </a:xfrm>
            <a:custGeom>
              <a:rect b="b" l="l" r="r" t="t"/>
              <a:pathLst>
                <a:path extrusionOk="0" h="1248833" w="812800">
                  <a:moveTo>
                    <a:pt x="107950" y="0"/>
                  </a:moveTo>
                  <a:lnTo>
                    <a:pt x="704850" y="0"/>
                  </a:lnTo>
                  <a:cubicBezTo>
                    <a:pt x="764469" y="0"/>
                    <a:pt x="812800" y="48331"/>
                    <a:pt x="812800" y="107950"/>
                  </a:cubicBezTo>
                  <a:lnTo>
                    <a:pt x="812800" y="1140883"/>
                  </a:lnTo>
                  <a:cubicBezTo>
                    <a:pt x="812800" y="1169513"/>
                    <a:pt x="801427" y="1196971"/>
                    <a:pt x="781182" y="1217216"/>
                  </a:cubicBezTo>
                  <a:cubicBezTo>
                    <a:pt x="760938" y="1237460"/>
                    <a:pt x="733480" y="1248833"/>
                    <a:pt x="704850" y="1248833"/>
                  </a:cubicBezTo>
                  <a:lnTo>
                    <a:pt x="107950" y="1248833"/>
                  </a:lnTo>
                  <a:cubicBezTo>
                    <a:pt x="48331" y="1248833"/>
                    <a:pt x="0" y="1200502"/>
                    <a:pt x="0" y="1140883"/>
                  </a:cubicBezTo>
                  <a:lnTo>
                    <a:pt x="0" y="107950"/>
                  </a:lnTo>
                  <a:cubicBezTo>
                    <a:pt x="0" y="48331"/>
                    <a:pt x="48331" y="0"/>
                    <a:pt x="107950" y="0"/>
                  </a:cubicBezTo>
                  <a:close/>
                </a:path>
              </a:pathLst>
            </a:custGeom>
            <a:solidFill>
              <a:srgbClr val="FEF8E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42" name="Google Shape;542;p22"/>
            <p:cNvSpPr txBox="1"/>
            <p:nvPr/>
          </p:nvSpPr>
          <p:spPr>
            <a:xfrm>
              <a:off x="0" y="38100"/>
              <a:ext cx="812800" cy="1210733"/>
            </a:xfrm>
            <a:prstGeom prst="rect">
              <a:avLst/>
            </a:prstGeom>
            <a:noFill/>
            <a:ln>
              <a:noFill/>
            </a:ln>
          </p:spPr>
          <p:txBody>
            <a:bodyPr anchorCtr="0" anchor="ctr" bIns="25400" lIns="25400" spcFirstLastPara="1" rIns="25400" wrap="square" tIns="25400">
              <a:noAutofit/>
            </a:bodyPr>
            <a:lstStyle/>
            <a:p>
              <a:pPr indent="0" lvl="0" marL="0" marR="0" rtl="0" algn="ctr">
                <a:lnSpc>
                  <a:spcPct val="13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43" name="Google Shape;543;p22"/>
          <p:cNvGrpSpPr/>
          <p:nvPr/>
        </p:nvGrpSpPr>
        <p:grpSpPr>
          <a:xfrm>
            <a:off x="382099" y="395161"/>
            <a:ext cx="440055" cy="440055"/>
            <a:chOff x="0" y="0"/>
            <a:chExt cx="1173480" cy="1173480"/>
          </a:xfrm>
        </p:grpSpPr>
        <p:grpSp>
          <p:nvGrpSpPr>
            <p:cNvPr id="544" name="Google Shape;544;p22"/>
            <p:cNvGrpSpPr/>
            <p:nvPr/>
          </p:nvGrpSpPr>
          <p:grpSpPr>
            <a:xfrm>
              <a:off x="0" y="0"/>
              <a:ext cx="1173480" cy="1173480"/>
              <a:chOff x="0" y="0"/>
              <a:chExt cx="812800" cy="812800"/>
            </a:xfrm>
          </p:grpSpPr>
          <p:sp>
            <p:nvSpPr>
              <p:cNvPr id="545" name="Google Shape;545;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8E0"/>
              </a:solidFill>
              <a:ln cap="sq" cmpd="sng" w="38100">
                <a:solidFill>
                  <a:srgbClr val="8D63F5"/>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46" name="Google Shape;546;p22"/>
              <p:cNvSpPr txBox="1"/>
              <p:nvPr/>
            </p:nvSpPr>
            <p:spPr>
              <a:xfrm>
                <a:off x="76200" y="114300"/>
                <a:ext cx="660400" cy="622300"/>
              </a:xfrm>
              <a:prstGeom prst="rect">
                <a:avLst/>
              </a:prstGeom>
              <a:noFill/>
              <a:ln>
                <a:noFill/>
              </a:ln>
            </p:spPr>
            <p:txBody>
              <a:bodyPr anchorCtr="0" anchor="ctr" bIns="25400" lIns="25400" spcFirstLastPara="1" rIns="25400" wrap="square" tIns="25400">
                <a:noAutofit/>
              </a:bodyPr>
              <a:lstStyle/>
              <a:p>
                <a:pPr indent="0" lvl="0" marL="0" marR="0" rtl="0" algn="ctr">
                  <a:lnSpc>
                    <a:spcPct val="13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547" name="Google Shape;547;p22"/>
            <p:cNvSpPr/>
            <p:nvPr/>
          </p:nvSpPr>
          <p:spPr>
            <a:xfrm>
              <a:off x="218440" y="139975"/>
              <a:ext cx="874724" cy="741130"/>
            </a:xfrm>
            <a:custGeom>
              <a:rect b="b" l="l" r="r" t="t"/>
              <a:pathLst>
                <a:path extrusionOk="0" h="741130" w="874724">
                  <a:moveTo>
                    <a:pt x="0" y="0"/>
                  </a:moveTo>
                  <a:lnTo>
                    <a:pt x="874724" y="0"/>
                  </a:lnTo>
                  <a:lnTo>
                    <a:pt x="874724" y="741130"/>
                  </a:lnTo>
                  <a:lnTo>
                    <a:pt x="0" y="741130"/>
                  </a:lnTo>
                  <a:lnTo>
                    <a:pt x="0" y="0"/>
                  </a:lnTo>
                  <a:close/>
                </a:path>
              </a:pathLst>
            </a:custGeom>
            <a:blipFill rotWithShape="1">
              <a:blip r:embed="rId3">
                <a:alphaModFix/>
              </a:blip>
              <a:stretch>
                <a:fillRect b="0" l="0" r="0" t="0"/>
              </a:stretch>
            </a:blipFill>
            <a:ln>
              <a:noFill/>
            </a:ln>
          </p:spPr>
        </p:sp>
      </p:grpSp>
      <p:grpSp>
        <p:nvGrpSpPr>
          <p:cNvPr id="548" name="Google Shape;548;p22"/>
          <p:cNvGrpSpPr/>
          <p:nvPr/>
        </p:nvGrpSpPr>
        <p:grpSpPr>
          <a:xfrm>
            <a:off x="4745343" y="1951145"/>
            <a:ext cx="1828800" cy="2809875"/>
            <a:chOff x="0" y="0"/>
            <a:chExt cx="812800" cy="1248833"/>
          </a:xfrm>
        </p:grpSpPr>
        <p:sp>
          <p:nvSpPr>
            <p:cNvPr id="549" name="Google Shape;549;p22"/>
            <p:cNvSpPr/>
            <p:nvPr/>
          </p:nvSpPr>
          <p:spPr>
            <a:xfrm>
              <a:off x="0" y="0"/>
              <a:ext cx="812800" cy="1248833"/>
            </a:xfrm>
            <a:custGeom>
              <a:rect b="b" l="l" r="r" t="t"/>
              <a:pathLst>
                <a:path extrusionOk="0" h="1248833" w="812800">
                  <a:moveTo>
                    <a:pt x="107950" y="0"/>
                  </a:moveTo>
                  <a:lnTo>
                    <a:pt x="704850" y="0"/>
                  </a:lnTo>
                  <a:cubicBezTo>
                    <a:pt x="764469" y="0"/>
                    <a:pt x="812800" y="48331"/>
                    <a:pt x="812800" y="107950"/>
                  </a:cubicBezTo>
                  <a:lnTo>
                    <a:pt x="812800" y="1140883"/>
                  </a:lnTo>
                  <a:cubicBezTo>
                    <a:pt x="812800" y="1169513"/>
                    <a:pt x="801427" y="1196971"/>
                    <a:pt x="781182" y="1217216"/>
                  </a:cubicBezTo>
                  <a:cubicBezTo>
                    <a:pt x="760938" y="1237460"/>
                    <a:pt x="733480" y="1248833"/>
                    <a:pt x="704850" y="1248833"/>
                  </a:cubicBezTo>
                  <a:lnTo>
                    <a:pt x="107950" y="1248833"/>
                  </a:lnTo>
                  <a:cubicBezTo>
                    <a:pt x="48331" y="1248833"/>
                    <a:pt x="0" y="1200502"/>
                    <a:pt x="0" y="1140883"/>
                  </a:cubicBezTo>
                  <a:lnTo>
                    <a:pt x="0" y="107950"/>
                  </a:lnTo>
                  <a:cubicBezTo>
                    <a:pt x="0" y="48331"/>
                    <a:pt x="48331" y="0"/>
                    <a:pt x="107950" y="0"/>
                  </a:cubicBezTo>
                  <a:close/>
                </a:path>
              </a:pathLst>
            </a:custGeom>
            <a:solidFill>
              <a:srgbClr val="FEF8E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50" name="Google Shape;550;p22"/>
            <p:cNvSpPr txBox="1"/>
            <p:nvPr/>
          </p:nvSpPr>
          <p:spPr>
            <a:xfrm>
              <a:off x="0" y="38100"/>
              <a:ext cx="812800" cy="1210733"/>
            </a:xfrm>
            <a:prstGeom prst="rect">
              <a:avLst/>
            </a:prstGeom>
            <a:noFill/>
            <a:ln>
              <a:noFill/>
            </a:ln>
          </p:spPr>
          <p:txBody>
            <a:bodyPr anchorCtr="0" anchor="ctr" bIns="25400" lIns="25400" spcFirstLastPara="1" rIns="25400" wrap="square" tIns="25400">
              <a:noAutofit/>
            </a:bodyPr>
            <a:lstStyle/>
            <a:p>
              <a:pPr indent="0" lvl="0" marL="0" marR="0" rtl="0" algn="ctr">
                <a:lnSpc>
                  <a:spcPct val="13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51" name="Google Shape;551;p22"/>
          <p:cNvGrpSpPr/>
          <p:nvPr/>
        </p:nvGrpSpPr>
        <p:grpSpPr>
          <a:xfrm>
            <a:off x="4687241" y="1731118"/>
            <a:ext cx="440055" cy="440055"/>
            <a:chOff x="0" y="0"/>
            <a:chExt cx="812800" cy="812800"/>
          </a:xfrm>
        </p:grpSpPr>
        <p:sp>
          <p:nvSpPr>
            <p:cNvPr id="552" name="Google Shape;552;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8E0"/>
            </a:solidFill>
            <a:ln cap="sq" cmpd="sng" w="38100">
              <a:solidFill>
                <a:srgbClr val="8D63F5"/>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53" name="Google Shape;553;p22"/>
            <p:cNvSpPr txBox="1"/>
            <p:nvPr/>
          </p:nvSpPr>
          <p:spPr>
            <a:xfrm>
              <a:off x="76200" y="114300"/>
              <a:ext cx="660400" cy="622300"/>
            </a:xfrm>
            <a:prstGeom prst="rect">
              <a:avLst/>
            </a:prstGeom>
            <a:noFill/>
            <a:ln>
              <a:noFill/>
            </a:ln>
          </p:spPr>
          <p:txBody>
            <a:bodyPr anchorCtr="0" anchor="ctr" bIns="25400" lIns="25400" spcFirstLastPara="1" rIns="25400" wrap="square" tIns="25400">
              <a:noAutofit/>
            </a:bodyPr>
            <a:lstStyle/>
            <a:p>
              <a:pPr indent="0" lvl="0" marL="0" marR="0" rtl="0" algn="ctr">
                <a:lnSpc>
                  <a:spcPct val="13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554" name="Google Shape;554;p22"/>
          <p:cNvSpPr/>
          <p:nvPr/>
        </p:nvSpPr>
        <p:spPr>
          <a:xfrm>
            <a:off x="4769155" y="1783609"/>
            <a:ext cx="328022" cy="277924"/>
          </a:xfrm>
          <a:custGeom>
            <a:rect b="b" l="l" r="r" t="t"/>
            <a:pathLst>
              <a:path extrusionOk="0" h="555847" w="656043">
                <a:moveTo>
                  <a:pt x="0" y="0"/>
                </a:moveTo>
                <a:lnTo>
                  <a:pt x="656043" y="0"/>
                </a:lnTo>
                <a:lnTo>
                  <a:pt x="656043" y="555847"/>
                </a:lnTo>
                <a:lnTo>
                  <a:pt x="0" y="555847"/>
                </a:lnTo>
                <a:lnTo>
                  <a:pt x="0" y="0"/>
                </a:lnTo>
                <a:close/>
              </a:path>
            </a:pathLst>
          </a:custGeom>
          <a:blipFill rotWithShape="1">
            <a:blip r:embed="rId3">
              <a:alphaModFix/>
            </a:blip>
            <a:stretch>
              <a:fillRect b="0" l="0" r="0" t="0"/>
            </a:stretch>
          </a:blipFill>
          <a:ln>
            <a:noFill/>
          </a:ln>
        </p:spPr>
      </p:sp>
      <p:grpSp>
        <p:nvGrpSpPr>
          <p:cNvPr id="555" name="Google Shape;555;p22"/>
          <p:cNvGrpSpPr/>
          <p:nvPr/>
        </p:nvGrpSpPr>
        <p:grpSpPr>
          <a:xfrm>
            <a:off x="2592772" y="1982260"/>
            <a:ext cx="1828800" cy="2809875"/>
            <a:chOff x="0" y="0"/>
            <a:chExt cx="812800" cy="1248833"/>
          </a:xfrm>
        </p:grpSpPr>
        <p:sp>
          <p:nvSpPr>
            <p:cNvPr id="556" name="Google Shape;556;p22"/>
            <p:cNvSpPr/>
            <p:nvPr/>
          </p:nvSpPr>
          <p:spPr>
            <a:xfrm>
              <a:off x="0" y="0"/>
              <a:ext cx="812800" cy="1248833"/>
            </a:xfrm>
            <a:custGeom>
              <a:rect b="b" l="l" r="r" t="t"/>
              <a:pathLst>
                <a:path extrusionOk="0" h="1248833" w="812800">
                  <a:moveTo>
                    <a:pt x="107950" y="0"/>
                  </a:moveTo>
                  <a:lnTo>
                    <a:pt x="704850" y="0"/>
                  </a:lnTo>
                  <a:cubicBezTo>
                    <a:pt x="764469" y="0"/>
                    <a:pt x="812800" y="48331"/>
                    <a:pt x="812800" y="107950"/>
                  </a:cubicBezTo>
                  <a:lnTo>
                    <a:pt x="812800" y="1140883"/>
                  </a:lnTo>
                  <a:cubicBezTo>
                    <a:pt x="812800" y="1169513"/>
                    <a:pt x="801427" y="1196971"/>
                    <a:pt x="781182" y="1217216"/>
                  </a:cubicBezTo>
                  <a:cubicBezTo>
                    <a:pt x="760938" y="1237460"/>
                    <a:pt x="733480" y="1248833"/>
                    <a:pt x="704850" y="1248833"/>
                  </a:cubicBezTo>
                  <a:lnTo>
                    <a:pt x="107950" y="1248833"/>
                  </a:lnTo>
                  <a:cubicBezTo>
                    <a:pt x="48331" y="1248833"/>
                    <a:pt x="0" y="1200502"/>
                    <a:pt x="0" y="1140883"/>
                  </a:cubicBezTo>
                  <a:lnTo>
                    <a:pt x="0" y="107950"/>
                  </a:lnTo>
                  <a:cubicBezTo>
                    <a:pt x="0" y="48331"/>
                    <a:pt x="48331" y="0"/>
                    <a:pt x="107950" y="0"/>
                  </a:cubicBezTo>
                  <a:close/>
                </a:path>
              </a:pathLst>
            </a:custGeom>
            <a:solidFill>
              <a:srgbClr val="FEF8E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57" name="Google Shape;557;p22"/>
            <p:cNvSpPr txBox="1"/>
            <p:nvPr/>
          </p:nvSpPr>
          <p:spPr>
            <a:xfrm>
              <a:off x="0" y="38100"/>
              <a:ext cx="812800" cy="1210733"/>
            </a:xfrm>
            <a:prstGeom prst="rect">
              <a:avLst/>
            </a:prstGeom>
            <a:noFill/>
            <a:ln>
              <a:noFill/>
            </a:ln>
          </p:spPr>
          <p:txBody>
            <a:bodyPr anchorCtr="0" anchor="ctr" bIns="25400" lIns="25400" spcFirstLastPara="1" rIns="25400" wrap="square" tIns="25400">
              <a:noAutofit/>
            </a:bodyPr>
            <a:lstStyle/>
            <a:p>
              <a:pPr indent="0" lvl="0" marL="0" marR="0" rtl="0" algn="ctr">
                <a:lnSpc>
                  <a:spcPct val="13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58" name="Google Shape;558;p22"/>
          <p:cNvGrpSpPr/>
          <p:nvPr/>
        </p:nvGrpSpPr>
        <p:grpSpPr>
          <a:xfrm>
            <a:off x="2534670" y="1762232"/>
            <a:ext cx="440055" cy="440055"/>
            <a:chOff x="0" y="0"/>
            <a:chExt cx="812800" cy="812800"/>
          </a:xfrm>
        </p:grpSpPr>
        <p:sp>
          <p:nvSpPr>
            <p:cNvPr id="559" name="Google Shape;559;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8E0"/>
            </a:solidFill>
            <a:ln cap="sq" cmpd="sng" w="38100">
              <a:solidFill>
                <a:srgbClr val="8D63F5"/>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60" name="Google Shape;560;p22"/>
            <p:cNvSpPr txBox="1"/>
            <p:nvPr/>
          </p:nvSpPr>
          <p:spPr>
            <a:xfrm>
              <a:off x="76200" y="114300"/>
              <a:ext cx="660400" cy="622300"/>
            </a:xfrm>
            <a:prstGeom prst="rect">
              <a:avLst/>
            </a:prstGeom>
            <a:noFill/>
            <a:ln>
              <a:noFill/>
            </a:ln>
          </p:spPr>
          <p:txBody>
            <a:bodyPr anchorCtr="0" anchor="ctr" bIns="25400" lIns="25400" spcFirstLastPara="1" rIns="25400" wrap="square" tIns="25400">
              <a:noAutofit/>
            </a:bodyPr>
            <a:lstStyle/>
            <a:p>
              <a:pPr indent="0" lvl="0" marL="0" marR="0" rtl="0" algn="ctr">
                <a:lnSpc>
                  <a:spcPct val="13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561" name="Google Shape;561;p22"/>
          <p:cNvSpPr/>
          <p:nvPr/>
        </p:nvSpPr>
        <p:spPr>
          <a:xfrm>
            <a:off x="2616585" y="1814723"/>
            <a:ext cx="328022" cy="277924"/>
          </a:xfrm>
          <a:custGeom>
            <a:rect b="b" l="l" r="r" t="t"/>
            <a:pathLst>
              <a:path extrusionOk="0" h="555847" w="656043">
                <a:moveTo>
                  <a:pt x="0" y="0"/>
                </a:moveTo>
                <a:lnTo>
                  <a:pt x="656043" y="0"/>
                </a:lnTo>
                <a:lnTo>
                  <a:pt x="656043" y="555847"/>
                </a:lnTo>
                <a:lnTo>
                  <a:pt x="0" y="555847"/>
                </a:lnTo>
                <a:lnTo>
                  <a:pt x="0" y="0"/>
                </a:lnTo>
                <a:close/>
              </a:path>
            </a:pathLst>
          </a:custGeom>
          <a:blipFill rotWithShape="1">
            <a:blip r:embed="rId3">
              <a:alphaModFix/>
            </a:blip>
            <a:stretch>
              <a:fillRect b="0" l="0" r="0" t="0"/>
            </a:stretch>
          </a:blipFill>
          <a:ln>
            <a:noFill/>
          </a:ln>
        </p:spPr>
      </p:sp>
      <p:grpSp>
        <p:nvGrpSpPr>
          <p:cNvPr id="562" name="Google Shape;562;p22"/>
          <p:cNvGrpSpPr/>
          <p:nvPr/>
        </p:nvGrpSpPr>
        <p:grpSpPr>
          <a:xfrm>
            <a:off x="6897913" y="1982260"/>
            <a:ext cx="1828800" cy="2809875"/>
            <a:chOff x="0" y="0"/>
            <a:chExt cx="812800" cy="1248833"/>
          </a:xfrm>
        </p:grpSpPr>
        <p:sp>
          <p:nvSpPr>
            <p:cNvPr id="563" name="Google Shape;563;p22"/>
            <p:cNvSpPr/>
            <p:nvPr/>
          </p:nvSpPr>
          <p:spPr>
            <a:xfrm>
              <a:off x="0" y="0"/>
              <a:ext cx="812800" cy="1248833"/>
            </a:xfrm>
            <a:custGeom>
              <a:rect b="b" l="l" r="r" t="t"/>
              <a:pathLst>
                <a:path extrusionOk="0" h="1248833" w="812800">
                  <a:moveTo>
                    <a:pt x="107950" y="0"/>
                  </a:moveTo>
                  <a:lnTo>
                    <a:pt x="704850" y="0"/>
                  </a:lnTo>
                  <a:cubicBezTo>
                    <a:pt x="764469" y="0"/>
                    <a:pt x="812800" y="48331"/>
                    <a:pt x="812800" y="107950"/>
                  </a:cubicBezTo>
                  <a:lnTo>
                    <a:pt x="812800" y="1140883"/>
                  </a:lnTo>
                  <a:cubicBezTo>
                    <a:pt x="812800" y="1169513"/>
                    <a:pt x="801427" y="1196971"/>
                    <a:pt x="781182" y="1217216"/>
                  </a:cubicBezTo>
                  <a:cubicBezTo>
                    <a:pt x="760938" y="1237460"/>
                    <a:pt x="733480" y="1248833"/>
                    <a:pt x="704850" y="1248833"/>
                  </a:cubicBezTo>
                  <a:lnTo>
                    <a:pt x="107950" y="1248833"/>
                  </a:lnTo>
                  <a:cubicBezTo>
                    <a:pt x="48331" y="1248833"/>
                    <a:pt x="0" y="1200502"/>
                    <a:pt x="0" y="1140883"/>
                  </a:cubicBezTo>
                  <a:lnTo>
                    <a:pt x="0" y="107950"/>
                  </a:lnTo>
                  <a:cubicBezTo>
                    <a:pt x="0" y="48331"/>
                    <a:pt x="48331" y="0"/>
                    <a:pt x="107950" y="0"/>
                  </a:cubicBezTo>
                  <a:close/>
                </a:path>
              </a:pathLst>
            </a:custGeom>
            <a:solidFill>
              <a:srgbClr val="FEF8E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64" name="Google Shape;564;p22"/>
            <p:cNvSpPr txBox="1"/>
            <p:nvPr/>
          </p:nvSpPr>
          <p:spPr>
            <a:xfrm>
              <a:off x="0" y="38100"/>
              <a:ext cx="812800" cy="1210733"/>
            </a:xfrm>
            <a:prstGeom prst="rect">
              <a:avLst/>
            </a:prstGeom>
            <a:noFill/>
            <a:ln>
              <a:noFill/>
            </a:ln>
          </p:spPr>
          <p:txBody>
            <a:bodyPr anchorCtr="0" anchor="ctr" bIns="25400" lIns="25400" spcFirstLastPara="1" rIns="25400" wrap="square" tIns="25400">
              <a:noAutofit/>
            </a:bodyPr>
            <a:lstStyle/>
            <a:p>
              <a:pPr indent="0" lvl="0" marL="0" marR="0" rtl="0" algn="ctr">
                <a:lnSpc>
                  <a:spcPct val="13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65" name="Google Shape;565;p22"/>
          <p:cNvGrpSpPr/>
          <p:nvPr/>
        </p:nvGrpSpPr>
        <p:grpSpPr>
          <a:xfrm>
            <a:off x="6839811" y="1762232"/>
            <a:ext cx="440055" cy="440055"/>
            <a:chOff x="0" y="0"/>
            <a:chExt cx="812800" cy="812800"/>
          </a:xfrm>
        </p:grpSpPr>
        <p:sp>
          <p:nvSpPr>
            <p:cNvPr id="566" name="Google Shape;566;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8E0"/>
            </a:solidFill>
            <a:ln cap="sq" cmpd="sng" w="38100">
              <a:solidFill>
                <a:srgbClr val="8D63F5"/>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67" name="Google Shape;567;p22"/>
            <p:cNvSpPr txBox="1"/>
            <p:nvPr/>
          </p:nvSpPr>
          <p:spPr>
            <a:xfrm>
              <a:off x="76200" y="114300"/>
              <a:ext cx="660400" cy="622300"/>
            </a:xfrm>
            <a:prstGeom prst="rect">
              <a:avLst/>
            </a:prstGeom>
            <a:noFill/>
            <a:ln>
              <a:noFill/>
            </a:ln>
          </p:spPr>
          <p:txBody>
            <a:bodyPr anchorCtr="0" anchor="ctr" bIns="25400" lIns="25400" spcFirstLastPara="1" rIns="25400" wrap="square" tIns="25400">
              <a:noAutofit/>
            </a:bodyPr>
            <a:lstStyle/>
            <a:p>
              <a:pPr indent="0" lvl="0" marL="0" marR="0" rtl="0" algn="ctr">
                <a:lnSpc>
                  <a:spcPct val="13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568" name="Google Shape;568;p22"/>
          <p:cNvSpPr/>
          <p:nvPr/>
        </p:nvSpPr>
        <p:spPr>
          <a:xfrm>
            <a:off x="6921726" y="1814723"/>
            <a:ext cx="328021" cy="277924"/>
          </a:xfrm>
          <a:custGeom>
            <a:rect b="b" l="l" r="r" t="t"/>
            <a:pathLst>
              <a:path extrusionOk="0" h="555847" w="656043">
                <a:moveTo>
                  <a:pt x="0" y="0"/>
                </a:moveTo>
                <a:lnTo>
                  <a:pt x="656043" y="0"/>
                </a:lnTo>
                <a:lnTo>
                  <a:pt x="656043" y="555847"/>
                </a:lnTo>
                <a:lnTo>
                  <a:pt x="0" y="555847"/>
                </a:lnTo>
                <a:lnTo>
                  <a:pt x="0" y="0"/>
                </a:lnTo>
                <a:close/>
              </a:path>
            </a:pathLst>
          </a:custGeom>
          <a:blipFill rotWithShape="1">
            <a:blip r:embed="rId3">
              <a:alphaModFix/>
            </a:blip>
            <a:stretch>
              <a:fillRect b="0" l="0" r="0" t="0"/>
            </a:stretch>
          </a:blipFill>
          <a:ln>
            <a:noFill/>
          </a:ln>
        </p:spPr>
      </p:sp>
      <p:sp>
        <p:nvSpPr>
          <p:cNvPr id="569" name="Google Shape;569;p22"/>
          <p:cNvSpPr/>
          <p:nvPr/>
        </p:nvSpPr>
        <p:spPr>
          <a:xfrm>
            <a:off x="204875" y="3289968"/>
            <a:ext cx="2329795" cy="2578244"/>
          </a:xfrm>
          <a:custGeom>
            <a:rect b="b" l="l" r="r" t="t"/>
            <a:pathLst>
              <a:path extrusionOk="0" h="5156488" w="4659590">
                <a:moveTo>
                  <a:pt x="0" y="0"/>
                </a:moveTo>
                <a:lnTo>
                  <a:pt x="4659590" y="0"/>
                </a:lnTo>
                <a:lnTo>
                  <a:pt x="4659590" y="5156488"/>
                </a:lnTo>
                <a:lnTo>
                  <a:pt x="0" y="5156488"/>
                </a:lnTo>
                <a:lnTo>
                  <a:pt x="0" y="0"/>
                </a:lnTo>
                <a:close/>
              </a:path>
            </a:pathLst>
          </a:custGeom>
          <a:blipFill rotWithShape="1">
            <a:blip r:embed="rId4">
              <a:alphaModFix/>
            </a:blip>
            <a:stretch>
              <a:fillRect b="0" l="0" r="0" t="0"/>
            </a:stretch>
          </a:blipFill>
          <a:ln>
            <a:noFill/>
          </a:ln>
        </p:spPr>
      </p:sp>
      <p:sp>
        <p:nvSpPr>
          <p:cNvPr id="570" name="Google Shape;570;p22"/>
          <p:cNvSpPr txBox="1"/>
          <p:nvPr/>
        </p:nvSpPr>
        <p:spPr>
          <a:xfrm>
            <a:off x="740126" y="1107862"/>
            <a:ext cx="1228952" cy="215265"/>
          </a:xfrm>
          <a:prstGeom prst="rect">
            <a:avLst/>
          </a:prstGeom>
          <a:noFill/>
          <a:ln>
            <a:noFill/>
          </a:ln>
        </p:spPr>
        <p:txBody>
          <a:bodyPr anchorCtr="0" anchor="t" bIns="0" lIns="0" spcFirstLastPara="1" rIns="0" wrap="square" tIns="0">
            <a:spAutoFit/>
          </a:bodyPr>
          <a:lstStyle/>
          <a:p>
            <a:pPr indent="0" lvl="0" marL="0" marR="0" rtl="0" algn="ctr">
              <a:lnSpc>
                <a:spcPct val="112000"/>
              </a:lnSpc>
              <a:spcBef>
                <a:spcPts val="0"/>
              </a:spcBef>
              <a:spcAft>
                <a:spcPts val="0"/>
              </a:spcAft>
              <a:buNone/>
            </a:pPr>
            <a:r>
              <a:rPr b="0" i="0" lang="en" sz="1500" u="none" cap="none" strike="noStrike">
                <a:solidFill>
                  <a:srgbClr val="2E403D"/>
                </a:solidFill>
                <a:latin typeface="Solway"/>
                <a:ea typeface="Solway"/>
                <a:cs typeface="Solway"/>
                <a:sym typeface="Solway"/>
              </a:rPr>
              <a:t>MAIN POINT</a:t>
            </a:r>
            <a:endParaRPr sz="700"/>
          </a:p>
        </p:txBody>
      </p:sp>
      <p:sp>
        <p:nvSpPr>
          <p:cNvPr id="571" name="Google Shape;571;p22"/>
          <p:cNvSpPr txBox="1"/>
          <p:nvPr/>
        </p:nvSpPr>
        <p:spPr>
          <a:xfrm>
            <a:off x="602126" y="1520223"/>
            <a:ext cx="1504950" cy="698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000" u="none" cap="none" strike="noStrike">
                <a:solidFill>
                  <a:srgbClr val="000000"/>
                </a:solidFill>
                <a:latin typeface="Nunito"/>
                <a:ea typeface="Nunito"/>
                <a:cs typeface="Nunito"/>
                <a:sym typeface="Nunito"/>
              </a:rPr>
              <a:t>Lorem ipsum dolor sit amet, consectetur adipiscing elit, sed do eiusmod tempor</a:t>
            </a:r>
            <a:endParaRPr sz="700"/>
          </a:p>
        </p:txBody>
      </p:sp>
      <p:sp>
        <p:nvSpPr>
          <p:cNvPr id="572" name="Google Shape;572;p22"/>
          <p:cNvSpPr txBox="1"/>
          <p:nvPr/>
        </p:nvSpPr>
        <p:spPr>
          <a:xfrm>
            <a:off x="602126" y="2329531"/>
            <a:ext cx="1504950" cy="698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000" u="none" cap="none" strike="noStrike">
                <a:solidFill>
                  <a:srgbClr val="000000"/>
                </a:solidFill>
                <a:latin typeface="Nunito"/>
                <a:ea typeface="Nunito"/>
                <a:cs typeface="Nunito"/>
                <a:sym typeface="Nunito"/>
              </a:rPr>
              <a:t>Lorem ipsum dolor sit amet, consectetur adipiscing elit, sed do eiusmod tempor</a:t>
            </a:r>
            <a:endParaRPr sz="700"/>
          </a:p>
        </p:txBody>
      </p:sp>
      <p:sp>
        <p:nvSpPr>
          <p:cNvPr id="573" name="Google Shape;573;p22"/>
          <p:cNvSpPr txBox="1"/>
          <p:nvPr/>
        </p:nvSpPr>
        <p:spPr>
          <a:xfrm>
            <a:off x="5045267" y="2443819"/>
            <a:ext cx="1228952" cy="215265"/>
          </a:xfrm>
          <a:prstGeom prst="rect">
            <a:avLst/>
          </a:prstGeom>
          <a:noFill/>
          <a:ln>
            <a:noFill/>
          </a:ln>
        </p:spPr>
        <p:txBody>
          <a:bodyPr anchorCtr="0" anchor="t" bIns="0" lIns="0" spcFirstLastPara="1" rIns="0" wrap="square" tIns="0">
            <a:spAutoFit/>
          </a:bodyPr>
          <a:lstStyle/>
          <a:p>
            <a:pPr indent="0" lvl="0" marL="0" marR="0" rtl="0" algn="ctr">
              <a:lnSpc>
                <a:spcPct val="112000"/>
              </a:lnSpc>
              <a:spcBef>
                <a:spcPts val="0"/>
              </a:spcBef>
              <a:spcAft>
                <a:spcPts val="0"/>
              </a:spcAft>
              <a:buNone/>
            </a:pPr>
            <a:r>
              <a:rPr b="0" i="0" lang="en" sz="1500" u="none" cap="none" strike="noStrike">
                <a:solidFill>
                  <a:srgbClr val="2E403D"/>
                </a:solidFill>
                <a:latin typeface="Solway"/>
                <a:ea typeface="Solway"/>
                <a:cs typeface="Solway"/>
                <a:sym typeface="Solway"/>
              </a:rPr>
              <a:t>MAIN POINT</a:t>
            </a:r>
            <a:endParaRPr sz="700"/>
          </a:p>
        </p:txBody>
      </p:sp>
      <p:sp>
        <p:nvSpPr>
          <p:cNvPr id="574" name="Google Shape;574;p22"/>
          <p:cNvSpPr txBox="1"/>
          <p:nvPr/>
        </p:nvSpPr>
        <p:spPr>
          <a:xfrm>
            <a:off x="4907268" y="2856180"/>
            <a:ext cx="1504950" cy="698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000" u="none" cap="none" strike="noStrike">
                <a:solidFill>
                  <a:srgbClr val="000000"/>
                </a:solidFill>
                <a:latin typeface="Nunito"/>
                <a:ea typeface="Nunito"/>
                <a:cs typeface="Nunito"/>
                <a:sym typeface="Nunito"/>
              </a:rPr>
              <a:t>Lorem ipsum dolor sit amet, consectetur adipiscing elit, sed do eiusmod tempor</a:t>
            </a:r>
            <a:endParaRPr sz="700"/>
          </a:p>
        </p:txBody>
      </p:sp>
      <p:sp>
        <p:nvSpPr>
          <p:cNvPr id="575" name="Google Shape;575;p22"/>
          <p:cNvSpPr txBox="1"/>
          <p:nvPr/>
        </p:nvSpPr>
        <p:spPr>
          <a:xfrm>
            <a:off x="4907268" y="3665487"/>
            <a:ext cx="1504950" cy="698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000" u="none" cap="none" strike="noStrike">
                <a:solidFill>
                  <a:srgbClr val="000000"/>
                </a:solidFill>
                <a:latin typeface="Nunito"/>
                <a:ea typeface="Nunito"/>
                <a:cs typeface="Nunito"/>
                <a:sym typeface="Nunito"/>
              </a:rPr>
              <a:t>Lorem ipsum dolor sit amet, consectetur adipiscing elit, sed do eiusmod tempor</a:t>
            </a:r>
            <a:endParaRPr sz="700"/>
          </a:p>
        </p:txBody>
      </p:sp>
      <p:sp>
        <p:nvSpPr>
          <p:cNvPr id="576" name="Google Shape;576;p22"/>
          <p:cNvSpPr txBox="1"/>
          <p:nvPr/>
        </p:nvSpPr>
        <p:spPr>
          <a:xfrm>
            <a:off x="2892697" y="2474933"/>
            <a:ext cx="1228951" cy="215265"/>
          </a:xfrm>
          <a:prstGeom prst="rect">
            <a:avLst/>
          </a:prstGeom>
          <a:noFill/>
          <a:ln>
            <a:noFill/>
          </a:ln>
        </p:spPr>
        <p:txBody>
          <a:bodyPr anchorCtr="0" anchor="t" bIns="0" lIns="0" spcFirstLastPara="1" rIns="0" wrap="square" tIns="0">
            <a:spAutoFit/>
          </a:bodyPr>
          <a:lstStyle/>
          <a:p>
            <a:pPr indent="0" lvl="0" marL="0" marR="0" rtl="0" algn="ctr">
              <a:lnSpc>
                <a:spcPct val="112000"/>
              </a:lnSpc>
              <a:spcBef>
                <a:spcPts val="0"/>
              </a:spcBef>
              <a:spcAft>
                <a:spcPts val="0"/>
              </a:spcAft>
              <a:buNone/>
            </a:pPr>
            <a:r>
              <a:rPr b="0" i="0" lang="en" sz="1500" u="none" cap="none" strike="noStrike">
                <a:solidFill>
                  <a:srgbClr val="2E403D"/>
                </a:solidFill>
                <a:latin typeface="Solway"/>
                <a:ea typeface="Solway"/>
                <a:cs typeface="Solway"/>
                <a:sym typeface="Solway"/>
              </a:rPr>
              <a:t>MAIN POINT</a:t>
            </a:r>
            <a:endParaRPr sz="700"/>
          </a:p>
        </p:txBody>
      </p:sp>
      <p:sp>
        <p:nvSpPr>
          <p:cNvPr id="577" name="Google Shape;577;p22"/>
          <p:cNvSpPr txBox="1"/>
          <p:nvPr/>
        </p:nvSpPr>
        <p:spPr>
          <a:xfrm>
            <a:off x="2754697" y="2887294"/>
            <a:ext cx="1504950" cy="698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000" u="none" cap="none" strike="noStrike">
                <a:solidFill>
                  <a:srgbClr val="000000"/>
                </a:solidFill>
                <a:latin typeface="Nunito"/>
                <a:ea typeface="Nunito"/>
                <a:cs typeface="Nunito"/>
                <a:sym typeface="Nunito"/>
              </a:rPr>
              <a:t>Lorem ipsum dolor sit amet, consectetur adipiscing elit, sed do eiusmod tempor</a:t>
            </a:r>
            <a:endParaRPr sz="700"/>
          </a:p>
        </p:txBody>
      </p:sp>
      <p:sp>
        <p:nvSpPr>
          <p:cNvPr id="578" name="Google Shape;578;p22"/>
          <p:cNvSpPr txBox="1"/>
          <p:nvPr/>
        </p:nvSpPr>
        <p:spPr>
          <a:xfrm>
            <a:off x="2754697" y="3696602"/>
            <a:ext cx="1504950" cy="698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000" u="none" cap="none" strike="noStrike">
                <a:solidFill>
                  <a:srgbClr val="000000"/>
                </a:solidFill>
                <a:latin typeface="Nunito"/>
                <a:ea typeface="Nunito"/>
                <a:cs typeface="Nunito"/>
                <a:sym typeface="Nunito"/>
              </a:rPr>
              <a:t>Lorem ipsum dolor sit amet, consectetur adipiscing elit, sed do eiusmod tempor</a:t>
            </a:r>
            <a:endParaRPr sz="700"/>
          </a:p>
        </p:txBody>
      </p:sp>
      <p:sp>
        <p:nvSpPr>
          <p:cNvPr id="579" name="Google Shape;579;p22"/>
          <p:cNvSpPr txBox="1"/>
          <p:nvPr/>
        </p:nvSpPr>
        <p:spPr>
          <a:xfrm>
            <a:off x="7197838" y="2474933"/>
            <a:ext cx="1228952" cy="215265"/>
          </a:xfrm>
          <a:prstGeom prst="rect">
            <a:avLst/>
          </a:prstGeom>
          <a:noFill/>
          <a:ln>
            <a:noFill/>
          </a:ln>
        </p:spPr>
        <p:txBody>
          <a:bodyPr anchorCtr="0" anchor="t" bIns="0" lIns="0" spcFirstLastPara="1" rIns="0" wrap="square" tIns="0">
            <a:spAutoFit/>
          </a:bodyPr>
          <a:lstStyle/>
          <a:p>
            <a:pPr indent="0" lvl="0" marL="0" marR="0" rtl="0" algn="ctr">
              <a:lnSpc>
                <a:spcPct val="112000"/>
              </a:lnSpc>
              <a:spcBef>
                <a:spcPts val="0"/>
              </a:spcBef>
              <a:spcAft>
                <a:spcPts val="0"/>
              </a:spcAft>
              <a:buNone/>
            </a:pPr>
            <a:r>
              <a:rPr b="0" i="0" lang="en" sz="1500" u="none" cap="none" strike="noStrike">
                <a:solidFill>
                  <a:srgbClr val="2E403D"/>
                </a:solidFill>
                <a:latin typeface="Solway"/>
                <a:ea typeface="Solway"/>
                <a:cs typeface="Solway"/>
                <a:sym typeface="Solway"/>
              </a:rPr>
              <a:t>MAIN POINT</a:t>
            </a:r>
            <a:endParaRPr sz="700"/>
          </a:p>
        </p:txBody>
      </p:sp>
      <p:sp>
        <p:nvSpPr>
          <p:cNvPr id="580" name="Google Shape;580;p22"/>
          <p:cNvSpPr txBox="1"/>
          <p:nvPr/>
        </p:nvSpPr>
        <p:spPr>
          <a:xfrm>
            <a:off x="7059838" y="2887294"/>
            <a:ext cx="1504950" cy="698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000" u="none" cap="none" strike="noStrike">
                <a:solidFill>
                  <a:srgbClr val="000000"/>
                </a:solidFill>
                <a:latin typeface="Nunito"/>
                <a:ea typeface="Nunito"/>
                <a:cs typeface="Nunito"/>
                <a:sym typeface="Nunito"/>
              </a:rPr>
              <a:t>Lorem ipsum dolor sit amet, consectetur adipiscing elit, sed do eiusmod tempor</a:t>
            </a:r>
            <a:endParaRPr sz="700"/>
          </a:p>
        </p:txBody>
      </p:sp>
      <p:sp>
        <p:nvSpPr>
          <p:cNvPr id="581" name="Google Shape;581;p22"/>
          <p:cNvSpPr txBox="1"/>
          <p:nvPr/>
        </p:nvSpPr>
        <p:spPr>
          <a:xfrm>
            <a:off x="7059838" y="3696602"/>
            <a:ext cx="1504950" cy="698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000" u="none" cap="none" strike="noStrike">
                <a:solidFill>
                  <a:srgbClr val="000000"/>
                </a:solidFill>
                <a:latin typeface="Nunito"/>
                <a:ea typeface="Nunito"/>
                <a:cs typeface="Nunito"/>
                <a:sym typeface="Nunito"/>
              </a:rPr>
              <a:t>Lorem ipsum dolor sit amet, consectetur adipiscing elit, sed do eiusmod tempor</a:t>
            </a:r>
            <a:endParaRPr sz="700"/>
          </a:p>
        </p:txBody>
      </p:sp>
      <p:sp>
        <p:nvSpPr>
          <p:cNvPr id="582" name="Google Shape;582;p22"/>
          <p:cNvSpPr txBox="1"/>
          <p:nvPr/>
        </p:nvSpPr>
        <p:spPr>
          <a:xfrm>
            <a:off x="1602093" y="442786"/>
            <a:ext cx="8115300" cy="921945"/>
          </a:xfrm>
          <a:prstGeom prst="rect">
            <a:avLst/>
          </a:prstGeom>
          <a:noFill/>
          <a:ln>
            <a:noFill/>
          </a:ln>
        </p:spPr>
        <p:txBody>
          <a:bodyPr anchorCtr="0" anchor="t" bIns="0" lIns="0" spcFirstLastPara="1" rIns="0" wrap="square" tIns="0">
            <a:spAutoFit/>
          </a:bodyPr>
          <a:lstStyle/>
          <a:p>
            <a:pPr indent="0" lvl="0" marL="0" marR="0" rtl="0" algn="ctr">
              <a:lnSpc>
                <a:spcPct val="111998"/>
              </a:lnSpc>
              <a:spcBef>
                <a:spcPts val="0"/>
              </a:spcBef>
              <a:spcAft>
                <a:spcPts val="0"/>
              </a:spcAft>
              <a:buNone/>
            </a:pPr>
            <a:r>
              <a:rPr b="0" i="0" lang="en" sz="6400" u="none" cap="none" strike="noStrike">
                <a:solidFill>
                  <a:srgbClr val="8D63F5"/>
                </a:solidFill>
                <a:latin typeface="Lilita One"/>
                <a:ea typeface="Lilita One"/>
                <a:cs typeface="Lilita One"/>
                <a:sym typeface="Lilita One"/>
              </a:rPr>
              <a:t>CHECKLIST PAGE</a:t>
            </a:r>
            <a:endParaRPr sz="7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C64D"/>
        </a:solidFill>
      </p:bgPr>
    </p:bg>
    <p:spTree>
      <p:nvGrpSpPr>
        <p:cNvPr id="586" name="Shape 586"/>
        <p:cNvGrpSpPr/>
        <p:nvPr/>
      </p:nvGrpSpPr>
      <p:grpSpPr>
        <a:xfrm>
          <a:off x="0" y="0"/>
          <a:ext cx="0" cy="0"/>
          <a:chOff x="0" y="0"/>
          <a:chExt cx="0" cy="0"/>
        </a:xfrm>
      </p:grpSpPr>
      <p:grpSp>
        <p:nvGrpSpPr>
          <p:cNvPr id="587" name="Google Shape;587;p23"/>
          <p:cNvGrpSpPr/>
          <p:nvPr/>
        </p:nvGrpSpPr>
        <p:grpSpPr>
          <a:xfrm>
            <a:off x="4645115" y="1523680"/>
            <a:ext cx="3722046" cy="4416748"/>
            <a:chOff x="0" y="0"/>
            <a:chExt cx="1654243" cy="1962999"/>
          </a:xfrm>
        </p:grpSpPr>
        <p:sp>
          <p:nvSpPr>
            <p:cNvPr id="588" name="Google Shape;588;p23"/>
            <p:cNvSpPr/>
            <p:nvPr/>
          </p:nvSpPr>
          <p:spPr>
            <a:xfrm>
              <a:off x="0" y="0"/>
              <a:ext cx="1654243" cy="1962999"/>
            </a:xfrm>
            <a:custGeom>
              <a:rect b="b" l="l" r="r" t="t"/>
              <a:pathLst>
                <a:path extrusionOk="0" h="1962999" w="1654243">
                  <a:moveTo>
                    <a:pt x="53040" y="0"/>
                  </a:moveTo>
                  <a:lnTo>
                    <a:pt x="1601202" y="0"/>
                  </a:lnTo>
                  <a:cubicBezTo>
                    <a:pt x="1615270" y="0"/>
                    <a:pt x="1628761" y="5588"/>
                    <a:pt x="1638708" y="15535"/>
                  </a:cubicBezTo>
                  <a:cubicBezTo>
                    <a:pt x="1648655" y="25482"/>
                    <a:pt x="1654243" y="38973"/>
                    <a:pt x="1654243" y="53040"/>
                  </a:cubicBezTo>
                  <a:lnTo>
                    <a:pt x="1654243" y="1909959"/>
                  </a:lnTo>
                  <a:cubicBezTo>
                    <a:pt x="1654243" y="1939252"/>
                    <a:pt x="1630496" y="1962999"/>
                    <a:pt x="1601202" y="1962999"/>
                  </a:cubicBezTo>
                  <a:lnTo>
                    <a:pt x="53040" y="1962999"/>
                  </a:lnTo>
                  <a:cubicBezTo>
                    <a:pt x="38973" y="1962999"/>
                    <a:pt x="25482" y="1957411"/>
                    <a:pt x="15535" y="1947464"/>
                  </a:cubicBezTo>
                  <a:cubicBezTo>
                    <a:pt x="5588" y="1937517"/>
                    <a:pt x="0" y="1924026"/>
                    <a:pt x="0" y="1909959"/>
                  </a:cubicBezTo>
                  <a:lnTo>
                    <a:pt x="0" y="53040"/>
                  </a:lnTo>
                  <a:cubicBezTo>
                    <a:pt x="0" y="23747"/>
                    <a:pt x="23747" y="0"/>
                    <a:pt x="53040" y="0"/>
                  </a:cubicBezTo>
                  <a:close/>
                </a:path>
              </a:pathLst>
            </a:custGeom>
            <a:solidFill>
              <a:srgbClr val="FEF8E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89" name="Google Shape;589;p23"/>
            <p:cNvSpPr txBox="1"/>
            <p:nvPr/>
          </p:nvSpPr>
          <p:spPr>
            <a:xfrm>
              <a:off x="0" y="38100"/>
              <a:ext cx="1654243" cy="1924899"/>
            </a:xfrm>
            <a:prstGeom prst="rect">
              <a:avLst/>
            </a:prstGeom>
            <a:noFill/>
            <a:ln>
              <a:noFill/>
            </a:ln>
          </p:spPr>
          <p:txBody>
            <a:bodyPr anchorCtr="0" anchor="ctr" bIns="25400" lIns="25400" spcFirstLastPara="1" rIns="25400" wrap="square" tIns="25400">
              <a:noAutofit/>
            </a:bodyPr>
            <a:lstStyle/>
            <a:p>
              <a:pPr indent="0" lvl="0" marL="0" marR="0" rtl="0" algn="ctr">
                <a:lnSpc>
                  <a:spcPct val="13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590" name="Google Shape;590;p23"/>
          <p:cNvSpPr/>
          <p:nvPr/>
        </p:nvSpPr>
        <p:spPr>
          <a:xfrm>
            <a:off x="746203" y="1355514"/>
            <a:ext cx="3271442" cy="3787986"/>
          </a:xfrm>
          <a:custGeom>
            <a:rect b="b" l="l" r="r" t="t"/>
            <a:pathLst>
              <a:path extrusionOk="0" h="7575972" w="6542885">
                <a:moveTo>
                  <a:pt x="0" y="0"/>
                </a:moveTo>
                <a:lnTo>
                  <a:pt x="6542885" y="0"/>
                </a:lnTo>
                <a:lnTo>
                  <a:pt x="6542885" y="7575972"/>
                </a:lnTo>
                <a:lnTo>
                  <a:pt x="0" y="7575972"/>
                </a:lnTo>
                <a:lnTo>
                  <a:pt x="0" y="0"/>
                </a:lnTo>
                <a:close/>
              </a:path>
            </a:pathLst>
          </a:custGeom>
          <a:blipFill rotWithShape="1">
            <a:blip r:embed="rId3">
              <a:alphaModFix/>
            </a:blip>
            <a:stretch>
              <a:fillRect b="0" l="0" r="0" t="0"/>
            </a:stretch>
          </a:blipFill>
          <a:ln>
            <a:noFill/>
          </a:ln>
        </p:spPr>
      </p:sp>
      <p:sp>
        <p:nvSpPr>
          <p:cNvPr id="591" name="Google Shape;591;p23"/>
          <p:cNvSpPr txBox="1"/>
          <p:nvPr/>
        </p:nvSpPr>
        <p:spPr>
          <a:xfrm>
            <a:off x="151607" y="433568"/>
            <a:ext cx="8840787" cy="921946"/>
          </a:xfrm>
          <a:prstGeom prst="rect">
            <a:avLst/>
          </a:prstGeom>
          <a:noFill/>
          <a:ln>
            <a:noFill/>
          </a:ln>
        </p:spPr>
        <p:txBody>
          <a:bodyPr anchorCtr="0" anchor="t" bIns="0" lIns="0" spcFirstLastPara="1" rIns="0" wrap="square" tIns="0">
            <a:spAutoFit/>
          </a:bodyPr>
          <a:lstStyle/>
          <a:p>
            <a:pPr indent="0" lvl="0" marL="0" marR="0" rtl="0" algn="ctr">
              <a:lnSpc>
                <a:spcPct val="111998"/>
              </a:lnSpc>
              <a:spcBef>
                <a:spcPts val="0"/>
              </a:spcBef>
              <a:spcAft>
                <a:spcPts val="0"/>
              </a:spcAft>
              <a:buNone/>
            </a:pPr>
            <a:r>
              <a:rPr b="0" i="0" lang="en" sz="6400" u="none" cap="none" strike="noStrike">
                <a:solidFill>
                  <a:srgbClr val="8D63F5"/>
                </a:solidFill>
                <a:latin typeface="Lilita One"/>
                <a:ea typeface="Lilita One"/>
                <a:cs typeface="Lilita One"/>
                <a:sym typeface="Lilita One"/>
              </a:rPr>
              <a:t>WRITE YOUR TOPIC</a:t>
            </a:r>
            <a:endParaRPr sz="700"/>
          </a:p>
        </p:txBody>
      </p:sp>
      <p:sp>
        <p:nvSpPr>
          <p:cNvPr id="592" name="Google Shape;592;p23"/>
          <p:cNvSpPr txBox="1"/>
          <p:nvPr/>
        </p:nvSpPr>
        <p:spPr>
          <a:xfrm>
            <a:off x="5439616" y="1806543"/>
            <a:ext cx="2745566" cy="316547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 sz="1000" u="none" cap="none" strike="noStrike">
                <a:solidFill>
                  <a:srgbClr val="000000"/>
                </a:solidFill>
                <a:latin typeface="Nunito"/>
                <a:ea typeface="Nunito"/>
                <a:cs typeface="Nunito"/>
                <a:sym typeface="Nunito"/>
              </a:rPr>
              <a:t>Lorem ipsum dolor sit amet, consectetur adipiscing elit. Vestibulum varius, nisi eget viverra laoreet, orci erat elementum nisi, ac iaculis diam erat vitae augue. Pellentesque ac imperdiet augue.</a:t>
            </a:r>
            <a:endParaRPr sz="700"/>
          </a:p>
          <a:p>
            <a:pPr indent="0" lvl="0" marL="0" marR="0" rtl="0" algn="l">
              <a:lnSpc>
                <a:spcPct val="140000"/>
              </a:lnSpc>
              <a:spcBef>
                <a:spcPts val="0"/>
              </a:spcBef>
              <a:spcAft>
                <a:spcPts val="0"/>
              </a:spcAft>
              <a:buNone/>
            </a:pPr>
            <a:r>
              <a:t/>
            </a:r>
            <a:endParaRPr b="0" i="0" sz="1000" u="none" cap="none" strike="noStrike">
              <a:solidFill>
                <a:srgbClr val="000000"/>
              </a:solidFill>
              <a:latin typeface="Nunito"/>
              <a:ea typeface="Nunito"/>
              <a:cs typeface="Nunito"/>
              <a:sym typeface="Nunito"/>
            </a:endParaRPr>
          </a:p>
          <a:p>
            <a:pPr indent="0" lvl="0" marL="0" marR="0" rtl="0" algn="l">
              <a:lnSpc>
                <a:spcPct val="140000"/>
              </a:lnSpc>
              <a:spcBef>
                <a:spcPts val="0"/>
              </a:spcBef>
              <a:spcAft>
                <a:spcPts val="0"/>
              </a:spcAft>
              <a:buNone/>
            </a:pPr>
            <a:r>
              <a:rPr b="0" i="0" lang="en" sz="1000" u="none" cap="none" strike="noStrike">
                <a:solidFill>
                  <a:srgbClr val="000000"/>
                </a:solidFill>
                <a:latin typeface="Nunito"/>
                <a:ea typeface="Nunito"/>
                <a:cs typeface="Nunito"/>
                <a:sym typeface="Nunito"/>
              </a:rPr>
              <a:t>Sed at ipsum at nibh vehicula condimentum. Orci varius natoque penatibus et magnis dis parturient montes, nascetur ridiculus mus. Sed sed risus dignissim, pulvinar risus a, aliquet nibh. Nunc scelerisque blandit pulvinar. </a:t>
            </a:r>
            <a:endParaRPr sz="700"/>
          </a:p>
          <a:p>
            <a:pPr indent="0" lvl="0" marL="0" marR="0" rtl="0" algn="l">
              <a:lnSpc>
                <a:spcPct val="140000"/>
              </a:lnSpc>
              <a:spcBef>
                <a:spcPts val="0"/>
              </a:spcBef>
              <a:spcAft>
                <a:spcPts val="0"/>
              </a:spcAft>
              <a:buNone/>
            </a:pPr>
            <a:r>
              <a:t/>
            </a:r>
            <a:endParaRPr b="0" i="0" sz="1000" u="none" cap="none" strike="noStrike">
              <a:solidFill>
                <a:srgbClr val="000000"/>
              </a:solidFill>
              <a:latin typeface="Nunito"/>
              <a:ea typeface="Nunito"/>
              <a:cs typeface="Nunito"/>
              <a:sym typeface="Nunito"/>
            </a:endParaRPr>
          </a:p>
          <a:p>
            <a:pPr indent="0" lvl="0" marL="0" marR="0" rtl="0" algn="l">
              <a:lnSpc>
                <a:spcPct val="140000"/>
              </a:lnSpc>
              <a:spcBef>
                <a:spcPts val="0"/>
              </a:spcBef>
              <a:spcAft>
                <a:spcPts val="0"/>
              </a:spcAft>
              <a:buNone/>
            </a:pPr>
            <a:r>
              <a:rPr b="0" i="0" lang="en" sz="1000" u="none" cap="none" strike="noStrike">
                <a:solidFill>
                  <a:srgbClr val="000000"/>
                </a:solidFill>
                <a:latin typeface="Nunito"/>
                <a:ea typeface="Nunito"/>
                <a:cs typeface="Nunito"/>
                <a:sym typeface="Nunito"/>
              </a:rPr>
              <a:t>Morbi bibendum quam dictum ex efficitur, id dapibus nibh commodo. Cras semper tincidunt congue. In purus mi, ornare eu velit ut, sagittis eleifend nisl. Cras diam ex, dapibus quis rutrum sit amet, rhoncus et lacus. Suspendisse et dignissim magna, gravida iaculis tortor.</a:t>
            </a:r>
            <a:endParaRPr sz="700"/>
          </a:p>
        </p:txBody>
      </p:sp>
      <p:grpSp>
        <p:nvGrpSpPr>
          <p:cNvPr id="593" name="Google Shape;593;p23"/>
          <p:cNvGrpSpPr/>
          <p:nvPr/>
        </p:nvGrpSpPr>
        <p:grpSpPr>
          <a:xfrm>
            <a:off x="4844752" y="1825593"/>
            <a:ext cx="440055" cy="440055"/>
            <a:chOff x="0" y="0"/>
            <a:chExt cx="1173480" cy="1173480"/>
          </a:xfrm>
        </p:grpSpPr>
        <p:grpSp>
          <p:nvGrpSpPr>
            <p:cNvPr id="594" name="Google Shape;594;p23"/>
            <p:cNvGrpSpPr/>
            <p:nvPr/>
          </p:nvGrpSpPr>
          <p:grpSpPr>
            <a:xfrm>
              <a:off x="0" y="0"/>
              <a:ext cx="1173480" cy="1173480"/>
              <a:chOff x="0" y="0"/>
              <a:chExt cx="812800" cy="812800"/>
            </a:xfrm>
          </p:grpSpPr>
          <p:sp>
            <p:nvSpPr>
              <p:cNvPr id="595" name="Google Shape;595;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8E0"/>
              </a:solidFill>
              <a:ln cap="sq" cmpd="sng" w="38100">
                <a:solidFill>
                  <a:srgbClr val="8D63F5"/>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96" name="Google Shape;596;p23"/>
              <p:cNvSpPr txBox="1"/>
              <p:nvPr/>
            </p:nvSpPr>
            <p:spPr>
              <a:xfrm>
                <a:off x="76200" y="114300"/>
                <a:ext cx="660400" cy="622300"/>
              </a:xfrm>
              <a:prstGeom prst="rect">
                <a:avLst/>
              </a:prstGeom>
              <a:noFill/>
              <a:ln>
                <a:noFill/>
              </a:ln>
            </p:spPr>
            <p:txBody>
              <a:bodyPr anchorCtr="0" anchor="ctr" bIns="25400" lIns="25400" spcFirstLastPara="1" rIns="25400" wrap="square" tIns="25400">
                <a:noAutofit/>
              </a:bodyPr>
              <a:lstStyle/>
              <a:p>
                <a:pPr indent="0" lvl="0" marL="0" marR="0" rtl="0" algn="ctr">
                  <a:lnSpc>
                    <a:spcPct val="13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597" name="Google Shape;597;p23"/>
            <p:cNvSpPr/>
            <p:nvPr/>
          </p:nvSpPr>
          <p:spPr>
            <a:xfrm>
              <a:off x="218440" y="139975"/>
              <a:ext cx="874724" cy="741130"/>
            </a:xfrm>
            <a:custGeom>
              <a:rect b="b" l="l" r="r" t="t"/>
              <a:pathLst>
                <a:path extrusionOk="0" h="741130" w="874724">
                  <a:moveTo>
                    <a:pt x="0" y="0"/>
                  </a:moveTo>
                  <a:lnTo>
                    <a:pt x="874724" y="0"/>
                  </a:lnTo>
                  <a:lnTo>
                    <a:pt x="874724" y="741130"/>
                  </a:lnTo>
                  <a:lnTo>
                    <a:pt x="0" y="741130"/>
                  </a:lnTo>
                  <a:lnTo>
                    <a:pt x="0" y="0"/>
                  </a:lnTo>
                  <a:close/>
                </a:path>
              </a:pathLst>
            </a:custGeom>
            <a:blipFill rotWithShape="1">
              <a:blip r:embed="rId4">
                <a:alphaModFix/>
              </a:blip>
              <a:stretch>
                <a:fillRect b="0" l="0" r="0" t="0"/>
              </a:stretch>
            </a:blipFill>
            <a:ln>
              <a:noFill/>
            </a:ln>
          </p:spPr>
        </p:sp>
      </p:grpSp>
      <p:grpSp>
        <p:nvGrpSpPr>
          <p:cNvPr id="598" name="Google Shape;598;p23"/>
          <p:cNvGrpSpPr/>
          <p:nvPr/>
        </p:nvGrpSpPr>
        <p:grpSpPr>
          <a:xfrm>
            <a:off x="4844752" y="2893535"/>
            <a:ext cx="440055" cy="440055"/>
            <a:chOff x="0" y="0"/>
            <a:chExt cx="1173480" cy="1173480"/>
          </a:xfrm>
        </p:grpSpPr>
        <p:grpSp>
          <p:nvGrpSpPr>
            <p:cNvPr id="599" name="Google Shape;599;p23"/>
            <p:cNvGrpSpPr/>
            <p:nvPr/>
          </p:nvGrpSpPr>
          <p:grpSpPr>
            <a:xfrm>
              <a:off x="0" y="0"/>
              <a:ext cx="1173480" cy="1173480"/>
              <a:chOff x="0" y="0"/>
              <a:chExt cx="812800" cy="812800"/>
            </a:xfrm>
          </p:grpSpPr>
          <p:sp>
            <p:nvSpPr>
              <p:cNvPr id="600" name="Google Shape;600;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8E0"/>
              </a:solidFill>
              <a:ln cap="sq" cmpd="sng" w="38100">
                <a:solidFill>
                  <a:srgbClr val="8D63F5"/>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01" name="Google Shape;601;p23"/>
              <p:cNvSpPr txBox="1"/>
              <p:nvPr/>
            </p:nvSpPr>
            <p:spPr>
              <a:xfrm>
                <a:off x="76200" y="114300"/>
                <a:ext cx="660400" cy="622300"/>
              </a:xfrm>
              <a:prstGeom prst="rect">
                <a:avLst/>
              </a:prstGeom>
              <a:noFill/>
              <a:ln>
                <a:noFill/>
              </a:ln>
            </p:spPr>
            <p:txBody>
              <a:bodyPr anchorCtr="0" anchor="ctr" bIns="25400" lIns="25400" spcFirstLastPara="1" rIns="25400" wrap="square" tIns="25400">
                <a:noAutofit/>
              </a:bodyPr>
              <a:lstStyle/>
              <a:p>
                <a:pPr indent="0" lvl="0" marL="0" marR="0" rtl="0" algn="ctr">
                  <a:lnSpc>
                    <a:spcPct val="13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602" name="Google Shape;602;p23"/>
            <p:cNvSpPr/>
            <p:nvPr/>
          </p:nvSpPr>
          <p:spPr>
            <a:xfrm>
              <a:off x="218440" y="139975"/>
              <a:ext cx="874724" cy="741130"/>
            </a:xfrm>
            <a:custGeom>
              <a:rect b="b" l="l" r="r" t="t"/>
              <a:pathLst>
                <a:path extrusionOk="0" h="741130" w="874724">
                  <a:moveTo>
                    <a:pt x="0" y="0"/>
                  </a:moveTo>
                  <a:lnTo>
                    <a:pt x="874724" y="0"/>
                  </a:lnTo>
                  <a:lnTo>
                    <a:pt x="874724" y="741130"/>
                  </a:lnTo>
                  <a:lnTo>
                    <a:pt x="0" y="741130"/>
                  </a:lnTo>
                  <a:lnTo>
                    <a:pt x="0" y="0"/>
                  </a:lnTo>
                  <a:close/>
                </a:path>
              </a:pathLst>
            </a:custGeom>
            <a:blipFill rotWithShape="1">
              <a:blip r:embed="rId4">
                <a:alphaModFix/>
              </a:blip>
              <a:stretch>
                <a:fillRect b="0" l="0" r="0" t="0"/>
              </a:stretch>
            </a:blipFill>
            <a:ln>
              <a:noFill/>
            </a:ln>
          </p:spPr>
        </p:sp>
      </p:grpSp>
      <p:grpSp>
        <p:nvGrpSpPr>
          <p:cNvPr id="603" name="Google Shape;603;p23"/>
          <p:cNvGrpSpPr/>
          <p:nvPr/>
        </p:nvGrpSpPr>
        <p:grpSpPr>
          <a:xfrm>
            <a:off x="4844752" y="3962240"/>
            <a:ext cx="440055" cy="440055"/>
            <a:chOff x="0" y="0"/>
            <a:chExt cx="1173480" cy="1173480"/>
          </a:xfrm>
        </p:grpSpPr>
        <p:grpSp>
          <p:nvGrpSpPr>
            <p:cNvPr id="604" name="Google Shape;604;p23"/>
            <p:cNvGrpSpPr/>
            <p:nvPr/>
          </p:nvGrpSpPr>
          <p:grpSpPr>
            <a:xfrm>
              <a:off x="0" y="0"/>
              <a:ext cx="1173480" cy="1173480"/>
              <a:chOff x="0" y="0"/>
              <a:chExt cx="812800" cy="812800"/>
            </a:xfrm>
          </p:grpSpPr>
          <p:sp>
            <p:nvSpPr>
              <p:cNvPr id="605" name="Google Shape;605;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8E0"/>
              </a:solidFill>
              <a:ln cap="sq" cmpd="sng" w="38100">
                <a:solidFill>
                  <a:srgbClr val="8D63F5"/>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06" name="Google Shape;606;p23"/>
              <p:cNvSpPr txBox="1"/>
              <p:nvPr/>
            </p:nvSpPr>
            <p:spPr>
              <a:xfrm>
                <a:off x="76200" y="114300"/>
                <a:ext cx="660400" cy="622300"/>
              </a:xfrm>
              <a:prstGeom prst="rect">
                <a:avLst/>
              </a:prstGeom>
              <a:noFill/>
              <a:ln>
                <a:noFill/>
              </a:ln>
            </p:spPr>
            <p:txBody>
              <a:bodyPr anchorCtr="0" anchor="ctr" bIns="25400" lIns="25400" spcFirstLastPara="1" rIns="25400" wrap="square" tIns="25400">
                <a:noAutofit/>
              </a:bodyPr>
              <a:lstStyle/>
              <a:p>
                <a:pPr indent="0" lvl="0" marL="0" marR="0" rtl="0" algn="ctr">
                  <a:lnSpc>
                    <a:spcPct val="13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607" name="Google Shape;607;p23"/>
            <p:cNvSpPr/>
            <p:nvPr/>
          </p:nvSpPr>
          <p:spPr>
            <a:xfrm>
              <a:off x="218440" y="139975"/>
              <a:ext cx="874724" cy="741130"/>
            </a:xfrm>
            <a:custGeom>
              <a:rect b="b" l="l" r="r" t="t"/>
              <a:pathLst>
                <a:path extrusionOk="0" h="741130" w="874724">
                  <a:moveTo>
                    <a:pt x="0" y="0"/>
                  </a:moveTo>
                  <a:lnTo>
                    <a:pt x="874724" y="0"/>
                  </a:lnTo>
                  <a:lnTo>
                    <a:pt x="874724" y="741130"/>
                  </a:lnTo>
                  <a:lnTo>
                    <a:pt x="0" y="741130"/>
                  </a:lnTo>
                  <a:lnTo>
                    <a:pt x="0" y="0"/>
                  </a:lnTo>
                  <a:close/>
                </a:path>
              </a:pathLst>
            </a:custGeom>
            <a:blipFill rotWithShape="1">
              <a:blip r:embed="rId4">
                <a:alphaModFix/>
              </a:blip>
              <a:stretch>
                <a:fillRect b="0" l="0" r="0" t="0"/>
              </a:stretch>
            </a:blipFill>
            <a:ln>
              <a:noFill/>
            </a:ln>
          </p:spPr>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C64D"/>
        </a:solidFill>
      </p:bgPr>
    </p:bg>
    <p:spTree>
      <p:nvGrpSpPr>
        <p:cNvPr id="611" name="Shape 611"/>
        <p:cNvGrpSpPr/>
        <p:nvPr/>
      </p:nvGrpSpPr>
      <p:grpSpPr>
        <a:xfrm>
          <a:off x="0" y="0"/>
          <a:ext cx="0" cy="0"/>
          <a:chOff x="0" y="0"/>
          <a:chExt cx="0" cy="0"/>
        </a:xfrm>
      </p:grpSpPr>
      <p:sp>
        <p:nvSpPr>
          <p:cNvPr id="612" name="Google Shape;612;p24"/>
          <p:cNvSpPr/>
          <p:nvPr/>
        </p:nvSpPr>
        <p:spPr>
          <a:xfrm>
            <a:off x="597053" y="514350"/>
            <a:ext cx="4171648" cy="3837916"/>
          </a:xfrm>
          <a:custGeom>
            <a:rect b="b" l="l" r="r" t="t"/>
            <a:pathLst>
              <a:path extrusionOk="0" h="7675832" w="8343296">
                <a:moveTo>
                  <a:pt x="0" y="0"/>
                </a:moveTo>
                <a:lnTo>
                  <a:pt x="8343296" y="0"/>
                </a:lnTo>
                <a:lnTo>
                  <a:pt x="8343296" y="7675832"/>
                </a:lnTo>
                <a:lnTo>
                  <a:pt x="0" y="7675832"/>
                </a:lnTo>
                <a:lnTo>
                  <a:pt x="0" y="0"/>
                </a:lnTo>
                <a:close/>
              </a:path>
            </a:pathLst>
          </a:custGeom>
          <a:blipFill rotWithShape="1">
            <a:blip r:embed="rId3">
              <a:alphaModFix/>
            </a:blip>
            <a:stretch>
              <a:fillRect b="0" l="0" r="0" t="0"/>
            </a:stretch>
          </a:blipFill>
          <a:ln>
            <a:noFill/>
          </a:ln>
        </p:spPr>
      </p:sp>
      <p:grpSp>
        <p:nvGrpSpPr>
          <p:cNvPr id="613" name="Google Shape;613;p24"/>
          <p:cNvGrpSpPr/>
          <p:nvPr/>
        </p:nvGrpSpPr>
        <p:grpSpPr>
          <a:xfrm>
            <a:off x="4903124" y="1391996"/>
            <a:ext cx="3830632" cy="2395227"/>
            <a:chOff x="0" y="95250"/>
            <a:chExt cx="10215018" cy="6387271"/>
          </a:xfrm>
        </p:grpSpPr>
        <p:sp>
          <p:nvSpPr>
            <p:cNvPr id="614" name="Google Shape;614;p24"/>
            <p:cNvSpPr txBox="1"/>
            <p:nvPr/>
          </p:nvSpPr>
          <p:spPr>
            <a:xfrm>
              <a:off x="0" y="95250"/>
              <a:ext cx="10215018" cy="4903272"/>
            </a:xfrm>
            <a:prstGeom prst="rect">
              <a:avLst/>
            </a:prstGeom>
            <a:noFill/>
            <a:ln>
              <a:noFill/>
            </a:ln>
          </p:spPr>
          <p:txBody>
            <a:bodyPr anchorCtr="0" anchor="t" bIns="0" lIns="0" spcFirstLastPara="1" rIns="0" wrap="square" tIns="0">
              <a:spAutoFit/>
            </a:bodyPr>
            <a:lstStyle/>
            <a:p>
              <a:pPr indent="0" lvl="0" marL="0" marR="0" rtl="0" algn="ctr">
                <a:lnSpc>
                  <a:spcPct val="111998"/>
                </a:lnSpc>
                <a:spcBef>
                  <a:spcPts val="0"/>
                </a:spcBef>
                <a:spcAft>
                  <a:spcPts val="0"/>
                </a:spcAft>
                <a:buNone/>
              </a:pPr>
              <a:r>
                <a:rPr b="0" i="0" lang="en" sz="6400" u="none" cap="none" strike="noStrike">
                  <a:solidFill>
                    <a:srgbClr val="8D63F5"/>
                  </a:solidFill>
                  <a:latin typeface="Lilita One"/>
                  <a:ea typeface="Lilita One"/>
                  <a:cs typeface="Lilita One"/>
                  <a:sym typeface="Lilita One"/>
                </a:rPr>
                <a:t>THANK YOU</a:t>
              </a:r>
              <a:endParaRPr sz="700"/>
            </a:p>
          </p:txBody>
        </p:sp>
        <p:sp>
          <p:nvSpPr>
            <p:cNvPr id="615" name="Google Shape;615;p24"/>
            <p:cNvSpPr txBox="1"/>
            <p:nvPr/>
          </p:nvSpPr>
          <p:spPr>
            <a:xfrm>
              <a:off x="2692400" y="5572355"/>
              <a:ext cx="4830218" cy="910166"/>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000" u="none" cap="none" strike="noStrike">
                  <a:solidFill>
                    <a:srgbClr val="000000"/>
                  </a:solidFill>
                  <a:latin typeface="Nunito"/>
                  <a:ea typeface="Nunito"/>
                  <a:cs typeface="Nunito"/>
                  <a:sym typeface="Nunito"/>
                </a:rPr>
                <a:t>Write a closing statement or call-to-action here.</a:t>
              </a:r>
              <a:endParaRPr sz="700"/>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C64D"/>
        </a:solidFill>
      </p:bgPr>
    </p:bg>
    <p:spTree>
      <p:nvGrpSpPr>
        <p:cNvPr id="619" name="Shape 619"/>
        <p:cNvGrpSpPr/>
        <p:nvPr/>
      </p:nvGrpSpPr>
      <p:grpSpPr>
        <a:xfrm>
          <a:off x="0" y="0"/>
          <a:ext cx="0" cy="0"/>
          <a:chOff x="0" y="0"/>
          <a:chExt cx="0" cy="0"/>
        </a:xfrm>
      </p:grpSpPr>
      <p:grpSp>
        <p:nvGrpSpPr>
          <p:cNvPr id="620" name="Google Shape;620;p25"/>
          <p:cNvGrpSpPr/>
          <p:nvPr/>
        </p:nvGrpSpPr>
        <p:grpSpPr>
          <a:xfrm>
            <a:off x="387109" y="1106783"/>
            <a:ext cx="2548821" cy="3736326"/>
            <a:chOff x="0" y="-19050"/>
            <a:chExt cx="1342589" cy="1968106"/>
          </a:xfrm>
        </p:grpSpPr>
        <p:sp>
          <p:nvSpPr>
            <p:cNvPr id="621" name="Google Shape;621;p25"/>
            <p:cNvSpPr/>
            <p:nvPr/>
          </p:nvSpPr>
          <p:spPr>
            <a:xfrm>
              <a:off x="0" y="0"/>
              <a:ext cx="1342589" cy="1949056"/>
            </a:xfrm>
            <a:custGeom>
              <a:rect b="b" l="l" r="r" t="t"/>
              <a:pathLst>
                <a:path extrusionOk="0" h="1949056" w="1342589">
                  <a:moveTo>
                    <a:pt x="36449" y="0"/>
                  </a:moveTo>
                  <a:lnTo>
                    <a:pt x="1306139" y="0"/>
                  </a:lnTo>
                  <a:cubicBezTo>
                    <a:pt x="1315806" y="0"/>
                    <a:pt x="1325077" y="3840"/>
                    <a:pt x="1331913" y="10676"/>
                  </a:cubicBezTo>
                  <a:cubicBezTo>
                    <a:pt x="1338748" y="17511"/>
                    <a:pt x="1342589" y="26782"/>
                    <a:pt x="1342589" y="36449"/>
                  </a:cubicBezTo>
                  <a:lnTo>
                    <a:pt x="1342589" y="1912607"/>
                  </a:lnTo>
                  <a:cubicBezTo>
                    <a:pt x="1342589" y="1932737"/>
                    <a:pt x="1326270" y="1949056"/>
                    <a:pt x="1306139" y="1949056"/>
                  </a:cubicBezTo>
                  <a:lnTo>
                    <a:pt x="36449" y="1949056"/>
                  </a:lnTo>
                  <a:cubicBezTo>
                    <a:pt x="16319" y="1949056"/>
                    <a:pt x="0" y="1932737"/>
                    <a:pt x="0" y="1912607"/>
                  </a:cubicBezTo>
                  <a:lnTo>
                    <a:pt x="0" y="36449"/>
                  </a:lnTo>
                  <a:cubicBezTo>
                    <a:pt x="0" y="16319"/>
                    <a:pt x="16319" y="0"/>
                    <a:pt x="36449" y="0"/>
                  </a:cubicBezTo>
                  <a:close/>
                </a:path>
              </a:pathLst>
            </a:custGeom>
            <a:solidFill>
              <a:srgbClr val="F0F0F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22" name="Google Shape;622;p25"/>
            <p:cNvSpPr txBox="1"/>
            <p:nvPr/>
          </p:nvSpPr>
          <p:spPr>
            <a:xfrm>
              <a:off x="0" y="-19050"/>
              <a:ext cx="1342589" cy="1968106"/>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23" name="Google Shape;623;p25"/>
          <p:cNvGrpSpPr/>
          <p:nvPr/>
        </p:nvGrpSpPr>
        <p:grpSpPr>
          <a:xfrm>
            <a:off x="3054992" y="1106783"/>
            <a:ext cx="5756490" cy="3736326"/>
            <a:chOff x="0" y="-19050"/>
            <a:chExt cx="3032225" cy="1968106"/>
          </a:xfrm>
        </p:grpSpPr>
        <p:sp>
          <p:nvSpPr>
            <p:cNvPr id="624" name="Google Shape;624;p25"/>
            <p:cNvSpPr/>
            <p:nvPr/>
          </p:nvSpPr>
          <p:spPr>
            <a:xfrm>
              <a:off x="0" y="0"/>
              <a:ext cx="3032225" cy="1949056"/>
            </a:xfrm>
            <a:custGeom>
              <a:rect b="b" l="l" r="r" t="t"/>
              <a:pathLst>
                <a:path extrusionOk="0" h="1949056" w="3032225">
                  <a:moveTo>
                    <a:pt x="16139" y="0"/>
                  </a:moveTo>
                  <a:lnTo>
                    <a:pt x="3016086" y="0"/>
                  </a:lnTo>
                  <a:cubicBezTo>
                    <a:pt x="3020366" y="0"/>
                    <a:pt x="3024471" y="1700"/>
                    <a:pt x="3027498" y="4727"/>
                  </a:cubicBezTo>
                  <a:cubicBezTo>
                    <a:pt x="3030525" y="7754"/>
                    <a:pt x="3032225" y="11859"/>
                    <a:pt x="3032225" y="16139"/>
                  </a:cubicBezTo>
                  <a:lnTo>
                    <a:pt x="3032225" y="1932917"/>
                  </a:lnTo>
                  <a:cubicBezTo>
                    <a:pt x="3032225" y="1937197"/>
                    <a:pt x="3030525" y="1941302"/>
                    <a:pt x="3027498" y="1944329"/>
                  </a:cubicBezTo>
                  <a:cubicBezTo>
                    <a:pt x="3024471" y="1947356"/>
                    <a:pt x="3020366" y="1949056"/>
                    <a:pt x="3016086" y="1949056"/>
                  </a:cubicBezTo>
                  <a:lnTo>
                    <a:pt x="16139" y="1949056"/>
                  </a:lnTo>
                  <a:cubicBezTo>
                    <a:pt x="11859" y="1949056"/>
                    <a:pt x="7754" y="1947356"/>
                    <a:pt x="4727" y="1944329"/>
                  </a:cubicBezTo>
                  <a:cubicBezTo>
                    <a:pt x="1700" y="1941302"/>
                    <a:pt x="0" y="1937197"/>
                    <a:pt x="0" y="1932917"/>
                  </a:cubicBezTo>
                  <a:lnTo>
                    <a:pt x="0" y="16139"/>
                  </a:lnTo>
                  <a:cubicBezTo>
                    <a:pt x="0" y="11859"/>
                    <a:pt x="1700" y="7754"/>
                    <a:pt x="4727" y="4727"/>
                  </a:cubicBezTo>
                  <a:cubicBezTo>
                    <a:pt x="7754" y="1700"/>
                    <a:pt x="11859" y="0"/>
                    <a:pt x="16139" y="0"/>
                  </a:cubicBezTo>
                  <a:close/>
                </a:path>
              </a:pathLst>
            </a:custGeom>
            <a:solidFill>
              <a:srgbClr val="F0F0F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25" name="Google Shape;625;p25"/>
            <p:cNvSpPr txBox="1"/>
            <p:nvPr/>
          </p:nvSpPr>
          <p:spPr>
            <a:xfrm>
              <a:off x="0" y="-19050"/>
              <a:ext cx="3032225" cy="1968106"/>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26" name="Google Shape;626;p25"/>
          <p:cNvGrpSpPr/>
          <p:nvPr/>
        </p:nvGrpSpPr>
        <p:grpSpPr>
          <a:xfrm>
            <a:off x="569502" y="1247142"/>
            <a:ext cx="2184034" cy="359784"/>
            <a:chOff x="0" y="-19050"/>
            <a:chExt cx="1150437" cy="189516"/>
          </a:xfrm>
        </p:grpSpPr>
        <p:sp>
          <p:nvSpPr>
            <p:cNvPr id="627" name="Google Shape;627;p25"/>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28" name="Google Shape;628;p25"/>
            <p:cNvSpPr txBox="1"/>
            <p:nvPr/>
          </p:nvSpPr>
          <p:spPr>
            <a:xfrm>
              <a:off x="0" y="-19050"/>
              <a:ext cx="1150437" cy="189516"/>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29" name="Google Shape;629;p25"/>
          <p:cNvGrpSpPr/>
          <p:nvPr/>
        </p:nvGrpSpPr>
        <p:grpSpPr>
          <a:xfrm>
            <a:off x="4841220" y="1247142"/>
            <a:ext cx="2184034" cy="359784"/>
            <a:chOff x="0" y="-19050"/>
            <a:chExt cx="1150437" cy="189516"/>
          </a:xfrm>
        </p:grpSpPr>
        <p:sp>
          <p:nvSpPr>
            <p:cNvPr id="630" name="Google Shape;630;p25"/>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31" name="Google Shape;631;p25"/>
            <p:cNvSpPr txBox="1"/>
            <p:nvPr/>
          </p:nvSpPr>
          <p:spPr>
            <a:xfrm>
              <a:off x="0" y="-19050"/>
              <a:ext cx="1150437" cy="189516"/>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32" name="Google Shape;632;p25"/>
          <p:cNvGrpSpPr/>
          <p:nvPr/>
        </p:nvGrpSpPr>
        <p:grpSpPr>
          <a:xfrm>
            <a:off x="569502" y="3564341"/>
            <a:ext cx="2184034" cy="359784"/>
            <a:chOff x="0" y="-19050"/>
            <a:chExt cx="1150437" cy="189516"/>
          </a:xfrm>
        </p:grpSpPr>
        <p:sp>
          <p:nvSpPr>
            <p:cNvPr id="633" name="Google Shape;633;p25"/>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34" name="Google Shape;634;p25"/>
            <p:cNvSpPr txBox="1"/>
            <p:nvPr/>
          </p:nvSpPr>
          <p:spPr>
            <a:xfrm>
              <a:off x="0" y="-19050"/>
              <a:ext cx="1150437" cy="189516"/>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635" name="Google Shape;635;p25"/>
          <p:cNvSpPr txBox="1"/>
          <p:nvPr/>
        </p:nvSpPr>
        <p:spPr>
          <a:xfrm>
            <a:off x="616198" y="1730823"/>
            <a:ext cx="2090643" cy="251841"/>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 sz="900" u="none" cap="none" strike="noStrike">
                <a:solidFill>
                  <a:srgbClr val="000000"/>
                </a:solidFill>
                <a:latin typeface="Arial"/>
                <a:ea typeface="Arial"/>
                <a:cs typeface="Arial"/>
                <a:sym typeface="Arial"/>
              </a:rPr>
              <a:t>This presentation template</a:t>
            </a:r>
            <a:endParaRPr sz="700"/>
          </a:p>
          <a:p>
            <a:pPr indent="0" lvl="0" marL="0" marR="0" rtl="0" algn="ctr">
              <a:lnSpc>
                <a:spcPct val="122000"/>
              </a:lnSpc>
              <a:spcBef>
                <a:spcPts val="0"/>
              </a:spcBef>
              <a:spcAft>
                <a:spcPts val="0"/>
              </a:spcAft>
              <a:buNone/>
            </a:pPr>
            <a:r>
              <a:rPr b="0" i="0" lang="en" sz="900" u="none" cap="none" strike="noStrike">
                <a:solidFill>
                  <a:srgbClr val="000000"/>
                </a:solidFill>
                <a:latin typeface="Arial"/>
                <a:ea typeface="Arial"/>
                <a:cs typeface="Arial"/>
                <a:sym typeface="Arial"/>
              </a:rPr>
              <a:t>uses the following free fonts:</a:t>
            </a:r>
            <a:endParaRPr sz="700"/>
          </a:p>
        </p:txBody>
      </p:sp>
      <p:sp>
        <p:nvSpPr>
          <p:cNvPr id="636" name="Google Shape;636;p25"/>
          <p:cNvSpPr txBox="1"/>
          <p:nvPr/>
        </p:nvSpPr>
        <p:spPr>
          <a:xfrm>
            <a:off x="587727" y="3275641"/>
            <a:ext cx="2184034" cy="124841"/>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 sz="900" u="none" cap="none" strike="noStrike">
                <a:solidFill>
                  <a:srgbClr val="000000"/>
                </a:solidFill>
                <a:latin typeface="Arial"/>
                <a:ea typeface="Arial"/>
                <a:cs typeface="Arial"/>
                <a:sym typeface="Arial"/>
              </a:rPr>
              <a:t>You can find these fonts online too.</a:t>
            </a:r>
            <a:endParaRPr sz="700"/>
          </a:p>
        </p:txBody>
      </p:sp>
      <p:sp>
        <p:nvSpPr>
          <p:cNvPr id="637" name="Google Shape;637;p25"/>
          <p:cNvSpPr txBox="1"/>
          <p:nvPr/>
        </p:nvSpPr>
        <p:spPr>
          <a:xfrm>
            <a:off x="873885" y="2119349"/>
            <a:ext cx="1575300" cy="1052700"/>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None/>
            </a:pPr>
            <a:r>
              <a:rPr b="1" i="0" lang="en" sz="700" u="none" cap="none" strike="noStrike">
                <a:solidFill>
                  <a:srgbClr val="000000"/>
                </a:solidFill>
                <a:latin typeface="Arial"/>
                <a:ea typeface="Arial"/>
                <a:cs typeface="Arial"/>
                <a:sym typeface="Arial"/>
              </a:rPr>
              <a:t>TITLES:</a:t>
            </a:r>
            <a:endParaRPr sz="700"/>
          </a:p>
          <a:p>
            <a:pPr indent="0" lvl="0" marL="0" marR="0" rtl="0" algn="ctr">
              <a:lnSpc>
                <a:spcPct val="90000"/>
              </a:lnSpc>
              <a:spcBef>
                <a:spcPts val="0"/>
              </a:spcBef>
              <a:spcAft>
                <a:spcPts val="0"/>
              </a:spcAft>
              <a:buNone/>
            </a:pPr>
            <a:r>
              <a:rPr b="0" i="0" lang="en" sz="1100" u="none" cap="none" strike="noStrike">
                <a:solidFill>
                  <a:srgbClr val="000000"/>
                </a:solidFill>
                <a:latin typeface="Arial"/>
                <a:ea typeface="Arial"/>
                <a:cs typeface="Arial"/>
                <a:sym typeface="Arial"/>
              </a:rPr>
              <a:t>LILITA ONE</a:t>
            </a:r>
            <a:endParaRPr sz="700"/>
          </a:p>
          <a:p>
            <a:pPr indent="0" lvl="0" marL="0" marR="0" rtl="0" algn="ctr">
              <a:lnSpc>
                <a:spcPct val="90000"/>
              </a:lnSpc>
              <a:spcBef>
                <a:spcPts val="0"/>
              </a:spcBef>
              <a:spcAft>
                <a:spcPts val="0"/>
              </a:spcAft>
              <a:buNone/>
            </a:pPr>
            <a:r>
              <a:t/>
            </a:r>
            <a:endParaRPr b="0" i="0" sz="11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None/>
            </a:pPr>
            <a:r>
              <a:rPr b="1" i="0" lang="en" sz="700" u="none" cap="none" strike="noStrike">
                <a:solidFill>
                  <a:srgbClr val="000000"/>
                </a:solidFill>
                <a:latin typeface="Arial"/>
                <a:ea typeface="Arial"/>
                <a:cs typeface="Arial"/>
                <a:sym typeface="Arial"/>
              </a:rPr>
              <a:t>HEADERS:</a:t>
            </a:r>
            <a:endParaRPr sz="700"/>
          </a:p>
          <a:p>
            <a:pPr indent="0" lvl="0" marL="0" marR="0" rtl="0" algn="ctr">
              <a:lnSpc>
                <a:spcPct val="90000"/>
              </a:lnSpc>
              <a:spcBef>
                <a:spcPts val="0"/>
              </a:spcBef>
              <a:spcAft>
                <a:spcPts val="0"/>
              </a:spcAft>
              <a:buNone/>
            </a:pPr>
            <a:r>
              <a:rPr b="0" i="0" lang="en" sz="1100" u="none" cap="none" strike="noStrike">
                <a:solidFill>
                  <a:srgbClr val="000000"/>
                </a:solidFill>
                <a:latin typeface="Arial"/>
                <a:ea typeface="Arial"/>
                <a:cs typeface="Arial"/>
                <a:sym typeface="Arial"/>
              </a:rPr>
              <a:t>SOLWAY</a:t>
            </a:r>
            <a:endParaRPr sz="700"/>
          </a:p>
          <a:p>
            <a:pPr indent="0" lvl="0" marL="0" marR="0" rtl="0" algn="ctr">
              <a:lnSpc>
                <a:spcPct val="90000"/>
              </a:lnSpc>
              <a:spcBef>
                <a:spcPts val="0"/>
              </a:spcBef>
              <a:spcAft>
                <a:spcPts val="0"/>
              </a:spcAft>
              <a:buNone/>
            </a:pPr>
            <a:r>
              <a:t/>
            </a:r>
            <a:endParaRPr b="0" i="0" sz="11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None/>
            </a:pPr>
            <a:r>
              <a:rPr b="1" i="0" lang="en" sz="700" u="none" cap="none" strike="noStrike">
                <a:solidFill>
                  <a:srgbClr val="000000"/>
                </a:solidFill>
                <a:latin typeface="Arial"/>
                <a:ea typeface="Arial"/>
                <a:cs typeface="Arial"/>
                <a:sym typeface="Arial"/>
              </a:rPr>
              <a:t>BODY COPY:</a:t>
            </a:r>
            <a:endParaRPr sz="700"/>
          </a:p>
          <a:p>
            <a:pPr indent="0" lvl="0" marL="0" marR="0" rtl="0" algn="ctr">
              <a:lnSpc>
                <a:spcPct val="90000"/>
              </a:lnSpc>
              <a:spcBef>
                <a:spcPts val="0"/>
              </a:spcBef>
              <a:spcAft>
                <a:spcPts val="0"/>
              </a:spcAft>
              <a:buNone/>
            </a:pPr>
            <a:r>
              <a:rPr b="0" i="0" lang="en" sz="1100" u="none" cap="none" strike="noStrike">
                <a:solidFill>
                  <a:srgbClr val="000000"/>
                </a:solidFill>
                <a:latin typeface="Arial"/>
                <a:ea typeface="Arial"/>
                <a:cs typeface="Arial"/>
                <a:sym typeface="Arial"/>
              </a:rPr>
              <a:t> NUNITO</a:t>
            </a:r>
            <a:endParaRPr sz="700"/>
          </a:p>
        </p:txBody>
      </p:sp>
      <p:grpSp>
        <p:nvGrpSpPr>
          <p:cNvPr id="638" name="Google Shape;638;p25"/>
          <p:cNvGrpSpPr/>
          <p:nvPr/>
        </p:nvGrpSpPr>
        <p:grpSpPr>
          <a:xfrm>
            <a:off x="450729" y="4048637"/>
            <a:ext cx="610687" cy="537898"/>
            <a:chOff x="0" y="-23569"/>
            <a:chExt cx="1628498" cy="1434394"/>
          </a:xfrm>
        </p:grpSpPr>
        <p:grpSp>
          <p:nvGrpSpPr>
            <p:cNvPr id="639" name="Google Shape;639;p25"/>
            <p:cNvGrpSpPr/>
            <p:nvPr/>
          </p:nvGrpSpPr>
          <p:grpSpPr>
            <a:xfrm>
              <a:off x="311446" y="-23569"/>
              <a:ext cx="1005606" cy="1029175"/>
              <a:chOff x="0" y="-19050"/>
              <a:chExt cx="812800" cy="831850"/>
            </a:xfrm>
          </p:grpSpPr>
          <p:sp>
            <p:nvSpPr>
              <p:cNvPr id="640" name="Google Shape;640;p25"/>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8C63F4"/>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41" name="Google Shape;641;p25"/>
              <p:cNvSpPr txBox="1"/>
              <p:nvPr/>
            </p:nvSpPr>
            <p:spPr>
              <a:xfrm>
                <a:off x="0" y="-19050"/>
                <a:ext cx="812800" cy="831850"/>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642" name="Google Shape;642;p25"/>
            <p:cNvSpPr txBox="1"/>
            <p:nvPr/>
          </p:nvSpPr>
          <p:spPr>
            <a:xfrm>
              <a:off x="0" y="1167027"/>
              <a:ext cx="1628498" cy="243798"/>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1" i="0" lang="en" sz="700" u="none" cap="none" strike="noStrike">
                  <a:solidFill>
                    <a:srgbClr val="000000"/>
                  </a:solidFill>
                  <a:latin typeface="Arial"/>
                  <a:ea typeface="Arial"/>
                  <a:cs typeface="Arial"/>
                  <a:sym typeface="Arial"/>
                </a:rPr>
                <a:t>#8C63F4</a:t>
              </a:r>
              <a:endParaRPr sz="700"/>
            </a:p>
          </p:txBody>
        </p:sp>
      </p:grpSp>
      <p:grpSp>
        <p:nvGrpSpPr>
          <p:cNvPr id="643" name="Google Shape;643;p25"/>
          <p:cNvGrpSpPr/>
          <p:nvPr/>
        </p:nvGrpSpPr>
        <p:grpSpPr>
          <a:xfrm>
            <a:off x="903452" y="4048637"/>
            <a:ext cx="610687" cy="537898"/>
            <a:chOff x="0" y="-23569"/>
            <a:chExt cx="1628498" cy="1434394"/>
          </a:xfrm>
        </p:grpSpPr>
        <p:grpSp>
          <p:nvGrpSpPr>
            <p:cNvPr id="644" name="Google Shape;644;p25"/>
            <p:cNvGrpSpPr/>
            <p:nvPr/>
          </p:nvGrpSpPr>
          <p:grpSpPr>
            <a:xfrm>
              <a:off x="311446" y="-23569"/>
              <a:ext cx="1005606" cy="1029175"/>
              <a:chOff x="0" y="-19050"/>
              <a:chExt cx="812800" cy="831850"/>
            </a:xfrm>
          </p:grpSpPr>
          <p:sp>
            <p:nvSpPr>
              <p:cNvPr id="645" name="Google Shape;645;p25"/>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FDC74D"/>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46" name="Google Shape;646;p25"/>
              <p:cNvSpPr txBox="1"/>
              <p:nvPr/>
            </p:nvSpPr>
            <p:spPr>
              <a:xfrm>
                <a:off x="0" y="-19050"/>
                <a:ext cx="812800" cy="831850"/>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647" name="Google Shape;647;p25"/>
            <p:cNvSpPr txBox="1"/>
            <p:nvPr/>
          </p:nvSpPr>
          <p:spPr>
            <a:xfrm>
              <a:off x="0" y="1167027"/>
              <a:ext cx="1628498" cy="243798"/>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1" i="0" lang="en" sz="700" u="none" cap="none" strike="noStrike">
                  <a:solidFill>
                    <a:srgbClr val="000000"/>
                  </a:solidFill>
                  <a:latin typeface="Arial"/>
                  <a:ea typeface="Arial"/>
                  <a:cs typeface="Arial"/>
                  <a:sym typeface="Arial"/>
                </a:rPr>
                <a:t>#FDC74D</a:t>
              </a:r>
              <a:endParaRPr sz="700"/>
            </a:p>
          </p:txBody>
        </p:sp>
      </p:grpSp>
      <p:grpSp>
        <p:nvGrpSpPr>
          <p:cNvPr id="648" name="Google Shape;648;p25"/>
          <p:cNvGrpSpPr/>
          <p:nvPr/>
        </p:nvGrpSpPr>
        <p:grpSpPr>
          <a:xfrm>
            <a:off x="1356176" y="4048637"/>
            <a:ext cx="610687" cy="537898"/>
            <a:chOff x="0" y="-23569"/>
            <a:chExt cx="1628498" cy="1434394"/>
          </a:xfrm>
        </p:grpSpPr>
        <p:grpSp>
          <p:nvGrpSpPr>
            <p:cNvPr id="649" name="Google Shape;649;p25"/>
            <p:cNvGrpSpPr/>
            <p:nvPr/>
          </p:nvGrpSpPr>
          <p:grpSpPr>
            <a:xfrm>
              <a:off x="311446" y="-23569"/>
              <a:ext cx="1005606" cy="1029175"/>
              <a:chOff x="0" y="-19050"/>
              <a:chExt cx="812800" cy="831850"/>
            </a:xfrm>
          </p:grpSpPr>
          <p:sp>
            <p:nvSpPr>
              <p:cNvPr id="650" name="Google Shape;650;p25"/>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FEF8E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51" name="Google Shape;651;p25"/>
              <p:cNvSpPr txBox="1"/>
              <p:nvPr/>
            </p:nvSpPr>
            <p:spPr>
              <a:xfrm>
                <a:off x="0" y="-19050"/>
                <a:ext cx="812800" cy="831850"/>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652" name="Google Shape;652;p25"/>
            <p:cNvSpPr txBox="1"/>
            <p:nvPr/>
          </p:nvSpPr>
          <p:spPr>
            <a:xfrm>
              <a:off x="0" y="1167027"/>
              <a:ext cx="1628498" cy="243798"/>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1" i="0" lang="en" sz="700" u="none" cap="none" strike="noStrike">
                  <a:solidFill>
                    <a:srgbClr val="000000"/>
                  </a:solidFill>
                  <a:latin typeface="Arial"/>
                  <a:ea typeface="Arial"/>
                  <a:cs typeface="Arial"/>
                  <a:sym typeface="Arial"/>
                </a:rPr>
                <a:t>#FEF8E0</a:t>
              </a:r>
              <a:endParaRPr sz="700"/>
            </a:p>
          </p:txBody>
        </p:sp>
      </p:grpSp>
      <p:grpSp>
        <p:nvGrpSpPr>
          <p:cNvPr id="653" name="Google Shape;653;p25"/>
          <p:cNvGrpSpPr/>
          <p:nvPr/>
        </p:nvGrpSpPr>
        <p:grpSpPr>
          <a:xfrm>
            <a:off x="1808899" y="4048637"/>
            <a:ext cx="610687" cy="537898"/>
            <a:chOff x="0" y="-23569"/>
            <a:chExt cx="1628498" cy="1434394"/>
          </a:xfrm>
        </p:grpSpPr>
        <p:grpSp>
          <p:nvGrpSpPr>
            <p:cNvPr id="654" name="Google Shape;654;p25"/>
            <p:cNvGrpSpPr/>
            <p:nvPr/>
          </p:nvGrpSpPr>
          <p:grpSpPr>
            <a:xfrm>
              <a:off x="311446" y="-23569"/>
              <a:ext cx="1005606" cy="1029175"/>
              <a:chOff x="0" y="-19050"/>
              <a:chExt cx="812800" cy="831850"/>
            </a:xfrm>
          </p:grpSpPr>
          <p:sp>
            <p:nvSpPr>
              <p:cNvPr id="655" name="Google Shape;655;p25"/>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FC7F74"/>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56" name="Google Shape;656;p25"/>
              <p:cNvSpPr txBox="1"/>
              <p:nvPr/>
            </p:nvSpPr>
            <p:spPr>
              <a:xfrm>
                <a:off x="0" y="-19050"/>
                <a:ext cx="812800" cy="831850"/>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657" name="Google Shape;657;p25"/>
            <p:cNvSpPr txBox="1"/>
            <p:nvPr/>
          </p:nvSpPr>
          <p:spPr>
            <a:xfrm>
              <a:off x="0" y="1167027"/>
              <a:ext cx="1628498" cy="243798"/>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1" i="0" lang="en" sz="700" u="none" cap="none" strike="noStrike">
                  <a:solidFill>
                    <a:srgbClr val="000000"/>
                  </a:solidFill>
                  <a:latin typeface="Arial"/>
                  <a:ea typeface="Arial"/>
                  <a:cs typeface="Arial"/>
                  <a:sym typeface="Arial"/>
                </a:rPr>
                <a:t>#FC7F74</a:t>
              </a:r>
              <a:endParaRPr sz="700"/>
            </a:p>
          </p:txBody>
        </p:sp>
      </p:grpSp>
      <p:grpSp>
        <p:nvGrpSpPr>
          <p:cNvPr id="658" name="Google Shape;658;p25"/>
          <p:cNvGrpSpPr/>
          <p:nvPr/>
        </p:nvGrpSpPr>
        <p:grpSpPr>
          <a:xfrm>
            <a:off x="2261622" y="4048637"/>
            <a:ext cx="610687" cy="537898"/>
            <a:chOff x="0" y="-23569"/>
            <a:chExt cx="1628498" cy="1434394"/>
          </a:xfrm>
        </p:grpSpPr>
        <p:grpSp>
          <p:nvGrpSpPr>
            <p:cNvPr id="659" name="Google Shape;659;p25"/>
            <p:cNvGrpSpPr/>
            <p:nvPr/>
          </p:nvGrpSpPr>
          <p:grpSpPr>
            <a:xfrm>
              <a:off x="311446" y="-23569"/>
              <a:ext cx="1005606" cy="1029175"/>
              <a:chOff x="0" y="-19050"/>
              <a:chExt cx="812800" cy="831850"/>
            </a:xfrm>
          </p:grpSpPr>
          <p:sp>
            <p:nvSpPr>
              <p:cNvPr id="660" name="Google Shape;660;p25"/>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203E4D"/>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61" name="Google Shape;661;p25"/>
              <p:cNvSpPr txBox="1"/>
              <p:nvPr/>
            </p:nvSpPr>
            <p:spPr>
              <a:xfrm>
                <a:off x="0" y="-19050"/>
                <a:ext cx="812800" cy="831850"/>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662" name="Google Shape;662;p25"/>
            <p:cNvSpPr txBox="1"/>
            <p:nvPr/>
          </p:nvSpPr>
          <p:spPr>
            <a:xfrm>
              <a:off x="0" y="1167027"/>
              <a:ext cx="1628498" cy="243798"/>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1" i="0" lang="en" sz="700" u="none" cap="none" strike="noStrike">
                  <a:solidFill>
                    <a:srgbClr val="000000"/>
                  </a:solidFill>
                  <a:latin typeface="Arial"/>
                  <a:ea typeface="Arial"/>
                  <a:cs typeface="Arial"/>
                  <a:sym typeface="Arial"/>
                </a:rPr>
                <a:t>#203E4D</a:t>
              </a:r>
              <a:endParaRPr sz="700"/>
            </a:p>
          </p:txBody>
        </p:sp>
      </p:grpSp>
      <p:sp>
        <p:nvSpPr>
          <p:cNvPr id="663" name="Google Shape;663;p25"/>
          <p:cNvSpPr txBox="1"/>
          <p:nvPr/>
        </p:nvSpPr>
        <p:spPr>
          <a:xfrm>
            <a:off x="2105002" y="842371"/>
            <a:ext cx="4933995" cy="16986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000" u="none" cap="none" strike="noStrike">
                <a:solidFill>
                  <a:srgbClr val="000000"/>
                </a:solidFill>
                <a:latin typeface="Nunito"/>
                <a:ea typeface="Nunito"/>
                <a:cs typeface="Nunito"/>
                <a:sym typeface="Nunito"/>
              </a:rPr>
              <a:t>Use these design resources in your Canva Presentation.</a:t>
            </a:r>
            <a:endParaRPr sz="700"/>
          </a:p>
        </p:txBody>
      </p:sp>
      <p:sp>
        <p:nvSpPr>
          <p:cNvPr id="664" name="Google Shape;664;p25"/>
          <p:cNvSpPr txBox="1"/>
          <p:nvPr/>
        </p:nvSpPr>
        <p:spPr>
          <a:xfrm>
            <a:off x="2118746" y="230861"/>
            <a:ext cx="4906507" cy="616431"/>
          </a:xfrm>
          <a:prstGeom prst="rect">
            <a:avLst/>
          </a:prstGeom>
          <a:noFill/>
          <a:ln>
            <a:noFill/>
          </a:ln>
        </p:spPr>
        <p:txBody>
          <a:bodyPr anchorCtr="0" anchor="t" bIns="0" lIns="0" spcFirstLastPara="1" rIns="0" wrap="square" tIns="0">
            <a:spAutoFit/>
          </a:bodyPr>
          <a:lstStyle/>
          <a:p>
            <a:pPr indent="0" lvl="0" marL="0" marR="0" rtl="0" algn="ctr">
              <a:lnSpc>
                <a:spcPct val="111994"/>
              </a:lnSpc>
              <a:spcBef>
                <a:spcPts val="0"/>
              </a:spcBef>
              <a:spcAft>
                <a:spcPts val="0"/>
              </a:spcAft>
              <a:buNone/>
            </a:pPr>
            <a:r>
              <a:rPr b="0" i="0" lang="en" sz="4200" u="none" cap="none" strike="noStrike">
                <a:solidFill>
                  <a:srgbClr val="8D63F5"/>
                </a:solidFill>
                <a:latin typeface="Lilita One"/>
                <a:ea typeface="Lilita One"/>
                <a:cs typeface="Lilita One"/>
                <a:sym typeface="Lilita One"/>
              </a:rPr>
              <a:t>RESOURCE PAGE</a:t>
            </a:r>
            <a:endParaRPr sz="700"/>
          </a:p>
        </p:txBody>
      </p:sp>
      <p:sp>
        <p:nvSpPr>
          <p:cNvPr id="665" name="Google Shape;665;p25"/>
          <p:cNvSpPr txBox="1"/>
          <p:nvPr/>
        </p:nvSpPr>
        <p:spPr>
          <a:xfrm>
            <a:off x="873885" y="1346692"/>
            <a:ext cx="1575268" cy="192088"/>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1" i="0" lang="en" sz="1200" u="none" cap="none" strike="noStrike">
                <a:solidFill>
                  <a:srgbClr val="0F1A38"/>
                </a:solidFill>
                <a:latin typeface="Arial"/>
                <a:ea typeface="Arial"/>
                <a:cs typeface="Arial"/>
                <a:sym typeface="Arial"/>
              </a:rPr>
              <a:t>Fonts</a:t>
            </a:r>
            <a:endParaRPr sz="700"/>
          </a:p>
        </p:txBody>
      </p:sp>
      <p:sp>
        <p:nvSpPr>
          <p:cNvPr id="666" name="Google Shape;666;p25"/>
          <p:cNvSpPr txBox="1"/>
          <p:nvPr/>
        </p:nvSpPr>
        <p:spPr>
          <a:xfrm>
            <a:off x="5145603" y="1346692"/>
            <a:ext cx="1575268" cy="192088"/>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1" i="0" lang="en" sz="1200" u="none" cap="none" strike="noStrike">
                <a:solidFill>
                  <a:srgbClr val="0F1A38"/>
                </a:solidFill>
                <a:latin typeface="Arial"/>
                <a:ea typeface="Arial"/>
                <a:cs typeface="Arial"/>
                <a:sym typeface="Arial"/>
              </a:rPr>
              <a:t>Design Elements</a:t>
            </a:r>
            <a:endParaRPr sz="700"/>
          </a:p>
        </p:txBody>
      </p:sp>
      <p:sp>
        <p:nvSpPr>
          <p:cNvPr id="667" name="Google Shape;667;p25"/>
          <p:cNvSpPr txBox="1"/>
          <p:nvPr/>
        </p:nvSpPr>
        <p:spPr>
          <a:xfrm>
            <a:off x="873885" y="3648261"/>
            <a:ext cx="1575268" cy="192088"/>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1" i="0" lang="en" sz="1200" u="none" cap="none" strike="noStrike">
                <a:solidFill>
                  <a:srgbClr val="0F1A38"/>
                </a:solidFill>
                <a:latin typeface="Arial"/>
                <a:ea typeface="Arial"/>
                <a:cs typeface="Arial"/>
                <a:sym typeface="Arial"/>
              </a:rPr>
              <a:t>Colors</a:t>
            </a:r>
            <a:endParaRPr sz="700"/>
          </a:p>
        </p:txBody>
      </p:sp>
      <p:sp>
        <p:nvSpPr>
          <p:cNvPr id="668" name="Google Shape;668;p25"/>
          <p:cNvSpPr txBox="1"/>
          <p:nvPr/>
        </p:nvSpPr>
        <p:spPr>
          <a:xfrm>
            <a:off x="5853103" y="4957918"/>
            <a:ext cx="2958379" cy="83510"/>
          </a:xfrm>
          <a:prstGeom prst="rect">
            <a:avLst/>
          </a:prstGeom>
          <a:noFill/>
          <a:ln>
            <a:noFill/>
          </a:ln>
        </p:spPr>
        <p:txBody>
          <a:bodyPr anchorCtr="0" anchor="t" bIns="0" lIns="0" spcFirstLastPara="1" rIns="0" wrap="square" tIns="0">
            <a:spAutoFit/>
          </a:bodyPr>
          <a:lstStyle/>
          <a:p>
            <a:pPr indent="0" lvl="1" marL="0" marR="0" rtl="0" algn="r">
              <a:lnSpc>
                <a:spcPct val="122018"/>
              </a:lnSpc>
              <a:spcBef>
                <a:spcPts val="0"/>
              </a:spcBef>
              <a:spcAft>
                <a:spcPts val="0"/>
              </a:spcAft>
              <a:buNone/>
            </a:pPr>
            <a:r>
              <a:rPr b="1" i="0" lang="en" sz="600" u="none" cap="none" strike="noStrike">
                <a:solidFill>
                  <a:srgbClr val="0F1A38"/>
                </a:solidFill>
                <a:latin typeface="Arial"/>
                <a:ea typeface="Arial"/>
                <a:cs typeface="Arial"/>
                <a:sym typeface="Arial"/>
              </a:rPr>
              <a:t>DON'T FORGET TO DELETE THIS PAGE BEFORE PRESENTING. </a:t>
            </a:r>
            <a:endParaRPr sz="700"/>
          </a:p>
        </p:txBody>
      </p:sp>
      <p:sp>
        <p:nvSpPr>
          <p:cNvPr id="669" name="Google Shape;669;p25"/>
          <p:cNvSpPr/>
          <p:nvPr/>
        </p:nvSpPr>
        <p:spPr>
          <a:xfrm>
            <a:off x="3428610" y="1283307"/>
            <a:ext cx="938576" cy="983271"/>
          </a:xfrm>
          <a:custGeom>
            <a:rect b="b" l="l" r="r" t="t"/>
            <a:pathLst>
              <a:path extrusionOk="0" h="1966541" w="1877153">
                <a:moveTo>
                  <a:pt x="0" y="0"/>
                </a:moveTo>
                <a:lnTo>
                  <a:pt x="1877153" y="0"/>
                </a:lnTo>
                <a:lnTo>
                  <a:pt x="1877153" y="1966541"/>
                </a:lnTo>
                <a:lnTo>
                  <a:pt x="0" y="1966541"/>
                </a:lnTo>
                <a:lnTo>
                  <a:pt x="0" y="0"/>
                </a:lnTo>
                <a:close/>
              </a:path>
            </a:pathLst>
          </a:custGeom>
          <a:blipFill rotWithShape="1">
            <a:blip r:embed="rId3">
              <a:alphaModFix/>
            </a:blip>
            <a:stretch>
              <a:fillRect b="0" l="0" r="0" t="0"/>
            </a:stretch>
          </a:blipFill>
          <a:ln>
            <a:noFill/>
          </a:ln>
        </p:spPr>
      </p:sp>
      <p:sp>
        <p:nvSpPr>
          <p:cNvPr id="670" name="Google Shape;670;p25"/>
          <p:cNvSpPr/>
          <p:nvPr/>
        </p:nvSpPr>
        <p:spPr>
          <a:xfrm>
            <a:off x="4841220" y="2886225"/>
            <a:ext cx="848879" cy="841161"/>
          </a:xfrm>
          <a:custGeom>
            <a:rect b="b" l="l" r="r" t="t"/>
            <a:pathLst>
              <a:path extrusionOk="0" h="1682323" w="1697757">
                <a:moveTo>
                  <a:pt x="0" y="0"/>
                </a:moveTo>
                <a:lnTo>
                  <a:pt x="1697757" y="0"/>
                </a:lnTo>
                <a:lnTo>
                  <a:pt x="1697757" y="1682323"/>
                </a:lnTo>
                <a:lnTo>
                  <a:pt x="0" y="1682323"/>
                </a:lnTo>
                <a:lnTo>
                  <a:pt x="0" y="0"/>
                </a:lnTo>
                <a:close/>
              </a:path>
            </a:pathLst>
          </a:custGeom>
          <a:blipFill rotWithShape="1">
            <a:blip r:embed="rId4">
              <a:alphaModFix/>
            </a:blip>
            <a:stretch>
              <a:fillRect b="0" l="0" r="0" t="0"/>
            </a:stretch>
          </a:blipFill>
          <a:ln>
            <a:noFill/>
          </a:ln>
        </p:spPr>
      </p:sp>
      <p:sp>
        <p:nvSpPr>
          <p:cNvPr id="671" name="Google Shape;671;p25"/>
          <p:cNvSpPr/>
          <p:nvPr/>
        </p:nvSpPr>
        <p:spPr>
          <a:xfrm>
            <a:off x="4892832" y="1730823"/>
            <a:ext cx="823909" cy="1053838"/>
          </a:xfrm>
          <a:custGeom>
            <a:rect b="b" l="l" r="r" t="t"/>
            <a:pathLst>
              <a:path extrusionOk="0" h="2107675" w="1647818">
                <a:moveTo>
                  <a:pt x="0" y="0"/>
                </a:moveTo>
                <a:lnTo>
                  <a:pt x="1647818" y="0"/>
                </a:lnTo>
                <a:lnTo>
                  <a:pt x="1647818" y="2107674"/>
                </a:lnTo>
                <a:lnTo>
                  <a:pt x="0" y="2107674"/>
                </a:lnTo>
                <a:lnTo>
                  <a:pt x="0" y="0"/>
                </a:lnTo>
                <a:close/>
              </a:path>
            </a:pathLst>
          </a:custGeom>
          <a:blipFill rotWithShape="1">
            <a:blip r:embed="rId5">
              <a:alphaModFix/>
            </a:blip>
            <a:stretch>
              <a:fillRect b="0" l="0" r="0" t="0"/>
            </a:stretch>
          </a:blipFill>
          <a:ln>
            <a:noFill/>
          </a:ln>
        </p:spPr>
      </p:sp>
      <p:sp>
        <p:nvSpPr>
          <p:cNvPr id="672" name="Google Shape;672;p25"/>
          <p:cNvSpPr/>
          <p:nvPr/>
        </p:nvSpPr>
        <p:spPr>
          <a:xfrm>
            <a:off x="4703927" y="3998849"/>
            <a:ext cx="1229310" cy="630301"/>
          </a:xfrm>
          <a:custGeom>
            <a:rect b="b" l="l" r="r" t="t"/>
            <a:pathLst>
              <a:path extrusionOk="0" h="1260602" w="2458621">
                <a:moveTo>
                  <a:pt x="0" y="0"/>
                </a:moveTo>
                <a:lnTo>
                  <a:pt x="2458620" y="0"/>
                </a:lnTo>
                <a:lnTo>
                  <a:pt x="2458620" y="1260602"/>
                </a:lnTo>
                <a:lnTo>
                  <a:pt x="0" y="1260602"/>
                </a:lnTo>
                <a:lnTo>
                  <a:pt x="0" y="0"/>
                </a:lnTo>
                <a:close/>
              </a:path>
            </a:pathLst>
          </a:custGeom>
          <a:blipFill rotWithShape="1">
            <a:blip r:embed="rId6">
              <a:alphaModFix/>
            </a:blip>
            <a:stretch>
              <a:fillRect b="0" l="0" r="0" t="0"/>
            </a:stretch>
          </a:blipFill>
          <a:ln>
            <a:noFill/>
          </a:ln>
        </p:spPr>
      </p:sp>
      <p:sp>
        <p:nvSpPr>
          <p:cNvPr id="673" name="Google Shape;673;p25"/>
          <p:cNvSpPr/>
          <p:nvPr/>
        </p:nvSpPr>
        <p:spPr>
          <a:xfrm>
            <a:off x="6153322" y="1807040"/>
            <a:ext cx="1262040" cy="709037"/>
          </a:xfrm>
          <a:custGeom>
            <a:rect b="b" l="l" r="r" t="t"/>
            <a:pathLst>
              <a:path extrusionOk="0" h="1418074" w="2524080">
                <a:moveTo>
                  <a:pt x="0" y="0"/>
                </a:moveTo>
                <a:lnTo>
                  <a:pt x="2524079" y="0"/>
                </a:lnTo>
                <a:lnTo>
                  <a:pt x="2524079" y="1418074"/>
                </a:lnTo>
                <a:lnTo>
                  <a:pt x="0" y="1418074"/>
                </a:lnTo>
                <a:lnTo>
                  <a:pt x="0" y="0"/>
                </a:lnTo>
                <a:close/>
              </a:path>
            </a:pathLst>
          </a:custGeom>
          <a:blipFill rotWithShape="1">
            <a:blip r:embed="rId7">
              <a:alphaModFix/>
            </a:blip>
            <a:stretch>
              <a:fillRect b="0" l="0" r="0" t="0"/>
            </a:stretch>
          </a:blipFill>
          <a:ln>
            <a:noFill/>
          </a:ln>
        </p:spPr>
      </p:sp>
      <p:sp>
        <p:nvSpPr>
          <p:cNvPr id="674" name="Google Shape;674;p25"/>
          <p:cNvSpPr/>
          <p:nvPr/>
        </p:nvSpPr>
        <p:spPr>
          <a:xfrm>
            <a:off x="6274341" y="2787540"/>
            <a:ext cx="1020001" cy="777055"/>
          </a:xfrm>
          <a:custGeom>
            <a:rect b="b" l="l" r="r" t="t"/>
            <a:pathLst>
              <a:path extrusionOk="0" h="1554110" w="2040002">
                <a:moveTo>
                  <a:pt x="0" y="0"/>
                </a:moveTo>
                <a:lnTo>
                  <a:pt x="2040002" y="0"/>
                </a:lnTo>
                <a:lnTo>
                  <a:pt x="2040002" y="1554111"/>
                </a:lnTo>
                <a:lnTo>
                  <a:pt x="0" y="1554111"/>
                </a:lnTo>
                <a:lnTo>
                  <a:pt x="0" y="0"/>
                </a:lnTo>
                <a:close/>
              </a:path>
            </a:pathLst>
          </a:custGeom>
          <a:blipFill rotWithShape="1">
            <a:blip r:embed="rId8">
              <a:alphaModFix/>
            </a:blip>
            <a:stretch>
              <a:fillRect b="0" l="0" r="0" t="0"/>
            </a:stretch>
          </a:blipFill>
          <a:ln>
            <a:noFill/>
          </a:ln>
        </p:spPr>
      </p:sp>
      <p:sp>
        <p:nvSpPr>
          <p:cNvPr id="675" name="Google Shape;675;p25"/>
          <p:cNvSpPr/>
          <p:nvPr/>
        </p:nvSpPr>
        <p:spPr>
          <a:xfrm>
            <a:off x="6251040" y="3727386"/>
            <a:ext cx="1066602" cy="901764"/>
          </a:xfrm>
          <a:custGeom>
            <a:rect b="b" l="l" r="r" t="t"/>
            <a:pathLst>
              <a:path extrusionOk="0" h="1803527" w="2133204">
                <a:moveTo>
                  <a:pt x="0" y="0"/>
                </a:moveTo>
                <a:lnTo>
                  <a:pt x="2133204" y="0"/>
                </a:lnTo>
                <a:lnTo>
                  <a:pt x="2133204" y="1803527"/>
                </a:lnTo>
                <a:lnTo>
                  <a:pt x="0" y="1803527"/>
                </a:lnTo>
                <a:lnTo>
                  <a:pt x="0" y="0"/>
                </a:lnTo>
                <a:close/>
              </a:path>
            </a:pathLst>
          </a:custGeom>
          <a:blipFill rotWithShape="1">
            <a:blip r:embed="rId9">
              <a:alphaModFix/>
            </a:blip>
            <a:stretch>
              <a:fillRect b="0" l="0" r="0" t="0"/>
            </a:stretch>
          </a:blipFill>
          <a:ln>
            <a:noFill/>
          </a:ln>
        </p:spPr>
      </p:sp>
      <p:sp>
        <p:nvSpPr>
          <p:cNvPr id="676" name="Google Shape;676;p25"/>
          <p:cNvSpPr/>
          <p:nvPr/>
        </p:nvSpPr>
        <p:spPr>
          <a:xfrm>
            <a:off x="7623902" y="4108757"/>
            <a:ext cx="1036977" cy="595791"/>
          </a:xfrm>
          <a:custGeom>
            <a:rect b="b" l="l" r="r" t="t"/>
            <a:pathLst>
              <a:path extrusionOk="0" h="1191582" w="2073955">
                <a:moveTo>
                  <a:pt x="0" y="0"/>
                </a:moveTo>
                <a:lnTo>
                  <a:pt x="2073956" y="0"/>
                </a:lnTo>
                <a:lnTo>
                  <a:pt x="2073956" y="1191582"/>
                </a:lnTo>
                <a:lnTo>
                  <a:pt x="0" y="1191582"/>
                </a:lnTo>
                <a:lnTo>
                  <a:pt x="0" y="0"/>
                </a:lnTo>
                <a:close/>
              </a:path>
            </a:pathLst>
          </a:custGeom>
          <a:blipFill rotWithShape="1">
            <a:blip r:embed="rId10">
              <a:alphaModFix/>
            </a:blip>
            <a:stretch>
              <a:fillRect b="0" l="0" r="0" t="0"/>
            </a:stretch>
          </a:blipFill>
          <a:ln>
            <a:noFill/>
          </a:ln>
        </p:spPr>
      </p:sp>
      <p:sp>
        <p:nvSpPr>
          <p:cNvPr id="677" name="Google Shape;677;p25"/>
          <p:cNvSpPr/>
          <p:nvPr/>
        </p:nvSpPr>
        <p:spPr>
          <a:xfrm>
            <a:off x="7673710" y="2114832"/>
            <a:ext cx="937362" cy="802723"/>
          </a:xfrm>
          <a:custGeom>
            <a:rect b="b" l="l" r="r" t="t"/>
            <a:pathLst>
              <a:path extrusionOk="0" h="1605446" w="1874724">
                <a:moveTo>
                  <a:pt x="0" y="0"/>
                </a:moveTo>
                <a:lnTo>
                  <a:pt x="1874724" y="0"/>
                </a:lnTo>
                <a:lnTo>
                  <a:pt x="1874724" y="1605446"/>
                </a:lnTo>
                <a:lnTo>
                  <a:pt x="0" y="1605446"/>
                </a:lnTo>
                <a:lnTo>
                  <a:pt x="0" y="0"/>
                </a:lnTo>
                <a:close/>
              </a:path>
            </a:pathLst>
          </a:custGeom>
          <a:blipFill rotWithShape="1">
            <a:blip r:embed="rId11">
              <a:alphaModFix/>
            </a:blip>
            <a:stretch>
              <a:fillRect b="0" l="0" r="0" t="0"/>
            </a:stretch>
          </a:blipFill>
          <a:ln>
            <a:noFill/>
          </a:ln>
        </p:spPr>
      </p:sp>
      <p:sp>
        <p:nvSpPr>
          <p:cNvPr id="678" name="Google Shape;678;p25"/>
          <p:cNvSpPr/>
          <p:nvPr/>
        </p:nvSpPr>
        <p:spPr>
          <a:xfrm>
            <a:off x="7697240" y="1283307"/>
            <a:ext cx="890301" cy="707385"/>
          </a:xfrm>
          <a:custGeom>
            <a:rect b="b" l="l" r="r" t="t"/>
            <a:pathLst>
              <a:path extrusionOk="0" h="1414769" w="1780601">
                <a:moveTo>
                  <a:pt x="0" y="0"/>
                </a:moveTo>
                <a:lnTo>
                  <a:pt x="1780602" y="0"/>
                </a:lnTo>
                <a:lnTo>
                  <a:pt x="1780602" y="1414769"/>
                </a:lnTo>
                <a:lnTo>
                  <a:pt x="0" y="1414769"/>
                </a:lnTo>
                <a:lnTo>
                  <a:pt x="0" y="0"/>
                </a:lnTo>
                <a:close/>
              </a:path>
            </a:pathLst>
          </a:custGeom>
          <a:blipFill rotWithShape="1">
            <a:blip r:embed="rId12">
              <a:alphaModFix/>
            </a:blip>
            <a:stretch>
              <a:fillRect b="0" l="0" r="0" t="0"/>
            </a:stretch>
          </a:blipFill>
          <a:ln>
            <a:noFill/>
          </a:ln>
        </p:spPr>
      </p:sp>
      <p:sp>
        <p:nvSpPr>
          <p:cNvPr id="679" name="Google Shape;679;p25"/>
          <p:cNvSpPr/>
          <p:nvPr/>
        </p:nvSpPr>
        <p:spPr>
          <a:xfrm>
            <a:off x="7641292" y="3091433"/>
            <a:ext cx="1002198" cy="748915"/>
          </a:xfrm>
          <a:custGeom>
            <a:rect b="b" l="l" r="r" t="t"/>
            <a:pathLst>
              <a:path extrusionOk="0" h="1497830" w="2004395">
                <a:moveTo>
                  <a:pt x="0" y="0"/>
                </a:moveTo>
                <a:lnTo>
                  <a:pt x="2004396" y="0"/>
                </a:lnTo>
                <a:lnTo>
                  <a:pt x="2004396" y="1497830"/>
                </a:lnTo>
                <a:lnTo>
                  <a:pt x="0" y="1497830"/>
                </a:lnTo>
                <a:lnTo>
                  <a:pt x="0" y="0"/>
                </a:lnTo>
                <a:close/>
              </a:path>
            </a:pathLst>
          </a:custGeom>
          <a:blipFill rotWithShape="1">
            <a:blip r:embed="rId13">
              <a:alphaModFix/>
            </a:blip>
            <a:stretch>
              <a:fillRect b="0" l="0" r="0" t="0"/>
            </a:stretch>
          </a:blipFill>
          <a:ln>
            <a:noFill/>
          </a:ln>
        </p:spPr>
      </p:sp>
      <p:sp>
        <p:nvSpPr>
          <p:cNvPr id="680" name="Google Shape;680;p25"/>
          <p:cNvSpPr/>
          <p:nvPr/>
        </p:nvSpPr>
        <p:spPr>
          <a:xfrm>
            <a:off x="3453024" y="2373709"/>
            <a:ext cx="877592" cy="807385"/>
          </a:xfrm>
          <a:custGeom>
            <a:rect b="b" l="l" r="r" t="t"/>
            <a:pathLst>
              <a:path extrusionOk="0" h="1614769" w="1755184">
                <a:moveTo>
                  <a:pt x="0" y="0"/>
                </a:moveTo>
                <a:lnTo>
                  <a:pt x="1755184" y="0"/>
                </a:lnTo>
                <a:lnTo>
                  <a:pt x="1755184" y="1614769"/>
                </a:lnTo>
                <a:lnTo>
                  <a:pt x="0" y="1614769"/>
                </a:lnTo>
                <a:lnTo>
                  <a:pt x="0" y="0"/>
                </a:lnTo>
                <a:close/>
              </a:path>
            </a:pathLst>
          </a:custGeom>
          <a:blipFill rotWithShape="1">
            <a:blip r:embed="rId14">
              <a:alphaModFix/>
            </a:blip>
            <a:stretch>
              <a:fillRect b="0" l="0" r="0" t="0"/>
            </a:stretch>
          </a:blipFill>
          <a:ln>
            <a:noFill/>
          </a:ln>
        </p:spPr>
      </p:sp>
      <p:sp>
        <p:nvSpPr>
          <p:cNvPr id="681" name="Google Shape;681;p25"/>
          <p:cNvSpPr/>
          <p:nvPr/>
        </p:nvSpPr>
        <p:spPr>
          <a:xfrm>
            <a:off x="3259780" y="3338061"/>
            <a:ext cx="1177527" cy="1303098"/>
          </a:xfrm>
          <a:custGeom>
            <a:rect b="b" l="l" r="r" t="t"/>
            <a:pathLst>
              <a:path extrusionOk="0" h="2606196" w="2355053">
                <a:moveTo>
                  <a:pt x="0" y="0"/>
                </a:moveTo>
                <a:lnTo>
                  <a:pt x="2355053" y="0"/>
                </a:lnTo>
                <a:lnTo>
                  <a:pt x="2355053" y="2606196"/>
                </a:lnTo>
                <a:lnTo>
                  <a:pt x="0" y="2606196"/>
                </a:lnTo>
                <a:lnTo>
                  <a:pt x="0" y="0"/>
                </a:lnTo>
                <a:close/>
              </a:path>
            </a:pathLst>
          </a:custGeom>
          <a:blipFill rotWithShape="1">
            <a:blip r:embed="rId15">
              <a:alphaModFix/>
            </a:blip>
            <a:stretch>
              <a:fillRect b="0" l="0" r="0" t="0"/>
            </a:stretch>
          </a:blipFill>
          <a:ln>
            <a:noFill/>
          </a:ln>
        </p:spPr>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C64D"/>
        </a:solidFill>
      </p:bgPr>
    </p:bg>
    <p:spTree>
      <p:nvGrpSpPr>
        <p:cNvPr id="685" name="Shape 685"/>
        <p:cNvGrpSpPr/>
        <p:nvPr/>
      </p:nvGrpSpPr>
      <p:grpSpPr>
        <a:xfrm>
          <a:off x="0" y="0"/>
          <a:ext cx="0" cy="0"/>
          <a:chOff x="0" y="0"/>
          <a:chExt cx="0" cy="0"/>
        </a:xfrm>
      </p:grpSpPr>
      <p:grpSp>
        <p:nvGrpSpPr>
          <p:cNvPr id="686" name="Google Shape;686;p26"/>
          <p:cNvGrpSpPr/>
          <p:nvPr/>
        </p:nvGrpSpPr>
        <p:grpSpPr>
          <a:xfrm>
            <a:off x="2997636" y="1380910"/>
            <a:ext cx="3148728" cy="1287724"/>
            <a:chOff x="0" y="-19050"/>
            <a:chExt cx="1658589" cy="678307"/>
          </a:xfrm>
        </p:grpSpPr>
        <p:sp>
          <p:nvSpPr>
            <p:cNvPr id="687" name="Google Shape;687;p26"/>
            <p:cNvSpPr/>
            <p:nvPr/>
          </p:nvSpPr>
          <p:spPr>
            <a:xfrm>
              <a:off x="0" y="0"/>
              <a:ext cx="1658589" cy="659257"/>
            </a:xfrm>
            <a:custGeom>
              <a:rect b="b" l="l" r="r" t="t"/>
              <a:pathLst>
                <a:path extrusionOk="0" h="659257" w="1658589">
                  <a:moveTo>
                    <a:pt x="29505" y="0"/>
                  </a:moveTo>
                  <a:lnTo>
                    <a:pt x="1629084" y="0"/>
                  </a:lnTo>
                  <a:cubicBezTo>
                    <a:pt x="1636910" y="0"/>
                    <a:pt x="1644414" y="3109"/>
                    <a:pt x="1649948" y="8642"/>
                  </a:cubicBezTo>
                  <a:cubicBezTo>
                    <a:pt x="1655481" y="14175"/>
                    <a:pt x="1658589" y="21680"/>
                    <a:pt x="1658589" y="29505"/>
                  </a:cubicBezTo>
                  <a:lnTo>
                    <a:pt x="1658589" y="629752"/>
                  </a:lnTo>
                  <a:cubicBezTo>
                    <a:pt x="1658589" y="637577"/>
                    <a:pt x="1655481" y="645082"/>
                    <a:pt x="1649948" y="650615"/>
                  </a:cubicBezTo>
                  <a:cubicBezTo>
                    <a:pt x="1644414" y="656149"/>
                    <a:pt x="1636910" y="659257"/>
                    <a:pt x="1629084" y="659257"/>
                  </a:cubicBezTo>
                  <a:lnTo>
                    <a:pt x="29505" y="659257"/>
                  </a:lnTo>
                  <a:cubicBezTo>
                    <a:pt x="21680" y="659257"/>
                    <a:pt x="14175" y="656149"/>
                    <a:pt x="8642" y="650615"/>
                  </a:cubicBezTo>
                  <a:cubicBezTo>
                    <a:pt x="3109" y="645082"/>
                    <a:pt x="0" y="637577"/>
                    <a:pt x="0" y="629752"/>
                  </a:cubicBezTo>
                  <a:lnTo>
                    <a:pt x="0" y="29505"/>
                  </a:lnTo>
                  <a:cubicBezTo>
                    <a:pt x="0" y="21680"/>
                    <a:pt x="3109" y="14175"/>
                    <a:pt x="8642" y="8642"/>
                  </a:cubicBezTo>
                  <a:cubicBezTo>
                    <a:pt x="14175" y="3109"/>
                    <a:pt x="21680" y="0"/>
                    <a:pt x="29505" y="0"/>
                  </a:cubicBezTo>
                  <a:close/>
                </a:path>
              </a:pathLst>
            </a:custGeom>
            <a:solidFill>
              <a:srgbClr val="F0F0F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88" name="Google Shape;688;p26"/>
            <p:cNvSpPr txBox="1"/>
            <p:nvPr/>
          </p:nvSpPr>
          <p:spPr>
            <a:xfrm>
              <a:off x="0" y="-19050"/>
              <a:ext cx="1658589" cy="678307"/>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689" name="Google Shape;689;p26"/>
          <p:cNvSpPr/>
          <p:nvPr/>
        </p:nvSpPr>
        <p:spPr>
          <a:xfrm>
            <a:off x="3389498" y="1627541"/>
            <a:ext cx="2365004" cy="583719"/>
          </a:xfrm>
          <a:custGeom>
            <a:rect b="b" l="l" r="r" t="t"/>
            <a:pathLst>
              <a:path extrusionOk="0" h="1506372" w="6025487">
                <a:moveTo>
                  <a:pt x="0" y="0"/>
                </a:moveTo>
                <a:lnTo>
                  <a:pt x="6025488" y="0"/>
                </a:lnTo>
                <a:lnTo>
                  <a:pt x="6025488" y="1506372"/>
                </a:lnTo>
                <a:lnTo>
                  <a:pt x="0" y="1506372"/>
                </a:lnTo>
                <a:lnTo>
                  <a:pt x="0" y="0"/>
                </a:lnTo>
                <a:close/>
              </a:path>
            </a:pathLst>
          </a:custGeom>
          <a:blipFill rotWithShape="1">
            <a:blip r:embed="rId3">
              <a:alphaModFix/>
            </a:blip>
            <a:stretch>
              <a:fillRect b="0" l="0" r="0" t="0"/>
            </a:stretch>
          </a:blipFill>
          <a:ln>
            <a:noFill/>
          </a:ln>
        </p:spPr>
      </p:sp>
      <p:grpSp>
        <p:nvGrpSpPr>
          <p:cNvPr id="690" name="Google Shape;690;p26"/>
          <p:cNvGrpSpPr/>
          <p:nvPr/>
        </p:nvGrpSpPr>
        <p:grpSpPr>
          <a:xfrm>
            <a:off x="2997636" y="2918219"/>
            <a:ext cx="3148728" cy="1287724"/>
            <a:chOff x="0" y="-19050"/>
            <a:chExt cx="1658589" cy="678307"/>
          </a:xfrm>
        </p:grpSpPr>
        <p:sp>
          <p:nvSpPr>
            <p:cNvPr id="691" name="Google Shape;691;p26"/>
            <p:cNvSpPr/>
            <p:nvPr/>
          </p:nvSpPr>
          <p:spPr>
            <a:xfrm>
              <a:off x="0" y="0"/>
              <a:ext cx="1658589" cy="659257"/>
            </a:xfrm>
            <a:custGeom>
              <a:rect b="b" l="l" r="r" t="t"/>
              <a:pathLst>
                <a:path extrusionOk="0" h="659257" w="1658589">
                  <a:moveTo>
                    <a:pt x="29505" y="0"/>
                  </a:moveTo>
                  <a:lnTo>
                    <a:pt x="1629084" y="0"/>
                  </a:lnTo>
                  <a:cubicBezTo>
                    <a:pt x="1636910" y="0"/>
                    <a:pt x="1644414" y="3109"/>
                    <a:pt x="1649948" y="8642"/>
                  </a:cubicBezTo>
                  <a:cubicBezTo>
                    <a:pt x="1655481" y="14175"/>
                    <a:pt x="1658589" y="21680"/>
                    <a:pt x="1658589" y="29505"/>
                  </a:cubicBezTo>
                  <a:lnTo>
                    <a:pt x="1658589" y="629752"/>
                  </a:lnTo>
                  <a:cubicBezTo>
                    <a:pt x="1658589" y="637577"/>
                    <a:pt x="1655481" y="645082"/>
                    <a:pt x="1649948" y="650615"/>
                  </a:cubicBezTo>
                  <a:cubicBezTo>
                    <a:pt x="1644414" y="656149"/>
                    <a:pt x="1636910" y="659257"/>
                    <a:pt x="1629084" y="659257"/>
                  </a:cubicBezTo>
                  <a:lnTo>
                    <a:pt x="29505" y="659257"/>
                  </a:lnTo>
                  <a:cubicBezTo>
                    <a:pt x="21680" y="659257"/>
                    <a:pt x="14175" y="656149"/>
                    <a:pt x="8642" y="650615"/>
                  </a:cubicBezTo>
                  <a:cubicBezTo>
                    <a:pt x="3109" y="645082"/>
                    <a:pt x="0" y="637577"/>
                    <a:pt x="0" y="629752"/>
                  </a:cubicBezTo>
                  <a:lnTo>
                    <a:pt x="0" y="29505"/>
                  </a:lnTo>
                  <a:cubicBezTo>
                    <a:pt x="0" y="21680"/>
                    <a:pt x="3109" y="14175"/>
                    <a:pt x="8642" y="8642"/>
                  </a:cubicBezTo>
                  <a:cubicBezTo>
                    <a:pt x="14175" y="3109"/>
                    <a:pt x="21680" y="0"/>
                    <a:pt x="29505" y="0"/>
                  </a:cubicBezTo>
                  <a:close/>
                </a:path>
              </a:pathLst>
            </a:custGeom>
            <a:solidFill>
              <a:srgbClr val="F0F0F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92" name="Google Shape;692;p26"/>
            <p:cNvSpPr txBox="1"/>
            <p:nvPr/>
          </p:nvSpPr>
          <p:spPr>
            <a:xfrm>
              <a:off x="0" y="-19050"/>
              <a:ext cx="1658589" cy="678307"/>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693" name="Google Shape;693;p26"/>
          <p:cNvSpPr txBox="1"/>
          <p:nvPr/>
        </p:nvSpPr>
        <p:spPr>
          <a:xfrm>
            <a:off x="1182697" y="1030953"/>
            <a:ext cx="6778605" cy="16986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000" u="none" cap="none" strike="noStrike">
                <a:solidFill>
                  <a:srgbClr val="000000"/>
                </a:solidFill>
                <a:latin typeface="Nunito"/>
                <a:ea typeface="Nunito"/>
                <a:cs typeface="Nunito"/>
                <a:sym typeface="Nunito"/>
              </a:rPr>
              <a:t>This presentation template is free for everyone to use thanks to the following:</a:t>
            </a:r>
            <a:endParaRPr sz="700"/>
          </a:p>
        </p:txBody>
      </p:sp>
      <p:sp>
        <p:nvSpPr>
          <p:cNvPr id="694" name="Google Shape;694;p26"/>
          <p:cNvSpPr txBox="1"/>
          <p:nvPr/>
        </p:nvSpPr>
        <p:spPr>
          <a:xfrm>
            <a:off x="2684127" y="4441253"/>
            <a:ext cx="3775747" cy="394845"/>
          </a:xfrm>
          <a:prstGeom prst="rect">
            <a:avLst/>
          </a:prstGeom>
          <a:noFill/>
          <a:ln>
            <a:noFill/>
          </a:ln>
        </p:spPr>
        <p:txBody>
          <a:bodyPr anchorCtr="0" anchor="t" bIns="0" lIns="0" spcFirstLastPara="1" rIns="0" wrap="square" tIns="0">
            <a:spAutoFit/>
          </a:bodyPr>
          <a:lstStyle/>
          <a:p>
            <a:pPr indent="0" lvl="0" marL="0" marR="0" rtl="0" algn="ctr">
              <a:lnSpc>
                <a:spcPct val="111989"/>
              </a:lnSpc>
              <a:spcBef>
                <a:spcPts val="0"/>
              </a:spcBef>
              <a:spcAft>
                <a:spcPts val="0"/>
              </a:spcAft>
              <a:buNone/>
            </a:pPr>
            <a:r>
              <a:rPr b="0" i="0" lang="en" sz="2700" u="none" cap="none" strike="noStrike">
                <a:solidFill>
                  <a:srgbClr val="8D63F5"/>
                </a:solidFill>
                <a:latin typeface="Lilita One"/>
                <a:ea typeface="Lilita One"/>
                <a:cs typeface="Lilita One"/>
                <a:sym typeface="Lilita One"/>
              </a:rPr>
              <a:t>HAPPY DESIGNING!</a:t>
            </a:r>
            <a:endParaRPr sz="700"/>
          </a:p>
        </p:txBody>
      </p:sp>
      <p:sp>
        <p:nvSpPr>
          <p:cNvPr id="695" name="Google Shape;695;p26"/>
          <p:cNvSpPr txBox="1"/>
          <p:nvPr/>
        </p:nvSpPr>
        <p:spPr>
          <a:xfrm>
            <a:off x="2105002" y="2336256"/>
            <a:ext cx="4933995" cy="154622"/>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 sz="1000" u="none" cap="none" strike="noStrike">
                <a:solidFill>
                  <a:srgbClr val="000000"/>
                </a:solidFill>
                <a:latin typeface="Arial"/>
                <a:ea typeface="Arial"/>
                <a:cs typeface="Arial"/>
                <a:sym typeface="Arial"/>
              </a:rPr>
              <a:t>for the presentation template</a:t>
            </a:r>
            <a:endParaRPr sz="700"/>
          </a:p>
        </p:txBody>
      </p:sp>
      <p:sp>
        <p:nvSpPr>
          <p:cNvPr id="696" name="Google Shape;696;p26"/>
          <p:cNvSpPr txBox="1"/>
          <p:nvPr/>
        </p:nvSpPr>
        <p:spPr>
          <a:xfrm>
            <a:off x="2105002" y="3688510"/>
            <a:ext cx="4933995" cy="154622"/>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 sz="1000" u="none" cap="none" strike="noStrike">
                <a:solidFill>
                  <a:srgbClr val="000000"/>
                </a:solidFill>
                <a:latin typeface="Arial"/>
                <a:ea typeface="Arial"/>
                <a:cs typeface="Arial"/>
                <a:sym typeface="Arial"/>
              </a:rPr>
              <a:t>for the photos</a:t>
            </a:r>
            <a:endParaRPr sz="700"/>
          </a:p>
        </p:txBody>
      </p:sp>
      <p:sp>
        <p:nvSpPr>
          <p:cNvPr id="697" name="Google Shape;697;p26"/>
          <p:cNvSpPr txBox="1"/>
          <p:nvPr/>
        </p:nvSpPr>
        <p:spPr>
          <a:xfrm>
            <a:off x="1595536" y="322414"/>
            <a:ext cx="5952928" cy="613056"/>
          </a:xfrm>
          <a:prstGeom prst="rect">
            <a:avLst/>
          </a:prstGeom>
          <a:noFill/>
          <a:ln>
            <a:noFill/>
          </a:ln>
        </p:spPr>
        <p:txBody>
          <a:bodyPr anchorCtr="0" anchor="t" bIns="0" lIns="0" spcFirstLastPara="1" rIns="0" wrap="square" tIns="0">
            <a:spAutoFit/>
          </a:bodyPr>
          <a:lstStyle/>
          <a:p>
            <a:pPr indent="0" lvl="0" marL="0" marR="0" rtl="0" algn="ctr">
              <a:lnSpc>
                <a:spcPct val="111994"/>
              </a:lnSpc>
              <a:spcBef>
                <a:spcPts val="0"/>
              </a:spcBef>
              <a:spcAft>
                <a:spcPts val="0"/>
              </a:spcAft>
              <a:buNone/>
            </a:pPr>
            <a:r>
              <a:rPr b="0" i="0" lang="en" sz="4200" u="none" cap="none" strike="noStrike">
                <a:solidFill>
                  <a:srgbClr val="8D63F5"/>
                </a:solidFill>
                <a:latin typeface="Lilita One"/>
                <a:ea typeface="Lilita One"/>
                <a:cs typeface="Lilita One"/>
                <a:sym typeface="Lilita One"/>
              </a:rPr>
              <a:t>CREDITS</a:t>
            </a:r>
            <a:endParaRPr sz="700"/>
          </a:p>
        </p:txBody>
      </p:sp>
      <p:sp>
        <p:nvSpPr>
          <p:cNvPr id="698" name="Google Shape;698;p26"/>
          <p:cNvSpPr txBox="1"/>
          <p:nvPr/>
        </p:nvSpPr>
        <p:spPr>
          <a:xfrm>
            <a:off x="3055013" y="3322276"/>
            <a:ext cx="3033973" cy="30908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2400" u="none" cap="none" strike="noStrike">
                <a:solidFill>
                  <a:srgbClr val="0F1A38"/>
                </a:solidFill>
                <a:latin typeface="Arial"/>
                <a:ea typeface="Arial"/>
                <a:cs typeface="Arial"/>
                <a:sym typeface="Arial"/>
              </a:rPr>
              <a:t>Pexels, Pixabay</a:t>
            </a:r>
            <a:endParaRPr sz="7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C64D"/>
        </a:solidFill>
      </p:bgPr>
    </p:bg>
    <p:spTree>
      <p:nvGrpSpPr>
        <p:cNvPr id="126" name="Shape 126"/>
        <p:cNvGrpSpPr/>
        <p:nvPr/>
      </p:nvGrpSpPr>
      <p:grpSpPr>
        <a:xfrm>
          <a:off x="0" y="0"/>
          <a:ext cx="0" cy="0"/>
          <a:chOff x="0" y="0"/>
          <a:chExt cx="0" cy="0"/>
        </a:xfrm>
      </p:grpSpPr>
      <p:sp>
        <p:nvSpPr>
          <p:cNvPr id="127" name="Google Shape;127;p12"/>
          <p:cNvSpPr/>
          <p:nvPr/>
        </p:nvSpPr>
        <p:spPr>
          <a:xfrm>
            <a:off x="4443429" y="654002"/>
            <a:ext cx="4530686" cy="4489498"/>
          </a:xfrm>
          <a:custGeom>
            <a:rect b="b" l="l" r="r" t="t"/>
            <a:pathLst>
              <a:path extrusionOk="0" h="8978995" w="9061371">
                <a:moveTo>
                  <a:pt x="0" y="0"/>
                </a:moveTo>
                <a:lnTo>
                  <a:pt x="9061371" y="0"/>
                </a:lnTo>
                <a:lnTo>
                  <a:pt x="9061371" y="8978995"/>
                </a:lnTo>
                <a:lnTo>
                  <a:pt x="0" y="8978995"/>
                </a:lnTo>
                <a:lnTo>
                  <a:pt x="0" y="0"/>
                </a:lnTo>
                <a:close/>
              </a:path>
            </a:pathLst>
          </a:custGeom>
          <a:blipFill rotWithShape="1">
            <a:blip r:embed="rId3">
              <a:alphaModFix/>
            </a:blip>
            <a:stretch>
              <a:fillRect b="0" l="0" r="0" t="0"/>
            </a:stretch>
          </a:blipFill>
          <a:ln>
            <a:noFill/>
          </a:ln>
        </p:spPr>
      </p:sp>
      <p:sp>
        <p:nvSpPr>
          <p:cNvPr id="128" name="Google Shape;128;p12"/>
          <p:cNvSpPr txBox="1"/>
          <p:nvPr/>
        </p:nvSpPr>
        <p:spPr>
          <a:xfrm>
            <a:off x="453927" y="1300247"/>
            <a:ext cx="3716934" cy="1826821"/>
          </a:xfrm>
          <a:prstGeom prst="rect">
            <a:avLst/>
          </a:prstGeom>
          <a:noFill/>
          <a:ln>
            <a:noFill/>
          </a:ln>
        </p:spPr>
        <p:txBody>
          <a:bodyPr anchorCtr="0" anchor="t" bIns="0" lIns="0" spcFirstLastPara="1" rIns="0" wrap="square" tIns="0">
            <a:spAutoFit/>
          </a:bodyPr>
          <a:lstStyle/>
          <a:p>
            <a:pPr indent="0" lvl="0" marL="0" marR="0" rtl="0" algn="ctr">
              <a:lnSpc>
                <a:spcPct val="111998"/>
              </a:lnSpc>
              <a:spcBef>
                <a:spcPts val="0"/>
              </a:spcBef>
              <a:spcAft>
                <a:spcPts val="0"/>
              </a:spcAft>
              <a:buNone/>
            </a:pPr>
            <a:r>
              <a:rPr b="0" i="0" lang="en" sz="6400" u="none" cap="none" strike="noStrike">
                <a:solidFill>
                  <a:srgbClr val="8D63F5"/>
                </a:solidFill>
                <a:latin typeface="Lilita One"/>
                <a:ea typeface="Lilita One"/>
                <a:cs typeface="Lilita One"/>
                <a:sym typeface="Lilita One"/>
              </a:rPr>
              <a:t>HELLO &amp; WELCOME </a:t>
            </a:r>
            <a:endParaRPr sz="700"/>
          </a:p>
        </p:txBody>
      </p:sp>
      <p:sp>
        <p:nvSpPr>
          <p:cNvPr id="129" name="Google Shape;129;p12"/>
          <p:cNvSpPr txBox="1"/>
          <p:nvPr/>
        </p:nvSpPr>
        <p:spPr>
          <a:xfrm>
            <a:off x="1132559" y="3313225"/>
            <a:ext cx="2359671" cy="698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000" u="none" cap="none" strike="noStrike">
                <a:solidFill>
                  <a:srgbClr val="000000"/>
                </a:solidFill>
                <a:latin typeface="Nunito"/>
                <a:ea typeface="Nunito"/>
                <a:cs typeface="Nunito"/>
                <a:sym typeface="Nunito"/>
              </a:rPr>
              <a:t>Presentations are communication tools that can be used as demonstrations, lectures, speeches, reports, and more. It is mostly presented before an audience. </a:t>
            </a:r>
            <a:endParaRPr sz="7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C64D"/>
        </a:solidFill>
      </p:bgPr>
    </p:bg>
    <p:spTree>
      <p:nvGrpSpPr>
        <p:cNvPr id="133" name="Shape 133"/>
        <p:cNvGrpSpPr/>
        <p:nvPr/>
      </p:nvGrpSpPr>
      <p:grpSpPr>
        <a:xfrm>
          <a:off x="0" y="0"/>
          <a:ext cx="0" cy="0"/>
          <a:chOff x="0" y="0"/>
          <a:chExt cx="0" cy="0"/>
        </a:xfrm>
      </p:grpSpPr>
      <p:grpSp>
        <p:nvGrpSpPr>
          <p:cNvPr id="134" name="Google Shape;134;p13"/>
          <p:cNvGrpSpPr/>
          <p:nvPr/>
        </p:nvGrpSpPr>
        <p:grpSpPr>
          <a:xfrm>
            <a:off x="3800475" y="1382921"/>
            <a:ext cx="4919187" cy="4639731"/>
            <a:chOff x="0" y="0"/>
            <a:chExt cx="2591177" cy="2443973"/>
          </a:xfrm>
        </p:grpSpPr>
        <p:sp>
          <p:nvSpPr>
            <p:cNvPr id="135" name="Google Shape;135;p13"/>
            <p:cNvSpPr/>
            <p:nvPr/>
          </p:nvSpPr>
          <p:spPr>
            <a:xfrm>
              <a:off x="0" y="0"/>
              <a:ext cx="2591177" cy="2443973"/>
            </a:xfrm>
            <a:custGeom>
              <a:rect b="b" l="l" r="r" t="t"/>
              <a:pathLst>
                <a:path extrusionOk="0" h="2443973" w="2591177">
                  <a:moveTo>
                    <a:pt x="40132" y="0"/>
                  </a:moveTo>
                  <a:lnTo>
                    <a:pt x="2551044" y="0"/>
                  </a:lnTo>
                  <a:cubicBezTo>
                    <a:pt x="2561688" y="0"/>
                    <a:pt x="2571896" y="4228"/>
                    <a:pt x="2579422" y="11755"/>
                  </a:cubicBezTo>
                  <a:cubicBezTo>
                    <a:pt x="2586948" y="19281"/>
                    <a:pt x="2591177" y="29489"/>
                    <a:pt x="2591177" y="40132"/>
                  </a:cubicBezTo>
                  <a:lnTo>
                    <a:pt x="2591177" y="2403841"/>
                  </a:lnTo>
                  <a:cubicBezTo>
                    <a:pt x="2591177" y="2414485"/>
                    <a:pt x="2586948" y="2424693"/>
                    <a:pt x="2579422" y="2432219"/>
                  </a:cubicBezTo>
                  <a:cubicBezTo>
                    <a:pt x="2571896" y="2439745"/>
                    <a:pt x="2561688" y="2443973"/>
                    <a:pt x="2551044" y="2443973"/>
                  </a:cubicBezTo>
                  <a:lnTo>
                    <a:pt x="40132" y="2443973"/>
                  </a:lnTo>
                  <a:cubicBezTo>
                    <a:pt x="29489" y="2443973"/>
                    <a:pt x="19281" y="2439745"/>
                    <a:pt x="11755" y="2432219"/>
                  </a:cubicBezTo>
                  <a:cubicBezTo>
                    <a:pt x="4228" y="2424693"/>
                    <a:pt x="0" y="2414485"/>
                    <a:pt x="0" y="2403841"/>
                  </a:cubicBezTo>
                  <a:lnTo>
                    <a:pt x="0" y="40132"/>
                  </a:lnTo>
                  <a:cubicBezTo>
                    <a:pt x="0" y="29489"/>
                    <a:pt x="4228" y="19281"/>
                    <a:pt x="11755" y="11755"/>
                  </a:cubicBezTo>
                  <a:cubicBezTo>
                    <a:pt x="19281" y="4228"/>
                    <a:pt x="29489" y="0"/>
                    <a:pt x="40132" y="0"/>
                  </a:cubicBezTo>
                  <a:close/>
                </a:path>
              </a:pathLst>
            </a:custGeom>
            <a:solidFill>
              <a:srgbClr val="FEF8E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36" name="Google Shape;136;p13"/>
            <p:cNvSpPr txBox="1"/>
            <p:nvPr/>
          </p:nvSpPr>
          <p:spPr>
            <a:xfrm>
              <a:off x="0" y="38100"/>
              <a:ext cx="2591177" cy="2405873"/>
            </a:xfrm>
            <a:prstGeom prst="rect">
              <a:avLst/>
            </a:prstGeom>
            <a:noFill/>
            <a:ln>
              <a:noFill/>
            </a:ln>
          </p:spPr>
          <p:txBody>
            <a:bodyPr anchorCtr="0" anchor="ctr" bIns="25400" lIns="25400" spcFirstLastPara="1" rIns="25400" wrap="square" tIns="25400">
              <a:noAutofit/>
            </a:bodyPr>
            <a:lstStyle/>
            <a:p>
              <a:pPr indent="0" lvl="0" marL="0" marR="0" rtl="0" algn="ctr">
                <a:lnSpc>
                  <a:spcPct val="13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37" name="Google Shape;137;p13"/>
          <p:cNvGrpSpPr/>
          <p:nvPr/>
        </p:nvGrpSpPr>
        <p:grpSpPr>
          <a:xfrm>
            <a:off x="4102987" y="1655295"/>
            <a:ext cx="364526" cy="364526"/>
            <a:chOff x="0" y="0"/>
            <a:chExt cx="812800" cy="812800"/>
          </a:xfrm>
        </p:grpSpPr>
        <p:sp>
          <p:nvSpPr>
            <p:cNvPr id="138" name="Google Shape;138;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C84D"/>
            </a:solidFill>
            <a:ln cap="sq" cmpd="sng" w="38100">
              <a:solidFill>
                <a:srgbClr val="8D63F5"/>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39" name="Google Shape;139;p13"/>
            <p:cNvSpPr txBox="1"/>
            <p:nvPr/>
          </p:nvSpPr>
          <p:spPr>
            <a:xfrm>
              <a:off x="76200" y="114300"/>
              <a:ext cx="660400" cy="622300"/>
            </a:xfrm>
            <a:prstGeom prst="rect">
              <a:avLst/>
            </a:prstGeom>
            <a:noFill/>
            <a:ln>
              <a:noFill/>
            </a:ln>
          </p:spPr>
          <p:txBody>
            <a:bodyPr anchorCtr="0" anchor="ctr" bIns="25400" lIns="25400" spcFirstLastPara="1" rIns="25400" wrap="square" tIns="25400">
              <a:noAutofit/>
            </a:bodyPr>
            <a:lstStyle/>
            <a:p>
              <a:pPr indent="0" lvl="0" marL="0" marR="0" rtl="0" algn="ctr">
                <a:lnSpc>
                  <a:spcPct val="13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40" name="Google Shape;140;p13"/>
          <p:cNvGrpSpPr/>
          <p:nvPr/>
        </p:nvGrpSpPr>
        <p:grpSpPr>
          <a:xfrm>
            <a:off x="4102987" y="2324621"/>
            <a:ext cx="364526" cy="364526"/>
            <a:chOff x="0" y="0"/>
            <a:chExt cx="812800" cy="812800"/>
          </a:xfrm>
        </p:grpSpPr>
        <p:sp>
          <p:nvSpPr>
            <p:cNvPr id="141" name="Google Shape;141;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C84D"/>
            </a:solidFill>
            <a:ln cap="sq" cmpd="sng" w="38100">
              <a:solidFill>
                <a:srgbClr val="8D63F5"/>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42" name="Google Shape;142;p13"/>
            <p:cNvSpPr txBox="1"/>
            <p:nvPr/>
          </p:nvSpPr>
          <p:spPr>
            <a:xfrm>
              <a:off x="76200" y="114300"/>
              <a:ext cx="660400" cy="622300"/>
            </a:xfrm>
            <a:prstGeom prst="rect">
              <a:avLst/>
            </a:prstGeom>
            <a:noFill/>
            <a:ln>
              <a:noFill/>
            </a:ln>
          </p:spPr>
          <p:txBody>
            <a:bodyPr anchorCtr="0" anchor="ctr" bIns="25400" lIns="25400" spcFirstLastPara="1" rIns="25400" wrap="square" tIns="25400">
              <a:noAutofit/>
            </a:bodyPr>
            <a:lstStyle/>
            <a:p>
              <a:pPr indent="0" lvl="0" marL="0" marR="0" rtl="0" algn="ctr">
                <a:lnSpc>
                  <a:spcPct val="13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43" name="Google Shape;143;p13"/>
          <p:cNvSpPr/>
          <p:nvPr/>
        </p:nvSpPr>
        <p:spPr>
          <a:xfrm>
            <a:off x="4139491" y="2336719"/>
            <a:ext cx="328022" cy="277924"/>
          </a:xfrm>
          <a:custGeom>
            <a:rect b="b" l="l" r="r" t="t"/>
            <a:pathLst>
              <a:path extrusionOk="0" h="555847" w="656043">
                <a:moveTo>
                  <a:pt x="0" y="0"/>
                </a:moveTo>
                <a:lnTo>
                  <a:pt x="656043" y="0"/>
                </a:lnTo>
                <a:lnTo>
                  <a:pt x="656043" y="555847"/>
                </a:lnTo>
                <a:lnTo>
                  <a:pt x="0" y="555847"/>
                </a:lnTo>
                <a:lnTo>
                  <a:pt x="0" y="0"/>
                </a:lnTo>
                <a:close/>
              </a:path>
            </a:pathLst>
          </a:custGeom>
          <a:blipFill rotWithShape="1">
            <a:blip r:embed="rId3">
              <a:alphaModFix/>
            </a:blip>
            <a:stretch>
              <a:fillRect b="0" l="0" r="0" t="0"/>
            </a:stretch>
          </a:blipFill>
          <a:ln>
            <a:noFill/>
          </a:ln>
        </p:spPr>
      </p:sp>
      <p:grpSp>
        <p:nvGrpSpPr>
          <p:cNvPr id="144" name="Google Shape;144;p13"/>
          <p:cNvGrpSpPr/>
          <p:nvPr/>
        </p:nvGrpSpPr>
        <p:grpSpPr>
          <a:xfrm>
            <a:off x="4102987" y="2993948"/>
            <a:ext cx="364526" cy="364526"/>
            <a:chOff x="0" y="0"/>
            <a:chExt cx="812800" cy="812800"/>
          </a:xfrm>
        </p:grpSpPr>
        <p:sp>
          <p:nvSpPr>
            <p:cNvPr id="145" name="Google Shape;145;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C84D"/>
            </a:solidFill>
            <a:ln cap="sq" cmpd="sng" w="38100">
              <a:solidFill>
                <a:srgbClr val="8D63F5"/>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46" name="Google Shape;146;p13"/>
            <p:cNvSpPr txBox="1"/>
            <p:nvPr/>
          </p:nvSpPr>
          <p:spPr>
            <a:xfrm>
              <a:off x="76200" y="114300"/>
              <a:ext cx="660400" cy="622300"/>
            </a:xfrm>
            <a:prstGeom prst="rect">
              <a:avLst/>
            </a:prstGeom>
            <a:noFill/>
            <a:ln>
              <a:noFill/>
            </a:ln>
          </p:spPr>
          <p:txBody>
            <a:bodyPr anchorCtr="0" anchor="ctr" bIns="25400" lIns="25400" spcFirstLastPara="1" rIns="25400" wrap="square" tIns="25400">
              <a:noAutofit/>
            </a:bodyPr>
            <a:lstStyle/>
            <a:p>
              <a:pPr indent="0" lvl="0" marL="0" marR="0" rtl="0" algn="ctr">
                <a:lnSpc>
                  <a:spcPct val="13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47" name="Google Shape;147;p13"/>
          <p:cNvGrpSpPr/>
          <p:nvPr/>
        </p:nvGrpSpPr>
        <p:grpSpPr>
          <a:xfrm>
            <a:off x="4102987" y="3663274"/>
            <a:ext cx="364526" cy="364526"/>
            <a:chOff x="0" y="0"/>
            <a:chExt cx="812800" cy="812800"/>
          </a:xfrm>
        </p:grpSpPr>
        <p:sp>
          <p:nvSpPr>
            <p:cNvPr id="148" name="Google Shape;148;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C84D"/>
            </a:solidFill>
            <a:ln cap="sq" cmpd="sng" w="38100">
              <a:solidFill>
                <a:srgbClr val="8D63F5"/>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49" name="Google Shape;149;p13"/>
            <p:cNvSpPr txBox="1"/>
            <p:nvPr/>
          </p:nvSpPr>
          <p:spPr>
            <a:xfrm>
              <a:off x="76200" y="114300"/>
              <a:ext cx="660400" cy="622300"/>
            </a:xfrm>
            <a:prstGeom prst="rect">
              <a:avLst/>
            </a:prstGeom>
            <a:noFill/>
            <a:ln>
              <a:noFill/>
            </a:ln>
          </p:spPr>
          <p:txBody>
            <a:bodyPr anchorCtr="0" anchor="ctr" bIns="25400" lIns="25400" spcFirstLastPara="1" rIns="25400" wrap="square" tIns="25400">
              <a:noAutofit/>
            </a:bodyPr>
            <a:lstStyle/>
            <a:p>
              <a:pPr indent="0" lvl="0" marL="0" marR="0" rtl="0" algn="ctr">
                <a:lnSpc>
                  <a:spcPct val="13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50" name="Google Shape;150;p13"/>
          <p:cNvSpPr/>
          <p:nvPr/>
        </p:nvSpPr>
        <p:spPr>
          <a:xfrm>
            <a:off x="4139491" y="3675371"/>
            <a:ext cx="328022" cy="277924"/>
          </a:xfrm>
          <a:custGeom>
            <a:rect b="b" l="l" r="r" t="t"/>
            <a:pathLst>
              <a:path extrusionOk="0" h="555847" w="656043">
                <a:moveTo>
                  <a:pt x="0" y="0"/>
                </a:moveTo>
                <a:lnTo>
                  <a:pt x="656043" y="0"/>
                </a:lnTo>
                <a:lnTo>
                  <a:pt x="656043" y="555847"/>
                </a:lnTo>
                <a:lnTo>
                  <a:pt x="0" y="555847"/>
                </a:lnTo>
                <a:lnTo>
                  <a:pt x="0" y="0"/>
                </a:lnTo>
                <a:close/>
              </a:path>
            </a:pathLst>
          </a:custGeom>
          <a:blipFill rotWithShape="1">
            <a:blip r:embed="rId3">
              <a:alphaModFix/>
            </a:blip>
            <a:stretch>
              <a:fillRect b="0" l="0" r="0" t="0"/>
            </a:stretch>
          </a:blipFill>
          <a:ln>
            <a:noFill/>
          </a:ln>
        </p:spPr>
      </p:sp>
      <p:grpSp>
        <p:nvGrpSpPr>
          <p:cNvPr id="151" name="Google Shape;151;p13"/>
          <p:cNvGrpSpPr/>
          <p:nvPr/>
        </p:nvGrpSpPr>
        <p:grpSpPr>
          <a:xfrm>
            <a:off x="4102987" y="4332599"/>
            <a:ext cx="364526" cy="364526"/>
            <a:chOff x="0" y="0"/>
            <a:chExt cx="812800" cy="812800"/>
          </a:xfrm>
        </p:grpSpPr>
        <p:sp>
          <p:nvSpPr>
            <p:cNvPr id="152" name="Google Shape;152;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C84D"/>
            </a:solidFill>
            <a:ln cap="sq" cmpd="sng" w="38100">
              <a:solidFill>
                <a:srgbClr val="8D63F5"/>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53" name="Google Shape;153;p13"/>
            <p:cNvSpPr txBox="1"/>
            <p:nvPr/>
          </p:nvSpPr>
          <p:spPr>
            <a:xfrm>
              <a:off x="76200" y="114300"/>
              <a:ext cx="660400" cy="622300"/>
            </a:xfrm>
            <a:prstGeom prst="rect">
              <a:avLst/>
            </a:prstGeom>
            <a:noFill/>
            <a:ln>
              <a:noFill/>
            </a:ln>
          </p:spPr>
          <p:txBody>
            <a:bodyPr anchorCtr="0" anchor="ctr" bIns="25400" lIns="25400" spcFirstLastPara="1" rIns="25400" wrap="square" tIns="25400">
              <a:noAutofit/>
            </a:bodyPr>
            <a:lstStyle/>
            <a:p>
              <a:pPr indent="0" lvl="0" marL="0" marR="0" rtl="0" algn="ctr">
                <a:lnSpc>
                  <a:spcPct val="13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54" name="Google Shape;154;p13"/>
          <p:cNvSpPr/>
          <p:nvPr/>
        </p:nvSpPr>
        <p:spPr>
          <a:xfrm>
            <a:off x="460856" y="1445433"/>
            <a:ext cx="2784202" cy="3561189"/>
          </a:xfrm>
          <a:custGeom>
            <a:rect b="b" l="l" r="r" t="t"/>
            <a:pathLst>
              <a:path extrusionOk="0" h="7122377" w="5568404">
                <a:moveTo>
                  <a:pt x="0" y="0"/>
                </a:moveTo>
                <a:lnTo>
                  <a:pt x="5568404" y="0"/>
                </a:lnTo>
                <a:lnTo>
                  <a:pt x="5568404" y="7122377"/>
                </a:lnTo>
                <a:lnTo>
                  <a:pt x="0" y="7122377"/>
                </a:lnTo>
                <a:lnTo>
                  <a:pt x="0" y="0"/>
                </a:lnTo>
                <a:close/>
              </a:path>
            </a:pathLst>
          </a:custGeom>
          <a:blipFill rotWithShape="1">
            <a:blip r:embed="rId4">
              <a:alphaModFix/>
            </a:blip>
            <a:stretch>
              <a:fillRect b="0" l="0" r="0" t="0"/>
            </a:stretch>
          </a:blipFill>
          <a:ln>
            <a:noFill/>
          </a:ln>
        </p:spPr>
      </p:sp>
      <p:sp>
        <p:nvSpPr>
          <p:cNvPr id="155" name="Google Shape;155;p13"/>
          <p:cNvSpPr txBox="1"/>
          <p:nvPr/>
        </p:nvSpPr>
        <p:spPr>
          <a:xfrm>
            <a:off x="1329855" y="334728"/>
            <a:ext cx="6484289" cy="921946"/>
          </a:xfrm>
          <a:prstGeom prst="rect">
            <a:avLst/>
          </a:prstGeom>
          <a:noFill/>
          <a:ln>
            <a:noFill/>
          </a:ln>
        </p:spPr>
        <p:txBody>
          <a:bodyPr anchorCtr="0" anchor="t" bIns="0" lIns="0" spcFirstLastPara="1" rIns="0" wrap="square" tIns="0">
            <a:spAutoFit/>
          </a:bodyPr>
          <a:lstStyle/>
          <a:p>
            <a:pPr indent="0" lvl="0" marL="0" marR="0" rtl="0" algn="ctr">
              <a:lnSpc>
                <a:spcPct val="111998"/>
              </a:lnSpc>
              <a:spcBef>
                <a:spcPts val="0"/>
              </a:spcBef>
              <a:spcAft>
                <a:spcPts val="0"/>
              </a:spcAft>
              <a:buNone/>
            </a:pPr>
            <a:r>
              <a:rPr b="0" i="0" lang="en" sz="6400" u="none" cap="none" strike="noStrike">
                <a:solidFill>
                  <a:srgbClr val="8D63F5"/>
                </a:solidFill>
                <a:latin typeface="Lilita One"/>
                <a:ea typeface="Lilita One"/>
                <a:cs typeface="Lilita One"/>
                <a:sym typeface="Lilita One"/>
              </a:rPr>
              <a:t>YOUR TITLE HERE</a:t>
            </a:r>
            <a:endParaRPr sz="700"/>
          </a:p>
        </p:txBody>
      </p:sp>
      <p:sp>
        <p:nvSpPr>
          <p:cNvPr id="156" name="Google Shape;156;p13"/>
          <p:cNvSpPr txBox="1"/>
          <p:nvPr/>
        </p:nvSpPr>
        <p:spPr>
          <a:xfrm>
            <a:off x="4716758" y="1734688"/>
            <a:ext cx="1371160" cy="215265"/>
          </a:xfrm>
          <a:prstGeom prst="rect">
            <a:avLst/>
          </a:prstGeom>
          <a:noFill/>
          <a:ln>
            <a:noFill/>
          </a:ln>
        </p:spPr>
        <p:txBody>
          <a:bodyPr anchorCtr="0" anchor="t" bIns="0" lIns="0" spcFirstLastPara="1" rIns="0" wrap="square" tIns="0">
            <a:spAutoFit/>
          </a:bodyPr>
          <a:lstStyle/>
          <a:p>
            <a:pPr indent="0" lvl="0" marL="0" marR="0" rtl="0" algn="l">
              <a:lnSpc>
                <a:spcPct val="112000"/>
              </a:lnSpc>
              <a:spcBef>
                <a:spcPts val="0"/>
              </a:spcBef>
              <a:spcAft>
                <a:spcPts val="0"/>
              </a:spcAft>
              <a:buNone/>
            </a:pPr>
            <a:r>
              <a:rPr b="0" i="0" lang="en" sz="1500" u="none" cap="none" strike="noStrike">
                <a:solidFill>
                  <a:srgbClr val="2E403D"/>
                </a:solidFill>
                <a:latin typeface="Solway"/>
                <a:ea typeface="Solway"/>
                <a:cs typeface="Solway"/>
                <a:sym typeface="Solway"/>
              </a:rPr>
              <a:t>MAIN POINT</a:t>
            </a:r>
            <a:endParaRPr sz="700"/>
          </a:p>
        </p:txBody>
      </p:sp>
      <p:sp>
        <p:nvSpPr>
          <p:cNvPr id="157" name="Google Shape;157;p13"/>
          <p:cNvSpPr txBox="1"/>
          <p:nvPr/>
        </p:nvSpPr>
        <p:spPr>
          <a:xfrm>
            <a:off x="4716758" y="2404014"/>
            <a:ext cx="1371160" cy="215265"/>
          </a:xfrm>
          <a:prstGeom prst="rect">
            <a:avLst/>
          </a:prstGeom>
          <a:noFill/>
          <a:ln>
            <a:noFill/>
          </a:ln>
        </p:spPr>
        <p:txBody>
          <a:bodyPr anchorCtr="0" anchor="t" bIns="0" lIns="0" spcFirstLastPara="1" rIns="0" wrap="square" tIns="0">
            <a:spAutoFit/>
          </a:bodyPr>
          <a:lstStyle/>
          <a:p>
            <a:pPr indent="0" lvl="0" marL="0" marR="0" rtl="0" algn="l">
              <a:lnSpc>
                <a:spcPct val="112000"/>
              </a:lnSpc>
              <a:spcBef>
                <a:spcPts val="0"/>
              </a:spcBef>
              <a:spcAft>
                <a:spcPts val="0"/>
              </a:spcAft>
              <a:buNone/>
            </a:pPr>
            <a:r>
              <a:rPr b="0" i="0" lang="en" sz="1500" u="none" cap="none" strike="noStrike">
                <a:solidFill>
                  <a:srgbClr val="2E403D"/>
                </a:solidFill>
                <a:latin typeface="Solway"/>
                <a:ea typeface="Solway"/>
                <a:cs typeface="Solway"/>
                <a:sym typeface="Solway"/>
              </a:rPr>
              <a:t>MAIN POINT</a:t>
            </a:r>
            <a:endParaRPr sz="700"/>
          </a:p>
        </p:txBody>
      </p:sp>
      <p:sp>
        <p:nvSpPr>
          <p:cNvPr id="158" name="Google Shape;158;p13"/>
          <p:cNvSpPr txBox="1"/>
          <p:nvPr/>
        </p:nvSpPr>
        <p:spPr>
          <a:xfrm>
            <a:off x="6169750" y="1654996"/>
            <a:ext cx="2591237" cy="34607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 sz="1000" u="none" cap="none" strike="noStrike">
                <a:solidFill>
                  <a:srgbClr val="2E403D"/>
                </a:solidFill>
                <a:latin typeface="Nunito"/>
                <a:ea typeface="Nunito"/>
                <a:cs typeface="Nunito"/>
                <a:sym typeface="Nunito"/>
              </a:rPr>
              <a:t>Lorem ipsum dolor sit amet, consectetur adipiscing elit, sed do eiusmod tempom.</a:t>
            </a:r>
            <a:endParaRPr sz="700"/>
          </a:p>
        </p:txBody>
      </p:sp>
      <p:sp>
        <p:nvSpPr>
          <p:cNvPr id="159" name="Google Shape;159;p13"/>
          <p:cNvSpPr txBox="1"/>
          <p:nvPr/>
        </p:nvSpPr>
        <p:spPr>
          <a:xfrm>
            <a:off x="6169750" y="2324322"/>
            <a:ext cx="2591237" cy="34607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 sz="1000" u="none" cap="none" strike="noStrike">
                <a:solidFill>
                  <a:srgbClr val="2E403D"/>
                </a:solidFill>
                <a:latin typeface="Nunito"/>
                <a:ea typeface="Nunito"/>
                <a:cs typeface="Nunito"/>
                <a:sym typeface="Nunito"/>
              </a:rPr>
              <a:t>Lorem ipsum dolor sit amet, consectetur adipiscing elit, sed do eiusmod tempom.</a:t>
            </a:r>
            <a:endParaRPr sz="700"/>
          </a:p>
        </p:txBody>
      </p:sp>
      <p:sp>
        <p:nvSpPr>
          <p:cNvPr id="160" name="Google Shape;160;p13"/>
          <p:cNvSpPr txBox="1"/>
          <p:nvPr/>
        </p:nvSpPr>
        <p:spPr>
          <a:xfrm>
            <a:off x="4716758" y="3073341"/>
            <a:ext cx="1371160" cy="215265"/>
          </a:xfrm>
          <a:prstGeom prst="rect">
            <a:avLst/>
          </a:prstGeom>
          <a:noFill/>
          <a:ln>
            <a:noFill/>
          </a:ln>
        </p:spPr>
        <p:txBody>
          <a:bodyPr anchorCtr="0" anchor="t" bIns="0" lIns="0" spcFirstLastPara="1" rIns="0" wrap="square" tIns="0">
            <a:spAutoFit/>
          </a:bodyPr>
          <a:lstStyle/>
          <a:p>
            <a:pPr indent="0" lvl="0" marL="0" marR="0" rtl="0" algn="l">
              <a:lnSpc>
                <a:spcPct val="112000"/>
              </a:lnSpc>
              <a:spcBef>
                <a:spcPts val="0"/>
              </a:spcBef>
              <a:spcAft>
                <a:spcPts val="0"/>
              </a:spcAft>
              <a:buNone/>
            </a:pPr>
            <a:r>
              <a:rPr b="0" i="0" lang="en" sz="1500" u="none" cap="none" strike="noStrike">
                <a:solidFill>
                  <a:srgbClr val="2E403D"/>
                </a:solidFill>
                <a:latin typeface="Solway"/>
                <a:ea typeface="Solway"/>
                <a:cs typeface="Solway"/>
                <a:sym typeface="Solway"/>
              </a:rPr>
              <a:t>MAIN POINT</a:t>
            </a:r>
            <a:endParaRPr sz="700"/>
          </a:p>
        </p:txBody>
      </p:sp>
      <p:sp>
        <p:nvSpPr>
          <p:cNvPr id="161" name="Google Shape;161;p13"/>
          <p:cNvSpPr txBox="1"/>
          <p:nvPr/>
        </p:nvSpPr>
        <p:spPr>
          <a:xfrm>
            <a:off x="6169750" y="2993648"/>
            <a:ext cx="2591237" cy="34607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 sz="1000" u="none" cap="none" strike="noStrike">
                <a:solidFill>
                  <a:srgbClr val="2E403D"/>
                </a:solidFill>
                <a:latin typeface="Nunito"/>
                <a:ea typeface="Nunito"/>
                <a:cs typeface="Nunito"/>
                <a:sym typeface="Nunito"/>
              </a:rPr>
              <a:t>Lorem ipsum dolor sit amet, consectetur adipiscing elit, sed do eiusmod tempom.</a:t>
            </a:r>
            <a:endParaRPr sz="700"/>
          </a:p>
        </p:txBody>
      </p:sp>
      <p:sp>
        <p:nvSpPr>
          <p:cNvPr id="162" name="Google Shape;162;p13"/>
          <p:cNvSpPr txBox="1"/>
          <p:nvPr/>
        </p:nvSpPr>
        <p:spPr>
          <a:xfrm>
            <a:off x="4716758" y="3742666"/>
            <a:ext cx="1371160" cy="215265"/>
          </a:xfrm>
          <a:prstGeom prst="rect">
            <a:avLst/>
          </a:prstGeom>
          <a:noFill/>
          <a:ln>
            <a:noFill/>
          </a:ln>
        </p:spPr>
        <p:txBody>
          <a:bodyPr anchorCtr="0" anchor="t" bIns="0" lIns="0" spcFirstLastPara="1" rIns="0" wrap="square" tIns="0">
            <a:spAutoFit/>
          </a:bodyPr>
          <a:lstStyle/>
          <a:p>
            <a:pPr indent="0" lvl="0" marL="0" marR="0" rtl="0" algn="l">
              <a:lnSpc>
                <a:spcPct val="112000"/>
              </a:lnSpc>
              <a:spcBef>
                <a:spcPts val="0"/>
              </a:spcBef>
              <a:spcAft>
                <a:spcPts val="0"/>
              </a:spcAft>
              <a:buNone/>
            </a:pPr>
            <a:r>
              <a:rPr b="0" i="0" lang="en" sz="1500" u="none" cap="none" strike="noStrike">
                <a:solidFill>
                  <a:srgbClr val="2E403D"/>
                </a:solidFill>
                <a:latin typeface="Solway"/>
                <a:ea typeface="Solway"/>
                <a:cs typeface="Solway"/>
                <a:sym typeface="Solway"/>
              </a:rPr>
              <a:t>MAIN POINT</a:t>
            </a:r>
            <a:endParaRPr sz="700"/>
          </a:p>
        </p:txBody>
      </p:sp>
      <p:sp>
        <p:nvSpPr>
          <p:cNvPr id="163" name="Google Shape;163;p13"/>
          <p:cNvSpPr txBox="1"/>
          <p:nvPr/>
        </p:nvSpPr>
        <p:spPr>
          <a:xfrm>
            <a:off x="6169750" y="3662974"/>
            <a:ext cx="2591237" cy="34607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 sz="1000" u="none" cap="none" strike="noStrike">
                <a:solidFill>
                  <a:srgbClr val="2E403D"/>
                </a:solidFill>
                <a:latin typeface="Nunito"/>
                <a:ea typeface="Nunito"/>
                <a:cs typeface="Nunito"/>
                <a:sym typeface="Nunito"/>
              </a:rPr>
              <a:t>Lorem ipsum dolor sit amet, consectetur adipiscing elit, sed do eiusmod tempom.</a:t>
            </a:r>
            <a:endParaRPr sz="700"/>
          </a:p>
        </p:txBody>
      </p:sp>
      <p:sp>
        <p:nvSpPr>
          <p:cNvPr id="164" name="Google Shape;164;p13"/>
          <p:cNvSpPr txBox="1"/>
          <p:nvPr/>
        </p:nvSpPr>
        <p:spPr>
          <a:xfrm>
            <a:off x="4716758" y="4411993"/>
            <a:ext cx="1371160" cy="215265"/>
          </a:xfrm>
          <a:prstGeom prst="rect">
            <a:avLst/>
          </a:prstGeom>
          <a:noFill/>
          <a:ln>
            <a:noFill/>
          </a:ln>
        </p:spPr>
        <p:txBody>
          <a:bodyPr anchorCtr="0" anchor="t" bIns="0" lIns="0" spcFirstLastPara="1" rIns="0" wrap="square" tIns="0">
            <a:spAutoFit/>
          </a:bodyPr>
          <a:lstStyle/>
          <a:p>
            <a:pPr indent="0" lvl="0" marL="0" marR="0" rtl="0" algn="l">
              <a:lnSpc>
                <a:spcPct val="112000"/>
              </a:lnSpc>
              <a:spcBef>
                <a:spcPts val="0"/>
              </a:spcBef>
              <a:spcAft>
                <a:spcPts val="0"/>
              </a:spcAft>
              <a:buNone/>
            </a:pPr>
            <a:r>
              <a:rPr b="0" i="0" lang="en" sz="1500" u="none" cap="none" strike="noStrike">
                <a:solidFill>
                  <a:srgbClr val="2E403D"/>
                </a:solidFill>
                <a:latin typeface="Solway"/>
                <a:ea typeface="Solway"/>
                <a:cs typeface="Solway"/>
                <a:sym typeface="Solway"/>
              </a:rPr>
              <a:t>MAIN POINT</a:t>
            </a:r>
            <a:endParaRPr sz="700"/>
          </a:p>
        </p:txBody>
      </p:sp>
      <p:sp>
        <p:nvSpPr>
          <p:cNvPr id="165" name="Google Shape;165;p13"/>
          <p:cNvSpPr txBox="1"/>
          <p:nvPr/>
        </p:nvSpPr>
        <p:spPr>
          <a:xfrm>
            <a:off x="6169750" y="4332301"/>
            <a:ext cx="2591237" cy="34607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 sz="1000" u="none" cap="none" strike="noStrike">
                <a:solidFill>
                  <a:srgbClr val="2E403D"/>
                </a:solidFill>
                <a:latin typeface="Nunito"/>
                <a:ea typeface="Nunito"/>
                <a:cs typeface="Nunito"/>
                <a:sym typeface="Nunito"/>
              </a:rPr>
              <a:t>Lorem ipsum dolor sit amet, consectetur adipiscing elit, sed do eiusmod tempom.</a:t>
            </a:r>
            <a:endParaRPr sz="7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C64D"/>
        </a:solidFill>
      </p:bgPr>
    </p:bg>
    <p:spTree>
      <p:nvGrpSpPr>
        <p:cNvPr id="169" name="Shape 169"/>
        <p:cNvGrpSpPr/>
        <p:nvPr/>
      </p:nvGrpSpPr>
      <p:grpSpPr>
        <a:xfrm>
          <a:off x="0" y="0"/>
          <a:ext cx="0" cy="0"/>
          <a:chOff x="0" y="0"/>
          <a:chExt cx="0" cy="0"/>
        </a:xfrm>
      </p:grpSpPr>
      <p:pic>
        <p:nvPicPr>
          <p:cNvPr id="170" name="Google Shape;170;p14"/>
          <p:cNvPicPr preferRelativeResize="0"/>
          <p:nvPr/>
        </p:nvPicPr>
        <p:blipFill rotWithShape="1">
          <a:blip r:embed="rId3">
            <a:alphaModFix/>
          </a:blip>
          <a:srcRect b="0" l="0" r="0" t="0"/>
          <a:stretch/>
        </p:blipFill>
        <p:spPr>
          <a:xfrm>
            <a:off x="-121097" y="879925"/>
            <a:ext cx="6408341" cy="4235629"/>
          </a:xfrm>
          <a:prstGeom prst="rect">
            <a:avLst/>
          </a:prstGeom>
          <a:noFill/>
          <a:ln>
            <a:noFill/>
          </a:ln>
        </p:spPr>
      </p:pic>
      <p:sp>
        <p:nvSpPr>
          <p:cNvPr id="171" name="Google Shape;171;p14"/>
          <p:cNvSpPr txBox="1"/>
          <p:nvPr/>
        </p:nvSpPr>
        <p:spPr>
          <a:xfrm>
            <a:off x="514350" y="359426"/>
            <a:ext cx="8115300" cy="921945"/>
          </a:xfrm>
          <a:prstGeom prst="rect">
            <a:avLst/>
          </a:prstGeom>
          <a:noFill/>
          <a:ln>
            <a:noFill/>
          </a:ln>
        </p:spPr>
        <p:txBody>
          <a:bodyPr anchorCtr="0" anchor="t" bIns="0" lIns="0" spcFirstLastPara="1" rIns="0" wrap="square" tIns="0">
            <a:spAutoFit/>
          </a:bodyPr>
          <a:lstStyle/>
          <a:p>
            <a:pPr indent="0" lvl="0" marL="0" marR="0" rtl="0" algn="ctr">
              <a:lnSpc>
                <a:spcPct val="111998"/>
              </a:lnSpc>
              <a:spcBef>
                <a:spcPts val="0"/>
              </a:spcBef>
              <a:spcAft>
                <a:spcPts val="0"/>
              </a:spcAft>
              <a:buNone/>
            </a:pPr>
            <a:r>
              <a:rPr b="0" i="0" lang="en" sz="6400" u="none" cap="none" strike="noStrike">
                <a:solidFill>
                  <a:srgbClr val="8D63F5"/>
                </a:solidFill>
                <a:latin typeface="Lilita One"/>
                <a:ea typeface="Lilita One"/>
                <a:cs typeface="Lilita One"/>
                <a:sym typeface="Lilita One"/>
              </a:rPr>
              <a:t>YOUR STATISTIC</a:t>
            </a:r>
            <a:endParaRPr sz="700"/>
          </a:p>
        </p:txBody>
      </p:sp>
      <p:grpSp>
        <p:nvGrpSpPr>
          <p:cNvPr id="172" name="Google Shape;172;p14"/>
          <p:cNvGrpSpPr/>
          <p:nvPr/>
        </p:nvGrpSpPr>
        <p:grpSpPr>
          <a:xfrm>
            <a:off x="6563005" y="1679364"/>
            <a:ext cx="364526" cy="364526"/>
            <a:chOff x="0" y="0"/>
            <a:chExt cx="812800" cy="812800"/>
          </a:xfrm>
        </p:grpSpPr>
        <p:sp>
          <p:nvSpPr>
            <p:cNvPr id="173" name="Google Shape;173;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C84D"/>
            </a:solidFill>
            <a:ln cap="sq" cmpd="sng" w="38100">
              <a:solidFill>
                <a:srgbClr val="FEF8E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74" name="Google Shape;174;p14"/>
            <p:cNvSpPr txBox="1"/>
            <p:nvPr/>
          </p:nvSpPr>
          <p:spPr>
            <a:xfrm>
              <a:off x="76200" y="114300"/>
              <a:ext cx="660400" cy="622300"/>
            </a:xfrm>
            <a:prstGeom prst="rect">
              <a:avLst/>
            </a:prstGeom>
            <a:noFill/>
            <a:ln>
              <a:noFill/>
            </a:ln>
          </p:spPr>
          <p:txBody>
            <a:bodyPr anchorCtr="0" anchor="ctr" bIns="25400" lIns="25400" spcFirstLastPara="1" rIns="25400" wrap="square" tIns="25400">
              <a:noAutofit/>
            </a:bodyPr>
            <a:lstStyle/>
            <a:p>
              <a:pPr indent="0" lvl="0" marL="0" marR="0" rtl="0" algn="ctr">
                <a:lnSpc>
                  <a:spcPct val="13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75" name="Google Shape;175;p14"/>
          <p:cNvGrpSpPr/>
          <p:nvPr/>
        </p:nvGrpSpPr>
        <p:grpSpPr>
          <a:xfrm>
            <a:off x="6095896" y="1679364"/>
            <a:ext cx="364526" cy="364526"/>
            <a:chOff x="0" y="0"/>
            <a:chExt cx="972070" cy="972070"/>
          </a:xfrm>
        </p:grpSpPr>
        <p:grpSp>
          <p:nvGrpSpPr>
            <p:cNvPr id="176" name="Google Shape;176;p14"/>
            <p:cNvGrpSpPr/>
            <p:nvPr/>
          </p:nvGrpSpPr>
          <p:grpSpPr>
            <a:xfrm>
              <a:off x="0" y="0"/>
              <a:ext cx="972070" cy="972070"/>
              <a:chOff x="0" y="0"/>
              <a:chExt cx="812800" cy="812800"/>
            </a:xfrm>
          </p:grpSpPr>
          <p:sp>
            <p:nvSpPr>
              <p:cNvPr id="177" name="Google Shape;177;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C84D"/>
              </a:solidFill>
              <a:ln cap="sq" cmpd="sng" w="38100">
                <a:solidFill>
                  <a:srgbClr val="8D63F5"/>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78" name="Google Shape;178;p14"/>
              <p:cNvSpPr txBox="1"/>
              <p:nvPr/>
            </p:nvSpPr>
            <p:spPr>
              <a:xfrm>
                <a:off x="76200" y="114300"/>
                <a:ext cx="660400" cy="622300"/>
              </a:xfrm>
              <a:prstGeom prst="rect">
                <a:avLst/>
              </a:prstGeom>
              <a:noFill/>
              <a:ln>
                <a:noFill/>
              </a:ln>
            </p:spPr>
            <p:txBody>
              <a:bodyPr anchorCtr="0" anchor="ctr" bIns="25400" lIns="25400" spcFirstLastPara="1" rIns="25400" wrap="square" tIns="25400">
                <a:noAutofit/>
              </a:bodyPr>
              <a:lstStyle/>
              <a:p>
                <a:pPr indent="0" lvl="0" marL="0" marR="0" rtl="0" algn="ctr">
                  <a:lnSpc>
                    <a:spcPct val="13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79" name="Google Shape;179;p14"/>
            <p:cNvSpPr/>
            <p:nvPr/>
          </p:nvSpPr>
          <p:spPr>
            <a:xfrm>
              <a:off x="97346" y="32261"/>
              <a:ext cx="874724" cy="741130"/>
            </a:xfrm>
            <a:custGeom>
              <a:rect b="b" l="l" r="r" t="t"/>
              <a:pathLst>
                <a:path extrusionOk="0" h="741130" w="874724">
                  <a:moveTo>
                    <a:pt x="0" y="0"/>
                  </a:moveTo>
                  <a:lnTo>
                    <a:pt x="874724" y="0"/>
                  </a:lnTo>
                  <a:lnTo>
                    <a:pt x="874724" y="741130"/>
                  </a:lnTo>
                  <a:lnTo>
                    <a:pt x="0" y="741130"/>
                  </a:lnTo>
                  <a:lnTo>
                    <a:pt x="0" y="0"/>
                  </a:lnTo>
                  <a:close/>
                </a:path>
              </a:pathLst>
            </a:custGeom>
            <a:blipFill rotWithShape="1">
              <a:blip r:embed="rId4">
                <a:alphaModFix/>
              </a:blip>
              <a:stretch>
                <a:fillRect b="0" l="0" r="0" t="0"/>
              </a:stretch>
            </a:blipFill>
            <a:ln>
              <a:noFill/>
            </a:ln>
          </p:spPr>
        </p:sp>
      </p:grpSp>
      <p:sp>
        <p:nvSpPr>
          <p:cNvPr id="180" name="Google Shape;180;p14"/>
          <p:cNvSpPr txBox="1"/>
          <p:nvPr/>
        </p:nvSpPr>
        <p:spPr>
          <a:xfrm>
            <a:off x="7084651" y="1725746"/>
            <a:ext cx="1256529" cy="215265"/>
          </a:xfrm>
          <a:prstGeom prst="rect">
            <a:avLst/>
          </a:prstGeom>
          <a:noFill/>
          <a:ln>
            <a:noFill/>
          </a:ln>
        </p:spPr>
        <p:txBody>
          <a:bodyPr anchorCtr="0" anchor="t" bIns="0" lIns="0" spcFirstLastPara="1" rIns="0" wrap="square" tIns="0">
            <a:spAutoFit/>
          </a:bodyPr>
          <a:lstStyle/>
          <a:p>
            <a:pPr indent="0" lvl="0" marL="0" marR="0" rtl="0" algn="l">
              <a:lnSpc>
                <a:spcPct val="112000"/>
              </a:lnSpc>
              <a:spcBef>
                <a:spcPts val="0"/>
              </a:spcBef>
              <a:spcAft>
                <a:spcPts val="0"/>
              </a:spcAft>
              <a:buNone/>
            </a:pPr>
            <a:r>
              <a:rPr b="0" i="0" lang="en" sz="1500" u="none" cap="none" strike="noStrike">
                <a:solidFill>
                  <a:srgbClr val="2E403D"/>
                </a:solidFill>
                <a:latin typeface="Solway"/>
                <a:ea typeface="Solway"/>
                <a:cs typeface="Solway"/>
                <a:sym typeface="Solway"/>
              </a:rPr>
              <a:t>ITEM ONE</a:t>
            </a:r>
            <a:endParaRPr sz="700"/>
          </a:p>
        </p:txBody>
      </p:sp>
      <p:sp>
        <p:nvSpPr>
          <p:cNvPr id="181" name="Google Shape;181;p14"/>
          <p:cNvSpPr txBox="1"/>
          <p:nvPr/>
        </p:nvSpPr>
        <p:spPr>
          <a:xfrm>
            <a:off x="7084651" y="2008657"/>
            <a:ext cx="1663413" cy="34607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 sz="1000" u="none" cap="none" strike="noStrike">
                <a:solidFill>
                  <a:srgbClr val="2E403D"/>
                </a:solidFill>
                <a:latin typeface="Nunito"/>
                <a:ea typeface="Nunito"/>
                <a:cs typeface="Nunito"/>
                <a:sym typeface="Nunito"/>
              </a:rPr>
              <a:t>Briefly elaborate on what you want to discuss. </a:t>
            </a:r>
            <a:endParaRPr sz="700"/>
          </a:p>
        </p:txBody>
      </p:sp>
      <p:grpSp>
        <p:nvGrpSpPr>
          <p:cNvPr id="182" name="Google Shape;182;p14"/>
          <p:cNvGrpSpPr/>
          <p:nvPr/>
        </p:nvGrpSpPr>
        <p:grpSpPr>
          <a:xfrm>
            <a:off x="6095896" y="2652547"/>
            <a:ext cx="364526" cy="364526"/>
            <a:chOff x="0" y="0"/>
            <a:chExt cx="812800" cy="812800"/>
          </a:xfrm>
        </p:grpSpPr>
        <p:sp>
          <p:nvSpPr>
            <p:cNvPr id="183" name="Google Shape;183;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C84D"/>
            </a:solidFill>
            <a:ln cap="sq" cmpd="sng" w="38100">
              <a:solidFill>
                <a:srgbClr val="8D63F5"/>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84" name="Google Shape;184;p14"/>
            <p:cNvSpPr txBox="1"/>
            <p:nvPr/>
          </p:nvSpPr>
          <p:spPr>
            <a:xfrm>
              <a:off x="76200" y="114300"/>
              <a:ext cx="660400" cy="622300"/>
            </a:xfrm>
            <a:prstGeom prst="rect">
              <a:avLst/>
            </a:prstGeom>
            <a:noFill/>
            <a:ln>
              <a:noFill/>
            </a:ln>
          </p:spPr>
          <p:txBody>
            <a:bodyPr anchorCtr="0" anchor="ctr" bIns="25400" lIns="25400" spcFirstLastPara="1" rIns="25400" wrap="square" tIns="25400">
              <a:noAutofit/>
            </a:bodyPr>
            <a:lstStyle/>
            <a:p>
              <a:pPr indent="0" lvl="0" marL="0" marR="0" rtl="0" algn="ctr">
                <a:lnSpc>
                  <a:spcPct val="13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85" name="Google Shape;185;p14"/>
          <p:cNvGrpSpPr/>
          <p:nvPr/>
        </p:nvGrpSpPr>
        <p:grpSpPr>
          <a:xfrm>
            <a:off x="6563005" y="2652547"/>
            <a:ext cx="364526" cy="364526"/>
            <a:chOff x="0" y="0"/>
            <a:chExt cx="812800" cy="812800"/>
          </a:xfrm>
        </p:grpSpPr>
        <p:sp>
          <p:nvSpPr>
            <p:cNvPr id="186" name="Google Shape;186;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C84D"/>
            </a:solidFill>
            <a:ln cap="sq" cmpd="sng" w="38100">
              <a:solidFill>
                <a:srgbClr val="FEF8E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87" name="Google Shape;187;p14"/>
            <p:cNvSpPr txBox="1"/>
            <p:nvPr/>
          </p:nvSpPr>
          <p:spPr>
            <a:xfrm>
              <a:off x="76200" y="114300"/>
              <a:ext cx="660400" cy="622300"/>
            </a:xfrm>
            <a:prstGeom prst="rect">
              <a:avLst/>
            </a:prstGeom>
            <a:noFill/>
            <a:ln>
              <a:noFill/>
            </a:ln>
          </p:spPr>
          <p:txBody>
            <a:bodyPr anchorCtr="0" anchor="ctr" bIns="25400" lIns="25400" spcFirstLastPara="1" rIns="25400" wrap="square" tIns="25400">
              <a:noAutofit/>
            </a:bodyPr>
            <a:lstStyle/>
            <a:p>
              <a:pPr indent="0" lvl="0" marL="0" marR="0" rtl="0" algn="ctr">
                <a:lnSpc>
                  <a:spcPct val="13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88" name="Google Shape;188;p14"/>
          <p:cNvSpPr/>
          <p:nvPr/>
        </p:nvSpPr>
        <p:spPr>
          <a:xfrm>
            <a:off x="6608526" y="2664645"/>
            <a:ext cx="328021" cy="277924"/>
          </a:xfrm>
          <a:custGeom>
            <a:rect b="b" l="l" r="r" t="t"/>
            <a:pathLst>
              <a:path extrusionOk="0" h="555847" w="656043">
                <a:moveTo>
                  <a:pt x="0" y="0"/>
                </a:moveTo>
                <a:lnTo>
                  <a:pt x="656043" y="0"/>
                </a:lnTo>
                <a:lnTo>
                  <a:pt x="656043" y="555847"/>
                </a:lnTo>
                <a:lnTo>
                  <a:pt x="0" y="555847"/>
                </a:lnTo>
                <a:lnTo>
                  <a:pt x="0" y="0"/>
                </a:lnTo>
                <a:close/>
              </a:path>
            </a:pathLst>
          </a:custGeom>
          <a:blipFill rotWithShape="1">
            <a:blip r:embed="rId5">
              <a:alphaModFix/>
            </a:blip>
            <a:stretch>
              <a:fillRect b="0" l="0" r="0" t="0"/>
            </a:stretch>
          </a:blipFill>
          <a:ln>
            <a:noFill/>
          </a:ln>
        </p:spPr>
      </p:sp>
      <p:sp>
        <p:nvSpPr>
          <p:cNvPr id="189" name="Google Shape;189;p14"/>
          <p:cNvSpPr txBox="1"/>
          <p:nvPr/>
        </p:nvSpPr>
        <p:spPr>
          <a:xfrm>
            <a:off x="7084651" y="2698929"/>
            <a:ext cx="1256529" cy="215265"/>
          </a:xfrm>
          <a:prstGeom prst="rect">
            <a:avLst/>
          </a:prstGeom>
          <a:noFill/>
          <a:ln>
            <a:noFill/>
          </a:ln>
        </p:spPr>
        <p:txBody>
          <a:bodyPr anchorCtr="0" anchor="t" bIns="0" lIns="0" spcFirstLastPara="1" rIns="0" wrap="square" tIns="0">
            <a:spAutoFit/>
          </a:bodyPr>
          <a:lstStyle/>
          <a:p>
            <a:pPr indent="0" lvl="0" marL="0" marR="0" rtl="0" algn="l">
              <a:lnSpc>
                <a:spcPct val="112000"/>
              </a:lnSpc>
              <a:spcBef>
                <a:spcPts val="0"/>
              </a:spcBef>
              <a:spcAft>
                <a:spcPts val="0"/>
              </a:spcAft>
              <a:buNone/>
            </a:pPr>
            <a:r>
              <a:rPr b="0" i="0" lang="en" sz="1500" u="none" cap="none" strike="noStrike">
                <a:solidFill>
                  <a:srgbClr val="2E403D"/>
                </a:solidFill>
                <a:latin typeface="Solway"/>
                <a:ea typeface="Solway"/>
                <a:cs typeface="Solway"/>
                <a:sym typeface="Solway"/>
              </a:rPr>
              <a:t>ITEM TWO</a:t>
            </a:r>
            <a:endParaRPr sz="700"/>
          </a:p>
        </p:txBody>
      </p:sp>
      <p:sp>
        <p:nvSpPr>
          <p:cNvPr id="190" name="Google Shape;190;p14"/>
          <p:cNvSpPr txBox="1"/>
          <p:nvPr/>
        </p:nvSpPr>
        <p:spPr>
          <a:xfrm>
            <a:off x="7084651" y="2981839"/>
            <a:ext cx="1663413" cy="34607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 sz="1000" u="none" cap="none" strike="noStrike">
                <a:solidFill>
                  <a:srgbClr val="2E403D"/>
                </a:solidFill>
                <a:latin typeface="Nunito"/>
                <a:ea typeface="Nunito"/>
                <a:cs typeface="Nunito"/>
                <a:sym typeface="Nunito"/>
              </a:rPr>
              <a:t>Briefly elaborate on what you want to discuss. </a:t>
            </a:r>
            <a:endParaRPr sz="700"/>
          </a:p>
        </p:txBody>
      </p:sp>
      <p:grpSp>
        <p:nvGrpSpPr>
          <p:cNvPr id="191" name="Google Shape;191;p14"/>
          <p:cNvGrpSpPr/>
          <p:nvPr/>
        </p:nvGrpSpPr>
        <p:grpSpPr>
          <a:xfrm>
            <a:off x="6095896" y="3587630"/>
            <a:ext cx="364526" cy="364526"/>
            <a:chOff x="0" y="0"/>
            <a:chExt cx="812800" cy="812800"/>
          </a:xfrm>
        </p:grpSpPr>
        <p:sp>
          <p:nvSpPr>
            <p:cNvPr id="192" name="Google Shape;192;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C84D"/>
            </a:solidFill>
            <a:ln cap="sq" cmpd="sng" w="38100">
              <a:solidFill>
                <a:srgbClr val="8D63F5"/>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93" name="Google Shape;193;p14"/>
            <p:cNvSpPr txBox="1"/>
            <p:nvPr/>
          </p:nvSpPr>
          <p:spPr>
            <a:xfrm>
              <a:off x="76200" y="114300"/>
              <a:ext cx="660400" cy="622300"/>
            </a:xfrm>
            <a:prstGeom prst="rect">
              <a:avLst/>
            </a:prstGeom>
            <a:noFill/>
            <a:ln>
              <a:noFill/>
            </a:ln>
          </p:spPr>
          <p:txBody>
            <a:bodyPr anchorCtr="0" anchor="ctr" bIns="25400" lIns="25400" spcFirstLastPara="1" rIns="25400" wrap="square" tIns="25400">
              <a:noAutofit/>
            </a:bodyPr>
            <a:lstStyle/>
            <a:p>
              <a:pPr indent="0" lvl="0" marL="0" marR="0" rtl="0" algn="ctr">
                <a:lnSpc>
                  <a:spcPct val="13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94" name="Google Shape;194;p14"/>
          <p:cNvGrpSpPr/>
          <p:nvPr/>
        </p:nvGrpSpPr>
        <p:grpSpPr>
          <a:xfrm>
            <a:off x="6563005" y="3587630"/>
            <a:ext cx="364526" cy="364526"/>
            <a:chOff x="0" y="0"/>
            <a:chExt cx="812800" cy="812800"/>
          </a:xfrm>
        </p:grpSpPr>
        <p:sp>
          <p:nvSpPr>
            <p:cNvPr id="195" name="Google Shape;195;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C84D"/>
            </a:solidFill>
            <a:ln cap="sq" cmpd="sng" w="38100">
              <a:solidFill>
                <a:srgbClr val="FEF8E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96" name="Google Shape;196;p14"/>
            <p:cNvSpPr txBox="1"/>
            <p:nvPr/>
          </p:nvSpPr>
          <p:spPr>
            <a:xfrm>
              <a:off x="76200" y="114300"/>
              <a:ext cx="660400" cy="622300"/>
            </a:xfrm>
            <a:prstGeom prst="rect">
              <a:avLst/>
            </a:prstGeom>
            <a:noFill/>
            <a:ln>
              <a:noFill/>
            </a:ln>
          </p:spPr>
          <p:txBody>
            <a:bodyPr anchorCtr="0" anchor="ctr" bIns="25400" lIns="25400" spcFirstLastPara="1" rIns="25400" wrap="square" tIns="25400">
              <a:noAutofit/>
            </a:bodyPr>
            <a:lstStyle/>
            <a:p>
              <a:pPr indent="0" lvl="0" marL="0" marR="0" rtl="0" algn="ctr">
                <a:lnSpc>
                  <a:spcPct val="13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97" name="Google Shape;197;p14"/>
          <p:cNvSpPr/>
          <p:nvPr/>
        </p:nvSpPr>
        <p:spPr>
          <a:xfrm>
            <a:off x="6608526" y="3599727"/>
            <a:ext cx="328021" cy="277924"/>
          </a:xfrm>
          <a:custGeom>
            <a:rect b="b" l="l" r="r" t="t"/>
            <a:pathLst>
              <a:path extrusionOk="0" h="555847" w="656043">
                <a:moveTo>
                  <a:pt x="0" y="0"/>
                </a:moveTo>
                <a:lnTo>
                  <a:pt x="656043" y="0"/>
                </a:lnTo>
                <a:lnTo>
                  <a:pt x="656043" y="555848"/>
                </a:lnTo>
                <a:lnTo>
                  <a:pt x="0" y="555848"/>
                </a:lnTo>
                <a:lnTo>
                  <a:pt x="0" y="0"/>
                </a:lnTo>
                <a:close/>
              </a:path>
            </a:pathLst>
          </a:custGeom>
          <a:blipFill rotWithShape="1">
            <a:blip r:embed="rId5">
              <a:alphaModFix/>
            </a:blip>
            <a:stretch>
              <a:fillRect b="0" l="0" r="0" t="0"/>
            </a:stretch>
          </a:blipFill>
          <a:ln>
            <a:noFill/>
          </a:ln>
        </p:spPr>
      </p:sp>
      <p:sp>
        <p:nvSpPr>
          <p:cNvPr id="198" name="Google Shape;198;p14"/>
          <p:cNvSpPr/>
          <p:nvPr/>
        </p:nvSpPr>
        <p:spPr>
          <a:xfrm>
            <a:off x="6132400" y="3599727"/>
            <a:ext cx="328021" cy="277924"/>
          </a:xfrm>
          <a:custGeom>
            <a:rect b="b" l="l" r="r" t="t"/>
            <a:pathLst>
              <a:path extrusionOk="0" h="555847" w="656043">
                <a:moveTo>
                  <a:pt x="0" y="0"/>
                </a:moveTo>
                <a:lnTo>
                  <a:pt x="656044" y="0"/>
                </a:lnTo>
                <a:lnTo>
                  <a:pt x="656044" y="555848"/>
                </a:lnTo>
                <a:lnTo>
                  <a:pt x="0" y="555848"/>
                </a:lnTo>
                <a:lnTo>
                  <a:pt x="0" y="0"/>
                </a:lnTo>
                <a:close/>
              </a:path>
            </a:pathLst>
          </a:custGeom>
          <a:blipFill rotWithShape="1">
            <a:blip r:embed="rId4">
              <a:alphaModFix/>
            </a:blip>
            <a:stretch>
              <a:fillRect b="0" l="0" r="0" t="0"/>
            </a:stretch>
          </a:blipFill>
          <a:ln>
            <a:noFill/>
          </a:ln>
        </p:spPr>
      </p:sp>
      <p:sp>
        <p:nvSpPr>
          <p:cNvPr id="199" name="Google Shape;199;p14"/>
          <p:cNvSpPr txBox="1"/>
          <p:nvPr/>
        </p:nvSpPr>
        <p:spPr>
          <a:xfrm>
            <a:off x="7084651" y="3634011"/>
            <a:ext cx="1256529" cy="215265"/>
          </a:xfrm>
          <a:prstGeom prst="rect">
            <a:avLst/>
          </a:prstGeom>
          <a:noFill/>
          <a:ln>
            <a:noFill/>
          </a:ln>
        </p:spPr>
        <p:txBody>
          <a:bodyPr anchorCtr="0" anchor="t" bIns="0" lIns="0" spcFirstLastPara="1" rIns="0" wrap="square" tIns="0">
            <a:spAutoFit/>
          </a:bodyPr>
          <a:lstStyle/>
          <a:p>
            <a:pPr indent="0" lvl="0" marL="0" marR="0" rtl="0" algn="l">
              <a:lnSpc>
                <a:spcPct val="112000"/>
              </a:lnSpc>
              <a:spcBef>
                <a:spcPts val="0"/>
              </a:spcBef>
              <a:spcAft>
                <a:spcPts val="0"/>
              </a:spcAft>
              <a:buNone/>
            </a:pPr>
            <a:r>
              <a:rPr b="0" i="0" lang="en" sz="1500" u="none" cap="none" strike="noStrike">
                <a:solidFill>
                  <a:srgbClr val="2E403D"/>
                </a:solidFill>
                <a:latin typeface="Solway"/>
                <a:ea typeface="Solway"/>
                <a:cs typeface="Solway"/>
                <a:sym typeface="Solway"/>
              </a:rPr>
              <a:t>ITEM THREE</a:t>
            </a:r>
            <a:endParaRPr sz="700"/>
          </a:p>
        </p:txBody>
      </p:sp>
      <p:sp>
        <p:nvSpPr>
          <p:cNvPr id="200" name="Google Shape;200;p14"/>
          <p:cNvSpPr txBox="1"/>
          <p:nvPr/>
        </p:nvSpPr>
        <p:spPr>
          <a:xfrm>
            <a:off x="7084651" y="3916922"/>
            <a:ext cx="1663413" cy="34607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 sz="1000" u="none" cap="none" strike="noStrike">
                <a:solidFill>
                  <a:srgbClr val="2E403D"/>
                </a:solidFill>
                <a:latin typeface="Nunito"/>
                <a:ea typeface="Nunito"/>
                <a:cs typeface="Nunito"/>
                <a:sym typeface="Nunito"/>
              </a:rPr>
              <a:t>Briefly elaborate on what you want to discuss. </a:t>
            </a:r>
            <a:endParaRPr sz="7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C64D"/>
        </a:solidFill>
      </p:bgPr>
    </p:bg>
    <p:spTree>
      <p:nvGrpSpPr>
        <p:cNvPr id="204" name="Shape 204"/>
        <p:cNvGrpSpPr/>
        <p:nvPr/>
      </p:nvGrpSpPr>
      <p:grpSpPr>
        <a:xfrm>
          <a:off x="0" y="0"/>
          <a:ext cx="0" cy="0"/>
          <a:chOff x="0" y="0"/>
          <a:chExt cx="0" cy="0"/>
        </a:xfrm>
      </p:grpSpPr>
      <p:sp>
        <p:nvSpPr>
          <p:cNvPr id="205" name="Google Shape;205;p15"/>
          <p:cNvSpPr/>
          <p:nvPr/>
        </p:nvSpPr>
        <p:spPr>
          <a:xfrm>
            <a:off x="2758306" y="2538389"/>
            <a:ext cx="3657600" cy="1875352"/>
          </a:xfrm>
          <a:custGeom>
            <a:rect b="b" l="l" r="r" t="t"/>
            <a:pathLst>
              <a:path extrusionOk="0" h="3750703" w="7315200">
                <a:moveTo>
                  <a:pt x="0" y="0"/>
                </a:moveTo>
                <a:lnTo>
                  <a:pt x="7315200" y="0"/>
                </a:lnTo>
                <a:lnTo>
                  <a:pt x="7315200" y="3750702"/>
                </a:lnTo>
                <a:lnTo>
                  <a:pt x="0" y="3750702"/>
                </a:lnTo>
                <a:lnTo>
                  <a:pt x="0" y="0"/>
                </a:lnTo>
                <a:close/>
              </a:path>
            </a:pathLst>
          </a:custGeom>
          <a:blipFill rotWithShape="1">
            <a:blip r:embed="rId3">
              <a:alphaModFix/>
            </a:blip>
            <a:stretch>
              <a:fillRect b="0" l="0" r="0" t="0"/>
            </a:stretch>
          </a:blipFill>
          <a:ln>
            <a:noFill/>
          </a:ln>
        </p:spPr>
      </p:sp>
      <p:grpSp>
        <p:nvGrpSpPr>
          <p:cNvPr id="206" name="Google Shape;206;p15"/>
          <p:cNvGrpSpPr/>
          <p:nvPr/>
        </p:nvGrpSpPr>
        <p:grpSpPr>
          <a:xfrm>
            <a:off x="478896" y="1646603"/>
            <a:ext cx="1845204" cy="676378"/>
            <a:chOff x="0" y="0"/>
            <a:chExt cx="4920545" cy="1803673"/>
          </a:xfrm>
        </p:grpSpPr>
        <p:sp>
          <p:nvSpPr>
            <p:cNvPr id="207" name="Google Shape;207;p15"/>
            <p:cNvSpPr txBox="1"/>
            <p:nvPr/>
          </p:nvSpPr>
          <p:spPr>
            <a:xfrm>
              <a:off x="892420" y="21445"/>
              <a:ext cx="4028125" cy="580390"/>
            </a:xfrm>
            <a:prstGeom prst="rect">
              <a:avLst/>
            </a:prstGeom>
            <a:noFill/>
            <a:ln>
              <a:noFill/>
            </a:ln>
          </p:spPr>
          <p:txBody>
            <a:bodyPr anchorCtr="0" anchor="t" bIns="0" lIns="0" spcFirstLastPara="1" rIns="0" wrap="square" tIns="0">
              <a:spAutoFit/>
            </a:bodyPr>
            <a:lstStyle/>
            <a:p>
              <a:pPr indent="0" lvl="0" marL="0" marR="0" rtl="0" algn="l">
                <a:lnSpc>
                  <a:spcPct val="112000"/>
                </a:lnSpc>
                <a:spcBef>
                  <a:spcPts val="0"/>
                </a:spcBef>
                <a:spcAft>
                  <a:spcPts val="0"/>
                </a:spcAft>
                <a:buNone/>
              </a:pPr>
              <a:r>
                <a:rPr b="0" i="0" lang="en" sz="1500" u="none" cap="none" strike="noStrike">
                  <a:solidFill>
                    <a:srgbClr val="2E403D"/>
                  </a:solidFill>
                  <a:latin typeface="Solway"/>
                  <a:ea typeface="Solway"/>
                  <a:cs typeface="Solway"/>
                  <a:sym typeface="Solway"/>
                </a:rPr>
                <a:t>TOPIC TWO</a:t>
              </a:r>
              <a:endParaRPr sz="700"/>
            </a:p>
          </p:txBody>
        </p:sp>
        <p:sp>
          <p:nvSpPr>
            <p:cNvPr id="208" name="Google Shape;208;p15"/>
            <p:cNvSpPr txBox="1"/>
            <p:nvPr/>
          </p:nvSpPr>
          <p:spPr>
            <a:xfrm>
              <a:off x="892420" y="893507"/>
              <a:ext cx="4028125" cy="910166"/>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 sz="1000" u="none" cap="none" strike="noStrike">
                  <a:solidFill>
                    <a:srgbClr val="2E403D"/>
                  </a:solidFill>
                  <a:latin typeface="Nunito"/>
                  <a:ea typeface="Nunito"/>
                  <a:cs typeface="Nunito"/>
                  <a:sym typeface="Nunito"/>
                </a:rPr>
                <a:t>Briefly elaborate on what you want to discuss. </a:t>
              </a:r>
              <a:endParaRPr sz="700"/>
            </a:p>
          </p:txBody>
        </p:sp>
        <p:grpSp>
          <p:nvGrpSpPr>
            <p:cNvPr id="209" name="Google Shape;209;p15"/>
            <p:cNvGrpSpPr/>
            <p:nvPr/>
          </p:nvGrpSpPr>
          <p:grpSpPr>
            <a:xfrm>
              <a:off x="0" y="0"/>
              <a:ext cx="604229" cy="604229"/>
              <a:chOff x="0" y="0"/>
              <a:chExt cx="812800" cy="812800"/>
            </a:xfrm>
          </p:grpSpPr>
          <p:sp>
            <p:nvSpPr>
              <p:cNvPr id="210" name="Google Shape;210;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C84D"/>
              </a:solidFill>
              <a:ln cap="sq" cmpd="sng" w="38100">
                <a:solidFill>
                  <a:srgbClr val="8D63F5"/>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11" name="Google Shape;211;p15"/>
              <p:cNvSpPr txBox="1"/>
              <p:nvPr/>
            </p:nvSpPr>
            <p:spPr>
              <a:xfrm>
                <a:off x="76200" y="114300"/>
                <a:ext cx="660400" cy="622300"/>
              </a:xfrm>
              <a:prstGeom prst="rect">
                <a:avLst/>
              </a:prstGeom>
              <a:noFill/>
              <a:ln>
                <a:noFill/>
              </a:ln>
            </p:spPr>
            <p:txBody>
              <a:bodyPr anchorCtr="0" anchor="ctr" bIns="15800" lIns="15800" spcFirstLastPara="1" rIns="15800" wrap="square" tIns="15800">
                <a:noAutofit/>
              </a:bodyPr>
              <a:lstStyle/>
              <a:p>
                <a:pPr indent="0" lvl="0" marL="0" marR="0" rtl="0" algn="ctr">
                  <a:lnSpc>
                    <a:spcPct val="13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grpSp>
        <p:nvGrpSpPr>
          <p:cNvPr id="212" name="Google Shape;212;p15"/>
          <p:cNvGrpSpPr/>
          <p:nvPr/>
        </p:nvGrpSpPr>
        <p:grpSpPr>
          <a:xfrm>
            <a:off x="6821476" y="1646603"/>
            <a:ext cx="1845204" cy="676378"/>
            <a:chOff x="0" y="0"/>
            <a:chExt cx="4920545" cy="1803673"/>
          </a:xfrm>
        </p:grpSpPr>
        <p:sp>
          <p:nvSpPr>
            <p:cNvPr id="213" name="Google Shape;213;p15"/>
            <p:cNvSpPr txBox="1"/>
            <p:nvPr/>
          </p:nvSpPr>
          <p:spPr>
            <a:xfrm>
              <a:off x="892420" y="21445"/>
              <a:ext cx="4028125" cy="580390"/>
            </a:xfrm>
            <a:prstGeom prst="rect">
              <a:avLst/>
            </a:prstGeom>
            <a:noFill/>
            <a:ln>
              <a:noFill/>
            </a:ln>
          </p:spPr>
          <p:txBody>
            <a:bodyPr anchorCtr="0" anchor="t" bIns="0" lIns="0" spcFirstLastPara="1" rIns="0" wrap="square" tIns="0">
              <a:spAutoFit/>
            </a:bodyPr>
            <a:lstStyle/>
            <a:p>
              <a:pPr indent="0" lvl="0" marL="0" marR="0" rtl="0" algn="l">
                <a:lnSpc>
                  <a:spcPct val="112000"/>
                </a:lnSpc>
                <a:spcBef>
                  <a:spcPts val="0"/>
                </a:spcBef>
                <a:spcAft>
                  <a:spcPts val="0"/>
                </a:spcAft>
                <a:buNone/>
              </a:pPr>
              <a:r>
                <a:rPr b="0" i="0" lang="en" sz="1500" u="none" cap="none" strike="noStrike">
                  <a:solidFill>
                    <a:srgbClr val="2E403D"/>
                  </a:solidFill>
                  <a:latin typeface="Solway"/>
                  <a:ea typeface="Solway"/>
                  <a:cs typeface="Solway"/>
                  <a:sym typeface="Solway"/>
                </a:rPr>
                <a:t>TOPIC SIX</a:t>
              </a:r>
              <a:endParaRPr sz="700"/>
            </a:p>
          </p:txBody>
        </p:sp>
        <p:sp>
          <p:nvSpPr>
            <p:cNvPr id="214" name="Google Shape;214;p15"/>
            <p:cNvSpPr txBox="1"/>
            <p:nvPr/>
          </p:nvSpPr>
          <p:spPr>
            <a:xfrm>
              <a:off x="892420" y="893507"/>
              <a:ext cx="4028125" cy="910166"/>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 sz="1000" u="none" cap="none" strike="noStrike">
                  <a:solidFill>
                    <a:srgbClr val="2E403D"/>
                  </a:solidFill>
                  <a:latin typeface="Nunito"/>
                  <a:ea typeface="Nunito"/>
                  <a:cs typeface="Nunito"/>
                  <a:sym typeface="Nunito"/>
                </a:rPr>
                <a:t>Briefly elaborate on what you want to discuss. </a:t>
              </a:r>
              <a:endParaRPr sz="700"/>
            </a:p>
          </p:txBody>
        </p:sp>
        <p:grpSp>
          <p:nvGrpSpPr>
            <p:cNvPr id="215" name="Google Shape;215;p15"/>
            <p:cNvGrpSpPr/>
            <p:nvPr/>
          </p:nvGrpSpPr>
          <p:grpSpPr>
            <a:xfrm>
              <a:off x="0" y="0"/>
              <a:ext cx="604229" cy="604229"/>
              <a:chOff x="0" y="0"/>
              <a:chExt cx="812800" cy="812800"/>
            </a:xfrm>
          </p:grpSpPr>
          <p:sp>
            <p:nvSpPr>
              <p:cNvPr id="216" name="Google Shape;216;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C84D"/>
              </a:solidFill>
              <a:ln cap="sq" cmpd="sng" w="38100">
                <a:solidFill>
                  <a:srgbClr val="8D63F5"/>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17" name="Google Shape;217;p15"/>
              <p:cNvSpPr txBox="1"/>
              <p:nvPr/>
            </p:nvSpPr>
            <p:spPr>
              <a:xfrm>
                <a:off x="76200" y="114300"/>
                <a:ext cx="660400" cy="622300"/>
              </a:xfrm>
              <a:prstGeom prst="rect">
                <a:avLst/>
              </a:prstGeom>
              <a:noFill/>
              <a:ln>
                <a:noFill/>
              </a:ln>
            </p:spPr>
            <p:txBody>
              <a:bodyPr anchorCtr="0" anchor="ctr" bIns="15800" lIns="15800" spcFirstLastPara="1" rIns="15800" wrap="square" tIns="15800">
                <a:noAutofit/>
              </a:bodyPr>
              <a:lstStyle/>
              <a:p>
                <a:pPr indent="0" lvl="0" marL="0" marR="0" rtl="0" algn="ctr">
                  <a:lnSpc>
                    <a:spcPct val="13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grpSp>
        <p:nvGrpSpPr>
          <p:cNvPr id="218" name="Google Shape;218;p15"/>
          <p:cNvGrpSpPr/>
          <p:nvPr/>
        </p:nvGrpSpPr>
        <p:grpSpPr>
          <a:xfrm>
            <a:off x="478896" y="2789156"/>
            <a:ext cx="1845204" cy="686909"/>
            <a:chOff x="0" y="0"/>
            <a:chExt cx="4920545" cy="1831758"/>
          </a:xfrm>
        </p:grpSpPr>
        <p:sp>
          <p:nvSpPr>
            <p:cNvPr id="219" name="Google Shape;219;p15"/>
            <p:cNvSpPr txBox="1"/>
            <p:nvPr/>
          </p:nvSpPr>
          <p:spPr>
            <a:xfrm>
              <a:off x="892420" y="21445"/>
              <a:ext cx="4028125" cy="580390"/>
            </a:xfrm>
            <a:prstGeom prst="rect">
              <a:avLst/>
            </a:prstGeom>
            <a:noFill/>
            <a:ln>
              <a:noFill/>
            </a:ln>
          </p:spPr>
          <p:txBody>
            <a:bodyPr anchorCtr="0" anchor="t" bIns="0" lIns="0" spcFirstLastPara="1" rIns="0" wrap="square" tIns="0">
              <a:spAutoFit/>
            </a:bodyPr>
            <a:lstStyle/>
            <a:p>
              <a:pPr indent="0" lvl="0" marL="0" marR="0" rtl="0" algn="l">
                <a:lnSpc>
                  <a:spcPct val="112000"/>
                </a:lnSpc>
                <a:spcBef>
                  <a:spcPts val="0"/>
                </a:spcBef>
                <a:spcAft>
                  <a:spcPts val="0"/>
                </a:spcAft>
                <a:buNone/>
              </a:pPr>
              <a:r>
                <a:rPr b="0" i="0" lang="en" sz="1500" u="none" cap="none" strike="noStrike">
                  <a:solidFill>
                    <a:srgbClr val="2E403D"/>
                  </a:solidFill>
                  <a:latin typeface="Solway"/>
                  <a:ea typeface="Solway"/>
                  <a:cs typeface="Solway"/>
                  <a:sym typeface="Solway"/>
                </a:rPr>
                <a:t>TOPIC THREE</a:t>
              </a:r>
              <a:endParaRPr sz="700"/>
            </a:p>
          </p:txBody>
        </p:sp>
        <p:sp>
          <p:nvSpPr>
            <p:cNvPr id="220" name="Google Shape;220;p15"/>
            <p:cNvSpPr txBox="1"/>
            <p:nvPr/>
          </p:nvSpPr>
          <p:spPr>
            <a:xfrm>
              <a:off x="892420" y="921592"/>
              <a:ext cx="4028125" cy="910166"/>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 sz="1000" u="none" cap="none" strike="noStrike">
                  <a:solidFill>
                    <a:srgbClr val="2E403D"/>
                  </a:solidFill>
                  <a:latin typeface="Nunito"/>
                  <a:ea typeface="Nunito"/>
                  <a:cs typeface="Nunito"/>
                  <a:sym typeface="Nunito"/>
                </a:rPr>
                <a:t>Briefly elaborate on what you want to discuss. </a:t>
              </a:r>
              <a:endParaRPr sz="700"/>
            </a:p>
          </p:txBody>
        </p:sp>
        <p:grpSp>
          <p:nvGrpSpPr>
            <p:cNvPr id="221" name="Google Shape;221;p15"/>
            <p:cNvGrpSpPr/>
            <p:nvPr/>
          </p:nvGrpSpPr>
          <p:grpSpPr>
            <a:xfrm>
              <a:off x="0" y="0"/>
              <a:ext cx="604229" cy="604229"/>
              <a:chOff x="0" y="0"/>
              <a:chExt cx="812800" cy="812800"/>
            </a:xfrm>
          </p:grpSpPr>
          <p:sp>
            <p:nvSpPr>
              <p:cNvPr id="222" name="Google Shape;222;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C84D"/>
              </a:solidFill>
              <a:ln cap="sq" cmpd="sng" w="38100">
                <a:solidFill>
                  <a:srgbClr val="8D63F5"/>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23" name="Google Shape;223;p15"/>
              <p:cNvSpPr txBox="1"/>
              <p:nvPr/>
            </p:nvSpPr>
            <p:spPr>
              <a:xfrm>
                <a:off x="76200" y="114300"/>
                <a:ext cx="660400" cy="622300"/>
              </a:xfrm>
              <a:prstGeom prst="rect">
                <a:avLst/>
              </a:prstGeom>
              <a:noFill/>
              <a:ln>
                <a:noFill/>
              </a:ln>
            </p:spPr>
            <p:txBody>
              <a:bodyPr anchorCtr="0" anchor="ctr" bIns="15800" lIns="15800" spcFirstLastPara="1" rIns="15800" wrap="square" tIns="15800">
                <a:noAutofit/>
              </a:bodyPr>
              <a:lstStyle/>
              <a:p>
                <a:pPr indent="0" lvl="0" marL="0" marR="0" rtl="0" algn="ctr">
                  <a:lnSpc>
                    <a:spcPct val="13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grpSp>
        <p:nvGrpSpPr>
          <p:cNvPr id="224" name="Google Shape;224;p15"/>
          <p:cNvGrpSpPr/>
          <p:nvPr/>
        </p:nvGrpSpPr>
        <p:grpSpPr>
          <a:xfrm>
            <a:off x="6821476" y="2789156"/>
            <a:ext cx="1845204" cy="686909"/>
            <a:chOff x="0" y="0"/>
            <a:chExt cx="4920545" cy="1831758"/>
          </a:xfrm>
        </p:grpSpPr>
        <p:sp>
          <p:nvSpPr>
            <p:cNvPr id="225" name="Google Shape;225;p15"/>
            <p:cNvSpPr txBox="1"/>
            <p:nvPr/>
          </p:nvSpPr>
          <p:spPr>
            <a:xfrm>
              <a:off x="892420" y="21445"/>
              <a:ext cx="4028125" cy="580390"/>
            </a:xfrm>
            <a:prstGeom prst="rect">
              <a:avLst/>
            </a:prstGeom>
            <a:noFill/>
            <a:ln>
              <a:noFill/>
            </a:ln>
          </p:spPr>
          <p:txBody>
            <a:bodyPr anchorCtr="0" anchor="t" bIns="0" lIns="0" spcFirstLastPara="1" rIns="0" wrap="square" tIns="0">
              <a:spAutoFit/>
            </a:bodyPr>
            <a:lstStyle/>
            <a:p>
              <a:pPr indent="0" lvl="0" marL="0" marR="0" rtl="0" algn="l">
                <a:lnSpc>
                  <a:spcPct val="112000"/>
                </a:lnSpc>
                <a:spcBef>
                  <a:spcPts val="0"/>
                </a:spcBef>
                <a:spcAft>
                  <a:spcPts val="0"/>
                </a:spcAft>
                <a:buNone/>
              </a:pPr>
              <a:r>
                <a:rPr b="0" i="0" lang="en" sz="1500" u="none" cap="none" strike="noStrike">
                  <a:solidFill>
                    <a:srgbClr val="2E403D"/>
                  </a:solidFill>
                  <a:latin typeface="Solway"/>
                  <a:ea typeface="Solway"/>
                  <a:cs typeface="Solway"/>
                  <a:sym typeface="Solway"/>
                </a:rPr>
                <a:t>TOPIC SEVEN</a:t>
              </a:r>
              <a:endParaRPr sz="700"/>
            </a:p>
          </p:txBody>
        </p:sp>
        <p:sp>
          <p:nvSpPr>
            <p:cNvPr id="226" name="Google Shape;226;p15"/>
            <p:cNvSpPr txBox="1"/>
            <p:nvPr/>
          </p:nvSpPr>
          <p:spPr>
            <a:xfrm>
              <a:off x="892420" y="921592"/>
              <a:ext cx="4028125" cy="910166"/>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 sz="1000" u="none" cap="none" strike="noStrike">
                  <a:solidFill>
                    <a:srgbClr val="2E403D"/>
                  </a:solidFill>
                  <a:latin typeface="Nunito"/>
                  <a:ea typeface="Nunito"/>
                  <a:cs typeface="Nunito"/>
                  <a:sym typeface="Nunito"/>
                </a:rPr>
                <a:t>Briefly elaborate on what you want to discuss. </a:t>
              </a:r>
              <a:endParaRPr sz="700"/>
            </a:p>
          </p:txBody>
        </p:sp>
        <p:grpSp>
          <p:nvGrpSpPr>
            <p:cNvPr id="227" name="Google Shape;227;p15"/>
            <p:cNvGrpSpPr/>
            <p:nvPr/>
          </p:nvGrpSpPr>
          <p:grpSpPr>
            <a:xfrm>
              <a:off x="0" y="0"/>
              <a:ext cx="604229" cy="604229"/>
              <a:chOff x="0" y="0"/>
              <a:chExt cx="812800" cy="812800"/>
            </a:xfrm>
          </p:grpSpPr>
          <p:sp>
            <p:nvSpPr>
              <p:cNvPr id="228" name="Google Shape;228;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C84D"/>
              </a:solidFill>
              <a:ln cap="sq" cmpd="sng" w="38100">
                <a:solidFill>
                  <a:srgbClr val="8D63F5"/>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29" name="Google Shape;229;p15"/>
              <p:cNvSpPr txBox="1"/>
              <p:nvPr/>
            </p:nvSpPr>
            <p:spPr>
              <a:xfrm>
                <a:off x="76200" y="114300"/>
                <a:ext cx="660400" cy="622300"/>
              </a:xfrm>
              <a:prstGeom prst="rect">
                <a:avLst/>
              </a:prstGeom>
              <a:noFill/>
              <a:ln>
                <a:noFill/>
              </a:ln>
            </p:spPr>
            <p:txBody>
              <a:bodyPr anchorCtr="0" anchor="ctr" bIns="15800" lIns="15800" spcFirstLastPara="1" rIns="15800" wrap="square" tIns="15800">
                <a:noAutofit/>
              </a:bodyPr>
              <a:lstStyle/>
              <a:p>
                <a:pPr indent="0" lvl="0" marL="0" marR="0" rtl="0" algn="ctr">
                  <a:lnSpc>
                    <a:spcPct val="13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grpSp>
        <p:nvGrpSpPr>
          <p:cNvPr id="230" name="Google Shape;230;p15"/>
          <p:cNvGrpSpPr/>
          <p:nvPr/>
        </p:nvGrpSpPr>
        <p:grpSpPr>
          <a:xfrm>
            <a:off x="478896" y="3942241"/>
            <a:ext cx="1845204" cy="686909"/>
            <a:chOff x="0" y="0"/>
            <a:chExt cx="4920545" cy="1831758"/>
          </a:xfrm>
        </p:grpSpPr>
        <p:sp>
          <p:nvSpPr>
            <p:cNvPr id="231" name="Google Shape;231;p15"/>
            <p:cNvSpPr txBox="1"/>
            <p:nvPr/>
          </p:nvSpPr>
          <p:spPr>
            <a:xfrm>
              <a:off x="892420" y="21445"/>
              <a:ext cx="4028125" cy="580390"/>
            </a:xfrm>
            <a:prstGeom prst="rect">
              <a:avLst/>
            </a:prstGeom>
            <a:noFill/>
            <a:ln>
              <a:noFill/>
            </a:ln>
          </p:spPr>
          <p:txBody>
            <a:bodyPr anchorCtr="0" anchor="t" bIns="0" lIns="0" spcFirstLastPara="1" rIns="0" wrap="square" tIns="0">
              <a:spAutoFit/>
            </a:bodyPr>
            <a:lstStyle/>
            <a:p>
              <a:pPr indent="0" lvl="0" marL="0" marR="0" rtl="0" algn="l">
                <a:lnSpc>
                  <a:spcPct val="112000"/>
                </a:lnSpc>
                <a:spcBef>
                  <a:spcPts val="0"/>
                </a:spcBef>
                <a:spcAft>
                  <a:spcPts val="0"/>
                </a:spcAft>
                <a:buNone/>
              </a:pPr>
              <a:r>
                <a:rPr b="0" i="0" lang="en" sz="1500" u="none" cap="none" strike="noStrike">
                  <a:solidFill>
                    <a:srgbClr val="2E403D"/>
                  </a:solidFill>
                  <a:latin typeface="Solway"/>
                  <a:ea typeface="Solway"/>
                  <a:cs typeface="Solway"/>
                  <a:sym typeface="Solway"/>
                </a:rPr>
                <a:t>TOPIC FOUR</a:t>
              </a:r>
              <a:endParaRPr sz="700"/>
            </a:p>
          </p:txBody>
        </p:sp>
        <p:sp>
          <p:nvSpPr>
            <p:cNvPr id="232" name="Google Shape;232;p15"/>
            <p:cNvSpPr txBox="1"/>
            <p:nvPr/>
          </p:nvSpPr>
          <p:spPr>
            <a:xfrm>
              <a:off x="892420" y="921592"/>
              <a:ext cx="4028125" cy="910166"/>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 sz="1000" u="none" cap="none" strike="noStrike">
                  <a:solidFill>
                    <a:srgbClr val="2E403D"/>
                  </a:solidFill>
                  <a:latin typeface="Nunito"/>
                  <a:ea typeface="Nunito"/>
                  <a:cs typeface="Nunito"/>
                  <a:sym typeface="Nunito"/>
                </a:rPr>
                <a:t>Briefly elaborate on what you want to discuss. </a:t>
              </a:r>
              <a:endParaRPr sz="700"/>
            </a:p>
          </p:txBody>
        </p:sp>
        <p:grpSp>
          <p:nvGrpSpPr>
            <p:cNvPr id="233" name="Google Shape;233;p15"/>
            <p:cNvGrpSpPr/>
            <p:nvPr/>
          </p:nvGrpSpPr>
          <p:grpSpPr>
            <a:xfrm>
              <a:off x="0" y="0"/>
              <a:ext cx="604229" cy="604229"/>
              <a:chOff x="0" y="0"/>
              <a:chExt cx="812800" cy="812800"/>
            </a:xfrm>
          </p:grpSpPr>
          <p:sp>
            <p:nvSpPr>
              <p:cNvPr id="234" name="Google Shape;234;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C84D"/>
              </a:solidFill>
              <a:ln cap="sq" cmpd="sng" w="38100">
                <a:solidFill>
                  <a:srgbClr val="8D63F5"/>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35" name="Google Shape;235;p15"/>
              <p:cNvSpPr txBox="1"/>
              <p:nvPr/>
            </p:nvSpPr>
            <p:spPr>
              <a:xfrm>
                <a:off x="76200" y="114300"/>
                <a:ext cx="660400" cy="622300"/>
              </a:xfrm>
              <a:prstGeom prst="rect">
                <a:avLst/>
              </a:prstGeom>
              <a:noFill/>
              <a:ln>
                <a:noFill/>
              </a:ln>
            </p:spPr>
            <p:txBody>
              <a:bodyPr anchorCtr="0" anchor="ctr" bIns="15800" lIns="15800" spcFirstLastPara="1" rIns="15800" wrap="square" tIns="15800">
                <a:noAutofit/>
              </a:bodyPr>
              <a:lstStyle/>
              <a:p>
                <a:pPr indent="0" lvl="0" marL="0" marR="0" rtl="0" algn="ctr">
                  <a:lnSpc>
                    <a:spcPct val="13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grpSp>
        <p:nvGrpSpPr>
          <p:cNvPr id="236" name="Google Shape;236;p15"/>
          <p:cNvGrpSpPr/>
          <p:nvPr/>
        </p:nvGrpSpPr>
        <p:grpSpPr>
          <a:xfrm>
            <a:off x="6821476" y="3942241"/>
            <a:ext cx="1845204" cy="686909"/>
            <a:chOff x="0" y="0"/>
            <a:chExt cx="4920545" cy="1831758"/>
          </a:xfrm>
        </p:grpSpPr>
        <p:sp>
          <p:nvSpPr>
            <p:cNvPr id="237" name="Google Shape;237;p15"/>
            <p:cNvSpPr txBox="1"/>
            <p:nvPr/>
          </p:nvSpPr>
          <p:spPr>
            <a:xfrm>
              <a:off x="892420" y="21445"/>
              <a:ext cx="4028125" cy="580390"/>
            </a:xfrm>
            <a:prstGeom prst="rect">
              <a:avLst/>
            </a:prstGeom>
            <a:noFill/>
            <a:ln>
              <a:noFill/>
            </a:ln>
          </p:spPr>
          <p:txBody>
            <a:bodyPr anchorCtr="0" anchor="t" bIns="0" lIns="0" spcFirstLastPara="1" rIns="0" wrap="square" tIns="0">
              <a:spAutoFit/>
            </a:bodyPr>
            <a:lstStyle/>
            <a:p>
              <a:pPr indent="0" lvl="0" marL="0" marR="0" rtl="0" algn="l">
                <a:lnSpc>
                  <a:spcPct val="112000"/>
                </a:lnSpc>
                <a:spcBef>
                  <a:spcPts val="0"/>
                </a:spcBef>
                <a:spcAft>
                  <a:spcPts val="0"/>
                </a:spcAft>
                <a:buNone/>
              </a:pPr>
              <a:r>
                <a:rPr b="0" i="0" lang="en" sz="1500" u="none" cap="none" strike="noStrike">
                  <a:solidFill>
                    <a:srgbClr val="2E403D"/>
                  </a:solidFill>
                  <a:latin typeface="Solway"/>
                  <a:ea typeface="Solway"/>
                  <a:cs typeface="Solway"/>
                  <a:sym typeface="Solway"/>
                </a:rPr>
                <a:t>TOPIC EIGHT</a:t>
              </a:r>
              <a:endParaRPr sz="700"/>
            </a:p>
          </p:txBody>
        </p:sp>
        <p:sp>
          <p:nvSpPr>
            <p:cNvPr id="238" name="Google Shape;238;p15"/>
            <p:cNvSpPr txBox="1"/>
            <p:nvPr/>
          </p:nvSpPr>
          <p:spPr>
            <a:xfrm>
              <a:off x="892420" y="921592"/>
              <a:ext cx="4028125" cy="910166"/>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 sz="1000" u="none" cap="none" strike="noStrike">
                  <a:solidFill>
                    <a:srgbClr val="2E403D"/>
                  </a:solidFill>
                  <a:latin typeface="Nunito"/>
                  <a:ea typeface="Nunito"/>
                  <a:cs typeface="Nunito"/>
                  <a:sym typeface="Nunito"/>
                </a:rPr>
                <a:t>Briefly elaborate on what you want to discuss. </a:t>
              </a:r>
              <a:endParaRPr sz="700"/>
            </a:p>
          </p:txBody>
        </p:sp>
        <p:grpSp>
          <p:nvGrpSpPr>
            <p:cNvPr id="239" name="Google Shape;239;p15"/>
            <p:cNvGrpSpPr/>
            <p:nvPr/>
          </p:nvGrpSpPr>
          <p:grpSpPr>
            <a:xfrm>
              <a:off x="0" y="0"/>
              <a:ext cx="604229" cy="604229"/>
              <a:chOff x="0" y="0"/>
              <a:chExt cx="812800" cy="812800"/>
            </a:xfrm>
          </p:grpSpPr>
          <p:sp>
            <p:nvSpPr>
              <p:cNvPr id="240" name="Google Shape;240;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C84D"/>
              </a:solidFill>
              <a:ln cap="sq" cmpd="sng" w="38100">
                <a:solidFill>
                  <a:srgbClr val="8D63F5"/>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41" name="Google Shape;241;p15"/>
              <p:cNvSpPr txBox="1"/>
              <p:nvPr/>
            </p:nvSpPr>
            <p:spPr>
              <a:xfrm>
                <a:off x="76200" y="114300"/>
                <a:ext cx="660400" cy="622300"/>
              </a:xfrm>
              <a:prstGeom prst="rect">
                <a:avLst/>
              </a:prstGeom>
              <a:noFill/>
              <a:ln>
                <a:noFill/>
              </a:ln>
            </p:spPr>
            <p:txBody>
              <a:bodyPr anchorCtr="0" anchor="ctr" bIns="15800" lIns="15800" spcFirstLastPara="1" rIns="15800" wrap="square" tIns="15800">
                <a:noAutofit/>
              </a:bodyPr>
              <a:lstStyle/>
              <a:p>
                <a:pPr indent="0" lvl="0" marL="0" marR="0" rtl="0" algn="ctr">
                  <a:lnSpc>
                    <a:spcPct val="13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grpSp>
        <p:nvGrpSpPr>
          <p:cNvPr id="242" name="Google Shape;242;p15"/>
          <p:cNvGrpSpPr/>
          <p:nvPr/>
        </p:nvGrpSpPr>
        <p:grpSpPr>
          <a:xfrm>
            <a:off x="478896" y="515409"/>
            <a:ext cx="1845204" cy="665018"/>
            <a:chOff x="0" y="0"/>
            <a:chExt cx="4920545" cy="1773381"/>
          </a:xfrm>
        </p:grpSpPr>
        <p:sp>
          <p:nvSpPr>
            <p:cNvPr id="243" name="Google Shape;243;p15"/>
            <p:cNvSpPr txBox="1"/>
            <p:nvPr/>
          </p:nvSpPr>
          <p:spPr>
            <a:xfrm>
              <a:off x="892420" y="23839"/>
              <a:ext cx="4028125" cy="580390"/>
            </a:xfrm>
            <a:prstGeom prst="rect">
              <a:avLst/>
            </a:prstGeom>
            <a:noFill/>
            <a:ln>
              <a:noFill/>
            </a:ln>
          </p:spPr>
          <p:txBody>
            <a:bodyPr anchorCtr="0" anchor="t" bIns="0" lIns="0" spcFirstLastPara="1" rIns="0" wrap="square" tIns="0">
              <a:spAutoFit/>
            </a:bodyPr>
            <a:lstStyle/>
            <a:p>
              <a:pPr indent="0" lvl="0" marL="0" marR="0" rtl="0" algn="l">
                <a:lnSpc>
                  <a:spcPct val="112000"/>
                </a:lnSpc>
                <a:spcBef>
                  <a:spcPts val="0"/>
                </a:spcBef>
                <a:spcAft>
                  <a:spcPts val="0"/>
                </a:spcAft>
                <a:buNone/>
              </a:pPr>
              <a:r>
                <a:rPr b="0" i="0" lang="en" sz="1500" u="none" cap="none" strike="noStrike">
                  <a:solidFill>
                    <a:srgbClr val="2E403D"/>
                  </a:solidFill>
                  <a:latin typeface="Solway"/>
                  <a:ea typeface="Solway"/>
                  <a:cs typeface="Solway"/>
                  <a:sym typeface="Solway"/>
                </a:rPr>
                <a:t>TOPIC ONE</a:t>
              </a:r>
              <a:endParaRPr sz="700"/>
            </a:p>
          </p:txBody>
        </p:sp>
        <p:sp>
          <p:nvSpPr>
            <p:cNvPr id="244" name="Google Shape;244;p15"/>
            <p:cNvSpPr txBox="1"/>
            <p:nvPr/>
          </p:nvSpPr>
          <p:spPr>
            <a:xfrm>
              <a:off x="892420" y="863215"/>
              <a:ext cx="4028125" cy="910166"/>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 sz="1000" u="none" cap="none" strike="noStrike">
                  <a:solidFill>
                    <a:srgbClr val="2E403D"/>
                  </a:solidFill>
                  <a:latin typeface="Nunito"/>
                  <a:ea typeface="Nunito"/>
                  <a:cs typeface="Nunito"/>
                  <a:sym typeface="Nunito"/>
                </a:rPr>
                <a:t>Briefly elaborate on what you want to discuss. </a:t>
              </a:r>
              <a:endParaRPr sz="700"/>
            </a:p>
          </p:txBody>
        </p:sp>
        <p:grpSp>
          <p:nvGrpSpPr>
            <p:cNvPr id="245" name="Google Shape;245;p15"/>
            <p:cNvGrpSpPr/>
            <p:nvPr/>
          </p:nvGrpSpPr>
          <p:grpSpPr>
            <a:xfrm>
              <a:off x="0" y="0"/>
              <a:ext cx="604229" cy="604229"/>
              <a:chOff x="0" y="0"/>
              <a:chExt cx="812800" cy="812800"/>
            </a:xfrm>
          </p:grpSpPr>
          <p:sp>
            <p:nvSpPr>
              <p:cNvPr id="246" name="Google Shape;246;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C84D"/>
              </a:solidFill>
              <a:ln cap="sq" cmpd="sng" w="38100">
                <a:solidFill>
                  <a:srgbClr val="8D63F5"/>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47" name="Google Shape;247;p15"/>
              <p:cNvSpPr txBox="1"/>
              <p:nvPr/>
            </p:nvSpPr>
            <p:spPr>
              <a:xfrm>
                <a:off x="76200" y="114300"/>
                <a:ext cx="660400" cy="622300"/>
              </a:xfrm>
              <a:prstGeom prst="rect">
                <a:avLst/>
              </a:prstGeom>
              <a:noFill/>
              <a:ln>
                <a:noFill/>
              </a:ln>
            </p:spPr>
            <p:txBody>
              <a:bodyPr anchorCtr="0" anchor="ctr" bIns="15800" lIns="15800" spcFirstLastPara="1" rIns="15800" wrap="square" tIns="15800">
                <a:noAutofit/>
              </a:bodyPr>
              <a:lstStyle/>
              <a:p>
                <a:pPr indent="0" lvl="0" marL="0" marR="0" rtl="0" algn="ctr">
                  <a:lnSpc>
                    <a:spcPct val="13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48" name="Google Shape;248;p15"/>
            <p:cNvSpPr/>
            <p:nvPr/>
          </p:nvSpPr>
          <p:spPr>
            <a:xfrm>
              <a:off x="60509" y="20053"/>
              <a:ext cx="543720" cy="460679"/>
            </a:xfrm>
            <a:custGeom>
              <a:rect b="b" l="l" r="r" t="t"/>
              <a:pathLst>
                <a:path extrusionOk="0" h="460679" w="543720">
                  <a:moveTo>
                    <a:pt x="0" y="0"/>
                  </a:moveTo>
                  <a:lnTo>
                    <a:pt x="543720" y="0"/>
                  </a:lnTo>
                  <a:lnTo>
                    <a:pt x="543720" y="460679"/>
                  </a:lnTo>
                  <a:lnTo>
                    <a:pt x="0" y="460679"/>
                  </a:lnTo>
                  <a:lnTo>
                    <a:pt x="0" y="0"/>
                  </a:lnTo>
                  <a:close/>
                </a:path>
              </a:pathLst>
            </a:custGeom>
            <a:blipFill rotWithShape="1">
              <a:blip r:embed="rId4">
                <a:alphaModFix/>
              </a:blip>
              <a:stretch>
                <a:fillRect b="0" l="0" r="0" t="0"/>
              </a:stretch>
            </a:blipFill>
            <a:ln>
              <a:noFill/>
            </a:ln>
          </p:spPr>
        </p:sp>
      </p:grpSp>
      <p:grpSp>
        <p:nvGrpSpPr>
          <p:cNvPr id="249" name="Google Shape;249;p15"/>
          <p:cNvGrpSpPr/>
          <p:nvPr/>
        </p:nvGrpSpPr>
        <p:grpSpPr>
          <a:xfrm>
            <a:off x="6821476" y="515409"/>
            <a:ext cx="1845204" cy="665018"/>
            <a:chOff x="0" y="0"/>
            <a:chExt cx="4920545" cy="1773381"/>
          </a:xfrm>
        </p:grpSpPr>
        <p:sp>
          <p:nvSpPr>
            <p:cNvPr id="250" name="Google Shape;250;p15"/>
            <p:cNvSpPr txBox="1"/>
            <p:nvPr/>
          </p:nvSpPr>
          <p:spPr>
            <a:xfrm>
              <a:off x="892420" y="23839"/>
              <a:ext cx="4028125" cy="580390"/>
            </a:xfrm>
            <a:prstGeom prst="rect">
              <a:avLst/>
            </a:prstGeom>
            <a:noFill/>
            <a:ln>
              <a:noFill/>
            </a:ln>
          </p:spPr>
          <p:txBody>
            <a:bodyPr anchorCtr="0" anchor="t" bIns="0" lIns="0" spcFirstLastPara="1" rIns="0" wrap="square" tIns="0">
              <a:spAutoFit/>
            </a:bodyPr>
            <a:lstStyle/>
            <a:p>
              <a:pPr indent="0" lvl="0" marL="0" marR="0" rtl="0" algn="l">
                <a:lnSpc>
                  <a:spcPct val="112000"/>
                </a:lnSpc>
                <a:spcBef>
                  <a:spcPts val="0"/>
                </a:spcBef>
                <a:spcAft>
                  <a:spcPts val="0"/>
                </a:spcAft>
                <a:buNone/>
              </a:pPr>
              <a:r>
                <a:rPr b="0" i="0" lang="en" sz="1500" u="none" cap="none" strike="noStrike">
                  <a:solidFill>
                    <a:srgbClr val="2E403D"/>
                  </a:solidFill>
                  <a:latin typeface="Solway"/>
                  <a:ea typeface="Solway"/>
                  <a:cs typeface="Solway"/>
                  <a:sym typeface="Solway"/>
                </a:rPr>
                <a:t>TOPIC FIVE</a:t>
              </a:r>
              <a:endParaRPr sz="700"/>
            </a:p>
          </p:txBody>
        </p:sp>
        <p:sp>
          <p:nvSpPr>
            <p:cNvPr id="251" name="Google Shape;251;p15"/>
            <p:cNvSpPr txBox="1"/>
            <p:nvPr/>
          </p:nvSpPr>
          <p:spPr>
            <a:xfrm>
              <a:off x="892420" y="863215"/>
              <a:ext cx="4028125" cy="910166"/>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 sz="1000" u="none" cap="none" strike="noStrike">
                  <a:solidFill>
                    <a:srgbClr val="2E403D"/>
                  </a:solidFill>
                  <a:latin typeface="Nunito"/>
                  <a:ea typeface="Nunito"/>
                  <a:cs typeface="Nunito"/>
                  <a:sym typeface="Nunito"/>
                </a:rPr>
                <a:t>Briefly elaborate on what you want to discuss. </a:t>
              </a:r>
              <a:endParaRPr sz="700"/>
            </a:p>
          </p:txBody>
        </p:sp>
        <p:grpSp>
          <p:nvGrpSpPr>
            <p:cNvPr id="252" name="Google Shape;252;p15"/>
            <p:cNvGrpSpPr/>
            <p:nvPr/>
          </p:nvGrpSpPr>
          <p:grpSpPr>
            <a:xfrm>
              <a:off x="0" y="0"/>
              <a:ext cx="604229" cy="604229"/>
              <a:chOff x="0" y="0"/>
              <a:chExt cx="812800" cy="812800"/>
            </a:xfrm>
          </p:grpSpPr>
          <p:sp>
            <p:nvSpPr>
              <p:cNvPr id="253" name="Google Shape;253;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C84D"/>
              </a:solidFill>
              <a:ln cap="sq" cmpd="sng" w="38100">
                <a:solidFill>
                  <a:srgbClr val="8D63F5"/>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54" name="Google Shape;254;p15"/>
              <p:cNvSpPr txBox="1"/>
              <p:nvPr/>
            </p:nvSpPr>
            <p:spPr>
              <a:xfrm>
                <a:off x="76200" y="114300"/>
                <a:ext cx="660400" cy="622300"/>
              </a:xfrm>
              <a:prstGeom prst="rect">
                <a:avLst/>
              </a:prstGeom>
              <a:noFill/>
              <a:ln>
                <a:noFill/>
              </a:ln>
            </p:spPr>
            <p:txBody>
              <a:bodyPr anchorCtr="0" anchor="ctr" bIns="15800" lIns="15800" spcFirstLastPara="1" rIns="15800" wrap="square" tIns="15800">
                <a:noAutofit/>
              </a:bodyPr>
              <a:lstStyle/>
              <a:p>
                <a:pPr indent="0" lvl="0" marL="0" marR="0" rtl="0" algn="ctr">
                  <a:lnSpc>
                    <a:spcPct val="13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55" name="Google Shape;255;p15"/>
            <p:cNvSpPr/>
            <p:nvPr/>
          </p:nvSpPr>
          <p:spPr>
            <a:xfrm>
              <a:off x="60509" y="20053"/>
              <a:ext cx="543720" cy="460679"/>
            </a:xfrm>
            <a:custGeom>
              <a:rect b="b" l="l" r="r" t="t"/>
              <a:pathLst>
                <a:path extrusionOk="0" h="460679" w="543720">
                  <a:moveTo>
                    <a:pt x="0" y="0"/>
                  </a:moveTo>
                  <a:lnTo>
                    <a:pt x="543720" y="0"/>
                  </a:lnTo>
                  <a:lnTo>
                    <a:pt x="543720" y="460679"/>
                  </a:lnTo>
                  <a:lnTo>
                    <a:pt x="0" y="460679"/>
                  </a:lnTo>
                  <a:lnTo>
                    <a:pt x="0" y="0"/>
                  </a:lnTo>
                  <a:close/>
                </a:path>
              </a:pathLst>
            </a:custGeom>
            <a:blipFill rotWithShape="1">
              <a:blip r:embed="rId4">
                <a:alphaModFix/>
              </a:blip>
              <a:stretch>
                <a:fillRect b="0" l="0" r="0" t="0"/>
              </a:stretch>
            </a:blipFill>
            <a:ln>
              <a:noFill/>
            </a:ln>
          </p:spPr>
        </p:sp>
      </p:grpSp>
      <p:sp>
        <p:nvSpPr>
          <p:cNvPr id="256" name="Google Shape;256;p15"/>
          <p:cNvSpPr txBox="1"/>
          <p:nvPr/>
        </p:nvSpPr>
        <p:spPr>
          <a:xfrm>
            <a:off x="2584462" y="440468"/>
            <a:ext cx="3975077" cy="1826821"/>
          </a:xfrm>
          <a:prstGeom prst="rect">
            <a:avLst/>
          </a:prstGeom>
          <a:noFill/>
          <a:ln>
            <a:noFill/>
          </a:ln>
        </p:spPr>
        <p:txBody>
          <a:bodyPr anchorCtr="0" anchor="t" bIns="0" lIns="0" spcFirstLastPara="1" rIns="0" wrap="square" tIns="0">
            <a:spAutoFit/>
          </a:bodyPr>
          <a:lstStyle/>
          <a:p>
            <a:pPr indent="0" lvl="0" marL="0" marR="0" rtl="0" algn="ctr">
              <a:lnSpc>
                <a:spcPct val="111998"/>
              </a:lnSpc>
              <a:spcBef>
                <a:spcPts val="0"/>
              </a:spcBef>
              <a:spcAft>
                <a:spcPts val="0"/>
              </a:spcAft>
              <a:buNone/>
            </a:pPr>
            <a:r>
              <a:rPr b="0" i="0" lang="en" sz="6400" u="none" cap="none" strike="noStrike">
                <a:solidFill>
                  <a:srgbClr val="8D63F5"/>
                </a:solidFill>
                <a:latin typeface="Lilita One"/>
                <a:ea typeface="Lilita One"/>
                <a:cs typeface="Lilita One"/>
                <a:sym typeface="Lilita One"/>
              </a:rPr>
              <a:t>YOUR TITLE HERE</a:t>
            </a:r>
            <a:endParaRPr sz="7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C64D"/>
        </a:solidFill>
      </p:bgPr>
    </p:bg>
    <p:spTree>
      <p:nvGrpSpPr>
        <p:cNvPr id="260" name="Shape 260"/>
        <p:cNvGrpSpPr/>
        <p:nvPr/>
      </p:nvGrpSpPr>
      <p:grpSpPr>
        <a:xfrm>
          <a:off x="0" y="0"/>
          <a:ext cx="0" cy="0"/>
          <a:chOff x="0" y="0"/>
          <a:chExt cx="0" cy="0"/>
        </a:xfrm>
      </p:grpSpPr>
      <p:grpSp>
        <p:nvGrpSpPr>
          <p:cNvPr id="261" name="Google Shape;261;p16"/>
          <p:cNvGrpSpPr/>
          <p:nvPr/>
        </p:nvGrpSpPr>
        <p:grpSpPr>
          <a:xfrm>
            <a:off x="295939" y="1798330"/>
            <a:ext cx="2698641" cy="4224322"/>
            <a:chOff x="0" y="0"/>
            <a:chExt cx="1421506" cy="2225157"/>
          </a:xfrm>
        </p:grpSpPr>
        <p:sp>
          <p:nvSpPr>
            <p:cNvPr id="262" name="Google Shape;262;p16"/>
            <p:cNvSpPr/>
            <p:nvPr/>
          </p:nvSpPr>
          <p:spPr>
            <a:xfrm>
              <a:off x="0" y="0"/>
              <a:ext cx="1421506" cy="2225157"/>
            </a:xfrm>
            <a:custGeom>
              <a:rect b="b" l="l" r="r" t="t"/>
              <a:pathLst>
                <a:path extrusionOk="0" h="2225157" w="1421506">
                  <a:moveTo>
                    <a:pt x="73155" y="0"/>
                  </a:moveTo>
                  <a:lnTo>
                    <a:pt x="1348351" y="0"/>
                  </a:lnTo>
                  <a:cubicBezTo>
                    <a:pt x="1367753" y="0"/>
                    <a:pt x="1386360" y="7707"/>
                    <a:pt x="1400080" y="21427"/>
                  </a:cubicBezTo>
                  <a:cubicBezTo>
                    <a:pt x="1413799" y="35146"/>
                    <a:pt x="1421506" y="53753"/>
                    <a:pt x="1421506" y="73155"/>
                  </a:cubicBezTo>
                  <a:lnTo>
                    <a:pt x="1421506" y="2152002"/>
                  </a:lnTo>
                  <a:cubicBezTo>
                    <a:pt x="1421506" y="2171404"/>
                    <a:pt x="1413799" y="2190012"/>
                    <a:pt x="1400080" y="2203731"/>
                  </a:cubicBezTo>
                  <a:cubicBezTo>
                    <a:pt x="1386360" y="2217450"/>
                    <a:pt x="1367753" y="2225157"/>
                    <a:pt x="1348351" y="2225157"/>
                  </a:cubicBezTo>
                  <a:lnTo>
                    <a:pt x="73155" y="2225157"/>
                  </a:lnTo>
                  <a:cubicBezTo>
                    <a:pt x="53753" y="2225157"/>
                    <a:pt x="35146" y="2217450"/>
                    <a:pt x="21427" y="2203731"/>
                  </a:cubicBezTo>
                  <a:cubicBezTo>
                    <a:pt x="7707" y="2190012"/>
                    <a:pt x="0" y="2171404"/>
                    <a:pt x="0" y="2152002"/>
                  </a:cubicBezTo>
                  <a:lnTo>
                    <a:pt x="0" y="73155"/>
                  </a:lnTo>
                  <a:cubicBezTo>
                    <a:pt x="0" y="53753"/>
                    <a:pt x="7707" y="35146"/>
                    <a:pt x="21427" y="21427"/>
                  </a:cubicBezTo>
                  <a:cubicBezTo>
                    <a:pt x="35146" y="7707"/>
                    <a:pt x="53753" y="0"/>
                    <a:pt x="73155" y="0"/>
                  </a:cubicBezTo>
                  <a:close/>
                </a:path>
              </a:pathLst>
            </a:custGeom>
            <a:solidFill>
              <a:srgbClr val="FEF8E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63" name="Google Shape;263;p16"/>
            <p:cNvSpPr txBox="1"/>
            <p:nvPr/>
          </p:nvSpPr>
          <p:spPr>
            <a:xfrm>
              <a:off x="0" y="38100"/>
              <a:ext cx="1421506" cy="2187057"/>
            </a:xfrm>
            <a:prstGeom prst="rect">
              <a:avLst/>
            </a:prstGeom>
            <a:noFill/>
            <a:ln>
              <a:noFill/>
            </a:ln>
          </p:spPr>
          <p:txBody>
            <a:bodyPr anchorCtr="0" anchor="ctr" bIns="25400" lIns="25400" spcFirstLastPara="1" rIns="25400" wrap="square" tIns="25400">
              <a:noAutofit/>
            </a:bodyPr>
            <a:lstStyle/>
            <a:p>
              <a:pPr indent="0" lvl="0" marL="0" marR="0" rtl="0" algn="ctr">
                <a:lnSpc>
                  <a:spcPct val="13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64" name="Google Shape;264;p16"/>
          <p:cNvGrpSpPr/>
          <p:nvPr/>
        </p:nvGrpSpPr>
        <p:grpSpPr>
          <a:xfrm>
            <a:off x="3222680" y="1798330"/>
            <a:ext cx="2698641" cy="4224322"/>
            <a:chOff x="0" y="0"/>
            <a:chExt cx="1421506" cy="2225157"/>
          </a:xfrm>
        </p:grpSpPr>
        <p:sp>
          <p:nvSpPr>
            <p:cNvPr id="265" name="Google Shape;265;p16"/>
            <p:cNvSpPr/>
            <p:nvPr/>
          </p:nvSpPr>
          <p:spPr>
            <a:xfrm>
              <a:off x="0" y="0"/>
              <a:ext cx="1421506" cy="2225157"/>
            </a:xfrm>
            <a:custGeom>
              <a:rect b="b" l="l" r="r" t="t"/>
              <a:pathLst>
                <a:path extrusionOk="0" h="2225157" w="1421506">
                  <a:moveTo>
                    <a:pt x="73155" y="0"/>
                  </a:moveTo>
                  <a:lnTo>
                    <a:pt x="1348351" y="0"/>
                  </a:lnTo>
                  <a:cubicBezTo>
                    <a:pt x="1367753" y="0"/>
                    <a:pt x="1386360" y="7707"/>
                    <a:pt x="1400080" y="21427"/>
                  </a:cubicBezTo>
                  <a:cubicBezTo>
                    <a:pt x="1413799" y="35146"/>
                    <a:pt x="1421506" y="53753"/>
                    <a:pt x="1421506" y="73155"/>
                  </a:cubicBezTo>
                  <a:lnTo>
                    <a:pt x="1421506" y="2152002"/>
                  </a:lnTo>
                  <a:cubicBezTo>
                    <a:pt x="1421506" y="2171404"/>
                    <a:pt x="1413799" y="2190012"/>
                    <a:pt x="1400080" y="2203731"/>
                  </a:cubicBezTo>
                  <a:cubicBezTo>
                    <a:pt x="1386360" y="2217450"/>
                    <a:pt x="1367753" y="2225157"/>
                    <a:pt x="1348351" y="2225157"/>
                  </a:cubicBezTo>
                  <a:lnTo>
                    <a:pt x="73155" y="2225157"/>
                  </a:lnTo>
                  <a:cubicBezTo>
                    <a:pt x="53753" y="2225157"/>
                    <a:pt x="35146" y="2217450"/>
                    <a:pt x="21427" y="2203731"/>
                  </a:cubicBezTo>
                  <a:cubicBezTo>
                    <a:pt x="7707" y="2190012"/>
                    <a:pt x="0" y="2171404"/>
                    <a:pt x="0" y="2152002"/>
                  </a:cubicBezTo>
                  <a:lnTo>
                    <a:pt x="0" y="73155"/>
                  </a:lnTo>
                  <a:cubicBezTo>
                    <a:pt x="0" y="53753"/>
                    <a:pt x="7707" y="35146"/>
                    <a:pt x="21427" y="21427"/>
                  </a:cubicBezTo>
                  <a:cubicBezTo>
                    <a:pt x="35146" y="7707"/>
                    <a:pt x="53753" y="0"/>
                    <a:pt x="73155" y="0"/>
                  </a:cubicBezTo>
                  <a:close/>
                </a:path>
              </a:pathLst>
            </a:custGeom>
            <a:solidFill>
              <a:srgbClr val="FEF8E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66" name="Google Shape;266;p16"/>
            <p:cNvSpPr txBox="1"/>
            <p:nvPr/>
          </p:nvSpPr>
          <p:spPr>
            <a:xfrm>
              <a:off x="0" y="38100"/>
              <a:ext cx="1421506" cy="2187057"/>
            </a:xfrm>
            <a:prstGeom prst="rect">
              <a:avLst/>
            </a:prstGeom>
            <a:noFill/>
            <a:ln>
              <a:noFill/>
            </a:ln>
          </p:spPr>
          <p:txBody>
            <a:bodyPr anchorCtr="0" anchor="ctr" bIns="25400" lIns="25400" spcFirstLastPara="1" rIns="25400" wrap="square" tIns="25400">
              <a:noAutofit/>
            </a:bodyPr>
            <a:lstStyle/>
            <a:p>
              <a:pPr indent="0" lvl="0" marL="0" marR="0" rtl="0" algn="ctr">
                <a:lnSpc>
                  <a:spcPct val="13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67" name="Google Shape;267;p16"/>
          <p:cNvGrpSpPr/>
          <p:nvPr/>
        </p:nvGrpSpPr>
        <p:grpSpPr>
          <a:xfrm>
            <a:off x="6126890" y="1798330"/>
            <a:ext cx="2698640" cy="4224322"/>
            <a:chOff x="0" y="0"/>
            <a:chExt cx="1421506" cy="2225157"/>
          </a:xfrm>
        </p:grpSpPr>
        <p:sp>
          <p:nvSpPr>
            <p:cNvPr id="268" name="Google Shape;268;p16"/>
            <p:cNvSpPr/>
            <p:nvPr/>
          </p:nvSpPr>
          <p:spPr>
            <a:xfrm>
              <a:off x="0" y="0"/>
              <a:ext cx="1421506" cy="2225157"/>
            </a:xfrm>
            <a:custGeom>
              <a:rect b="b" l="l" r="r" t="t"/>
              <a:pathLst>
                <a:path extrusionOk="0" h="2225157" w="1421506">
                  <a:moveTo>
                    <a:pt x="73155" y="0"/>
                  </a:moveTo>
                  <a:lnTo>
                    <a:pt x="1348351" y="0"/>
                  </a:lnTo>
                  <a:cubicBezTo>
                    <a:pt x="1367753" y="0"/>
                    <a:pt x="1386360" y="7707"/>
                    <a:pt x="1400080" y="21427"/>
                  </a:cubicBezTo>
                  <a:cubicBezTo>
                    <a:pt x="1413799" y="35146"/>
                    <a:pt x="1421506" y="53753"/>
                    <a:pt x="1421506" y="73155"/>
                  </a:cubicBezTo>
                  <a:lnTo>
                    <a:pt x="1421506" y="2152002"/>
                  </a:lnTo>
                  <a:cubicBezTo>
                    <a:pt x="1421506" y="2171404"/>
                    <a:pt x="1413799" y="2190012"/>
                    <a:pt x="1400080" y="2203731"/>
                  </a:cubicBezTo>
                  <a:cubicBezTo>
                    <a:pt x="1386360" y="2217450"/>
                    <a:pt x="1367753" y="2225157"/>
                    <a:pt x="1348351" y="2225157"/>
                  </a:cubicBezTo>
                  <a:lnTo>
                    <a:pt x="73155" y="2225157"/>
                  </a:lnTo>
                  <a:cubicBezTo>
                    <a:pt x="53753" y="2225157"/>
                    <a:pt x="35146" y="2217450"/>
                    <a:pt x="21427" y="2203731"/>
                  </a:cubicBezTo>
                  <a:cubicBezTo>
                    <a:pt x="7707" y="2190012"/>
                    <a:pt x="0" y="2171404"/>
                    <a:pt x="0" y="2152002"/>
                  </a:cubicBezTo>
                  <a:lnTo>
                    <a:pt x="0" y="73155"/>
                  </a:lnTo>
                  <a:cubicBezTo>
                    <a:pt x="0" y="53753"/>
                    <a:pt x="7707" y="35146"/>
                    <a:pt x="21427" y="21427"/>
                  </a:cubicBezTo>
                  <a:cubicBezTo>
                    <a:pt x="35146" y="7707"/>
                    <a:pt x="53753" y="0"/>
                    <a:pt x="73155" y="0"/>
                  </a:cubicBezTo>
                  <a:close/>
                </a:path>
              </a:pathLst>
            </a:custGeom>
            <a:solidFill>
              <a:srgbClr val="FEF8E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69" name="Google Shape;269;p16"/>
            <p:cNvSpPr txBox="1"/>
            <p:nvPr/>
          </p:nvSpPr>
          <p:spPr>
            <a:xfrm>
              <a:off x="0" y="38100"/>
              <a:ext cx="1421506" cy="2187057"/>
            </a:xfrm>
            <a:prstGeom prst="rect">
              <a:avLst/>
            </a:prstGeom>
            <a:noFill/>
            <a:ln>
              <a:noFill/>
            </a:ln>
          </p:spPr>
          <p:txBody>
            <a:bodyPr anchorCtr="0" anchor="ctr" bIns="25400" lIns="25400" spcFirstLastPara="1" rIns="25400" wrap="square" tIns="25400">
              <a:noAutofit/>
            </a:bodyPr>
            <a:lstStyle/>
            <a:p>
              <a:pPr indent="0" lvl="0" marL="0" marR="0" rtl="0" algn="ctr">
                <a:lnSpc>
                  <a:spcPct val="13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70" name="Google Shape;270;p16"/>
          <p:cNvGrpSpPr/>
          <p:nvPr/>
        </p:nvGrpSpPr>
        <p:grpSpPr>
          <a:xfrm>
            <a:off x="1462996" y="1679364"/>
            <a:ext cx="364526" cy="364526"/>
            <a:chOff x="0" y="0"/>
            <a:chExt cx="972070" cy="972070"/>
          </a:xfrm>
        </p:grpSpPr>
        <p:grpSp>
          <p:nvGrpSpPr>
            <p:cNvPr id="271" name="Google Shape;271;p16"/>
            <p:cNvGrpSpPr/>
            <p:nvPr/>
          </p:nvGrpSpPr>
          <p:grpSpPr>
            <a:xfrm>
              <a:off x="0" y="0"/>
              <a:ext cx="972070" cy="972070"/>
              <a:chOff x="0" y="0"/>
              <a:chExt cx="812800" cy="812800"/>
            </a:xfrm>
          </p:grpSpPr>
          <p:sp>
            <p:nvSpPr>
              <p:cNvPr id="272" name="Google Shape;272;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C84D"/>
              </a:solidFill>
              <a:ln cap="sq" cmpd="sng" w="38100">
                <a:solidFill>
                  <a:srgbClr val="8D63F5"/>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73" name="Google Shape;273;p16"/>
              <p:cNvSpPr txBox="1"/>
              <p:nvPr/>
            </p:nvSpPr>
            <p:spPr>
              <a:xfrm>
                <a:off x="76200" y="114300"/>
                <a:ext cx="660400" cy="622300"/>
              </a:xfrm>
              <a:prstGeom prst="rect">
                <a:avLst/>
              </a:prstGeom>
              <a:noFill/>
              <a:ln>
                <a:noFill/>
              </a:ln>
            </p:spPr>
            <p:txBody>
              <a:bodyPr anchorCtr="0" anchor="ctr" bIns="25400" lIns="25400" spcFirstLastPara="1" rIns="25400" wrap="square" tIns="25400">
                <a:noAutofit/>
              </a:bodyPr>
              <a:lstStyle/>
              <a:p>
                <a:pPr indent="0" lvl="0" marL="0" marR="0" rtl="0" algn="ctr">
                  <a:lnSpc>
                    <a:spcPct val="13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74" name="Google Shape;274;p16"/>
            <p:cNvSpPr/>
            <p:nvPr/>
          </p:nvSpPr>
          <p:spPr>
            <a:xfrm>
              <a:off x="97346" y="32261"/>
              <a:ext cx="874724" cy="741130"/>
            </a:xfrm>
            <a:custGeom>
              <a:rect b="b" l="l" r="r" t="t"/>
              <a:pathLst>
                <a:path extrusionOk="0" h="741130" w="874724">
                  <a:moveTo>
                    <a:pt x="0" y="0"/>
                  </a:moveTo>
                  <a:lnTo>
                    <a:pt x="874724" y="0"/>
                  </a:lnTo>
                  <a:lnTo>
                    <a:pt x="874724" y="741130"/>
                  </a:lnTo>
                  <a:lnTo>
                    <a:pt x="0" y="741130"/>
                  </a:lnTo>
                  <a:lnTo>
                    <a:pt x="0" y="0"/>
                  </a:lnTo>
                  <a:close/>
                </a:path>
              </a:pathLst>
            </a:custGeom>
            <a:blipFill rotWithShape="1">
              <a:blip r:embed="rId3">
                <a:alphaModFix/>
              </a:blip>
              <a:stretch>
                <a:fillRect b="0" l="0" r="0" t="0"/>
              </a:stretch>
            </a:blipFill>
            <a:ln>
              <a:noFill/>
            </a:ln>
          </p:spPr>
        </p:sp>
      </p:grpSp>
      <p:grpSp>
        <p:nvGrpSpPr>
          <p:cNvPr id="275" name="Google Shape;275;p16"/>
          <p:cNvGrpSpPr/>
          <p:nvPr/>
        </p:nvGrpSpPr>
        <p:grpSpPr>
          <a:xfrm>
            <a:off x="4389737" y="1679364"/>
            <a:ext cx="364526" cy="364526"/>
            <a:chOff x="0" y="0"/>
            <a:chExt cx="972070" cy="972070"/>
          </a:xfrm>
        </p:grpSpPr>
        <p:grpSp>
          <p:nvGrpSpPr>
            <p:cNvPr id="276" name="Google Shape;276;p16"/>
            <p:cNvGrpSpPr/>
            <p:nvPr/>
          </p:nvGrpSpPr>
          <p:grpSpPr>
            <a:xfrm>
              <a:off x="0" y="0"/>
              <a:ext cx="972070" cy="972070"/>
              <a:chOff x="0" y="0"/>
              <a:chExt cx="812800" cy="812800"/>
            </a:xfrm>
          </p:grpSpPr>
          <p:sp>
            <p:nvSpPr>
              <p:cNvPr id="277" name="Google Shape;277;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C84D"/>
              </a:solidFill>
              <a:ln cap="sq" cmpd="sng" w="38100">
                <a:solidFill>
                  <a:srgbClr val="8D63F5"/>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78" name="Google Shape;278;p16"/>
              <p:cNvSpPr txBox="1"/>
              <p:nvPr/>
            </p:nvSpPr>
            <p:spPr>
              <a:xfrm>
                <a:off x="76200" y="114300"/>
                <a:ext cx="660400" cy="622300"/>
              </a:xfrm>
              <a:prstGeom prst="rect">
                <a:avLst/>
              </a:prstGeom>
              <a:noFill/>
              <a:ln>
                <a:noFill/>
              </a:ln>
            </p:spPr>
            <p:txBody>
              <a:bodyPr anchorCtr="0" anchor="ctr" bIns="25400" lIns="25400" spcFirstLastPara="1" rIns="25400" wrap="square" tIns="25400">
                <a:noAutofit/>
              </a:bodyPr>
              <a:lstStyle/>
              <a:p>
                <a:pPr indent="0" lvl="0" marL="0" marR="0" rtl="0" algn="ctr">
                  <a:lnSpc>
                    <a:spcPct val="13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79" name="Google Shape;279;p16"/>
            <p:cNvSpPr/>
            <p:nvPr/>
          </p:nvSpPr>
          <p:spPr>
            <a:xfrm>
              <a:off x="97346" y="32261"/>
              <a:ext cx="874724" cy="741130"/>
            </a:xfrm>
            <a:custGeom>
              <a:rect b="b" l="l" r="r" t="t"/>
              <a:pathLst>
                <a:path extrusionOk="0" h="741130" w="874724">
                  <a:moveTo>
                    <a:pt x="0" y="0"/>
                  </a:moveTo>
                  <a:lnTo>
                    <a:pt x="874724" y="0"/>
                  </a:lnTo>
                  <a:lnTo>
                    <a:pt x="874724" y="741130"/>
                  </a:lnTo>
                  <a:lnTo>
                    <a:pt x="0" y="741130"/>
                  </a:lnTo>
                  <a:lnTo>
                    <a:pt x="0" y="0"/>
                  </a:lnTo>
                  <a:close/>
                </a:path>
              </a:pathLst>
            </a:custGeom>
            <a:blipFill rotWithShape="1">
              <a:blip r:embed="rId3">
                <a:alphaModFix/>
              </a:blip>
              <a:stretch>
                <a:fillRect b="0" l="0" r="0" t="0"/>
              </a:stretch>
            </a:blipFill>
            <a:ln>
              <a:noFill/>
            </a:ln>
          </p:spPr>
        </p:sp>
      </p:grpSp>
      <p:grpSp>
        <p:nvGrpSpPr>
          <p:cNvPr id="280" name="Google Shape;280;p16"/>
          <p:cNvGrpSpPr/>
          <p:nvPr/>
        </p:nvGrpSpPr>
        <p:grpSpPr>
          <a:xfrm>
            <a:off x="7293947" y="1679364"/>
            <a:ext cx="364526" cy="364526"/>
            <a:chOff x="0" y="0"/>
            <a:chExt cx="972070" cy="972070"/>
          </a:xfrm>
        </p:grpSpPr>
        <p:grpSp>
          <p:nvGrpSpPr>
            <p:cNvPr id="281" name="Google Shape;281;p16"/>
            <p:cNvGrpSpPr/>
            <p:nvPr/>
          </p:nvGrpSpPr>
          <p:grpSpPr>
            <a:xfrm>
              <a:off x="0" y="0"/>
              <a:ext cx="972070" cy="972070"/>
              <a:chOff x="0" y="0"/>
              <a:chExt cx="812800" cy="812800"/>
            </a:xfrm>
          </p:grpSpPr>
          <p:sp>
            <p:nvSpPr>
              <p:cNvPr id="282" name="Google Shape;282;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C84D"/>
              </a:solidFill>
              <a:ln cap="sq" cmpd="sng" w="38100">
                <a:solidFill>
                  <a:srgbClr val="8D63F5"/>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83" name="Google Shape;283;p16"/>
              <p:cNvSpPr txBox="1"/>
              <p:nvPr/>
            </p:nvSpPr>
            <p:spPr>
              <a:xfrm>
                <a:off x="76200" y="114300"/>
                <a:ext cx="660400" cy="622300"/>
              </a:xfrm>
              <a:prstGeom prst="rect">
                <a:avLst/>
              </a:prstGeom>
              <a:noFill/>
              <a:ln>
                <a:noFill/>
              </a:ln>
            </p:spPr>
            <p:txBody>
              <a:bodyPr anchorCtr="0" anchor="ctr" bIns="25400" lIns="25400" spcFirstLastPara="1" rIns="25400" wrap="square" tIns="25400">
                <a:noAutofit/>
              </a:bodyPr>
              <a:lstStyle/>
              <a:p>
                <a:pPr indent="0" lvl="0" marL="0" marR="0" rtl="0" algn="ctr">
                  <a:lnSpc>
                    <a:spcPct val="13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84" name="Google Shape;284;p16"/>
            <p:cNvSpPr/>
            <p:nvPr/>
          </p:nvSpPr>
          <p:spPr>
            <a:xfrm>
              <a:off x="97346" y="32261"/>
              <a:ext cx="874724" cy="741130"/>
            </a:xfrm>
            <a:custGeom>
              <a:rect b="b" l="l" r="r" t="t"/>
              <a:pathLst>
                <a:path extrusionOk="0" h="741130" w="874724">
                  <a:moveTo>
                    <a:pt x="0" y="0"/>
                  </a:moveTo>
                  <a:lnTo>
                    <a:pt x="874724" y="0"/>
                  </a:lnTo>
                  <a:lnTo>
                    <a:pt x="874724" y="741130"/>
                  </a:lnTo>
                  <a:lnTo>
                    <a:pt x="0" y="741130"/>
                  </a:lnTo>
                  <a:lnTo>
                    <a:pt x="0" y="0"/>
                  </a:lnTo>
                  <a:close/>
                </a:path>
              </a:pathLst>
            </a:custGeom>
            <a:blipFill rotWithShape="1">
              <a:blip r:embed="rId3">
                <a:alphaModFix/>
              </a:blip>
              <a:stretch>
                <a:fillRect b="0" l="0" r="0" t="0"/>
              </a:stretch>
            </a:blipFill>
            <a:ln>
              <a:noFill/>
            </a:ln>
          </p:spPr>
        </p:sp>
      </p:grpSp>
      <p:sp>
        <p:nvSpPr>
          <p:cNvPr id="285" name="Google Shape;285;p16"/>
          <p:cNvSpPr/>
          <p:nvPr/>
        </p:nvSpPr>
        <p:spPr>
          <a:xfrm>
            <a:off x="522719" y="2400129"/>
            <a:ext cx="2245082" cy="1261328"/>
          </a:xfrm>
          <a:custGeom>
            <a:rect b="b" l="l" r="r" t="t"/>
            <a:pathLst>
              <a:path extrusionOk="0" h="2522655" w="4490163">
                <a:moveTo>
                  <a:pt x="0" y="0"/>
                </a:moveTo>
                <a:lnTo>
                  <a:pt x="4490163" y="0"/>
                </a:lnTo>
                <a:lnTo>
                  <a:pt x="4490163" y="2522655"/>
                </a:lnTo>
                <a:lnTo>
                  <a:pt x="0" y="2522655"/>
                </a:lnTo>
                <a:lnTo>
                  <a:pt x="0" y="0"/>
                </a:lnTo>
                <a:close/>
              </a:path>
            </a:pathLst>
          </a:custGeom>
          <a:blipFill rotWithShape="1">
            <a:blip r:embed="rId4">
              <a:alphaModFix/>
            </a:blip>
            <a:stretch>
              <a:fillRect b="0" l="0" r="0" t="0"/>
            </a:stretch>
          </a:blipFill>
          <a:ln>
            <a:noFill/>
          </a:ln>
        </p:spPr>
      </p:sp>
      <p:sp>
        <p:nvSpPr>
          <p:cNvPr id="286" name="Google Shape;286;p16"/>
          <p:cNvSpPr/>
          <p:nvPr/>
        </p:nvSpPr>
        <p:spPr>
          <a:xfrm>
            <a:off x="3664745" y="2369012"/>
            <a:ext cx="1814511" cy="1382327"/>
          </a:xfrm>
          <a:custGeom>
            <a:rect b="b" l="l" r="r" t="t"/>
            <a:pathLst>
              <a:path extrusionOk="0" h="2764655" w="3629022">
                <a:moveTo>
                  <a:pt x="0" y="0"/>
                </a:moveTo>
                <a:lnTo>
                  <a:pt x="3629022" y="0"/>
                </a:lnTo>
                <a:lnTo>
                  <a:pt x="3629022" y="2764655"/>
                </a:lnTo>
                <a:lnTo>
                  <a:pt x="0" y="2764655"/>
                </a:lnTo>
                <a:lnTo>
                  <a:pt x="0" y="0"/>
                </a:lnTo>
                <a:close/>
              </a:path>
            </a:pathLst>
          </a:custGeom>
          <a:blipFill rotWithShape="1">
            <a:blip r:embed="rId5">
              <a:alphaModFix/>
            </a:blip>
            <a:stretch>
              <a:fillRect b="0" l="0" r="0" t="0"/>
            </a:stretch>
          </a:blipFill>
          <a:ln>
            <a:noFill/>
          </a:ln>
        </p:spPr>
      </p:sp>
      <p:sp>
        <p:nvSpPr>
          <p:cNvPr id="287" name="Google Shape;287;p16"/>
          <p:cNvSpPr/>
          <p:nvPr/>
        </p:nvSpPr>
        <p:spPr>
          <a:xfrm>
            <a:off x="6550361" y="2306316"/>
            <a:ext cx="1897411" cy="1604175"/>
          </a:xfrm>
          <a:custGeom>
            <a:rect b="b" l="l" r="r" t="t"/>
            <a:pathLst>
              <a:path extrusionOk="0" h="3208350" w="3794822">
                <a:moveTo>
                  <a:pt x="0" y="0"/>
                </a:moveTo>
                <a:lnTo>
                  <a:pt x="3794822" y="0"/>
                </a:lnTo>
                <a:lnTo>
                  <a:pt x="3794822" y="3208350"/>
                </a:lnTo>
                <a:lnTo>
                  <a:pt x="0" y="3208350"/>
                </a:lnTo>
                <a:lnTo>
                  <a:pt x="0" y="0"/>
                </a:lnTo>
                <a:close/>
              </a:path>
            </a:pathLst>
          </a:custGeom>
          <a:blipFill rotWithShape="1">
            <a:blip r:embed="rId6">
              <a:alphaModFix/>
            </a:blip>
            <a:stretch>
              <a:fillRect b="0" l="0" r="0" t="0"/>
            </a:stretch>
          </a:blipFill>
          <a:ln>
            <a:noFill/>
          </a:ln>
        </p:spPr>
      </p:sp>
      <p:sp>
        <p:nvSpPr>
          <p:cNvPr id="288" name="Google Shape;288;p16"/>
          <p:cNvSpPr txBox="1"/>
          <p:nvPr/>
        </p:nvSpPr>
        <p:spPr>
          <a:xfrm>
            <a:off x="6550361" y="4078689"/>
            <a:ext cx="1851698" cy="698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000" u="none" cap="none" strike="noStrike">
                <a:solidFill>
                  <a:srgbClr val="000000"/>
                </a:solidFill>
                <a:latin typeface="Nunito"/>
                <a:ea typeface="Nunito"/>
                <a:cs typeface="Nunito"/>
                <a:sym typeface="Nunito"/>
              </a:rPr>
              <a:t>Lorem ipsum dolor sit amet, consectetur adipiscing elit, sed do eiusmod tempor incididunt ut labore et dolore magna aliqua</a:t>
            </a:r>
            <a:endParaRPr sz="700"/>
          </a:p>
        </p:txBody>
      </p:sp>
      <p:sp>
        <p:nvSpPr>
          <p:cNvPr id="289" name="Google Shape;289;p16"/>
          <p:cNvSpPr txBox="1"/>
          <p:nvPr/>
        </p:nvSpPr>
        <p:spPr>
          <a:xfrm>
            <a:off x="151607" y="433568"/>
            <a:ext cx="8840787" cy="921946"/>
          </a:xfrm>
          <a:prstGeom prst="rect">
            <a:avLst/>
          </a:prstGeom>
          <a:noFill/>
          <a:ln>
            <a:noFill/>
          </a:ln>
        </p:spPr>
        <p:txBody>
          <a:bodyPr anchorCtr="0" anchor="t" bIns="0" lIns="0" spcFirstLastPara="1" rIns="0" wrap="square" tIns="0">
            <a:spAutoFit/>
          </a:bodyPr>
          <a:lstStyle/>
          <a:p>
            <a:pPr indent="0" lvl="0" marL="0" marR="0" rtl="0" algn="ctr">
              <a:lnSpc>
                <a:spcPct val="111998"/>
              </a:lnSpc>
              <a:spcBef>
                <a:spcPts val="0"/>
              </a:spcBef>
              <a:spcAft>
                <a:spcPts val="0"/>
              </a:spcAft>
              <a:buNone/>
            </a:pPr>
            <a:r>
              <a:rPr b="0" i="0" lang="en" sz="6400" u="none" cap="none" strike="noStrike">
                <a:solidFill>
                  <a:srgbClr val="8D63F5"/>
                </a:solidFill>
                <a:latin typeface="Lilita One"/>
                <a:ea typeface="Lilita One"/>
                <a:cs typeface="Lilita One"/>
                <a:sym typeface="Lilita One"/>
              </a:rPr>
              <a:t>WRITE YOUR TOPIC</a:t>
            </a:r>
            <a:endParaRPr sz="700"/>
          </a:p>
        </p:txBody>
      </p:sp>
      <p:sp>
        <p:nvSpPr>
          <p:cNvPr id="290" name="Google Shape;290;p16"/>
          <p:cNvSpPr txBox="1"/>
          <p:nvPr/>
        </p:nvSpPr>
        <p:spPr>
          <a:xfrm>
            <a:off x="719410" y="4078689"/>
            <a:ext cx="1851698" cy="698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000" u="none" cap="none" strike="noStrike">
                <a:solidFill>
                  <a:srgbClr val="000000"/>
                </a:solidFill>
                <a:latin typeface="Nunito"/>
                <a:ea typeface="Nunito"/>
                <a:cs typeface="Nunito"/>
                <a:sym typeface="Nunito"/>
              </a:rPr>
              <a:t>Lorem ipsum dolor sit amet, consectetur adipiscing elit, sed do eiusmod tempor incididunt ut labore et dolore magna aliqua</a:t>
            </a:r>
            <a:endParaRPr sz="700"/>
          </a:p>
        </p:txBody>
      </p:sp>
      <p:sp>
        <p:nvSpPr>
          <p:cNvPr id="291" name="Google Shape;291;p16"/>
          <p:cNvSpPr txBox="1"/>
          <p:nvPr/>
        </p:nvSpPr>
        <p:spPr>
          <a:xfrm>
            <a:off x="3646151" y="4078689"/>
            <a:ext cx="1851698" cy="698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000" u="none" cap="none" strike="noStrike">
                <a:solidFill>
                  <a:srgbClr val="000000"/>
                </a:solidFill>
                <a:latin typeface="Nunito"/>
                <a:ea typeface="Nunito"/>
                <a:cs typeface="Nunito"/>
                <a:sym typeface="Nunito"/>
              </a:rPr>
              <a:t>Lorem ipsum dolor sit amet, consectetur adipiscing elit, sed do eiusmod tempor incididunt ut labore et dolore magna aliqua</a:t>
            </a:r>
            <a:endParaRPr sz="7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C64D"/>
        </a:solidFill>
      </p:bgPr>
    </p:bg>
    <p:spTree>
      <p:nvGrpSpPr>
        <p:cNvPr id="295" name="Shape 295"/>
        <p:cNvGrpSpPr/>
        <p:nvPr/>
      </p:nvGrpSpPr>
      <p:grpSpPr>
        <a:xfrm>
          <a:off x="0" y="0"/>
          <a:ext cx="0" cy="0"/>
          <a:chOff x="0" y="0"/>
          <a:chExt cx="0" cy="0"/>
        </a:xfrm>
      </p:grpSpPr>
      <p:grpSp>
        <p:nvGrpSpPr>
          <p:cNvPr id="296" name="Google Shape;296;p17"/>
          <p:cNvGrpSpPr/>
          <p:nvPr/>
        </p:nvGrpSpPr>
        <p:grpSpPr>
          <a:xfrm>
            <a:off x="3619206" y="1618956"/>
            <a:ext cx="1905588" cy="1905588"/>
            <a:chOff x="0" y="0"/>
            <a:chExt cx="5081569" cy="5081569"/>
          </a:xfrm>
        </p:grpSpPr>
        <p:grpSp>
          <p:nvGrpSpPr>
            <p:cNvPr id="297" name="Google Shape;297;p17"/>
            <p:cNvGrpSpPr/>
            <p:nvPr/>
          </p:nvGrpSpPr>
          <p:grpSpPr>
            <a:xfrm>
              <a:off x="0" y="0"/>
              <a:ext cx="5081569" cy="5081569"/>
              <a:chOff x="0" y="0"/>
              <a:chExt cx="812800" cy="812800"/>
            </a:xfrm>
          </p:grpSpPr>
          <p:sp>
            <p:nvSpPr>
              <p:cNvPr id="298" name="Google Shape;298;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8E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99" name="Google Shape;299;p17"/>
              <p:cNvSpPr txBox="1"/>
              <p:nvPr/>
            </p:nvSpPr>
            <p:spPr>
              <a:xfrm>
                <a:off x="76200" y="114300"/>
                <a:ext cx="660400" cy="622300"/>
              </a:xfrm>
              <a:prstGeom prst="rect">
                <a:avLst/>
              </a:prstGeom>
              <a:noFill/>
              <a:ln>
                <a:noFill/>
              </a:ln>
            </p:spPr>
            <p:txBody>
              <a:bodyPr anchorCtr="0" anchor="ctr" bIns="25400" lIns="25400" spcFirstLastPara="1" rIns="25400" wrap="square" tIns="25400">
                <a:noAutofit/>
              </a:bodyPr>
              <a:lstStyle/>
              <a:p>
                <a:pPr indent="0" lvl="0" marL="0" marR="0" rtl="0" algn="ctr">
                  <a:lnSpc>
                    <a:spcPct val="13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00" name="Google Shape;300;p17"/>
            <p:cNvSpPr/>
            <p:nvPr/>
          </p:nvSpPr>
          <p:spPr>
            <a:xfrm>
              <a:off x="499895" y="361194"/>
              <a:ext cx="4081778" cy="4359181"/>
            </a:xfrm>
            <a:custGeom>
              <a:rect b="b" l="l" r="r" t="t"/>
              <a:pathLst>
                <a:path extrusionOk="0" h="4359181" w="4081778">
                  <a:moveTo>
                    <a:pt x="0" y="0"/>
                  </a:moveTo>
                  <a:lnTo>
                    <a:pt x="4081779" y="0"/>
                  </a:lnTo>
                  <a:lnTo>
                    <a:pt x="4081779" y="4359181"/>
                  </a:lnTo>
                  <a:lnTo>
                    <a:pt x="0" y="4359181"/>
                  </a:lnTo>
                  <a:lnTo>
                    <a:pt x="0" y="0"/>
                  </a:lnTo>
                  <a:close/>
                </a:path>
              </a:pathLst>
            </a:custGeom>
            <a:blipFill rotWithShape="1">
              <a:blip r:embed="rId3">
                <a:alphaModFix/>
              </a:blip>
              <a:stretch>
                <a:fillRect b="0" l="0" r="0" t="0"/>
              </a:stretch>
            </a:blipFill>
            <a:ln>
              <a:noFill/>
            </a:ln>
          </p:spPr>
        </p:sp>
      </p:grpSp>
      <p:sp>
        <p:nvSpPr>
          <p:cNvPr id="301" name="Google Shape;301;p17"/>
          <p:cNvSpPr txBox="1"/>
          <p:nvPr/>
        </p:nvSpPr>
        <p:spPr>
          <a:xfrm>
            <a:off x="514350" y="4194102"/>
            <a:ext cx="2705654" cy="522288"/>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 sz="1000" u="none" cap="none" strike="noStrike">
                <a:solidFill>
                  <a:srgbClr val="000000"/>
                </a:solidFill>
                <a:latin typeface="Nunito"/>
                <a:ea typeface="Nunito"/>
                <a:cs typeface="Nunito"/>
                <a:sym typeface="Nunito"/>
              </a:rPr>
              <a:t>Lorem ipsum dolor sit amet, consectetur adipiscing elit, sed do eiusmod tempor incididunt ut labore et dolore magna aliqua</a:t>
            </a:r>
            <a:endParaRPr sz="700"/>
          </a:p>
        </p:txBody>
      </p:sp>
      <p:sp>
        <p:nvSpPr>
          <p:cNvPr id="302" name="Google Shape;302;p17"/>
          <p:cNvSpPr txBox="1"/>
          <p:nvPr/>
        </p:nvSpPr>
        <p:spPr>
          <a:xfrm>
            <a:off x="6105266" y="1588358"/>
            <a:ext cx="2524385" cy="522288"/>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 sz="1000" u="none" cap="none" strike="noStrike">
                <a:solidFill>
                  <a:srgbClr val="000000"/>
                </a:solidFill>
                <a:latin typeface="Nunito"/>
                <a:ea typeface="Nunito"/>
                <a:cs typeface="Nunito"/>
                <a:sym typeface="Nunito"/>
              </a:rPr>
              <a:t>Lorem ipsum dolor sit amet, consectetur adipiscing elit, sed do eiusmod tempor incididunt ut labore et dolore magna aliqua</a:t>
            </a:r>
            <a:endParaRPr sz="700"/>
          </a:p>
        </p:txBody>
      </p:sp>
      <p:pic>
        <p:nvPicPr>
          <p:cNvPr id="303" name="Google Shape;303;p17"/>
          <p:cNvPicPr preferRelativeResize="0"/>
          <p:nvPr/>
        </p:nvPicPr>
        <p:blipFill rotWithShape="1">
          <a:blip r:embed="rId4">
            <a:alphaModFix/>
          </a:blip>
          <a:srcRect b="0" l="0" r="0" t="0"/>
          <a:stretch/>
        </p:blipFill>
        <p:spPr>
          <a:xfrm>
            <a:off x="262443" y="250528"/>
            <a:ext cx="3022882" cy="2700167"/>
          </a:xfrm>
          <a:prstGeom prst="rect">
            <a:avLst/>
          </a:prstGeom>
          <a:noFill/>
          <a:ln>
            <a:noFill/>
          </a:ln>
        </p:spPr>
      </p:pic>
      <p:pic>
        <p:nvPicPr>
          <p:cNvPr id="304" name="Google Shape;304;p17"/>
          <p:cNvPicPr preferRelativeResize="0"/>
          <p:nvPr/>
        </p:nvPicPr>
        <p:blipFill rotWithShape="1">
          <a:blip r:embed="rId5">
            <a:alphaModFix/>
          </a:blip>
          <a:srcRect b="0" l="0" r="0" t="0"/>
          <a:stretch/>
        </p:blipFill>
        <p:spPr>
          <a:xfrm>
            <a:off x="5858674" y="2174460"/>
            <a:ext cx="3022882" cy="2700167"/>
          </a:xfrm>
          <a:prstGeom prst="rect">
            <a:avLst/>
          </a:prstGeom>
          <a:noFill/>
          <a:ln>
            <a:noFill/>
          </a:ln>
        </p:spPr>
      </p:pic>
      <p:grpSp>
        <p:nvGrpSpPr>
          <p:cNvPr id="305" name="Google Shape;305;p17"/>
          <p:cNvGrpSpPr/>
          <p:nvPr/>
        </p:nvGrpSpPr>
        <p:grpSpPr>
          <a:xfrm>
            <a:off x="844532" y="3040724"/>
            <a:ext cx="257669" cy="257670"/>
            <a:chOff x="0" y="0"/>
            <a:chExt cx="812800" cy="812800"/>
          </a:xfrm>
        </p:grpSpPr>
        <p:sp>
          <p:nvSpPr>
            <p:cNvPr id="306" name="Google Shape;306;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C84D"/>
            </a:solidFill>
            <a:ln cap="sq" cmpd="sng" w="38100">
              <a:solidFill>
                <a:srgbClr val="FEF8E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07" name="Google Shape;307;p17"/>
            <p:cNvSpPr txBox="1"/>
            <p:nvPr/>
          </p:nvSpPr>
          <p:spPr>
            <a:xfrm>
              <a:off x="76200" y="114300"/>
              <a:ext cx="660400" cy="622300"/>
            </a:xfrm>
            <a:prstGeom prst="rect">
              <a:avLst/>
            </a:prstGeom>
            <a:noFill/>
            <a:ln>
              <a:noFill/>
            </a:ln>
          </p:spPr>
          <p:txBody>
            <a:bodyPr anchorCtr="0" anchor="ctr" bIns="25400" lIns="25400" spcFirstLastPara="1" rIns="25400" wrap="square" tIns="25400">
              <a:noAutofit/>
            </a:bodyPr>
            <a:lstStyle/>
            <a:p>
              <a:pPr indent="0" lvl="0" marL="0" marR="0" rtl="0" algn="ctr">
                <a:lnSpc>
                  <a:spcPct val="13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08" name="Google Shape;308;p17"/>
          <p:cNvGrpSpPr/>
          <p:nvPr/>
        </p:nvGrpSpPr>
        <p:grpSpPr>
          <a:xfrm>
            <a:off x="6435447" y="434981"/>
            <a:ext cx="257670" cy="257669"/>
            <a:chOff x="0" y="0"/>
            <a:chExt cx="812800" cy="812800"/>
          </a:xfrm>
        </p:grpSpPr>
        <p:sp>
          <p:nvSpPr>
            <p:cNvPr id="309" name="Google Shape;309;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C84D"/>
            </a:solidFill>
            <a:ln cap="sq" cmpd="sng" w="38100">
              <a:solidFill>
                <a:srgbClr val="FEF8E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10" name="Google Shape;310;p17"/>
            <p:cNvSpPr txBox="1"/>
            <p:nvPr/>
          </p:nvSpPr>
          <p:spPr>
            <a:xfrm>
              <a:off x="76200" y="114300"/>
              <a:ext cx="660400" cy="622300"/>
            </a:xfrm>
            <a:prstGeom prst="rect">
              <a:avLst/>
            </a:prstGeom>
            <a:noFill/>
            <a:ln>
              <a:noFill/>
            </a:ln>
          </p:spPr>
          <p:txBody>
            <a:bodyPr anchorCtr="0" anchor="ctr" bIns="25400" lIns="25400" spcFirstLastPara="1" rIns="25400" wrap="square" tIns="25400">
              <a:noAutofit/>
            </a:bodyPr>
            <a:lstStyle/>
            <a:p>
              <a:pPr indent="0" lvl="0" marL="0" marR="0" rtl="0" algn="ctr">
                <a:lnSpc>
                  <a:spcPct val="13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11" name="Google Shape;311;p17"/>
          <p:cNvGrpSpPr/>
          <p:nvPr/>
        </p:nvGrpSpPr>
        <p:grpSpPr>
          <a:xfrm>
            <a:off x="844532" y="3395710"/>
            <a:ext cx="257669" cy="257669"/>
            <a:chOff x="0" y="0"/>
            <a:chExt cx="812800" cy="812800"/>
          </a:xfrm>
        </p:grpSpPr>
        <p:sp>
          <p:nvSpPr>
            <p:cNvPr id="312" name="Google Shape;312;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C84D"/>
            </a:solidFill>
            <a:ln cap="sq" cmpd="sng" w="38100">
              <a:solidFill>
                <a:srgbClr val="FEF8E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13" name="Google Shape;313;p17"/>
            <p:cNvSpPr txBox="1"/>
            <p:nvPr/>
          </p:nvSpPr>
          <p:spPr>
            <a:xfrm>
              <a:off x="76200" y="114300"/>
              <a:ext cx="660400" cy="622300"/>
            </a:xfrm>
            <a:prstGeom prst="rect">
              <a:avLst/>
            </a:prstGeom>
            <a:noFill/>
            <a:ln>
              <a:noFill/>
            </a:ln>
          </p:spPr>
          <p:txBody>
            <a:bodyPr anchorCtr="0" anchor="ctr" bIns="25400" lIns="25400" spcFirstLastPara="1" rIns="25400" wrap="square" tIns="25400">
              <a:noAutofit/>
            </a:bodyPr>
            <a:lstStyle/>
            <a:p>
              <a:pPr indent="0" lvl="0" marL="0" marR="0" rtl="0" algn="ctr">
                <a:lnSpc>
                  <a:spcPct val="13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14" name="Google Shape;314;p17"/>
          <p:cNvGrpSpPr/>
          <p:nvPr/>
        </p:nvGrpSpPr>
        <p:grpSpPr>
          <a:xfrm>
            <a:off x="6435447" y="789966"/>
            <a:ext cx="257670" cy="257669"/>
            <a:chOff x="0" y="0"/>
            <a:chExt cx="812800" cy="812800"/>
          </a:xfrm>
        </p:grpSpPr>
        <p:sp>
          <p:nvSpPr>
            <p:cNvPr id="315" name="Google Shape;315;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C84D"/>
            </a:solidFill>
            <a:ln cap="sq" cmpd="sng" w="38100">
              <a:solidFill>
                <a:srgbClr val="FEF8E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16" name="Google Shape;316;p17"/>
            <p:cNvSpPr txBox="1"/>
            <p:nvPr/>
          </p:nvSpPr>
          <p:spPr>
            <a:xfrm>
              <a:off x="76200" y="114300"/>
              <a:ext cx="660400" cy="622300"/>
            </a:xfrm>
            <a:prstGeom prst="rect">
              <a:avLst/>
            </a:prstGeom>
            <a:noFill/>
            <a:ln>
              <a:noFill/>
            </a:ln>
          </p:spPr>
          <p:txBody>
            <a:bodyPr anchorCtr="0" anchor="ctr" bIns="25400" lIns="25400" spcFirstLastPara="1" rIns="25400" wrap="square" tIns="25400">
              <a:noAutofit/>
            </a:bodyPr>
            <a:lstStyle/>
            <a:p>
              <a:pPr indent="0" lvl="0" marL="0" marR="0" rtl="0" algn="ctr">
                <a:lnSpc>
                  <a:spcPct val="13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17" name="Google Shape;317;p17"/>
          <p:cNvGrpSpPr/>
          <p:nvPr/>
        </p:nvGrpSpPr>
        <p:grpSpPr>
          <a:xfrm>
            <a:off x="514350" y="3040724"/>
            <a:ext cx="257669" cy="257670"/>
            <a:chOff x="0" y="0"/>
            <a:chExt cx="687118" cy="687118"/>
          </a:xfrm>
        </p:grpSpPr>
        <p:grpSp>
          <p:nvGrpSpPr>
            <p:cNvPr id="318" name="Google Shape;318;p17"/>
            <p:cNvGrpSpPr/>
            <p:nvPr/>
          </p:nvGrpSpPr>
          <p:grpSpPr>
            <a:xfrm>
              <a:off x="0" y="0"/>
              <a:ext cx="687118" cy="687118"/>
              <a:chOff x="0" y="0"/>
              <a:chExt cx="812800" cy="812800"/>
            </a:xfrm>
          </p:grpSpPr>
          <p:sp>
            <p:nvSpPr>
              <p:cNvPr id="319" name="Google Shape;319;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C84D"/>
              </a:solidFill>
              <a:ln cap="sq" cmpd="sng" w="38100">
                <a:solidFill>
                  <a:srgbClr val="8D63F5"/>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20" name="Google Shape;320;p17"/>
              <p:cNvSpPr txBox="1"/>
              <p:nvPr/>
            </p:nvSpPr>
            <p:spPr>
              <a:xfrm>
                <a:off x="76200" y="114300"/>
                <a:ext cx="660400" cy="622300"/>
              </a:xfrm>
              <a:prstGeom prst="rect">
                <a:avLst/>
              </a:prstGeom>
              <a:noFill/>
              <a:ln>
                <a:noFill/>
              </a:ln>
            </p:spPr>
            <p:txBody>
              <a:bodyPr anchorCtr="0" anchor="ctr" bIns="25400" lIns="25400" spcFirstLastPara="1" rIns="25400" wrap="square" tIns="25400">
                <a:noAutofit/>
              </a:bodyPr>
              <a:lstStyle/>
              <a:p>
                <a:pPr indent="0" lvl="0" marL="0" marR="0" rtl="0" algn="ctr">
                  <a:lnSpc>
                    <a:spcPct val="13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21" name="Google Shape;321;p17"/>
            <p:cNvSpPr/>
            <p:nvPr/>
          </p:nvSpPr>
          <p:spPr>
            <a:xfrm>
              <a:off x="68810" y="22804"/>
              <a:ext cx="618308" cy="523876"/>
            </a:xfrm>
            <a:custGeom>
              <a:rect b="b" l="l" r="r" t="t"/>
              <a:pathLst>
                <a:path extrusionOk="0" h="523876" w="618308">
                  <a:moveTo>
                    <a:pt x="0" y="0"/>
                  </a:moveTo>
                  <a:lnTo>
                    <a:pt x="618308" y="0"/>
                  </a:lnTo>
                  <a:lnTo>
                    <a:pt x="618308" y="523876"/>
                  </a:lnTo>
                  <a:lnTo>
                    <a:pt x="0" y="523876"/>
                  </a:lnTo>
                  <a:lnTo>
                    <a:pt x="0" y="0"/>
                  </a:lnTo>
                  <a:close/>
                </a:path>
              </a:pathLst>
            </a:custGeom>
            <a:blipFill rotWithShape="1">
              <a:blip r:embed="rId6">
                <a:alphaModFix/>
              </a:blip>
              <a:stretch>
                <a:fillRect b="0" l="0" r="0" t="0"/>
              </a:stretch>
            </a:blipFill>
            <a:ln>
              <a:noFill/>
            </a:ln>
          </p:spPr>
        </p:sp>
      </p:grpSp>
      <p:grpSp>
        <p:nvGrpSpPr>
          <p:cNvPr id="322" name="Google Shape;322;p17"/>
          <p:cNvGrpSpPr/>
          <p:nvPr/>
        </p:nvGrpSpPr>
        <p:grpSpPr>
          <a:xfrm>
            <a:off x="6105266" y="434981"/>
            <a:ext cx="257669" cy="257669"/>
            <a:chOff x="0" y="0"/>
            <a:chExt cx="687118" cy="687118"/>
          </a:xfrm>
        </p:grpSpPr>
        <p:grpSp>
          <p:nvGrpSpPr>
            <p:cNvPr id="323" name="Google Shape;323;p17"/>
            <p:cNvGrpSpPr/>
            <p:nvPr/>
          </p:nvGrpSpPr>
          <p:grpSpPr>
            <a:xfrm>
              <a:off x="0" y="0"/>
              <a:ext cx="687118" cy="687118"/>
              <a:chOff x="0" y="0"/>
              <a:chExt cx="812800" cy="812800"/>
            </a:xfrm>
          </p:grpSpPr>
          <p:sp>
            <p:nvSpPr>
              <p:cNvPr id="324" name="Google Shape;324;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C84D"/>
              </a:solidFill>
              <a:ln cap="sq" cmpd="sng" w="38100">
                <a:solidFill>
                  <a:srgbClr val="8D63F5"/>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25" name="Google Shape;325;p17"/>
              <p:cNvSpPr txBox="1"/>
              <p:nvPr/>
            </p:nvSpPr>
            <p:spPr>
              <a:xfrm>
                <a:off x="76200" y="114300"/>
                <a:ext cx="660400" cy="622300"/>
              </a:xfrm>
              <a:prstGeom prst="rect">
                <a:avLst/>
              </a:prstGeom>
              <a:noFill/>
              <a:ln>
                <a:noFill/>
              </a:ln>
            </p:spPr>
            <p:txBody>
              <a:bodyPr anchorCtr="0" anchor="ctr" bIns="25400" lIns="25400" spcFirstLastPara="1" rIns="25400" wrap="square" tIns="25400">
                <a:noAutofit/>
              </a:bodyPr>
              <a:lstStyle/>
              <a:p>
                <a:pPr indent="0" lvl="0" marL="0" marR="0" rtl="0" algn="ctr">
                  <a:lnSpc>
                    <a:spcPct val="13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26" name="Google Shape;326;p17"/>
            <p:cNvSpPr/>
            <p:nvPr/>
          </p:nvSpPr>
          <p:spPr>
            <a:xfrm>
              <a:off x="68810" y="22804"/>
              <a:ext cx="618308" cy="523876"/>
            </a:xfrm>
            <a:custGeom>
              <a:rect b="b" l="l" r="r" t="t"/>
              <a:pathLst>
                <a:path extrusionOk="0" h="523876" w="618308">
                  <a:moveTo>
                    <a:pt x="0" y="0"/>
                  </a:moveTo>
                  <a:lnTo>
                    <a:pt x="618308" y="0"/>
                  </a:lnTo>
                  <a:lnTo>
                    <a:pt x="618308" y="523876"/>
                  </a:lnTo>
                  <a:lnTo>
                    <a:pt x="0" y="523876"/>
                  </a:lnTo>
                  <a:lnTo>
                    <a:pt x="0" y="0"/>
                  </a:lnTo>
                  <a:close/>
                </a:path>
              </a:pathLst>
            </a:custGeom>
            <a:blipFill rotWithShape="1">
              <a:blip r:embed="rId6">
                <a:alphaModFix/>
              </a:blip>
              <a:stretch>
                <a:fillRect b="0" l="0" r="0" t="0"/>
              </a:stretch>
            </a:blipFill>
            <a:ln>
              <a:noFill/>
            </a:ln>
          </p:spPr>
        </p:sp>
      </p:grpSp>
      <p:grpSp>
        <p:nvGrpSpPr>
          <p:cNvPr id="327" name="Google Shape;327;p17"/>
          <p:cNvGrpSpPr/>
          <p:nvPr/>
        </p:nvGrpSpPr>
        <p:grpSpPr>
          <a:xfrm>
            <a:off x="514350" y="3395710"/>
            <a:ext cx="257669" cy="257669"/>
            <a:chOff x="0" y="0"/>
            <a:chExt cx="687118" cy="687118"/>
          </a:xfrm>
        </p:grpSpPr>
        <p:grpSp>
          <p:nvGrpSpPr>
            <p:cNvPr id="328" name="Google Shape;328;p17"/>
            <p:cNvGrpSpPr/>
            <p:nvPr/>
          </p:nvGrpSpPr>
          <p:grpSpPr>
            <a:xfrm>
              <a:off x="0" y="0"/>
              <a:ext cx="687118" cy="687118"/>
              <a:chOff x="0" y="0"/>
              <a:chExt cx="812800" cy="812800"/>
            </a:xfrm>
          </p:grpSpPr>
          <p:sp>
            <p:nvSpPr>
              <p:cNvPr id="329" name="Google Shape;329;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C84D"/>
              </a:solidFill>
              <a:ln cap="sq" cmpd="sng" w="38100">
                <a:solidFill>
                  <a:srgbClr val="8D63F5"/>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30" name="Google Shape;330;p17"/>
              <p:cNvSpPr txBox="1"/>
              <p:nvPr/>
            </p:nvSpPr>
            <p:spPr>
              <a:xfrm>
                <a:off x="76200" y="114300"/>
                <a:ext cx="660400" cy="622300"/>
              </a:xfrm>
              <a:prstGeom prst="rect">
                <a:avLst/>
              </a:prstGeom>
              <a:noFill/>
              <a:ln>
                <a:noFill/>
              </a:ln>
            </p:spPr>
            <p:txBody>
              <a:bodyPr anchorCtr="0" anchor="ctr" bIns="25400" lIns="25400" spcFirstLastPara="1" rIns="25400" wrap="square" tIns="25400">
                <a:noAutofit/>
              </a:bodyPr>
              <a:lstStyle/>
              <a:p>
                <a:pPr indent="0" lvl="0" marL="0" marR="0" rtl="0" algn="ctr">
                  <a:lnSpc>
                    <a:spcPct val="13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31" name="Google Shape;331;p17"/>
            <p:cNvSpPr/>
            <p:nvPr/>
          </p:nvSpPr>
          <p:spPr>
            <a:xfrm>
              <a:off x="68810" y="22804"/>
              <a:ext cx="618308" cy="523876"/>
            </a:xfrm>
            <a:custGeom>
              <a:rect b="b" l="l" r="r" t="t"/>
              <a:pathLst>
                <a:path extrusionOk="0" h="523876" w="618308">
                  <a:moveTo>
                    <a:pt x="0" y="0"/>
                  </a:moveTo>
                  <a:lnTo>
                    <a:pt x="618308" y="0"/>
                  </a:lnTo>
                  <a:lnTo>
                    <a:pt x="618308" y="523876"/>
                  </a:lnTo>
                  <a:lnTo>
                    <a:pt x="0" y="523876"/>
                  </a:lnTo>
                  <a:lnTo>
                    <a:pt x="0" y="0"/>
                  </a:lnTo>
                  <a:close/>
                </a:path>
              </a:pathLst>
            </a:custGeom>
            <a:blipFill rotWithShape="1">
              <a:blip r:embed="rId6">
                <a:alphaModFix/>
              </a:blip>
              <a:stretch>
                <a:fillRect b="0" l="0" r="0" t="0"/>
              </a:stretch>
            </a:blipFill>
            <a:ln>
              <a:noFill/>
            </a:ln>
          </p:spPr>
        </p:sp>
      </p:grpSp>
      <p:grpSp>
        <p:nvGrpSpPr>
          <p:cNvPr id="332" name="Google Shape;332;p17"/>
          <p:cNvGrpSpPr/>
          <p:nvPr/>
        </p:nvGrpSpPr>
        <p:grpSpPr>
          <a:xfrm>
            <a:off x="6105266" y="789966"/>
            <a:ext cx="257669" cy="257669"/>
            <a:chOff x="0" y="0"/>
            <a:chExt cx="687118" cy="687118"/>
          </a:xfrm>
        </p:grpSpPr>
        <p:grpSp>
          <p:nvGrpSpPr>
            <p:cNvPr id="333" name="Google Shape;333;p17"/>
            <p:cNvGrpSpPr/>
            <p:nvPr/>
          </p:nvGrpSpPr>
          <p:grpSpPr>
            <a:xfrm>
              <a:off x="0" y="0"/>
              <a:ext cx="687118" cy="687118"/>
              <a:chOff x="0" y="0"/>
              <a:chExt cx="812800" cy="812800"/>
            </a:xfrm>
          </p:grpSpPr>
          <p:sp>
            <p:nvSpPr>
              <p:cNvPr id="334" name="Google Shape;334;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C84D"/>
              </a:solidFill>
              <a:ln cap="sq" cmpd="sng" w="38100">
                <a:solidFill>
                  <a:srgbClr val="8D63F5"/>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35" name="Google Shape;335;p17"/>
              <p:cNvSpPr txBox="1"/>
              <p:nvPr/>
            </p:nvSpPr>
            <p:spPr>
              <a:xfrm>
                <a:off x="76200" y="114300"/>
                <a:ext cx="660400" cy="622300"/>
              </a:xfrm>
              <a:prstGeom prst="rect">
                <a:avLst/>
              </a:prstGeom>
              <a:noFill/>
              <a:ln>
                <a:noFill/>
              </a:ln>
            </p:spPr>
            <p:txBody>
              <a:bodyPr anchorCtr="0" anchor="ctr" bIns="25400" lIns="25400" spcFirstLastPara="1" rIns="25400" wrap="square" tIns="25400">
                <a:noAutofit/>
              </a:bodyPr>
              <a:lstStyle/>
              <a:p>
                <a:pPr indent="0" lvl="0" marL="0" marR="0" rtl="0" algn="ctr">
                  <a:lnSpc>
                    <a:spcPct val="13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36" name="Google Shape;336;p17"/>
            <p:cNvSpPr/>
            <p:nvPr/>
          </p:nvSpPr>
          <p:spPr>
            <a:xfrm>
              <a:off x="68810" y="22804"/>
              <a:ext cx="618308" cy="523876"/>
            </a:xfrm>
            <a:custGeom>
              <a:rect b="b" l="l" r="r" t="t"/>
              <a:pathLst>
                <a:path extrusionOk="0" h="523876" w="618308">
                  <a:moveTo>
                    <a:pt x="0" y="0"/>
                  </a:moveTo>
                  <a:lnTo>
                    <a:pt x="618308" y="0"/>
                  </a:lnTo>
                  <a:lnTo>
                    <a:pt x="618308" y="523876"/>
                  </a:lnTo>
                  <a:lnTo>
                    <a:pt x="0" y="523876"/>
                  </a:lnTo>
                  <a:lnTo>
                    <a:pt x="0" y="0"/>
                  </a:lnTo>
                  <a:close/>
                </a:path>
              </a:pathLst>
            </a:custGeom>
            <a:blipFill rotWithShape="1">
              <a:blip r:embed="rId6">
                <a:alphaModFix/>
              </a:blip>
              <a:stretch>
                <a:fillRect b="0" l="0" r="0" t="0"/>
              </a:stretch>
            </a:blipFill>
            <a:ln>
              <a:noFill/>
            </a:ln>
          </p:spPr>
        </p:sp>
      </p:grpSp>
      <p:sp>
        <p:nvSpPr>
          <p:cNvPr id="337" name="Google Shape;337;p17"/>
          <p:cNvSpPr txBox="1"/>
          <p:nvPr/>
        </p:nvSpPr>
        <p:spPr>
          <a:xfrm>
            <a:off x="1238913" y="3075103"/>
            <a:ext cx="1256529" cy="169863"/>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 sz="1000" u="none" cap="none" strike="noStrike">
                <a:solidFill>
                  <a:srgbClr val="000000"/>
                </a:solidFill>
                <a:latin typeface="Nunito"/>
                <a:ea typeface="Nunito"/>
                <a:cs typeface="Nunito"/>
                <a:sym typeface="Nunito"/>
              </a:rPr>
              <a:t>Item One</a:t>
            </a:r>
            <a:endParaRPr sz="700"/>
          </a:p>
        </p:txBody>
      </p:sp>
      <p:sp>
        <p:nvSpPr>
          <p:cNvPr id="338" name="Google Shape;338;p17"/>
          <p:cNvSpPr txBox="1"/>
          <p:nvPr/>
        </p:nvSpPr>
        <p:spPr>
          <a:xfrm>
            <a:off x="6829827" y="469359"/>
            <a:ext cx="1256529" cy="169863"/>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 sz="1000" u="none" cap="none" strike="noStrike">
                <a:solidFill>
                  <a:srgbClr val="000000"/>
                </a:solidFill>
                <a:latin typeface="Nunito"/>
                <a:ea typeface="Nunito"/>
                <a:cs typeface="Nunito"/>
                <a:sym typeface="Nunito"/>
              </a:rPr>
              <a:t>Item One</a:t>
            </a:r>
            <a:endParaRPr sz="700"/>
          </a:p>
        </p:txBody>
      </p:sp>
      <p:sp>
        <p:nvSpPr>
          <p:cNvPr id="339" name="Google Shape;339;p17"/>
          <p:cNvSpPr txBox="1"/>
          <p:nvPr/>
        </p:nvSpPr>
        <p:spPr>
          <a:xfrm>
            <a:off x="1238913" y="3430088"/>
            <a:ext cx="1256529" cy="169863"/>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 sz="1000" u="none" cap="none" strike="noStrike">
                <a:solidFill>
                  <a:srgbClr val="000000"/>
                </a:solidFill>
                <a:latin typeface="Nunito"/>
                <a:ea typeface="Nunito"/>
                <a:cs typeface="Nunito"/>
                <a:sym typeface="Nunito"/>
              </a:rPr>
              <a:t>Item Two</a:t>
            </a:r>
            <a:endParaRPr sz="700"/>
          </a:p>
        </p:txBody>
      </p:sp>
      <p:sp>
        <p:nvSpPr>
          <p:cNvPr id="340" name="Google Shape;340;p17"/>
          <p:cNvSpPr txBox="1"/>
          <p:nvPr/>
        </p:nvSpPr>
        <p:spPr>
          <a:xfrm>
            <a:off x="6829827" y="824345"/>
            <a:ext cx="1256529" cy="169863"/>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 sz="1000" u="none" cap="none" strike="noStrike">
                <a:solidFill>
                  <a:srgbClr val="000000"/>
                </a:solidFill>
                <a:latin typeface="Nunito"/>
                <a:ea typeface="Nunito"/>
                <a:cs typeface="Nunito"/>
                <a:sym typeface="Nunito"/>
              </a:rPr>
              <a:t>Item Two</a:t>
            </a:r>
            <a:endParaRPr sz="700"/>
          </a:p>
        </p:txBody>
      </p:sp>
      <p:grpSp>
        <p:nvGrpSpPr>
          <p:cNvPr id="341" name="Google Shape;341;p17"/>
          <p:cNvGrpSpPr/>
          <p:nvPr/>
        </p:nvGrpSpPr>
        <p:grpSpPr>
          <a:xfrm>
            <a:off x="844532" y="3750695"/>
            <a:ext cx="257669" cy="257669"/>
            <a:chOff x="0" y="0"/>
            <a:chExt cx="812800" cy="812800"/>
          </a:xfrm>
        </p:grpSpPr>
        <p:sp>
          <p:nvSpPr>
            <p:cNvPr id="342" name="Google Shape;342;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C84D"/>
            </a:solidFill>
            <a:ln cap="sq" cmpd="sng" w="38100">
              <a:solidFill>
                <a:srgbClr val="FEF8E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43" name="Google Shape;343;p17"/>
            <p:cNvSpPr txBox="1"/>
            <p:nvPr/>
          </p:nvSpPr>
          <p:spPr>
            <a:xfrm>
              <a:off x="76200" y="114300"/>
              <a:ext cx="660400" cy="622300"/>
            </a:xfrm>
            <a:prstGeom prst="rect">
              <a:avLst/>
            </a:prstGeom>
            <a:noFill/>
            <a:ln>
              <a:noFill/>
            </a:ln>
          </p:spPr>
          <p:txBody>
            <a:bodyPr anchorCtr="0" anchor="ctr" bIns="25400" lIns="25400" spcFirstLastPara="1" rIns="25400" wrap="square" tIns="25400">
              <a:noAutofit/>
            </a:bodyPr>
            <a:lstStyle/>
            <a:p>
              <a:pPr indent="0" lvl="0" marL="0" marR="0" rtl="0" algn="ctr">
                <a:lnSpc>
                  <a:spcPct val="13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44" name="Google Shape;344;p17"/>
          <p:cNvGrpSpPr/>
          <p:nvPr/>
        </p:nvGrpSpPr>
        <p:grpSpPr>
          <a:xfrm>
            <a:off x="6435447" y="1144952"/>
            <a:ext cx="257670" cy="257669"/>
            <a:chOff x="0" y="0"/>
            <a:chExt cx="812800" cy="812800"/>
          </a:xfrm>
        </p:grpSpPr>
        <p:sp>
          <p:nvSpPr>
            <p:cNvPr id="345" name="Google Shape;345;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C84D"/>
            </a:solidFill>
            <a:ln cap="sq" cmpd="sng" w="38100">
              <a:solidFill>
                <a:srgbClr val="FEF8E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46" name="Google Shape;346;p17"/>
            <p:cNvSpPr txBox="1"/>
            <p:nvPr/>
          </p:nvSpPr>
          <p:spPr>
            <a:xfrm>
              <a:off x="76200" y="114300"/>
              <a:ext cx="660400" cy="622300"/>
            </a:xfrm>
            <a:prstGeom prst="rect">
              <a:avLst/>
            </a:prstGeom>
            <a:noFill/>
            <a:ln>
              <a:noFill/>
            </a:ln>
          </p:spPr>
          <p:txBody>
            <a:bodyPr anchorCtr="0" anchor="ctr" bIns="25400" lIns="25400" spcFirstLastPara="1" rIns="25400" wrap="square" tIns="25400">
              <a:noAutofit/>
            </a:bodyPr>
            <a:lstStyle/>
            <a:p>
              <a:pPr indent="0" lvl="0" marL="0" marR="0" rtl="0" algn="ctr">
                <a:lnSpc>
                  <a:spcPct val="13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47" name="Google Shape;347;p17"/>
          <p:cNvGrpSpPr/>
          <p:nvPr/>
        </p:nvGrpSpPr>
        <p:grpSpPr>
          <a:xfrm>
            <a:off x="514350" y="3750695"/>
            <a:ext cx="257669" cy="257669"/>
            <a:chOff x="0" y="0"/>
            <a:chExt cx="687118" cy="687118"/>
          </a:xfrm>
        </p:grpSpPr>
        <p:grpSp>
          <p:nvGrpSpPr>
            <p:cNvPr id="348" name="Google Shape;348;p17"/>
            <p:cNvGrpSpPr/>
            <p:nvPr/>
          </p:nvGrpSpPr>
          <p:grpSpPr>
            <a:xfrm>
              <a:off x="0" y="0"/>
              <a:ext cx="687118" cy="687118"/>
              <a:chOff x="0" y="0"/>
              <a:chExt cx="812800" cy="812800"/>
            </a:xfrm>
          </p:grpSpPr>
          <p:sp>
            <p:nvSpPr>
              <p:cNvPr id="349" name="Google Shape;349;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C84D"/>
              </a:solidFill>
              <a:ln cap="sq" cmpd="sng" w="38100">
                <a:solidFill>
                  <a:srgbClr val="8D63F5"/>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50" name="Google Shape;350;p17"/>
              <p:cNvSpPr txBox="1"/>
              <p:nvPr/>
            </p:nvSpPr>
            <p:spPr>
              <a:xfrm>
                <a:off x="76200" y="114300"/>
                <a:ext cx="660400" cy="622300"/>
              </a:xfrm>
              <a:prstGeom prst="rect">
                <a:avLst/>
              </a:prstGeom>
              <a:noFill/>
              <a:ln>
                <a:noFill/>
              </a:ln>
            </p:spPr>
            <p:txBody>
              <a:bodyPr anchorCtr="0" anchor="ctr" bIns="25400" lIns="25400" spcFirstLastPara="1" rIns="25400" wrap="square" tIns="25400">
                <a:noAutofit/>
              </a:bodyPr>
              <a:lstStyle/>
              <a:p>
                <a:pPr indent="0" lvl="0" marL="0" marR="0" rtl="0" algn="ctr">
                  <a:lnSpc>
                    <a:spcPct val="13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51" name="Google Shape;351;p17"/>
            <p:cNvSpPr/>
            <p:nvPr/>
          </p:nvSpPr>
          <p:spPr>
            <a:xfrm>
              <a:off x="68810" y="22804"/>
              <a:ext cx="618308" cy="523876"/>
            </a:xfrm>
            <a:custGeom>
              <a:rect b="b" l="l" r="r" t="t"/>
              <a:pathLst>
                <a:path extrusionOk="0" h="523876" w="618308">
                  <a:moveTo>
                    <a:pt x="0" y="0"/>
                  </a:moveTo>
                  <a:lnTo>
                    <a:pt x="618308" y="0"/>
                  </a:lnTo>
                  <a:lnTo>
                    <a:pt x="618308" y="523876"/>
                  </a:lnTo>
                  <a:lnTo>
                    <a:pt x="0" y="523876"/>
                  </a:lnTo>
                  <a:lnTo>
                    <a:pt x="0" y="0"/>
                  </a:lnTo>
                  <a:close/>
                </a:path>
              </a:pathLst>
            </a:custGeom>
            <a:blipFill rotWithShape="1">
              <a:blip r:embed="rId6">
                <a:alphaModFix/>
              </a:blip>
              <a:stretch>
                <a:fillRect b="0" l="0" r="0" t="0"/>
              </a:stretch>
            </a:blipFill>
            <a:ln>
              <a:noFill/>
            </a:ln>
          </p:spPr>
        </p:sp>
      </p:grpSp>
      <p:grpSp>
        <p:nvGrpSpPr>
          <p:cNvPr id="352" name="Google Shape;352;p17"/>
          <p:cNvGrpSpPr/>
          <p:nvPr/>
        </p:nvGrpSpPr>
        <p:grpSpPr>
          <a:xfrm>
            <a:off x="6105266" y="1144952"/>
            <a:ext cx="257669" cy="257669"/>
            <a:chOff x="0" y="0"/>
            <a:chExt cx="687118" cy="687118"/>
          </a:xfrm>
        </p:grpSpPr>
        <p:grpSp>
          <p:nvGrpSpPr>
            <p:cNvPr id="353" name="Google Shape;353;p17"/>
            <p:cNvGrpSpPr/>
            <p:nvPr/>
          </p:nvGrpSpPr>
          <p:grpSpPr>
            <a:xfrm>
              <a:off x="0" y="0"/>
              <a:ext cx="687118" cy="687118"/>
              <a:chOff x="0" y="0"/>
              <a:chExt cx="812800" cy="812800"/>
            </a:xfrm>
          </p:grpSpPr>
          <p:sp>
            <p:nvSpPr>
              <p:cNvPr id="354" name="Google Shape;354;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C84D"/>
              </a:solidFill>
              <a:ln cap="sq" cmpd="sng" w="38100">
                <a:solidFill>
                  <a:srgbClr val="8D63F5"/>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55" name="Google Shape;355;p17"/>
              <p:cNvSpPr txBox="1"/>
              <p:nvPr/>
            </p:nvSpPr>
            <p:spPr>
              <a:xfrm>
                <a:off x="76200" y="114300"/>
                <a:ext cx="660400" cy="622300"/>
              </a:xfrm>
              <a:prstGeom prst="rect">
                <a:avLst/>
              </a:prstGeom>
              <a:noFill/>
              <a:ln>
                <a:noFill/>
              </a:ln>
            </p:spPr>
            <p:txBody>
              <a:bodyPr anchorCtr="0" anchor="ctr" bIns="25400" lIns="25400" spcFirstLastPara="1" rIns="25400" wrap="square" tIns="25400">
                <a:noAutofit/>
              </a:bodyPr>
              <a:lstStyle/>
              <a:p>
                <a:pPr indent="0" lvl="0" marL="0" marR="0" rtl="0" algn="ctr">
                  <a:lnSpc>
                    <a:spcPct val="13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56" name="Google Shape;356;p17"/>
            <p:cNvSpPr/>
            <p:nvPr/>
          </p:nvSpPr>
          <p:spPr>
            <a:xfrm>
              <a:off x="68810" y="22804"/>
              <a:ext cx="618308" cy="523876"/>
            </a:xfrm>
            <a:custGeom>
              <a:rect b="b" l="l" r="r" t="t"/>
              <a:pathLst>
                <a:path extrusionOk="0" h="523876" w="618308">
                  <a:moveTo>
                    <a:pt x="0" y="0"/>
                  </a:moveTo>
                  <a:lnTo>
                    <a:pt x="618308" y="0"/>
                  </a:lnTo>
                  <a:lnTo>
                    <a:pt x="618308" y="523876"/>
                  </a:lnTo>
                  <a:lnTo>
                    <a:pt x="0" y="523876"/>
                  </a:lnTo>
                  <a:lnTo>
                    <a:pt x="0" y="0"/>
                  </a:lnTo>
                  <a:close/>
                </a:path>
              </a:pathLst>
            </a:custGeom>
            <a:blipFill rotWithShape="1">
              <a:blip r:embed="rId6">
                <a:alphaModFix/>
              </a:blip>
              <a:stretch>
                <a:fillRect b="0" l="0" r="0" t="0"/>
              </a:stretch>
            </a:blipFill>
            <a:ln>
              <a:noFill/>
            </a:ln>
          </p:spPr>
        </p:sp>
      </p:grpSp>
      <p:sp>
        <p:nvSpPr>
          <p:cNvPr id="357" name="Google Shape;357;p17"/>
          <p:cNvSpPr txBox="1"/>
          <p:nvPr/>
        </p:nvSpPr>
        <p:spPr>
          <a:xfrm>
            <a:off x="1238913" y="3785074"/>
            <a:ext cx="1256529" cy="169863"/>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 sz="1000" u="none" cap="none" strike="noStrike">
                <a:solidFill>
                  <a:srgbClr val="000000"/>
                </a:solidFill>
                <a:latin typeface="Nunito"/>
                <a:ea typeface="Nunito"/>
                <a:cs typeface="Nunito"/>
                <a:sym typeface="Nunito"/>
              </a:rPr>
              <a:t>Item Three</a:t>
            </a:r>
            <a:endParaRPr sz="700"/>
          </a:p>
        </p:txBody>
      </p:sp>
      <p:sp>
        <p:nvSpPr>
          <p:cNvPr id="358" name="Google Shape;358;p17"/>
          <p:cNvSpPr txBox="1"/>
          <p:nvPr/>
        </p:nvSpPr>
        <p:spPr>
          <a:xfrm>
            <a:off x="6829827" y="1179330"/>
            <a:ext cx="1256529" cy="169863"/>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 sz="1000" u="none" cap="none" strike="noStrike">
                <a:solidFill>
                  <a:srgbClr val="000000"/>
                </a:solidFill>
                <a:latin typeface="Nunito"/>
                <a:ea typeface="Nunito"/>
                <a:cs typeface="Nunito"/>
                <a:sym typeface="Nunito"/>
              </a:rPr>
              <a:t>Item Three</a:t>
            </a:r>
            <a:endParaRPr sz="7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C64D"/>
        </a:solidFill>
      </p:bgPr>
    </p:bg>
    <p:spTree>
      <p:nvGrpSpPr>
        <p:cNvPr id="362" name="Shape 362"/>
        <p:cNvGrpSpPr/>
        <p:nvPr/>
      </p:nvGrpSpPr>
      <p:grpSpPr>
        <a:xfrm>
          <a:off x="0" y="0"/>
          <a:ext cx="0" cy="0"/>
          <a:chOff x="0" y="0"/>
          <a:chExt cx="0" cy="0"/>
        </a:xfrm>
      </p:grpSpPr>
      <p:grpSp>
        <p:nvGrpSpPr>
          <p:cNvPr id="363" name="Google Shape;363;p18"/>
          <p:cNvGrpSpPr/>
          <p:nvPr/>
        </p:nvGrpSpPr>
        <p:grpSpPr>
          <a:xfrm>
            <a:off x="470599" y="1361332"/>
            <a:ext cx="4009588" cy="1621579"/>
            <a:chOff x="0" y="0"/>
            <a:chExt cx="2112046" cy="854165"/>
          </a:xfrm>
        </p:grpSpPr>
        <p:sp>
          <p:nvSpPr>
            <p:cNvPr id="364" name="Google Shape;364;p18"/>
            <p:cNvSpPr/>
            <p:nvPr/>
          </p:nvSpPr>
          <p:spPr>
            <a:xfrm>
              <a:off x="0" y="0"/>
              <a:ext cx="2112046" cy="854165"/>
            </a:xfrm>
            <a:custGeom>
              <a:rect b="b" l="l" r="r" t="t"/>
              <a:pathLst>
                <a:path extrusionOk="0" h="854165" w="2112046">
                  <a:moveTo>
                    <a:pt x="49237" y="0"/>
                  </a:moveTo>
                  <a:lnTo>
                    <a:pt x="2062810" y="0"/>
                  </a:lnTo>
                  <a:cubicBezTo>
                    <a:pt x="2075868" y="0"/>
                    <a:pt x="2088392" y="5187"/>
                    <a:pt x="2097625" y="14421"/>
                  </a:cubicBezTo>
                  <a:cubicBezTo>
                    <a:pt x="2106859" y="23655"/>
                    <a:pt x="2112046" y="36178"/>
                    <a:pt x="2112046" y="49237"/>
                  </a:cubicBezTo>
                  <a:lnTo>
                    <a:pt x="2112046" y="804928"/>
                  </a:lnTo>
                  <a:cubicBezTo>
                    <a:pt x="2112046" y="817986"/>
                    <a:pt x="2106859" y="830510"/>
                    <a:pt x="2097625" y="839744"/>
                  </a:cubicBezTo>
                  <a:cubicBezTo>
                    <a:pt x="2088392" y="848977"/>
                    <a:pt x="2075868" y="854165"/>
                    <a:pt x="2062810" y="854165"/>
                  </a:cubicBezTo>
                  <a:lnTo>
                    <a:pt x="49237" y="854165"/>
                  </a:lnTo>
                  <a:cubicBezTo>
                    <a:pt x="36178" y="854165"/>
                    <a:pt x="23655" y="848977"/>
                    <a:pt x="14421" y="839744"/>
                  </a:cubicBezTo>
                  <a:cubicBezTo>
                    <a:pt x="5187" y="830510"/>
                    <a:pt x="0" y="817986"/>
                    <a:pt x="0" y="804928"/>
                  </a:cubicBezTo>
                  <a:lnTo>
                    <a:pt x="0" y="49237"/>
                  </a:lnTo>
                  <a:cubicBezTo>
                    <a:pt x="0" y="36178"/>
                    <a:pt x="5187" y="23655"/>
                    <a:pt x="14421" y="14421"/>
                  </a:cubicBezTo>
                  <a:cubicBezTo>
                    <a:pt x="23655" y="5187"/>
                    <a:pt x="36178" y="0"/>
                    <a:pt x="49237" y="0"/>
                  </a:cubicBezTo>
                  <a:close/>
                </a:path>
              </a:pathLst>
            </a:custGeom>
            <a:solidFill>
              <a:srgbClr val="FEF8E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65" name="Google Shape;365;p18"/>
            <p:cNvSpPr txBox="1"/>
            <p:nvPr/>
          </p:nvSpPr>
          <p:spPr>
            <a:xfrm>
              <a:off x="0" y="38100"/>
              <a:ext cx="2112046" cy="816065"/>
            </a:xfrm>
            <a:prstGeom prst="rect">
              <a:avLst/>
            </a:prstGeom>
            <a:noFill/>
            <a:ln>
              <a:noFill/>
            </a:ln>
          </p:spPr>
          <p:txBody>
            <a:bodyPr anchorCtr="0" anchor="ctr" bIns="25400" lIns="25400" spcFirstLastPara="1" rIns="25400" wrap="square" tIns="25400">
              <a:noAutofit/>
            </a:bodyPr>
            <a:lstStyle/>
            <a:p>
              <a:pPr indent="0" lvl="0" marL="0" marR="0" rtl="0" algn="ctr">
                <a:lnSpc>
                  <a:spcPct val="13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66" name="Google Shape;366;p18"/>
          <p:cNvSpPr txBox="1"/>
          <p:nvPr/>
        </p:nvSpPr>
        <p:spPr>
          <a:xfrm>
            <a:off x="1112107" y="1892875"/>
            <a:ext cx="3126021" cy="169863"/>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 sz="1000" u="none" cap="none" strike="noStrike">
                <a:solidFill>
                  <a:srgbClr val="000000"/>
                </a:solidFill>
                <a:latin typeface="Nunito"/>
                <a:ea typeface="Nunito"/>
                <a:cs typeface="Nunito"/>
                <a:sym typeface="Nunito"/>
              </a:rPr>
              <a:t>Lorem ipsum dolor sit amet, consectetur adipiscing elit</a:t>
            </a:r>
            <a:endParaRPr sz="700"/>
          </a:p>
        </p:txBody>
      </p:sp>
      <p:grpSp>
        <p:nvGrpSpPr>
          <p:cNvPr id="367" name="Google Shape;367;p18"/>
          <p:cNvGrpSpPr/>
          <p:nvPr/>
        </p:nvGrpSpPr>
        <p:grpSpPr>
          <a:xfrm>
            <a:off x="689009" y="1850385"/>
            <a:ext cx="273892" cy="273892"/>
            <a:chOff x="0" y="0"/>
            <a:chExt cx="812800" cy="812800"/>
          </a:xfrm>
        </p:grpSpPr>
        <p:sp>
          <p:nvSpPr>
            <p:cNvPr id="368" name="Google Shape;368;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C84D"/>
            </a:solidFill>
            <a:ln cap="sq" cmpd="sng" w="38100">
              <a:solidFill>
                <a:srgbClr val="8D63F5"/>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69" name="Google Shape;369;p18"/>
            <p:cNvSpPr txBox="1"/>
            <p:nvPr/>
          </p:nvSpPr>
          <p:spPr>
            <a:xfrm>
              <a:off x="76200" y="114300"/>
              <a:ext cx="660400" cy="622300"/>
            </a:xfrm>
            <a:prstGeom prst="rect">
              <a:avLst/>
            </a:prstGeom>
            <a:noFill/>
            <a:ln>
              <a:noFill/>
            </a:ln>
          </p:spPr>
          <p:txBody>
            <a:bodyPr anchorCtr="0" anchor="ctr" bIns="19075" lIns="19075" spcFirstLastPara="1" rIns="19075" wrap="square" tIns="19075">
              <a:noAutofit/>
            </a:bodyPr>
            <a:lstStyle/>
            <a:p>
              <a:pPr indent="0" lvl="0" marL="0" marR="0" rtl="0" algn="ctr">
                <a:lnSpc>
                  <a:spcPct val="13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70" name="Google Shape;370;p18"/>
          <p:cNvSpPr txBox="1"/>
          <p:nvPr/>
        </p:nvSpPr>
        <p:spPr>
          <a:xfrm>
            <a:off x="1112107" y="2256190"/>
            <a:ext cx="3126021" cy="169863"/>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 sz="1000" u="none" cap="none" strike="noStrike">
                <a:solidFill>
                  <a:srgbClr val="000000"/>
                </a:solidFill>
                <a:latin typeface="Nunito"/>
                <a:ea typeface="Nunito"/>
                <a:cs typeface="Nunito"/>
                <a:sym typeface="Nunito"/>
              </a:rPr>
              <a:t>Lorem ipsum dolor sit amet, consectetur adipiscing elit</a:t>
            </a:r>
            <a:endParaRPr sz="700"/>
          </a:p>
        </p:txBody>
      </p:sp>
      <p:grpSp>
        <p:nvGrpSpPr>
          <p:cNvPr id="371" name="Google Shape;371;p18"/>
          <p:cNvGrpSpPr/>
          <p:nvPr/>
        </p:nvGrpSpPr>
        <p:grpSpPr>
          <a:xfrm>
            <a:off x="689009" y="2213701"/>
            <a:ext cx="273892" cy="273892"/>
            <a:chOff x="0" y="0"/>
            <a:chExt cx="812800" cy="812800"/>
          </a:xfrm>
        </p:grpSpPr>
        <p:sp>
          <p:nvSpPr>
            <p:cNvPr id="372" name="Google Shape;372;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C84D"/>
            </a:solidFill>
            <a:ln cap="sq" cmpd="sng" w="38100">
              <a:solidFill>
                <a:srgbClr val="8D63F5"/>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73" name="Google Shape;373;p18"/>
            <p:cNvSpPr txBox="1"/>
            <p:nvPr/>
          </p:nvSpPr>
          <p:spPr>
            <a:xfrm>
              <a:off x="76200" y="114300"/>
              <a:ext cx="660400" cy="622300"/>
            </a:xfrm>
            <a:prstGeom prst="rect">
              <a:avLst/>
            </a:prstGeom>
            <a:noFill/>
            <a:ln>
              <a:noFill/>
            </a:ln>
          </p:spPr>
          <p:txBody>
            <a:bodyPr anchorCtr="0" anchor="ctr" bIns="19075" lIns="19075" spcFirstLastPara="1" rIns="19075" wrap="square" tIns="19075">
              <a:noAutofit/>
            </a:bodyPr>
            <a:lstStyle/>
            <a:p>
              <a:pPr indent="0" lvl="0" marL="0" marR="0" rtl="0" algn="ctr">
                <a:lnSpc>
                  <a:spcPct val="13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74" name="Google Shape;374;p18"/>
          <p:cNvSpPr/>
          <p:nvPr/>
        </p:nvSpPr>
        <p:spPr>
          <a:xfrm>
            <a:off x="716438" y="1859475"/>
            <a:ext cx="246463" cy="208822"/>
          </a:xfrm>
          <a:custGeom>
            <a:rect b="b" l="l" r="r" t="t"/>
            <a:pathLst>
              <a:path extrusionOk="0" h="417643" w="492927">
                <a:moveTo>
                  <a:pt x="0" y="0"/>
                </a:moveTo>
                <a:lnTo>
                  <a:pt x="492927" y="0"/>
                </a:lnTo>
                <a:lnTo>
                  <a:pt x="492927" y="417644"/>
                </a:lnTo>
                <a:lnTo>
                  <a:pt x="0" y="417644"/>
                </a:lnTo>
                <a:lnTo>
                  <a:pt x="0" y="0"/>
                </a:lnTo>
                <a:close/>
              </a:path>
            </a:pathLst>
          </a:custGeom>
          <a:blipFill rotWithShape="1">
            <a:blip r:embed="rId3">
              <a:alphaModFix/>
            </a:blip>
            <a:stretch>
              <a:fillRect b="0" l="0" r="0" t="0"/>
            </a:stretch>
          </a:blipFill>
          <a:ln>
            <a:noFill/>
          </a:ln>
        </p:spPr>
      </p:sp>
      <p:sp>
        <p:nvSpPr>
          <p:cNvPr id="375" name="Google Shape;375;p18"/>
          <p:cNvSpPr txBox="1"/>
          <p:nvPr/>
        </p:nvSpPr>
        <p:spPr>
          <a:xfrm>
            <a:off x="1112107" y="2619506"/>
            <a:ext cx="3126021" cy="169863"/>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 sz="1000" u="none" cap="none" strike="noStrike">
                <a:solidFill>
                  <a:srgbClr val="000000"/>
                </a:solidFill>
                <a:latin typeface="Nunito"/>
                <a:ea typeface="Nunito"/>
                <a:cs typeface="Nunito"/>
                <a:sym typeface="Nunito"/>
              </a:rPr>
              <a:t>Lorem ipsum dolor sit amet, consectetur adipiscing elit</a:t>
            </a:r>
            <a:endParaRPr sz="700"/>
          </a:p>
        </p:txBody>
      </p:sp>
      <p:grpSp>
        <p:nvGrpSpPr>
          <p:cNvPr id="376" name="Google Shape;376;p18"/>
          <p:cNvGrpSpPr/>
          <p:nvPr/>
        </p:nvGrpSpPr>
        <p:grpSpPr>
          <a:xfrm>
            <a:off x="689009" y="2577016"/>
            <a:ext cx="273892" cy="273892"/>
            <a:chOff x="0" y="0"/>
            <a:chExt cx="812800" cy="812800"/>
          </a:xfrm>
        </p:grpSpPr>
        <p:sp>
          <p:nvSpPr>
            <p:cNvPr id="377" name="Google Shape;377;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C84D"/>
            </a:solidFill>
            <a:ln cap="sq" cmpd="sng" w="38100">
              <a:solidFill>
                <a:srgbClr val="8D63F5"/>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78" name="Google Shape;378;p18"/>
            <p:cNvSpPr txBox="1"/>
            <p:nvPr/>
          </p:nvSpPr>
          <p:spPr>
            <a:xfrm>
              <a:off x="76200" y="114300"/>
              <a:ext cx="660400" cy="622300"/>
            </a:xfrm>
            <a:prstGeom prst="rect">
              <a:avLst/>
            </a:prstGeom>
            <a:noFill/>
            <a:ln>
              <a:noFill/>
            </a:ln>
          </p:spPr>
          <p:txBody>
            <a:bodyPr anchorCtr="0" anchor="ctr" bIns="19075" lIns="19075" spcFirstLastPara="1" rIns="19075" wrap="square" tIns="19075">
              <a:noAutofit/>
            </a:bodyPr>
            <a:lstStyle/>
            <a:p>
              <a:pPr indent="0" lvl="0" marL="0" marR="0" rtl="0" algn="ctr">
                <a:lnSpc>
                  <a:spcPct val="13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79" name="Google Shape;379;p18"/>
          <p:cNvSpPr txBox="1"/>
          <p:nvPr/>
        </p:nvSpPr>
        <p:spPr>
          <a:xfrm>
            <a:off x="1102904" y="1502861"/>
            <a:ext cx="1910226" cy="215265"/>
          </a:xfrm>
          <a:prstGeom prst="rect">
            <a:avLst/>
          </a:prstGeom>
          <a:noFill/>
          <a:ln>
            <a:noFill/>
          </a:ln>
        </p:spPr>
        <p:txBody>
          <a:bodyPr anchorCtr="0" anchor="t" bIns="0" lIns="0" spcFirstLastPara="1" rIns="0" wrap="square" tIns="0">
            <a:spAutoFit/>
          </a:bodyPr>
          <a:lstStyle/>
          <a:p>
            <a:pPr indent="0" lvl="0" marL="0" marR="0" rtl="0" algn="l">
              <a:lnSpc>
                <a:spcPct val="112000"/>
              </a:lnSpc>
              <a:spcBef>
                <a:spcPts val="0"/>
              </a:spcBef>
              <a:spcAft>
                <a:spcPts val="0"/>
              </a:spcAft>
              <a:buNone/>
            </a:pPr>
            <a:r>
              <a:rPr b="0" i="0" lang="en" sz="1500" u="none" cap="none" strike="noStrike">
                <a:solidFill>
                  <a:srgbClr val="2E403D"/>
                </a:solidFill>
                <a:latin typeface="Solway"/>
                <a:ea typeface="Solway"/>
                <a:cs typeface="Solway"/>
                <a:sym typeface="Solway"/>
              </a:rPr>
              <a:t>MAIN POINT</a:t>
            </a:r>
            <a:endParaRPr sz="700"/>
          </a:p>
        </p:txBody>
      </p:sp>
      <p:grpSp>
        <p:nvGrpSpPr>
          <p:cNvPr id="380" name="Google Shape;380;p18"/>
          <p:cNvGrpSpPr/>
          <p:nvPr/>
        </p:nvGrpSpPr>
        <p:grpSpPr>
          <a:xfrm>
            <a:off x="4663813" y="1361332"/>
            <a:ext cx="4009588" cy="1621579"/>
            <a:chOff x="0" y="0"/>
            <a:chExt cx="2112046" cy="854165"/>
          </a:xfrm>
        </p:grpSpPr>
        <p:sp>
          <p:nvSpPr>
            <p:cNvPr id="381" name="Google Shape;381;p18"/>
            <p:cNvSpPr/>
            <p:nvPr/>
          </p:nvSpPr>
          <p:spPr>
            <a:xfrm>
              <a:off x="0" y="0"/>
              <a:ext cx="2112046" cy="854165"/>
            </a:xfrm>
            <a:custGeom>
              <a:rect b="b" l="l" r="r" t="t"/>
              <a:pathLst>
                <a:path extrusionOk="0" h="854165" w="2112046">
                  <a:moveTo>
                    <a:pt x="49237" y="0"/>
                  </a:moveTo>
                  <a:lnTo>
                    <a:pt x="2062810" y="0"/>
                  </a:lnTo>
                  <a:cubicBezTo>
                    <a:pt x="2075868" y="0"/>
                    <a:pt x="2088392" y="5187"/>
                    <a:pt x="2097625" y="14421"/>
                  </a:cubicBezTo>
                  <a:cubicBezTo>
                    <a:pt x="2106859" y="23655"/>
                    <a:pt x="2112046" y="36178"/>
                    <a:pt x="2112046" y="49237"/>
                  </a:cubicBezTo>
                  <a:lnTo>
                    <a:pt x="2112046" y="804928"/>
                  </a:lnTo>
                  <a:cubicBezTo>
                    <a:pt x="2112046" y="817986"/>
                    <a:pt x="2106859" y="830510"/>
                    <a:pt x="2097625" y="839744"/>
                  </a:cubicBezTo>
                  <a:cubicBezTo>
                    <a:pt x="2088392" y="848977"/>
                    <a:pt x="2075868" y="854165"/>
                    <a:pt x="2062810" y="854165"/>
                  </a:cubicBezTo>
                  <a:lnTo>
                    <a:pt x="49237" y="854165"/>
                  </a:lnTo>
                  <a:cubicBezTo>
                    <a:pt x="36178" y="854165"/>
                    <a:pt x="23655" y="848977"/>
                    <a:pt x="14421" y="839744"/>
                  </a:cubicBezTo>
                  <a:cubicBezTo>
                    <a:pt x="5187" y="830510"/>
                    <a:pt x="0" y="817986"/>
                    <a:pt x="0" y="804928"/>
                  </a:cubicBezTo>
                  <a:lnTo>
                    <a:pt x="0" y="49237"/>
                  </a:lnTo>
                  <a:cubicBezTo>
                    <a:pt x="0" y="36178"/>
                    <a:pt x="5187" y="23655"/>
                    <a:pt x="14421" y="14421"/>
                  </a:cubicBezTo>
                  <a:cubicBezTo>
                    <a:pt x="23655" y="5187"/>
                    <a:pt x="36178" y="0"/>
                    <a:pt x="49237" y="0"/>
                  </a:cubicBezTo>
                  <a:close/>
                </a:path>
              </a:pathLst>
            </a:custGeom>
            <a:solidFill>
              <a:srgbClr val="FEF8E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82" name="Google Shape;382;p18"/>
            <p:cNvSpPr txBox="1"/>
            <p:nvPr/>
          </p:nvSpPr>
          <p:spPr>
            <a:xfrm>
              <a:off x="0" y="38100"/>
              <a:ext cx="2112046" cy="816065"/>
            </a:xfrm>
            <a:prstGeom prst="rect">
              <a:avLst/>
            </a:prstGeom>
            <a:noFill/>
            <a:ln>
              <a:noFill/>
            </a:ln>
          </p:spPr>
          <p:txBody>
            <a:bodyPr anchorCtr="0" anchor="ctr" bIns="25400" lIns="25400" spcFirstLastPara="1" rIns="25400" wrap="square" tIns="25400">
              <a:noAutofit/>
            </a:bodyPr>
            <a:lstStyle/>
            <a:p>
              <a:pPr indent="0" lvl="0" marL="0" marR="0" rtl="0" algn="ctr">
                <a:lnSpc>
                  <a:spcPct val="13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83" name="Google Shape;383;p18"/>
          <p:cNvSpPr txBox="1"/>
          <p:nvPr/>
        </p:nvSpPr>
        <p:spPr>
          <a:xfrm>
            <a:off x="5305322" y="1892875"/>
            <a:ext cx="3126021" cy="169863"/>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 sz="1000" u="none" cap="none" strike="noStrike">
                <a:solidFill>
                  <a:srgbClr val="000000"/>
                </a:solidFill>
                <a:latin typeface="Nunito"/>
                <a:ea typeface="Nunito"/>
                <a:cs typeface="Nunito"/>
                <a:sym typeface="Nunito"/>
              </a:rPr>
              <a:t>Lorem ipsum dolor sit amet, consectetur adipiscing elit</a:t>
            </a:r>
            <a:endParaRPr sz="700"/>
          </a:p>
        </p:txBody>
      </p:sp>
      <p:grpSp>
        <p:nvGrpSpPr>
          <p:cNvPr id="384" name="Google Shape;384;p18"/>
          <p:cNvGrpSpPr/>
          <p:nvPr/>
        </p:nvGrpSpPr>
        <p:grpSpPr>
          <a:xfrm>
            <a:off x="4882225" y="1850385"/>
            <a:ext cx="273892" cy="273892"/>
            <a:chOff x="0" y="0"/>
            <a:chExt cx="812800" cy="812800"/>
          </a:xfrm>
        </p:grpSpPr>
        <p:sp>
          <p:nvSpPr>
            <p:cNvPr id="385" name="Google Shape;385;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C84D"/>
            </a:solidFill>
            <a:ln cap="sq" cmpd="sng" w="38100">
              <a:solidFill>
                <a:srgbClr val="8D63F5"/>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86" name="Google Shape;386;p18"/>
            <p:cNvSpPr txBox="1"/>
            <p:nvPr/>
          </p:nvSpPr>
          <p:spPr>
            <a:xfrm>
              <a:off x="76200" y="114300"/>
              <a:ext cx="660400" cy="622300"/>
            </a:xfrm>
            <a:prstGeom prst="rect">
              <a:avLst/>
            </a:prstGeom>
            <a:noFill/>
            <a:ln>
              <a:noFill/>
            </a:ln>
          </p:spPr>
          <p:txBody>
            <a:bodyPr anchorCtr="0" anchor="ctr" bIns="19075" lIns="19075" spcFirstLastPara="1" rIns="19075" wrap="square" tIns="19075">
              <a:noAutofit/>
            </a:bodyPr>
            <a:lstStyle/>
            <a:p>
              <a:pPr indent="0" lvl="0" marL="0" marR="0" rtl="0" algn="ctr">
                <a:lnSpc>
                  <a:spcPct val="13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87" name="Google Shape;387;p18"/>
          <p:cNvSpPr txBox="1"/>
          <p:nvPr/>
        </p:nvSpPr>
        <p:spPr>
          <a:xfrm>
            <a:off x="5305322" y="2256190"/>
            <a:ext cx="3126021" cy="169863"/>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 sz="1000" u="none" cap="none" strike="noStrike">
                <a:solidFill>
                  <a:srgbClr val="000000"/>
                </a:solidFill>
                <a:latin typeface="Nunito"/>
                <a:ea typeface="Nunito"/>
                <a:cs typeface="Nunito"/>
                <a:sym typeface="Nunito"/>
              </a:rPr>
              <a:t>Lorem ipsum dolor sit amet, consectetur adipiscing elit</a:t>
            </a:r>
            <a:endParaRPr sz="700"/>
          </a:p>
        </p:txBody>
      </p:sp>
      <p:grpSp>
        <p:nvGrpSpPr>
          <p:cNvPr id="388" name="Google Shape;388;p18"/>
          <p:cNvGrpSpPr/>
          <p:nvPr/>
        </p:nvGrpSpPr>
        <p:grpSpPr>
          <a:xfrm>
            <a:off x="4882225" y="2213701"/>
            <a:ext cx="273892" cy="273892"/>
            <a:chOff x="0" y="0"/>
            <a:chExt cx="812800" cy="812800"/>
          </a:xfrm>
        </p:grpSpPr>
        <p:sp>
          <p:nvSpPr>
            <p:cNvPr id="389" name="Google Shape;389;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C84D"/>
            </a:solidFill>
            <a:ln cap="sq" cmpd="sng" w="38100">
              <a:solidFill>
                <a:srgbClr val="8D63F5"/>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90" name="Google Shape;390;p18"/>
            <p:cNvSpPr txBox="1"/>
            <p:nvPr/>
          </p:nvSpPr>
          <p:spPr>
            <a:xfrm>
              <a:off x="76200" y="114300"/>
              <a:ext cx="660400" cy="622300"/>
            </a:xfrm>
            <a:prstGeom prst="rect">
              <a:avLst/>
            </a:prstGeom>
            <a:noFill/>
            <a:ln>
              <a:noFill/>
            </a:ln>
          </p:spPr>
          <p:txBody>
            <a:bodyPr anchorCtr="0" anchor="ctr" bIns="19075" lIns="19075" spcFirstLastPara="1" rIns="19075" wrap="square" tIns="19075">
              <a:noAutofit/>
            </a:bodyPr>
            <a:lstStyle/>
            <a:p>
              <a:pPr indent="0" lvl="0" marL="0" marR="0" rtl="0" algn="ctr">
                <a:lnSpc>
                  <a:spcPct val="13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91" name="Google Shape;391;p18"/>
          <p:cNvSpPr/>
          <p:nvPr/>
        </p:nvSpPr>
        <p:spPr>
          <a:xfrm>
            <a:off x="4909653" y="1859475"/>
            <a:ext cx="246464" cy="208822"/>
          </a:xfrm>
          <a:custGeom>
            <a:rect b="b" l="l" r="r" t="t"/>
            <a:pathLst>
              <a:path extrusionOk="0" h="417643" w="492927">
                <a:moveTo>
                  <a:pt x="0" y="0"/>
                </a:moveTo>
                <a:lnTo>
                  <a:pt x="492927" y="0"/>
                </a:lnTo>
                <a:lnTo>
                  <a:pt x="492927" y="417644"/>
                </a:lnTo>
                <a:lnTo>
                  <a:pt x="0" y="417644"/>
                </a:lnTo>
                <a:lnTo>
                  <a:pt x="0" y="0"/>
                </a:lnTo>
                <a:close/>
              </a:path>
            </a:pathLst>
          </a:custGeom>
          <a:blipFill rotWithShape="1">
            <a:blip r:embed="rId3">
              <a:alphaModFix/>
            </a:blip>
            <a:stretch>
              <a:fillRect b="0" l="0" r="0" t="0"/>
            </a:stretch>
          </a:blipFill>
          <a:ln>
            <a:noFill/>
          </a:ln>
        </p:spPr>
      </p:sp>
      <p:sp>
        <p:nvSpPr>
          <p:cNvPr id="392" name="Google Shape;392;p18"/>
          <p:cNvSpPr txBox="1"/>
          <p:nvPr/>
        </p:nvSpPr>
        <p:spPr>
          <a:xfrm>
            <a:off x="5305322" y="2619506"/>
            <a:ext cx="3126021" cy="169863"/>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 sz="1000" u="none" cap="none" strike="noStrike">
                <a:solidFill>
                  <a:srgbClr val="000000"/>
                </a:solidFill>
                <a:latin typeface="Nunito"/>
                <a:ea typeface="Nunito"/>
                <a:cs typeface="Nunito"/>
                <a:sym typeface="Nunito"/>
              </a:rPr>
              <a:t>Lorem ipsum dolor sit amet, consectetur adipiscing elit</a:t>
            </a:r>
            <a:endParaRPr sz="700"/>
          </a:p>
        </p:txBody>
      </p:sp>
      <p:grpSp>
        <p:nvGrpSpPr>
          <p:cNvPr id="393" name="Google Shape;393;p18"/>
          <p:cNvGrpSpPr/>
          <p:nvPr/>
        </p:nvGrpSpPr>
        <p:grpSpPr>
          <a:xfrm>
            <a:off x="4882225" y="2577016"/>
            <a:ext cx="273892" cy="273892"/>
            <a:chOff x="0" y="0"/>
            <a:chExt cx="812800" cy="812800"/>
          </a:xfrm>
        </p:grpSpPr>
        <p:sp>
          <p:nvSpPr>
            <p:cNvPr id="394" name="Google Shape;394;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C84D"/>
            </a:solidFill>
            <a:ln cap="sq" cmpd="sng" w="38100">
              <a:solidFill>
                <a:srgbClr val="8D63F5"/>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95" name="Google Shape;395;p18"/>
            <p:cNvSpPr txBox="1"/>
            <p:nvPr/>
          </p:nvSpPr>
          <p:spPr>
            <a:xfrm>
              <a:off x="76200" y="114300"/>
              <a:ext cx="660400" cy="622300"/>
            </a:xfrm>
            <a:prstGeom prst="rect">
              <a:avLst/>
            </a:prstGeom>
            <a:noFill/>
            <a:ln>
              <a:noFill/>
            </a:ln>
          </p:spPr>
          <p:txBody>
            <a:bodyPr anchorCtr="0" anchor="ctr" bIns="19075" lIns="19075" spcFirstLastPara="1" rIns="19075" wrap="square" tIns="19075">
              <a:noAutofit/>
            </a:bodyPr>
            <a:lstStyle/>
            <a:p>
              <a:pPr indent="0" lvl="0" marL="0" marR="0" rtl="0" algn="ctr">
                <a:lnSpc>
                  <a:spcPct val="13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96" name="Google Shape;396;p18"/>
          <p:cNvSpPr txBox="1"/>
          <p:nvPr/>
        </p:nvSpPr>
        <p:spPr>
          <a:xfrm>
            <a:off x="5296119" y="1502861"/>
            <a:ext cx="1910226" cy="215265"/>
          </a:xfrm>
          <a:prstGeom prst="rect">
            <a:avLst/>
          </a:prstGeom>
          <a:noFill/>
          <a:ln>
            <a:noFill/>
          </a:ln>
        </p:spPr>
        <p:txBody>
          <a:bodyPr anchorCtr="0" anchor="t" bIns="0" lIns="0" spcFirstLastPara="1" rIns="0" wrap="square" tIns="0">
            <a:spAutoFit/>
          </a:bodyPr>
          <a:lstStyle/>
          <a:p>
            <a:pPr indent="0" lvl="0" marL="0" marR="0" rtl="0" algn="l">
              <a:lnSpc>
                <a:spcPct val="112000"/>
              </a:lnSpc>
              <a:spcBef>
                <a:spcPts val="0"/>
              </a:spcBef>
              <a:spcAft>
                <a:spcPts val="0"/>
              </a:spcAft>
              <a:buNone/>
            </a:pPr>
            <a:r>
              <a:rPr b="0" i="0" lang="en" sz="1500" u="none" cap="none" strike="noStrike">
                <a:solidFill>
                  <a:srgbClr val="2E403D"/>
                </a:solidFill>
                <a:latin typeface="Solway"/>
                <a:ea typeface="Solway"/>
                <a:cs typeface="Solway"/>
                <a:sym typeface="Solway"/>
              </a:rPr>
              <a:t>MAIN POINT</a:t>
            </a:r>
            <a:endParaRPr sz="700"/>
          </a:p>
        </p:txBody>
      </p:sp>
      <p:grpSp>
        <p:nvGrpSpPr>
          <p:cNvPr id="397" name="Google Shape;397;p18"/>
          <p:cNvGrpSpPr/>
          <p:nvPr/>
        </p:nvGrpSpPr>
        <p:grpSpPr>
          <a:xfrm>
            <a:off x="470599" y="3143212"/>
            <a:ext cx="4009588" cy="1621579"/>
            <a:chOff x="0" y="0"/>
            <a:chExt cx="2112046" cy="854165"/>
          </a:xfrm>
        </p:grpSpPr>
        <p:sp>
          <p:nvSpPr>
            <p:cNvPr id="398" name="Google Shape;398;p18"/>
            <p:cNvSpPr/>
            <p:nvPr/>
          </p:nvSpPr>
          <p:spPr>
            <a:xfrm>
              <a:off x="0" y="0"/>
              <a:ext cx="2112046" cy="854165"/>
            </a:xfrm>
            <a:custGeom>
              <a:rect b="b" l="l" r="r" t="t"/>
              <a:pathLst>
                <a:path extrusionOk="0" h="854165" w="2112046">
                  <a:moveTo>
                    <a:pt x="49237" y="0"/>
                  </a:moveTo>
                  <a:lnTo>
                    <a:pt x="2062810" y="0"/>
                  </a:lnTo>
                  <a:cubicBezTo>
                    <a:pt x="2075868" y="0"/>
                    <a:pt x="2088392" y="5187"/>
                    <a:pt x="2097625" y="14421"/>
                  </a:cubicBezTo>
                  <a:cubicBezTo>
                    <a:pt x="2106859" y="23655"/>
                    <a:pt x="2112046" y="36178"/>
                    <a:pt x="2112046" y="49237"/>
                  </a:cubicBezTo>
                  <a:lnTo>
                    <a:pt x="2112046" y="804928"/>
                  </a:lnTo>
                  <a:cubicBezTo>
                    <a:pt x="2112046" y="817986"/>
                    <a:pt x="2106859" y="830510"/>
                    <a:pt x="2097625" y="839744"/>
                  </a:cubicBezTo>
                  <a:cubicBezTo>
                    <a:pt x="2088392" y="848977"/>
                    <a:pt x="2075868" y="854165"/>
                    <a:pt x="2062810" y="854165"/>
                  </a:cubicBezTo>
                  <a:lnTo>
                    <a:pt x="49237" y="854165"/>
                  </a:lnTo>
                  <a:cubicBezTo>
                    <a:pt x="36178" y="854165"/>
                    <a:pt x="23655" y="848977"/>
                    <a:pt x="14421" y="839744"/>
                  </a:cubicBezTo>
                  <a:cubicBezTo>
                    <a:pt x="5187" y="830510"/>
                    <a:pt x="0" y="817986"/>
                    <a:pt x="0" y="804928"/>
                  </a:cubicBezTo>
                  <a:lnTo>
                    <a:pt x="0" y="49237"/>
                  </a:lnTo>
                  <a:cubicBezTo>
                    <a:pt x="0" y="36178"/>
                    <a:pt x="5187" y="23655"/>
                    <a:pt x="14421" y="14421"/>
                  </a:cubicBezTo>
                  <a:cubicBezTo>
                    <a:pt x="23655" y="5187"/>
                    <a:pt x="36178" y="0"/>
                    <a:pt x="49237" y="0"/>
                  </a:cubicBezTo>
                  <a:close/>
                </a:path>
              </a:pathLst>
            </a:custGeom>
            <a:solidFill>
              <a:srgbClr val="FEF8E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99" name="Google Shape;399;p18"/>
            <p:cNvSpPr txBox="1"/>
            <p:nvPr/>
          </p:nvSpPr>
          <p:spPr>
            <a:xfrm>
              <a:off x="0" y="38100"/>
              <a:ext cx="2112046" cy="816065"/>
            </a:xfrm>
            <a:prstGeom prst="rect">
              <a:avLst/>
            </a:prstGeom>
            <a:noFill/>
            <a:ln>
              <a:noFill/>
            </a:ln>
          </p:spPr>
          <p:txBody>
            <a:bodyPr anchorCtr="0" anchor="ctr" bIns="25400" lIns="25400" spcFirstLastPara="1" rIns="25400" wrap="square" tIns="25400">
              <a:noAutofit/>
            </a:bodyPr>
            <a:lstStyle/>
            <a:p>
              <a:pPr indent="0" lvl="0" marL="0" marR="0" rtl="0" algn="ctr">
                <a:lnSpc>
                  <a:spcPct val="13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00" name="Google Shape;400;p18"/>
          <p:cNvSpPr txBox="1"/>
          <p:nvPr/>
        </p:nvSpPr>
        <p:spPr>
          <a:xfrm>
            <a:off x="1112107" y="3674754"/>
            <a:ext cx="3126021" cy="169863"/>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 sz="1000" u="none" cap="none" strike="noStrike">
                <a:solidFill>
                  <a:srgbClr val="000000"/>
                </a:solidFill>
                <a:latin typeface="Nunito"/>
                <a:ea typeface="Nunito"/>
                <a:cs typeface="Nunito"/>
                <a:sym typeface="Nunito"/>
              </a:rPr>
              <a:t>Lorem ipsum dolor sit amet, consectetur adipiscing elit</a:t>
            </a:r>
            <a:endParaRPr sz="700"/>
          </a:p>
        </p:txBody>
      </p:sp>
      <p:grpSp>
        <p:nvGrpSpPr>
          <p:cNvPr id="401" name="Google Shape;401;p18"/>
          <p:cNvGrpSpPr/>
          <p:nvPr/>
        </p:nvGrpSpPr>
        <p:grpSpPr>
          <a:xfrm>
            <a:off x="689009" y="3632264"/>
            <a:ext cx="273892" cy="273892"/>
            <a:chOff x="0" y="0"/>
            <a:chExt cx="812800" cy="812800"/>
          </a:xfrm>
        </p:grpSpPr>
        <p:sp>
          <p:nvSpPr>
            <p:cNvPr id="402" name="Google Shape;402;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C84D"/>
            </a:solidFill>
            <a:ln cap="sq" cmpd="sng" w="38100">
              <a:solidFill>
                <a:srgbClr val="8D63F5"/>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03" name="Google Shape;403;p18"/>
            <p:cNvSpPr txBox="1"/>
            <p:nvPr/>
          </p:nvSpPr>
          <p:spPr>
            <a:xfrm>
              <a:off x="76200" y="114300"/>
              <a:ext cx="660400" cy="622300"/>
            </a:xfrm>
            <a:prstGeom prst="rect">
              <a:avLst/>
            </a:prstGeom>
            <a:noFill/>
            <a:ln>
              <a:noFill/>
            </a:ln>
          </p:spPr>
          <p:txBody>
            <a:bodyPr anchorCtr="0" anchor="ctr" bIns="19075" lIns="19075" spcFirstLastPara="1" rIns="19075" wrap="square" tIns="19075">
              <a:noAutofit/>
            </a:bodyPr>
            <a:lstStyle/>
            <a:p>
              <a:pPr indent="0" lvl="0" marL="0" marR="0" rtl="0" algn="ctr">
                <a:lnSpc>
                  <a:spcPct val="13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04" name="Google Shape;404;p18"/>
          <p:cNvSpPr txBox="1"/>
          <p:nvPr/>
        </p:nvSpPr>
        <p:spPr>
          <a:xfrm>
            <a:off x="1112107" y="4038069"/>
            <a:ext cx="3126021" cy="169863"/>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 sz="1000" u="none" cap="none" strike="noStrike">
                <a:solidFill>
                  <a:srgbClr val="000000"/>
                </a:solidFill>
                <a:latin typeface="Nunito"/>
                <a:ea typeface="Nunito"/>
                <a:cs typeface="Nunito"/>
                <a:sym typeface="Nunito"/>
              </a:rPr>
              <a:t>Lorem ipsum dolor sit amet, consectetur adipiscing elit</a:t>
            </a:r>
            <a:endParaRPr sz="700"/>
          </a:p>
        </p:txBody>
      </p:sp>
      <p:grpSp>
        <p:nvGrpSpPr>
          <p:cNvPr id="405" name="Google Shape;405;p18"/>
          <p:cNvGrpSpPr/>
          <p:nvPr/>
        </p:nvGrpSpPr>
        <p:grpSpPr>
          <a:xfrm>
            <a:off x="689009" y="3995580"/>
            <a:ext cx="273892" cy="273892"/>
            <a:chOff x="0" y="0"/>
            <a:chExt cx="812800" cy="812800"/>
          </a:xfrm>
        </p:grpSpPr>
        <p:sp>
          <p:nvSpPr>
            <p:cNvPr id="406" name="Google Shape;406;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C84D"/>
            </a:solidFill>
            <a:ln cap="sq" cmpd="sng" w="38100">
              <a:solidFill>
                <a:srgbClr val="8D63F5"/>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07" name="Google Shape;407;p18"/>
            <p:cNvSpPr txBox="1"/>
            <p:nvPr/>
          </p:nvSpPr>
          <p:spPr>
            <a:xfrm>
              <a:off x="76200" y="114300"/>
              <a:ext cx="660400" cy="622300"/>
            </a:xfrm>
            <a:prstGeom prst="rect">
              <a:avLst/>
            </a:prstGeom>
            <a:noFill/>
            <a:ln>
              <a:noFill/>
            </a:ln>
          </p:spPr>
          <p:txBody>
            <a:bodyPr anchorCtr="0" anchor="ctr" bIns="19075" lIns="19075" spcFirstLastPara="1" rIns="19075" wrap="square" tIns="19075">
              <a:noAutofit/>
            </a:bodyPr>
            <a:lstStyle/>
            <a:p>
              <a:pPr indent="0" lvl="0" marL="0" marR="0" rtl="0" algn="ctr">
                <a:lnSpc>
                  <a:spcPct val="13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08" name="Google Shape;408;p18"/>
          <p:cNvSpPr/>
          <p:nvPr/>
        </p:nvSpPr>
        <p:spPr>
          <a:xfrm>
            <a:off x="716438" y="3641354"/>
            <a:ext cx="246463" cy="208821"/>
          </a:xfrm>
          <a:custGeom>
            <a:rect b="b" l="l" r="r" t="t"/>
            <a:pathLst>
              <a:path extrusionOk="0" h="417643" w="492927">
                <a:moveTo>
                  <a:pt x="0" y="0"/>
                </a:moveTo>
                <a:lnTo>
                  <a:pt x="492927" y="0"/>
                </a:lnTo>
                <a:lnTo>
                  <a:pt x="492927" y="417644"/>
                </a:lnTo>
                <a:lnTo>
                  <a:pt x="0" y="417644"/>
                </a:lnTo>
                <a:lnTo>
                  <a:pt x="0" y="0"/>
                </a:lnTo>
                <a:close/>
              </a:path>
            </a:pathLst>
          </a:custGeom>
          <a:blipFill rotWithShape="1">
            <a:blip r:embed="rId3">
              <a:alphaModFix/>
            </a:blip>
            <a:stretch>
              <a:fillRect b="0" l="0" r="0" t="0"/>
            </a:stretch>
          </a:blipFill>
          <a:ln>
            <a:noFill/>
          </a:ln>
        </p:spPr>
      </p:sp>
      <p:sp>
        <p:nvSpPr>
          <p:cNvPr id="409" name="Google Shape;409;p18"/>
          <p:cNvSpPr txBox="1"/>
          <p:nvPr/>
        </p:nvSpPr>
        <p:spPr>
          <a:xfrm>
            <a:off x="1112107" y="4401385"/>
            <a:ext cx="3126021" cy="169863"/>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 sz="1000" u="none" cap="none" strike="noStrike">
                <a:solidFill>
                  <a:srgbClr val="000000"/>
                </a:solidFill>
                <a:latin typeface="Nunito"/>
                <a:ea typeface="Nunito"/>
                <a:cs typeface="Nunito"/>
                <a:sym typeface="Nunito"/>
              </a:rPr>
              <a:t>Lorem ipsum dolor sit amet, consectetur adipiscing elit</a:t>
            </a:r>
            <a:endParaRPr sz="700"/>
          </a:p>
        </p:txBody>
      </p:sp>
      <p:grpSp>
        <p:nvGrpSpPr>
          <p:cNvPr id="410" name="Google Shape;410;p18"/>
          <p:cNvGrpSpPr/>
          <p:nvPr/>
        </p:nvGrpSpPr>
        <p:grpSpPr>
          <a:xfrm>
            <a:off x="689009" y="4358895"/>
            <a:ext cx="273892" cy="273892"/>
            <a:chOff x="0" y="0"/>
            <a:chExt cx="812800" cy="812800"/>
          </a:xfrm>
        </p:grpSpPr>
        <p:sp>
          <p:nvSpPr>
            <p:cNvPr id="411" name="Google Shape;411;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C84D"/>
            </a:solidFill>
            <a:ln cap="sq" cmpd="sng" w="38100">
              <a:solidFill>
                <a:srgbClr val="8D63F5"/>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12" name="Google Shape;412;p18"/>
            <p:cNvSpPr txBox="1"/>
            <p:nvPr/>
          </p:nvSpPr>
          <p:spPr>
            <a:xfrm>
              <a:off x="76200" y="114300"/>
              <a:ext cx="660400" cy="622300"/>
            </a:xfrm>
            <a:prstGeom prst="rect">
              <a:avLst/>
            </a:prstGeom>
            <a:noFill/>
            <a:ln>
              <a:noFill/>
            </a:ln>
          </p:spPr>
          <p:txBody>
            <a:bodyPr anchorCtr="0" anchor="ctr" bIns="19075" lIns="19075" spcFirstLastPara="1" rIns="19075" wrap="square" tIns="19075">
              <a:noAutofit/>
            </a:bodyPr>
            <a:lstStyle/>
            <a:p>
              <a:pPr indent="0" lvl="0" marL="0" marR="0" rtl="0" algn="ctr">
                <a:lnSpc>
                  <a:spcPct val="13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13" name="Google Shape;413;p18"/>
          <p:cNvSpPr txBox="1"/>
          <p:nvPr/>
        </p:nvSpPr>
        <p:spPr>
          <a:xfrm>
            <a:off x="1102904" y="3284740"/>
            <a:ext cx="1910226" cy="215265"/>
          </a:xfrm>
          <a:prstGeom prst="rect">
            <a:avLst/>
          </a:prstGeom>
          <a:noFill/>
          <a:ln>
            <a:noFill/>
          </a:ln>
        </p:spPr>
        <p:txBody>
          <a:bodyPr anchorCtr="0" anchor="t" bIns="0" lIns="0" spcFirstLastPara="1" rIns="0" wrap="square" tIns="0">
            <a:spAutoFit/>
          </a:bodyPr>
          <a:lstStyle/>
          <a:p>
            <a:pPr indent="0" lvl="0" marL="0" marR="0" rtl="0" algn="l">
              <a:lnSpc>
                <a:spcPct val="112000"/>
              </a:lnSpc>
              <a:spcBef>
                <a:spcPts val="0"/>
              </a:spcBef>
              <a:spcAft>
                <a:spcPts val="0"/>
              </a:spcAft>
              <a:buNone/>
            </a:pPr>
            <a:r>
              <a:rPr b="0" i="0" lang="en" sz="1500" u="none" cap="none" strike="noStrike">
                <a:solidFill>
                  <a:srgbClr val="2E403D"/>
                </a:solidFill>
                <a:latin typeface="Solway"/>
                <a:ea typeface="Solway"/>
                <a:cs typeface="Solway"/>
                <a:sym typeface="Solway"/>
              </a:rPr>
              <a:t>MAIN POINT</a:t>
            </a:r>
            <a:endParaRPr sz="700"/>
          </a:p>
        </p:txBody>
      </p:sp>
      <p:sp>
        <p:nvSpPr>
          <p:cNvPr id="414" name="Google Shape;414;p18"/>
          <p:cNvSpPr/>
          <p:nvPr/>
        </p:nvSpPr>
        <p:spPr>
          <a:xfrm>
            <a:off x="5354423" y="3085334"/>
            <a:ext cx="2872005" cy="2057400"/>
          </a:xfrm>
          <a:custGeom>
            <a:rect b="b" l="l" r="r" t="t"/>
            <a:pathLst>
              <a:path extrusionOk="0" h="4114800" w="5744010">
                <a:moveTo>
                  <a:pt x="0" y="0"/>
                </a:moveTo>
                <a:lnTo>
                  <a:pt x="5744010" y="0"/>
                </a:lnTo>
                <a:lnTo>
                  <a:pt x="5744010" y="4114800"/>
                </a:lnTo>
                <a:lnTo>
                  <a:pt x="0" y="4114800"/>
                </a:lnTo>
                <a:lnTo>
                  <a:pt x="0" y="0"/>
                </a:lnTo>
                <a:close/>
              </a:path>
            </a:pathLst>
          </a:custGeom>
          <a:blipFill rotWithShape="1">
            <a:blip r:embed="rId4">
              <a:alphaModFix/>
            </a:blip>
            <a:stretch>
              <a:fillRect b="0" l="0" r="0" t="0"/>
            </a:stretch>
          </a:blipFill>
          <a:ln>
            <a:noFill/>
          </a:ln>
        </p:spPr>
      </p:sp>
      <p:sp>
        <p:nvSpPr>
          <p:cNvPr id="415" name="Google Shape;415;p18"/>
          <p:cNvSpPr txBox="1"/>
          <p:nvPr/>
        </p:nvSpPr>
        <p:spPr>
          <a:xfrm>
            <a:off x="514350" y="336964"/>
            <a:ext cx="8115300" cy="921946"/>
          </a:xfrm>
          <a:prstGeom prst="rect">
            <a:avLst/>
          </a:prstGeom>
          <a:noFill/>
          <a:ln>
            <a:noFill/>
          </a:ln>
        </p:spPr>
        <p:txBody>
          <a:bodyPr anchorCtr="0" anchor="t" bIns="0" lIns="0" spcFirstLastPara="1" rIns="0" wrap="square" tIns="0">
            <a:spAutoFit/>
          </a:bodyPr>
          <a:lstStyle/>
          <a:p>
            <a:pPr indent="0" lvl="0" marL="0" marR="0" rtl="0" algn="ctr">
              <a:lnSpc>
                <a:spcPct val="111998"/>
              </a:lnSpc>
              <a:spcBef>
                <a:spcPts val="0"/>
              </a:spcBef>
              <a:spcAft>
                <a:spcPts val="0"/>
              </a:spcAft>
              <a:buNone/>
            </a:pPr>
            <a:r>
              <a:rPr b="0" i="0" lang="en" sz="6400" u="none" cap="none" strike="noStrike">
                <a:solidFill>
                  <a:srgbClr val="8D63F5"/>
                </a:solidFill>
                <a:latin typeface="Lilita One"/>
                <a:ea typeface="Lilita One"/>
                <a:cs typeface="Lilita One"/>
                <a:sym typeface="Lilita One"/>
              </a:rPr>
              <a:t>CHECKLIST PAGE</a:t>
            </a:r>
            <a:endParaRPr sz="7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C64D"/>
        </a:solidFill>
      </p:bgPr>
    </p:bg>
    <p:spTree>
      <p:nvGrpSpPr>
        <p:cNvPr id="419" name="Shape 419"/>
        <p:cNvGrpSpPr/>
        <p:nvPr/>
      </p:nvGrpSpPr>
      <p:grpSpPr>
        <a:xfrm>
          <a:off x="0" y="0"/>
          <a:ext cx="0" cy="0"/>
          <a:chOff x="0" y="0"/>
          <a:chExt cx="0" cy="0"/>
        </a:xfrm>
      </p:grpSpPr>
      <p:sp>
        <p:nvSpPr>
          <p:cNvPr id="420" name="Google Shape;420;p19"/>
          <p:cNvSpPr txBox="1"/>
          <p:nvPr/>
        </p:nvSpPr>
        <p:spPr>
          <a:xfrm>
            <a:off x="1329855" y="319858"/>
            <a:ext cx="6484289" cy="921945"/>
          </a:xfrm>
          <a:prstGeom prst="rect">
            <a:avLst/>
          </a:prstGeom>
          <a:noFill/>
          <a:ln>
            <a:noFill/>
          </a:ln>
        </p:spPr>
        <p:txBody>
          <a:bodyPr anchorCtr="0" anchor="t" bIns="0" lIns="0" spcFirstLastPara="1" rIns="0" wrap="square" tIns="0">
            <a:spAutoFit/>
          </a:bodyPr>
          <a:lstStyle/>
          <a:p>
            <a:pPr indent="0" lvl="0" marL="0" marR="0" rtl="0" algn="ctr">
              <a:lnSpc>
                <a:spcPct val="111998"/>
              </a:lnSpc>
              <a:spcBef>
                <a:spcPts val="0"/>
              </a:spcBef>
              <a:spcAft>
                <a:spcPts val="0"/>
              </a:spcAft>
              <a:buNone/>
            </a:pPr>
            <a:r>
              <a:rPr b="0" i="0" lang="en" sz="6400" u="none" cap="none" strike="noStrike">
                <a:solidFill>
                  <a:srgbClr val="8D63F5"/>
                </a:solidFill>
                <a:latin typeface="Lilita One"/>
                <a:ea typeface="Lilita One"/>
                <a:cs typeface="Lilita One"/>
                <a:sym typeface="Lilita One"/>
              </a:rPr>
              <a:t>PIE CHART PAGE</a:t>
            </a:r>
            <a:endParaRPr sz="700"/>
          </a:p>
        </p:txBody>
      </p:sp>
      <p:pic>
        <p:nvPicPr>
          <p:cNvPr id="421" name="Google Shape;421;p19"/>
          <p:cNvPicPr preferRelativeResize="0"/>
          <p:nvPr/>
        </p:nvPicPr>
        <p:blipFill rotWithShape="1">
          <a:blip r:embed="rId3">
            <a:alphaModFix/>
          </a:blip>
          <a:srcRect b="0" l="0" r="0" t="0"/>
          <a:stretch/>
        </p:blipFill>
        <p:spPr>
          <a:xfrm>
            <a:off x="448315" y="1316024"/>
            <a:ext cx="3643839" cy="3578063"/>
          </a:xfrm>
          <a:prstGeom prst="rect">
            <a:avLst/>
          </a:prstGeom>
          <a:noFill/>
          <a:ln>
            <a:noFill/>
          </a:ln>
        </p:spPr>
      </p:pic>
      <p:sp>
        <p:nvSpPr>
          <p:cNvPr id="422" name="Google Shape;422;p19"/>
          <p:cNvSpPr txBox="1"/>
          <p:nvPr/>
        </p:nvSpPr>
        <p:spPr>
          <a:xfrm>
            <a:off x="5014319" y="2674949"/>
            <a:ext cx="769742" cy="215265"/>
          </a:xfrm>
          <a:prstGeom prst="rect">
            <a:avLst/>
          </a:prstGeom>
          <a:noFill/>
          <a:ln>
            <a:noFill/>
          </a:ln>
        </p:spPr>
        <p:txBody>
          <a:bodyPr anchorCtr="0" anchor="t" bIns="0" lIns="0" spcFirstLastPara="1" rIns="0" wrap="square" tIns="0">
            <a:spAutoFit/>
          </a:bodyPr>
          <a:lstStyle/>
          <a:p>
            <a:pPr indent="0" lvl="0" marL="0" marR="0" rtl="0" algn="l">
              <a:lnSpc>
                <a:spcPct val="112000"/>
              </a:lnSpc>
              <a:spcBef>
                <a:spcPts val="0"/>
              </a:spcBef>
              <a:spcAft>
                <a:spcPts val="0"/>
              </a:spcAft>
              <a:buNone/>
            </a:pPr>
            <a:r>
              <a:rPr b="0" i="0" lang="en" sz="1500" u="none" cap="none" strike="noStrike">
                <a:solidFill>
                  <a:srgbClr val="2E403D"/>
                </a:solidFill>
                <a:latin typeface="Solway"/>
                <a:ea typeface="Solway"/>
                <a:cs typeface="Solway"/>
                <a:sym typeface="Solway"/>
              </a:rPr>
              <a:t>ITEM 1</a:t>
            </a:r>
            <a:endParaRPr sz="700"/>
          </a:p>
        </p:txBody>
      </p:sp>
      <p:sp>
        <p:nvSpPr>
          <p:cNvPr id="423" name="Google Shape;423;p19"/>
          <p:cNvSpPr txBox="1"/>
          <p:nvPr/>
        </p:nvSpPr>
        <p:spPr>
          <a:xfrm>
            <a:off x="5014319" y="3863891"/>
            <a:ext cx="769742" cy="215265"/>
          </a:xfrm>
          <a:prstGeom prst="rect">
            <a:avLst/>
          </a:prstGeom>
          <a:noFill/>
          <a:ln>
            <a:noFill/>
          </a:ln>
        </p:spPr>
        <p:txBody>
          <a:bodyPr anchorCtr="0" anchor="t" bIns="0" lIns="0" spcFirstLastPara="1" rIns="0" wrap="square" tIns="0">
            <a:spAutoFit/>
          </a:bodyPr>
          <a:lstStyle/>
          <a:p>
            <a:pPr indent="0" lvl="0" marL="0" marR="0" rtl="0" algn="l">
              <a:lnSpc>
                <a:spcPct val="112000"/>
              </a:lnSpc>
              <a:spcBef>
                <a:spcPts val="0"/>
              </a:spcBef>
              <a:spcAft>
                <a:spcPts val="0"/>
              </a:spcAft>
              <a:buNone/>
            </a:pPr>
            <a:r>
              <a:rPr b="0" i="0" lang="en" sz="1500" u="none" cap="none" strike="noStrike">
                <a:solidFill>
                  <a:srgbClr val="2E403D"/>
                </a:solidFill>
                <a:latin typeface="Solway"/>
                <a:ea typeface="Solway"/>
                <a:cs typeface="Solway"/>
                <a:sym typeface="Solway"/>
              </a:rPr>
              <a:t>ITEM 3</a:t>
            </a:r>
            <a:endParaRPr sz="700"/>
          </a:p>
        </p:txBody>
      </p:sp>
      <p:sp>
        <p:nvSpPr>
          <p:cNvPr id="424" name="Google Shape;424;p19"/>
          <p:cNvSpPr txBox="1"/>
          <p:nvPr/>
        </p:nvSpPr>
        <p:spPr>
          <a:xfrm>
            <a:off x="7174443" y="2674949"/>
            <a:ext cx="769741" cy="215265"/>
          </a:xfrm>
          <a:prstGeom prst="rect">
            <a:avLst/>
          </a:prstGeom>
          <a:noFill/>
          <a:ln>
            <a:noFill/>
          </a:ln>
        </p:spPr>
        <p:txBody>
          <a:bodyPr anchorCtr="0" anchor="t" bIns="0" lIns="0" spcFirstLastPara="1" rIns="0" wrap="square" tIns="0">
            <a:spAutoFit/>
          </a:bodyPr>
          <a:lstStyle/>
          <a:p>
            <a:pPr indent="0" lvl="0" marL="0" marR="0" rtl="0" algn="l">
              <a:lnSpc>
                <a:spcPct val="112000"/>
              </a:lnSpc>
              <a:spcBef>
                <a:spcPts val="0"/>
              </a:spcBef>
              <a:spcAft>
                <a:spcPts val="0"/>
              </a:spcAft>
              <a:buNone/>
            </a:pPr>
            <a:r>
              <a:rPr b="0" i="0" lang="en" sz="1500" u="none" cap="none" strike="noStrike">
                <a:solidFill>
                  <a:srgbClr val="2E403D"/>
                </a:solidFill>
                <a:latin typeface="Solway"/>
                <a:ea typeface="Solway"/>
                <a:cs typeface="Solway"/>
                <a:sym typeface="Solway"/>
              </a:rPr>
              <a:t>ITEM 2</a:t>
            </a:r>
            <a:endParaRPr sz="700"/>
          </a:p>
        </p:txBody>
      </p:sp>
      <p:sp>
        <p:nvSpPr>
          <p:cNvPr id="425" name="Google Shape;425;p19"/>
          <p:cNvSpPr txBox="1"/>
          <p:nvPr/>
        </p:nvSpPr>
        <p:spPr>
          <a:xfrm>
            <a:off x="7174443" y="3863891"/>
            <a:ext cx="769741" cy="215265"/>
          </a:xfrm>
          <a:prstGeom prst="rect">
            <a:avLst/>
          </a:prstGeom>
          <a:noFill/>
          <a:ln>
            <a:noFill/>
          </a:ln>
        </p:spPr>
        <p:txBody>
          <a:bodyPr anchorCtr="0" anchor="t" bIns="0" lIns="0" spcFirstLastPara="1" rIns="0" wrap="square" tIns="0">
            <a:spAutoFit/>
          </a:bodyPr>
          <a:lstStyle/>
          <a:p>
            <a:pPr indent="0" lvl="0" marL="0" marR="0" rtl="0" algn="l">
              <a:lnSpc>
                <a:spcPct val="112000"/>
              </a:lnSpc>
              <a:spcBef>
                <a:spcPts val="0"/>
              </a:spcBef>
              <a:spcAft>
                <a:spcPts val="0"/>
              </a:spcAft>
              <a:buNone/>
            </a:pPr>
            <a:r>
              <a:rPr b="0" i="0" lang="en" sz="1500" u="none" cap="none" strike="noStrike">
                <a:solidFill>
                  <a:srgbClr val="2E403D"/>
                </a:solidFill>
                <a:latin typeface="Solway"/>
                <a:ea typeface="Solway"/>
                <a:cs typeface="Solway"/>
                <a:sym typeface="Solway"/>
              </a:rPr>
              <a:t>ITEM 4</a:t>
            </a:r>
            <a:endParaRPr sz="700"/>
          </a:p>
        </p:txBody>
      </p:sp>
      <p:sp>
        <p:nvSpPr>
          <p:cNvPr id="426" name="Google Shape;426;p19"/>
          <p:cNvSpPr txBox="1"/>
          <p:nvPr/>
        </p:nvSpPr>
        <p:spPr>
          <a:xfrm>
            <a:off x="4645879" y="3014473"/>
            <a:ext cx="1592787" cy="34607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 sz="1000" u="none" cap="none" strike="noStrike">
                <a:solidFill>
                  <a:srgbClr val="000000"/>
                </a:solidFill>
                <a:latin typeface="Nunito"/>
                <a:ea typeface="Nunito"/>
                <a:cs typeface="Nunito"/>
                <a:sym typeface="Nunito"/>
              </a:rPr>
              <a:t>Lorem ipsum dolor sit amet, consectetur adipiscing elit</a:t>
            </a:r>
            <a:endParaRPr sz="700"/>
          </a:p>
        </p:txBody>
      </p:sp>
      <p:sp>
        <p:nvSpPr>
          <p:cNvPr id="427" name="Google Shape;427;p19"/>
          <p:cNvSpPr txBox="1"/>
          <p:nvPr/>
        </p:nvSpPr>
        <p:spPr>
          <a:xfrm>
            <a:off x="4645879" y="4203416"/>
            <a:ext cx="1592787" cy="34607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 sz="1000" u="none" cap="none" strike="noStrike">
                <a:solidFill>
                  <a:srgbClr val="000000"/>
                </a:solidFill>
                <a:latin typeface="Nunito"/>
                <a:ea typeface="Nunito"/>
                <a:cs typeface="Nunito"/>
                <a:sym typeface="Nunito"/>
              </a:rPr>
              <a:t>Lorem ipsum dolor sit amet, consectetur adipiscing elit</a:t>
            </a:r>
            <a:endParaRPr sz="700"/>
          </a:p>
        </p:txBody>
      </p:sp>
      <p:sp>
        <p:nvSpPr>
          <p:cNvPr id="428" name="Google Shape;428;p19"/>
          <p:cNvSpPr txBox="1"/>
          <p:nvPr/>
        </p:nvSpPr>
        <p:spPr>
          <a:xfrm>
            <a:off x="6806002" y="3014473"/>
            <a:ext cx="1592787" cy="34607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 sz="1000" u="none" cap="none" strike="noStrike">
                <a:solidFill>
                  <a:srgbClr val="000000"/>
                </a:solidFill>
                <a:latin typeface="Nunito"/>
                <a:ea typeface="Nunito"/>
                <a:cs typeface="Nunito"/>
                <a:sym typeface="Nunito"/>
              </a:rPr>
              <a:t>Lorem ipsum dolor sit amet, consectetur adipiscing elit</a:t>
            </a:r>
            <a:endParaRPr sz="700"/>
          </a:p>
        </p:txBody>
      </p:sp>
      <p:sp>
        <p:nvSpPr>
          <p:cNvPr id="429" name="Google Shape;429;p19"/>
          <p:cNvSpPr txBox="1"/>
          <p:nvPr/>
        </p:nvSpPr>
        <p:spPr>
          <a:xfrm>
            <a:off x="6806002" y="4203416"/>
            <a:ext cx="1592787" cy="34607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 sz="1000" u="none" cap="none" strike="noStrike">
                <a:solidFill>
                  <a:srgbClr val="000000"/>
                </a:solidFill>
                <a:latin typeface="Nunito"/>
                <a:ea typeface="Nunito"/>
                <a:cs typeface="Nunito"/>
                <a:sym typeface="Nunito"/>
              </a:rPr>
              <a:t>Lorem ipsum dolor sit amet, consectetur adipiscing elit</a:t>
            </a:r>
            <a:endParaRPr sz="700"/>
          </a:p>
        </p:txBody>
      </p:sp>
      <p:grpSp>
        <p:nvGrpSpPr>
          <p:cNvPr id="430" name="Google Shape;430;p19"/>
          <p:cNvGrpSpPr/>
          <p:nvPr/>
        </p:nvGrpSpPr>
        <p:grpSpPr>
          <a:xfrm>
            <a:off x="4645879" y="2663731"/>
            <a:ext cx="257669" cy="257669"/>
            <a:chOff x="0" y="0"/>
            <a:chExt cx="687118" cy="687118"/>
          </a:xfrm>
        </p:grpSpPr>
        <p:grpSp>
          <p:nvGrpSpPr>
            <p:cNvPr id="431" name="Google Shape;431;p19"/>
            <p:cNvGrpSpPr/>
            <p:nvPr/>
          </p:nvGrpSpPr>
          <p:grpSpPr>
            <a:xfrm>
              <a:off x="0" y="0"/>
              <a:ext cx="687118" cy="687118"/>
              <a:chOff x="0" y="0"/>
              <a:chExt cx="812800" cy="812800"/>
            </a:xfrm>
          </p:grpSpPr>
          <p:sp>
            <p:nvSpPr>
              <p:cNvPr id="432" name="Google Shape;432;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C84D"/>
              </a:solidFill>
              <a:ln cap="sq" cmpd="sng" w="38100">
                <a:solidFill>
                  <a:srgbClr val="8D63F5"/>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33" name="Google Shape;433;p19"/>
              <p:cNvSpPr txBox="1"/>
              <p:nvPr/>
            </p:nvSpPr>
            <p:spPr>
              <a:xfrm>
                <a:off x="76200" y="114300"/>
                <a:ext cx="660400" cy="622300"/>
              </a:xfrm>
              <a:prstGeom prst="rect">
                <a:avLst/>
              </a:prstGeom>
              <a:noFill/>
              <a:ln>
                <a:noFill/>
              </a:ln>
            </p:spPr>
            <p:txBody>
              <a:bodyPr anchorCtr="0" anchor="ctr" bIns="25400" lIns="25400" spcFirstLastPara="1" rIns="25400" wrap="square" tIns="25400">
                <a:noAutofit/>
              </a:bodyPr>
              <a:lstStyle/>
              <a:p>
                <a:pPr indent="0" lvl="0" marL="0" marR="0" rtl="0" algn="ctr">
                  <a:lnSpc>
                    <a:spcPct val="13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34" name="Google Shape;434;p19"/>
            <p:cNvSpPr/>
            <p:nvPr/>
          </p:nvSpPr>
          <p:spPr>
            <a:xfrm>
              <a:off x="68810" y="22804"/>
              <a:ext cx="618308" cy="523876"/>
            </a:xfrm>
            <a:custGeom>
              <a:rect b="b" l="l" r="r" t="t"/>
              <a:pathLst>
                <a:path extrusionOk="0" h="523876" w="618308">
                  <a:moveTo>
                    <a:pt x="0" y="0"/>
                  </a:moveTo>
                  <a:lnTo>
                    <a:pt x="618308" y="0"/>
                  </a:lnTo>
                  <a:lnTo>
                    <a:pt x="618308" y="523876"/>
                  </a:lnTo>
                  <a:lnTo>
                    <a:pt x="0" y="523876"/>
                  </a:lnTo>
                  <a:lnTo>
                    <a:pt x="0" y="0"/>
                  </a:lnTo>
                  <a:close/>
                </a:path>
              </a:pathLst>
            </a:custGeom>
            <a:blipFill rotWithShape="1">
              <a:blip r:embed="rId4">
                <a:alphaModFix/>
              </a:blip>
              <a:stretch>
                <a:fillRect b="0" l="0" r="0" t="0"/>
              </a:stretch>
            </a:blipFill>
            <a:ln>
              <a:noFill/>
            </a:ln>
          </p:spPr>
        </p:sp>
      </p:grpSp>
      <p:grpSp>
        <p:nvGrpSpPr>
          <p:cNvPr id="435" name="Google Shape;435;p19"/>
          <p:cNvGrpSpPr/>
          <p:nvPr/>
        </p:nvGrpSpPr>
        <p:grpSpPr>
          <a:xfrm>
            <a:off x="4645879" y="3852673"/>
            <a:ext cx="257669" cy="257669"/>
            <a:chOff x="0" y="0"/>
            <a:chExt cx="687118" cy="687118"/>
          </a:xfrm>
        </p:grpSpPr>
        <p:grpSp>
          <p:nvGrpSpPr>
            <p:cNvPr id="436" name="Google Shape;436;p19"/>
            <p:cNvGrpSpPr/>
            <p:nvPr/>
          </p:nvGrpSpPr>
          <p:grpSpPr>
            <a:xfrm>
              <a:off x="0" y="0"/>
              <a:ext cx="687118" cy="687118"/>
              <a:chOff x="0" y="0"/>
              <a:chExt cx="812800" cy="812800"/>
            </a:xfrm>
          </p:grpSpPr>
          <p:sp>
            <p:nvSpPr>
              <p:cNvPr id="437" name="Google Shape;437;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C84D"/>
              </a:solidFill>
              <a:ln cap="sq" cmpd="sng" w="38100">
                <a:solidFill>
                  <a:srgbClr val="FD7F74"/>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38" name="Google Shape;438;p19"/>
              <p:cNvSpPr txBox="1"/>
              <p:nvPr/>
            </p:nvSpPr>
            <p:spPr>
              <a:xfrm>
                <a:off x="76200" y="114300"/>
                <a:ext cx="660400" cy="622300"/>
              </a:xfrm>
              <a:prstGeom prst="rect">
                <a:avLst/>
              </a:prstGeom>
              <a:noFill/>
              <a:ln>
                <a:noFill/>
              </a:ln>
            </p:spPr>
            <p:txBody>
              <a:bodyPr anchorCtr="0" anchor="ctr" bIns="25400" lIns="25400" spcFirstLastPara="1" rIns="25400" wrap="square" tIns="25400">
                <a:noAutofit/>
              </a:bodyPr>
              <a:lstStyle/>
              <a:p>
                <a:pPr indent="0" lvl="0" marL="0" marR="0" rtl="0" algn="ctr">
                  <a:lnSpc>
                    <a:spcPct val="13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39" name="Google Shape;439;p19"/>
            <p:cNvSpPr/>
            <p:nvPr/>
          </p:nvSpPr>
          <p:spPr>
            <a:xfrm>
              <a:off x="68810" y="22804"/>
              <a:ext cx="618308" cy="523876"/>
            </a:xfrm>
            <a:custGeom>
              <a:rect b="b" l="l" r="r" t="t"/>
              <a:pathLst>
                <a:path extrusionOk="0" h="523876" w="618308">
                  <a:moveTo>
                    <a:pt x="0" y="0"/>
                  </a:moveTo>
                  <a:lnTo>
                    <a:pt x="618308" y="0"/>
                  </a:lnTo>
                  <a:lnTo>
                    <a:pt x="618308" y="523876"/>
                  </a:lnTo>
                  <a:lnTo>
                    <a:pt x="0" y="523876"/>
                  </a:lnTo>
                  <a:lnTo>
                    <a:pt x="0" y="0"/>
                  </a:lnTo>
                  <a:close/>
                </a:path>
              </a:pathLst>
            </a:custGeom>
            <a:blipFill rotWithShape="1">
              <a:blip r:embed="rId5">
                <a:alphaModFix/>
              </a:blip>
              <a:stretch>
                <a:fillRect b="0" l="0" r="0" t="0"/>
              </a:stretch>
            </a:blipFill>
            <a:ln>
              <a:noFill/>
            </a:ln>
          </p:spPr>
        </p:sp>
      </p:grpSp>
      <p:grpSp>
        <p:nvGrpSpPr>
          <p:cNvPr id="440" name="Google Shape;440;p19"/>
          <p:cNvGrpSpPr/>
          <p:nvPr/>
        </p:nvGrpSpPr>
        <p:grpSpPr>
          <a:xfrm>
            <a:off x="6806002" y="2663731"/>
            <a:ext cx="257670" cy="257669"/>
            <a:chOff x="0" y="0"/>
            <a:chExt cx="687118" cy="687118"/>
          </a:xfrm>
        </p:grpSpPr>
        <p:grpSp>
          <p:nvGrpSpPr>
            <p:cNvPr id="441" name="Google Shape;441;p19"/>
            <p:cNvGrpSpPr/>
            <p:nvPr/>
          </p:nvGrpSpPr>
          <p:grpSpPr>
            <a:xfrm>
              <a:off x="0" y="0"/>
              <a:ext cx="687118" cy="687118"/>
              <a:chOff x="0" y="0"/>
              <a:chExt cx="812800" cy="812800"/>
            </a:xfrm>
          </p:grpSpPr>
          <p:sp>
            <p:nvSpPr>
              <p:cNvPr id="442" name="Google Shape;442;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C84D"/>
              </a:solidFill>
              <a:ln cap="sq" cmpd="sng" w="38100">
                <a:solidFill>
                  <a:srgbClr val="2E403D"/>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43" name="Google Shape;443;p19"/>
              <p:cNvSpPr txBox="1"/>
              <p:nvPr/>
            </p:nvSpPr>
            <p:spPr>
              <a:xfrm>
                <a:off x="76200" y="114300"/>
                <a:ext cx="660400" cy="622300"/>
              </a:xfrm>
              <a:prstGeom prst="rect">
                <a:avLst/>
              </a:prstGeom>
              <a:noFill/>
              <a:ln>
                <a:noFill/>
              </a:ln>
            </p:spPr>
            <p:txBody>
              <a:bodyPr anchorCtr="0" anchor="ctr" bIns="25400" lIns="25400" spcFirstLastPara="1" rIns="25400" wrap="square" tIns="25400">
                <a:noAutofit/>
              </a:bodyPr>
              <a:lstStyle/>
              <a:p>
                <a:pPr indent="0" lvl="0" marL="0" marR="0" rtl="0" algn="ctr">
                  <a:lnSpc>
                    <a:spcPct val="13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44" name="Google Shape;444;p19"/>
            <p:cNvSpPr/>
            <p:nvPr/>
          </p:nvSpPr>
          <p:spPr>
            <a:xfrm>
              <a:off x="68810" y="22804"/>
              <a:ext cx="618308" cy="523876"/>
            </a:xfrm>
            <a:custGeom>
              <a:rect b="b" l="l" r="r" t="t"/>
              <a:pathLst>
                <a:path extrusionOk="0" h="523876" w="618308">
                  <a:moveTo>
                    <a:pt x="0" y="0"/>
                  </a:moveTo>
                  <a:lnTo>
                    <a:pt x="618308" y="0"/>
                  </a:lnTo>
                  <a:lnTo>
                    <a:pt x="618308" y="523876"/>
                  </a:lnTo>
                  <a:lnTo>
                    <a:pt x="0" y="523876"/>
                  </a:lnTo>
                  <a:lnTo>
                    <a:pt x="0" y="0"/>
                  </a:lnTo>
                  <a:close/>
                </a:path>
              </a:pathLst>
            </a:custGeom>
            <a:blipFill rotWithShape="1">
              <a:blip r:embed="rId6">
                <a:alphaModFix/>
              </a:blip>
              <a:stretch>
                <a:fillRect b="0" l="0" r="0" t="0"/>
              </a:stretch>
            </a:blipFill>
            <a:ln>
              <a:noFill/>
            </a:ln>
          </p:spPr>
        </p:sp>
      </p:grpSp>
      <p:grpSp>
        <p:nvGrpSpPr>
          <p:cNvPr id="445" name="Google Shape;445;p19"/>
          <p:cNvGrpSpPr/>
          <p:nvPr/>
        </p:nvGrpSpPr>
        <p:grpSpPr>
          <a:xfrm>
            <a:off x="6806002" y="3852673"/>
            <a:ext cx="257670" cy="257669"/>
            <a:chOff x="0" y="0"/>
            <a:chExt cx="687118" cy="687118"/>
          </a:xfrm>
        </p:grpSpPr>
        <p:grpSp>
          <p:nvGrpSpPr>
            <p:cNvPr id="446" name="Google Shape;446;p19"/>
            <p:cNvGrpSpPr/>
            <p:nvPr/>
          </p:nvGrpSpPr>
          <p:grpSpPr>
            <a:xfrm>
              <a:off x="0" y="0"/>
              <a:ext cx="687118" cy="687118"/>
              <a:chOff x="0" y="0"/>
              <a:chExt cx="812800" cy="812800"/>
            </a:xfrm>
          </p:grpSpPr>
          <p:sp>
            <p:nvSpPr>
              <p:cNvPr id="447" name="Google Shape;447;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C84D"/>
              </a:solidFill>
              <a:ln cap="sq" cmpd="sng" w="38100">
                <a:solidFill>
                  <a:srgbClr val="FEF8E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48" name="Google Shape;448;p19"/>
              <p:cNvSpPr txBox="1"/>
              <p:nvPr/>
            </p:nvSpPr>
            <p:spPr>
              <a:xfrm>
                <a:off x="76200" y="114300"/>
                <a:ext cx="660400" cy="622300"/>
              </a:xfrm>
              <a:prstGeom prst="rect">
                <a:avLst/>
              </a:prstGeom>
              <a:noFill/>
              <a:ln>
                <a:noFill/>
              </a:ln>
            </p:spPr>
            <p:txBody>
              <a:bodyPr anchorCtr="0" anchor="ctr" bIns="25400" lIns="25400" spcFirstLastPara="1" rIns="25400" wrap="square" tIns="25400">
                <a:noAutofit/>
              </a:bodyPr>
              <a:lstStyle/>
              <a:p>
                <a:pPr indent="0" lvl="0" marL="0" marR="0" rtl="0" algn="ctr">
                  <a:lnSpc>
                    <a:spcPct val="13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49" name="Google Shape;449;p19"/>
            <p:cNvSpPr/>
            <p:nvPr/>
          </p:nvSpPr>
          <p:spPr>
            <a:xfrm>
              <a:off x="68810" y="22804"/>
              <a:ext cx="618308" cy="523876"/>
            </a:xfrm>
            <a:custGeom>
              <a:rect b="b" l="l" r="r" t="t"/>
              <a:pathLst>
                <a:path extrusionOk="0" h="523876" w="618308">
                  <a:moveTo>
                    <a:pt x="0" y="0"/>
                  </a:moveTo>
                  <a:lnTo>
                    <a:pt x="618308" y="0"/>
                  </a:lnTo>
                  <a:lnTo>
                    <a:pt x="618308" y="523876"/>
                  </a:lnTo>
                  <a:lnTo>
                    <a:pt x="0" y="523876"/>
                  </a:lnTo>
                  <a:lnTo>
                    <a:pt x="0" y="0"/>
                  </a:lnTo>
                  <a:close/>
                </a:path>
              </a:pathLst>
            </a:custGeom>
            <a:blipFill rotWithShape="1">
              <a:blip r:embed="rId7">
                <a:alphaModFix/>
              </a:blip>
              <a:stretch>
                <a:fillRect b="0" l="0" r="0" t="0"/>
              </a:stretch>
            </a:blipFill>
            <a:ln>
              <a:noFill/>
            </a:ln>
          </p:spPr>
        </p:sp>
      </p:grpSp>
      <p:sp>
        <p:nvSpPr>
          <p:cNvPr id="450" name="Google Shape;450;p19"/>
          <p:cNvSpPr txBox="1"/>
          <p:nvPr/>
        </p:nvSpPr>
        <p:spPr>
          <a:xfrm>
            <a:off x="4645879" y="1639982"/>
            <a:ext cx="3739918" cy="6985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 sz="1000" u="none" cap="none" strike="noStrike">
                <a:solidFill>
                  <a:srgbClr val="000000"/>
                </a:solidFill>
                <a:latin typeface="Nunito"/>
                <a:ea typeface="Nunito"/>
                <a:cs typeface="Nunito"/>
                <a:sym typeface="Nunito"/>
              </a:rPr>
              <a:t>Lorem ipsum dolor sit amet, consectetur adipiscing elit. Vestibulum varius, nisi eget viverra laoreet, orci erat elementum nisi, ac iaculis diam erat vitae augue. Pellentesque ac imperdiet augue. Sed at ipsum at nibh vehicula condimentum. </a:t>
            </a:r>
            <a:endParaRPr sz="7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8D63F5"/>
      </a:dk1>
      <a:lt1>
        <a:srgbClr val="FEC84D"/>
      </a:lt1>
      <a:dk2>
        <a:srgbClr val="2E403D"/>
      </a:dk2>
      <a:lt2>
        <a:srgbClr val="FEC84D"/>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