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Inter"/>
      <p:regular r:id="rId26"/>
      <p:bold r:id="rId27"/>
      <p:italic r:id="rId28"/>
      <p:boldItalic r:id="rId29"/>
    </p:embeddedFont>
    <p:embeddedFont>
      <p:font typeface="Libre Baskerville"/>
      <p:regular r:id="rId30"/>
      <p:bold r:id="rId31"/>
      <p:italic r:id="rId32"/>
    </p:embeddedFont>
    <p:embeddedFont>
      <p:font typeface="JetBrains Mon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4C74FD-5402-47C1-A4C0-7A29563F8036}">
  <a:tblStyle styleId="{644C74FD-5402-47C1-A4C0-7A29563F803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Inter-regular.fntdata"/><Relationship Id="rId25" Type="http://schemas.openxmlformats.org/officeDocument/2006/relationships/slide" Target="slides/slide19.xml"/><Relationship Id="rId28" Type="http://schemas.openxmlformats.org/officeDocument/2006/relationships/font" Target="fonts/Inter-italic.fntdata"/><Relationship Id="rId27" Type="http://schemas.openxmlformats.org/officeDocument/2006/relationships/font" Target="fonts/Inter-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Inter-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ibreBaskerville-bold.fntdata"/><Relationship Id="rId30" Type="http://schemas.openxmlformats.org/officeDocument/2006/relationships/font" Target="fonts/LibreBaskerville-regular.fntdata"/><Relationship Id="rId11" Type="http://schemas.openxmlformats.org/officeDocument/2006/relationships/slide" Target="slides/slide5.xml"/><Relationship Id="rId33" Type="http://schemas.openxmlformats.org/officeDocument/2006/relationships/font" Target="fonts/JetBrainsMono-regular.fntdata"/><Relationship Id="rId10" Type="http://schemas.openxmlformats.org/officeDocument/2006/relationships/slide" Target="slides/slide4.xml"/><Relationship Id="rId32" Type="http://schemas.openxmlformats.org/officeDocument/2006/relationships/font" Target="fonts/LibreBaskerville-italic.fntdata"/><Relationship Id="rId13" Type="http://schemas.openxmlformats.org/officeDocument/2006/relationships/slide" Target="slides/slide7.xml"/><Relationship Id="rId35" Type="http://schemas.openxmlformats.org/officeDocument/2006/relationships/font" Target="fonts/JetBrainsMono-italic.fntdata"/><Relationship Id="rId12" Type="http://schemas.openxmlformats.org/officeDocument/2006/relationships/slide" Target="slides/slide6.xml"/><Relationship Id="rId34" Type="http://schemas.openxmlformats.org/officeDocument/2006/relationships/font" Target="fonts/JetBrainsMon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JetBrainsMon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0d4471bcd7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0d4471bcd7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0d4471bcd7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30d4471bcd7_2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0d4471bcd7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0d4471bcd7_2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0d4471bcd7_2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0d4471bcd7_2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0d4471bcd7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0d4471bcd7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0d4471bcd7_2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0d4471bcd7_2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0d4471bcd7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0d4471bcd7_2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d4471bcd7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0d4471bcd7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d4471bcd7_2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0d4471bcd7_2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d4471bcd7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0d4471bcd7_2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d4471bcd7_2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0d4471bcd7_2_3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0d4471bcd7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30d4471bcd7_2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0d4471bcd7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0d4471bcd7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0d4471bcd7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30d4471bcd7_2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0d4471bcd7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30d4471bcd7_2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0d4471bcd7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0d4471bcd7_2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d4471bcd7_2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0d4471bcd7_2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0d4471bcd7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30d4471bcd7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d4471bcd7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0d4471bcd7_2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68025" y="-45350"/>
            <a:ext cx="9212100" cy="5188800"/>
          </a:xfrm>
          <a:prstGeom prst="rect">
            <a:avLst/>
          </a:prstGeom>
          <a:noFill/>
          <a:ln>
            <a:noFill/>
          </a:ln>
        </p:spPr>
      </p:sp>
      <p:grpSp>
        <p:nvGrpSpPr>
          <p:cNvPr id="11" name="Google Shape;11;p2"/>
          <p:cNvGrpSpPr/>
          <p:nvPr/>
        </p:nvGrpSpPr>
        <p:grpSpPr>
          <a:xfrm>
            <a:off x="3029278" y="1029028"/>
            <a:ext cx="3085470" cy="3085470"/>
            <a:chOff x="0" y="0"/>
            <a:chExt cx="812800" cy="812800"/>
          </a:xfrm>
        </p:grpSpPr>
        <p:sp>
          <p:nvSpPr>
            <p:cNvPr id="12" name="Google Shape;12;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txBox="1"/>
          <p:nvPr>
            <p:ph type="ctrTitle"/>
          </p:nvPr>
        </p:nvSpPr>
        <p:spPr>
          <a:xfrm>
            <a:off x="1144650" y="1545450"/>
            <a:ext cx="6854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40533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p:nvPr/>
        </p:nvSpPr>
        <p:spPr>
          <a:xfrm>
            <a:off x="0" y="3312673"/>
            <a:ext cx="9139483" cy="1832201"/>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sp>
        <p:nvSpPr>
          <p:cNvPr id="19" name="Google Shape;19;p3"/>
          <p:cNvSpPr txBox="1"/>
          <p:nvPr>
            <p:ph type="title"/>
          </p:nvPr>
        </p:nvSpPr>
        <p:spPr>
          <a:xfrm>
            <a:off x="311700" y="626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1" name="Google Shape;21;p3"/>
          <p:cNvCxnSpPr/>
          <p:nvPr/>
        </p:nvCxnSpPr>
        <p:spPr>
          <a:xfrm>
            <a:off x="0" y="3312684"/>
            <a:ext cx="9472500" cy="0"/>
          </a:xfrm>
          <a:prstGeom prst="straightConnector1">
            <a:avLst/>
          </a:prstGeom>
          <a:noFill/>
          <a:ln cap="flat" cmpd="sng" w="28575">
            <a:solidFill>
              <a:srgbClr val="000000"/>
            </a:solidFill>
            <a:prstDash val="solid"/>
            <a:round/>
            <a:headEnd len="sm" w="sm" type="none"/>
            <a:tailEnd len="sm" w="sm" type="none"/>
          </a:ln>
        </p:spPr>
      </p:cxnSp>
      <p:sp>
        <p:nvSpPr>
          <p:cNvPr id="22" name="Google Shape;22;p3"/>
          <p:cNvSpPr/>
          <p:nvPr>
            <p:ph idx="2" type="pic"/>
          </p:nvPr>
        </p:nvSpPr>
        <p:spPr>
          <a:xfrm>
            <a:off x="678363" y="1969788"/>
            <a:ext cx="1583100" cy="1583100"/>
          </a:xfrm>
          <a:prstGeom prst="ellipse">
            <a:avLst/>
          </a:prstGeom>
          <a:noFill/>
          <a:ln>
            <a:noFill/>
          </a:ln>
        </p:spPr>
      </p:sp>
      <p:sp>
        <p:nvSpPr>
          <p:cNvPr id="23" name="Google Shape;23;p3"/>
          <p:cNvSpPr/>
          <p:nvPr>
            <p:ph idx="3" type="pic"/>
          </p:nvPr>
        </p:nvSpPr>
        <p:spPr>
          <a:xfrm>
            <a:off x="3859838" y="1965188"/>
            <a:ext cx="1583100" cy="1583100"/>
          </a:xfrm>
          <a:prstGeom prst="ellipse">
            <a:avLst/>
          </a:prstGeom>
          <a:noFill/>
          <a:ln>
            <a:noFill/>
          </a:ln>
        </p:spPr>
      </p:sp>
      <p:sp>
        <p:nvSpPr>
          <p:cNvPr id="24" name="Google Shape;24;p3"/>
          <p:cNvSpPr/>
          <p:nvPr>
            <p:ph idx="4" type="pic"/>
          </p:nvPr>
        </p:nvSpPr>
        <p:spPr>
          <a:xfrm>
            <a:off x="6882525" y="1969788"/>
            <a:ext cx="1583100" cy="15831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0" y="1587499"/>
            <a:ext cx="9139483" cy="3559704"/>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cxnSp>
        <p:nvCxnSpPr>
          <p:cNvPr id="27" name="Google Shape;27;p4"/>
          <p:cNvCxnSpPr/>
          <p:nvPr/>
        </p:nvCxnSpPr>
        <p:spPr>
          <a:xfrm>
            <a:off x="0" y="1587521"/>
            <a:ext cx="9472500" cy="0"/>
          </a:xfrm>
          <a:prstGeom prst="straightConnector1">
            <a:avLst/>
          </a:prstGeom>
          <a:noFill/>
          <a:ln cap="flat" cmpd="sng" w="28575">
            <a:solidFill>
              <a:srgbClr val="000000"/>
            </a:solidFill>
            <a:prstDash val="solid"/>
            <a:round/>
            <a:headEnd len="sm" w="sm" type="none"/>
            <a:tailEnd len="sm" w="sm" type="none"/>
          </a:ln>
        </p:spPr>
      </p:cxnSp>
      <p:sp>
        <p:nvSpPr>
          <p:cNvPr id="28" name="Google Shape;28;p4"/>
          <p:cNvSpPr/>
          <p:nvPr>
            <p:ph idx="2" type="pic"/>
          </p:nvPr>
        </p:nvSpPr>
        <p:spPr>
          <a:xfrm>
            <a:off x="5510900" y="-703025"/>
            <a:ext cx="6055200" cy="6055200"/>
          </a:xfrm>
          <a:prstGeom prst="ellipse">
            <a:avLst/>
          </a:prstGeom>
          <a:noFill/>
          <a:ln>
            <a:noFill/>
          </a:ln>
        </p:spPr>
      </p:sp>
      <p:sp>
        <p:nvSpPr>
          <p:cNvPr id="29" name="Google Shape;29;p4"/>
          <p:cNvSpPr txBox="1"/>
          <p:nvPr>
            <p:ph idx="1" type="body"/>
          </p:nvPr>
        </p:nvSpPr>
        <p:spPr>
          <a:xfrm>
            <a:off x="311700" y="17620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p:nvPr>
            <p:ph idx="2" type="pic"/>
          </p:nvPr>
        </p:nvSpPr>
        <p:spPr>
          <a:xfrm>
            <a:off x="0" y="-45350"/>
            <a:ext cx="9144000" cy="1360800"/>
          </a:xfrm>
          <a:prstGeom prst="rect">
            <a:avLst/>
          </a:prstGeom>
          <a:noFill/>
          <a:ln>
            <a:noFill/>
          </a:ln>
        </p:spPr>
      </p:sp>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3" type="body"/>
          </p:nvPr>
        </p:nvSpPr>
        <p:spPr>
          <a:xfrm>
            <a:off x="4832400" y="16858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2622725"/>
            <a:ext cx="8520600" cy="39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nvSpPr>
        <p:spPr>
          <a:xfrm>
            <a:off x="0" y="3312673"/>
            <a:ext cx="9139483" cy="1832201"/>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cxnSp>
        <p:nvCxnSpPr>
          <p:cNvPr id="42" name="Google Shape;42;p6"/>
          <p:cNvCxnSpPr/>
          <p:nvPr/>
        </p:nvCxnSpPr>
        <p:spPr>
          <a:xfrm>
            <a:off x="0" y="3312684"/>
            <a:ext cx="9472500" cy="0"/>
          </a:xfrm>
          <a:prstGeom prst="straightConnector1">
            <a:avLst/>
          </a:prstGeom>
          <a:noFill/>
          <a:ln cap="flat" cmpd="sng" w="28575">
            <a:solidFill>
              <a:srgbClr val="000000"/>
            </a:solidFill>
            <a:prstDash val="solid"/>
            <a:round/>
            <a:headEnd len="sm" w="sm" type="none"/>
            <a:tailEnd len="sm" w="sm" type="none"/>
          </a:ln>
        </p:spPr>
      </p:cxnSp>
      <p:sp>
        <p:nvSpPr>
          <p:cNvPr id="43" name="Google Shape;43;p6"/>
          <p:cNvSpPr/>
          <p:nvPr>
            <p:ph idx="2" type="pic"/>
          </p:nvPr>
        </p:nvSpPr>
        <p:spPr>
          <a:xfrm>
            <a:off x="683488" y="-529675"/>
            <a:ext cx="3152400" cy="3152400"/>
          </a:xfrm>
          <a:prstGeom prst="ellipse">
            <a:avLst/>
          </a:prstGeom>
          <a:noFill/>
          <a:ln>
            <a:noFill/>
          </a:ln>
        </p:spPr>
      </p:sp>
      <p:sp>
        <p:nvSpPr>
          <p:cNvPr id="44" name="Google Shape;44;p6"/>
          <p:cNvSpPr/>
          <p:nvPr>
            <p:ph idx="3" type="pic"/>
          </p:nvPr>
        </p:nvSpPr>
        <p:spPr>
          <a:xfrm>
            <a:off x="5303563" y="-529675"/>
            <a:ext cx="3152400" cy="31524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txBox="1"/>
          <p:nvPr>
            <p:ph type="title"/>
          </p:nvPr>
        </p:nvSpPr>
        <p:spPr>
          <a:xfrm>
            <a:off x="490250" y="450150"/>
            <a:ext cx="6367800" cy="33600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7"/>
          <p:cNvSpPr/>
          <p:nvPr/>
        </p:nvSpPr>
        <p:spPr>
          <a:xfrm>
            <a:off x="0" y="3312673"/>
            <a:ext cx="9139483" cy="1832201"/>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cxnSp>
        <p:nvCxnSpPr>
          <p:cNvPr id="49" name="Google Shape;49;p7"/>
          <p:cNvCxnSpPr/>
          <p:nvPr/>
        </p:nvCxnSpPr>
        <p:spPr>
          <a:xfrm>
            <a:off x="0" y="3312684"/>
            <a:ext cx="94725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9"/>
          <p:cNvSpPr/>
          <p:nvPr/>
        </p:nvSpPr>
        <p:spPr>
          <a:xfrm>
            <a:off x="0" y="3275"/>
            <a:ext cx="4579451" cy="5143995"/>
          </a:xfrm>
          <a:custGeom>
            <a:rect b="b" l="l" r="r" t="t"/>
            <a:pathLst>
              <a:path extrusionOk="0" h="3271221" w="5371790">
                <a:moveTo>
                  <a:pt x="0" y="0"/>
                </a:moveTo>
                <a:lnTo>
                  <a:pt x="5371790" y="0"/>
                </a:lnTo>
                <a:lnTo>
                  <a:pt x="5371790" y="3271221"/>
                </a:lnTo>
                <a:lnTo>
                  <a:pt x="0" y="3271221"/>
                </a:lnTo>
                <a:close/>
              </a:path>
            </a:pathLst>
          </a:custGeom>
          <a:solidFill>
            <a:srgbClr val="F8F2ED"/>
          </a:solidFill>
          <a:ln>
            <a:noFill/>
          </a:ln>
        </p:spPr>
      </p:sp>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ph idx="2" type="pic"/>
          </p:nvPr>
        </p:nvSpPr>
        <p:spPr>
          <a:xfrm>
            <a:off x="2825700" y="825450"/>
            <a:ext cx="3492600" cy="3492600"/>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1pPr>
            <a:lvl2pPr lvl="1">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2pPr>
            <a:lvl3pPr lvl="2">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3pPr>
            <a:lvl4pPr lvl="3">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4pPr>
            <a:lvl5pPr lvl="4">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5pPr>
            <a:lvl6pPr lvl="5">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6pPr>
            <a:lvl7pPr lvl="6">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7pPr>
            <a:lvl8pPr lvl="7">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8pPr>
            <a:lvl9pPr lvl="8">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ibre Baskerville"/>
              <a:buChar char="●"/>
              <a:defRPr sz="1800">
                <a:solidFill>
                  <a:schemeClr val="dk2"/>
                </a:solidFill>
                <a:latin typeface="Libre Baskerville"/>
                <a:ea typeface="Libre Baskerville"/>
                <a:cs typeface="Libre Baskerville"/>
                <a:sym typeface="Libre Baskerville"/>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50.png"/><Relationship Id="rId41" Type="http://schemas.openxmlformats.org/officeDocument/2006/relationships/image" Target="../media/image62.png"/><Relationship Id="rId22" Type="http://schemas.openxmlformats.org/officeDocument/2006/relationships/image" Target="../media/image47.png"/><Relationship Id="rId21" Type="http://schemas.openxmlformats.org/officeDocument/2006/relationships/image" Target="../media/image40.png"/><Relationship Id="rId24" Type="http://schemas.openxmlformats.org/officeDocument/2006/relationships/image" Target="../media/image43.png"/><Relationship Id="rId23"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0.png"/><Relationship Id="rId26" Type="http://schemas.openxmlformats.org/officeDocument/2006/relationships/image" Target="../media/image45.png"/><Relationship Id="rId25" Type="http://schemas.openxmlformats.org/officeDocument/2006/relationships/image" Target="../media/image48.png"/><Relationship Id="rId28" Type="http://schemas.openxmlformats.org/officeDocument/2006/relationships/image" Target="../media/image49.png"/><Relationship Id="rId27" Type="http://schemas.openxmlformats.org/officeDocument/2006/relationships/image" Target="../media/image44.png"/><Relationship Id="rId5" Type="http://schemas.openxmlformats.org/officeDocument/2006/relationships/image" Target="../media/image24.png"/><Relationship Id="rId6" Type="http://schemas.openxmlformats.org/officeDocument/2006/relationships/image" Target="../media/image22.png"/><Relationship Id="rId29" Type="http://schemas.openxmlformats.org/officeDocument/2006/relationships/image" Target="../media/image51.png"/><Relationship Id="rId7" Type="http://schemas.openxmlformats.org/officeDocument/2006/relationships/image" Target="../media/image25.png"/><Relationship Id="rId8" Type="http://schemas.openxmlformats.org/officeDocument/2006/relationships/image" Target="../media/image33.png"/><Relationship Id="rId31" Type="http://schemas.openxmlformats.org/officeDocument/2006/relationships/image" Target="../media/image58.png"/><Relationship Id="rId30" Type="http://schemas.openxmlformats.org/officeDocument/2006/relationships/image" Target="../media/image53.png"/><Relationship Id="rId11" Type="http://schemas.openxmlformats.org/officeDocument/2006/relationships/image" Target="../media/image38.png"/><Relationship Id="rId33" Type="http://schemas.openxmlformats.org/officeDocument/2006/relationships/image" Target="../media/image54.png"/><Relationship Id="rId10" Type="http://schemas.openxmlformats.org/officeDocument/2006/relationships/image" Target="../media/image32.png"/><Relationship Id="rId32" Type="http://schemas.openxmlformats.org/officeDocument/2006/relationships/image" Target="../media/image52.png"/><Relationship Id="rId13" Type="http://schemas.openxmlformats.org/officeDocument/2006/relationships/image" Target="../media/image36.png"/><Relationship Id="rId35" Type="http://schemas.openxmlformats.org/officeDocument/2006/relationships/image" Target="../media/image57.png"/><Relationship Id="rId12" Type="http://schemas.openxmlformats.org/officeDocument/2006/relationships/image" Target="../media/image34.png"/><Relationship Id="rId34" Type="http://schemas.openxmlformats.org/officeDocument/2006/relationships/image" Target="../media/image56.png"/><Relationship Id="rId15" Type="http://schemas.openxmlformats.org/officeDocument/2006/relationships/image" Target="../media/image41.png"/><Relationship Id="rId37" Type="http://schemas.openxmlformats.org/officeDocument/2006/relationships/image" Target="../media/image60.png"/><Relationship Id="rId14" Type="http://schemas.openxmlformats.org/officeDocument/2006/relationships/image" Target="../media/image31.png"/><Relationship Id="rId36" Type="http://schemas.openxmlformats.org/officeDocument/2006/relationships/image" Target="../media/image55.png"/><Relationship Id="rId17" Type="http://schemas.openxmlformats.org/officeDocument/2006/relationships/image" Target="../media/image35.png"/><Relationship Id="rId39" Type="http://schemas.openxmlformats.org/officeDocument/2006/relationships/image" Target="../media/image59.png"/><Relationship Id="rId16" Type="http://schemas.openxmlformats.org/officeDocument/2006/relationships/image" Target="../media/image37.png"/><Relationship Id="rId38" Type="http://schemas.openxmlformats.org/officeDocument/2006/relationships/image" Target="../media/image63.png"/><Relationship Id="rId19" Type="http://schemas.openxmlformats.org/officeDocument/2006/relationships/image" Target="../media/image42.png"/><Relationship Id="rId18"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68" name="Google Shape;68;p11"/>
          <p:cNvGrpSpPr/>
          <p:nvPr/>
        </p:nvGrpSpPr>
        <p:grpSpPr>
          <a:xfrm>
            <a:off x="3029278" y="1029028"/>
            <a:ext cx="3085445" cy="3085445"/>
            <a:chOff x="0" y="0"/>
            <a:chExt cx="812800" cy="812800"/>
          </a:xfrm>
        </p:grpSpPr>
        <p:sp>
          <p:nvSpPr>
            <p:cNvPr id="69" name="Google Shape;6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 name="Google Shape;70;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1" name="Google Shape;71;p11"/>
          <p:cNvSpPr txBox="1"/>
          <p:nvPr/>
        </p:nvSpPr>
        <p:spPr>
          <a:xfrm>
            <a:off x="1561650" y="1879725"/>
            <a:ext cx="6020700" cy="11391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7400" u="none" cap="none" strike="noStrike">
                <a:solidFill>
                  <a:srgbClr val="FFFFFF"/>
                </a:solidFill>
                <a:latin typeface="Libre Baskerville"/>
                <a:ea typeface="Libre Baskerville"/>
                <a:cs typeface="Libre Baskerville"/>
                <a:sym typeface="Libre Baskerville"/>
              </a:rPr>
              <a:t>Orientation</a:t>
            </a:r>
            <a:endParaRPr sz="700"/>
          </a:p>
        </p:txBody>
      </p:sp>
      <p:sp>
        <p:nvSpPr>
          <p:cNvPr id="72" name="Google Shape;72;p11"/>
          <p:cNvSpPr txBox="1"/>
          <p:nvPr/>
        </p:nvSpPr>
        <p:spPr>
          <a:xfrm>
            <a:off x="3935969" y="1423688"/>
            <a:ext cx="1272063"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SCHEDULE </a:t>
            </a:r>
            <a:endParaRPr sz="700"/>
          </a:p>
        </p:txBody>
      </p:sp>
      <p:sp>
        <p:nvSpPr>
          <p:cNvPr id="73" name="Google Shape;73;p11"/>
          <p:cNvSpPr txBox="1"/>
          <p:nvPr/>
        </p:nvSpPr>
        <p:spPr>
          <a:xfrm>
            <a:off x="4016756" y="3456287"/>
            <a:ext cx="1110489"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PLANNER</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97" name="Shape 197"/>
        <p:cNvGrpSpPr/>
        <p:nvPr/>
      </p:nvGrpSpPr>
      <p:grpSpPr>
        <a:xfrm>
          <a:off x="0" y="0"/>
          <a:ext cx="0" cy="0"/>
          <a:chOff x="0" y="0"/>
          <a:chExt cx="0" cy="0"/>
        </a:xfrm>
      </p:grpSpPr>
      <p:pic>
        <p:nvPicPr>
          <p:cNvPr id="198" name="Google Shape;198;p20"/>
          <p:cNvPicPr preferRelativeResize="0"/>
          <p:nvPr/>
        </p:nvPicPr>
        <p:blipFill>
          <a:blip r:embed="rId3">
            <a:alphaModFix/>
          </a:blip>
          <a:stretch>
            <a:fillRect/>
          </a:stretch>
        </p:blipFill>
        <p:spPr>
          <a:xfrm>
            <a:off x="0" y="-12"/>
            <a:ext cx="9144003" cy="1857376"/>
          </a:xfrm>
          <a:prstGeom prst="rect">
            <a:avLst/>
          </a:prstGeom>
          <a:noFill/>
          <a:ln>
            <a:noFill/>
          </a:ln>
        </p:spPr>
      </p:pic>
      <p:grpSp>
        <p:nvGrpSpPr>
          <p:cNvPr id="199" name="Google Shape;199;p20"/>
          <p:cNvGrpSpPr/>
          <p:nvPr/>
        </p:nvGrpSpPr>
        <p:grpSpPr>
          <a:xfrm>
            <a:off x="1672862" y="1924804"/>
            <a:ext cx="2504084" cy="2626012"/>
            <a:chOff x="0" y="-9525"/>
            <a:chExt cx="1319024" cy="1383249"/>
          </a:xfrm>
        </p:grpSpPr>
        <p:sp>
          <p:nvSpPr>
            <p:cNvPr id="200" name="Google Shape;200;p20"/>
            <p:cNvSpPr/>
            <p:nvPr/>
          </p:nvSpPr>
          <p:spPr>
            <a:xfrm>
              <a:off x="0" y="0"/>
              <a:ext cx="1319024" cy="1373724"/>
            </a:xfrm>
            <a:custGeom>
              <a:rect b="b" l="l" r="r" t="t"/>
              <a:pathLst>
                <a:path extrusionOk="0" h="1373724" w="1319024">
                  <a:moveTo>
                    <a:pt x="0" y="0"/>
                  </a:moveTo>
                  <a:lnTo>
                    <a:pt x="1319024" y="0"/>
                  </a:lnTo>
                  <a:lnTo>
                    <a:pt x="1319024" y="1373724"/>
                  </a:lnTo>
                  <a:lnTo>
                    <a:pt x="0" y="1373724"/>
                  </a:lnTo>
                  <a:close/>
                </a:path>
              </a:pathLst>
            </a:custGeom>
            <a:solidFill>
              <a:srgbClr val="F8F2ED">
                <a:alpha val="74901"/>
              </a:srgbClr>
            </a:solidFill>
            <a:ln>
              <a:noFill/>
            </a:ln>
          </p:spPr>
        </p:sp>
        <p:sp>
          <p:nvSpPr>
            <p:cNvPr id="201" name="Google Shape;201;p20"/>
            <p:cNvSpPr txBox="1"/>
            <p:nvPr/>
          </p:nvSpPr>
          <p:spPr>
            <a:xfrm>
              <a:off x="0" y="-9525"/>
              <a:ext cx="1319024" cy="1383249"/>
            </a:xfrm>
            <a:prstGeom prst="rect">
              <a:avLst/>
            </a:prstGeom>
            <a:noFill/>
            <a:ln>
              <a:noFill/>
            </a:ln>
          </p:spPr>
          <p:txBody>
            <a:bodyPr anchorCtr="0" anchor="ctr" bIns="25400" lIns="25400" spcFirstLastPara="1" rIns="25400" wrap="square" tIns="25400">
              <a:noAutofit/>
            </a:bodyPr>
            <a:lstStyle/>
            <a:p>
              <a:pPr indent="0" lvl="0" marL="0" marR="0" rtl="0" algn="ctr">
                <a:lnSpc>
                  <a:spcPct val="10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20"/>
          <p:cNvGrpSpPr/>
          <p:nvPr/>
        </p:nvGrpSpPr>
        <p:grpSpPr>
          <a:xfrm>
            <a:off x="5624495" y="1924804"/>
            <a:ext cx="2990299" cy="2626012"/>
            <a:chOff x="0" y="-9525"/>
            <a:chExt cx="1575137" cy="1383249"/>
          </a:xfrm>
        </p:grpSpPr>
        <p:sp>
          <p:nvSpPr>
            <p:cNvPr id="203" name="Google Shape;203;p20"/>
            <p:cNvSpPr/>
            <p:nvPr/>
          </p:nvSpPr>
          <p:spPr>
            <a:xfrm>
              <a:off x="0" y="0"/>
              <a:ext cx="1575137" cy="1373724"/>
            </a:xfrm>
            <a:custGeom>
              <a:rect b="b" l="l" r="r" t="t"/>
              <a:pathLst>
                <a:path extrusionOk="0" h="1373724" w="1575137">
                  <a:moveTo>
                    <a:pt x="0" y="0"/>
                  </a:moveTo>
                  <a:lnTo>
                    <a:pt x="1575137" y="0"/>
                  </a:lnTo>
                  <a:lnTo>
                    <a:pt x="1575137" y="1373724"/>
                  </a:lnTo>
                  <a:lnTo>
                    <a:pt x="0" y="1373724"/>
                  </a:lnTo>
                  <a:close/>
                </a:path>
              </a:pathLst>
            </a:custGeom>
            <a:solidFill>
              <a:srgbClr val="F8F2ED">
                <a:alpha val="74901"/>
              </a:srgbClr>
            </a:solidFill>
            <a:ln>
              <a:noFill/>
            </a:ln>
          </p:spPr>
        </p:sp>
        <p:sp>
          <p:nvSpPr>
            <p:cNvPr id="204" name="Google Shape;204;p20"/>
            <p:cNvSpPr txBox="1"/>
            <p:nvPr/>
          </p:nvSpPr>
          <p:spPr>
            <a:xfrm>
              <a:off x="0" y="-9525"/>
              <a:ext cx="1575137" cy="1383249"/>
            </a:xfrm>
            <a:prstGeom prst="rect">
              <a:avLst/>
            </a:prstGeom>
            <a:noFill/>
            <a:ln>
              <a:noFill/>
            </a:ln>
          </p:spPr>
          <p:txBody>
            <a:bodyPr anchorCtr="0" anchor="ctr" bIns="25400" lIns="25400" spcFirstLastPara="1" rIns="25400" wrap="square" tIns="25400">
              <a:noAutofit/>
            </a:bodyPr>
            <a:lstStyle/>
            <a:p>
              <a:pPr indent="0" lvl="0" marL="0" marR="0" rtl="0" algn="ctr">
                <a:lnSpc>
                  <a:spcPct val="10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aphicFrame>
        <p:nvGraphicFramePr>
          <p:cNvPr id="205" name="Google Shape;205;p20"/>
          <p:cNvGraphicFramePr/>
          <p:nvPr/>
        </p:nvGraphicFramePr>
        <p:xfrm>
          <a:off x="514350" y="1510761"/>
          <a:ext cx="3000000" cy="3000000"/>
        </p:xfrm>
        <a:graphic>
          <a:graphicData uri="http://schemas.openxmlformats.org/drawingml/2006/table">
            <a:tbl>
              <a:tblPr>
                <a:noFill/>
                <a:tableStyleId>{644C74FD-5402-47C1-A4C0-7A29563F8036}</a:tableStyleId>
              </a:tblPr>
              <a:tblGrid>
                <a:gridCol w="1154100"/>
                <a:gridCol w="2508475"/>
              </a:tblGrid>
              <a:tr h="4279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STATUS</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r>
              <a:tr h="398600">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68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graphicFrame>
        <p:nvGraphicFramePr>
          <p:cNvPr id="206" name="Google Shape;206;p20"/>
          <p:cNvGraphicFramePr/>
          <p:nvPr/>
        </p:nvGraphicFramePr>
        <p:xfrm>
          <a:off x="4464065" y="1510761"/>
          <a:ext cx="3000000" cy="3000000"/>
        </p:xfrm>
        <a:graphic>
          <a:graphicData uri="http://schemas.openxmlformats.org/drawingml/2006/table">
            <a:tbl>
              <a:tblPr>
                <a:noFill/>
                <a:tableStyleId>{644C74FD-5402-47C1-A4C0-7A29563F8036}</a:tableStyleId>
              </a:tblPr>
              <a:tblGrid>
                <a:gridCol w="1160300"/>
                <a:gridCol w="2990425"/>
              </a:tblGrid>
              <a:tr h="4279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STATUS</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r>
              <a:tr h="377450">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372425">
                <a:tc>
                  <a:txBody>
                    <a:bodyPr/>
                    <a:lstStyle/>
                    <a:p>
                      <a:pPr indent="0" lvl="0" marL="0" marR="0" rtl="0" algn="ctr">
                        <a:lnSpc>
                          <a:spcPct val="178181"/>
                        </a:lnSpc>
                        <a:spcBef>
                          <a:spcPts val="0"/>
                        </a:spcBef>
                        <a:spcAft>
                          <a:spcPts val="0"/>
                        </a:spcAft>
                        <a:buNone/>
                      </a:pPr>
                      <a:r>
                        <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TASK NAME</a:t>
                      </a:r>
                      <a:endParaRPr sz="600" u="none" cap="none" strike="noStrike"/>
                    </a:p>
                  </a:txBody>
                  <a:tcPr marT="98100" marB="98100" marR="98100" marL="981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sp>
        <p:nvSpPr>
          <p:cNvPr id="207" name="Google Shape;207;p20"/>
          <p:cNvSpPr txBox="1"/>
          <p:nvPr/>
        </p:nvSpPr>
        <p:spPr>
          <a:xfrm>
            <a:off x="779895" y="2079110"/>
            <a:ext cx="660195" cy="1238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1" i="0" lang="en" sz="800" u="none" cap="none" strike="noStrike">
                <a:solidFill>
                  <a:srgbClr val="FFFFFF"/>
                </a:solidFill>
                <a:latin typeface="Inter"/>
                <a:ea typeface="Inter"/>
                <a:cs typeface="Inter"/>
                <a:sym typeface="Inter"/>
              </a:rPr>
              <a:t>Done</a:t>
            </a:r>
            <a:endParaRPr sz="700"/>
          </a:p>
        </p:txBody>
      </p:sp>
      <p:sp>
        <p:nvSpPr>
          <p:cNvPr id="208" name="Google Shape;208;p20"/>
          <p:cNvSpPr txBox="1"/>
          <p:nvPr/>
        </p:nvSpPr>
        <p:spPr>
          <a:xfrm>
            <a:off x="4716650" y="2079110"/>
            <a:ext cx="660196" cy="1238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1" i="0" lang="en" sz="800" u="none" cap="none" strike="noStrike">
                <a:solidFill>
                  <a:srgbClr val="FFFFFF"/>
                </a:solidFill>
                <a:latin typeface="Inter"/>
                <a:ea typeface="Inter"/>
                <a:cs typeface="Inter"/>
                <a:sym typeface="Inter"/>
              </a:rPr>
              <a:t>Done</a:t>
            </a:r>
            <a:endParaRPr sz="700"/>
          </a:p>
        </p:txBody>
      </p:sp>
      <p:sp>
        <p:nvSpPr>
          <p:cNvPr id="209" name="Google Shape;209;p20"/>
          <p:cNvSpPr txBox="1"/>
          <p:nvPr/>
        </p:nvSpPr>
        <p:spPr>
          <a:xfrm>
            <a:off x="4716650" y="3933310"/>
            <a:ext cx="660196" cy="123825"/>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1" i="0" lang="en" sz="800" u="none" cap="none" strike="noStrike">
                <a:solidFill>
                  <a:srgbClr val="FFFFFF"/>
                </a:solidFill>
                <a:latin typeface="Inter"/>
                <a:ea typeface="Inter"/>
                <a:cs typeface="Inter"/>
                <a:sym typeface="Inter"/>
              </a:rPr>
              <a:t>Done</a:t>
            </a:r>
            <a:endParaRPr sz="700"/>
          </a:p>
        </p:txBody>
      </p:sp>
      <p:sp>
        <p:nvSpPr>
          <p:cNvPr id="210" name="Google Shape;210;p20"/>
          <p:cNvSpPr txBox="1"/>
          <p:nvPr/>
        </p:nvSpPr>
        <p:spPr>
          <a:xfrm>
            <a:off x="1215243" y="423863"/>
            <a:ext cx="6713514" cy="83728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Priority tasks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14" name="Shape 214"/>
        <p:cNvGrpSpPr/>
        <p:nvPr/>
      </p:nvGrpSpPr>
      <p:grpSpPr>
        <a:xfrm>
          <a:off x="0" y="0"/>
          <a:ext cx="0" cy="0"/>
          <a:chOff x="0" y="0"/>
          <a:chExt cx="0" cy="0"/>
        </a:xfrm>
      </p:grpSpPr>
      <p:pic>
        <p:nvPicPr>
          <p:cNvPr id="215" name="Google Shape;215;p21"/>
          <p:cNvPicPr preferRelativeResize="0"/>
          <p:nvPr/>
        </p:nvPicPr>
        <p:blipFill>
          <a:blip r:embed="rId3">
            <a:alphaModFix/>
          </a:blip>
          <a:stretch>
            <a:fillRect/>
          </a:stretch>
        </p:blipFill>
        <p:spPr>
          <a:xfrm>
            <a:off x="-233325" y="2369625"/>
            <a:ext cx="3658726" cy="3658726"/>
          </a:xfrm>
          <a:prstGeom prst="rect">
            <a:avLst/>
          </a:prstGeom>
          <a:noFill/>
          <a:ln>
            <a:noFill/>
          </a:ln>
        </p:spPr>
      </p:pic>
      <p:graphicFrame>
        <p:nvGraphicFramePr>
          <p:cNvPr id="216" name="Google Shape;216;p21"/>
          <p:cNvGraphicFramePr/>
          <p:nvPr/>
        </p:nvGraphicFramePr>
        <p:xfrm>
          <a:off x="4018916" y="514350"/>
          <a:ext cx="3000000" cy="3000000"/>
        </p:xfrm>
        <a:graphic>
          <a:graphicData uri="http://schemas.openxmlformats.org/drawingml/2006/table">
            <a:tbl>
              <a:tblPr>
                <a:noFill/>
                <a:tableStyleId>{644C74FD-5402-47C1-A4C0-7A29563F8036}</a:tableStyleId>
              </a:tblPr>
              <a:tblGrid>
                <a:gridCol w="924050"/>
                <a:gridCol w="924050"/>
                <a:gridCol w="924050"/>
                <a:gridCol w="924050"/>
                <a:gridCol w="924050"/>
              </a:tblGrid>
              <a:tr h="798525">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JetBrains Mono"/>
                          <a:ea typeface="JetBrains Mono"/>
                          <a:cs typeface="JetBrains Mono"/>
                          <a:sym typeface="JetBrains Mono"/>
                        </a:rPr>
                        <a:t>LAST WEEK'S TASKS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JetBrains Mono"/>
                          <a:ea typeface="JetBrains Mono"/>
                          <a:cs typeface="JetBrains Mono"/>
                          <a:sym typeface="JetBrains Mono"/>
                        </a:rPr>
                        <a:t>THIS WEEK'S OBJECTIVES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JetBrains Mono"/>
                          <a:ea typeface="JetBrains Mono"/>
                          <a:cs typeface="JetBrains Mono"/>
                          <a:sym typeface="JetBrains Mono"/>
                        </a:rPr>
                        <a:t>UPDATES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JetBrains Mono"/>
                          <a:ea typeface="JetBrains Mono"/>
                          <a:cs typeface="JetBrains Mono"/>
                          <a:sym typeface="JetBrains Mono"/>
                        </a:rPr>
                        <a:t>DEADLINE</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JetBrains Mono"/>
                          <a:ea typeface="JetBrains Mono"/>
                          <a:cs typeface="JetBrains Mono"/>
                          <a:sym typeface="JetBrains Mono"/>
                        </a:rPr>
                        <a:t>BLOCKERS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r>
              <a:tr h="1214325">
                <a:tc>
                  <a:txBody>
                    <a:bodyPr/>
                    <a:lstStyle/>
                    <a:p>
                      <a:pPr indent="-82550" lvl="1" marL="152400" marR="0" rtl="0" algn="l">
                        <a:lnSpc>
                          <a:spcPct val="140000"/>
                        </a:lnSpc>
                        <a:spcBef>
                          <a:spcPts val="0"/>
                        </a:spcBef>
                        <a:spcAft>
                          <a:spcPts val="0"/>
                        </a:spcAft>
                        <a:buClr>
                          <a:srgbClr val="000000"/>
                        </a:buClr>
                        <a:buSzPts val="700"/>
                        <a:buFont typeface="Arial"/>
                        <a:buChar char="•"/>
                      </a:pPr>
                      <a:r>
                        <a:rPr lang="en" sz="700" u="none" cap="none" strike="noStrike">
                          <a:solidFill>
                            <a:srgbClr val="000000"/>
                          </a:solidFill>
                          <a:latin typeface="JetBrains Mono"/>
                          <a:ea typeface="JetBrains Mono"/>
                          <a:cs typeface="JetBrains Mono"/>
                          <a:sym typeface="JetBrains Mono"/>
                        </a:rPr>
                        <a:t>WHAT WERE WE ABLE TO ACCOMPLISH LAST WEEK?</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82550" lvl="1" marL="152400" marR="0" rtl="0" algn="l">
                        <a:lnSpc>
                          <a:spcPct val="140000"/>
                        </a:lnSpc>
                        <a:spcBef>
                          <a:spcPts val="0"/>
                        </a:spcBef>
                        <a:spcAft>
                          <a:spcPts val="0"/>
                        </a:spcAft>
                        <a:buClr>
                          <a:srgbClr val="000000"/>
                        </a:buClr>
                        <a:buSzPts val="700"/>
                        <a:buFont typeface="Arial"/>
                        <a:buChar char="•"/>
                      </a:pPr>
                      <a:r>
                        <a:rPr lang="en" sz="700" u="none" cap="none" strike="noStrike">
                          <a:solidFill>
                            <a:srgbClr val="000000"/>
                          </a:solidFill>
                          <a:latin typeface="JetBrains Mono"/>
                          <a:ea typeface="JetBrains Mono"/>
                          <a:cs typeface="JetBrains Mono"/>
                          <a:sym typeface="JetBrains Mono"/>
                        </a:rPr>
                        <a:t>WHAT DO WE WANT TO ACHIEVE IN THIS MEETING?</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82550" lvl="1" marL="152400" marR="0" rtl="0" algn="l">
                        <a:lnSpc>
                          <a:spcPct val="140000"/>
                        </a:lnSpc>
                        <a:spcBef>
                          <a:spcPts val="0"/>
                        </a:spcBef>
                        <a:spcAft>
                          <a:spcPts val="0"/>
                        </a:spcAft>
                        <a:buClr>
                          <a:srgbClr val="000000"/>
                        </a:buClr>
                        <a:buSzPts val="700"/>
                        <a:buFont typeface="Arial"/>
                        <a:buChar char="•"/>
                      </a:pPr>
                      <a:r>
                        <a:rPr lang="en" sz="700" u="none" cap="none" strike="noStrike">
                          <a:solidFill>
                            <a:srgbClr val="000000"/>
                          </a:solidFill>
                          <a:latin typeface="JetBrains Mono"/>
                          <a:ea typeface="JetBrains Mono"/>
                          <a:cs typeface="JetBrains Mono"/>
                          <a:sym typeface="JetBrains Mono"/>
                        </a:rPr>
                        <a:t>WHAT IS ON EACH MEMBER'S TO-DO LIST?</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82550" lvl="1" marL="152400" marR="0" rtl="0" algn="l">
                        <a:lnSpc>
                          <a:spcPct val="140000"/>
                        </a:lnSpc>
                        <a:spcBef>
                          <a:spcPts val="0"/>
                        </a:spcBef>
                        <a:spcAft>
                          <a:spcPts val="0"/>
                        </a:spcAft>
                        <a:buClr>
                          <a:srgbClr val="000000"/>
                        </a:buClr>
                        <a:buSzPts val="700"/>
                        <a:buFont typeface="Arial"/>
                        <a:buChar char="•"/>
                      </a:pPr>
                      <a:r>
                        <a:rPr lang="en" sz="700" u="none" cap="none" strike="noStrike">
                          <a:solidFill>
                            <a:srgbClr val="000000"/>
                          </a:solidFill>
                          <a:latin typeface="JetBrains Mono"/>
                          <a:ea typeface="JetBrains Mono"/>
                          <a:cs typeface="JetBrains Mono"/>
                          <a:sym typeface="JetBrains Mono"/>
                        </a:rPr>
                        <a:t>WHAT IS THE TIME FRAME OR DEADLINE FOR EACH MEMBER'S TASKS?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82550" lvl="1" marL="152400" marR="0" rtl="0" algn="l">
                        <a:lnSpc>
                          <a:spcPct val="140000"/>
                        </a:lnSpc>
                        <a:spcBef>
                          <a:spcPts val="0"/>
                        </a:spcBef>
                        <a:spcAft>
                          <a:spcPts val="0"/>
                        </a:spcAft>
                        <a:buClr>
                          <a:srgbClr val="000000"/>
                        </a:buClr>
                        <a:buSzPts val="700"/>
                        <a:buFont typeface="Arial"/>
                        <a:buChar char="•"/>
                      </a:pPr>
                      <a:r>
                        <a:rPr lang="en" sz="700" u="none" cap="none" strike="noStrike">
                          <a:solidFill>
                            <a:srgbClr val="000000"/>
                          </a:solidFill>
                          <a:latin typeface="JetBrains Mono"/>
                          <a:ea typeface="JetBrains Mono"/>
                          <a:cs typeface="JetBrains Mono"/>
                          <a:sym typeface="JetBrains Mono"/>
                        </a:rPr>
                        <a:t>WHAT IS PREVENTING THE TEAM FROM PERFORMING WELL OR REACHING GOALS?</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703800">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703800">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703800">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l">
                        <a:lnSpc>
                          <a:spcPct val="178181"/>
                        </a:lnSpc>
                        <a:spcBef>
                          <a:spcPts val="0"/>
                        </a:spcBef>
                        <a:spcAft>
                          <a:spcPts val="0"/>
                        </a:spcAft>
                        <a:buNone/>
                      </a:pPr>
                      <a:r>
                        <a:t/>
                      </a:r>
                      <a:endParaRPr sz="600" u="none" cap="none" strike="noStrike"/>
                    </a:p>
                  </a:txBody>
                  <a:tcPr marT="91825" marB="91825" marR="91825" marL="918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sp>
        <p:nvSpPr>
          <p:cNvPr id="217" name="Google Shape;217;p21"/>
          <p:cNvSpPr txBox="1"/>
          <p:nvPr/>
        </p:nvSpPr>
        <p:spPr>
          <a:xfrm>
            <a:off x="514350" y="476250"/>
            <a:ext cx="2642252" cy="1347572"/>
          </a:xfrm>
          <a:prstGeom prst="rect">
            <a:avLst/>
          </a:prstGeom>
          <a:noFill/>
          <a:ln>
            <a:noFill/>
          </a:ln>
        </p:spPr>
        <p:txBody>
          <a:bodyPr anchorCtr="0" anchor="t" bIns="0" lIns="0" spcFirstLastPara="1" rIns="0" wrap="square" tIns="0">
            <a:spAutoFit/>
          </a:bodyPr>
          <a:lstStyle/>
          <a:p>
            <a:pPr indent="0" lvl="0" marL="0" marR="0" rtl="0" algn="l">
              <a:lnSpc>
                <a:spcPct val="130013"/>
              </a:lnSpc>
              <a:spcBef>
                <a:spcPts val="0"/>
              </a:spcBef>
              <a:spcAft>
                <a:spcPts val="0"/>
              </a:spcAft>
              <a:buNone/>
            </a:pPr>
            <a:r>
              <a:rPr b="0" i="0" lang="en" sz="4100" u="none" cap="none" strike="noStrike">
                <a:solidFill>
                  <a:srgbClr val="FFFFFF"/>
                </a:solidFill>
                <a:latin typeface="Libre Baskerville"/>
                <a:ea typeface="Libre Baskerville"/>
                <a:cs typeface="Libre Baskerville"/>
                <a:sym typeface="Libre Baskerville"/>
              </a:rPr>
              <a:t>Weekly Schedule</a:t>
            </a:r>
            <a:endParaRPr sz="700"/>
          </a:p>
        </p:txBody>
      </p:sp>
      <p:sp>
        <p:nvSpPr>
          <p:cNvPr id="218" name="Google Shape;218;p21"/>
          <p:cNvSpPr txBox="1"/>
          <p:nvPr/>
        </p:nvSpPr>
        <p:spPr>
          <a:xfrm>
            <a:off x="514350" y="1999979"/>
            <a:ext cx="2729361"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22" name="Shape 222"/>
        <p:cNvGrpSpPr/>
        <p:nvPr/>
      </p:nvGrpSpPr>
      <p:grpSpPr>
        <a:xfrm>
          <a:off x="0" y="0"/>
          <a:ext cx="0" cy="0"/>
          <a:chOff x="0" y="0"/>
          <a:chExt cx="0" cy="0"/>
        </a:xfrm>
      </p:grpSpPr>
      <p:pic>
        <p:nvPicPr>
          <p:cNvPr id="223" name="Google Shape;223;p22"/>
          <p:cNvPicPr preferRelativeResize="0"/>
          <p:nvPr/>
        </p:nvPicPr>
        <p:blipFill rotWithShape="1">
          <a:blip r:embed="rId3">
            <a:alphaModFix/>
          </a:blip>
          <a:srcRect b="0" l="0" r="0" t="15110"/>
          <a:stretch/>
        </p:blipFill>
        <p:spPr>
          <a:xfrm>
            <a:off x="0" y="0"/>
            <a:ext cx="9144003" cy="2342401"/>
          </a:xfrm>
          <a:prstGeom prst="rect">
            <a:avLst/>
          </a:prstGeom>
          <a:noFill/>
          <a:ln>
            <a:noFill/>
          </a:ln>
        </p:spPr>
      </p:pic>
      <p:graphicFrame>
        <p:nvGraphicFramePr>
          <p:cNvPr id="224" name="Google Shape;224;p22"/>
          <p:cNvGraphicFramePr/>
          <p:nvPr/>
        </p:nvGraphicFramePr>
        <p:xfrm>
          <a:off x="514350" y="1240150"/>
          <a:ext cx="3000000" cy="3000000"/>
        </p:xfrm>
        <a:graphic>
          <a:graphicData uri="http://schemas.openxmlformats.org/drawingml/2006/table">
            <a:tbl>
              <a:tblPr>
                <a:noFill/>
                <a:tableStyleId>{644C74FD-5402-47C1-A4C0-7A29563F8036}</a:tableStyleId>
              </a:tblPr>
              <a:tblGrid>
                <a:gridCol w="2028825"/>
                <a:gridCol w="2028825"/>
                <a:gridCol w="2028825"/>
                <a:gridCol w="2028825"/>
              </a:tblGrid>
              <a:tr h="11609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WHAT ARE OUR ACHIEVEMENTS?</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WHAT ARE OUR CHALLENGES?</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HOW TO</a:t>
                      </a:r>
                      <a:endParaRPr sz="600" u="none" cap="none" strike="noStrike"/>
                    </a:p>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STREAMLINE OUR PROCESS?</a:t>
                      </a:r>
                      <a:endParaRPr sz="700"/>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HOW TO</a:t>
                      </a:r>
                      <a:endParaRPr sz="600" u="none" cap="none" strike="noStrike"/>
                    </a:p>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IMPROVE THE WAY WE WORK?</a:t>
                      </a:r>
                      <a:endParaRPr sz="700"/>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r>
              <a:tr h="237400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Write here</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Write here</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Write here</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Write here</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sp>
        <p:nvSpPr>
          <p:cNvPr id="225" name="Google Shape;225;p22"/>
          <p:cNvSpPr txBox="1"/>
          <p:nvPr/>
        </p:nvSpPr>
        <p:spPr>
          <a:xfrm>
            <a:off x="1410405" y="271672"/>
            <a:ext cx="6323189" cy="691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FFF"/>
                </a:solidFill>
                <a:latin typeface="Libre Baskerville"/>
                <a:ea typeface="Libre Baskerville"/>
                <a:cs typeface="Libre Baskerville"/>
                <a:sym typeface="Libre Baskerville"/>
              </a:rPr>
              <a:t>Weekly Feedback</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8E8E"/>
        </a:solidFill>
      </p:bgPr>
    </p:bg>
    <p:spTree>
      <p:nvGrpSpPr>
        <p:cNvPr id="229" name="Shape 229"/>
        <p:cNvGrpSpPr/>
        <p:nvPr/>
      </p:nvGrpSpPr>
      <p:grpSpPr>
        <a:xfrm>
          <a:off x="0" y="0"/>
          <a:ext cx="0" cy="0"/>
          <a:chOff x="0" y="0"/>
          <a:chExt cx="0" cy="0"/>
        </a:xfrm>
      </p:grpSpPr>
      <p:pic>
        <p:nvPicPr>
          <p:cNvPr id="230" name="Google Shape;230;p23"/>
          <p:cNvPicPr preferRelativeResize="0"/>
          <p:nvPr/>
        </p:nvPicPr>
        <p:blipFill rotWithShape="1">
          <a:blip r:embed="rId3">
            <a:alphaModFix/>
          </a:blip>
          <a:srcRect b="7798" l="0" r="0" t="7806"/>
          <a:stretch/>
        </p:blipFill>
        <p:spPr>
          <a:xfrm>
            <a:off x="-1725" y="0"/>
            <a:ext cx="9144003" cy="5143501"/>
          </a:xfrm>
          <a:prstGeom prst="rect">
            <a:avLst/>
          </a:prstGeom>
          <a:noFill/>
          <a:ln>
            <a:noFill/>
          </a:ln>
        </p:spPr>
      </p:pic>
      <p:sp>
        <p:nvSpPr>
          <p:cNvPr id="231" name="Google Shape;231;p23"/>
          <p:cNvSpPr txBox="1"/>
          <p:nvPr/>
        </p:nvSpPr>
        <p:spPr>
          <a:xfrm>
            <a:off x="514350" y="2863166"/>
            <a:ext cx="7517757" cy="941546"/>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500" u="none" cap="none" strike="noStrike">
                <a:solidFill>
                  <a:srgbClr val="FFFFFF"/>
                </a:solidFill>
                <a:latin typeface="Libre Baskerville"/>
                <a:ea typeface="Libre Baskerville"/>
                <a:cs typeface="Libre Baskerville"/>
                <a:sym typeface="Libre Baskerville"/>
              </a:rPr>
              <a:t>About Us</a:t>
            </a:r>
            <a:endParaRPr sz="700"/>
          </a:p>
        </p:txBody>
      </p:sp>
      <p:grpSp>
        <p:nvGrpSpPr>
          <p:cNvPr id="232" name="Google Shape;232;p23"/>
          <p:cNvGrpSpPr/>
          <p:nvPr/>
        </p:nvGrpSpPr>
        <p:grpSpPr>
          <a:xfrm>
            <a:off x="427597" y="-213992"/>
            <a:ext cx="1681220" cy="1681220"/>
            <a:chOff x="0" y="0"/>
            <a:chExt cx="812800" cy="812800"/>
          </a:xfrm>
        </p:grpSpPr>
        <p:sp>
          <p:nvSpPr>
            <p:cNvPr id="233" name="Google Shape;2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23"/>
          <p:cNvSpPr txBox="1"/>
          <p:nvPr/>
        </p:nvSpPr>
        <p:spPr>
          <a:xfrm>
            <a:off x="605645" y="114757"/>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03.</a:t>
            </a:r>
            <a:endParaRPr sz="700"/>
          </a:p>
        </p:txBody>
      </p:sp>
      <p:sp>
        <p:nvSpPr>
          <p:cNvPr id="236" name="Google Shape;236;p23"/>
          <p:cNvSpPr txBox="1"/>
          <p:nvPr/>
        </p:nvSpPr>
        <p:spPr>
          <a:xfrm>
            <a:off x="514350" y="3922506"/>
            <a:ext cx="3602100" cy="52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chemeClr val="dk1"/>
                </a:solidFill>
                <a:latin typeface="Inter"/>
                <a:ea typeface="Inter"/>
                <a:cs typeface="Inter"/>
                <a:sym typeface="Inter"/>
              </a:rPr>
              <a:t>Lorem ipsum dolor sit amet, consectetur adipiscing elit. Proin vitae nulla accumsan, lacinia diam a, tincidunt sem. Phasellus quis dolor maximus, molestie enim sed, faucibus leo. </a:t>
            </a:r>
            <a:endParaRPr sz="7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40" name="Shape 240"/>
        <p:cNvGrpSpPr/>
        <p:nvPr/>
      </p:nvGrpSpPr>
      <p:grpSpPr>
        <a:xfrm>
          <a:off x="0" y="0"/>
          <a:ext cx="0" cy="0"/>
          <a:chOff x="0" y="0"/>
          <a:chExt cx="0" cy="0"/>
        </a:xfrm>
      </p:grpSpPr>
      <p:grpSp>
        <p:nvGrpSpPr>
          <p:cNvPr id="241" name="Google Shape;241;p24"/>
          <p:cNvGrpSpPr/>
          <p:nvPr/>
        </p:nvGrpSpPr>
        <p:grpSpPr>
          <a:xfrm>
            <a:off x="-356487" y="2611010"/>
            <a:ext cx="10198009" cy="4540108"/>
            <a:chOff x="0" y="-28575"/>
            <a:chExt cx="5371790" cy="2391497"/>
          </a:xfrm>
        </p:grpSpPr>
        <p:sp>
          <p:nvSpPr>
            <p:cNvPr id="242" name="Google Shape;242;p24"/>
            <p:cNvSpPr/>
            <p:nvPr/>
          </p:nvSpPr>
          <p:spPr>
            <a:xfrm>
              <a:off x="0" y="0"/>
              <a:ext cx="5371790" cy="2362922"/>
            </a:xfrm>
            <a:custGeom>
              <a:rect b="b" l="l" r="r" t="t"/>
              <a:pathLst>
                <a:path extrusionOk="0" h="2362922" w="5371790">
                  <a:moveTo>
                    <a:pt x="0" y="0"/>
                  </a:moveTo>
                  <a:lnTo>
                    <a:pt x="5371790" y="0"/>
                  </a:lnTo>
                  <a:lnTo>
                    <a:pt x="5371790" y="2362922"/>
                  </a:lnTo>
                  <a:lnTo>
                    <a:pt x="0" y="2362922"/>
                  </a:lnTo>
                  <a:close/>
                </a:path>
              </a:pathLst>
            </a:custGeom>
            <a:solidFill>
              <a:srgbClr val="F8F2ED"/>
            </a:solidFill>
            <a:ln>
              <a:noFill/>
            </a:ln>
          </p:spPr>
        </p:sp>
        <p:sp>
          <p:nvSpPr>
            <p:cNvPr id="243" name="Google Shape;243;p24"/>
            <p:cNvSpPr txBox="1"/>
            <p:nvPr/>
          </p:nvSpPr>
          <p:spPr>
            <a:xfrm>
              <a:off x="0" y="-28575"/>
              <a:ext cx="5371790" cy="2391497"/>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44" name="Google Shape;244;p24"/>
          <p:cNvCxnSpPr/>
          <p:nvPr/>
        </p:nvCxnSpPr>
        <p:spPr>
          <a:xfrm>
            <a:off x="-396612" y="2670831"/>
            <a:ext cx="5482963" cy="0"/>
          </a:xfrm>
          <a:prstGeom prst="straightConnector1">
            <a:avLst/>
          </a:prstGeom>
          <a:noFill/>
          <a:ln cap="flat" cmpd="sng" w="28575">
            <a:solidFill>
              <a:srgbClr val="000000"/>
            </a:solidFill>
            <a:prstDash val="solid"/>
            <a:round/>
            <a:headEnd len="sm" w="sm" type="none"/>
            <a:tailEnd len="sm" w="sm" type="none"/>
          </a:ln>
        </p:spPr>
      </p:cxnSp>
      <p:pic>
        <p:nvPicPr>
          <p:cNvPr id="245" name="Google Shape;245;p24"/>
          <p:cNvPicPr preferRelativeResize="0"/>
          <p:nvPr/>
        </p:nvPicPr>
        <p:blipFill>
          <a:blip r:embed="rId3">
            <a:alphaModFix/>
          </a:blip>
          <a:stretch>
            <a:fillRect/>
          </a:stretch>
        </p:blipFill>
        <p:spPr>
          <a:xfrm>
            <a:off x="3971250" y="-263300"/>
            <a:ext cx="5670126" cy="5670126"/>
          </a:xfrm>
          <a:prstGeom prst="rect">
            <a:avLst/>
          </a:prstGeom>
          <a:noFill/>
          <a:ln>
            <a:noFill/>
          </a:ln>
        </p:spPr>
      </p:pic>
      <p:sp>
        <p:nvSpPr>
          <p:cNvPr id="246" name="Google Shape;246;p24"/>
          <p:cNvSpPr txBox="1"/>
          <p:nvPr/>
        </p:nvSpPr>
        <p:spPr>
          <a:xfrm>
            <a:off x="514350" y="754836"/>
            <a:ext cx="3293400" cy="162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Our Founder</a:t>
            </a:r>
            <a:endParaRPr sz="700"/>
          </a:p>
        </p:txBody>
      </p:sp>
      <p:sp>
        <p:nvSpPr>
          <p:cNvPr id="247" name="Google Shape;247;p24"/>
          <p:cNvSpPr txBox="1"/>
          <p:nvPr/>
        </p:nvSpPr>
        <p:spPr>
          <a:xfrm>
            <a:off x="532285" y="2887524"/>
            <a:ext cx="3032148" cy="141065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Lorem ipsum dolor sit amet, consectetur adipiscing elit, sed do eiusmod tempor incididunt ut labore et dolore magna aliqua. Elementum facilisis leo vel fringilla est ullamcorper. Quis ipsum suspendisse ultrices gravida dictum fusce ut placerat orci.</a:t>
            </a:r>
            <a:endParaRPr sz="700"/>
          </a:p>
          <a:p>
            <a:pPr indent="0" lvl="0" marL="0" marR="0" rtl="0" algn="l">
              <a:lnSpc>
                <a:spcPct val="140000"/>
              </a:lnSpc>
              <a:spcBef>
                <a:spcPts val="0"/>
              </a:spcBef>
              <a:spcAft>
                <a:spcPts val="0"/>
              </a:spcAft>
              <a:buNone/>
            </a:pPr>
            <a:r>
              <a:t/>
            </a:r>
            <a:endParaRPr b="0" i="0" sz="900" u="none" cap="none" strike="noStrike">
              <a:solidFill>
                <a:srgbClr val="000000"/>
              </a:solidFill>
              <a:latin typeface="Inter"/>
              <a:ea typeface="Inter"/>
              <a:cs typeface="Inter"/>
              <a:sym typeface="Inter"/>
            </a:endParaRPr>
          </a:p>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Aliquet sagittis id consectetur purus ut faucibus. Ipsum dolor sit amet consectetur adipiscing elit. Felis donec et odio pellentesque diam volutpat commodo sed egestas. </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51" name="Shape 251"/>
        <p:cNvGrpSpPr/>
        <p:nvPr/>
      </p:nvGrpSpPr>
      <p:grpSpPr>
        <a:xfrm>
          <a:off x="0" y="0"/>
          <a:ext cx="0" cy="0"/>
          <a:chOff x="0" y="0"/>
          <a:chExt cx="0" cy="0"/>
        </a:xfrm>
      </p:grpSpPr>
      <p:grpSp>
        <p:nvGrpSpPr>
          <p:cNvPr id="252" name="Google Shape;252;p25"/>
          <p:cNvGrpSpPr/>
          <p:nvPr/>
        </p:nvGrpSpPr>
        <p:grpSpPr>
          <a:xfrm>
            <a:off x="-5626008" y="-280439"/>
            <a:ext cx="10198009" cy="6264456"/>
            <a:chOff x="0" y="-28575"/>
            <a:chExt cx="5371790" cy="3299796"/>
          </a:xfrm>
        </p:grpSpPr>
        <p:sp>
          <p:nvSpPr>
            <p:cNvPr id="253" name="Google Shape;253;p25"/>
            <p:cNvSpPr/>
            <p:nvPr/>
          </p:nvSpPr>
          <p:spPr>
            <a:xfrm>
              <a:off x="0" y="0"/>
              <a:ext cx="5371790" cy="3271221"/>
            </a:xfrm>
            <a:custGeom>
              <a:rect b="b" l="l" r="r" t="t"/>
              <a:pathLst>
                <a:path extrusionOk="0" h="3271221" w="5371790">
                  <a:moveTo>
                    <a:pt x="0" y="0"/>
                  </a:moveTo>
                  <a:lnTo>
                    <a:pt x="5371790" y="0"/>
                  </a:lnTo>
                  <a:lnTo>
                    <a:pt x="5371790" y="3271221"/>
                  </a:lnTo>
                  <a:lnTo>
                    <a:pt x="0" y="3271221"/>
                  </a:lnTo>
                  <a:close/>
                </a:path>
              </a:pathLst>
            </a:custGeom>
            <a:solidFill>
              <a:srgbClr val="F8F2ED"/>
            </a:solidFill>
            <a:ln>
              <a:noFill/>
            </a:ln>
          </p:spPr>
        </p:sp>
        <p:sp>
          <p:nvSpPr>
            <p:cNvPr id="254" name="Google Shape;254;p25"/>
            <p:cNvSpPr txBox="1"/>
            <p:nvPr/>
          </p:nvSpPr>
          <p:spPr>
            <a:xfrm>
              <a:off x="0" y="-28575"/>
              <a:ext cx="5371790" cy="3299796"/>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55" name="Google Shape;255;p25"/>
          <p:cNvCxnSpPr/>
          <p:nvPr/>
        </p:nvCxnSpPr>
        <p:spPr>
          <a:xfrm>
            <a:off x="514350" y="1155788"/>
            <a:ext cx="4572000" cy="0"/>
          </a:xfrm>
          <a:prstGeom prst="straightConnector1">
            <a:avLst/>
          </a:prstGeom>
          <a:noFill/>
          <a:ln cap="flat" cmpd="sng" w="28575">
            <a:solidFill>
              <a:srgbClr val="000000"/>
            </a:solidFill>
            <a:prstDash val="solid"/>
            <a:round/>
            <a:headEnd len="sm" w="sm" type="none"/>
            <a:tailEnd len="sm" w="sm" type="none"/>
          </a:ln>
        </p:spPr>
      </p:cxnSp>
      <p:cxnSp>
        <p:nvCxnSpPr>
          <p:cNvPr id="256" name="Google Shape;256;p25"/>
          <p:cNvCxnSpPr/>
          <p:nvPr/>
        </p:nvCxnSpPr>
        <p:spPr>
          <a:xfrm>
            <a:off x="4057650" y="2904424"/>
            <a:ext cx="4572000" cy="0"/>
          </a:xfrm>
          <a:prstGeom prst="straightConnector1">
            <a:avLst/>
          </a:prstGeom>
          <a:noFill/>
          <a:ln cap="flat" cmpd="sng" w="28575">
            <a:solidFill>
              <a:srgbClr val="000000"/>
            </a:solidFill>
            <a:prstDash val="solid"/>
            <a:round/>
            <a:headEnd len="sm" w="sm" type="none"/>
            <a:tailEnd len="sm" w="sm" type="none"/>
          </a:ln>
        </p:spPr>
      </p:cxnSp>
      <p:sp>
        <p:nvSpPr>
          <p:cNvPr id="257" name="Google Shape;257;p25"/>
          <p:cNvSpPr txBox="1"/>
          <p:nvPr/>
        </p:nvSpPr>
        <p:spPr>
          <a:xfrm>
            <a:off x="552040" y="1271549"/>
            <a:ext cx="1886267" cy="12534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258" name="Google Shape;258;p25"/>
          <p:cNvSpPr txBox="1"/>
          <p:nvPr/>
        </p:nvSpPr>
        <p:spPr>
          <a:xfrm>
            <a:off x="6743384" y="3080901"/>
            <a:ext cx="1886266" cy="125349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259" name="Google Shape;259;p25"/>
          <p:cNvSpPr txBox="1"/>
          <p:nvPr/>
        </p:nvSpPr>
        <p:spPr>
          <a:xfrm>
            <a:off x="514350" y="771009"/>
            <a:ext cx="2307873"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 MAIN POINT</a:t>
            </a:r>
            <a:endParaRPr sz="700"/>
          </a:p>
        </p:txBody>
      </p:sp>
      <p:sp>
        <p:nvSpPr>
          <p:cNvPr id="260" name="Google Shape;260;p25"/>
          <p:cNvSpPr txBox="1"/>
          <p:nvPr/>
        </p:nvSpPr>
        <p:spPr>
          <a:xfrm>
            <a:off x="6321777" y="2486939"/>
            <a:ext cx="2307873" cy="249047"/>
          </a:xfrm>
          <a:prstGeom prst="rect">
            <a:avLst/>
          </a:prstGeom>
          <a:noFill/>
          <a:ln>
            <a:noFill/>
          </a:ln>
        </p:spPr>
        <p:txBody>
          <a:bodyPr anchorCtr="0" anchor="t" bIns="0" lIns="0" spcFirstLastPara="1" rIns="0" wrap="square" tIns="0">
            <a:spAutoFit/>
          </a:bodyPr>
          <a:lstStyle/>
          <a:p>
            <a:pPr indent="0" lvl="0" marL="0" marR="0" rtl="0" algn="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 MAIN POINT</a:t>
            </a:r>
            <a:endParaRPr sz="700"/>
          </a:p>
        </p:txBody>
      </p:sp>
      <p:pic>
        <p:nvPicPr>
          <p:cNvPr id="261" name="Google Shape;261;p25"/>
          <p:cNvPicPr preferRelativeResize="0"/>
          <p:nvPr/>
        </p:nvPicPr>
        <p:blipFill>
          <a:blip r:embed="rId3">
            <a:alphaModFix/>
          </a:blip>
          <a:stretch>
            <a:fillRect/>
          </a:stretch>
        </p:blipFill>
        <p:spPr>
          <a:xfrm>
            <a:off x="2689832" y="673805"/>
            <a:ext cx="3802001" cy="37989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65" name="Shape 265"/>
        <p:cNvGrpSpPr/>
        <p:nvPr/>
      </p:nvGrpSpPr>
      <p:grpSpPr>
        <a:xfrm>
          <a:off x="0" y="0"/>
          <a:ext cx="0" cy="0"/>
          <a:chOff x="0" y="0"/>
          <a:chExt cx="0" cy="0"/>
        </a:xfrm>
      </p:grpSpPr>
      <p:pic>
        <p:nvPicPr>
          <p:cNvPr id="266" name="Google Shape;266;p26"/>
          <p:cNvPicPr preferRelativeResize="0"/>
          <p:nvPr/>
        </p:nvPicPr>
        <p:blipFill>
          <a:blip r:embed="rId3">
            <a:alphaModFix/>
          </a:blip>
          <a:stretch>
            <a:fillRect/>
          </a:stretch>
        </p:blipFill>
        <p:spPr>
          <a:xfrm>
            <a:off x="1103775" y="-226125"/>
            <a:ext cx="3050575" cy="3050575"/>
          </a:xfrm>
          <a:prstGeom prst="rect">
            <a:avLst/>
          </a:prstGeom>
          <a:noFill/>
          <a:ln>
            <a:noFill/>
          </a:ln>
        </p:spPr>
      </p:pic>
      <p:pic>
        <p:nvPicPr>
          <p:cNvPr id="267" name="Google Shape;267;p26"/>
          <p:cNvPicPr preferRelativeResize="0"/>
          <p:nvPr/>
        </p:nvPicPr>
        <p:blipFill>
          <a:blip r:embed="rId4">
            <a:alphaModFix/>
          </a:blip>
          <a:stretch>
            <a:fillRect/>
          </a:stretch>
        </p:blipFill>
        <p:spPr>
          <a:xfrm>
            <a:off x="5579075" y="-234000"/>
            <a:ext cx="3050575" cy="3050575"/>
          </a:xfrm>
          <a:prstGeom prst="rect">
            <a:avLst/>
          </a:prstGeom>
          <a:noFill/>
          <a:ln>
            <a:noFill/>
          </a:ln>
        </p:spPr>
      </p:pic>
      <p:grpSp>
        <p:nvGrpSpPr>
          <p:cNvPr id="268" name="Google Shape;268;p26"/>
          <p:cNvGrpSpPr/>
          <p:nvPr/>
        </p:nvGrpSpPr>
        <p:grpSpPr>
          <a:xfrm>
            <a:off x="-356487" y="3390949"/>
            <a:ext cx="10198009" cy="4558190"/>
            <a:chOff x="0" y="-38100"/>
            <a:chExt cx="5371790" cy="2401022"/>
          </a:xfrm>
        </p:grpSpPr>
        <p:sp>
          <p:nvSpPr>
            <p:cNvPr id="269" name="Google Shape;269;p26"/>
            <p:cNvSpPr/>
            <p:nvPr/>
          </p:nvSpPr>
          <p:spPr>
            <a:xfrm>
              <a:off x="0" y="0"/>
              <a:ext cx="5371790" cy="2362922"/>
            </a:xfrm>
            <a:custGeom>
              <a:rect b="b" l="l" r="r" t="t"/>
              <a:pathLst>
                <a:path extrusionOk="0" h="2362922" w="5371790">
                  <a:moveTo>
                    <a:pt x="0" y="0"/>
                  </a:moveTo>
                  <a:lnTo>
                    <a:pt x="5371790" y="0"/>
                  </a:lnTo>
                  <a:lnTo>
                    <a:pt x="5371790" y="2362922"/>
                  </a:lnTo>
                  <a:lnTo>
                    <a:pt x="0" y="2362922"/>
                  </a:lnTo>
                  <a:close/>
                </a:path>
              </a:pathLst>
            </a:custGeom>
            <a:solidFill>
              <a:srgbClr val="F8F2ED"/>
            </a:solidFill>
            <a:ln>
              <a:noFill/>
            </a:ln>
          </p:spPr>
        </p:sp>
        <p:sp>
          <p:nvSpPr>
            <p:cNvPr id="270" name="Google Shape;270;p26"/>
            <p:cNvSpPr txBox="1"/>
            <p:nvPr/>
          </p:nvSpPr>
          <p:spPr>
            <a:xfrm>
              <a:off x="0" y="-38100"/>
              <a:ext cx="5371790" cy="240102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1" name="Google Shape;271;p26"/>
          <p:cNvSpPr txBox="1"/>
          <p:nvPr/>
        </p:nvSpPr>
        <p:spPr>
          <a:xfrm>
            <a:off x="514350" y="3608141"/>
            <a:ext cx="3689406" cy="10963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Maecenas consequat, nunc a consequat sodales, erat est laoreet diam, vitae convallis diam diam at augue. Aliquam erat volutpat. Quisque ac diam sollicitudin, sodales orci sit amet, malesuada eros. Nam congue nec neque nec lobortis. Vivamus euismod mi sit amet ullamcorper ultrices. Donec quis tempor dui. Nullam sit amet elit ac magna vulputate feugiat. Curabitur risus lacus, mollis non hendrerit non, tincidunt sit amet elit. </a:t>
            </a:r>
            <a:endParaRPr sz="700"/>
          </a:p>
        </p:txBody>
      </p:sp>
      <p:sp>
        <p:nvSpPr>
          <p:cNvPr id="272" name="Google Shape;272;p26"/>
          <p:cNvSpPr txBox="1"/>
          <p:nvPr/>
        </p:nvSpPr>
        <p:spPr>
          <a:xfrm>
            <a:off x="4882478" y="3608141"/>
            <a:ext cx="3848138" cy="109632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Maecenas consequat, nunc a consequat sodales, erat est laoreet diam, vitae convallis diam diam at augue. Aliquam erat volutpat. Quisque ac diam sollicitudin, sodales orci sit amet, malesuada eros. Nam congue nec neque nec lobortis. Vivamus euismod mi sit amet ullamcorper ultrices. Donec quis tempor dui. Nullam sit amet elit ac magna vulputate feugiat. Curabitur risus lacus, mollis non hendrerit non, tincidunt sit amet elit. </a:t>
            </a:r>
            <a:endParaRPr sz="700"/>
          </a:p>
        </p:txBody>
      </p:sp>
      <p:sp>
        <p:nvSpPr>
          <p:cNvPr id="273" name="Google Shape;273;p26"/>
          <p:cNvSpPr txBox="1"/>
          <p:nvPr/>
        </p:nvSpPr>
        <p:spPr>
          <a:xfrm>
            <a:off x="514350" y="2864188"/>
            <a:ext cx="1388875" cy="506222"/>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a:t>
            </a:r>
            <a:endParaRPr sz="700"/>
          </a:p>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274" name="Google Shape;274;p26"/>
          <p:cNvSpPr txBox="1"/>
          <p:nvPr/>
        </p:nvSpPr>
        <p:spPr>
          <a:xfrm>
            <a:off x="4882478" y="2864188"/>
            <a:ext cx="1388875" cy="506222"/>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a:t>
            </a:r>
            <a:endParaRPr sz="700"/>
          </a:p>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cxnSp>
        <p:nvCxnSpPr>
          <p:cNvPr id="275" name="Google Shape;275;p26"/>
          <p:cNvCxnSpPr/>
          <p:nvPr/>
        </p:nvCxnSpPr>
        <p:spPr>
          <a:xfrm>
            <a:off x="0" y="3463279"/>
            <a:ext cx="10180956" cy="0"/>
          </a:xfrm>
          <a:prstGeom prst="straightConnector1">
            <a:avLst/>
          </a:prstGeom>
          <a:noFill/>
          <a:ln cap="flat" cmpd="sng" w="28575">
            <a:solidFill>
              <a:srgbClr val="000000"/>
            </a:solidFill>
            <a:prstDash val="solid"/>
            <a:round/>
            <a:headEnd len="sm" w="sm" type="none"/>
            <a:tailEnd len="sm" w="sm" type="none"/>
          </a:ln>
        </p:spPr>
      </p:cxnSp>
      <p:sp>
        <p:nvSpPr>
          <p:cNvPr id="276" name="Google Shape;276;p26"/>
          <p:cNvSpPr txBox="1"/>
          <p:nvPr/>
        </p:nvSpPr>
        <p:spPr>
          <a:xfrm>
            <a:off x="441208" y="940500"/>
            <a:ext cx="1325127" cy="9245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01.</a:t>
            </a:r>
            <a:endParaRPr sz="700"/>
          </a:p>
        </p:txBody>
      </p:sp>
      <p:sp>
        <p:nvSpPr>
          <p:cNvPr id="277" name="Google Shape;277;p26"/>
          <p:cNvSpPr txBox="1"/>
          <p:nvPr/>
        </p:nvSpPr>
        <p:spPr>
          <a:xfrm>
            <a:off x="4882478" y="940500"/>
            <a:ext cx="1325127" cy="9245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02.</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81" name="Shape 281"/>
        <p:cNvGrpSpPr/>
        <p:nvPr/>
      </p:nvGrpSpPr>
      <p:grpSpPr>
        <a:xfrm>
          <a:off x="0" y="0"/>
          <a:ext cx="0" cy="0"/>
          <a:chOff x="0" y="0"/>
          <a:chExt cx="0" cy="0"/>
        </a:xfrm>
      </p:grpSpPr>
      <p:grpSp>
        <p:nvGrpSpPr>
          <p:cNvPr id="282" name="Google Shape;282;p27"/>
          <p:cNvGrpSpPr/>
          <p:nvPr/>
        </p:nvGrpSpPr>
        <p:grpSpPr>
          <a:xfrm>
            <a:off x="-356487" y="2743025"/>
            <a:ext cx="10198009" cy="4540108"/>
            <a:chOff x="0" y="-28575"/>
            <a:chExt cx="5371790" cy="2391497"/>
          </a:xfrm>
        </p:grpSpPr>
        <p:sp>
          <p:nvSpPr>
            <p:cNvPr id="283" name="Google Shape;283;p27"/>
            <p:cNvSpPr/>
            <p:nvPr/>
          </p:nvSpPr>
          <p:spPr>
            <a:xfrm>
              <a:off x="0" y="0"/>
              <a:ext cx="5371790" cy="2362922"/>
            </a:xfrm>
            <a:custGeom>
              <a:rect b="b" l="l" r="r" t="t"/>
              <a:pathLst>
                <a:path extrusionOk="0" h="2362922" w="5371790">
                  <a:moveTo>
                    <a:pt x="0" y="0"/>
                  </a:moveTo>
                  <a:lnTo>
                    <a:pt x="5371790" y="0"/>
                  </a:lnTo>
                  <a:lnTo>
                    <a:pt x="5371790" y="2362922"/>
                  </a:lnTo>
                  <a:lnTo>
                    <a:pt x="0" y="2362922"/>
                  </a:lnTo>
                  <a:close/>
                </a:path>
              </a:pathLst>
            </a:custGeom>
            <a:solidFill>
              <a:srgbClr val="F8F2ED"/>
            </a:solidFill>
            <a:ln>
              <a:noFill/>
            </a:ln>
          </p:spPr>
        </p:sp>
        <p:sp>
          <p:nvSpPr>
            <p:cNvPr id="284" name="Google Shape;284;p27"/>
            <p:cNvSpPr txBox="1"/>
            <p:nvPr/>
          </p:nvSpPr>
          <p:spPr>
            <a:xfrm>
              <a:off x="0" y="-28575"/>
              <a:ext cx="5371790" cy="2391497"/>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27"/>
          <p:cNvSpPr txBox="1"/>
          <p:nvPr/>
        </p:nvSpPr>
        <p:spPr>
          <a:xfrm>
            <a:off x="3588139" y="3180537"/>
            <a:ext cx="1967721"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EMAIL</a:t>
            </a:r>
            <a:endParaRPr sz="700"/>
          </a:p>
        </p:txBody>
      </p:sp>
      <p:sp>
        <p:nvSpPr>
          <p:cNvPr id="286" name="Google Shape;286;p27"/>
          <p:cNvSpPr txBox="1"/>
          <p:nvPr/>
        </p:nvSpPr>
        <p:spPr>
          <a:xfrm>
            <a:off x="3588139" y="3505996"/>
            <a:ext cx="1967721"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hello@reallygreatsite.com</a:t>
            </a:r>
            <a:endParaRPr sz="700"/>
          </a:p>
        </p:txBody>
      </p:sp>
      <p:sp>
        <p:nvSpPr>
          <p:cNvPr id="287" name="Google Shape;287;p27"/>
          <p:cNvSpPr txBox="1"/>
          <p:nvPr/>
        </p:nvSpPr>
        <p:spPr>
          <a:xfrm>
            <a:off x="6778676" y="3180537"/>
            <a:ext cx="1257604"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CALL US</a:t>
            </a:r>
            <a:endParaRPr sz="700"/>
          </a:p>
        </p:txBody>
      </p:sp>
      <p:sp>
        <p:nvSpPr>
          <p:cNvPr id="288" name="Google Shape;288;p27"/>
          <p:cNvSpPr txBox="1"/>
          <p:nvPr/>
        </p:nvSpPr>
        <p:spPr>
          <a:xfrm>
            <a:off x="6778676" y="3505996"/>
            <a:ext cx="1257604"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123-456-7890</a:t>
            </a:r>
            <a:endParaRPr sz="700"/>
          </a:p>
        </p:txBody>
      </p:sp>
      <p:sp>
        <p:nvSpPr>
          <p:cNvPr id="289" name="Google Shape;289;p27"/>
          <p:cNvSpPr txBox="1"/>
          <p:nvPr/>
        </p:nvSpPr>
        <p:spPr>
          <a:xfrm>
            <a:off x="694223" y="3180537"/>
            <a:ext cx="2253472"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SOCIAL MEDIA</a:t>
            </a:r>
            <a:endParaRPr sz="700"/>
          </a:p>
        </p:txBody>
      </p:sp>
      <p:sp>
        <p:nvSpPr>
          <p:cNvPr id="290" name="Google Shape;290;p27"/>
          <p:cNvSpPr txBox="1"/>
          <p:nvPr/>
        </p:nvSpPr>
        <p:spPr>
          <a:xfrm>
            <a:off x="694223" y="3505996"/>
            <a:ext cx="2253472" cy="1533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@reallygreatsite</a:t>
            </a:r>
            <a:endParaRPr sz="700"/>
          </a:p>
        </p:txBody>
      </p:sp>
      <p:sp>
        <p:nvSpPr>
          <p:cNvPr id="291" name="Google Shape;291;p27"/>
          <p:cNvSpPr txBox="1"/>
          <p:nvPr/>
        </p:nvSpPr>
        <p:spPr>
          <a:xfrm>
            <a:off x="694224" y="1538504"/>
            <a:ext cx="4566139" cy="83728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Contact Us </a:t>
            </a:r>
            <a:endParaRPr sz="700"/>
          </a:p>
        </p:txBody>
      </p:sp>
      <p:cxnSp>
        <p:nvCxnSpPr>
          <p:cNvPr id="292" name="Google Shape;292;p27"/>
          <p:cNvCxnSpPr/>
          <p:nvPr/>
        </p:nvCxnSpPr>
        <p:spPr>
          <a:xfrm>
            <a:off x="-839050" y="2797273"/>
            <a:ext cx="108221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296" name="Shape 296"/>
        <p:cNvGrpSpPr/>
        <p:nvPr/>
      </p:nvGrpSpPr>
      <p:grpSpPr>
        <a:xfrm>
          <a:off x="0" y="0"/>
          <a:ext cx="0" cy="0"/>
          <a:chOff x="0" y="0"/>
          <a:chExt cx="0" cy="0"/>
        </a:xfrm>
      </p:grpSpPr>
      <p:grpSp>
        <p:nvGrpSpPr>
          <p:cNvPr id="297" name="Google Shape;297;p28"/>
          <p:cNvGrpSpPr/>
          <p:nvPr/>
        </p:nvGrpSpPr>
        <p:grpSpPr>
          <a:xfrm>
            <a:off x="387109" y="1106783"/>
            <a:ext cx="2548821" cy="3736326"/>
            <a:chOff x="0" y="-19050"/>
            <a:chExt cx="1342589" cy="1968106"/>
          </a:xfrm>
        </p:grpSpPr>
        <p:sp>
          <p:nvSpPr>
            <p:cNvPr id="298" name="Google Shape;298;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0" name="Google Shape;300;p28"/>
          <p:cNvGrpSpPr/>
          <p:nvPr/>
        </p:nvGrpSpPr>
        <p:grpSpPr>
          <a:xfrm>
            <a:off x="3054992" y="1106783"/>
            <a:ext cx="5756490" cy="3736326"/>
            <a:chOff x="0" y="-19050"/>
            <a:chExt cx="3032225" cy="1968106"/>
          </a:xfrm>
        </p:grpSpPr>
        <p:sp>
          <p:nvSpPr>
            <p:cNvPr id="301" name="Google Shape;301;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3" name="Google Shape;303;p28"/>
          <p:cNvGrpSpPr/>
          <p:nvPr/>
        </p:nvGrpSpPr>
        <p:grpSpPr>
          <a:xfrm>
            <a:off x="569502" y="1247142"/>
            <a:ext cx="2184034" cy="359784"/>
            <a:chOff x="0" y="-19050"/>
            <a:chExt cx="1150437" cy="189516"/>
          </a:xfrm>
        </p:grpSpPr>
        <p:sp>
          <p:nvSpPr>
            <p:cNvPr id="304" name="Google Shape;30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6" name="Google Shape;306;p28"/>
          <p:cNvGrpSpPr/>
          <p:nvPr/>
        </p:nvGrpSpPr>
        <p:grpSpPr>
          <a:xfrm>
            <a:off x="4841220" y="1247142"/>
            <a:ext cx="2184034" cy="359784"/>
            <a:chOff x="0" y="-19050"/>
            <a:chExt cx="1150437" cy="189516"/>
          </a:xfrm>
        </p:grpSpPr>
        <p:sp>
          <p:nvSpPr>
            <p:cNvPr id="307" name="Google Shape;307;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9" name="Google Shape;309;p28"/>
          <p:cNvGrpSpPr/>
          <p:nvPr/>
        </p:nvGrpSpPr>
        <p:grpSpPr>
          <a:xfrm>
            <a:off x="569502" y="3564341"/>
            <a:ext cx="2184034" cy="359784"/>
            <a:chOff x="0" y="-19050"/>
            <a:chExt cx="1150437" cy="189516"/>
          </a:xfrm>
        </p:grpSpPr>
        <p:sp>
          <p:nvSpPr>
            <p:cNvPr id="310" name="Google Shape;310;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1" name="Google Shape;311;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2" name="Google Shape;312;p28"/>
          <p:cNvGrpSpPr/>
          <p:nvPr/>
        </p:nvGrpSpPr>
        <p:grpSpPr>
          <a:xfrm>
            <a:off x="1239578" y="4048637"/>
            <a:ext cx="377102" cy="385940"/>
            <a:chOff x="0" y="-19050"/>
            <a:chExt cx="812800" cy="831850"/>
          </a:xfrm>
        </p:grpSpPr>
        <p:sp>
          <p:nvSpPr>
            <p:cNvPr id="313" name="Google Shape;31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5" name="Google Shape;315;p28"/>
          <p:cNvGrpSpPr/>
          <p:nvPr/>
        </p:nvGrpSpPr>
        <p:grpSpPr>
          <a:xfrm>
            <a:off x="1706359" y="4048637"/>
            <a:ext cx="377102" cy="385940"/>
            <a:chOff x="0" y="-19050"/>
            <a:chExt cx="812800" cy="831850"/>
          </a:xfrm>
        </p:grpSpPr>
        <p:sp>
          <p:nvSpPr>
            <p:cNvPr id="316" name="Google Shape;31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F2ED"/>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8" name="Google Shape;318;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19" name="Google Shape;319;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20" name="Google Shape;320;p28"/>
          <p:cNvSpPr txBox="1"/>
          <p:nvPr/>
        </p:nvSpPr>
        <p:spPr>
          <a:xfrm>
            <a:off x="873885" y="2127696"/>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LIBRE BASKERVILLE</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INTER</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INTER</a:t>
            </a:r>
            <a:endParaRPr sz="700"/>
          </a:p>
        </p:txBody>
      </p:sp>
      <p:sp>
        <p:nvSpPr>
          <p:cNvPr id="321" name="Google Shape;321;p28"/>
          <p:cNvSpPr txBox="1"/>
          <p:nvPr/>
        </p:nvSpPr>
        <p:spPr>
          <a:xfrm>
            <a:off x="11227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#9ED5FD</a:t>
            </a:r>
            <a:endParaRPr sz="700"/>
          </a:p>
        </p:txBody>
      </p:sp>
      <p:sp>
        <p:nvSpPr>
          <p:cNvPr id="322" name="Google Shape;322;p28"/>
          <p:cNvSpPr txBox="1"/>
          <p:nvPr/>
        </p:nvSpPr>
        <p:spPr>
          <a:xfrm>
            <a:off x="15895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#F8F2ED</a:t>
            </a:r>
            <a:endParaRPr sz="700"/>
          </a:p>
        </p:txBody>
      </p:sp>
      <p:sp>
        <p:nvSpPr>
          <p:cNvPr id="323" name="Google Shape;323;p28"/>
          <p:cNvSpPr txBox="1"/>
          <p:nvPr/>
        </p:nvSpPr>
        <p:spPr>
          <a:xfrm>
            <a:off x="2105002" y="840940"/>
            <a:ext cx="4933995"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Use these design resources in your Canva Presentation.</a:t>
            </a:r>
            <a:endParaRPr sz="700"/>
          </a:p>
        </p:txBody>
      </p:sp>
      <p:sp>
        <p:nvSpPr>
          <p:cNvPr id="324" name="Google Shape;324;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25" name="Google Shape;325;p28"/>
          <p:cNvSpPr txBox="1"/>
          <p:nvPr/>
        </p:nvSpPr>
        <p:spPr>
          <a:xfrm>
            <a:off x="720161" y="153278"/>
            <a:ext cx="7703679" cy="692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FFF"/>
                </a:solidFill>
                <a:latin typeface="Libre Baskerville"/>
                <a:ea typeface="Libre Baskerville"/>
                <a:cs typeface="Libre Baskerville"/>
                <a:sym typeface="Libre Baskerville"/>
              </a:rPr>
              <a:t>Resource Page</a:t>
            </a:r>
            <a:endParaRPr sz="700"/>
          </a:p>
        </p:txBody>
      </p:sp>
      <p:sp>
        <p:nvSpPr>
          <p:cNvPr id="326" name="Google Shape;326;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27" name="Google Shape;327;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28" name="Google Shape;328;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329" name="Google Shape;329;p28"/>
          <p:cNvGrpSpPr/>
          <p:nvPr/>
        </p:nvGrpSpPr>
        <p:grpSpPr>
          <a:xfrm>
            <a:off x="4006874" y="1730823"/>
            <a:ext cx="3852727" cy="2911584"/>
            <a:chOff x="0" y="0"/>
            <a:chExt cx="10273937" cy="7764224"/>
          </a:xfrm>
        </p:grpSpPr>
        <p:sp>
          <p:nvSpPr>
            <p:cNvPr id="330" name="Google Shape;330;p28"/>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31" name="Google Shape;331;p28"/>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32" name="Google Shape;332;p28"/>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33" name="Google Shape;333;p28"/>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34" name="Google Shape;334;p28"/>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35" name="Google Shape;335;p28"/>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36" name="Google Shape;336;p28"/>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37" name="Google Shape;337;p28"/>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38" name="Google Shape;338;p28"/>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39" name="Google Shape;339;p28"/>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40" name="Google Shape;340;p28"/>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41" name="Google Shape;341;p28"/>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42" name="Google Shape;342;p28"/>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43" name="Google Shape;343;p28"/>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44" name="Google Shape;344;p28"/>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45" name="Google Shape;345;p28"/>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46" name="Google Shape;346;p28"/>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47" name="Google Shape;347;p28"/>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48" name="Google Shape;348;p28"/>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49" name="Google Shape;349;p28"/>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50" name="Google Shape;350;p28"/>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51" name="Google Shape;351;p28"/>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52" name="Google Shape;352;p28"/>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53" name="Google Shape;353;p28"/>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54" name="Google Shape;354;p28"/>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55" name="Google Shape;355;p28"/>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56" name="Google Shape;356;p28"/>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57" name="Google Shape;357;p28"/>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358" name="Google Shape;358;p28"/>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359" name="Google Shape;359;p28"/>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360" name="Google Shape;360;p28"/>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361" name="Google Shape;361;p28"/>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362" name="Google Shape;362;p28"/>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363" name="Google Shape;363;p28"/>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364" name="Google Shape;364;p28"/>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365" name="Google Shape;365;p28"/>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366" name="Google Shape;366;p28"/>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367" name="Google Shape;367;p28"/>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368" name="Google Shape;368;p28"/>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372" name="Shape 372"/>
        <p:cNvGrpSpPr/>
        <p:nvPr/>
      </p:nvGrpSpPr>
      <p:grpSpPr>
        <a:xfrm>
          <a:off x="0" y="0"/>
          <a:ext cx="0" cy="0"/>
          <a:chOff x="0" y="0"/>
          <a:chExt cx="0" cy="0"/>
        </a:xfrm>
      </p:grpSpPr>
      <p:grpSp>
        <p:nvGrpSpPr>
          <p:cNvPr id="373" name="Google Shape;373;p29"/>
          <p:cNvGrpSpPr/>
          <p:nvPr/>
        </p:nvGrpSpPr>
        <p:grpSpPr>
          <a:xfrm>
            <a:off x="2997636" y="1299974"/>
            <a:ext cx="3148728" cy="1287724"/>
            <a:chOff x="0" y="-19050"/>
            <a:chExt cx="1658589" cy="678307"/>
          </a:xfrm>
        </p:grpSpPr>
        <p:sp>
          <p:nvSpPr>
            <p:cNvPr id="374" name="Google Shape;374;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5" name="Google Shape;375;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6" name="Google Shape;376;p29"/>
          <p:cNvSpPr/>
          <p:nvPr/>
        </p:nvSpPr>
        <p:spPr>
          <a:xfrm>
            <a:off x="3389498" y="1537009"/>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77" name="Google Shape;377;p29"/>
          <p:cNvGrpSpPr/>
          <p:nvPr/>
        </p:nvGrpSpPr>
        <p:grpSpPr>
          <a:xfrm>
            <a:off x="2997636" y="2837283"/>
            <a:ext cx="3148728" cy="1287724"/>
            <a:chOff x="0" y="-19050"/>
            <a:chExt cx="1658589" cy="678307"/>
          </a:xfrm>
        </p:grpSpPr>
        <p:sp>
          <p:nvSpPr>
            <p:cNvPr id="378" name="Google Shape;378;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0" name="Google Shape;380;p29"/>
          <p:cNvSpPr txBox="1"/>
          <p:nvPr/>
        </p:nvSpPr>
        <p:spPr>
          <a:xfrm>
            <a:off x="1688740" y="909004"/>
            <a:ext cx="5766520"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This presentation template is free for everyone to use thanks to the following:</a:t>
            </a:r>
            <a:endParaRPr sz="700"/>
          </a:p>
        </p:txBody>
      </p:sp>
      <p:sp>
        <p:nvSpPr>
          <p:cNvPr id="381" name="Google Shape;381;p29"/>
          <p:cNvSpPr txBox="1"/>
          <p:nvPr/>
        </p:nvSpPr>
        <p:spPr>
          <a:xfrm>
            <a:off x="2734987" y="4402810"/>
            <a:ext cx="3674027" cy="409818"/>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2400" u="none" cap="none" strike="noStrike">
                <a:solidFill>
                  <a:srgbClr val="FFFFFF"/>
                </a:solidFill>
                <a:latin typeface="Libre Baskerville"/>
                <a:ea typeface="Libre Baskerville"/>
                <a:cs typeface="Libre Baskerville"/>
                <a:sym typeface="Libre Baskerville"/>
              </a:rPr>
              <a:t>Happy designing!</a:t>
            </a:r>
            <a:endParaRPr sz="700"/>
          </a:p>
        </p:txBody>
      </p:sp>
      <p:sp>
        <p:nvSpPr>
          <p:cNvPr id="382" name="Google Shape;382;p29"/>
          <p:cNvSpPr txBox="1"/>
          <p:nvPr/>
        </p:nvSpPr>
        <p:spPr>
          <a:xfrm>
            <a:off x="2105002" y="225532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83" name="Google Shape;383;p29"/>
          <p:cNvSpPr txBox="1"/>
          <p:nvPr/>
        </p:nvSpPr>
        <p:spPr>
          <a:xfrm>
            <a:off x="2105002" y="360757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84" name="Google Shape;384;p29"/>
          <p:cNvSpPr txBox="1"/>
          <p:nvPr/>
        </p:nvSpPr>
        <p:spPr>
          <a:xfrm>
            <a:off x="2734987" y="232287"/>
            <a:ext cx="3674027" cy="6885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FFFFFF"/>
                </a:solidFill>
                <a:latin typeface="Libre Baskerville"/>
                <a:ea typeface="Libre Baskerville"/>
                <a:cs typeface="Libre Baskerville"/>
                <a:sym typeface="Libre Baskerville"/>
              </a:rPr>
              <a:t>Credits</a:t>
            </a:r>
            <a:endParaRPr sz="700"/>
          </a:p>
        </p:txBody>
      </p:sp>
      <p:sp>
        <p:nvSpPr>
          <p:cNvPr id="385" name="Google Shape;385;p29"/>
          <p:cNvSpPr txBox="1"/>
          <p:nvPr/>
        </p:nvSpPr>
        <p:spPr>
          <a:xfrm>
            <a:off x="3055013" y="324134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77" name="Shape 77"/>
        <p:cNvGrpSpPr/>
        <p:nvPr/>
      </p:nvGrpSpPr>
      <p:grpSpPr>
        <a:xfrm>
          <a:off x="0" y="0"/>
          <a:ext cx="0" cy="0"/>
          <a:chOff x="0" y="0"/>
          <a:chExt cx="0" cy="0"/>
        </a:xfrm>
      </p:grpSpPr>
      <p:grpSp>
        <p:nvGrpSpPr>
          <p:cNvPr id="78" name="Google Shape;78;p12"/>
          <p:cNvGrpSpPr/>
          <p:nvPr/>
        </p:nvGrpSpPr>
        <p:grpSpPr>
          <a:xfrm>
            <a:off x="0" y="3240354"/>
            <a:ext cx="9144000" cy="3385014"/>
            <a:chOff x="0" y="-38100"/>
            <a:chExt cx="4816593" cy="1783053"/>
          </a:xfrm>
        </p:grpSpPr>
        <p:sp>
          <p:nvSpPr>
            <p:cNvPr id="79" name="Google Shape;79;p12"/>
            <p:cNvSpPr/>
            <p:nvPr/>
          </p:nvSpPr>
          <p:spPr>
            <a:xfrm>
              <a:off x="0" y="0"/>
              <a:ext cx="4816592" cy="1744953"/>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sp>
          <p:nvSpPr>
            <p:cNvPr id="80" name="Google Shape;80;p12"/>
            <p:cNvSpPr txBox="1"/>
            <p:nvPr/>
          </p:nvSpPr>
          <p:spPr>
            <a:xfrm>
              <a:off x="0" y="-38100"/>
              <a:ext cx="4816593" cy="178305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81" name="Google Shape;81;p12"/>
          <p:cNvCxnSpPr/>
          <p:nvPr/>
        </p:nvCxnSpPr>
        <p:spPr>
          <a:xfrm>
            <a:off x="0" y="3312684"/>
            <a:ext cx="9472624" cy="0"/>
          </a:xfrm>
          <a:prstGeom prst="straightConnector1">
            <a:avLst/>
          </a:prstGeom>
          <a:noFill/>
          <a:ln cap="flat" cmpd="sng" w="28575">
            <a:solidFill>
              <a:srgbClr val="000000"/>
            </a:solidFill>
            <a:prstDash val="solid"/>
            <a:round/>
            <a:headEnd len="sm" w="sm" type="none"/>
            <a:tailEnd len="sm" w="sm" type="none"/>
          </a:ln>
        </p:spPr>
      </p:cxnSp>
      <p:pic>
        <p:nvPicPr>
          <p:cNvPr id="82" name="Google Shape;82;p12"/>
          <p:cNvPicPr preferRelativeResize="0"/>
          <p:nvPr/>
        </p:nvPicPr>
        <p:blipFill>
          <a:blip r:embed="rId3">
            <a:alphaModFix/>
          </a:blip>
          <a:stretch>
            <a:fillRect/>
          </a:stretch>
        </p:blipFill>
        <p:spPr>
          <a:xfrm>
            <a:off x="678312" y="1965150"/>
            <a:ext cx="1583200" cy="1583200"/>
          </a:xfrm>
          <a:prstGeom prst="rect">
            <a:avLst/>
          </a:prstGeom>
          <a:noFill/>
          <a:ln>
            <a:noFill/>
          </a:ln>
        </p:spPr>
      </p:pic>
      <p:pic>
        <p:nvPicPr>
          <p:cNvPr id="83" name="Google Shape;83;p12"/>
          <p:cNvPicPr preferRelativeResize="0"/>
          <p:nvPr/>
        </p:nvPicPr>
        <p:blipFill>
          <a:blip r:embed="rId4">
            <a:alphaModFix/>
          </a:blip>
          <a:stretch>
            <a:fillRect/>
          </a:stretch>
        </p:blipFill>
        <p:spPr>
          <a:xfrm>
            <a:off x="3859788" y="1969750"/>
            <a:ext cx="1583225" cy="1580182"/>
          </a:xfrm>
          <a:prstGeom prst="rect">
            <a:avLst/>
          </a:prstGeom>
          <a:noFill/>
          <a:ln>
            <a:noFill/>
          </a:ln>
        </p:spPr>
      </p:pic>
      <p:pic>
        <p:nvPicPr>
          <p:cNvPr id="84" name="Google Shape;84;p12"/>
          <p:cNvPicPr preferRelativeResize="0"/>
          <p:nvPr/>
        </p:nvPicPr>
        <p:blipFill>
          <a:blip r:embed="rId5">
            <a:alphaModFix/>
          </a:blip>
          <a:stretch>
            <a:fillRect/>
          </a:stretch>
        </p:blipFill>
        <p:spPr>
          <a:xfrm>
            <a:off x="6882500" y="1969750"/>
            <a:ext cx="1583174" cy="1583174"/>
          </a:xfrm>
          <a:prstGeom prst="rect">
            <a:avLst/>
          </a:prstGeom>
          <a:noFill/>
          <a:ln>
            <a:noFill/>
          </a:ln>
        </p:spPr>
      </p:pic>
      <p:sp>
        <p:nvSpPr>
          <p:cNvPr id="85" name="Google Shape;85;p12"/>
          <p:cNvSpPr txBox="1"/>
          <p:nvPr/>
        </p:nvSpPr>
        <p:spPr>
          <a:xfrm>
            <a:off x="3401514" y="2175243"/>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02.</a:t>
            </a:r>
            <a:endParaRPr sz="700"/>
          </a:p>
        </p:txBody>
      </p:sp>
      <p:sp>
        <p:nvSpPr>
          <p:cNvPr id="86" name="Google Shape;86;p12"/>
          <p:cNvSpPr txBox="1"/>
          <p:nvPr/>
        </p:nvSpPr>
        <p:spPr>
          <a:xfrm>
            <a:off x="3502319" y="3719787"/>
            <a:ext cx="2298156"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SCHEDULE PLANNER</a:t>
            </a:r>
            <a:endParaRPr sz="700"/>
          </a:p>
        </p:txBody>
      </p:sp>
      <p:sp>
        <p:nvSpPr>
          <p:cNvPr id="87" name="Google Shape;87;p12"/>
          <p:cNvSpPr txBox="1"/>
          <p:nvPr/>
        </p:nvSpPr>
        <p:spPr>
          <a:xfrm>
            <a:off x="3922624" y="4157980"/>
            <a:ext cx="1457546"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88" name="Google Shape;88;p12"/>
          <p:cNvSpPr txBox="1"/>
          <p:nvPr/>
        </p:nvSpPr>
        <p:spPr>
          <a:xfrm>
            <a:off x="127448" y="2244878"/>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01.</a:t>
            </a:r>
            <a:endParaRPr sz="700"/>
          </a:p>
        </p:txBody>
      </p:sp>
      <p:sp>
        <p:nvSpPr>
          <p:cNvPr id="89" name="Google Shape;89;p12"/>
          <p:cNvSpPr txBox="1"/>
          <p:nvPr/>
        </p:nvSpPr>
        <p:spPr>
          <a:xfrm>
            <a:off x="6297414" y="2244878"/>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03.</a:t>
            </a:r>
            <a:endParaRPr sz="700"/>
          </a:p>
        </p:txBody>
      </p:sp>
      <p:sp>
        <p:nvSpPr>
          <p:cNvPr id="90" name="Google Shape;90;p12"/>
          <p:cNvSpPr txBox="1"/>
          <p:nvPr/>
        </p:nvSpPr>
        <p:spPr>
          <a:xfrm>
            <a:off x="643393" y="3719787"/>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INTRODUCTION</a:t>
            </a:r>
            <a:endParaRPr sz="700"/>
          </a:p>
        </p:txBody>
      </p:sp>
      <p:sp>
        <p:nvSpPr>
          <p:cNvPr id="91" name="Google Shape;91;p12"/>
          <p:cNvSpPr txBox="1"/>
          <p:nvPr/>
        </p:nvSpPr>
        <p:spPr>
          <a:xfrm>
            <a:off x="6847571" y="3719787"/>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ABOUT US</a:t>
            </a:r>
            <a:endParaRPr sz="700"/>
          </a:p>
        </p:txBody>
      </p:sp>
      <p:sp>
        <p:nvSpPr>
          <p:cNvPr id="92" name="Google Shape;92;p12"/>
          <p:cNvSpPr txBox="1"/>
          <p:nvPr/>
        </p:nvSpPr>
        <p:spPr>
          <a:xfrm>
            <a:off x="790011" y="4157980"/>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93" name="Google Shape;93;p12"/>
          <p:cNvSpPr txBox="1"/>
          <p:nvPr/>
        </p:nvSpPr>
        <p:spPr>
          <a:xfrm>
            <a:off x="6959977" y="4157980"/>
            <a:ext cx="1428223"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94" name="Google Shape;94;p12"/>
          <p:cNvSpPr txBox="1"/>
          <p:nvPr/>
        </p:nvSpPr>
        <p:spPr>
          <a:xfrm>
            <a:off x="1154565" y="479507"/>
            <a:ext cx="6993663" cy="940613"/>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 sz="5500" u="none" cap="none" strike="noStrike">
                <a:solidFill>
                  <a:srgbClr val="FFFFFF"/>
                </a:solidFill>
                <a:latin typeface="Libre Baskerville"/>
                <a:ea typeface="Libre Baskerville"/>
                <a:cs typeface="Libre Baskerville"/>
                <a:sym typeface="Libre Baskerville"/>
              </a:rPr>
              <a:t>Table Of Contents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8E8E"/>
        </a:solidFill>
      </p:bgPr>
    </p:bg>
    <p:spTree>
      <p:nvGrpSpPr>
        <p:cNvPr id="98" name="Shape 98"/>
        <p:cNvGrpSpPr/>
        <p:nvPr/>
      </p:nvGrpSpPr>
      <p:grpSpPr>
        <a:xfrm>
          <a:off x="0" y="0"/>
          <a:ext cx="0" cy="0"/>
          <a:chOff x="0" y="0"/>
          <a:chExt cx="0" cy="0"/>
        </a:xfrm>
      </p:grpSpPr>
      <p:pic>
        <p:nvPicPr>
          <p:cNvPr id="99" name="Google Shape;99;p13"/>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
        <p:nvSpPr>
          <p:cNvPr id="100" name="Google Shape;100;p13"/>
          <p:cNvSpPr txBox="1"/>
          <p:nvPr/>
        </p:nvSpPr>
        <p:spPr>
          <a:xfrm>
            <a:off x="514350" y="2863166"/>
            <a:ext cx="7517757" cy="941546"/>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500" u="none" cap="none" strike="noStrike">
                <a:solidFill>
                  <a:srgbClr val="FFFFFF"/>
                </a:solidFill>
                <a:latin typeface="Libre Baskerville"/>
                <a:ea typeface="Libre Baskerville"/>
                <a:cs typeface="Libre Baskerville"/>
                <a:sym typeface="Libre Baskerville"/>
              </a:rPr>
              <a:t>Introduction</a:t>
            </a:r>
            <a:endParaRPr sz="700"/>
          </a:p>
        </p:txBody>
      </p:sp>
      <p:grpSp>
        <p:nvGrpSpPr>
          <p:cNvPr id="101" name="Google Shape;101;p13"/>
          <p:cNvGrpSpPr/>
          <p:nvPr/>
        </p:nvGrpSpPr>
        <p:grpSpPr>
          <a:xfrm>
            <a:off x="427597" y="-213992"/>
            <a:ext cx="1681220" cy="1681220"/>
            <a:chOff x="0" y="0"/>
            <a:chExt cx="812800" cy="812800"/>
          </a:xfrm>
        </p:grpSpPr>
        <p:sp>
          <p:nvSpPr>
            <p:cNvPr id="102" name="Google Shape;1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3"/>
          <p:cNvSpPr txBox="1"/>
          <p:nvPr/>
        </p:nvSpPr>
        <p:spPr>
          <a:xfrm>
            <a:off x="605645" y="114757"/>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01.</a:t>
            </a:r>
            <a:endParaRPr sz="700"/>
          </a:p>
        </p:txBody>
      </p:sp>
      <p:sp>
        <p:nvSpPr>
          <p:cNvPr id="105" name="Google Shape;105;p13"/>
          <p:cNvSpPr txBox="1"/>
          <p:nvPr/>
        </p:nvSpPr>
        <p:spPr>
          <a:xfrm>
            <a:off x="514350" y="3922506"/>
            <a:ext cx="3602100" cy="52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chemeClr val="dk1"/>
                </a:solidFill>
                <a:latin typeface="Inter"/>
                <a:ea typeface="Inter"/>
                <a:cs typeface="Inter"/>
                <a:sym typeface="Inter"/>
              </a:rPr>
              <a:t>Lorem ipsum dolor sit amet, consectetur adipiscing elit. Proin vitae nulla accumsan, lacinia diam a, tincidunt sem. Phasellus quis dolor maximus, molestie enim sed, faucibus leo. </a:t>
            </a:r>
            <a:endParaRPr sz="7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09" name="Shape 109"/>
        <p:cNvGrpSpPr/>
        <p:nvPr/>
      </p:nvGrpSpPr>
      <p:grpSpPr>
        <a:xfrm>
          <a:off x="0" y="0"/>
          <a:ext cx="0" cy="0"/>
          <a:chOff x="0" y="0"/>
          <a:chExt cx="0" cy="0"/>
        </a:xfrm>
      </p:grpSpPr>
      <p:grpSp>
        <p:nvGrpSpPr>
          <p:cNvPr id="110" name="Google Shape;110;p14"/>
          <p:cNvGrpSpPr/>
          <p:nvPr/>
        </p:nvGrpSpPr>
        <p:grpSpPr>
          <a:xfrm>
            <a:off x="0" y="-72330"/>
            <a:ext cx="9144000" cy="3385014"/>
            <a:chOff x="0" y="-38100"/>
            <a:chExt cx="4816593" cy="1783053"/>
          </a:xfrm>
        </p:grpSpPr>
        <p:sp>
          <p:nvSpPr>
            <p:cNvPr id="111" name="Google Shape;111;p14"/>
            <p:cNvSpPr/>
            <p:nvPr/>
          </p:nvSpPr>
          <p:spPr>
            <a:xfrm>
              <a:off x="0" y="0"/>
              <a:ext cx="4816592" cy="1744953"/>
            </a:xfrm>
            <a:custGeom>
              <a:rect b="b" l="l" r="r" t="t"/>
              <a:pathLst>
                <a:path extrusionOk="0" h="1744953" w="4816592">
                  <a:moveTo>
                    <a:pt x="0" y="0"/>
                  </a:moveTo>
                  <a:lnTo>
                    <a:pt x="4816592" y="0"/>
                  </a:lnTo>
                  <a:lnTo>
                    <a:pt x="4816592" y="1744953"/>
                  </a:lnTo>
                  <a:lnTo>
                    <a:pt x="0" y="1744953"/>
                  </a:lnTo>
                  <a:close/>
                </a:path>
              </a:pathLst>
            </a:custGeom>
            <a:solidFill>
              <a:srgbClr val="F8F2ED"/>
            </a:solidFill>
            <a:ln>
              <a:noFill/>
            </a:ln>
          </p:spPr>
        </p:sp>
        <p:sp>
          <p:nvSpPr>
            <p:cNvPr id="112" name="Google Shape;112;p14"/>
            <p:cNvSpPr txBox="1"/>
            <p:nvPr/>
          </p:nvSpPr>
          <p:spPr>
            <a:xfrm>
              <a:off x="0" y="-38100"/>
              <a:ext cx="4816593" cy="1783053"/>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3" name="Google Shape;113;p14"/>
          <p:cNvPicPr preferRelativeResize="0"/>
          <p:nvPr/>
        </p:nvPicPr>
        <p:blipFill>
          <a:blip r:embed="rId3">
            <a:alphaModFix/>
          </a:blip>
          <a:stretch>
            <a:fillRect/>
          </a:stretch>
        </p:blipFill>
        <p:spPr>
          <a:xfrm>
            <a:off x="2671000" y="672275"/>
            <a:ext cx="3802001" cy="3798951"/>
          </a:xfrm>
          <a:prstGeom prst="rect">
            <a:avLst/>
          </a:prstGeom>
          <a:noFill/>
          <a:ln>
            <a:noFill/>
          </a:ln>
        </p:spPr>
      </p:pic>
      <p:cxnSp>
        <p:nvCxnSpPr>
          <p:cNvPr id="114" name="Google Shape;114;p14"/>
          <p:cNvCxnSpPr/>
          <p:nvPr/>
        </p:nvCxnSpPr>
        <p:spPr>
          <a:xfrm>
            <a:off x="0" y="3312684"/>
            <a:ext cx="9472624" cy="0"/>
          </a:xfrm>
          <a:prstGeom prst="straightConnector1">
            <a:avLst/>
          </a:prstGeom>
          <a:noFill/>
          <a:ln cap="flat" cmpd="sng" w="28575">
            <a:solidFill>
              <a:srgbClr val="000000"/>
            </a:solidFill>
            <a:prstDash val="solid"/>
            <a:round/>
            <a:headEnd len="sm" w="sm" type="none"/>
            <a:tailEnd len="sm" w="sm" type="none"/>
          </a:ln>
        </p:spPr>
      </p:cxnSp>
      <p:sp>
        <p:nvSpPr>
          <p:cNvPr id="115" name="Google Shape;115;p14"/>
          <p:cNvSpPr txBox="1"/>
          <p:nvPr/>
        </p:nvSpPr>
        <p:spPr>
          <a:xfrm>
            <a:off x="1925675" y="3472975"/>
            <a:ext cx="5292600" cy="11391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7400" u="none" cap="none" strike="noStrike">
                <a:solidFill>
                  <a:srgbClr val="FFFFFF"/>
                </a:solidFill>
                <a:latin typeface="Libre Baskerville"/>
                <a:ea typeface="Libre Baskerville"/>
                <a:cs typeface="Libre Baskerville"/>
                <a:sym typeface="Libre Baskerville"/>
              </a:rPr>
              <a:t>Welcome</a:t>
            </a:r>
            <a:endParaRPr sz="700"/>
          </a:p>
        </p:txBody>
      </p:sp>
      <p:sp>
        <p:nvSpPr>
          <p:cNvPr id="116" name="Google Shape;116;p14"/>
          <p:cNvSpPr txBox="1"/>
          <p:nvPr/>
        </p:nvSpPr>
        <p:spPr>
          <a:xfrm>
            <a:off x="437286" y="1549636"/>
            <a:ext cx="1842596" cy="9391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Lorem ipsum dolor sit amet, consectetur adipiscing elit. Proin vitae nulla accumsan, lacinia diam a, tincidunt sem. Phasellus quis dolor maximus, molestie enim sed, faucibus leo. </a:t>
            </a:r>
            <a:endParaRPr sz="700"/>
          </a:p>
        </p:txBody>
      </p:sp>
      <p:sp>
        <p:nvSpPr>
          <p:cNvPr id="117" name="Google Shape;117;p14"/>
          <p:cNvSpPr txBox="1"/>
          <p:nvPr/>
        </p:nvSpPr>
        <p:spPr>
          <a:xfrm>
            <a:off x="6864119" y="1549636"/>
            <a:ext cx="1842596" cy="93916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Integer dignissim diam congue orci fringilla, eget efficitur mauris vulputate. Phasellus faucibus, dolor at mattis dapibus, purus justo dictum eros, sollicitudin maximus risus lectus eget sapien.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21" name="Shape 121"/>
        <p:cNvGrpSpPr/>
        <p:nvPr/>
      </p:nvGrpSpPr>
      <p:grpSpPr>
        <a:xfrm>
          <a:off x="0" y="0"/>
          <a:ext cx="0" cy="0"/>
          <a:chOff x="0" y="0"/>
          <a:chExt cx="0" cy="0"/>
        </a:xfrm>
      </p:grpSpPr>
      <p:grpSp>
        <p:nvGrpSpPr>
          <p:cNvPr id="122" name="Google Shape;122;p15"/>
          <p:cNvGrpSpPr/>
          <p:nvPr/>
        </p:nvGrpSpPr>
        <p:grpSpPr>
          <a:xfrm>
            <a:off x="-356487" y="2492276"/>
            <a:ext cx="10198009" cy="4558190"/>
            <a:chOff x="0" y="-38100"/>
            <a:chExt cx="5371790" cy="2401022"/>
          </a:xfrm>
        </p:grpSpPr>
        <p:sp>
          <p:nvSpPr>
            <p:cNvPr id="123" name="Google Shape;123;p15"/>
            <p:cNvSpPr/>
            <p:nvPr/>
          </p:nvSpPr>
          <p:spPr>
            <a:xfrm>
              <a:off x="0" y="0"/>
              <a:ext cx="5371790" cy="2362922"/>
            </a:xfrm>
            <a:custGeom>
              <a:rect b="b" l="l" r="r" t="t"/>
              <a:pathLst>
                <a:path extrusionOk="0" h="2362922" w="5371790">
                  <a:moveTo>
                    <a:pt x="0" y="0"/>
                  </a:moveTo>
                  <a:lnTo>
                    <a:pt x="5371790" y="0"/>
                  </a:lnTo>
                  <a:lnTo>
                    <a:pt x="5371790" y="2362922"/>
                  </a:lnTo>
                  <a:lnTo>
                    <a:pt x="0" y="2362922"/>
                  </a:lnTo>
                  <a:close/>
                </a:path>
              </a:pathLst>
            </a:custGeom>
            <a:solidFill>
              <a:srgbClr val="F8F2ED"/>
            </a:solidFill>
            <a:ln>
              <a:noFill/>
            </a:ln>
          </p:spPr>
        </p:sp>
        <p:sp>
          <p:nvSpPr>
            <p:cNvPr id="124" name="Google Shape;124;p15"/>
            <p:cNvSpPr txBox="1"/>
            <p:nvPr/>
          </p:nvSpPr>
          <p:spPr>
            <a:xfrm>
              <a:off x="0" y="-38100"/>
              <a:ext cx="5371790" cy="240102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25" name="Google Shape;125;p15"/>
          <p:cNvCxnSpPr/>
          <p:nvPr/>
        </p:nvCxnSpPr>
        <p:spPr>
          <a:xfrm>
            <a:off x="-839767" y="2564606"/>
            <a:ext cx="10312391" cy="0"/>
          </a:xfrm>
          <a:prstGeom prst="straightConnector1">
            <a:avLst/>
          </a:prstGeom>
          <a:noFill/>
          <a:ln cap="flat" cmpd="sng" w="28575">
            <a:solidFill>
              <a:srgbClr val="000000"/>
            </a:solidFill>
            <a:prstDash val="solid"/>
            <a:round/>
            <a:headEnd len="sm" w="sm" type="none"/>
            <a:tailEnd len="sm" w="sm" type="none"/>
          </a:ln>
        </p:spPr>
      </p:cxnSp>
      <p:pic>
        <p:nvPicPr>
          <p:cNvPr id="126" name="Google Shape;126;p15"/>
          <p:cNvPicPr preferRelativeResize="0"/>
          <p:nvPr/>
        </p:nvPicPr>
        <p:blipFill>
          <a:blip r:embed="rId3">
            <a:alphaModFix/>
          </a:blip>
          <a:stretch>
            <a:fillRect/>
          </a:stretch>
        </p:blipFill>
        <p:spPr>
          <a:xfrm>
            <a:off x="4698025" y="811275"/>
            <a:ext cx="5143501" cy="5143501"/>
          </a:xfrm>
          <a:prstGeom prst="rect">
            <a:avLst/>
          </a:prstGeom>
          <a:noFill/>
          <a:ln>
            <a:noFill/>
          </a:ln>
        </p:spPr>
      </p:pic>
      <p:sp>
        <p:nvSpPr>
          <p:cNvPr id="127" name="Google Shape;127;p15"/>
          <p:cNvSpPr txBox="1"/>
          <p:nvPr/>
        </p:nvSpPr>
        <p:spPr>
          <a:xfrm>
            <a:off x="552040" y="423863"/>
            <a:ext cx="5246957" cy="836757"/>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Add Your Title</a:t>
            </a:r>
            <a:endParaRPr sz="700"/>
          </a:p>
        </p:txBody>
      </p:sp>
      <p:sp>
        <p:nvSpPr>
          <p:cNvPr id="128" name="Google Shape;128;p15"/>
          <p:cNvSpPr txBox="1"/>
          <p:nvPr/>
        </p:nvSpPr>
        <p:spPr>
          <a:xfrm>
            <a:off x="552040" y="1483745"/>
            <a:ext cx="3817052" cy="6248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Lorem ipsum dolor sit amet, consectetur adipiscing elit. Proin vitae nulla accumsan, lacinia diam a, tincidunt sem. Phasellus quis dolor maximus, molestie enim sed, faucibus leo. Integer dignissim diam congue orci fringilla, eget efficitur mauris vulputate. </a:t>
            </a:r>
            <a:endParaRPr sz="700"/>
          </a:p>
        </p:txBody>
      </p:sp>
      <p:sp>
        <p:nvSpPr>
          <p:cNvPr id="129" name="Google Shape;129;p15"/>
          <p:cNvSpPr txBox="1"/>
          <p:nvPr/>
        </p:nvSpPr>
        <p:spPr>
          <a:xfrm>
            <a:off x="514350" y="2844382"/>
            <a:ext cx="2307873"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 MAIN POINT</a:t>
            </a:r>
            <a:endParaRPr sz="700"/>
          </a:p>
        </p:txBody>
      </p:sp>
      <p:sp>
        <p:nvSpPr>
          <p:cNvPr id="130" name="Google Shape;130;p15"/>
          <p:cNvSpPr txBox="1"/>
          <p:nvPr/>
        </p:nvSpPr>
        <p:spPr>
          <a:xfrm>
            <a:off x="514350" y="3862441"/>
            <a:ext cx="2307873" cy="249047"/>
          </a:xfrm>
          <a:prstGeom prst="rect">
            <a:avLst/>
          </a:prstGeom>
          <a:noFill/>
          <a:ln>
            <a:noFill/>
          </a:ln>
        </p:spPr>
        <p:txBody>
          <a:bodyPr anchorCtr="0" anchor="t" bIns="0" lIns="0" spcFirstLastPara="1" rIns="0" wrap="square" tIns="0">
            <a:spAutoFit/>
          </a:bodyPr>
          <a:lstStyle/>
          <a:p>
            <a:pPr indent="0" lvl="0" marL="0" marR="0" rtl="0" algn="just">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ADD A MAIN POINT</a:t>
            </a:r>
            <a:endParaRPr sz="700"/>
          </a:p>
        </p:txBody>
      </p:sp>
      <p:sp>
        <p:nvSpPr>
          <p:cNvPr id="131" name="Google Shape;131;p15"/>
          <p:cNvSpPr txBox="1"/>
          <p:nvPr/>
        </p:nvSpPr>
        <p:spPr>
          <a:xfrm>
            <a:off x="514350" y="3179104"/>
            <a:ext cx="279659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Presentations are communication tools that can be used as demonstrations.</a:t>
            </a:r>
            <a:endParaRPr sz="700"/>
          </a:p>
        </p:txBody>
      </p:sp>
      <p:sp>
        <p:nvSpPr>
          <p:cNvPr id="132" name="Google Shape;132;p15"/>
          <p:cNvSpPr txBox="1"/>
          <p:nvPr/>
        </p:nvSpPr>
        <p:spPr>
          <a:xfrm>
            <a:off x="514350" y="4197162"/>
            <a:ext cx="2796599" cy="3105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Presentations are communication tools that can be used as demonstrations.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36" name="Shape 136"/>
        <p:cNvGrpSpPr/>
        <p:nvPr/>
      </p:nvGrpSpPr>
      <p:grpSpPr>
        <a:xfrm>
          <a:off x="0" y="0"/>
          <a:ext cx="0" cy="0"/>
          <a:chOff x="0" y="0"/>
          <a:chExt cx="0" cy="0"/>
        </a:xfrm>
      </p:grpSpPr>
      <p:grpSp>
        <p:nvGrpSpPr>
          <p:cNvPr id="137" name="Google Shape;137;p16"/>
          <p:cNvGrpSpPr/>
          <p:nvPr/>
        </p:nvGrpSpPr>
        <p:grpSpPr>
          <a:xfrm>
            <a:off x="-356487" y="2997488"/>
            <a:ext cx="10198009" cy="4558190"/>
            <a:chOff x="0" y="-38100"/>
            <a:chExt cx="5371790" cy="2401022"/>
          </a:xfrm>
        </p:grpSpPr>
        <p:sp>
          <p:nvSpPr>
            <p:cNvPr id="138" name="Google Shape;138;p16"/>
            <p:cNvSpPr/>
            <p:nvPr/>
          </p:nvSpPr>
          <p:spPr>
            <a:xfrm>
              <a:off x="0" y="0"/>
              <a:ext cx="5371790" cy="2362922"/>
            </a:xfrm>
            <a:custGeom>
              <a:rect b="b" l="l" r="r" t="t"/>
              <a:pathLst>
                <a:path extrusionOk="0" h="2362922" w="5371790">
                  <a:moveTo>
                    <a:pt x="0" y="0"/>
                  </a:moveTo>
                  <a:lnTo>
                    <a:pt x="5371790" y="0"/>
                  </a:lnTo>
                  <a:lnTo>
                    <a:pt x="5371790" y="2362922"/>
                  </a:lnTo>
                  <a:lnTo>
                    <a:pt x="0" y="2362922"/>
                  </a:lnTo>
                  <a:close/>
                </a:path>
              </a:pathLst>
            </a:custGeom>
            <a:solidFill>
              <a:srgbClr val="F8F2ED"/>
            </a:solidFill>
            <a:ln>
              <a:noFill/>
            </a:ln>
          </p:spPr>
        </p:sp>
        <p:sp>
          <p:nvSpPr>
            <p:cNvPr id="139" name="Google Shape;139;p16"/>
            <p:cNvSpPr txBox="1"/>
            <p:nvPr/>
          </p:nvSpPr>
          <p:spPr>
            <a:xfrm>
              <a:off x="0" y="-38100"/>
              <a:ext cx="5371790" cy="240102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40" name="Google Shape;140;p16"/>
          <p:cNvCxnSpPr/>
          <p:nvPr/>
        </p:nvCxnSpPr>
        <p:spPr>
          <a:xfrm>
            <a:off x="0" y="3069818"/>
            <a:ext cx="9472624" cy="0"/>
          </a:xfrm>
          <a:prstGeom prst="straightConnector1">
            <a:avLst/>
          </a:prstGeom>
          <a:noFill/>
          <a:ln cap="flat" cmpd="sng" w="28575">
            <a:solidFill>
              <a:srgbClr val="000000"/>
            </a:solidFill>
            <a:prstDash val="solid"/>
            <a:round/>
            <a:headEnd len="sm" w="sm" type="none"/>
            <a:tailEnd len="sm" w="sm" type="none"/>
          </a:ln>
        </p:spPr>
      </p:cxnSp>
      <p:pic>
        <p:nvPicPr>
          <p:cNvPr id="141" name="Google Shape;141;p16"/>
          <p:cNvPicPr preferRelativeResize="0"/>
          <p:nvPr/>
        </p:nvPicPr>
        <p:blipFill>
          <a:blip r:embed="rId3">
            <a:alphaModFix/>
          </a:blip>
          <a:stretch>
            <a:fillRect/>
          </a:stretch>
        </p:blipFill>
        <p:spPr>
          <a:xfrm>
            <a:off x="643375" y="2566525"/>
            <a:ext cx="957225" cy="957225"/>
          </a:xfrm>
          <a:prstGeom prst="rect">
            <a:avLst/>
          </a:prstGeom>
          <a:noFill/>
          <a:ln>
            <a:noFill/>
          </a:ln>
        </p:spPr>
      </p:pic>
      <p:pic>
        <p:nvPicPr>
          <p:cNvPr id="142" name="Google Shape;142;p16"/>
          <p:cNvPicPr preferRelativeResize="0"/>
          <p:nvPr/>
        </p:nvPicPr>
        <p:blipFill>
          <a:blip r:embed="rId4">
            <a:alphaModFix/>
          </a:blip>
          <a:stretch>
            <a:fillRect/>
          </a:stretch>
        </p:blipFill>
        <p:spPr>
          <a:xfrm>
            <a:off x="2368413" y="2587675"/>
            <a:ext cx="957200" cy="957200"/>
          </a:xfrm>
          <a:prstGeom prst="rect">
            <a:avLst/>
          </a:prstGeom>
          <a:noFill/>
          <a:ln>
            <a:noFill/>
          </a:ln>
        </p:spPr>
      </p:pic>
      <p:pic>
        <p:nvPicPr>
          <p:cNvPr id="143" name="Google Shape;143;p16"/>
          <p:cNvPicPr preferRelativeResize="0"/>
          <p:nvPr/>
        </p:nvPicPr>
        <p:blipFill>
          <a:blip r:embed="rId5">
            <a:alphaModFix/>
          </a:blip>
          <a:stretch>
            <a:fillRect/>
          </a:stretch>
        </p:blipFill>
        <p:spPr>
          <a:xfrm>
            <a:off x="4093413" y="2587675"/>
            <a:ext cx="957175" cy="957175"/>
          </a:xfrm>
          <a:prstGeom prst="rect">
            <a:avLst/>
          </a:prstGeom>
          <a:noFill/>
          <a:ln>
            <a:noFill/>
          </a:ln>
        </p:spPr>
      </p:pic>
      <p:pic>
        <p:nvPicPr>
          <p:cNvPr id="144" name="Google Shape;144;p16"/>
          <p:cNvPicPr preferRelativeResize="0"/>
          <p:nvPr/>
        </p:nvPicPr>
        <p:blipFill>
          <a:blip r:embed="rId6">
            <a:alphaModFix/>
          </a:blip>
          <a:stretch>
            <a:fillRect/>
          </a:stretch>
        </p:blipFill>
        <p:spPr>
          <a:xfrm>
            <a:off x="5818363" y="2572967"/>
            <a:ext cx="957225" cy="957225"/>
          </a:xfrm>
          <a:prstGeom prst="rect">
            <a:avLst/>
          </a:prstGeom>
          <a:noFill/>
          <a:ln>
            <a:noFill/>
          </a:ln>
        </p:spPr>
      </p:pic>
      <p:pic>
        <p:nvPicPr>
          <p:cNvPr id="145" name="Google Shape;145;p16"/>
          <p:cNvPicPr preferRelativeResize="0"/>
          <p:nvPr/>
        </p:nvPicPr>
        <p:blipFill>
          <a:blip r:embed="rId7">
            <a:alphaModFix/>
          </a:blip>
          <a:stretch>
            <a:fillRect/>
          </a:stretch>
        </p:blipFill>
        <p:spPr>
          <a:xfrm>
            <a:off x="7543400" y="2587675"/>
            <a:ext cx="957225" cy="957225"/>
          </a:xfrm>
          <a:prstGeom prst="rect">
            <a:avLst/>
          </a:prstGeom>
          <a:noFill/>
          <a:ln>
            <a:noFill/>
          </a:ln>
        </p:spPr>
      </p:pic>
      <p:sp>
        <p:nvSpPr>
          <p:cNvPr id="146" name="Google Shape;146;p16"/>
          <p:cNvSpPr txBox="1"/>
          <p:nvPr/>
        </p:nvSpPr>
        <p:spPr>
          <a:xfrm>
            <a:off x="1948522" y="423863"/>
            <a:ext cx="5246957" cy="83728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Timeline Page</a:t>
            </a:r>
            <a:endParaRPr sz="700"/>
          </a:p>
        </p:txBody>
      </p:sp>
      <p:sp>
        <p:nvSpPr>
          <p:cNvPr id="147" name="Google Shape;147;p16"/>
          <p:cNvSpPr txBox="1"/>
          <p:nvPr/>
        </p:nvSpPr>
        <p:spPr>
          <a:xfrm>
            <a:off x="474122" y="1893360"/>
            <a:ext cx="1295763" cy="356083"/>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2100" u="none" cap="none" strike="noStrike">
                <a:solidFill>
                  <a:srgbClr val="FFFFFF"/>
                </a:solidFill>
                <a:latin typeface="Libre Baskerville"/>
                <a:ea typeface="Libre Baskerville"/>
                <a:cs typeface="Libre Baskerville"/>
                <a:sym typeface="Libre Baskerville"/>
              </a:rPr>
              <a:t>2011</a:t>
            </a:r>
            <a:endParaRPr sz="700"/>
          </a:p>
        </p:txBody>
      </p:sp>
      <p:sp>
        <p:nvSpPr>
          <p:cNvPr id="148" name="Google Shape;148;p16"/>
          <p:cNvSpPr txBox="1"/>
          <p:nvPr/>
        </p:nvSpPr>
        <p:spPr>
          <a:xfrm>
            <a:off x="3924119" y="1893360"/>
            <a:ext cx="1295764" cy="356083"/>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2100" u="none" cap="none" strike="noStrike">
                <a:solidFill>
                  <a:srgbClr val="FFFFFF"/>
                </a:solidFill>
                <a:latin typeface="Libre Baskerville"/>
                <a:ea typeface="Libre Baskerville"/>
                <a:cs typeface="Libre Baskerville"/>
                <a:sym typeface="Libre Baskerville"/>
              </a:rPr>
              <a:t>2018</a:t>
            </a:r>
            <a:endParaRPr sz="700"/>
          </a:p>
        </p:txBody>
      </p:sp>
      <p:sp>
        <p:nvSpPr>
          <p:cNvPr id="149" name="Google Shape;149;p16"/>
          <p:cNvSpPr txBox="1"/>
          <p:nvPr/>
        </p:nvSpPr>
        <p:spPr>
          <a:xfrm>
            <a:off x="7374115" y="1893360"/>
            <a:ext cx="1295763" cy="356083"/>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2100" u="none" cap="none" strike="noStrike">
                <a:solidFill>
                  <a:srgbClr val="FFFFFF"/>
                </a:solidFill>
                <a:latin typeface="Libre Baskerville"/>
                <a:ea typeface="Libre Baskerville"/>
                <a:cs typeface="Libre Baskerville"/>
                <a:sym typeface="Libre Baskerville"/>
              </a:rPr>
              <a:t>2024</a:t>
            </a:r>
            <a:endParaRPr sz="700"/>
          </a:p>
        </p:txBody>
      </p:sp>
      <p:sp>
        <p:nvSpPr>
          <p:cNvPr id="150" name="Google Shape;150;p16"/>
          <p:cNvSpPr txBox="1"/>
          <p:nvPr/>
        </p:nvSpPr>
        <p:spPr>
          <a:xfrm>
            <a:off x="2167102" y="3835035"/>
            <a:ext cx="1295764" cy="356083"/>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2100" u="none" cap="none" strike="noStrike">
                <a:solidFill>
                  <a:srgbClr val="858E8E"/>
                </a:solidFill>
                <a:latin typeface="Libre Baskerville"/>
                <a:ea typeface="Libre Baskerville"/>
                <a:cs typeface="Libre Baskerville"/>
                <a:sym typeface="Libre Baskerville"/>
              </a:rPr>
              <a:t>2014</a:t>
            </a:r>
            <a:endParaRPr sz="700"/>
          </a:p>
        </p:txBody>
      </p:sp>
      <p:sp>
        <p:nvSpPr>
          <p:cNvPr id="151" name="Google Shape;151;p16"/>
          <p:cNvSpPr txBox="1"/>
          <p:nvPr/>
        </p:nvSpPr>
        <p:spPr>
          <a:xfrm>
            <a:off x="5649116" y="3835035"/>
            <a:ext cx="1295764" cy="356083"/>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rPr b="0" i="0" lang="en" sz="2100" u="none" cap="none" strike="noStrike">
                <a:solidFill>
                  <a:srgbClr val="858E8E"/>
                </a:solidFill>
                <a:latin typeface="Libre Baskerville"/>
                <a:ea typeface="Libre Baskerville"/>
                <a:cs typeface="Libre Baskerville"/>
                <a:sym typeface="Libre Baskerville"/>
              </a:rPr>
              <a:t>2021</a:t>
            </a:r>
            <a:endParaRPr sz="700"/>
          </a:p>
        </p:txBody>
      </p:sp>
      <p:sp>
        <p:nvSpPr>
          <p:cNvPr id="152" name="Google Shape;152;p16"/>
          <p:cNvSpPr txBox="1"/>
          <p:nvPr/>
        </p:nvSpPr>
        <p:spPr>
          <a:xfrm>
            <a:off x="295485" y="3729561"/>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153" name="Google Shape;153;p16"/>
          <p:cNvSpPr txBox="1"/>
          <p:nvPr/>
        </p:nvSpPr>
        <p:spPr>
          <a:xfrm>
            <a:off x="442103" y="4089558"/>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154" name="Google Shape;154;p16"/>
          <p:cNvSpPr txBox="1"/>
          <p:nvPr/>
        </p:nvSpPr>
        <p:spPr>
          <a:xfrm>
            <a:off x="3745482" y="3729561"/>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155" name="Google Shape;155;p16"/>
          <p:cNvSpPr txBox="1"/>
          <p:nvPr/>
        </p:nvSpPr>
        <p:spPr>
          <a:xfrm>
            <a:off x="3892099" y="4089558"/>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156" name="Google Shape;156;p16"/>
          <p:cNvSpPr txBox="1"/>
          <p:nvPr/>
        </p:nvSpPr>
        <p:spPr>
          <a:xfrm>
            <a:off x="7195478" y="3729561"/>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157" name="Google Shape;157;p16"/>
          <p:cNvSpPr txBox="1"/>
          <p:nvPr/>
        </p:nvSpPr>
        <p:spPr>
          <a:xfrm>
            <a:off x="7342096" y="4089558"/>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158" name="Google Shape;158;p16"/>
          <p:cNvSpPr txBox="1"/>
          <p:nvPr/>
        </p:nvSpPr>
        <p:spPr>
          <a:xfrm>
            <a:off x="2020483" y="1682413"/>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159" name="Google Shape;159;p16"/>
          <p:cNvSpPr txBox="1"/>
          <p:nvPr/>
        </p:nvSpPr>
        <p:spPr>
          <a:xfrm>
            <a:off x="2167102" y="2042410"/>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
        <p:nvSpPr>
          <p:cNvPr id="160" name="Google Shape;160;p16"/>
          <p:cNvSpPr txBox="1"/>
          <p:nvPr/>
        </p:nvSpPr>
        <p:spPr>
          <a:xfrm>
            <a:off x="5470480" y="1682413"/>
            <a:ext cx="1653037"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MAIN POINT</a:t>
            </a:r>
            <a:endParaRPr sz="700"/>
          </a:p>
        </p:txBody>
      </p:sp>
      <p:sp>
        <p:nvSpPr>
          <p:cNvPr id="161" name="Google Shape;161;p16"/>
          <p:cNvSpPr txBox="1"/>
          <p:nvPr/>
        </p:nvSpPr>
        <p:spPr>
          <a:xfrm>
            <a:off x="5617098" y="2042410"/>
            <a:ext cx="1359801" cy="31051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65" name="Shape 165"/>
        <p:cNvGrpSpPr/>
        <p:nvPr/>
      </p:nvGrpSpPr>
      <p:grpSpPr>
        <a:xfrm>
          <a:off x="0" y="0"/>
          <a:ext cx="0" cy="0"/>
          <a:chOff x="0" y="0"/>
          <a:chExt cx="0" cy="0"/>
        </a:xfrm>
      </p:grpSpPr>
      <p:grpSp>
        <p:nvGrpSpPr>
          <p:cNvPr id="166" name="Google Shape;166;p17"/>
          <p:cNvGrpSpPr/>
          <p:nvPr/>
        </p:nvGrpSpPr>
        <p:grpSpPr>
          <a:xfrm>
            <a:off x="4572000" y="-175461"/>
            <a:ext cx="9144000" cy="5883074"/>
            <a:chOff x="0" y="-38100"/>
            <a:chExt cx="4816593" cy="3098903"/>
          </a:xfrm>
        </p:grpSpPr>
        <p:sp>
          <p:nvSpPr>
            <p:cNvPr id="167" name="Google Shape;167;p17"/>
            <p:cNvSpPr/>
            <p:nvPr/>
          </p:nvSpPr>
          <p:spPr>
            <a:xfrm>
              <a:off x="0" y="0"/>
              <a:ext cx="4816592" cy="3060803"/>
            </a:xfrm>
            <a:custGeom>
              <a:rect b="b" l="l" r="r" t="t"/>
              <a:pathLst>
                <a:path extrusionOk="0" h="3060803" w="4816592">
                  <a:moveTo>
                    <a:pt x="0" y="0"/>
                  </a:moveTo>
                  <a:lnTo>
                    <a:pt x="4816592" y="0"/>
                  </a:lnTo>
                  <a:lnTo>
                    <a:pt x="4816592" y="3060803"/>
                  </a:lnTo>
                  <a:lnTo>
                    <a:pt x="0" y="3060803"/>
                  </a:lnTo>
                  <a:close/>
                </a:path>
              </a:pathLst>
            </a:custGeom>
            <a:solidFill>
              <a:srgbClr val="F8F2ED"/>
            </a:solidFill>
            <a:ln>
              <a:noFill/>
            </a:ln>
          </p:spPr>
        </p:sp>
        <p:sp>
          <p:nvSpPr>
            <p:cNvPr id="168" name="Google Shape;168;p17"/>
            <p:cNvSpPr txBox="1"/>
            <p:nvPr/>
          </p:nvSpPr>
          <p:spPr>
            <a:xfrm>
              <a:off x="0" y="-38100"/>
              <a:ext cx="4816593" cy="309890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9" name="Google Shape;169;p17"/>
          <p:cNvPicPr preferRelativeResize="0"/>
          <p:nvPr/>
        </p:nvPicPr>
        <p:blipFill>
          <a:blip r:embed="rId3">
            <a:alphaModFix/>
          </a:blip>
          <a:stretch>
            <a:fillRect/>
          </a:stretch>
        </p:blipFill>
        <p:spPr>
          <a:xfrm>
            <a:off x="4970278" y="1653192"/>
            <a:ext cx="3802000" cy="3805033"/>
          </a:xfrm>
          <a:prstGeom prst="rect">
            <a:avLst/>
          </a:prstGeom>
          <a:noFill/>
          <a:ln>
            <a:noFill/>
          </a:ln>
        </p:spPr>
      </p:pic>
      <p:pic>
        <p:nvPicPr>
          <p:cNvPr id="170" name="Google Shape;170;p17"/>
          <p:cNvPicPr preferRelativeResize="0"/>
          <p:nvPr/>
        </p:nvPicPr>
        <p:blipFill>
          <a:blip r:embed="rId4">
            <a:alphaModFix/>
          </a:blip>
          <a:stretch>
            <a:fillRect/>
          </a:stretch>
        </p:blipFill>
        <p:spPr>
          <a:xfrm>
            <a:off x="371700" y="-314750"/>
            <a:ext cx="3802025" cy="3802025"/>
          </a:xfrm>
          <a:prstGeom prst="rect">
            <a:avLst/>
          </a:prstGeom>
          <a:noFill/>
          <a:ln>
            <a:noFill/>
          </a:ln>
        </p:spPr>
      </p:pic>
      <p:sp>
        <p:nvSpPr>
          <p:cNvPr id="171" name="Google Shape;171;p17"/>
          <p:cNvSpPr txBox="1"/>
          <p:nvPr/>
        </p:nvSpPr>
        <p:spPr>
          <a:xfrm>
            <a:off x="1126674" y="4005445"/>
            <a:ext cx="2292063"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MISSION</a:t>
            </a:r>
            <a:endParaRPr sz="700"/>
          </a:p>
        </p:txBody>
      </p:sp>
      <p:sp>
        <p:nvSpPr>
          <p:cNvPr id="172" name="Google Shape;172;p17"/>
          <p:cNvSpPr txBox="1"/>
          <p:nvPr/>
        </p:nvSpPr>
        <p:spPr>
          <a:xfrm>
            <a:off x="1126674" y="4475797"/>
            <a:ext cx="2292063"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Enter your grand vision statement!</a:t>
            </a:r>
            <a:endParaRPr sz="700"/>
          </a:p>
        </p:txBody>
      </p:sp>
      <p:sp>
        <p:nvSpPr>
          <p:cNvPr id="173" name="Google Shape;173;p17"/>
          <p:cNvSpPr txBox="1"/>
          <p:nvPr/>
        </p:nvSpPr>
        <p:spPr>
          <a:xfrm>
            <a:off x="5725264" y="545004"/>
            <a:ext cx="2292063" cy="249047"/>
          </a:xfrm>
          <a:prstGeom prst="rect">
            <a:avLst/>
          </a:prstGeom>
          <a:noFill/>
          <a:ln>
            <a:noFill/>
          </a:ln>
        </p:spPr>
        <p:txBody>
          <a:bodyPr anchorCtr="0" anchor="t" bIns="0" lIns="0" spcFirstLastPara="1" rIns="0" wrap="square" tIns="0">
            <a:spAutoFit/>
          </a:bodyPr>
          <a:lstStyle/>
          <a:p>
            <a:pPr indent="0" lvl="0" marL="0" marR="0" rtl="0" algn="ctr">
              <a:lnSpc>
                <a:spcPct val="146016"/>
              </a:lnSpc>
              <a:spcBef>
                <a:spcPts val="0"/>
              </a:spcBef>
              <a:spcAft>
                <a:spcPts val="0"/>
              </a:spcAft>
              <a:buNone/>
            </a:pPr>
            <a:r>
              <a:rPr b="0" i="0" lang="en" sz="1400" u="none" cap="none" strike="noStrike">
                <a:solidFill>
                  <a:srgbClr val="2D3235"/>
                </a:solidFill>
                <a:latin typeface="Inter"/>
                <a:ea typeface="Inter"/>
                <a:cs typeface="Inter"/>
                <a:sym typeface="Inter"/>
              </a:rPr>
              <a:t>VISION</a:t>
            </a:r>
            <a:endParaRPr sz="700"/>
          </a:p>
        </p:txBody>
      </p:sp>
      <p:sp>
        <p:nvSpPr>
          <p:cNvPr id="174" name="Google Shape;174;p17"/>
          <p:cNvSpPr txBox="1"/>
          <p:nvPr/>
        </p:nvSpPr>
        <p:spPr>
          <a:xfrm>
            <a:off x="5725264" y="1015357"/>
            <a:ext cx="2292063" cy="15335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Inter"/>
                <a:ea typeface="Inter"/>
                <a:cs typeface="Inter"/>
                <a:sym typeface="Inter"/>
              </a:rPr>
              <a:t>Enter your grand vision statement!</a:t>
            </a:r>
            <a:endParaRPr sz="700"/>
          </a:p>
        </p:txBody>
      </p:sp>
      <p:cxnSp>
        <p:nvCxnSpPr>
          <p:cNvPr id="175" name="Google Shape;175;p17"/>
          <p:cNvCxnSpPr/>
          <p:nvPr/>
        </p:nvCxnSpPr>
        <p:spPr>
          <a:xfrm>
            <a:off x="4572000" y="-1687185"/>
            <a:ext cx="0" cy="9472624"/>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8E8E"/>
        </a:solidFill>
      </p:bgPr>
    </p:bg>
    <p:spTree>
      <p:nvGrpSpPr>
        <p:cNvPr id="179" name="Shape 179"/>
        <p:cNvGrpSpPr/>
        <p:nvPr/>
      </p:nvGrpSpPr>
      <p:grpSpPr>
        <a:xfrm>
          <a:off x="0" y="0"/>
          <a:ext cx="0" cy="0"/>
          <a:chOff x="0" y="0"/>
          <a:chExt cx="0" cy="0"/>
        </a:xfrm>
      </p:grpSpPr>
      <p:pic>
        <p:nvPicPr>
          <p:cNvPr id="180" name="Google Shape;180;p18"/>
          <p:cNvPicPr preferRelativeResize="0"/>
          <p:nvPr/>
        </p:nvPicPr>
        <p:blipFill rotWithShape="1">
          <a:blip r:embed="rId3">
            <a:alphaModFix/>
          </a:blip>
          <a:srcRect b="5941" l="0" r="0" t="9655"/>
          <a:stretch/>
        </p:blipFill>
        <p:spPr>
          <a:xfrm>
            <a:off x="0" y="0"/>
            <a:ext cx="9144003" cy="5143501"/>
          </a:xfrm>
          <a:prstGeom prst="rect">
            <a:avLst/>
          </a:prstGeom>
          <a:noFill/>
          <a:ln>
            <a:noFill/>
          </a:ln>
        </p:spPr>
      </p:pic>
      <p:sp>
        <p:nvSpPr>
          <p:cNvPr id="181" name="Google Shape;181;p18"/>
          <p:cNvSpPr txBox="1"/>
          <p:nvPr/>
        </p:nvSpPr>
        <p:spPr>
          <a:xfrm>
            <a:off x="514350" y="2863166"/>
            <a:ext cx="7517757" cy="941546"/>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500" u="none" cap="none" strike="noStrike">
                <a:solidFill>
                  <a:srgbClr val="FFFFFF"/>
                </a:solidFill>
                <a:latin typeface="Libre Baskerville"/>
                <a:ea typeface="Libre Baskerville"/>
                <a:cs typeface="Libre Baskerville"/>
                <a:sym typeface="Libre Baskerville"/>
              </a:rPr>
              <a:t>Schedule Planner</a:t>
            </a:r>
            <a:endParaRPr sz="700"/>
          </a:p>
        </p:txBody>
      </p:sp>
      <p:grpSp>
        <p:nvGrpSpPr>
          <p:cNvPr id="182" name="Google Shape;182;p18"/>
          <p:cNvGrpSpPr/>
          <p:nvPr/>
        </p:nvGrpSpPr>
        <p:grpSpPr>
          <a:xfrm>
            <a:off x="427597" y="-213992"/>
            <a:ext cx="1681220" cy="1681220"/>
            <a:chOff x="0" y="0"/>
            <a:chExt cx="812800" cy="812800"/>
          </a:xfrm>
        </p:grpSpPr>
        <p:sp>
          <p:nvSpPr>
            <p:cNvPr id="183" name="Google Shape;1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5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5" name="Google Shape;185;p18"/>
          <p:cNvSpPr txBox="1"/>
          <p:nvPr/>
        </p:nvSpPr>
        <p:spPr>
          <a:xfrm>
            <a:off x="605645" y="114757"/>
            <a:ext cx="1325127" cy="923711"/>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5400" u="none" cap="none" strike="noStrike">
                <a:solidFill>
                  <a:srgbClr val="FFFFFF"/>
                </a:solidFill>
                <a:latin typeface="Libre Baskerville"/>
                <a:ea typeface="Libre Baskerville"/>
                <a:cs typeface="Libre Baskerville"/>
                <a:sym typeface="Libre Baskerville"/>
              </a:rPr>
              <a:t>02.</a:t>
            </a:r>
            <a:endParaRPr sz="700"/>
          </a:p>
        </p:txBody>
      </p:sp>
      <p:sp>
        <p:nvSpPr>
          <p:cNvPr id="186" name="Google Shape;186;p18"/>
          <p:cNvSpPr txBox="1"/>
          <p:nvPr/>
        </p:nvSpPr>
        <p:spPr>
          <a:xfrm>
            <a:off x="514350" y="3922506"/>
            <a:ext cx="3602100" cy="52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cap="none" strike="noStrike">
                <a:solidFill>
                  <a:schemeClr val="dk1"/>
                </a:solidFill>
                <a:latin typeface="Inter"/>
                <a:ea typeface="Inter"/>
                <a:cs typeface="Inter"/>
                <a:sym typeface="Inter"/>
              </a:rPr>
              <a:t>Lorem ipsum dolor sit amet, consectetur adipiscing elit. Proin vitae nulla accumsan, lacinia diam a, tincidunt sem. Phasellus quis dolor maximus, molestie enim sed, faucibus leo. </a:t>
            </a:r>
            <a:endParaRPr sz="7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D5FD"/>
        </a:solidFill>
      </p:bgPr>
    </p:bg>
    <p:spTree>
      <p:nvGrpSpPr>
        <p:cNvPr id="190" name="Shape 190"/>
        <p:cNvGrpSpPr/>
        <p:nvPr/>
      </p:nvGrpSpPr>
      <p:grpSpPr>
        <a:xfrm>
          <a:off x="0" y="0"/>
          <a:ext cx="0" cy="0"/>
          <a:chOff x="0" y="0"/>
          <a:chExt cx="0" cy="0"/>
        </a:xfrm>
      </p:grpSpPr>
      <p:graphicFrame>
        <p:nvGraphicFramePr>
          <p:cNvPr id="191" name="Google Shape;191;p19"/>
          <p:cNvGraphicFramePr/>
          <p:nvPr/>
        </p:nvGraphicFramePr>
        <p:xfrm>
          <a:off x="514350" y="1360259"/>
          <a:ext cx="3000000" cy="3000000"/>
        </p:xfrm>
        <a:graphic>
          <a:graphicData uri="http://schemas.openxmlformats.org/drawingml/2006/table">
            <a:tbl>
              <a:tblPr>
                <a:noFill/>
                <a:tableStyleId>{644C74FD-5402-47C1-A4C0-7A29563F8036}</a:tableStyleId>
              </a:tblPr>
              <a:tblGrid>
                <a:gridCol w="1213550"/>
                <a:gridCol w="1740250"/>
                <a:gridCol w="5161475"/>
              </a:tblGrid>
              <a:tr h="3876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TIME</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WORK</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c>
                  <a:txBody>
                    <a:bodyPr/>
                    <a:lstStyle/>
                    <a:p>
                      <a:pPr indent="0" lvl="0" marL="0" marR="0" rtl="0" algn="l">
                        <a:lnSpc>
                          <a:spcPct val="140000"/>
                        </a:lnSpc>
                        <a:spcBef>
                          <a:spcPts val="0"/>
                        </a:spcBef>
                        <a:spcAft>
                          <a:spcPts val="0"/>
                        </a:spcAft>
                        <a:buNone/>
                      </a:pPr>
                      <a:r>
                        <a:rPr lang="en" sz="700" u="none" cap="none" strike="noStrike">
                          <a:solidFill>
                            <a:srgbClr val="000000"/>
                          </a:solidFill>
                          <a:latin typeface="Inter"/>
                          <a:ea typeface="Inter"/>
                          <a:cs typeface="Inter"/>
                          <a:sym typeface="Inter"/>
                        </a:rPr>
                        <a:t>DESCRIPTION</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8F2ED"/>
                    </a:solidFill>
                  </a:tcPr>
                </a:tc>
              </a:tr>
              <a:tr h="70580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10:00-12:00</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MAIN POINT</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78181"/>
                        </a:lnSpc>
                        <a:spcBef>
                          <a:spcPts val="0"/>
                        </a:spcBef>
                        <a:spcAft>
                          <a:spcPts val="0"/>
                        </a:spcAft>
                        <a:buNone/>
                      </a:pPr>
                      <a:r>
                        <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7843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13:30-14:30</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MAIN POINT</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78181"/>
                        </a:lnSpc>
                        <a:spcBef>
                          <a:spcPts val="0"/>
                        </a:spcBef>
                        <a:spcAft>
                          <a:spcPts val="0"/>
                        </a:spcAft>
                        <a:buNone/>
                      </a:pPr>
                      <a:r>
                        <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665650">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14:30-16:00</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MAIN POINT</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78181"/>
                        </a:lnSpc>
                        <a:spcBef>
                          <a:spcPts val="0"/>
                        </a:spcBef>
                        <a:spcAft>
                          <a:spcPts val="0"/>
                        </a:spcAft>
                        <a:buNone/>
                      </a:pPr>
                      <a:r>
                        <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r h="725425">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16:00-17:00</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40000"/>
                        </a:lnSpc>
                        <a:spcBef>
                          <a:spcPts val="0"/>
                        </a:spcBef>
                        <a:spcAft>
                          <a:spcPts val="0"/>
                        </a:spcAft>
                        <a:buNone/>
                      </a:pPr>
                      <a:r>
                        <a:rPr lang="en" sz="700" u="none" cap="none" strike="noStrike">
                          <a:solidFill>
                            <a:srgbClr val="000000"/>
                          </a:solidFill>
                          <a:latin typeface="Inter"/>
                          <a:ea typeface="Inter"/>
                          <a:cs typeface="Inter"/>
                          <a:sym typeface="Inter"/>
                        </a:rPr>
                        <a:t>MAIN POINT</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marR="0" rtl="0" algn="ctr">
                        <a:lnSpc>
                          <a:spcPct val="178181"/>
                        </a:lnSpc>
                        <a:spcBef>
                          <a:spcPts val="0"/>
                        </a:spcBef>
                        <a:spcAft>
                          <a:spcPts val="0"/>
                        </a:spcAft>
                        <a:buNone/>
                      </a:pPr>
                      <a:r>
                        <a:t/>
                      </a:r>
                      <a:endParaRPr sz="600" u="none" cap="none" strike="noStrike"/>
                    </a:p>
                  </a:txBody>
                  <a:tcPr marT="95250" marB="95250" marR="95250" marL="952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sp>
        <p:nvSpPr>
          <p:cNvPr id="192" name="Google Shape;192;p19"/>
          <p:cNvSpPr txBox="1"/>
          <p:nvPr/>
        </p:nvSpPr>
        <p:spPr>
          <a:xfrm>
            <a:off x="514350" y="294323"/>
            <a:ext cx="6713514" cy="83728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4900" u="none" cap="none" strike="noStrike">
                <a:solidFill>
                  <a:srgbClr val="FFFFFF"/>
                </a:solidFill>
                <a:latin typeface="Libre Baskerville"/>
                <a:ea typeface="Libre Baskerville"/>
                <a:cs typeface="Libre Baskerville"/>
                <a:sym typeface="Libre Baskerville"/>
              </a:rPr>
              <a:t>Daily Schedule</a:t>
            </a:r>
            <a:endParaRPr sz="700"/>
          </a:p>
        </p:txBody>
      </p:sp>
      <p:pic>
        <p:nvPicPr>
          <p:cNvPr id="193" name="Google Shape;193;p19"/>
          <p:cNvPicPr preferRelativeResize="0"/>
          <p:nvPr/>
        </p:nvPicPr>
        <p:blipFill>
          <a:blip r:embed="rId3">
            <a:alphaModFix/>
          </a:blip>
          <a:stretch>
            <a:fillRect/>
          </a:stretch>
        </p:blipFill>
        <p:spPr>
          <a:xfrm>
            <a:off x="6401400" y="-721575"/>
            <a:ext cx="3293326" cy="32933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9ED5FD"/>
      </a:lt1>
      <a:dk2>
        <a:srgbClr val="2D3235"/>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