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</p:sldIdLst>
  <p:sldSz cx="18288000" cy="10287000"/>
  <p:notesSz cx="6858000" cy="9144000"/>
  <p:embeddedFontLst>
    <p:embeddedFont>
      <p:font typeface="Merriweather" charset="1" panose="00000500000000000000"/>
      <p:regular r:id="rId6"/>
    </p:embeddedFont>
    <p:embeddedFont>
      <p:font typeface="Merriweather Bold" charset="1" panose="00000800000000000000"/>
      <p:regular r:id="rId7"/>
    </p:embeddedFont>
    <p:embeddedFont>
      <p:font typeface="Merriweather Italics" charset="1" panose="00000500000000000000"/>
      <p:regular r:id="rId8"/>
    </p:embeddedFont>
    <p:embeddedFont>
      <p:font typeface="Merriweathe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bril Fatface" charset="1" panose="02000503000000020003"/>
      <p:regular r:id="rId14"/>
    </p:embeddedFont>
    <p:embeddedFont>
      <p:font typeface="Abril Fatface Italics" charset="1" panose="02000503000000020003"/>
      <p:regular r:id="rId15"/>
    </p:embeddedFont>
    <p:embeddedFont>
      <p:font typeface="Lato" charset="1" panose="020F0502020204030203"/>
      <p:regular r:id="rId16"/>
    </p:embeddedFont>
    <p:embeddedFont>
      <p:font typeface="Lato Bold" charset="1" panose="020F0502020204030203"/>
      <p:regular r:id="rId17"/>
    </p:embeddedFont>
    <p:embeddedFont>
      <p:font typeface="Lato Italics" charset="1" panose="020F0502020204030203"/>
      <p:regular r:id="rId18"/>
    </p:embeddedFont>
    <p:embeddedFont>
      <p:font typeface="Lato Bold Italics" charset="1" panose="020F0502020204030203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slides/slide15.xml" Type="http://schemas.openxmlformats.org/officeDocument/2006/relationships/slide"/><Relationship Id="rId35" Target="slides/slide16.xml" Type="http://schemas.openxmlformats.org/officeDocument/2006/relationships/slide"/><Relationship Id="rId36" Target="slides/slide17.xml" Type="http://schemas.openxmlformats.org/officeDocument/2006/relationships/slide"/><Relationship Id="rId37" Target="slides/slide18.xml" Type="http://schemas.openxmlformats.org/officeDocument/2006/relationships/slide"/><Relationship Id="rId38" Target="slides/slide19.xml" Type="http://schemas.openxmlformats.org/officeDocument/2006/relationships/slide"/><Relationship Id="rId39" Target="slides/slide20.xml" Type="http://schemas.openxmlformats.org/officeDocument/2006/relationships/slide"/><Relationship Id="rId4" Target="theme/theme1.xml" Type="http://schemas.openxmlformats.org/officeDocument/2006/relationships/theme"/><Relationship Id="rId40" Target="slides/slide21.xml" Type="http://schemas.openxmlformats.org/officeDocument/2006/relationships/slide"/><Relationship Id="rId41" Target="slides/slide22.xml" Type="http://schemas.openxmlformats.org/officeDocument/2006/relationships/slide"/><Relationship Id="rId42" Target="slides/slide23.xml" Type="http://schemas.openxmlformats.org/officeDocument/2006/relationships/slide"/><Relationship Id="rId43" Target="slides/slide24.xml" Type="http://schemas.openxmlformats.org/officeDocument/2006/relationships/slide"/><Relationship Id="rId44" Target="slides/slide25.xml" Type="http://schemas.openxmlformats.org/officeDocument/2006/relationships/slide"/><Relationship Id="rId45" Target="slides/slide26.xml" Type="http://schemas.openxmlformats.org/officeDocument/2006/relationships/slide"/><Relationship Id="rId46" Target="slides/slide27.xml" Type="http://schemas.openxmlformats.org/officeDocument/2006/relationships/slide"/><Relationship Id="rId47" Target="slides/slide28.xml" Type="http://schemas.openxmlformats.org/officeDocument/2006/relationships/slide"/><Relationship Id="rId48" Target="slides/slide29.xml" Type="http://schemas.openxmlformats.org/officeDocument/2006/relationships/slide"/><Relationship Id="rId49" Target="slides/slide3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svg" Type="http://schemas.openxmlformats.org/officeDocument/2006/relationships/image"/><Relationship Id="rId2" Target="../media/image75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76.png" Type="http://schemas.openxmlformats.org/officeDocument/2006/relationships/image"/><Relationship Id="rId6" Target="../media/image77.svg" Type="http://schemas.openxmlformats.org/officeDocument/2006/relationships/image"/><Relationship Id="rId7" Target="../media/image78.png" Type="http://schemas.openxmlformats.org/officeDocument/2006/relationships/image"/><Relationship Id="rId8" Target="../media/image79.sv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svg" Type="http://schemas.openxmlformats.org/officeDocument/2006/relationships/image"/><Relationship Id="rId11" Target="../media/image90.png" Type="http://schemas.openxmlformats.org/officeDocument/2006/relationships/image"/><Relationship Id="rId12" Target="../media/image91.svg" Type="http://schemas.openxmlformats.org/officeDocument/2006/relationships/image"/><Relationship Id="rId13" Target="../media/image92.png" Type="http://schemas.openxmlformats.org/officeDocument/2006/relationships/image"/><Relationship Id="rId14" Target="../media/image93.svg" Type="http://schemas.openxmlformats.org/officeDocument/2006/relationships/image"/><Relationship Id="rId15" Target="../media/image94.png" Type="http://schemas.openxmlformats.org/officeDocument/2006/relationships/image"/><Relationship Id="rId16" Target="../media/image95.svg" Type="http://schemas.openxmlformats.org/officeDocument/2006/relationships/image"/><Relationship Id="rId17" Target="../media/image96.png" Type="http://schemas.openxmlformats.org/officeDocument/2006/relationships/image"/><Relationship Id="rId18" Target="../media/image97.svg" Type="http://schemas.openxmlformats.org/officeDocument/2006/relationships/image"/><Relationship Id="rId19" Target="../media/image53.png" Type="http://schemas.openxmlformats.org/officeDocument/2006/relationships/image"/><Relationship Id="rId2" Target="../media/image12.jpeg" Type="http://schemas.openxmlformats.org/officeDocument/2006/relationships/image"/><Relationship Id="rId20" Target="../media/image54.svg" Type="http://schemas.openxmlformats.org/officeDocument/2006/relationships/image"/><Relationship Id="rId3" Target="../media/image82.png" Type="http://schemas.openxmlformats.org/officeDocument/2006/relationships/image"/><Relationship Id="rId4" Target="../media/image83.svg" Type="http://schemas.openxmlformats.org/officeDocument/2006/relationships/image"/><Relationship Id="rId5" Target="../media/image84.png" Type="http://schemas.openxmlformats.org/officeDocument/2006/relationships/image"/><Relationship Id="rId6" Target="../media/image8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98.jpeg" Type="http://schemas.openxmlformats.org/officeDocument/2006/relationships/image"/><Relationship Id="rId4" Target="../media/image99.png" Type="http://schemas.openxmlformats.org/officeDocument/2006/relationships/image"/><Relationship Id="rId5" Target="../media/image100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11" Target="../media/image107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2" Target="../media/image42.jpeg" Type="http://schemas.openxmlformats.org/officeDocument/2006/relationships/image"/><Relationship Id="rId3" Target="../media/image101.jpeg" Type="http://schemas.openxmlformats.org/officeDocument/2006/relationships/image"/><Relationship Id="rId4" Target="../media/image102.jpeg" Type="http://schemas.openxmlformats.org/officeDocument/2006/relationships/image"/><Relationship Id="rId5" Target="../media/image103.jpe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108.png" Type="http://schemas.openxmlformats.org/officeDocument/2006/relationships/image"/><Relationship Id="rId6" Target="../media/image109.svg" Type="http://schemas.openxmlformats.org/officeDocument/2006/relationships/image"/><Relationship Id="rId7" Target="../media/image110.png" Type="http://schemas.openxmlformats.org/officeDocument/2006/relationships/image"/><Relationship Id="rId8" Target="../media/image111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svg" Type="http://schemas.openxmlformats.org/officeDocument/2006/relationships/image"/><Relationship Id="rId2" Target="../media/image42.jpe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svg" Type="http://schemas.openxmlformats.org/officeDocument/2006/relationships/image"/><Relationship Id="rId11" Target="../media/image128.png" Type="http://schemas.openxmlformats.org/officeDocument/2006/relationships/image"/><Relationship Id="rId12" Target="../media/image129.svg" Type="http://schemas.openxmlformats.org/officeDocument/2006/relationships/image"/><Relationship Id="rId13" Target="../media/image130.png" Type="http://schemas.openxmlformats.org/officeDocument/2006/relationships/image"/><Relationship Id="rId14" Target="../media/image131.svg" Type="http://schemas.openxmlformats.org/officeDocument/2006/relationships/image"/><Relationship Id="rId2" Target="../media/image42.jpeg" Type="http://schemas.openxmlformats.org/officeDocument/2006/relationships/image"/><Relationship Id="rId3" Target="../media/image120.png" Type="http://schemas.openxmlformats.org/officeDocument/2006/relationships/image"/><Relationship Id="rId4" Target="../media/image121.svg" Type="http://schemas.openxmlformats.org/officeDocument/2006/relationships/image"/><Relationship Id="rId5" Target="../media/image122.png" Type="http://schemas.openxmlformats.org/officeDocument/2006/relationships/image"/><Relationship Id="rId6" Target="../media/image123.svg" Type="http://schemas.openxmlformats.org/officeDocument/2006/relationships/image"/><Relationship Id="rId7" Target="../media/image124.png" Type="http://schemas.openxmlformats.org/officeDocument/2006/relationships/image"/><Relationship Id="rId8" Target="../media/image125.svg" Type="http://schemas.openxmlformats.org/officeDocument/2006/relationships/image"/><Relationship Id="rId9" Target="../media/image12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11" Target="../media/image138.png" Type="http://schemas.openxmlformats.org/officeDocument/2006/relationships/image"/><Relationship Id="rId12" Target="../media/image139.svg" Type="http://schemas.openxmlformats.org/officeDocument/2006/relationships/image"/><Relationship Id="rId13" Target="../media/image140.png" Type="http://schemas.openxmlformats.org/officeDocument/2006/relationships/image"/><Relationship Id="rId14" Target="../media/image141.svg" Type="http://schemas.openxmlformats.org/officeDocument/2006/relationships/image"/><Relationship Id="rId2" Target="../media/image42.jpeg" Type="http://schemas.openxmlformats.org/officeDocument/2006/relationships/image"/><Relationship Id="rId3" Target="../media/image132.png" Type="http://schemas.openxmlformats.org/officeDocument/2006/relationships/image"/><Relationship Id="rId4" Target="../media/image133.svg" Type="http://schemas.openxmlformats.org/officeDocument/2006/relationships/image"/><Relationship Id="rId5" Target="../media/image134.png" Type="http://schemas.openxmlformats.org/officeDocument/2006/relationships/image"/><Relationship Id="rId6" Target="../media/image135.svg" Type="http://schemas.openxmlformats.org/officeDocument/2006/relationships/image"/><Relationship Id="rId7" Target="../media/image136.png" Type="http://schemas.openxmlformats.org/officeDocument/2006/relationships/image"/><Relationship Id="rId8" Target="../media/image137.sv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8.svg" Type="http://schemas.openxmlformats.org/officeDocument/2006/relationships/image"/><Relationship Id="rId11" Target="../media/image149.png" Type="http://schemas.openxmlformats.org/officeDocument/2006/relationships/image"/><Relationship Id="rId12" Target="../media/image150.svg" Type="http://schemas.openxmlformats.org/officeDocument/2006/relationships/image"/><Relationship Id="rId13" Target="../media/image151.png" Type="http://schemas.openxmlformats.org/officeDocument/2006/relationships/image"/><Relationship Id="rId14" Target="../media/image152.svg" Type="http://schemas.openxmlformats.org/officeDocument/2006/relationships/image"/><Relationship Id="rId2" Target="../media/image142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143.png" Type="http://schemas.openxmlformats.org/officeDocument/2006/relationships/image"/><Relationship Id="rId6" Target="../media/image144.svg" Type="http://schemas.openxmlformats.org/officeDocument/2006/relationships/image"/><Relationship Id="rId7" Target="../media/image145.png" Type="http://schemas.openxmlformats.org/officeDocument/2006/relationships/image"/><Relationship Id="rId8" Target="../media/image146.svg" Type="http://schemas.openxmlformats.org/officeDocument/2006/relationships/image"/><Relationship Id="rId9" Target="../media/image147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153.jpe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06.png" Type="http://schemas.openxmlformats.org/officeDocument/2006/relationships/image"/><Relationship Id="rId7" Target="../media/image107.svg" Type="http://schemas.openxmlformats.org/officeDocument/2006/relationships/image"/><Relationship Id="rId8" Target="../media/image154.png" Type="http://schemas.openxmlformats.org/officeDocument/2006/relationships/image"/><Relationship Id="rId9" Target="../media/image15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3.svg" Type="http://schemas.openxmlformats.org/officeDocument/2006/relationships/image"/><Relationship Id="rId2" Target="../media/image42.jpeg" Type="http://schemas.openxmlformats.org/officeDocument/2006/relationships/image"/><Relationship Id="rId3" Target="../media/image156.jpeg" Type="http://schemas.openxmlformats.org/officeDocument/2006/relationships/image"/><Relationship Id="rId4" Target="../media/image157.jpeg" Type="http://schemas.openxmlformats.org/officeDocument/2006/relationships/image"/><Relationship Id="rId5" Target="../media/image158.jpeg" Type="http://schemas.openxmlformats.org/officeDocument/2006/relationships/image"/><Relationship Id="rId6" Target="../media/image159.jpeg" Type="http://schemas.openxmlformats.org/officeDocument/2006/relationships/image"/><Relationship Id="rId7" Target="../media/image160.png" Type="http://schemas.openxmlformats.org/officeDocument/2006/relationships/image"/><Relationship Id="rId8" Target="../media/image161.svg" Type="http://schemas.openxmlformats.org/officeDocument/2006/relationships/image"/><Relationship Id="rId9" Target="../media/image16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1.svg" Type="http://schemas.openxmlformats.org/officeDocument/2006/relationships/image"/><Relationship Id="rId11" Target="../media/image172.png" Type="http://schemas.openxmlformats.org/officeDocument/2006/relationships/image"/><Relationship Id="rId12" Target="../media/image173.svg" Type="http://schemas.openxmlformats.org/officeDocument/2006/relationships/image"/><Relationship Id="rId13" Target="../media/image94.png" Type="http://schemas.openxmlformats.org/officeDocument/2006/relationships/image"/><Relationship Id="rId14" Target="../media/image95.svg" Type="http://schemas.openxmlformats.org/officeDocument/2006/relationships/image"/><Relationship Id="rId15" Target="../media/image174.png" Type="http://schemas.openxmlformats.org/officeDocument/2006/relationships/image"/><Relationship Id="rId16" Target="../media/image175.svg" Type="http://schemas.openxmlformats.org/officeDocument/2006/relationships/image"/><Relationship Id="rId17" Target="../media/image118.png" Type="http://schemas.openxmlformats.org/officeDocument/2006/relationships/image"/><Relationship Id="rId18" Target="../media/image119.svg" Type="http://schemas.openxmlformats.org/officeDocument/2006/relationships/image"/><Relationship Id="rId2" Target="../media/image42.jpeg" Type="http://schemas.openxmlformats.org/officeDocument/2006/relationships/image"/><Relationship Id="rId3" Target="../media/image164.png" Type="http://schemas.openxmlformats.org/officeDocument/2006/relationships/image"/><Relationship Id="rId4" Target="../media/image165.svg" Type="http://schemas.openxmlformats.org/officeDocument/2006/relationships/image"/><Relationship Id="rId5" Target="../media/image166.png" Type="http://schemas.openxmlformats.org/officeDocument/2006/relationships/image"/><Relationship Id="rId6" Target="../media/image167.svg" Type="http://schemas.openxmlformats.org/officeDocument/2006/relationships/image"/><Relationship Id="rId7" Target="../media/image168.png" Type="http://schemas.openxmlformats.org/officeDocument/2006/relationships/image"/><Relationship Id="rId8" Target="../media/image169.svg" Type="http://schemas.openxmlformats.org/officeDocument/2006/relationships/image"/><Relationship Id="rId9" Target="../media/image170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182.png" Type="http://schemas.openxmlformats.org/officeDocument/2006/relationships/image"/><Relationship Id="rId12" Target="../media/image183.svg" Type="http://schemas.openxmlformats.org/officeDocument/2006/relationships/image"/><Relationship Id="rId13" Target="../media/image184.png" Type="http://schemas.openxmlformats.org/officeDocument/2006/relationships/image"/><Relationship Id="rId14" Target="../media/image185.svg" Type="http://schemas.openxmlformats.org/officeDocument/2006/relationships/image"/><Relationship Id="rId2" Target="../media/image42.jpeg" Type="http://schemas.openxmlformats.org/officeDocument/2006/relationships/image"/><Relationship Id="rId3" Target="../media/image176.png" Type="http://schemas.openxmlformats.org/officeDocument/2006/relationships/image"/><Relationship Id="rId4" Target="../media/image177.svg" Type="http://schemas.openxmlformats.org/officeDocument/2006/relationships/image"/><Relationship Id="rId5" Target="../media/image178.png" Type="http://schemas.openxmlformats.org/officeDocument/2006/relationships/image"/><Relationship Id="rId6" Target="../media/image179.svg" Type="http://schemas.openxmlformats.org/officeDocument/2006/relationships/image"/><Relationship Id="rId7" Target="../media/image180.png" Type="http://schemas.openxmlformats.org/officeDocument/2006/relationships/image"/><Relationship Id="rId8" Target="../media/image181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svg" Type="http://schemas.openxmlformats.org/officeDocument/2006/relationships/image"/><Relationship Id="rId11" Target="../media/image134.png" Type="http://schemas.openxmlformats.org/officeDocument/2006/relationships/image"/><Relationship Id="rId12" Target="../media/image135.svg" Type="http://schemas.openxmlformats.org/officeDocument/2006/relationships/image"/><Relationship Id="rId13" Target="../media/image170.png" Type="http://schemas.openxmlformats.org/officeDocument/2006/relationships/image"/><Relationship Id="rId14" Target="../media/image171.svg" Type="http://schemas.openxmlformats.org/officeDocument/2006/relationships/image"/><Relationship Id="rId2" Target="../media/image186.jpeg" Type="http://schemas.openxmlformats.org/officeDocument/2006/relationships/image"/><Relationship Id="rId3" Target="../media/image187.png" Type="http://schemas.openxmlformats.org/officeDocument/2006/relationships/image"/><Relationship Id="rId4" Target="../media/image188.svg" Type="http://schemas.openxmlformats.org/officeDocument/2006/relationships/image"/><Relationship Id="rId5" Target="../media/image116.png" Type="http://schemas.openxmlformats.org/officeDocument/2006/relationships/image"/><Relationship Id="rId6" Target="../media/image117.svg" Type="http://schemas.openxmlformats.org/officeDocument/2006/relationships/image"/><Relationship Id="rId7" Target="../media/image118.png" Type="http://schemas.openxmlformats.org/officeDocument/2006/relationships/image"/><Relationship Id="rId8" Target="../media/image119.svg" Type="http://schemas.openxmlformats.org/officeDocument/2006/relationships/image"/><Relationship Id="rId9" Target="../media/image189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8.png" Type="http://schemas.openxmlformats.org/officeDocument/2006/relationships/image"/><Relationship Id="rId11" Target="../media/image199.svg" Type="http://schemas.openxmlformats.org/officeDocument/2006/relationships/image"/><Relationship Id="rId12" Target="../media/image200.png" Type="http://schemas.openxmlformats.org/officeDocument/2006/relationships/image"/><Relationship Id="rId13" Target="../media/image201.svg" Type="http://schemas.openxmlformats.org/officeDocument/2006/relationships/image"/><Relationship Id="rId14" Target="../media/image202.png" Type="http://schemas.openxmlformats.org/officeDocument/2006/relationships/image"/><Relationship Id="rId15" Target="../media/image203.svg" Type="http://schemas.openxmlformats.org/officeDocument/2006/relationships/image"/><Relationship Id="rId16" Target="../media/image151.png" Type="http://schemas.openxmlformats.org/officeDocument/2006/relationships/image"/><Relationship Id="rId17" Target="../media/image152.svg" Type="http://schemas.openxmlformats.org/officeDocument/2006/relationships/image"/><Relationship Id="rId2" Target="../media/image42.jpeg" Type="http://schemas.openxmlformats.org/officeDocument/2006/relationships/image"/><Relationship Id="rId3" Target="../media/image191.jpeg" Type="http://schemas.openxmlformats.org/officeDocument/2006/relationships/image"/><Relationship Id="rId4" Target="../media/image192.png" Type="http://schemas.openxmlformats.org/officeDocument/2006/relationships/image"/><Relationship Id="rId5" Target="../media/image193.svg" Type="http://schemas.openxmlformats.org/officeDocument/2006/relationships/image"/><Relationship Id="rId6" Target="../media/image194.png" Type="http://schemas.openxmlformats.org/officeDocument/2006/relationships/image"/><Relationship Id="rId7" Target="../media/image195.svg" Type="http://schemas.openxmlformats.org/officeDocument/2006/relationships/image"/><Relationship Id="rId8" Target="../media/image196.png" Type="http://schemas.openxmlformats.org/officeDocument/2006/relationships/image"/><Relationship Id="rId9" Target="../media/image197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5.svg" Type="http://schemas.openxmlformats.org/officeDocument/2006/relationships/image"/><Relationship Id="rId2" Target="../media/image42.jpeg" Type="http://schemas.openxmlformats.org/officeDocument/2006/relationships/image"/><Relationship Id="rId3" Target="../media/image136.png" Type="http://schemas.openxmlformats.org/officeDocument/2006/relationships/image"/><Relationship Id="rId4" Target="../media/image137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182.png" Type="http://schemas.openxmlformats.org/officeDocument/2006/relationships/image"/><Relationship Id="rId8" Target="../media/image183.svg" Type="http://schemas.openxmlformats.org/officeDocument/2006/relationships/image"/><Relationship Id="rId9" Target="../media/image204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73.png" Type="http://schemas.openxmlformats.org/officeDocument/2006/relationships/image"/><Relationship Id="rId4" Target="../media/image74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110.png" Type="http://schemas.openxmlformats.org/officeDocument/2006/relationships/image"/><Relationship Id="rId8" Target="../media/image111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9.svg" Type="http://schemas.openxmlformats.org/officeDocument/2006/relationships/image"/><Relationship Id="rId11" Target="../media/image210.png" Type="http://schemas.openxmlformats.org/officeDocument/2006/relationships/image"/><Relationship Id="rId12" Target="../media/image211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15" Target="../media/image212.png" Type="http://schemas.openxmlformats.org/officeDocument/2006/relationships/image"/><Relationship Id="rId16" Target="../media/image213.svg" Type="http://schemas.openxmlformats.org/officeDocument/2006/relationships/image"/><Relationship Id="rId2" Target="../media/image42.jpeg" Type="http://schemas.openxmlformats.org/officeDocument/2006/relationships/image"/><Relationship Id="rId3" Target="../media/image206.png" Type="http://schemas.openxmlformats.org/officeDocument/2006/relationships/image"/><Relationship Id="rId4" Target="../media/image207.svg" Type="http://schemas.openxmlformats.org/officeDocument/2006/relationships/image"/><Relationship Id="rId5" Target="../media/image149.png" Type="http://schemas.openxmlformats.org/officeDocument/2006/relationships/image"/><Relationship Id="rId6" Target="../media/image150.svg" Type="http://schemas.openxmlformats.org/officeDocument/2006/relationships/image"/><Relationship Id="rId7" Target="../media/image151.png" Type="http://schemas.openxmlformats.org/officeDocument/2006/relationships/image"/><Relationship Id="rId8" Target="../media/image152.svg" Type="http://schemas.openxmlformats.org/officeDocument/2006/relationships/image"/><Relationship Id="rId9" Target="../media/image208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svg" Type="http://schemas.openxmlformats.org/officeDocument/2006/relationships/image"/><Relationship Id="rId11" Target="../media/image214.png" Type="http://schemas.openxmlformats.org/officeDocument/2006/relationships/image"/><Relationship Id="rId12" Target="../media/image215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15" Target="../media/image71.png" Type="http://schemas.openxmlformats.org/officeDocument/2006/relationships/image"/><Relationship Id="rId16" Target="../media/image72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19" Target="../media/image216.png" Type="http://schemas.openxmlformats.org/officeDocument/2006/relationships/image"/><Relationship Id="rId2" Target="../media/image42.jpeg" Type="http://schemas.openxmlformats.org/officeDocument/2006/relationships/image"/><Relationship Id="rId20" Target="../media/image217.svg" Type="http://schemas.openxmlformats.org/officeDocument/2006/relationships/image"/><Relationship Id="rId21" Target="../media/image218.png" Type="http://schemas.openxmlformats.org/officeDocument/2006/relationships/image"/><Relationship Id="rId22" Target="../media/image219.svg" Type="http://schemas.openxmlformats.org/officeDocument/2006/relationships/image"/><Relationship Id="rId23" Target="../media/image220.png" Type="http://schemas.openxmlformats.org/officeDocument/2006/relationships/image"/><Relationship Id="rId24" Target="../media/image221.svg" Type="http://schemas.openxmlformats.org/officeDocument/2006/relationships/image"/><Relationship Id="rId25" Target="../media/image134.png" Type="http://schemas.openxmlformats.org/officeDocument/2006/relationships/image"/><Relationship Id="rId26" Target="../media/image135.svg" Type="http://schemas.openxmlformats.org/officeDocument/2006/relationships/image"/><Relationship Id="rId27" Target="../media/image118.png" Type="http://schemas.openxmlformats.org/officeDocument/2006/relationships/image"/><Relationship Id="rId28" Target="../media/image119.svg" Type="http://schemas.openxmlformats.org/officeDocument/2006/relationships/image"/><Relationship Id="rId29" Target="../media/image222.png" Type="http://schemas.openxmlformats.org/officeDocument/2006/relationships/image"/><Relationship Id="rId3" Target="../media/image19.png" Type="http://schemas.openxmlformats.org/officeDocument/2006/relationships/image"/><Relationship Id="rId30" Target="../media/image223.svg" Type="http://schemas.openxmlformats.org/officeDocument/2006/relationships/image"/><Relationship Id="rId31" Target="../media/image224.png" Type="http://schemas.openxmlformats.org/officeDocument/2006/relationships/image"/><Relationship Id="rId32" Target="../media/image225.svg" Type="http://schemas.openxmlformats.org/officeDocument/2006/relationships/image"/><Relationship Id="rId33" Target="../media/image226.png" Type="http://schemas.openxmlformats.org/officeDocument/2006/relationships/image"/><Relationship Id="rId34" Target="../media/image227.svg" Type="http://schemas.openxmlformats.org/officeDocument/2006/relationships/image"/><Relationship Id="rId35" Target="../media/image29.png" Type="http://schemas.openxmlformats.org/officeDocument/2006/relationships/image"/><Relationship Id="rId36" Target="../media/image30.svg" Type="http://schemas.openxmlformats.org/officeDocument/2006/relationships/image"/><Relationship Id="rId37" Target="../media/image228.png" Type="http://schemas.openxmlformats.org/officeDocument/2006/relationships/image"/><Relationship Id="rId38" Target="../media/image229.svg" Type="http://schemas.openxmlformats.org/officeDocument/2006/relationships/image"/><Relationship Id="rId39" Target="../media/image8.png" Type="http://schemas.openxmlformats.org/officeDocument/2006/relationships/image"/><Relationship Id="rId4" Target="../media/image20.svg" Type="http://schemas.openxmlformats.org/officeDocument/2006/relationships/image"/><Relationship Id="rId40" Target="../media/image9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11" Target="../media/image88.png" Type="http://schemas.openxmlformats.org/officeDocument/2006/relationships/image"/><Relationship Id="rId12" Target="../media/image89.svg" Type="http://schemas.openxmlformats.org/officeDocument/2006/relationships/image"/><Relationship Id="rId13" Target="../media/image232.png" Type="http://schemas.openxmlformats.org/officeDocument/2006/relationships/image"/><Relationship Id="rId14" Target="../media/image233.svg" Type="http://schemas.openxmlformats.org/officeDocument/2006/relationships/image"/><Relationship Id="rId15" Target="../media/image49.png" Type="http://schemas.openxmlformats.org/officeDocument/2006/relationships/image"/><Relationship Id="rId16" Target="../media/image50.svg" Type="http://schemas.openxmlformats.org/officeDocument/2006/relationships/image"/><Relationship Id="rId17" Target="../media/image187.png" Type="http://schemas.openxmlformats.org/officeDocument/2006/relationships/image"/><Relationship Id="rId18" Target="../media/image188.svg" Type="http://schemas.openxmlformats.org/officeDocument/2006/relationships/image"/><Relationship Id="rId19" Target="../media/image234.png" Type="http://schemas.openxmlformats.org/officeDocument/2006/relationships/image"/><Relationship Id="rId2" Target="../media/image42.jpeg" Type="http://schemas.openxmlformats.org/officeDocument/2006/relationships/image"/><Relationship Id="rId20" Target="../media/image235.svg" Type="http://schemas.openxmlformats.org/officeDocument/2006/relationships/image"/><Relationship Id="rId21" Target="../media/image236.png" Type="http://schemas.openxmlformats.org/officeDocument/2006/relationships/image"/><Relationship Id="rId22" Target="../media/image237.svg" Type="http://schemas.openxmlformats.org/officeDocument/2006/relationships/image"/><Relationship Id="rId23" Target="../media/image238.png" Type="http://schemas.openxmlformats.org/officeDocument/2006/relationships/image"/><Relationship Id="rId24" Target="../media/image239.svg" Type="http://schemas.openxmlformats.org/officeDocument/2006/relationships/image"/><Relationship Id="rId25" Target="../media/image240.png" Type="http://schemas.openxmlformats.org/officeDocument/2006/relationships/image"/><Relationship Id="rId26" Target="../media/image241.svg" Type="http://schemas.openxmlformats.org/officeDocument/2006/relationships/image"/><Relationship Id="rId27" Target="../media/image23.png" Type="http://schemas.openxmlformats.org/officeDocument/2006/relationships/image"/><Relationship Id="rId28" Target="../media/image24.svg" Type="http://schemas.openxmlformats.org/officeDocument/2006/relationships/image"/><Relationship Id="rId29" Target="../media/image242.png" Type="http://schemas.openxmlformats.org/officeDocument/2006/relationships/image"/><Relationship Id="rId3" Target="../media/image230.png" Type="http://schemas.openxmlformats.org/officeDocument/2006/relationships/image"/><Relationship Id="rId30" Target="../media/image243.svg" Type="http://schemas.openxmlformats.org/officeDocument/2006/relationships/image"/><Relationship Id="rId31" Target="../media/image244.png" Type="http://schemas.openxmlformats.org/officeDocument/2006/relationships/image"/><Relationship Id="rId32" Target="../media/image245.svg" Type="http://schemas.openxmlformats.org/officeDocument/2006/relationships/image"/><Relationship Id="rId33" Target="../media/image246.png" Type="http://schemas.openxmlformats.org/officeDocument/2006/relationships/image"/><Relationship Id="rId34" Target="../media/image247.svg" Type="http://schemas.openxmlformats.org/officeDocument/2006/relationships/image"/><Relationship Id="rId35" Target="../media/image80.png" Type="http://schemas.openxmlformats.org/officeDocument/2006/relationships/image"/><Relationship Id="rId36" Target="../media/image81.svg" Type="http://schemas.openxmlformats.org/officeDocument/2006/relationships/image"/><Relationship Id="rId37" Target="../media/image82.png" Type="http://schemas.openxmlformats.org/officeDocument/2006/relationships/image"/><Relationship Id="rId38" Target="../media/image83.svg" Type="http://schemas.openxmlformats.org/officeDocument/2006/relationships/image"/><Relationship Id="rId39" Target="../media/image99.png" Type="http://schemas.openxmlformats.org/officeDocument/2006/relationships/image"/><Relationship Id="rId4" Target="../media/image231.svg" Type="http://schemas.openxmlformats.org/officeDocument/2006/relationships/image"/><Relationship Id="rId40" Target="../media/image100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2" Target="../media/image12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svg" Type="http://schemas.openxmlformats.org/officeDocument/2006/relationships/image"/><Relationship Id="rId11" Target="../media/image154.png" Type="http://schemas.openxmlformats.org/officeDocument/2006/relationships/image"/><Relationship Id="rId12" Target="../media/image155.svg" Type="http://schemas.openxmlformats.org/officeDocument/2006/relationships/image"/><Relationship Id="rId13" Target="../media/image143.png" Type="http://schemas.openxmlformats.org/officeDocument/2006/relationships/image"/><Relationship Id="rId14" Target="../media/image144.svg" Type="http://schemas.openxmlformats.org/officeDocument/2006/relationships/image"/><Relationship Id="rId15" Target="../media/image145.png" Type="http://schemas.openxmlformats.org/officeDocument/2006/relationships/image"/><Relationship Id="rId16" Target="../media/image146.svg" Type="http://schemas.openxmlformats.org/officeDocument/2006/relationships/image"/><Relationship Id="rId17" Target="../media/image248.png" Type="http://schemas.openxmlformats.org/officeDocument/2006/relationships/image"/><Relationship Id="rId18" Target="../media/image249.svg" Type="http://schemas.openxmlformats.org/officeDocument/2006/relationships/image"/><Relationship Id="rId2" Target="../media/image42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8.jpe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63.png" Type="http://schemas.openxmlformats.org/officeDocument/2006/relationships/image"/><Relationship Id="rId14" Target="../media/image64.svg" Type="http://schemas.openxmlformats.org/officeDocument/2006/relationships/image"/><Relationship Id="rId2" Target="../media/image42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11" Target="../media/image73.png" Type="http://schemas.openxmlformats.org/officeDocument/2006/relationships/image"/><Relationship Id="rId12" Target="../media/image74.svg" Type="http://schemas.openxmlformats.org/officeDocument/2006/relationships/image"/><Relationship Id="rId2" Target="../media/image42.jpeg" Type="http://schemas.openxmlformats.org/officeDocument/2006/relationships/image"/><Relationship Id="rId3" Target="../media/image65.png" Type="http://schemas.openxmlformats.org/officeDocument/2006/relationships/image"/><Relationship Id="rId4" Target="../media/image66.svg" Type="http://schemas.openxmlformats.org/officeDocument/2006/relationships/image"/><Relationship Id="rId5" Target="../media/image67.png" Type="http://schemas.openxmlformats.org/officeDocument/2006/relationships/image"/><Relationship Id="rId6" Target="../media/image68.svg" Type="http://schemas.openxmlformats.org/officeDocument/2006/relationships/image"/><Relationship Id="rId7" Target="../media/image69.png" Type="http://schemas.openxmlformats.org/officeDocument/2006/relationships/image"/><Relationship Id="rId8" Target="../media/image70.svg" Type="http://schemas.openxmlformats.org/officeDocument/2006/relationships/image"/><Relationship Id="rId9" Target="../media/image7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67323">
            <a:off x="12649884" y="1281213"/>
            <a:ext cx="5055773" cy="173551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501456" y="3244850"/>
            <a:ext cx="9285088" cy="379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2500">
                <a:solidFill>
                  <a:srgbClr val="596592"/>
                </a:solidFill>
                <a:latin typeface="Abril Fatface"/>
              </a:rPr>
              <a:t>English </a:t>
            </a:r>
          </a:p>
          <a:p>
            <a:pPr algn="ctr">
              <a:lnSpc>
                <a:spcPts val="15000"/>
              </a:lnSpc>
            </a:pPr>
            <a:r>
              <a:rPr lang="en-US" sz="12500">
                <a:solidFill>
                  <a:srgbClr val="596592"/>
                </a:solidFill>
                <a:latin typeface="Abril Fatface"/>
              </a:rPr>
              <a:t>Literature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42550" y="5901202"/>
            <a:ext cx="5406070" cy="473768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05179">
            <a:off x="-1108024" y="-1641853"/>
            <a:ext cx="6903498" cy="59997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444331" y="0"/>
            <a:ext cx="1399338" cy="168042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174807">
            <a:off x="-333912" y="6561862"/>
            <a:ext cx="7148784" cy="5693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3713226"/>
            <a:ext cx="1454460" cy="1970328"/>
            <a:chOff x="0" y="0"/>
            <a:chExt cx="1939281" cy="2627104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939281" cy="2627104"/>
            </a:xfrm>
            <a:prstGeom prst="rect">
              <a:avLst/>
            </a:prstGeom>
          </p:spPr>
        </p:pic>
        <p:sp>
          <p:nvSpPr>
            <p:cNvPr name="TextBox 5" id="5"/>
            <p:cNvSpPr txBox="true"/>
            <p:nvPr/>
          </p:nvSpPr>
          <p:spPr>
            <a:xfrm rot="0">
              <a:off x="568400" y="884964"/>
              <a:ext cx="802481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FFFFFF"/>
                  </a:solidFill>
                  <a:latin typeface="Abril Fatface"/>
                </a:rPr>
                <a:t>02.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842711" y="-1852316"/>
            <a:ext cx="5878286" cy="41148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58281" y="3375000"/>
            <a:ext cx="6075537" cy="6211051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3409755" y="3806541"/>
            <a:ext cx="7378075" cy="2673985"/>
            <a:chOff x="0" y="0"/>
            <a:chExt cx="9837433" cy="356531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9837433" cy="182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08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303033"/>
                  </a:solidFill>
                  <a:latin typeface="Abril Fatface"/>
                </a:rPr>
                <a:t>Our Process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84400"/>
              <a:ext cx="7094321" cy="1380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16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000000"/>
                  </a:solidFill>
                  <a:latin typeface="Lato"/>
                </a:rPr>
                <a:t>Elaborate on what you want to discuss. 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7697189"/>
            <a:ext cx="4993753" cy="3333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1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89900" y="4617774"/>
            <a:ext cx="2708200" cy="2176408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0681156">
            <a:off x="2550710" y="2529312"/>
            <a:ext cx="4216345" cy="3069494"/>
            <a:chOff x="0" y="0"/>
            <a:chExt cx="5621793" cy="40926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3073733">
              <a:off x="566272" y="720634"/>
              <a:ext cx="2810078" cy="279986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true" rot="3073733">
              <a:off x="2245442" y="572165"/>
              <a:ext cx="2810078" cy="2799860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81791">
            <a:off x="-735965" y="945592"/>
            <a:ext cx="3915734" cy="153781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19668">
            <a:off x="16804296" y="7227544"/>
            <a:ext cx="2225281" cy="37891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54239" y="8389008"/>
            <a:ext cx="3139531" cy="333992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060713" y="-839118"/>
            <a:ext cx="2661742" cy="272617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715957" y="3697433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Service One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93116" y="1028700"/>
            <a:ext cx="9101769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9F9DE4"/>
                </a:solidFill>
                <a:latin typeface="Abril Fatface"/>
              </a:rPr>
              <a:t>Our Services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785463" y="3069363"/>
            <a:ext cx="3363306" cy="1671143"/>
            <a:chOff x="0" y="0"/>
            <a:chExt cx="4484408" cy="2228190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-5400000">
              <a:off x="345124" y="-345124"/>
              <a:ext cx="2080820" cy="2771068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true" rot="-5400000">
              <a:off x="2058464" y="-197754"/>
              <a:ext cx="2080820" cy="2771068"/>
            </a:xfrm>
            <a:prstGeom prst="rect">
              <a:avLst/>
            </a:prstGeom>
          </p:spPr>
        </p:pic>
      </p:grpSp>
      <p:sp>
        <p:nvSpPr>
          <p:cNvPr name="TextBox 16" id="16"/>
          <p:cNvSpPr txBox="true"/>
          <p:nvPr/>
        </p:nvSpPr>
        <p:spPr>
          <a:xfrm rot="0">
            <a:off x="11531740" y="3697433"/>
            <a:ext cx="403275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Service Two</a:t>
            </a:r>
          </a:p>
        </p:txBody>
      </p:sp>
      <p:grpSp>
        <p:nvGrpSpPr>
          <p:cNvPr name="Group 17" id="17"/>
          <p:cNvGrpSpPr/>
          <p:nvPr/>
        </p:nvGrpSpPr>
        <p:grpSpPr>
          <a:xfrm rot="485129">
            <a:off x="2866156" y="6569481"/>
            <a:ext cx="3453919" cy="2197236"/>
            <a:chOff x="0" y="0"/>
            <a:chExt cx="4605226" cy="2929649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5400000">
              <a:off x="194086" y="351083"/>
              <a:ext cx="2384480" cy="2772651"/>
            </a:xfrm>
            <a:prstGeom prst="rect">
              <a:avLst/>
            </a:prstGeom>
          </p:spPr>
        </p:pic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true" rot="-5702341">
              <a:off x="2039004" y="-73718"/>
              <a:ext cx="2285015" cy="2656994"/>
            </a:xfrm>
            <a:prstGeom prst="rect">
              <a:avLst/>
            </a:prstGeom>
          </p:spPr>
        </p:pic>
      </p:grpSp>
      <p:sp>
        <p:nvSpPr>
          <p:cNvPr name="TextBox 20" id="20"/>
          <p:cNvSpPr txBox="true"/>
          <p:nvPr/>
        </p:nvSpPr>
        <p:spPr>
          <a:xfrm rot="0">
            <a:off x="2715957" y="7425212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Service Three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1935298" y="6794183"/>
            <a:ext cx="3173001" cy="1749225"/>
            <a:chOff x="0" y="0"/>
            <a:chExt cx="4230668" cy="2332300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688605" y="113773"/>
              <a:ext cx="2542062" cy="2218527"/>
            </a:xfrm>
            <a:prstGeom prst="rect">
              <a:avLst/>
            </a:prstGeom>
          </p:spPr>
        </p:pic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2542062" cy="2218527"/>
            </a:xfrm>
            <a:prstGeom prst="rect">
              <a:avLst/>
            </a:prstGeom>
          </p:spPr>
        </p:pic>
      </p:grpSp>
      <p:sp>
        <p:nvSpPr>
          <p:cNvPr name="TextBox 24" id="24"/>
          <p:cNvSpPr txBox="true"/>
          <p:nvPr/>
        </p:nvSpPr>
        <p:spPr>
          <a:xfrm rot="0">
            <a:off x="11531740" y="7425212"/>
            <a:ext cx="403275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Service Four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23507" y="4692881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31740" y="4692881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23507" y="8297269"/>
            <a:ext cx="398011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531740" y="8297269"/>
            <a:ext cx="398011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1047750" y="1028700"/>
            <a:ext cx="7240723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9F9DE4"/>
                </a:solidFill>
                <a:latin typeface="Abril Fatface"/>
              </a:rPr>
              <a:t>Your </a:t>
            </a:r>
            <a:r>
              <a:rPr lang="en-US" sz="9000">
                <a:solidFill>
                  <a:srgbClr val="9F9DE4"/>
                </a:solidFill>
                <a:latin typeface="Abril Fatface"/>
              </a:rPr>
              <a:t>Project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232949"/>
            <a:ext cx="549262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596592"/>
                </a:solidFill>
                <a:latin typeface="Merriweather Bold"/>
              </a:rPr>
              <a:t>YEAR: 2022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596592"/>
                </a:solidFill>
                <a:latin typeface="Merriweather Bold"/>
              </a:rPr>
              <a:t>ROLE: WRITE YOUR ROLE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7750" y="3937549"/>
            <a:ext cx="6904302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21328" y="6438814"/>
            <a:ext cx="5248327" cy="39219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4489373"/>
            <a:ext cx="18288000" cy="5797627"/>
            <a:chOff x="0" y="0"/>
            <a:chExt cx="24384000" cy="773016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5316" t="0" r="15316" b="0"/>
            <a:stretch>
              <a:fillRect/>
            </a:stretch>
          </p:blipFill>
          <p:spPr>
            <a:xfrm flipH="false" flipV="false">
              <a:off x="0" y="0"/>
              <a:ext cx="8043333" cy="773016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5305" t="0" r="15305" b="0"/>
            <a:stretch>
              <a:fillRect/>
            </a:stretch>
          </p:blipFill>
          <p:spPr>
            <a:xfrm flipH="false" flipV="false">
              <a:off x="8170333" y="0"/>
              <a:ext cx="8043333" cy="7730169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7984" r="0" b="17984"/>
            <a:stretch>
              <a:fillRect/>
            </a:stretch>
          </p:blipFill>
          <p:spPr>
            <a:xfrm flipH="false" flipV="false">
              <a:off x="16340667" y="0"/>
              <a:ext cx="8043333" cy="7730169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035716" y="-682340"/>
            <a:ext cx="8640997" cy="3440688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5279484" y="1386748"/>
            <a:ext cx="7729031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>
                <a:solidFill>
                  <a:srgbClr val="9F9DE4"/>
                </a:solidFill>
                <a:latin typeface="Abril Fatface"/>
              </a:rPr>
              <a:t>Gallery Image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14692831" y="-1036058"/>
            <a:ext cx="4427413" cy="450940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57190" y="-45173"/>
            <a:ext cx="3913545" cy="280352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091" y="-214395"/>
            <a:ext cx="3291153" cy="2620955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2515867" y="3025031"/>
            <a:ext cx="13054070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303033"/>
                </a:solidFill>
                <a:latin typeface="Lato"/>
              </a:rPr>
              <a:t>What can you say about your projects? Share it here!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562618" y="4643266"/>
            <a:ext cx="3208061" cy="3208061"/>
            <a:chOff x="0" y="0"/>
            <a:chExt cx="4277414" cy="427741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348697" y="1547530"/>
              <a:ext cx="1580019" cy="1077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303033"/>
                  </a:solidFill>
                  <a:latin typeface="Abril Fatface"/>
                </a:rPr>
                <a:t>43%</a:t>
              </a:r>
            </a:p>
          </p:txBody>
        </p: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ADF89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>
                <a:off x="1253776" y="17180"/>
                <a:ext cx="1359682" cy="2305316"/>
              </a:xfrm>
              <a:custGeom>
                <a:avLst/>
                <a:gdLst/>
                <a:ahLst/>
                <a:cxnLst/>
                <a:rect r="r" b="b" t="t" l="l"/>
                <a:pathLst>
                  <a:path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596592"/>
              </a:solidFill>
            </p:spPr>
          </p:sp>
        </p:grpSp>
      </p:grpSp>
      <p:grpSp>
        <p:nvGrpSpPr>
          <p:cNvPr name="Group 8" id="8"/>
          <p:cNvGrpSpPr/>
          <p:nvPr/>
        </p:nvGrpSpPr>
        <p:grpSpPr>
          <a:xfrm rot="0">
            <a:off x="7539970" y="4643266"/>
            <a:ext cx="3208061" cy="3208061"/>
            <a:chOff x="0" y="0"/>
            <a:chExt cx="4277414" cy="427741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306410" y="1547530"/>
              <a:ext cx="1664594" cy="1077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303033"/>
                  </a:solidFill>
                  <a:latin typeface="Abril Fatface"/>
                </a:rPr>
                <a:t>60%</a:t>
              </a:r>
            </a:p>
          </p:txBody>
        </p: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ADF89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>
                <a:off x="631484" y="17180"/>
                <a:ext cx="1982752" cy="2607567"/>
              </a:xfrm>
              <a:custGeom>
                <a:avLst/>
                <a:gdLst/>
                <a:ahLst/>
                <a:cxnLst/>
                <a:rect r="r" b="b" t="t" l="l"/>
                <a:pathLst>
                  <a:path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596592"/>
              </a:solidFill>
            </p:spPr>
          </p:sp>
        </p:grp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13946605" y="-1863691"/>
            <a:ext cx="5734092" cy="5840279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 rot="0">
            <a:off x="13517322" y="4643266"/>
            <a:ext cx="3208061" cy="3208061"/>
            <a:chOff x="0" y="0"/>
            <a:chExt cx="4277414" cy="427741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1374276" y="1547530"/>
              <a:ext cx="1528862" cy="1077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303033"/>
                  </a:solidFill>
                  <a:latin typeface="Abril Fatface"/>
                </a:rPr>
                <a:t>35%</a:t>
              </a:r>
            </a:p>
          </p:txBody>
        </p: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0" y="0"/>
              <a:ext cx="4277414" cy="4277414"/>
              <a:chOff x="0" y="0"/>
              <a:chExt cx="2540000" cy="2540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ADF89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>
                <a:off x="1253776" y="17180"/>
                <a:ext cx="1331199" cy="1891336"/>
              </a:xfrm>
              <a:custGeom>
                <a:avLst/>
                <a:gdLst/>
                <a:ahLst/>
                <a:cxnLst/>
                <a:rect r="r" b="b" t="t" l="l"/>
                <a:pathLst>
                  <a:path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596592"/>
              </a:solidFill>
            </p:spPr>
          </p:sp>
        </p:grpSp>
      </p:grpSp>
      <p:sp>
        <p:nvSpPr>
          <p:cNvPr name="TextBox 19" id="19"/>
          <p:cNvSpPr txBox="true"/>
          <p:nvPr/>
        </p:nvSpPr>
        <p:spPr>
          <a:xfrm rot="0">
            <a:off x="2982803" y="2447882"/>
            <a:ext cx="12322393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91919"/>
                </a:solidFill>
                <a:latin typeface="Lato"/>
              </a:rPr>
              <a:t>Elaborate on the featured statistic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2081">
            <a:off x="1085418" y="1943098"/>
            <a:ext cx="3219187" cy="1612819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397209" y="8193001"/>
            <a:ext cx="353887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91919"/>
                </a:solidFill>
                <a:latin typeface="Lato"/>
              </a:rPr>
              <a:t>Elaborate on the featured statistic.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51913" y="8193001"/>
            <a:ext cx="353887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91919"/>
                </a:solidFill>
                <a:latin typeface="Lato"/>
              </a:rPr>
              <a:t>Elaborate on the featured statistic.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374561" y="8193001"/>
            <a:ext cx="353887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91919"/>
                </a:solidFill>
                <a:latin typeface="Lato"/>
              </a:rPr>
              <a:t>Elaborate on the featured statistic.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325853" y="1028700"/>
            <a:ext cx="963629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Market Research</a:t>
            </a:r>
          </a:p>
        </p:txBody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96847" y="128552"/>
            <a:ext cx="3291153" cy="2620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09939" y="4040398"/>
            <a:ext cx="9068122" cy="449181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4154076"/>
            <a:ext cx="397623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9F9DE4"/>
                </a:solidFill>
                <a:latin typeface="Merriweather"/>
              </a:rPr>
              <a:t>Ste</a:t>
            </a:r>
            <a:r>
              <a:rPr lang="en-US" sz="3200" u="none">
                <a:solidFill>
                  <a:srgbClr val="9F9DE4"/>
                </a:solidFill>
                <a:latin typeface="Merriweather"/>
              </a:rPr>
              <a:t>p One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174454"/>
            <a:ext cx="397623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 u="none">
                <a:solidFill>
                  <a:srgbClr val="9F9DE4"/>
                </a:solidFill>
                <a:latin typeface="Merriweather"/>
              </a:rPr>
              <a:t>Step Three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914477"/>
            <a:ext cx="377715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Presentations are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communication tools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903857"/>
            <a:ext cx="377715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Presentations are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communication tools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283067" y="4154076"/>
            <a:ext cx="397623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9F9DE4"/>
                </a:solidFill>
                <a:latin typeface="Merriweather"/>
              </a:rPr>
              <a:t>S</a:t>
            </a:r>
            <a:r>
              <a:rPr lang="en-US" sz="3200" u="none">
                <a:solidFill>
                  <a:srgbClr val="9F9DE4"/>
                </a:solidFill>
                <a:latin typeface="Merriweather"/>
              </a:rPr>
              <a:t>tep Two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83067" y="7174454"/>
            <a:ext cx="3976233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 u="none">
                <a:solidFill>
                  <a:srgbClr val="9F9DE4"/>
                </a:solidFill>
                <a:latin typeface="Merriweather"/>
              </a:rPr>
              <a:t>Step Four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82143" y="4883479"/>
            <a:ext cx="377715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Presentations are</a:t>
            </a:r>
          </a:p>
          <a:p>
            <a:pPr algn="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communication tools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482143" y="7903857"/>
            <a:ext cx="377715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Presentations are</a:t>
            </a:r>
          </a:p>
          <a:p>
            <a:pPr algn="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communication tools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71223" y="1038225"/>
            <a:ext cx="10145554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>
                <a:solidFill>
                  <a:srgbClr val="BBE879"/>
                </a:solidFill>
                <a:latin typeface="Abril Fatface"/>
              </a:rPr>
              <a:t>World Map Report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172983">
            <a:off x="15369577" y="387748"/>
            <a:ext cx="3961016" cy="2643978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-579152" y="-593931"/>
            <a:ext cx="2708404" cy="275856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3568" y="423346"/>
            <a:ext cx="3913545" cy="28035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930324" y="3635413"/>
            <a:ext cx="8427352" cy="2151507"/>
            <a:chOff x="0" y="0"/>
            <a:chExt cx="2219549" cy="566652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2219549" cy="566652"/>
            </a:xfrm>
            <a:custGeom>
              <a:avLst/>
              <a:gdLst/>
              <a:ahLst/>
              <a:cxnLst/>
              <a:rect r="r" b="b" t="t" l="l"/>
              <a:pathLst>
                <a:path h="566652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566652"/>
                  </a:lnTo>
                  <a:lnTo>
                    <a:pt x="0" y="5666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57175"/>
              <a:ext cx="812800" cy="106997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13500"/>
                </a:lnSpc>
              </a:pPr>
              <a:r>
                <a:rPr lang="en-US" sz="9000">
                  <a:solidFill>
                    <a:srgbClr val="9F9DE4"/>
                  </a:solidFill>
                  <a:latin typeface="Abril Fatface"/>
                </a:rPr>
                <a:t>123,456,789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true" rot="-2699999">
            <a:off x="13663077" y="6054144"/>
            <a:ext cx="3973079" cy="218880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36949" y="-2611710"/>
            <a:ext cx="6604324" cy="522342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30429" y="-1028409"/>
            <a:ext cx="7184571" cy="41148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4930324" y="6076430"/>
            <a:ext cx="842735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303033"/>
                </a:solidFill>
                <a:latin typeface="Lato"/>
              </a:rPr>
              <a:t>Elaborate on the featured statistic.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443850" y="162458"/>
            <a:ext cx="3291153" cy="262095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5506" y="71175"/>
            <a:ext cx="3913545" cy="280352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76940">
            <a:off x="806470" y="6289668"/>
            <a:ext cx="3686174" cy="2680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978172" y="5809635"/>
            <a:ext cx="10831273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303033"/>
                </a:solidFill>
                <a:latin typeface="Lato"/>
              </a:rPr>
              <a:t>Elaborate on the featured statistic.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78172" y="8715375"/>
            <a:ext cx="10831273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303033"/>
                </a:solidFill>
                <a:latin typeface="Lato"/>
              </a:rPr>
              <a:t>Elaborate on the featured statistic.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036343" y="624258"/>
            <a:ext cx="6215314" cy="2151507"/>
            <a:chOff x="0" y="0"/>
            <a:chExt cx="1636955" cy="566652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1636955" cy="566652"/>
            </a:xfrm>
            <a:custGeom>
              <a:avLst/>
              <a:gdLst/>
              <a:ahLst/>
              <a:cxnLst/>
              <a:rect r="r" b="b" t="t" l="l"/>
              <a:pathLst>
                <a:path h="566652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66652"/>
                  </a:lnTo>
                  <a:lnTo>
                    <a:pt x="0" y="5666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57175"/>
              <a:ext cx="812800" cy="106997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13500"/>
                </a:lnSpc>
              </a:pPr>
              <a:r>
                <a:rPr lang="en-US" sz="9000">
                  <a:solidFill>
                    <a:srgbClr val="596592"/>
                  </a:solidFill>
                  <a:latin typeface="Abril Fatface"/>
                </a:rPr>
                <a:t>2 out of 5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036343" y="3675420"/>
            <a:ext cx="6215314" cy="2151507"/>
            <a:chOff x="0" y="0"/>
            <a:chExt cx="1636955" cy="566652"/>
          </a:xfrm>
        </p:grpSpPr>
        <p:sp>
          <p:nvSpPr>
            <p:cNvPr name="Freeform 9" id="9"/>
            <p:cNvSpPr/>
            <p:nvPr/>
          </p:nvSpPr>
          <p:spPr>
            <a:xfrm flipH="false" flipV="false">
              <a:off x="0" y="0"/>
              <a:ext cx="1636955" cy="566652"/>
            </a:xfrm>
            <a:custGeom>
              <a:avLst/>
              <a:gdLst/>
              <a:ahLst/>
              <a:cxnLst/>
              <a:rect r="r" b="b" t="t" l="l"/>
              <a:pathLst>
                <a:path h="566652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66652"/>
                  </a:lnTo>
                  <a:lnTo>
                    <a:pt x="0" y="5666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57175"/>
              <a:ext cx="812800" cy="106997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13500"/>
                </a:lnSpc>
              </a:pPr>
              <a:r>
                <a:rPr lang="en-US" sz="9000">
                  <a:solidFill>
                    <a:srgbClr val="596592"/>
                  </a:solidFill>
                  <a:latin typeface="Abril Fatface"/>
                </a:rPr>
                <a:t>95%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036343" y="6581160"/>
            <a:ext cx="6215314" cy="2151507"/>
            <a:chOff x="0" y="0"/>
            <a:chExt cx="1636955" cy="566652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0"/>
              <a:ext cx="1636955" cy="566652"/>
            </a:xfrm>
            <a:custGeom>
              <a:avLst/>
              <a:gdLst/>
              <a:ahLst/>
              <a:cxnLst/>
              <a:rect r="r" b="b" t="t" l="l"/>
              <a:pathLst>
                <a:path h="566652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66652"/>
                  </a:lnTo>
                  <a:lnTo>
                    <a:pt x="0" y="5666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57175"/>
              <a:ext cx="812800" cy="106997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13500"/>
                </a:lnSpc>
              </a:pPr>
              <a:r>
                <a:rPr lang="en-US" sz="9000">
                  <a:solidFill>
                    <a:srgbClr val="596592"/>
                  </a:solidFill>
                  <a:latin typeface="Abril Fatface"/>
                </a:rPr>
                <a:t>12 million</a:t>
              </a:r>
            </a:p>
          </p:txBody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90528" y="8118399"/>
            <a:ext cx="5268700" cy="226075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439189" y="-1394220"/>
            <a:ext cx="7315200" cy="333839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683979" y="-1537896"/>
            <a:ext cx="7315200" cy="2912780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3978172" y="2818170"/>
            <a:ext cx="10831273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303033"/>
                </a:solidFill>
                <a:latin typeface="Lato"/>
              </a:rPr>
              <a:t>Elaborate on the featured statistic.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45292" y="8361738"/>
            <a:ext cx="7315200" cy="291278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118473">
            <a:off x="-655584" y="3645052"/>
            <a:ext cx="4208961" cy="280948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970261">
            <a:off x="13972945" y="4386252"/>
            <a:ext cx="4411913" cy="15144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409755" y="3713226"/>
            <a:ext cx="6349370" cy="2673985"/>
            <a:chOff x="0" y="0"/>
            <a:chExt cx="8465827" cy="35653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8465827" cy="182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08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191919"/>
                  </a:solidFill>
                  <a:latin typeface="Abril Fatface"/>
                </a:rPr>
                <a:t>About Us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184400"/>
              <a:ext cx="6105179" cy="1380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16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000000"/>
                  </a:solidFill>
                  <a:latin typeface="Lato"/>
                </a:rPr>
                <a:t>Elaborate on what you want to discuss. 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028700" y="3713226"/>
            <a:ext cx="1934504" cy="19703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792248" y="4362661"/>
            <a:ext cx="610344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Abril Fatface"/>
              </a:rPr>
              <a:t>03.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192510" y="5468347"/>
            <a:ext cx="3364296" cy="481865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961905" y="5468347"/>
            <a:ext cx="3627131" cy="481865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67895">
            <a:off x="11688246" y="2754032"/>
            <a:ext cx="2501067" cy="239647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86730">
            <a:off x="14123056" y="1132185"/>
            <a:ext cx="2272639" cy="217760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103370">
            <a:off x="12727905" y="-363854"/>
            <a:ext cx="1722264" cy="16502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9144000" cy="10287000"/>
            <a:chOff x="0" y="0"/>
            <a:chExt cx="1219200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10277036" y="2732565"/>
            <a:ext cx="6202863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303033"/>
                </a:solidFill>
                <a:latin typeface="Abril Fatface"/>
              </a:rPr>
              <a:t>Our</a:t>
            </a:r>
          </a:p>
          <a:p>
            <a:pPr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303033"/>
                </a:solidFill>
                <a:latin typeface="Abril Fatface"/>
              </a:rPr>
              <a:t>History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77036" y="5955575"/>
            <a:ext cx="6202863" cy="1598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303033"/>
                </a:solidFill>
                <a:latin typeface="Lato"/>
              </a:rPr>
              <a:t>Presentations are communication tools that can be used as demonstrations, lectures, speeches, reports, and more. It is mostly presented before an audience.</a:t>
            </a:r>
            <a:r>
              <a:rPr lang="en-US" sz="23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16165313" y="-422459"/>
            <a:ext cx="2708404" cy="275856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57190" y="-45173"/>
            <a:ext cx="3913545" cy="280352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20827" y="6783613"/>
            <a:ext cx="2756209" cy="4650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1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1028700"/>
            <a:ext cx="9386237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How to Use This 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207125"/>
            <a:ext cx="5141301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Click on the "Google Slides" button below this presentation preview.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Click on "Make a copy."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Start editing your presentation.</a:t>
            </a:r>
          </a:p>
          <a:p>
            <a:pPr marL="539750" indent="-269875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03033"/>
                </a:solidFill>
                <a:latin typeface="Lato"/>
              </a:rPr>
              <a:t>You need to sign in to your Google account.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103871"/>
            <a:ext cx="5141301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Google Slides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73349" y="6207125"/>
            <a:ext cx="5141301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Click on the "PowerPoint" button below this presentation preview.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Start editing your presentation.</a:t>
            </a:r>
          </a:p>
          <a:p>
            <a:pPr marL="539750" indent="-269875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03033"/>
                </a:solidFill>
                <a:latin typeface="Lato"/>
              </a:rPr>
              <a:t>Download and install the fonts used in this presentation as listed on the next page.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73349" y="5103871"/>
            <a:ext cx="5141301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PowerPoint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17999" y="6207125"/>
            <a:ext cx="5141301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Click on the "Canva" button under this presentation preview. </a:t>
            </a: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03033"/>
                </a:solidFill>
                <a:latin typeface="Lato"/>
              </a:rPr>
              <a:t>Start editing your presentation.</a:t>
            </a:r>
          </a:p>
          <a:p>
            <a:pPr marL="539750" indent="-269875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03033"/>
                </a:solidFill>
                <a:latin typeface="Lato"/>
              </a:rPr>
              <a:t>You need to sign in to your Canva account.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117999" y="5103871"/>
            <a:ext cx="5141301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Canva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57055" y="8741184"/>
            <a:ext cx="2661742" cy="272617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340855">
            <a:off x="14725245" y="-22558"/>
            <a:ext cx="2953873" cy="314241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49280">
            <a:off x="13633161" y="1644912"/>
            <a:ext cx="3347686" cy="26903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795418" y="4108452"/>
            <a:ext cx="2710272" cy="2710261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-15422" b="-34671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124382" y="4108452"/>
            <a:ext cx="2710272" cy="2710261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5569" r="-39500" t="-1664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247633" y="4108452"/>
            <a:ext cx="2710272" cy="2710261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-6116" b="-43696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782310" y="4108452"/>
            <a:ext cx="2710272" cy="2710261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-20052" b="-2005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42054" y="1038225"/>
            <a:ext cx="15003893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>
                <a:solidFill>
                  <a:srgbClr val="9F9DE4"/>
                </a:solidFill>
                <a:latin typeface="Abril Fatface"/>
              </a:rPr>
              <a:t>Add a Team Members Page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14787" y="2590807"/>
            <a:ext cx="13258426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303033"/>
                </a:solidFill>
                <a:latin typeface="Lato"/>
              </a:rPr>
              <a:t>Elaborate on what you want to discuss.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35691" y="723017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Merriweather Bold"/>
              </a:rPr>
              <a:t> Name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935691" y="776168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Lato"/>
              </a:rPr>
              <a:t>Title or Position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264655" y="723017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Merriweather Bold"/>
              </a:rPr>
              <a:t> Name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264655" y="776168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Lato"/>
              </a:rPr>
              <a:t>Title or Position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28177" y="723017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Merriweather Bold"/>
              </a:rPr>
              <a:t> Name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28177" y="776168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Lato"/>
              </a:rPr>
              <a:t>Title or Position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922582" y="723017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Merriweather Bold"/>
              </a:rPr>
              <a:t> Name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922582" y="7761683"/>
            <a:ext cx="2429727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8" spc="109">
                <a:solidFill>
                  <a:srgbClr val="303033"/>
                </a:solidFill>
                <a:latin typeface="Lato"/>
              </a:rPr>
              <a:t>Title or Position</a:t>
            </a: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53800">
            <a:off x="-313730" y="8080730"/>
            <a:ext cx="3388098" cy="2722798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275177">
            <a:off x="15380043" y="8352309"/>
            <a:ext cx="2531807" cy="12684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161039" y="1038225"/>
            <a:ext cx="7965921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>
                <a:solidFill>
                  <a:srgbClr val="596592"/>
                </a:solidFill>
                <a:latin typeface="Abril Fatface"/>
              </a:rPr>
              <a:t>Our Partners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47427" y="433706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7427" y="775201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08624" y="433706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08624" y="775201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388548" y="433706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88548" y="7752011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Company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47427" y="5018618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7427" y="8433567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08624" y="5018618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08624" y="8433567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388548" y="5018618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388548" y="8433567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32175" y="2962698"/>
            <a:ext cx="901256" cy="102627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32175" y="6558199"/>
            <a:ext cx="901256" cy="102627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93372" y="2962698"/>
            <a:ext cx="901256" cy="102627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93372" y="6558199"/>
            <a:ext cx="901256" cy="1026275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73296" y="2962698"/>
            <a:ext cx="901256" cy="102627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73296" y="6558199"/>
            <a:ext cx="901256" cy="1026275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49700">
            <a:off x="-572153" y="-1579899"/>
            <a:ext cx="3204646" cy="3726333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12908">
            <a:off x="2045376" y="-1212627"/>
            <a:ext cx="2527336" cy="3365702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49700">
            <a:off x="14161472" y="-1392943"/>
            <a:ext cx="3204646" cy="3726333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12908">
            <a:off x="16779001" y="-1025670"/>
            <a:ext cx="2527336" cy="336570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091" y="-214395"/>
            <a:ext cx="3291153" cy="2620955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74455" y="-88473"/>
            <a:ext cx="3913545" cy="28035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531218" y="3670456"/>
            <a:ext cx="1225564" cy="130631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72796" y="5894069"/>
            <a:ext cx="962832" cy="102627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52371" y="5894069"/>
            <a:ext cx="962832" cy="102627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99249" y="0"/>
            <a:ext cx="3569914" cy="382739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9204" y="0"/>
            <a:ext cx="3853782" cy="409976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80509" y="8237116"/>
            <a:ext cx="3853782" cy="4099768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6680509" y="1028700"/>
            <a:ext cx="4926981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 spc="-378">
                <a:solidFill>
                  <a:srgbClr val="596592"/>
                </a:solidFill>
                <a:latin typeface="Abril Fatface"/>
              </a:rPr>
              <a:t>Awards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18837" y="7274176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Award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80509" y="5429373"/>
            <a:ext cx="4926981" cy="608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7"/>
              </a:lnSpc>
              <a:spcBef>
                <a:spcPct val="0"/>
              </a:spcBef>
            </a:pPr>
            <a:r>
              <a:rPr lang="en-US" sz="4073">
                <a:solidFill>
                  <a:srgbClr val="303033"/>
                </a:solidFill>
                <a:latin typeface="Merriweather"/>
              </a:rPr>
              <a:t>Award 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98412" y="7274176"/>
            <a:ext cx="387075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03033"/>
                </a:solidFill>
                <a:latin typeface="Merriweather"/>
              </a:rPr>
              <a:t>Award 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8837" y="7955733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80509" y="6290855"/>
            <a:ext cx="4926981" cy="1046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76"/>
              </a:lnSpc>
              <a:spcBef>
                <a:spcPct val="0"/>
              </a:spcBef>
            </a:pPr>
            <a:r>
              <a:rPr lang="en-US" sz="3054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3054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98412" y="7955733"/>
            <a:ext cx="387075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741618" y="3308349"/>
            <a:ext cx="12804764" cy="411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Write an original statement or inspiring quote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741618" y="7774626"/>
            <a:ext cx="12804764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303033"/>
                </a:solidFill>
                <a:latin typeface="Lato"/>
              </a:rPr>
              <a:t>— Include a credit, citation, or supporting message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6823858" y="0"/>
            <a:ext cx="5420580" cy="2385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-707474" y="190330"/>
            <a:ext cx="2708404" cy="275856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34889" y="504828"/>
            <a:ext cx="3913545" cy="280352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46382" y="8124194"/>
            <a:ext cx="3913545" cy="280352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439189" y="-1394220"/>
            <a:ext cx="7315200" cy="333839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12908">
            <a:off x="13391687" y="-876516"/>
            <a:ext cx="2527336" cy="33657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593097" y="0"/>
            <a:ext cx="6694903" cy="10287000"/>
            <a:chOff x="0" y="0"/>
            <a:chExt cx="8926538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8279" t="0" r="28279" b="0"/>
            <a:stretch>
              <a:fillRect/>
            </a:stretch>
          </p:blipFill>
          <p:spPr>
            <a:xfrm flipH="false" flipV="false">
              <a:off x="0" y="0"/>
              <a:ext cx="8926538" cy="13716000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0716" y="4012440"/>
            <a:ext cx="210121" cy="30017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4093" y="4964007"/>
            <a:ext cx="263367" cy="2633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2712" y="5914002"/>
            <a:ext cx="246129" cy="16921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9259" y="7657681"/>
            <a:ext cx="273035" cy="27303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1402" y="6750960"/>
            <a:ext cx="308750" cy="277875"/>
          </a:xfrm>
          <a:prstGeom prst="rect">
            <a:avLst/>
          </a:prstGeom>
        </p:spPr>
      </p:pic>
      <p:sp>
        <p:nvSpPr>
          <p:cNvPr name="AutoShape 10" id="10"/>
          <p:cNvSpPr/>
          <p:nvPr/>
        </p:nvSpPr>
        <p:spPr>
          <a:xfrm rot="-10800000">
            <a:off x="1028700" y="3715429"/>
            <a:ext cx="7022371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10800000">
            <a:off x="1047750" y="4618925"/>
            <a:ext cx="6993796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-10800000">
            <a:off x="1047750" y="5522421"/>
            <a:ext cx="6984271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10800000">
            <a:off x="1047750" y="6425916"/>
            <a:ext cx="7003321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10800000">
            <a:off x="1047750" y="7329412"/>
            <a:ext cx="6984271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10800000">
            <a:off x="1028700" y="8232908"/>
            <a:ext cx="7022371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-5400000">
            <a:off x="-1225277" y="5969406"/>
            <a:ext cx="4527004" cy="0"/>
          </a:xfrm>
          <a:prstGeom prst="line">
            <a:avLst/>
          </a:prstGeom>
          <a:ln cap="rnd" w="19050">
            <a:solidFill>
              <a:srgbClr val="3030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-5400000">
            <a:off x="5787569" y="5978931"/>
            <a:ext cx="4507954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75212" y="6425916"/>
            <a:ext cx="5170639" cy="4399744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28700" y="2035042"/>
            <a:ext cx="8750567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B0AFF5"/>
                </a:solidFill>
                <a:latin typeface="Abril Fatface"/>
              </a:rPr>
              <a:t>Contact Us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60293" y="170147"/>
            <a:ext cx="2535372" cy="2429348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2058835" y="3971709"/>
            <a:ext cx="5801458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123 Anywhere St., Any City,ST 12345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058835" y="4897332"/>
            <a:ext cx="489295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123-456-7890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058835" y="5785891"/>
            <a:ext cx="489295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hello@reallygreatsite.com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058835" y="7567537"/>
            <a:ext cx="489295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reallygreatsite.com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058835" y="6663235"/>
            <a:ext cx="489295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03033"/>
                </a:solidFill>
                <a:latin typeface="Lato"/>
              </a:rPr>
              <a:t>@reallygreatsite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663419" y="1028700"/>
            <a:ext cx="6961161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Credits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18025" y="4015159"/>
            <a:ext cx="12651949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This presentation template is free for everyone to use thanks to the following: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818025" y="5892269"/>
            <a:ext cx="12651949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03033"/>
                </a:solidFill>
                <a:latin typeface="Lato"/>
              </a:rPr>
              <a:t>SlidesCarnival for the presentation template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303033"/>
                </a:solidFill>
                <a:latin typeface="Lato"/>
              </a:rPr>
              <a:t>Pexels for the photos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18025" y="7441342"/>
            <a:ext cx="12651949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596592"/>
                </a:solidFill>
                <a:latin typeface="Merriweather"/>
              </a:rPr>
              <a:t>Happy designing!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412334" y="-1537896"/>
            <a:ext cx="7315200" cy="291278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77300" y="0"/>
            <a:ext cx="3569914" cy="382739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16073" y="6610193"/>
            <a:ext cx="3853782" cy="409976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02751" y="8058078"/>
            <a:ext cx="7315200" cy="33383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1028700"/>
            <a:ext cx="10393573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Fonts In this 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381463"/>
            <a:ext cx="13323506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This presentation template uses the following free fonts: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389783"/>
            <a:ext cx="12651949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03033"/>
                </a:solidFill>
                <a:latin typeface="Lato"/>
              </a:rPr>
              <a:t>Titles:</a:t>
            </a:r>
            <a:r>
              <a:rPr lang="en-US" sz="2499">
                <a:solidFill>
                  <a:srgbClr val="000000"/>
                </a:solidFill>
                <a:latin typeface="Lato"/>
              </a:rPr>
              <a:t> </a:t>
            </a:r>
            <a:r>
              <a:rPr lang="en-US" sz="2499">
                <a:solidFill>
                  <a:srgbClr val="596592"/>
                </a:solidFill>
                <a:latin typeface="Lato Italics"/>
              </a:rPr>
              <a:t>Abril Fatface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03033"/>
                </a:solidFill>
                <a:latin typeface="Lato"/>
              </a:rPr>
              <a:t>Headers:</a:t>
            </a:r>
            <a:r>
              <a:rPr lang="en-US" sz="2499">
                <a:solidFill>
                  <a:srgbClr val="596592"/>
                </a:solidFill>
                <a:latin typeface="Lato"/>
              </a:rPr>
              <a:t> </a:t>
            </a:r>
            <a:r>
              <a:rPr lang="en-US" sz="2499">
                <a:solidFill>
                  <a:srgbClr val="596592"/>
                </a:solidFill>
                <a:latin typeface="Lato Italics"/>
              </a:rPr>
              <a:t>Merriweather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303033"/>
                </a:solidFill>
                <a:latin typeface="Lato"/>
              </a:rPr>
              <a:t>Body Copy:</a:t>
            </a:r>
            <a:r>
              <a:rPr lang="en-US" sz="2500">
                <a:solidFill>
                  <a:srgbClr val="000000"/>
                </a:solidFill>
                <a:latin typeface="Lato Italics"/>
              </a:rPr>
              <a:t> </a:t>
            </a:r>
            <a:r>
              <a:rPr lang="en-US" sz="2500">
                <a:solidFill>
                  <a:srgbClr val="596592"/>
                </a:solidFill>
                <a:latin typeface="Lato Italics"/>
              </a:rPr>
              <a:t>Lato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166614"/>
            <a:ext cx="11134355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3500">
                <a:solidFill>
                  <a:srgbClr val="303033"/>
                </a:solidFill>
                <a:latin typeface="Merriweather"/>
              </a:rPr>
              <a:t>You can find these fonts online too. </a:t>
            </a:r>
          </a:p>
          <a:p>
            <a:pPr algn="l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596592"/>
                </a:solidFill>
                <a:latin typeface="Merriweather"/>
              </a:rPr>
              <a:t>Happy designing!</a:t>
            </a:r>
            <a:r>
              <a:rPr lang="en-US" sz="3500">
                <a:solidFill>
                  <a:srgbClr val="9F9DE4"/>
                </a:solidFill>
                <a:latin typeface="Merriweather"/>
              </a:rPr>
              <a:t>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3631299" y="5630299"/>
            <a:ext cx="3531944" cy="578145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12908">
            <a:off x="15438911" y="-872430"/>
            <a:ext cx="2527336" cy="336570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96627" y="125803"/>
            <a:ext cx="3291153" cy="26209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956425" y="4139041"/>
            <a:ext cx="10393573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596592"/>
                </a:solidFill>
                <a:latin typeface="Abril Fatface"/>
              </a:rPr>
              <a:t>Free templates for all your presentation needs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332719" y="1550803"/>
            <a:ext cx="5130948" cy="129283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7264738"/>
            <a:ext cx="3839042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970">
                <a:solidFill>
                  <a:srgbClr val="303033"/>
                </a:solidFill>
                <a:latin typeface="Lato"/>
              </a:rPr>
              <a:t>For PowerPoint, Google Slides, and Canva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59151" y="7264738"/>
            <a:ext cx="383904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970">
                <a:solidFill>
                  <a:srgbClr val="303033"/>
                </a:solidFill>
                <a:latin typeface="Lato"/>
              </a:rPr>
              <a:t>100% free for personal or commercial use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53212" y="7264738"/>
            <a:ext cx="3839042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970">
                <a:solidFill>
                  <a:srgbClr val="303033"/>
                </a:solidFill>
                <a:latin typeface="Lato"/>
              </a:rPr>
              <a:t>Ready to use, professional, and customizable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67017" y="7264738"/>
            <a:ext cx="3839042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970">
                <a:solidFill>
                  <a:srgbClr val="303033"/>
                </a:solidFill>
                <a:latin typeface="Lato"/>
              </a:rPr>
              <a:t>Blow your audience away with attractive visuals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60873">
            <a:off x="2459082" y="1072098"/>
            <a:ext cx="2135903" cy="204658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514542">
            <a:off x="479032" y="3581357"/>
            <a:ext cx="2606225" cy="249723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103370">
            <a:off x="908243" y="-333299"/>
            <a:ext cx="1722264" cy="165024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97999">
            <a:off x="15909214" y="1370184"/>
            <a:ext cx="2135903" cy="204658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true" rot="-3514542">
            <a:off x="14947684" y="4064689"/>
            <a:ext cx="2606225" cy="249723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4530">
            <a:off x="14338005" y="-223664"/>
            <a:ext cx="1722264" cy="165024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2416" y="8671549"/>
            <a:ext cx="3009859" cy="262678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704579">
            <a:off x="16823536" y="8671549"/>
            <a:ext cx="1698641" cy="23011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cap="rnd" w="9525">
            <a:solidFill>
              <a:srgbClr val="000000">
                <a:alpha val="29804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22950" y="1093776"/>
            <a:ext cx="1432772" cy="145930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33347" y="1093776"/>
            <a:ext cx="1077232" cy="145930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0288204" y="1125773"/>
            <a:ext cx="1369941" cy="139531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2058804" y="944621"/>
            <a:ext cx="1511549" cy="175761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4204238" y="887118"/>
            <a:ext cx="1406168" cy="18726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21257" y="1081391"/>
            <a:ext cx="1700503" cy="148407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03105" y="3397534"/>
            <a:ext cx="2650436" cy="105535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22950" y="3079759"/>
            <a:ext cx="2415580" cy="169090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467971" y="5228048"/>
            <a:ext cx="2514578" cy="144016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87950" y="3135635"/>
            <a:ext cx="1996633" cy="1579155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18115" y="3387720"/>
            <a:ext cx="2505262" cy="107498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69123" y="5275904"/>
            <a:ext cx="2946015" cy="1344454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49800" y="5112657"/>
            <a:ext cx="2332541" cy="167094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35382" y="5167064"/>
            <a:ext cx="1961585" cy="156213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978262" y="7771584"/>
            <a:ext cx="1609809" cy="1712563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91899" y="7754484"/>
            <a:ext cx="1705474" cy="174676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028700" y="6917055"/>
            <a:ext cx="5059131" cy="234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Use these design resources in your Canva Presentation. </a:t>
            </a: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Happy designing! </a:t>
            </a:r>
          </a:p>
          <a:p>
            <a:pPr>
              <a:lnSpc>
                <a:spcPts val="3120"/>
              </a:lnSpc>
            </a:pP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Don't forget to delete this page before presenting.</a:t>
            </a:r>
            <a:r>
              <a:rPr lang="en-US" sz="2400">
                <a:solidFill>
                  <a:srgbClr val="1E3F48"/>
                </a:solidFill>
                <a:latin typeface="Lato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1019175"/>
            <a:ext cx="5059131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Resource </a:t>
            </a:r>
          </a:p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Page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91713" y="7584083"/>
            <a:ext cx="1947128" cy="2087564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19729" y="7662703"/>
            <a:ext cx="2268544" cy="1930324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69162" y="7822170"/>
            <a:ext cx="1341848" cy="16113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cap="rnd" w="9525">
            <a:solidFill>
              <a:srgbClr val="000000">
                <a:alpha val="29804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04277" y="629691"/>
            <a:ext cx="695192" cy="172857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517296" y="567525"/>
            <a:ext cx="1131957" cy="185290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984758" y="3520388"/>
            <a:ext cx="2255393" cy="77421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63240" y="3469596"/>
            <a:ext cx="2230054" cy="87580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84371" y="529348"/>
            <a:ext cx="1133001" cy="192925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786147" y="3348605"/>
            <a:ext cx="2231098" cy="111778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7286693" y="3314700"/>
            <a:ext cx="2152069" cy="118559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35200" y="704147"/>
            <a:ext cx="3590143" cy="157966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72917" y="8366957"/>
            <a:ext cx="2061235" cy="149908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43169" y="785572"/>
            <a:ext cx="1743281" cy="141681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97838" y="8279695"/>
            <a:ext cx="1557975" cy="167360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9978556" y="8361988"/>
            <a:ext cx="1574878" cy="150902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00217" y="8313422"/>
            <a:ext cx="1407573" cy="1606152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52193" y="8274617"/>
            <a:ext cx="1937382" cy="1683761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028700" y="6917055"/>
            <a:ext cx="5059131" cy="234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Use these design resources in your Canva Presentation. </a:t>
            </a: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Happy designing! </a:t>
            </a:r>
          </a:p>
          <a:p>
            <a:pPr>
              <a:lnSpc>
                <a:spcPts val="3120"/>
              </a:lnSpc>
            </a:pP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Don't forget to delete this page before presenting.</a:t>
            </a:r>
            <a:r>
              <a:rPr lang="en-US" sz="2400">
                <a:solidFill>
                  <a:srgbClr val="1E3F48"/>
                </a:solidFill>
                <a:latin typeface="Lato"/>
              </a:rPr>
              <a:t>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1019175"/>
            <a:ext cx="5059131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Resource </a:t>
            </a:r>
          </a:p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Page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37419" y="5746209"/>
            <a:ext cx="1637021" cy="1434626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72917" y="5643295"/>
            <a:ext cx="1607645" cy="1640454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29300" y="5854269"/>
            <a:ext cx="1825475" cy="1218505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03513" y="5746209"/>
            <a:ext cx="1785168" cy="1434626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23178" y="5749809"/>
            <a:ext cx="1910178" cy="14274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1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99084" y="4141473"/>
            <a:ext cx="1934504" cy="197032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3952944" y="4141473"/>
            <a:ext cx="1934504" cy="197032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083284" y="1028700"/>
            <a:ext cx="10121432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60"/>
              </a:lnSpc>
              <a:spcBef>
                <a:spcPct val="0"/>
              </a:spcBef>
            </a:pPr>
            <a:r>
              <a:rPr lang="en-US" sz="8800" spc="-369">
                <a:solidFill>
                  <a:srgbClr val="303033"/>
                </a:solidFill>
                <a:latin typeface="Abril Fatface"/>
              </a:rPr>
              <a:t>Table Of Contents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65274">
            <a:off x="14528561" y="340527"/>
            <a:ext cx="2717775" cy="310119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4513" y="553365"/>
            <a:ext cx="2989142" cy="2864141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7490963" y="6605962"/>
            <a:ext cx="33060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9F9DE4"/>
                </a:solidFill>
                <a:latin typeface="Merriweather"/>
              </a:rPr>
              <a:t>Our Process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90963" y="7396624"/>
            <a:ext cx="3306074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3299" y="6605962"/>
            <a:ext cx="3306074" cy="48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9F9DE4"/>
                </a:solidFill>
                <a:latin typeface="Merriweather"/>
              </a:rPr>
              <a:t>Introduction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3299" y="7396624"/>
            <a:ext cx="3306074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24425" y="6605962"/>
            <a:ext cx="3794478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9F9DE4"/>
                </a:solidFill>
                <a:latin typeface="Merriweather"/>
              </a:rPr>
              <a:t>About 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68628" y="7396624"/>
            <a:ext cx="3306074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03033"/>
                </a:solidFill>
                <a:latin typeface="Lato"/>
              </a:rPr>
              <a:t>Elaborate on what you want to discuss.</a:t>
            </a:r>
            <a:r>
              <a:rPr lang="en-US" sz="2400">
                <a:solidFill>
                  <a:srgbClr val="303033"/>
                </a:solidFill>
                <a:latin typeface="Lato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991227" y="4790908"/>
            <a:ext cx="550218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Abril Fatface"/>
              </a:rPr>
              <a:t>01.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327160" y="4141473"/>
            <a:ext cx="1454460" cy="1970328"/>
            <a:chOff x="0" y="0"/>
            <a:chExt cx="1939281" cy="2627104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939281" cy="2627104"/>
            </a:xfrm>
            <a:prstGeom prst="rect">
              <a:avLst/>
            </a:prstGeom>
          </p:spPr>
        </p:pic>
        <p:sp>
          <p:nvSpPr>
            <p:cNvPr name="TextBox 17" id="17"/>
            <p:cNvSpPr txBox="true"/>
            <p:nvPr/>
          </p:nvSpPr>
          <p:spPr>
            <a:xfrm rot="0">
              <a:off x="568400" y="884964"/>
              <a:ext cx="802481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FFFFFF"/>
                  </a:solidFill>
                  <a:latin typeface="Abril Fatface"/>
                </a:rPr>
                <a:t>02.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4716492" y="4790908"/>
            <a:ext cx="610344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Abril Fatface"/>
              </a:rPr>
              <a:t>03.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34493" y="-949995"/>
            <a:ext cx="1947128" cy="20875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cap="rnd" w="9525">
            <a:solidFill>
              <a:srgbClr val="000000">
                <a:alpha val="29804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019175"/>
            <a:ext cx="5059131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Resource </a:t>
            </a:r>
          </a:p>
          <a:p>
            <a:pPr>
              <a:lnSpc>
                <a:spcPts val="9000"/>
              </a:lnSpc>
            </a:pPr>
            <a:r>
              <a:rPr lang="en-US" sz="7500">
                <a:solidFill>
                  <a:srgbClr val="596592"/>
                </a:solidFill>
                <a:latin typeface="Abril Fatface"/>
              </a:rPr>
              <a:t>Page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917055"/>
            <a:ext cx="5059131" cy="234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Use these design resources in your Canva Presentation. </a:t>
            </a: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Happy designing! </a:t>
            </a:r>
          </a:p>
          <a:p>
            <a:pPr>
              <a:lnSpc>
                <a:spcPts val="3120"/>
              </a:lnSpc>
            </a:pP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E3F48"/>
                </a:solidFill>
                <a:latin typeface="Lato"/>
              </a:rPr>
              <a:t>Don't forget to delete this page before presenting.</a:t>
            </a:r>
            <a:r>
              <a:rPr lang="en-US" sz="2400">
                <a:solidFill>
                  <a:srgbClr val="1E3F48"/>
                </a:solidFill>
                <a:latin typeface="Lato"/>
              </a:rPr>
              <a:t> 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75858" y="2222676"/>
            <a:ext cx="1580867" cy="239525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6665" y="5669071"/>
            <a:ext cx="1659257" cy="239525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54216" y="2222676"/>
            <a:ext cx="1550382" cy="239525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32292" y="2222676"/>
            <a:ext cx="1715872" cy="239525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44733" y="5669071"/>
            <a:ext cx="1419731" cy="239525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53276" y="5669071"/>
            <a:ext cx="1672322" cy="239525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84419" y="2222676"/>
            <a:ext cx="1802972" cy="239525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14409" y="5669071"/>
            <a:ext cx="2342992" cy="23952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3713226"/>
            <a:ext cx="1934504" cy="1970328"/>
            <a:chOff x="0" y="0"/>
            <a:chExt cx="2579339" cy="2627104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2579339" cy="2627104"/>
            </a:xfrm>
            <a:prstGeom prst="rect">
              <a:avLst/>
            </a:prstGeom>
          </p:spPr>
        </p:pic>
        <p:sp>
          <p:nvSpPr>
            <p:cNvPr name="TextBox 5" id="5"/>
            <p:cNvSpPr txBox="true"/>
            <p:nvPr/>
          </p:nvSpPr>
          <p:spPr>
            <a:xfrm rot="0">
              <a:off x="922858" y="884964"/>
              <a:ext cx="733623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FFFFFF"/>
                  </a:solidFill>
                  <a:latin typeface="Abril Fatface"/>
                </a:rPr>
                <a:t>01.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787829" y="4698390"/>
            <a:ext cx="3730944" cy="565294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4518774" y="0"/>
            <a:ext cx="3769226" cy="544114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849700">
            <a:off x="3791271" y="-1709486"/>
            <a:ext cx="3728641" cy="433562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12908">
            <a:off x="6836795" y="-1282160"/>
            <a:ext cx="2940584" cy="3916031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0">
            <a:off x="3409755" y="3806541"/>
            <a:ext cx="7378075" cy="2673985"/>
            <a:chOff x="0" y="0"/>
            <a:chExt cx="9837433" cy="356531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0"/>
              <a:ext cx="9837433" cy="182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108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303033"/>
                  </a:solidFill>
                  <a:latin typeface="Abril Fatface"/>
                </a:rPr>
                <a:t>Introduction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184400"/>
              <a:ext cx="7094321" cy="1380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16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303033"/>
                  </a:solidFill>
                  <a:latin typeface="Lato"/>
                </a:rPr>
                <a:t>Elaborate on what you want to discuss. 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520805" y="707350"/>
            <a:ext cx="5246391" cy="524637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-2138" b="-47955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183283">
            <a:off x="13788015" y="1466654"/>
            <a:ext cx="3830505" cy="4114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991331">
            <a:off x="1424344" y="161015"/>
            <a:ext cx="3872064" cy="3710142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3763951" y="6336235"/>
            <a:ext cx="10760098" cy="2922065"/>
            <a:chOff x="0" y="0"/>
            <a:chExt cx="14346798" cy="389608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4346798" cy="182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9000">
                  <a:solidFill>
                    <a:srgbClr val="596592"/>
                  </a:solidFill>
                  <a:latin typeface="Abril Fatface"/>
                </a:rPr>
                <a:t>Hello there!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393254"/>
              <a:ext cx="14346798" cy="1502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303033"/>
                  </a:solidFill>
                  <a:latin typeface="Lato"/>
                </a:rPr>
                <a:t>I'm Rain, and I'll be sharing with you my beautiful ideas. Follow me at @reallygreatsite to learn more.</a:t>
              </a:r>
              <a:r>
                <a:rPr lang="en-US" sz="3500">
                  <a:solidFill>
                    <a:srgbClr val="303033"/>
                  </a:solidFill>
                  <a:latin typeface="Lato"/>
                </a:rPr>
                <a:t> 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535" y="8098249"/>
            <a:ext cx="1947128" cy="20875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374684" y="1028700"/>
            <a:ext cx="9884616" cy="7294761"/>
            <a:chOff x="0" y="0"/>
            <a:chExt cx="13179489" cy="972634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4860" t="0" r="4860" b="0"/>
            <a:stretch>
              <a:fillRect/>
            </a:stretch>
          </p:blipFill>
          <p:spPr>
            <a:xfrm flipH="false" flipV="false">
              <a:off x="0" y="0"/>
              <a:ext cx="13179489" cy="9726348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33613">
            <a:off x="940217" y="4379327"/>
            <a:ext cx="5477605" cy="301766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1028700"/>
            <a:ext cx="5300640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 u="none">
                <a:solidFill>
                  <a:srgbClr val="303033"/>
                </a:solidFill>
                <a:latin typeface="Abril Fatface"/>
              </a:rPr>
              <a:t>Get to Know Me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74684" y="8736965"/>
            <a:ext cx="9884616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ato"/>
              </a:rPr>
              <a:t>Elaborate on a personal detail you want to share.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4223263"/>
            <a:ext cx="4999878" cy="2775319"/>
            <a:chOff x="0" y="0"/>
            <a:chExt cx="6666504" cy="3700425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6666504" cy="3700425"/>
            </a:xfrm>
            <a:prstGeom prst="rect">
              <a:avLst/>
            </a:prstGeom>
            <a:solidFill>
              <a:srgbClr val="303033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644061" y="4223263"/>
            <a:ext cx="4999878" cy="2775319"/>
            <a:chOff x="0" y="0"/>
            <a:chExt cx="6666504" cy="3700425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6666504" cy="3700425"/>
            </a:xfrm>
            <a:prstGeom prst="rect">
              <a:avLst/>
            </a:prstGeom>
            <a:solidFill>
              <a:srgbClr val="303033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84440" y="-63023"/>
            <a:ext cx="5080403" cy="6882319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2259422" y="4223263"/>
            <a:ext cx="4999878" cy="2775319"/>
            <a:chOff x="0" y="0"/>
            <a:chExt cx="6666504" cy="3700425"/>
          </a:xfrm>
        </p:grpSpPr>
        <p:sp>
          <p:nvSpPr>
            <p:cNvPr name="AutoShape 9" id="9"/>
            <p:cNvSpPr/>
            <p:nvPr/>
          </p:nvSpPr>
          <p:spPr>
            <a:xfrm>
              <a:off x="0" y="0"/>
              <a:ext cx="6666504" cy="3700425"/>
            </a:xfrm>
            <a:prstGeom prst="rect">
              <a:avLst/>
            </a:prstGeom>
            <a:solidFill>
              <a:srgbClr val="303033"/>
            </a:solid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185148">
            <a:off x="-2197510" y="-1190151"/>
            <a:ext cx="4815804" cy="420288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3722685" y="1028700"/>
            <a:ext cx="10842630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03033"/>
                </a:solidFill>
                <a:latin typeface="Abril Fatface"/>
              </a:rPr>
              <a:t>Fun Facts About Me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028700" y="7617011"/>
            <a:ext cx="4999878" cy="1635398"/>
            <a:chOff x="0" y="0"/>
            <a:chExt cx="6666504" cy="218053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004766"/>
              <a:ext cx="6666504" cy="11757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78"/>
                </a:lnSpc>
              </a:pPr>
              <a:r>
                <a:rPr lang="en-US" sz="2752">
                  <a:solidFill>
                    <a:srgbClr val="303033"/>
                  </a:solidFill>
                  <a:latin typeface="Lato"/>
                </a:rPr>
                <a:t>What makes you unique and interesting? Write them here!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6666504" cy="8444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28"/>
                </a:lnSpc>
              </a:pPr>
              <a:r>
                <a:rPr lang="en-US" sz="3944">
                  <a:solidFill>
                    <a:srgbClr val="303033"/>
                  </a:solidFill>
                  <a:latin typeface="Merriweather"/>
                </a:rPr>
                <a:t>Add a main point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44061" y="7617011"/>
            <a:ext cx="4999878" cy="1635398"/>
            <a:chOff x="0" y="0"/>
            <a:chExt cx="6666504" cy="218053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1004766"/>
              <a:ext cx="6666504" cy="11757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78"/>
                </a:lnSpc>
              </a:pPr>
              <a:r>
                <a:rPr lang="en-US" sz="2752">
                  <a:solidFill>
                    <a:srgbClr val="303033"/>
                  </a:solidFill>
                  <a:latin typeface="Lato"/>
                </a:rPr>
                <a:t>What makes you unique and interesting? Write them here!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47625"/>
              <a:ext cx="6666504" cy="8444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128"/>
                </a:lnSpc>
                <a:spcBef>
                  <a:spcPct val="0"/>
                </a:spcBef>
              </a:pPr>
              <a:r>
                <a:rPr lang="en-US" sz="3944" u="none">
                  <a:solidFill>
                    <a:srgbClr val="303033"/>
                  </a:solidFill>
                  <a:latin typeface="Merriweather"/>
                </a:rPr>
                <a:t>Add a main point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259422" y="7617011"/>
            <a:ext cx="4999878" cy="1635398"/>
            <a:chOff x="0" y="0"/>
            <a:chExt cx="6666504" cy="2180531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1004766"/>
              <a:ext cx="6666504" cy="11757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78"/>
                </a:lnSpc>
              </a:pPr>
              <a:r>
                <a:rPr lang="en-US" sz="2752">
                  <a:solidFill>
                    <a:srgbClr val="303033"/>
                  </a:solidFill>
                  <a:latin typeface="Lato"/>
                </a:rPr>
                <a:t>What makes you unique and interesting? Write them here!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47625"/>
              <a:ext cx="6666504" cy="8444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28"/>
                </a:lnSpc>
              </a:pPr>
              <a:r>
                <a:rPr lang="en-US" sz="3944">
                  <a:solidFill>
                    <a:srgbClr val="303033"/>
                  </a:solidFill>
                  <a:latin typeface="Merriweather"/>
                </a:rPr>
                <a:t>Add a main point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55497" y="-556951"/>
            <a:ext cx="4800823" cy="65035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72187" y="2047210"/>
            <a:ext cx="4032504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43080">
            <a:off x="13862025" y="3876225"/>
            <a:ext cx="5734092" cy="584027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10350">
            <a:off x="11379514" y="4613870"/>
            <a:ext cx="5301051" cy="430830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908950">
            <a:off x="9039710" y="4029722"/>
            <a:ext cx="1275972" cy="317266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929284" y="-1534096"/>
            <a:ext cx="4129818" cy="41148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3281730" y="6931357"/>
            <a:ext cx="3066530" cy="1618886"/>
            <a:chOff x="0" y="0"/>
            <a:chExt cx="4088707" cy="215851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0"/>
              <a:ext cx="4088707" cy="64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4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303033"/>
                  </a:solidFill>
                  <a:latin typeface="Merriweather"/>
                </a:rPr>
                <a:t>Mission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074569"/>
              <a:ext cx="4088707" cy="1083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303033"/>
                  </a:solidFill>
                  <a:latin typeface="Lato"/>
                </a:rPr>
                <a:t>Enter your grand vision statement!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194228" y="1899869"/>
            <a:ext cx="2689678" cy="1618886"/>
            <a:chOff x="0" y="0"/>
            <a:chExt cx="3586237" cy="2158514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0"/>
              <a:ext cx="3586237" cy="64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4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303033"/>
                  </a:solidFill>
                  <a:latin typeface="Merriweather"/>
                </a:rPr>
                <a:t>Vision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074569"/>
              <a:ext cx="3586237" cy="1083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303033"/>
                  </a:solidFill>
                  <a:latin typeface="Lato"/>
                </a:rPr>
                <a:t>Enter your grand vision statement!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3000"/>
          </a:blip>
          <a:srcRect l="209" t="0" r="0" b="1413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12803" y="1252754"/>
            <a:ext cx="3487233" cy="538757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4040" y="1252754"/>
            <a:ext cx="3859466" cy="538757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41818">
            <a:off x="8765988" y="4499016"/>
            <a:ext cx="12336078" cy="53381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77497" y="-203635"/>
            <a:ext cx="7315200" cy="291278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43589" y="7303614"/>
            <a:ext cx="1822578" cy="298338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28700" y="3771900"/>
            <a:ext cx="871686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596592"/>
                </a:solidFill>
                <a:latin typeface="Abril Fatface"/>
              </a:rPr>
              <a:t>Add a Section Header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DAFhLD3M5Ic</dc:identifier>
  <dcterms:modified xsi:type="dcterms:W3CDTF">2011-08-01T06:04:30Z</dcterms:modified>
  <cp:revision>1</cp:revision>
  <dc:title>English literature Red and White Illustrative Presentation</dc:title>
</cp:coreProperties>
</file>