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y="5143500" cx="9144000"/>
  <p:notesSz cx="6858000" cy="9144000"/>
  <p:embeddedFontLst>
    <p:embeddedFont>
      <p:font typeface="Lato"/>
      <p:regular r:id="rId35"/>
      <p:bold r:id="rId36"/>
      <p:italic r:id="rId37"/>
      <p:boldItalic r:id="rId38"/>
    </p:embeddedFont>
    <p:embeddedFont>
      <p:font typeface="Sansita ExtraBold"/>
      <p:bold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SansitaExtraBold-boldItalic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Lato-regular.fntdata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font" Target="fonts/Lato-italic.fntdata"/><Relationship Id="rId14" Type="http://schemas.openxmlformats.org/officeDocument/2006/relationships/slide" Target="slides/slide8.xml"/><Relationship Id="rId36" Type="http://schemas.openxmlformats.org/officeDocument/2006/relationships/font" Target="fonts/Lato-bold.fntdata"/><Relationship Id="rId17" Type="http://schemas.openxmlformats.org/officeDocument/2006/relationships/slide" Target="slides/slide11.xml"/><Relationship Id="rId39" Type="http://schemas.openxmlformats.org/officeDocument/2006/relationships/font" Target="fonts/SansitaExtraBold-bold.fntdata"/><Relationship Id="rId16" Type="http://schemas.openxmlformats.org/officeDocument/2006/relationships/slide" Target="slides/slide10.xml"/><Relationship Id="rId38" Type="http://schemas.openxmlformats.org/officeDocument/2006/relationships/font" Target="fonts/Lato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2bff6df4b9_2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22bff6df4b9_2_7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2bff6df4b9_2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g22bff6df4b9_2_2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2bff6df4b9_2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g22bff6df4b9_2_24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2bff6df4b9_2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g22bff6df4b9_2_26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2bff6df4b9_2_2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g22bff6df4b9_2_27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2bff6df4b9_2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g22bff6df4b9_2_29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22bff6df4b9_2_3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g22bff6df4b9_2_30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22bff6df4b9_2_3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g22bff6df4b9_2_3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22bff6df4b9_2_3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g22bff6df4b9_2_35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22bff6df4b9_2_3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g22bff6df4b9_2_37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22bff6df4b9_2_3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g22bff6df4b9_2_38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2bff6df4b9_2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g22bff6df4b9_2_9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22bff6df4b9_2_4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g22bff6df4b9_2_4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22bff6df4b9_2_4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g22bff6df4b9_2_4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22bff6df4b9_2_4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g22bff6df4b9_2_44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22bff6df4b9_2_4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g22bff6df4b9_2_46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22bff6df4b9_2_4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g22bff6df4b9_2_48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22bff6df4b9_2_4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g22bff6df4b9_2_49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22bff6df4b9_2_5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g22bff6df4b9_2_50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22bff6df4b9_2_5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Google Shape;608;g22bff6df4b9_2_5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22bff6df4b9_2_5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g22bff6df4b9_2_55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2bff6df4b9_2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22bff6df4b9_2_10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2bff6df4b9_2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22bff6df4b9_2_1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2bff6df4b9_2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g22bff6df4b9_2_14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2bff6df4b9_2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g22bff6df4b9_2_15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2bff6df4b9_2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g22bff6df4b9_2_18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2bff6df4b9_2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g22bff6df4b9_2_19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2bff6df4b9_2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g22bff6df4b9_2_2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ctrTitle"/>
          </p:nvPr>
        </p:nvSpPr>
        <p:spPr>
          <a:xfrm>
            <a:off x="342900" y="1065213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" type="subTitle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361156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 cap="none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361156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indent="-2921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  <p:sp>
        <p:nvSpPr>
          <p:cNvPr id="81" name="Google Shape;81;p18"/>
          <p:cNvSpPr txBox="1"/>
          <p:nvPr>
            <p:ph idx="2" type="body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indent="-2921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  <p:sp>
        <p:nvSpPr>
          <p:cNvPr id="82" name="Google Shape;82;p18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9pPr>
          </a:lstStyle>
          <a:p/>
        </p:txBody>
      </p:sp>
      <p:sp>
        <p:nvSpPr>
          <p:cNvPr id="88" name="Google Shape;88;p19"/>
          <p:cNvSpPr txBox="1"/>
          <p:nvPr>
            <p:ph idx="2" type="body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048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indent="-2921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indent="-2794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indent="-2794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indent="-2794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indent="-2794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indent="-2794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indent="-2794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/>
        </p:txBody>
      </p:sp>
      <p:sp>
        <p:nvSpPr>
          <p:cNvPr id="89" name="Google Shape;89;p19"/>
          <p:cNvSpPr txBox="1"/>
          <p:nvPr>
            <p:ph idx="3" type="body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9pPr>
          </a:lstStyle>
          <a:p/>
        </p:txBody>
      </p:sp>
      <p:sp>
        <p:nvSpPr>
          <p:cNvPr id="90" name="Google Shape;90;p19"/>
          <p:cNvSpPr txBox="1"/>
          <p:nvPr>
            <p:ph idx="4" type="body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048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indent="-2921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indent="-2794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indent="-2794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indent="-2794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indent="-2794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indent="-2794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indent="-2794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/>
        </p:txBody>
      </p:sp>
      <p:sp>
        <p:nvSpPr>
          <p:cNvPr id="91" name="Google Shape;91;p19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228600" y="136525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1787525" y="136525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302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048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21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indent="-2921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indent="-2921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indent="-2921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indent="-2921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indent="-2921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228600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indent="-228600" lvl="1" marL="914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indent="-228600" lvl="2" marL="1371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896144" y="2400300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896144" y="2683669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indent="-228600" lvl="1" marL="914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indent="-228600" lvl="2" marL="1371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1154509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2366169" y="1085850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270669" y="95250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30200" lvl="0" marL="457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21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21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2100" lvl="5" marL="27432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2100" lvl="6" marL="3200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2100" lvl="7" marL="3657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2100" lvl="8" marL="4114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1.png"/><Relationship Id="rId11" Type="http://schemas.openxmlformats.org/officeDocument/2006/relationships/image" Target="../media/image5.png"/><Relationship Id="rId10" Type="http://schemas.openxmlformats.org/officeDocument/2006/relationships/image" Target="../media/image7.png"/><Relationship Id="rId12" Type="http://schemas.openxmlformats.org/officeDocument/2006/relationships/image" Target="../media/image10.png"/><Relationship Id="rId9" Type="http://schemas.openxmlformats.org/officeDocument/2006/relationships/image" Target="../media/image14.png"/><Relationship Id="rId5" Type="http://schemas.openxmlformats.org/officeDocument/2006/relationships/image" Target="../media/image6.png"/><Relationship Id="rId6" Type="http://schemas.openxmlformats.org/officeDocument/2006/relationships/image" Target="../media/image15.png"/><Relationship Id="rId7" Type="http://schemas.openxmlformats.org/officeDocument/2006/relationships/image" Target="../media/image3.png"/><Relationship Id="rId8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5.png"/><Relationship Id="rId4" Type="http://schemas.openxmlformats.org/officeDocument/2006/relationships/image" Target="../media/image77.png"/><Relationship Id="rId11" Type="http://schemas.openxmlformats.org/officeDocument/2006/relationships/image" Target="../media/image10.png"/><Relationship Id="rId10" Type="http://schemas.openxmlformats.org/officeDocument/2006/relationships/image" Target="../media/image85.png"/><Relationship Id="rId9" Type="http://schemas.openxmlformats.org/officeDocument/2006/relationships/image" Target="../media/image14.png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7" Type="http://schemas.openxmlformats.org/officeDocument/2006/relationships/image" Target="../media/image69.png"/><Relationship Id="rId8" Type="http://schemas.openxmlformats.org/officeDocument/2006/relationships/image" Target="../media/image8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5.png"/><Relationship Id="rId4" Type="http://schemas.openxmlformats.org/officeDocument/2006/relationships/image" Target="../media/image12.png"/><Relationship Id="rId10" Type="http://schemas.openxmlformats.org/officeDocument/2006/relationships/image" Target="../media/image36.png"/><Relationship Id="rId9" Type="http://schemas.openxmlformats.org/officeDocument/2006/relationships/image" Target="../media/image23.png"/><Relationship Id="rId5" Type="http://schemas.openxmlformats.org/officeDocument/2006/relationships/image" Target="../media/image80.jpg"/><Relationship Id="rId6" Type="http://schemas.openxmlformats.org/officeDocument/2006/relationships/image" Target="../media/image68.png"/><Relationship Id="rId7" Type="http://schemas.openxmlformats.org/officeDocument/2006/relationships/image" Target="../media/image79.png"/><Relationship Id="rId8" Type="http://schemas.openxmlformats.org/officeDocument/2006/relationships/image" Target="../media/image9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8.jpg"/><Relationship Id="rId4" Type="http://schemas.openxmlformats.org/officeDocument/2006/relationships/image" Target="../media/image76.jpg"/><Relationship Id="rId9" Type="http://schemas.openxmlformats.org/officeDocument/2006/relationships/image" Target="../media/image89.png"/><Relationship Id="rId5" Type="http://schemas.openxmlformats.org/officeDocument/2006/relationships/image" Target="../media/image106.jpg"/><Relationship Id="rId6" Type="http://schemas.openxmlformats.org/officeDocument/2006/relationships/image" Target="../media/image73.png"/><Relationship Id="rId7" Type="http://schemas.openxmlformats.org/officeDocument/2006/relationships/image" Target="../media/image66.png"/><Relationship Id="rId8" Type="http://schemas.openxmlformats.org/officeDocument/2006/relationships/image" Target="../media/image10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6.png"/><Relationship Id="rId4" Type="http://schemas.openxmlformats.org/officeDocument/2006/relationships/image" Target="../media/image99.png"/><Relationship Id="rId5" Type="http://schemas.openxmlformats.org/officeDocument/2006/relationships/image" Target="../media/image87.png"/><Relationship Id="rId6" Type="http://schemas.openxmlformats.org/officeDocument/2006/relationships/image" Target="../media/image83.png"/><Relationship Id="rId7" Type="http://schemas.openxmlformats.org/officeDocument/2006/relationships/image" Target="../media/image107.png"/><Relationship Id="rId8" Type="http://schemas.openxmlformats.org/officeDocument/2006/relationships/image" Target="../media/image9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2.png"/><Relationship Id="rId4" Type="http://schemas.openxmlformats.org/officeDocument/2006/relationships/image" Target="../media/image84.png"/><Relationship Id="rId5" Type="http://schemas.openxmlformats.org/officeDocument/2006/relationships/image" Target="../media/image122.png"/><Relationship Id="rId6" Type="http://schemas.openxmlformats.org/officeDocument/2006/relationships/image" Target="../media/image9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5.png"/><Relationship Id="rId4" Type="http://schemas.openxmlformats.org/officeDocument/2006/relationships/image" Target="../media/image93.png"/><Relationship Id="rId5" Type="http://schemas.openxmlformats.org/officeDocument/2006/relationships/image" Target="../media/image73.png"/><Relationship Id="rId6" Type="http://schemas.openxmlformats.org/officeDocument/2006/relationships/image" Target="../media/image5.png"/><Relationship Id="rId7" Type="http://schemas.openxmlformats.org/officeDocument/2006/relationships/image" Target="../media/image100.png"/><Relationship Id="rId8" Type="http://schemas.openxmlformats.org/officeDocument/2006/relationships/image" Target="../media/image1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Relationship Id="rId4" Type="http://schemas.openxmlformats.org/officeDocument/2006/relationships/image" Target="../media/image103.png"/><Relationship Id="rId5" Type="http://schemas.openxmlformats.org/officeDocument/2006/relationships/image" Target="../media/image12.png"/><Relationship Id="rId6" Type="http://schemas.openxmlformats.org/officeDocument/2006/relationships/image" Target="../media/image9.png"/><Relationship Id="rId7" Type="http://schemas.openxmlformats.org/officeDocument/2006/relationships/image" Target="../media/image32.png"/><Relationship Id="rId8" Type="http://schemas.openxmlformats.org/officeDocument/2006/relationships/image" Target="../media/image10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8.png"/><Relationship Id="rId4" Type="http://schemas.openxmlformats.org/officeDocument/2006/relationships/image" Target="../media/image115.png"/><Relationship Id="rId11" Type="http://schemas.openxmlformats.org/officeDocument/2006/relationships/image" Target="../media/image104.png"/><Relationship Id="rId10" Type="http://schemas.openxmlformats.org/officeDocument/2006/relationships/image" Target="../media/image49.png"/><Relationship Id="rId9" Type="http://schemas.openxmlformats.org/officeDocument/2006/relationships/image" Target="../media/image114.png"/><Relationship Id="rId5" Type="http://schemas.openxmlformats.org/officeDocument/2006/relationships/image" Target="../media/image29.png"/><Relationship Id="rId6" Type="http://schemas.openxmlformats.org/officeDocument/2006/relationships/image" Target="../media/image120.png"/><Relationship Id="rId7" Type="http://schemas.openxmlformats.org/officeDocument/2006/relationships/image" Target="../media/image34.png"/><Relationship Id="rId8" Type="http://schemas.openxmlformats.org/officeDocument/2006/relationships/image" Target="../media/image1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1.jpg"/><Relationship Id="rId4" Type="http://schemas.openxmlformats.org/officeDocument/2006/relationships/image" Target="../media/image128.png"/><Relationship Id="rId5" Type="http://schemas.openxmlformats.org/officeDocument/2006/relationships/image" Target="../media/image108.png"/><Relationship Id="rId6" Type="http://schemas.openxmlformats.org/officeDocument/2006/relationships/image" Target="../media/image109.png"/><Relationship Id="rId7" Type="http://schemas.openxmlformats.org/officeDocument/2006/relationships/image" Target="../media/image12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1.jpg"/><Relationship Id="rId4" Type="http://schemas.openxmlformats.org/officeDocument/2006/relationships/image" Target="../media/image151.jpg"/><Relationship Id="rId11" Type="http://schemas.openxmlformats.org/officeDocument/2006/relationships/image" Target="../media/image123.png"/><Relationship Id="rId10" Type="http://schemas.openxmlformats.org/officeDocument/2006/relationships/image" Target="../media/image140.png"/><Relationship Id="rId12" Type="http://schemas.openxmlformats.org/officeDocument/2006/relationships/image" Target="../media/image59.png"/><Relationship Id="rId9" Type="http://schemas.openxmlformats.org/officeDocument/2006/relationships/image" Target="../media/image125.png"/><Relationship Id="rId5" Type="http://schemas.openxmlformats.org/officeDocument/2006/relationships/image" Target="../media/image116.jpg"/><Relationship Id="rId6" Type="http://schemas.openxmlformats.org/officeDocument/2006/relationships/image" Target="../media/image129.jpg"/><Relationship Id="rId7" Type="http://schemas.openxmlformats.org/officeDocument/2006/relationships/image" Target="../media/image12.png"/><Relationship Id="rId8" Type="http://schemas.openxmlformats.org/officeDocument/2006/relationships/image" Target="../media/image1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22.png"/><Relationship Id="rId6" Type="http://schemas.openxmlformats.org/officeDocument/2006/relationships/image" Target="../media/image1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6.jpg"/><Relationship Id="rId4" Type="http://schemas.openxmlformats.org/officeDocument/2006/relationships/image" Target="../media/image127.png"/><Relationship Id="rId5" Type="http://schemas.openxmlformats.org/officeDocument/2006/relationships/image" Target="../media/image57.png"/><Relationship Id="rId6" Type="http://schemas.openxmlformats.org/officeDocument/2006/relationships/image" Target="../media/image143.png"/><Relationship Id="rId7" Type="http://schemas.openxmlformats.org/officeDocument/2006/relationships/image" Target="../media/image130.png"/><Relationship Id="rId8" Type="http://schemas.openxmlformats.org/officeDocument/2006/relationships/image" Target="../media/image12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2.jpg"/><Relationship Id="rId4" Type="http://schemas.openxmlformats.org/officeDocument/2006/relationships/image" Target="../media/image175.jpg"/><Relationship Id="rId11" Type="http://schemas.openxmlformats.org/officeDocument/2006/relationships/image" Target="../media/image147.png"/><Relationship Id="rId10" Type="http://schemas.openxmlformats.org/officeDocument/2006/relationships/image" Target="../media/image136.png"/><Relationship Id="rId9" Type="http://schemas.openxmlformats.org/officeDocument/2006/relationships/image" Target="../media/image137.png"/><Relationship Id="rId5" Type="http://schemas.openxmlformats.org/officeDocument/2006/relationships/image" Target="../media/image133.jpg"/><Relationship Id="rId6" Type="http://schemas.openxmlformats.org/officeDocument/2006/relationships/image" Target="../media/image131.png"/><Relationship Id="rId7" Type="http://schemas.openxmlformats.org/officeDocument/2006/relationships/image" Target="../media/image160.png"/><Relationship Id="rId8" Type="http://schemas.openxmlformats.org/officeDocument/2006/relationships/image" Target="../media/image13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4.jpg"/><Relationship Id="rId4" Type="http://schemas.openxmlformats.org/officeDocument/2006/relationships/image" Target="../media/image156.png"/><Relationship Id="rId11" Type="http://schemas.openxmlformats.org/officeDocument/2006/relationships/image" Target="../media/image181.png"/><Relationship Id="rId10" Type="http://schemas.openxmlformats.org/officeDocument/2006/relationships/image" Target="../media/image29.png"/><Relationship Id="rId9" Type="http://schemas.openxmlformats.org/officeDocument/2006/relationships/image" Target="../media/image144.png"/><Relationship Id="rId5" Type="http://schemas.openxmlformats.org/officeDocument/2006/relationships/image" Target="../media/image145.png"/><Relationship Id="rId6" Type="http://schemas.openxmlformats.org/officeDocument/2006/relationships/image" Target="../media/image146.png"/><Relationship Id="rId7" Type="http://schemas.openxmlformats.org/officeDocument/2006/relationships/image" Target="../media/image148.png"/><Relationship Id="rId8" Type="http://schemas.openxmlformats.org/officeDocument/2006/relationships/image" Target="../media/image20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3.png"/><Relationship Id="rId4" Type="http://schemas.openxmlformats.org/officeDocument/2006/relationships/image" Target="../media/image69.png"/><Relationship Id="rId5" Type="http://schemas.openxmlformats.org/officeDocument/2006/relationships/image" Target="../media/image14.png"/><Relationship Id="rId6" Type="http://schemas.openxmlformats.org/officeDocument/2006/relationships/image" Target="../media/image13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2.png"/><Relationship Id="rId4" Type="http://schemas.openxmlformats.org/officeDocument/2006/relationships/image" Target="../media/image196.png"/><Relationship Id="rId5" Type="http://schemas.openxmlformats.org/officeDocument/2006/relationships/image" Target="../media/image158.png"/><Relationship Id="rId6" Type="http://schemas.openxmlformats.org/officeDocument/2006/relationships/image" Target="../media/image24.png"/><Relationship Id="rId7" Type="http://schemas.openxmlformats.org/officeDocument/2006/relationships/image" Target="../media/image20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01.png"/><Relationship Id="rId4" Type="http://schemas.openxmlformats.org/officeDocument/2006/relationships/image" Target="../media/image188.png"/><Relationship Id="rId5" Type="http://schemas.openxmlformats.org/officeDocument/2006/relationships/image" Target="../media/image203.png"/><Relationship Id="rId6" Type="http://schemas.openxmlformats.org/officeDocument/2006/relationships/image" Target="../media/image99.png"/><Relationship Id="rId7" Type="http://schemas.openxmlformats.org/officeDocument/2006/relationships/image" Target="../media/image87.png"/><Relationship Id="rId8" Type="http://schemas.openxmlformats.org/officeDocument/2006/relationships/image" Target="../media/image193.png"/></Relationships>
</file>

<file path=ppt/slides/_rels/slide26.xml.rels><?xml version="1.0" encoding="UTF-8" standalone="yes"?><Relationships xmlns="http://schemas.openxmlformats.org/package/2006/relationships"><Relationship Id="rId20" Type="http://schemas.openxmlformats.org/officeDocument/2006/relationships/image" Target="../media/image135.png"/><Relationship Id="rId11" Type="http://schemas.openxmlformats.org/officeDocument/2006/relationships/image" Target="../media/image34.png"/><Relationship Id="rId10" Type="http://schemas.openxmlformats.org/officeDocument/2006/relationships/image" Target="../media/image23.png"/><Relationship Id="rId21" Type="http://schemas.openxmlformats.org/officeDocument/2006/relationships/image" Target="../media/image122.png"/><Relationship Id="rId13" Type="http://schemas.openxmlformats.org/officeDocument/2006/relationships/image" Target="../media/image25.png"/><Relationship Id="rId1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2.png"/><Relationship Id="rId4" Type="http://schemas.openxmlformats.org/officeDocument/2006/relationships/image" Target="../media/image19.png"/><Relationship Id="rId9" Type="http://schemas.openxmlformats.org/officeDocument/2006/relationships/image" Target="../media/image12.png"/><Relationship Id="rId15" Type="http://schemas.openxmlformats.org/officeDocument/2006/relationships/image" Target="../media/image77.png"/><Relationship Id="rId14" Type="http://schemas.openxmlformats.org/officeDocument/2006/relationships/image" Target="../media/image57.png"/><Relationship Id="rId17" Type="http://schemas.openxmlformats.org/officeDocument/2006/relationships/image" Target="../media/image50.png"/><Relationship Id="rId16" Type="http://schemas.openxmlformats.org/officeDocument/2006/relationships/image" Target="../media/image58.png"/><Relationship Id="rId5" Type="http://schemas.openxmlformats.org/officeDocument/2006/relationships/image" Target="../media/image39.png"/><Relationship Id="rId19" Type="http://schemas.openxmlformats.org/officeDocument/2006/relationships/image" Target="../media/image54.png"/><Relationship Id="rId6" Type="http://schemas.openxmlformats.org/officeDocument/2006/relationships/image" Target="../media/image43.png"/><Relationship Id="rId18" Type="http://schemas.openxmlformats.org/officeDocument/2006/relationships/image" Target="../media/image66.png"/><Relationship Id="rId7" Type="http://schemas.openxmlformats.org/officeDocument/2006/relationships/image" Target="../media/image73.png"/><Relationship Id="rId8" Type="http://schemas.openxmlformats.org/officeDocument/2006/relationships/image" Target="../media/image8.png"/></Relationships>
</file>

<file path=ppt/slides/_rels/slide27.xml.rels><?xml version="1.0" encoding="UTF-8" standalone="yes"?><Relationships xmlns="http://schemas.openxmlformats.org/package/2006/relationships"><Relationship Id="rId20" Type="http://schemas.openxmlformats.org/officeDocument/2006/relationships/image" Target="../media/image104.png"/><Relationship Id="rId11" Type="http://schemas.openxmlformats.org/officeDocument/2006/relationships/image" Target="../media/image46.png"/><Relationship Id="rId22" Type="http://schemas.openxmlformats.org/officeDocument/2006/relationships/image" Target="../media/image114.png"/><Relationship Id="rId10" Type="http://schemas.openxmlformats.org/officeDocument/2006/relationships/image" Target="../media/image41.png"/><Relationship Id="rId21" Type="http://schemas.openxmlformats.org/officeDocument/2006/relationships/image" Target="../media/image84.png"/><Relationship Id="rId13" Type="http://schemas.openxmlformats.org/officeDocument/2006/relationships/image" Target="../media/image205.png"/><Relationship Id="rId12" Type="http://schemas.openxmlformats.org/officeDocument/2006/relationships/image" Target="../media/image206.png"/><Relationship Id="rId23" Type="http://schemas.openxmlformats.org/officeDocument/2006/relationships/image" Target="../media/image20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png"/><Relationship Id="rId4" Type="http://schemas.openxmlformats.org/officeDocument/2006/relationships/image" Target="../media/image33.png"/><Relationship Id="rId9" Type="http://schemas.openxmlformats.org/officeDocument/2006/relationships/image" Target="../media/image5.png"/><Relationship Id="rId15" Type="http://schemas.openxmlformats.org/officeDocument/2006/relationships/image" Target="../media/image160.png"/><Relationship Id="rId14" Type="http://schemas.openxmlformats.org/officeDocument/2006/relationships/image" Target="../media/image75.png"/><Relationship Id="rId17" Type="http://schemas.openxmlformats.org/officeDocument/2006/relationships/image" Target="../media/image1.png"/><Relationship Id="rId16" Type="http://schemas.openxmlformats.org/officeDocument/2006/relationships/image" Target="../media/image138.png"/><Relationship Id="rId5" Type="http://schemas.openxmlformats.org/officeDocument/2006/relationships/image" Target="../media/image21.png"/><Relationship Id="rId19" Type="http://schemas.openxmlformats.org/officeDocument/2006/relationships/image" Target="../media/image101.png"/><Relationship Id="rId6" Type="http://schemas.openxmlformats.org/officeDocument/2006/relationships/image" Target="../media/image42.png"/><Relationship Id="rId18" Type="http://schemas.openxmlformats.org/officeDocument/2006/relationships/image" Target="../media/image6.png"/><Relationship Id="rId7" Type="http://schemas.openxmlformats.org/officeDocument/2006/relationships/image" Target="../media/image55.png"/><Relationship Id="rId8" Type="http://schemas.openxmlformats.org/officeDocument/2006/relationships/image" Target="../media/image82.png"/></Relationships>
</file>

<file path=ppt/slides/_rels/slide28.xml.rels><?xml version="1.0" encoding="UTF-8" standalone="yes"?><Relationships xmlns="http://schemas.openxmlformats.org/package/2006/relationships"><Relationship Id="rId20" Type="http://schemas.openxmlformats.org/officeDocument/2006/relationships/image" Target="../media/image52.png"/><Relationship Id="rId11" Type="http://schemas.openxmlformats.org/officeDocument/2006/relationships/image" Target="../media/image81.png"/><Relationship Id="rId10" Type="http://schemas.openxmlformats.org/officeDocument/2006/relationships/image" Target="../media/image72.png"/><Relationship Id="rId13" Type="http://schemas.openxmlformats.org/officeDocument/2006/relationships/image" Target="../media/image35.png"/><Relationship Id="rId1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9" Type="http://schemas.openxmlformats.org/officeDocument/2006/relationships/image" Target="../media/image67.png"/><Relationship Id="rId15" Type="http://schemas.openxmlformats.org/officeDocument/2006/relationships/image" Target="../media/image36.png"/><Relationship Id="rId14" Type="http://schemas.openxmlformats.org/officeDocument/2006/relationships/image" Target="../media/image17.png"/><Relationship Id="rId17" Type="http://schemas.openxmlformats.org/officeDocument/2006/relationships/image" Target="../media/image96.png"/><Relationship Id="rId16" Type="http://schemas.openxmlformats.org/officeDocument/2006/relationships/image" Target="../media/image59.png"/><Relationship Id="rId5" Type="http://schemas.openxmlformats.org/officeDocument/2006/relationships/image" Target="../media/image120.png"/><Relationship Id="rId19" Type="http://schemas.openxmlformats.org/officeDocument/2006/relationships/image" Target="../media/image9.png"/><Relationship Id="rId6" Type="http://schemas.openxmlformats.org/officeDocument/2006/relationships/image" Target="../media/image22.png"/><Relationship Id="rId18" Type="http://schemas.openxmlformats.org/officeDocument/2006/relationships/image" Target="../media/image110.png"/><Relationship Id="rId7" Type="http://schemas.openxmlformats.org/officeDocument/2006/relationships/image" Target="../media/image199.png"/><Relationship Id="rId8" Type="http://schemas.openxmlformats.org/officeDocument/2006/relationships/image" Target="../media/image5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10" Type="http://schemas.openxmlformats.org/officeDocument/2006/relationships/image" Target="../media/image33.png"/><Relationship Id="rId9" Type="http://schemas.openxmlformats.org/officeDocument/2006/relationships/image" Target="../media/image17.png"/><Relationship Id="rId5" Type="http://schemas.openxmlformats.org/officeDocument/2006/relationships/image" Target="../media/image26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3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openxmlformats.org/officeDocument/2006/relationships/image" Target="../media/image36.png"/><Relationship Id="rId5" Type="http://schemas.openxmlformats.org/officeDocument/2006/relationships/image" Target="../media/image18.png"/><Relationship Id="rId6" Type="http://schemas.openxmlformats.org/officeDocument/2006/relationships/image" Target="../media/image25.png"/><Relationship Id="rId7" Type="http://schemas.openxmlformats.org/officeDocument/2006/relationships/image" Target="../media/image3.png"/><Relationship Id="rId8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3.png"/><Relationship Id="rId4" Type="http://schemas.openxmlformats.org/officeDocument/2006/relationships/image" Target="../media/image32.png"/><Relationship Id="rId5" Type="http://schemas.openxmlformats.org/officeDocument/2006/relationships/image" Target="../media/image19.png"/><Relationship Id="rId6" Type="http://schemas.openxmlformats.org/officeDocument/2006/relationships/image" Target="../media/image2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4.jpg"/><Relationship Id="rId4" Type="http://schemas.openxmlformats.org/officeDocument/2006/relationships/image" Target="../media/image37.jpg"/><Relationship Id="rId11" Type="http://schemas.openxmlformats.org/officeDocument/2006/relationships/image" Target="../media/image61.png"/><Relationship Id="rId10" Type="http://schemas.openxmlformats.org/officeDocument/2006/relationships/image" Target="../media/image48.png"/><Relationship Id="rId9" Type="http://schemas.openxmlformats.org/officeDocument/2006/relationships/image" Target="../media/image40.png"/><Relationship Id="rId5" Type="http://schemas.openxmlformats.org/officeDocument/2006/relationships/image" Target="../media/image28.png"/><Relationship Id="rId6" Type="http://schemas.openxmlformats.org/officeDocument/2006/relationships/image" Target="../media/image60.jpg"/><Relationship Id="rId7" Type="http://schemas.openxmlformats.org/officeDocument/2006/relationships/image" Target="../media/image39.png"/><Relationship Id="rId8" Type="http://schemas.openxmlformats.org/officeDocument/2006/relationships/image" Target="../media/image4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4.png"/><Relationship Id="rId4" Type="http://schemas.openxmlformats.org/officeDocument/2006/relationships/image" Target="../media/image41.png"/><Relationship Id="rId11" Type="http://schemas.openxmlformats.org/officeDocument/2006/relationships/image" Target="../media/image3.png"/><Relationship Id="rId10" Type="http://schemas.openxmlformats.org/officeDocument/2006/relationships/image" Target="../media/image48.png"/><Relationship Id="rId12" Type="http://schemas.openxmlformats.org/officeDocument/2006/relationships/image" Target="../media/image4.png"/><Relationship Id="rId9" Type="http://schemas.openxmlformats.org/officeDocument/2006/relationships/image" Target="../media/image51.png"/><Relationship Id="rId5" Type="http://schemas.openxmlformats.org/officeDocument/2006/relationships/image" Target="../media/image23.png"/><Relationship Id="rId6" Type="http://schemas.openxmlformats.org/officeDocument/2006/relationships/image" Target="../media/image29.png"/><Relationship Id="rId7" Type="http://schemas.openxmlformats.org/officeDocument/2006/relationships/image" Target="../media/image63.png"/><Relationship Id="rId8" Type="http://schemas.openxmlformats.org/officeDocument/2006/relationships/image" Target="../media/image4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2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5" Type="http://schemas.openxmlformats.org/officeDocument/2006/relationships/image" Target="../media/image55.png"/><Relationship Id="rId6" Type="http://schemas.openxmlformats.org/officeDocument/2006/relationships/image" Target="../media/image50.png"/><Relationship Id="rId7" Type="http://schemas.openxmlformats.org/officeDocument/2006/relationships/image" Target="../media/image53.png"/><Relationship Id="rId8" Type="http://schemas.openxmlformats.org/officeDocument/2006/relationships/image" Target="../media/image4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2.png"/><Relationship Id="rId4" Type="http://schemas.openxmlformats.org/officeDocument/2006/relationships/image" Target="../media/image73.png"/><Relationship Id="rId5" Type="http://schemas.openxmlformats.org/officeDocument/2006/relationships/image" Target="../media/image57.png"/><Relationship Id="rId6" Type="http://schemas.openxmlformats.org/officeDocument/2006/relationships/image" Target="../media/image66.png"/><Relationship Id="rId7" Type="http://schemas.openxmlformats.org/officeDocument/2006/relationships/image" Target="../media/image70.png"/><Relationship Id="rId8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5E9EB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/>
        </p:nvSpPr>
        <p:spPr>
          <a:xfrm>
            <a:off x="1241965" y="1441326"/>
            <a:ext cx="6532251" cy="22560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7400" u="none" cap="none" strike="noStrike">
                <a:solidFill>
                  <a:srgbClr val="AB8BCC"/>
                </a:solidFill>
                <a:latin typeface="Sansita ExtraBold"/>
                <a:ea typeface="Sansita ExtraBold"/>
                <a:cs typeface="Sansita ExtraBold"/>
                <a:sym typeface="Sansita ExtraBold"/>
              </a:rPr>
              <a:t>Pastel Portfolio</a:t>
            </a:r>
            <a:endParaRPr sz="700"/>
          </a:p>
        </p:txBody>
      </p:sp>
      <p:pic>
        <p:nvPicPr>
          <p:cNvPr id="130" name="Google Shape;13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3111090" y="-514350"/>
            <a:ext cx="27940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213934" y="2672294"/>
            <a:ext cx="2519809" cy="254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65715" y="2889397"/>
            <a:ext cx="2667570" cy="2400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3277938">
            <a:off x="167124" y="-490724"/>
            <a:ext cx="2220732" cy="2732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4281723">
            <a:off x="1587540" y="4184249"/>
            <a:ext cx="1877744" cy="1563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1148482">
            <a:off x="1001669" y="3644436"/>
            <a:ext cx="1855052" cy="229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1346679">
            <a:off x="3620318" y="3840591"/>
            <a:ext cx="3605789" cy="2012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1346679">
            <a:off x="-2547555" y="935563"/>
            <a:ext cx="3605789" cy="2012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flipH="1" rot="-10636006">
            <a:off x="6980903" y="-222861"/>
            <a:ext cx="2534754" cy="1691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flipH="1" rot="-9319288">
            <a:off x="7581702" y="-80425"/>
            <a:ext cx="1802521" cy="1428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 rot="3423850">
            <a:off x="7209792" y="1420740"/>
            <a:ext cx="2076976" cy="1767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4"/>
          <p:cNvSpPr txBox="1"/>
          <p:nvPr/>
        </p:nvSpPr>
        <p:spPr>
          <a:xfrm>
            <a:off x="514350" y="804503"/>
            <a:ext cx="4550885" cy="576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800" u="none" cap="none" strike="noStrike">
                <a:solidFill>
                  <a:srgbClr val="9DDDCB"/>
                </a:solidFill>
                <a:latin typeface="Sansita ExtraBold"/>
                <a:ea typeface="Sansita ExtraBold"/>
                <a:cs typeface="Sansita ExtraBold"/>
                <a:sym typeface="Sansita ExtraBold"/>
              </a:rPr>
              <a:t>Our Services</a:t>
            </a:r>
            <a:endParaRPr sz="700"/>
          </a:p>
        </p:txBody>
      </p:sp>
      <p:sp>
        <p:nvSpPr>
          <p:cNvPr id="288" name="Google Shape;288;p34"/>
          <p:cNvSpPr txBox="1"/>
          <p:nvPr/>
        </p:nvSpPr>
        <p:spPr>
          <a:xfrm>
            <a:off x="576320" y="1911165"/>
            <a:ext cx="1935376" cy="242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F8A8D5"/>
                </a:solidFill>
                <a:latin typeface="Arial"/>
                <a:ea typeface="Arial"/>
                <a:cs typeface="Arial"/>
                <a:sym typeface="Arial"/>
              </a:rPr>
              <a:t>Service One</a:t>
            </a:r>
            <a:endParaRPr sz="700"/>
          </a:p>
        </p:txBody>
      </p:sp>
      <p:sp>
        <p:nvSpPr>
          <p:cNvPr id="289" name="Google Shape;289;p34"/>
          <p:cNvSpPr txBox="1"/>
          <p:nvPr/>
        </p:nvSpPr>
        <p:spPr>
          <a:xfrm>
            <a:off x="4980436" y="1911165"/>
            <a:ext cx="2016377" cy="242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F8A8D5"/>
                </a:solidFill>
                <a:latin typeface="Arial"/>
                <a:ea typeface="Arial"/>
                <a:cs typeface="Arial"/>
                <a:sym typeface="Arial"/>
              </a:rPr>
              <a:t>Service Two</a:t>
            </a:r>
            <a:endParaRPr sz="700"/>
          </a:p>
        </p:txBody>
      </p:sp>
      <p:sp>
        <p:nvSpPr>
          <p:cNvPr id="290" name="Google Shape;290;p34"/>
          <p:cNvSpPr txBox="1"/>
          <p:nvPr/>
        </p:nvSpPr>
        <p:spPr>
          <a:xfrm>
            <a:off x="576320" y="3407763"/>
            <a:ext cx="1935376" cy="242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F8A8D5"/>
                </a:solidFill>
                <a:latin typeface="Arial"/>
                <a:ea typeface="Arial"/>
                <a:cs typeface="Arial"/>
                <a:sym typeface="Arial"/>
              </a:rPr>
              <a:t>Service Three</a:t>
            </a:r>
            <a:endParaRPr sz="700"/>
          </a:p>
        </p:txBody>
      </p:sp>
      <p:sp>
        <p:nvSpPr>
          <p:cNvPr id="291" name="Google Shape;291;p34"/>
          <p:cNvSpPr txBox="1"/>
          <p:nvPr/>
        </p:nvSpPr>
        <p:spPr>
          <a:xfrm>
            <a:off x="4980436" y="3407763"/>
            <a:ext cx="2016377" cy="242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F8A8D5"/>
                </a:solidFill>
                <a:latin typeface="Arial"/>
                <a:ea typeface="Arial"/>
                <a:cs typeface="Arial"/>
                <a:sym typeface="Arial"/>
              </a:rPr>
              <a:t>Service Four</a:t>
            </a:r>
            <a:endParaRPr sz="700"/>
          </a:p>
        </p:txBody>
      </p:sp>
      <p:sp>
        <p:nvSpPr>
          <p:cNvPr id="292" name="Google Shape;292;p34"/>
          <p:cNvSpPr txBox="1"/>
          <p:nvPr/>
        </p:nvSpPr>
        <p:spPr>
          <a:xfrm>
            <a:off x="576320" y="2251943"/>
            <a:ext cx="1935376" cy="4200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Elaborate on what you want to discuss. </a:t>
            </a:r>
            <a:endParaRPr sz="700"/>
          </a:p>
        </p:txBody>
      </p:sp>
      <p:sp>
        <p:nvSpPr>
          <p:cNvPr id="293" name="Google Shape;293;p34"/>
          <p:cNvSpPr txBox="1"/>
          <p:nvPr/>
        </p:nvSpPr>
        <p:spPr>
          <a:xfrm>
            <a:off x="4980436" y="2251943"/>
            <a:ext cx="1935376" cy="4200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Elaborate on what you want to discuss. </a:t>
            </a:r>
            <a:endParaRPr sz="700"/>
          </a:p>
        </p:txBody>
      </p:sp>
      <p:sp>
        <p:nvSpPr>
          <p:cNvPr id="294" name="Google Shape;294;p34"/>
          <p:cNvSpPr txBox="1"/>
          <p:nvPr/>
        </p:nvSpPr>
        <p:spPr>
          <a:xfrm>
            <a:off x="576320" y="3748541"/>
            <a:ext cx="1990059" cy="4200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Elaborate on what you want to discuss. </a:t>
            </a:r>
            <a:endParaRPr sz="700"/>
          </a:p>
        </p:txBody>
      </p:sp>
      <p:sp>
        <p:nvSpPr>
          <p:cNvPr id="295" name="Google Shape;295;p34"/>
          <p:cNvSpPr txBox="1"/>
          <p:nvPr/>
        </p:nvSpPr>
        <p:spPr>
          <a:xfrm>
            <a:off x="4980437" y="3748541"/>
            <a:ext cx="1990059" cy="4200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Elaborate on what you want to discuss. </a:t>
            </a:r>
            <a:endParaRPr sz="700"/>
          </a:p>
        </p:txBody>
      </p:sp>
      <p:pic>
        <p:nvPicPr>
          <p:cNvPr id="296" name="Google Shape;296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7016954" y="-149956"/>
            <a:ext cx="2337151" cy="2116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71791" y="3650650"/>
            <a:ext cx="2939143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89864" y="3444231"/>
            <a:ext cx="2802938" cy="2135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7040477">
            <a:off x="4217706" y="-398239"/>
            <a:ext cx="1112777" cy="1369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3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821305" y="4272827"/>
            <a:ext cx="1789931" cy="1806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3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957289">
            <a:off x="7507651" y="4114800"/>
            <a:ext cx="1567364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3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9318" y="-233147"/>
            <a:ext cx="1870669" cy="104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3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-5472742">
            <a:off x="3222587" y="1911942"/>
            <a:ext cx="779128" cy="662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3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flipH="1" rot="6684676">
            <a:off x="3222587" y="3242500"/>
            <a:ext cx="779128" cy="662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889712">
            <a:off x="4509433" y="3564357"/>
            <a:ext cx="1376881" cy="177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61188" y="-513905"/>
            <a:ext cx="2474874" cy="2437752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35"/>
          <p:cNvSpPr/>
          <p:nvPr/>
        </p:nvSpPr>
        <p:spPr>
          <a:xfrm>
            <a:off x="5499303" y="43486"/>
            <a:ext cx="3380151" cy="5218894"/>
          </a:xfrm>
          <a:custGeom>
            <a:rect b="b" l="l" r="r" t="t"/>
            <a:pathLst>
              <a:path extrusionOk="0" h="3388362" w="2194560">
                <a:moveTo>
                  <a:pt x="3810" y="317501"/>
                </a:moveTo>
                <a:cubicBezTo>
                  <a:pt x="13970" y="425451"/>
                  <a:pt x="16510" y="533401"/>
                  <a:pt x="17780" y="642621"/>
                </a:cubicBezTo>
                <a:cubicBezTo>
                  <a:pt x="24130" y="1036321"/>
                  <a:pt x="21590" y="1430021"/>
                  <a:pt x="17780" y="1823721"/>
                </a:cubicBezTo>
                <a:cubicBezTo>
                  <a:pt x="13970" y="2218691"/>
                  <a:pt x="8890" y="2613661"/>
                  <a:pt x="8890" y="3009901"/>
                </a:cubicBezTo>
                <a:cubicBezTo>
                  <a:pt x="8890" y="3013711"/>
                  <a:pt x="8890" y="3017521"/>
                  <a:pt x="7620" y="3021331"/>
                </a:cubicBezTo>
                <a:cubicBezTo>
                  <a:pt x="11430" y="3022601"/>
                  <a:pt x="15240" y="3025141"/>
                  <a:pt x="19050" y="3027681"/>
                </a:cubicBezTo>
                <a:cubicBezTo>
                  <a:pt x="24130" y="3031491"/>
                  <a:pt x="27940" y="3037841"/>
                  <a:pt x="33020" y="3044191"/>
                </a:cubicBezTo>
                <a:cubicBezTo>
                  <a:pt x="44450" y="3058161"/>
                  <a:pt x="55880" y="3072131"/>
                  <a:pt x="66040" y="3086101"/>
                </a:cubicBezTo>
                <a:cubicBezTo>
                  <a:pt x="77470" y="3102611"/>
                  <a:pt x="88900" y="3117851"/>
                  <a:pt x="100330" y="3134361"/>
                </a:cubicBezTo>
                <a:cubicBezTo>
                  <a:pt x="105410" y="3141981"/>
                  <a:pt x="110490" y="3149601"/>
                  <a:pt x="115570" y="3155951"/>
                </a:cubicBezTo>
                <a:cubicBezTo>
                  <a:pt x="119380" y="3161031"/>
                  <a:pt x="125730" y="3163571"/>
                  <a:pt x="129540" y="3167381"/>
                </a:cubicBezTo>
                <a:cubicBezTo>
                  <a:pt x="142240" y="3177541"/>
                  <a:pt x="156210" y="3187701"/>
                  <a:pt x="168910" y="3197861"/>
                </a:cubicBezTo>
                <a:cubicBezTo>
                  <a:pt x="181610" y="3208021"/>
                  <a:pt x="194310" y="3216911"/>
                  <a:pt x="209550" y="3223261"/>
                </a:cubicBezTo>
                <a:cubicBezTo>
                  <a:pt x="243840" y="3238501"/>
                  <a:pt x="276860" y="3255011"/>
                  <a:pt x="311150" y="3270251"/>
                </a:cubicBezTo>
                <a:cubicBezTo>
                  <a:pt x="330200" y="3279141"/>
                  <a:pt x="349250" y="3286761"/>
                  <a:pt x="369570" y="3295651"/>
                </a:cubicBezTo>
                <a:cubicBezTo>
                  <a:pt x="370840" y="3296921"/>
                  <a:pt x="374650" y="3295651"/>
                  <a:pt x="375920" y="3295651"/>
                </a:cubicBezTo>
                <a:lnTo>
                  <a:pt x="383540" y="3295651"/>
                </a:lnTo>
                <a:lnTo>
                  <a:pt x="384810" y="3296921"/>
                </a:lnTo>
                <a:cubicBezTo>
                  <a:pt x="387350" y="3290571"/>
                  <a:pt x="389890" y="3285491"/>
                  <a:pt x="393700" y="3279141"/>
                </a:cubicBezTo>
                <a:cubicBezTo>
                  <a:pt x="397510" y="3274061"/>
                  <a:pt x="400050" y="3265171"/>
                  <a:pt x="408940" y="3265171"/>
                </a:cubicBezTo>
                <a:cubicBezTo>
                  <a:pt x="408940" y="3265171"/>
                  <a:pt x="410210" y="3265171"/>
                  <a:pt x="410210" y="3263901"/>
                </a:cubicBezTo>
                <a:cubicBezTo>
                  <a:pt x="414020" y="3257551"/>
                  <a:pt x="420370" y="3256281"/>
                  <a:pt x="427990" y="3255011"/>
                </a:cubicBezTo>
                <a:cubicBezTo>
                  <a:pt x="435610" y="3253741"/>
                  <a:pt x="441960" y="3249931"/>
                  <a:pt x="448310" y="3247391"/>
                </a:cubicBezTo>
                <a:cubicBezTo>
                  <a:pt x="449580" y="3247391"/>
                  <a:pt x="449580" y="3246121"/>
                  <a:pt x="450850" y="3246121"/>
                </a:cubicBezTo>
                <a:cubicBezTo>
                  <a:pt x="459740" y="3248661"/>
                  <a:pt x="466090" y="3242311"/>
                  <a:pt x="473710" y="3239771"/>
                </a:cubicBezTo>
                <a:lnTo>
                  <a:pt x="474980" y="3239771"/>
                </a:lnTo>
                <a:cubicBezTo>
                  <a:pt x="482600" y="3239771"/>
                  <a:pt x="488950" y="3235961"/>
                  <a:pt x="496570" y="3234691"/>
                </a:cubicBezTo>
                <a:cubicBezTo>
                  <a:pt x="502920" y="3233421"/>
                  <a:pt x="509270" y="3233421"/>
                  <a:pt x="515620" y="3229611"/>
                </a:cubicBezTo>
                <a:cubicBezTo>
                  <a:pt x="521970" y="3225801"/>
                  <a:pt x="529590" y="3223261"/>
                  <a:pt x="535940" y="3220721"/>
                </a:cubicBezTo>
                <a:cubicBezTo>
                  <a:pt x="542290" y="3218181"/>
                  <a:pt x="548640" y="3216911"/>
                  <a:pt x="554990" y="3214371"/>
                </a:cubicBezTo>
                <a:lnTo>
                  <a:pt x="561340" y="3214371"/>
                </a:lnTo>
                <a:cubicBezTo>
                  <a:pt x="567690" y="3214371"/>
                  <a:pt x="572770" y="3214371"/>
                  <a:pt x="577850" y="3210561"/>
                </a:cubicBezTo>
                <a:lnTo>
                  <a:pt x="580390" y="3210561"/>
                </a:lnTo>
                <a:cubicBezTo>
                  <a:pt x="586740" y="3210561"/>
                  <a:pt x="594360" y="3211831"/>
                  <a:pt x="600710" y="3211831"/>
                </a:cubicBezTo>
                <a:lnTo>
                  <a:pt x="605790" y="3211831"/>
                </a:lnTo>
                <a:cubicBezTo>
                  <a:pt x="612140" y="3210561"/>
                  <a:pt x="614680" y="3215641"/>
                  <a:pt x="618490" y="3218181"/>
                </a:cubicBezTo>
                <a:cubicBezTo>
                  <a:pt x="624840" y="3225801"/>
                  <a:pt x="632460" y="3227071"/>
                  <a:pt x="642620" y="3225801"/>
                </a:cubicBezTo>
                <a:cubicBezTo>
                  <a:pt x="651510" y="3224531"/>
                  <a:pt x="659130" y="3223261"/>
                  <a:pt x="668020" y="3223261"/>
                </a:cubicBezTo>
                <a:cubicBezTo>
                  <a:pt x="671830" y="3223261"/>
                  <a:pt x="676910" y="3224531"/>
                  <a:pt x="680720" y="3225801"/>
                </a:cubicBezTo>
                <a:cubicBezTo>
                  <a:pt x="684530" y="3227071"/>
                  <a:pt x="687070" y="3228341"/>
                  <a:pt x="690880" y="3229611"/>
                </a:cubicBezTo>
                <a:lnTo>
                  <a:pt x="694690" y="3233421"/>
                </a:lnTo>
                <a:cubicBezTo>
                  <a:pt x="694690" y="3233421"/>
                  <a:pt x="695960" y="3237231"/>
                  <a:pt x="697230" y="3238501"/>
                </a:cubicBezTo>
                <a:cubicBezTo>
                  <a:pt x="699770" y="3239771"/>
                  <a:pt x="702310" y="3239771"/>
                  <a:pt x="703580" y="3241041"/>
                </a:cubicBezTo>
                <a:lnTo>
                  <a:pt x="704850" y="3242311"/>
                </a:lnTo>
                <a:cubicBezTo>
                  <a:pt x="711200" y="3238501"/>
                  <a:pt x="713740" y="3244851"/>
                  <a:pt x="717550" y="3246121"/>
                </a:cubicBezTo>
                <a:cubicBezTo>
                  <a:pt x="722630" y="3248661"/>
                  <a:pt x="726440" y="3251201"/>
                  <a:pt x="731520" y="3255011"/>
                </a:cubicBezTo>
                <a:cubicBezTo>
                  <a:pt x="731520" y="3253741"/>
                  <a:pt x="731520" y="3252471"/>
                  <a:pt x="732790" y="3251201"/>
                </a:cubicBezTo>
                <a:cubicBezTo>
                  <a:pt x="740410" y="3252471"/>
                  <a:pt x="749300" y="3252471"/>
                  <a:pt x="756920" y="3257551"/>
                </a:cubicBezTo>
                <a:cubicBezTo>
                  <a:pt x="758190" y="3255011"/>
                  <a:pt x="760730" y="3252471"/>
                  <a:pt x="763270" y="3249931"/>
                </a:cubicBezTo>
                <a:cubicBezTo>
                  <a:pt x="763270" y="3249931"/>
                  <a:pt x="763270" y="3248661"/>
                  <a:pt x="764540" y="3248661"/>
                </a:cubicBezTo>
                <a:cubicBezTo>
                  <a:pt x="770890" y="3247391"/>
                  <a:pt x="774700" y="3243581"/>
                  <a:pt x="775970" y="3237231"/>
                </a:cubicBezTo>
                <a:cubicBezTo>
                  <a:pt x="777240" y="3234691"/>
                  <a:pt x="777240" y="3232151"/>
                  <a:pt x="777240" y="3230881"/>
                </a:cubicBezTo>
                <a:cubicBezTo>
                  <a:pt x="782320" y="3228341"/>
                  <a:pt x="786130" y="3225801"/>
                  <a:pt x="791210" y="3223261"/>
                </a:cubicBezTo>
                <a:lnTo>
                  <a:pt x="791210" y="3220721"/>
                </a:lnTo>
                <a:cubicBezTo>
                  <a:pt x="787400" y="3214371"/>
                  <a:pt x="787400" y="3213101"/>
                  <a:pt x="793750" y="3210561"/>
                </a:cubicBezTo>
                <a:cubicBezTo>
                  <a:pt x="795020" y="3209291"/>
                  <a:pt x="795020" y="3208021"/>
                  <a:pt x="796290" y="3208021"/>
                </a:cubicBezTo>
                <a:cubicBezTo>
                  <a:pt x="798830" y="3206751"/>
                  <a:pt x="801370" y="3205481"/>
                  <a:pt x="802640" y="3204211"/>
                </a:cubicBezTo>
                <a:cubicBezTo>
                  <a:pt x="802640" y="3204211"/>
                  <a:pt x="802640" y="3205481"/>
                  <a:pt x="803910" y="3205481"/>
                </a:cubicBezTo>
                <a:lnTo>
                  <a:pt x="803910" y="3202941"/>
                </a:lnTo>
                <a:cubicBezTo>
                  <a:pt x="811530" y="3200401"/>
                  <a:pt x="819150" y="3197861"/>
                  <a:pt x="826770" y="3194051"/>
                </a:cubicBezTo>
                <a:cubicBezTo>
                  <a:pt x="830580" y="3191511"/>
                  <a:pt x="834390" y="3190241"/>
                  <a:pt x="839470" y="3192781"/>
                </a:cubicBezTo>
                <a:cubicBezTo>
                  <a:pt x="842010" y="3194051"/>
                  <a:pt x="844550" y="3192781"/>
                  <a:pt x="847090" y="3191511"/>
                </a:cubicBezTo>
                <a:cubicBezTo>
                  <a:pt x="853440" y="3188971"/>
                  <a:pt x="859790" y="3187701"/>
                  <a:pt x="866140" y="3185161"/>
                </a:cubicBezTo>
                <a:cubicBezTo>
                  <a:pt x="871220" y="3183891"/>
                  <a:pt x="875030" y="3181351"/>
                  <a:pt x="880110" y="3178811"/>
                </a:cubicBezTo>
                <a:cubicBezTo>
                  <a:pt x="880110" y="3178811"/>
                  <a:pt x="881380" y="3176271"/>
                  <a:pt x="880110" y="3175001"/>
                </a:cubicBezTo>
                <a:cubicBezTo>
                  <a:pt x="880110" y="3173731"/>
                  <a:pt x="878840" y="3171191"/>
                  <a:pt x="878840" y="3169921"/>
                </a:cubicBezTo>
                <a:cubicBezTo>
                  <a:pt x="882650" y="3167381"/>
                  <a:pt x="885190" y="3164841"/>
                  <a:pt x="887730" y="3164841"/>
                </a:cubicBezTo>
                <a:cubicBezTo>
                  <a:pt x="891540" y="3163571"/>
                  <a:pt x="896620" y="3163571"/>
                  <a:pt x="901700" y="3162301"/>
                </a:cubicBezTo>
                <a:cubicBezTo>
                  <a:pt x="905510" y="3150871"/>
                  <a:pt x="913130" y="3148331"/>
                  <a:pt x="922020" y="3152141"/>
                </a:cubicBezTo>
                <a:lnTo>
                  <a:pt x="924560" y="3149601"/>
                </a:lnTo>
                <a:cubicBezTo>
                  <a:pt x="925830" y="3150871"/>
                  <a:pt x="925830" y="3150871"/>
                  <a:pt x="925830" y="3152141"/>
                </a:cubicBezTo>
                <a:cubicBezTo>
                  <a:pt x="929640" y="3149601"/>
                  <a:pt x="933450" y="3147061"/>
                  <a:pt x="937260" y="3145791"/>
                </a:cubicBezTo>
                <a:cubicBezTo>
                  <a:pt x="941070" y="3143251"/>
                  <a:pt x="944880" y="3140711"/>
                  <a:pt x="949960" y="3143251"/>
                </a:cubicBezTo>
                <a:cubicBezTo>
                  <a:pt x="949960" y="3136901"/>
                  <a:pt x="953770" y="3136901"/>
                  <a:pt x="957580" y="3138171"/>
                </a:cubicBezTo>
                <a:cubicBezTo>
                  <a:pt x="960120" y="3138171"/>
                  <a:pt x="963930" y="3136901"/>
                  <a:pt x="966470" y="3135632"/>
                </a:cubicBezTo>
                <a:cubicBezTo>
                  <a:pt x="967740" y="3135632"/>
                  <a:pt x="970280" y="3134361"/>
                  <a:pt x="971550" y="3135632"/>
                </a:cubicBezTo>
                <a:cubicBezTo>
                  <a:pt x="976630" y="3139442"/>
                  <a:pt x="984250" y="3140711"/>
                  <a:pt x="989330" y="3147061"/>
                </a:cubicBezTo>
                <a:cubicBezTo>
                  <a:pt x="993140" y="3152141"/>
                  <a:pt x="999490" y="3154682"/>
                  <a:pt x="1002030" y="3162301"/>
                </a:cubicBezTo>
                <a:cubicBezTo>
                  <a:pt x="1003300" y="3164841"/>
                  <a:pt x="1008380" y="3167381"/>
                  <a:pt x="1010920" y="3168651"/>
                </a:cubicBezTo>
                <a:cubicBezTo>
                  <a:pt x="1010920" y="3168651"/>
                  <a:pt x="1012190" y="3168651"/>
                  <a:pt x="1013460" y="3169921"/>
                </a:cubicBezTo>
                <a:cubicBezTo>
                  <a:pt x="1014730" y="3173732"/>
                  <a:pt x="1018540" y="3172461"/>
                  <a:pt x="1021080" y="3171192"/>
                </a:cubicBezTo>
                <a:cubicBezTo>
                  <a:pt x="1023620" y="3171192"/>
                  <a:pt x="1026160" y="3169921"/>
                  <a:pt x="1027430" y="3173732"/>
                </a:cubicBezTo>
                <a:cubicBezTo>
                  <a:pt x="1027430" y="3175002"/>
                  <a:pt x="1031240" y="3176271"/>
                  <a:pt x="1032510" y="3177542"/>
                </a:cubicBezTo>
                <a:cubicBezTo>
                  <a:pt x="1036320" y="3180082"/>
                  <a:pt x="1040130" y="3182621"/>
                  <a:pt x="1042670" y="3185162"/>
                </a:cubicBezTo>
                <a:cubicBezTo>
                  <a:pt x="1043940" y="3186432"/>
                  <a:pt x="1045210" y="3187702"/>
                  <a:pt x="1045210" y="3188972"/>
                </a:cubicBezTo>
                <a:cubicBezTo>
                  <a:pt x="1045210" y="3192782"/>
                  <a:pt x="1049020" y="3195322"/>
                  <a:pt x="1052830" y="3195322"/>
                </a:cubicBezTo>
                <a:cubicBezTo>
                  <a:pt x="1057910" y="3196592"/>
                  <a:pt x="1061720" y="3196592"/>
                  <a:pt x="1066800" y="3197862"/>
                </a:cubicBezTo>
                <a:cubicBezTo>
                  <a:pt x="1068070" y="3197862"/>
                  <a:pt x="1068070" y="3200402"/>
                  <a:pt x="1069340" y="3200402"/>
                </a:cubicBezTo>
                <a:cubicBezTo>
                  <a:pt x="1070610" y="3202942"/>
                  <a:pt x="1071880" y="3206752"/>
                  <a:pt x="1076960" y="3204212"/>
                </a:cubicBezTo>
                <a:cubicBezTo>
                  <a:pt x="1079500" y="3202942"/>
                  <a:pt x="1087120" y="3205482"/>
                  <a:pt x="1088390" y="3208022"/>
                </a:cubicBezTo>
                <a:cubicBezTo>
                  <a:pt x="1090930" y="3216912"/>
                  <a:pt x="1099820" y="3216912"/>
                  <a:pt x="1106170" y="3219452"/>
                </a:cubicBezTo>
                <a:cubicBezTo>
                  <a:pt x="1107440" y="3219452"/>
                  <a:pt x="1108710" y="3219452"/>
                  <a:pt x="1108710" y="3220722"/>
                </a:cubicBezTo>
                <a:cubicBezTo>
                  <a:pt x="1112520" y="3225802"/>
                  <a:pt x="1117600" y="3227072"/>
                  <a:pt x="1122680" y="3229612"/>
                </a:cubicBezTo>
                <a:cubicBezTo>
                  <a:pt x="1127760" y="3232152"/>
                  <a:pt x="1132840" y="3237232"/>
                  <a:pt x="1137920" y="3242312"/>
                </a:cubicBezTo>
                <a:lnTo>
                  <a:pt x="1144270" y="3248662"/>
                </a:lnTo>
                <a:cubicBezTo>
                  <a:pt x="1145540" y="3249932"/>
                  <a:pt x="1146810" y="3249932"/>
                  <a:pt x="1148080" y="3249932"/>
                </a:cubicBezTo>
                <a:cubicBezTo>
                  <a:pt x="1151890" y="3249932"/>
                  <a:pt x="1155700" y="3248662"/>
                  <a:pt x="1158240" y="3252472"/>
                </a:cubicBezTo>
                <a:cubicBezTo>
                  <a:pt x="1158240" y="3252472"/>
                  <a:pt x="1159510" y="3253742"/>
                  <a:pt x="1160780" y="3253742"/>
                </a:cubicBezTo>
                <a:cubicBezTo>
                  <a:pt x="1170940" y="3252472"/>
                  <a:pt x="1177290" y="3258822"/>
                  <a:pt x="1183640" y="3265172"/>
                </a:cubicBezTo>
                <a:cubicBezTo>
                  <a:pt x="1186180" y="3267712"/>
                  <a:pt x="1191260" y="3268982"/>
                  <a:pt x="1193800" y="3268982"/>
                </a:cubicBezTo>
                <a:cubicBezTo>
                  <a:pt x="1201420" y="3271522"/>
                  <a:pt x="1210310" y="3272792"/>
                  <a:pt x="1216660" y="3277872"/>
                </a:cubicBezTo>
                <a:cubicBezTo>
                  <a:pt x="1220470" y="3280412"/>
                  <a:pt x="1225550" y="3284222"/>
                  <a:pt x="1229360" y="3284222"/>
                </a:cubicBezTo>
                <a:cubicBezTo>
                  <a:pt x="1235710" y="3284222"/>
                  <a:pt x="1238250" y="3289302"/>
                  <a:pt x="1240790" y="3293112"/>
                </a:cubicBezTo>
                <a:cubicBezTo>
                  <a:pt x="1248410" y="3294382"/>
                  <a:pt x="1256030" y="3294382"/>
                  <a:pt x="1259840" y="3302002"/>
                </a:cubicBezTo>
                <a:cubicBezTo>
                  <a:pt x="1259840" y="3303272"/>
                  <a:pt x="1261110" y="3303272"/>
                  <a:pt x="1262380" y="3303272"/>
                </a:cubicBezTo>
                <a:cubicBezTo>
                  <a:pt x="1267460" y="3304542"/>
                  <a:pt x="1272540" y="3305812"/>
                  <a:pt x="1277620" y="3308352"/>
                </a:cubicBezTo>
                <a:cubicBezTo>
                  <a:pt x="1280160" y="3309622"/>
                  <a:pt x="1282700" y="3312162"/>
                  <a:pt x="1286510" y="3314702"/>
                </a:cubicBezTo>
                <a:cubicBezTo>
                  <a:pt x="1287780" y="3314702"/>
                  <a:pt x="1287780" y="3315972"/>
                  <a:pt x="1289050" y="3315972"/>
                </a:cubicBezTo>
                <a:cubicBezTo>
                  <a:pt x="1297940" y="3315972"/>
                  <a:pt x="1300480" y="3322322"/>
                  <a:pt x="1305560" y="3327402"/>
                </a:cubicBezTo>
                <a:cubicBezTo>
                  <a:pt x="1313180" y="3333752"/>
                  <a:pt x="1322070" y="3340102"/>
                  <a:pt x="1328420" y="3347722"/>
                </a:cubicBezTo>
                <a:cubicBezTo>
                  <a:pt x="1332230" y="3352802"/>
                  <a:pt x="1338580" y="3355342"/>
                  <a:pt x="1342390" y="3357882"/>
                </a:cubicBezTo>
                <a:lnTo>
                  <a:pt x="1350010" y="3361692"/>
                </a:lnTo>
                <a:cubicBezTo>
                  <a:pt x="1352550" y="3364232"/>
                  <a:pt x="1355090" y="3366772"/>
                  <a:pt x="1358900" y="3369312"/>
                </a:cubicBezTo>
                <a:cubicBezTo>
                  <a:pt x="1362710" y="3370582"/>
                  <a:pt x="1363980" y="3375662"/>
                  <a:pt x="1369060" y="3374392"/>
                </a:cubicBezTo>
                <a:cubicBezTo>
                  <a:pt x="1371600" y="3374392"/>
                  <a:pt x="1374140" y="3375662"/>
                  <a:pt x="1376680" y="3376932"/>
                </a:cubicBezTo>
                <a:cubicBezTo>
                  <a:pt x="1380490" y="3379472"/>
                  <a:pt x="1381760" y="3382012"/>
                  <a:pt x="1386840" y="3382012"/>
                </a:cubicBezTo>
                <a:cubicBezTo>
                  <a:pt x="1389380" y="3382012"/>
                  <a:pt x="1391920" y="3384552"/>
                  <a:pt x="1393190" y="3385822"/>
                </a:cubicBezTo>
                <a:cubicBezTo>
                  <a:pt x="1399540" y="3388362"/>
                  <a:pt x="1405890" y="3388362"/>
                  <a:pt x="1409700" y="3380742"/>
                </a:cubicBezTo>
                <a:lnTo>
                  <a:pt x="1410970" y="3379472"/>
                </a:lnTo>
                <a:cubicBezTo>
                  <a:pt x="1416050" y="3382012"/>
                  <a:pt x="1416050" y="3376932"/>
                  <a:pt x="1417320" y="3374392"/>
                </a:cubicBezTo>
                <a:cubicBezTo>
                  <a:pt x="1418590" y="3373122"/>
                  <a:pt x="1421130" y="3371852"/>
                  <a:pt x="1422400" y="3370582"/>
                </a:cubicBezTo>
                <a:cubicBezTo>
                  <a:pt x="1424940" y="3368042"/>
                  <a:pt x="1427480" y="3366772"/>
                  <a:pt x="1431290" y="3364232"/>
                </a:cubicBezTo>
                <a:cubicBezTo>
                  <a:pt x="1432560" y="3362962"/>
                  <a:pt x="1435100" y="3361692"/>
                  <a:pt x="1436370" y="3361692"/>
                </a:cubicBezTo>
                <a:cubicBezTo>
                  <a:pt x="1442720" y="3361692"/>
                  <a:pt x="1446530" y="3359152"/>
                  <a:pt x="1451610" y="3354072"/>
                </a:cubicBezTo>
                <a:cubicBezTo>
                  <a:pt x="1455420" y="3350262"/>
                  <a:pt x="1461770" y="3347722"/>
                  <a:pt x="1466850" y="3345182"/>
                </a:cubicBezTo>
                <a:cubicBezTo>
                  <a:pt x="1471930" y="3342642"/>
                  <a:pt x="1477010" y="3340102"/>
                  <a:pt x="1483360" y="3338832"/>
                </a:cubicBezTo>
                <a:cubicBezTo>
                  <a:pt x="1487170" y="3337562"/>
                  <a:pt x="1490980" y="3337562"/>
                  <a:pt x="1494790" y="3337562"/>
                </a:cubicBezTo>
                <a:lnTo>
                  <a:pt x="1497330" y="3337562"/>
                </a:lnTo>
                <a:cubicBezTo>
                  <a:pt x="1502410" y="3335021"/>
                  <a:pt x="1507490" y="3331212"/>
                  <a:pt x="1513840" y="3328671"/>
                </a:cubicBezTo>
                <a:lnTo>
                  <a:pt x="1517650" y="3328671"/>
                </a:lnTo>
                <a:cubicBezTo>
                  <a:pt x="1524000" y="3331212"/>
                  <a:pt x="1530350" y="3331212"/>
                  <a:pt x="1536700" y="3326131"/>
                </a:cubicBezTo>
                <a:cubicBezTo>
                  <a:pt x="1537970" y="3324861"/>
                  <a:pt x="1540510" y="3323591"/>
                  <a:pt x="1541780" y="3322321"/>
                </a:cubicBezTo>
                <a:cubicBezTo>
                  <a:pt x="1548130" y="3324862"/>
                  <a:pt x="1554480" y="3329942"/>
                  <a:pt x="1562100" y="3329942"/>
                </a:cubicBezTo>
                <a:cubicBezTo>
                  <a:pt x="1564640" y="3329942"/>
                  <a:pt x="1568450" y="3328671"/>
                  <a:pt x="1570990" y="3327401"/>
                </a:cubicBezTo>
                <a:cubicBezTo>
                  <a:pt x="1576070" y="3327401"/>
                  <a:pt x="1581150" y="3327401"/>
                  <a:pt x="1584960" y="3326131"/>
                </a:cubicBezTo>
                <a:cubicBezTo>
                  <a:pt x="1590040" y="3324861"/>
                  <a:pt x="1596390" y="3326131"/>
                  <a:pt x="1601470" y="3323591"/>
                </a:cubicBezTo>
                <a:cubicBezTo>
                  <a:pt x="1604010" y="3317241"/>
                  <a:pt x="1605280" y="3317241"/>
                  <a:pt x="1611630" y="3318511"/>
                </a:cubicBezTo>
                <a:cubicBezTo>
                  <a:pt x="1619250" y="3319781"/>
                  <a:pt x="1624330" y="3318511"/>
                  <a:pt x="1629410" y="3312161"/>
                </a:cubicBezTo>
                <a:cubicBezTo>
                  <a:pt x="1631950" y="3308351"/>
                  <a:pt x="1638300" y="3308351"/>
                  <a:pt x="1642110" y="3305811"/>
                </a:cubicBezTo>
                <a:cubicBezTo>
                  <a:pt x="1643380" y="3305811"/>
                  <a:pt x="1644650" y="3304541"/>
                  <a:pt x="1645920" y="3304541"/>
                </a:cubicBezTo>
                <a:cubicBezTo>
                  <a:pt x="1648460" y="3303271"/>
                  <a:pt x="1649730" y="3303271"/>
                  <a:pt x="1652270" y="3302001"/>
                </a:cubicBezTo>
                <a:cubicBezTo>
                  <a:pt x="1658620" y="3299461"/>
                  <a:pt x="1664970" y="3298191"/>
                  <a:pt x="1671320" y="3294381"/>
                </a:cubicBezTo>
                <a:cubicBezTo>
                  <a:pt x="1677670" y="3290571"/>
                  <a:pt x="1682750" y="3288031"/>
                  <a:pt x="1689100" y="3293111"/>
                </a:cubicBezTo>
                <a:lnTo>
                  <a:pt x="1691640" y="3293111"/>
                </a:lnTo>
                <a:cubicBezTo>
                  <a:pt x="1694180" y="3291841"/>
                  <a:pt x="1695450" y="3291841"/>
                  <a:pt x="1697990" y="3290571"/>
                </a:cubicBezTo>
                <a:cubicBezTo>
                  <a:pt x="1697990" y="3286761"/>
                  <a:pt x="1697990" y="3281681"/>
                  <a:pt x="1703070" y="3277871"/>
                </a:cubicBezTo>
                <a:cubicBezTo>
                  <a:pt x="1704340" y="3276601"/>
                  <a:pt x="1704340" y="3274061"/>
                  <a:pt x="1706880" y="3272791"/>
                </a:cubicBezTo>
                <a:cubicBezTo>
                  <a:pt x="1709420" y="3270251"/>
                  <a:pt x="1713230" y="3270251"/>
                  <a:pt x="1715770" y="3271521"/>
                </a:cubicBezTo>
                <a:cubicBezTo>
                  <a:pt x="1717040" y="3272791"/>
                  <a:pt x="1719580" y="3271521"/>
                  <a:pt x="1720849" y="3271521"/>
                </a:cubicBezTo>
                <a:cubicBezTo>
                  <a:pt x="1728470" y="3270251"/>
                  <a:pt x="1737360" y="3270251"/>
                  <a:pt x="1744979" y="3268981"/>
                </a:cubicBezTo>
                <a:cubicBezTo>
                  <a:pt x="1752599" y="3267710"/>
                  <a:pt x="1760219" y="3266440"/>
                  <a:pt x="1767839" y="3263901"/>
                </a:cubicBezTo>
                <a:cubicBezTo>
                  <a:pt x="1772919" y="3261360"/>
                  <a:pt x="1777999" y="3262631"/>
                  <a:pt x="1783079" y="3262631"/>
                </a:cubicBezTo>
                <a:cubicBezTo>
                  <a:pt x="1793239" y="3263901"/>
                  <a:pt x="1802129" y="3263901"/>
                  <a:pt x="1811019" y="3258821"/>
                </a:cubicBezTo>
                <a:lnTo>
                  <a:pt x="1808479" y="3256281"/>
                </a:lnTo>
                <a:cubicBezTo>
                  <a:pt x="1811019" y="3255010"/>
                  <a:pt x="1813559" y="3255010"/>
                  <a:pt x="1817369" y="3255010"/>
                </a:cubicBezTo>
                <a:cubicBezTo>
                  <a:pt x="1819909" y="3258820"/>
                  <a:pt x="1823719" y="3256281"/>
                  <a:pt x="1826259" y="3253740"/>
                </a:cubicBezTo>
                <a:cubicBezTo>
                  <a:pt x="1830069" y="3249930"/>
                  <a:pt x="1833879" y="3251200"/>
                  <a:pt x="1838959" y="3251200"/>
                </a:cubicBezTo>
                <a:cubicBezTo>
                  <a:pt x="1844039" y="3252470"/>
                  <a:pt x="1850389" y="3249930"/>
                  <a:pt x="1856739" y="3248660"/>
                </a:cubicBezTo>
                <a:cubicBezTo>
                  <a:pt x="1858009" y="3248660"/>
                  <a:pt x="1859279" y="3246120"/>
                  <a:pt x="1859279" y="3244850"/>
                </a:cubicBezTo>
                <a:cubicBezTo>
                  <a:pt x="1861819" y="3244850"/>
                  <a:pt x="1864359" y="3243580"/>
                  <a:pt x="1868169" y="3243580"/>
                </a:cubicBezTo>
                <a:lnTo>
                  <a:pt x="1873249" y="3243580"/>
                </a:lnTo>
                <a:cubicBezTo>
                  <a:pt x="1878329" y="3246120"/>
                  <a:pt x="1883409" y="3246120"/>
                  <a:pt x="1888489" y="3243580"/>
                </a:cubicBezTo>
                <a:cubicBezTo>
                  <a:pt x="1889759" y="3242310"/>
                  <a:pt x="1892299" y="3242310"/>
                  <a:pt x="1893569" y="3242310"/>
                </a:cubicBezTo>
                <a:cubicBezTo>
                  <a:pt x="1897379" y="3241040"/>
                  <a:pt x="1901189" y="3242310"/>
                  <a:pt x="1903729" y="3238500"/>
                </a:cubicBezTo>
                <a:cubicBezTo>
                  <a:pt x="1904999" y="3237230"/>
                  <a:pt x="1907539" y="3238500"/>
                  <a:pt x="1910079" y="3237230"/>
                </a:cubicBezTo>
                <a:lnTo>
                  <a:pt x="1946910" y="3237230"/>
                </a:lnTo>
                <a:cubicBezTo>
                  <a:pt x="1951990" y="3237230"/>
                  <a:pt x="1958340" y="3238500"/>
                  <a:pt x="1963420" y="3239770"/>
                </a:cubicBezTo>
                <a:cubicBezTo>
                  <a:pt x="1969770" y="3241040"/>
                  <a:pt x="1974850" y="3239770"/>
                  <a:pt x="1979930" y="3238500"/>
                </a:cubicBezTo>
                <a:lnTo>
                  <a:pt x="1988820" y="3238500"/>
                </a:lnTo>
                <a:cubicBezTo>
                  <a:pt x="1992630" y="3238500"/>
                  <a:pt x="1996440" y="3239770"/>
                  <a:pt x="2000250" y="3238500"/>
                </a:cubicBezTo>
                <a:cubicBezTo>
                  <a:pt x="2002790" y="3238500"/>
                  <a:pt x="2004060" y="3235960"/>
                  <a:pt x="2005330" y="3233420"/>
                </a:cubicBezTo>
                <a:cubicBezTo>
                  <a:pt x="2007870" y="3229610"/>
                  <a:pt x="2011680" y="3228340"/>
                  <a:pt x="2016760" y="3228340"/>
                </a:cubicBezTo>
                <a:cubicBezTo>
                  <a:pt x="2020570" y="3228340"/>
                  <a:pt x="2024380" y="3227070"/>
                  <a:pt x="2028190" y="3225800"/>
                </a:cubicBezTo>
                <a:lnTo>
                  <a:pt x="2030730" y="3225800"/>
                </a:lnTo>
                <a:cubicBezTo>
                  <a:pt x="2035810" y="3233420"/>
                  <a:pt x="2043430" y="3228340"/>
                  <a:pt x="2049780" y="3229610"/>
                </a:cubicBezTo>
                <a:lnTo>
                  <a:pt x="2052320" y="3229610"/>
                </a:lnTo>
                <a:cubicBezTo>
                  <a:pt x="2057399" y="3232150"/>
                  <a:pt x="2063749" y="3234690"/>
                  <a:pt x="2068830" y="3235960"/>
                </a:cubicBezTo>
                <a:cubicBezTo>
                  <a:pt x="2075180" y="3237230"/>
                  <a:pt x="2080260" y="3243580"/>
                  <a:pt x="2085340" y="3243580"/>
                </a:cubicBezTo>
                <a:cubicBezTo>
                  <a:pt x="2094230" y="3243580"/>
                  <a:pt x="2101850" y="3249930"/>
                  <a:pt x="2109470" y="3251200"/>
                </a:cubicBezTo>
                <a:cubicBezTo>
                  <a:pt x="2115820" y="3252470"/>
                  <a:pt x="2122170" y="3255010"/>
                  <a:pt x="2128520" y="3257550"/>
                </a:cubicBezTo>
                <a:cubicBezTo>
                  <a:pt x="2131060" y="3258820"/>
                  <a:pt x="2134870" y="3257550"/>
                  <a:pt x="2137410" y="3257550"/>
                </a:cubicBezTo>
                <a:cubicBezTo>
                  <a:pt x="2145030" y="3258820"/>
                  <a:pt x="2152649" y="3258820"/>
                  <a:pt x="2160270" y="3260090"/>
                </a:cubicBezTo>
                <a:lnTo>
                  <a:pt x="2161540" y="3260090"/>
                </a:lnTo>
                <a:cubicBezTo>
                  <a:pt x="2170430" y="3258820"/>
                  <a:pt x="2179320" y="3261360"/>
                  <a:pt x="2188210" y="3261360"/>
                </a:cubicBezTo>
                <a:cubicBezTo>
                  <a:pt x="2189480" y="3035300"/>
                  <a:pt x="2183130" y="2809240"/>
                  <a:pt x="2175510" y="2583181"/>
                </a:cubicBezTo>
                <a:cubicBezTo>
                  <a:pt x="2167890" y="2368551"/>
                  <a:pt x="2160270" y="2153920"/>
                  <a:pt x="2159000" y="1939291"/>
                </a:cubicBezTo>
                <a:cubicBezTo>
                  <a:pt x="2159000" y="1831341"/>
                  <a:pt x="2160270" y="1724661"/>
                  <a:pt x="2162810" y="1616711"/>
                </a:cubicBezTo>
                <a:cubicBezTo>
                  <a:pt x="2166620" y="1508761"/>
                  <a:pt x="2174240" y="1400811"/>
                  <a:pt x="2179320" y="1292861"/>
                </a:cubicBezTo>
                <a:cubicBezTo>
                  <a:pt x="2194560" y="951231"/>
                  <a:pt x="2185670" y="608331"/>
                  <a:pt x="2180590" y="266701"/>
                </a:cubicBezTo>
                <a:cubicBezTo>
                  <a:pt x="2176780" y="265431"/>
                  <a:pt x="2174240" y="264161"/>
                  <a:pt x="2171700" y="262891"/>
                </a:cubicBezTo>
                <a:cubicBezTo>
                  <a:pt x="2167890" y="260351"/>
                  <a:pt x="2164080" y="259081"/>
                  <a:pt x="2159000" y="260351"/>
                </a:cubicBezTo>
                <a:lnTo>
                  <a:pt x="2151380" y="260351"/>
                </a:lnTo>
                <a:cubicBezTo>
                  <a:pt x="2147570" y="260351"/>
                  <a:pt x="2142490" y="260351"/>
                  <a:pt x="2139950" y="265431"/>
                </a:cubicBezTo>
                <a:cubicBezTo>
                  <a:pt x="2139950" y="265431"/>
                  <a:pt x="2138680" y="266701"/>
                  <a:pt x="2137410" y="266701"/>
                </a:cubicBezTo>
                <a:lnTo>
                  <a:pt x="2132330" y="266701"/>
                </a:lnTo>
                <a:cubicBezTo>
                  <a:pt x="2131060" y="264161"/>
                  <a:pt x="2133600" y="259081"/>
                  <a:pt x="2127250" y="260351"/>
                </a:cubicBezTo>
                <a:cubicBezTo>
                  <a:pt x="2124710" y="260351"/>
                  <a:pt x="2120900" y="261621"/>
                  <a:pt x="2118360" y="261621"/>
                </a:cubicBezTo>
                <a:lnTo>
                  <a:pt x="2099310" y="261621"/>
                </a:lnTo>
                <a:cubicBezTo>
                  <a:pt x="2098040" y="259081"/>
                  <a:pt x="2096770" y="256541"/>
                  <a:pt x="2094230" y="252731"/>
                </a:cubicBezTo>
                <a:cubicBezTo>
                  <a:pt x="2092960" y="250191"/>
                  <a:pt x="2091690" y="248921"/>
                  <a:pt x="2087880" y="251461"/>
                </a:cubicBezTo>
                <a:cubicBezTo>
                  <a:pt x="2085340" y="252731"/>
                  <a:pt x="2084070" y="252731"/>
                  <a:pt x="2082800" y="250191"/>
                </a:cubicBezTo>
                <a:cubicBezTo>
                  <a:pt x="2078990" y="243841"/>
                  <a:pt x="2075180" y="238761"/>
                  <a:pt x="2067560" y="237491"/>
                </a:cubicBezTo>
                <a:cubicBezTo>
                  <a:pt x="2066290" y="237491"/>
                  <a:pt x="2065020" y="234950"/>
                  <a:pt x="2063750" y="233681"/>
                </a:cubicBezTo>
                <a:cubicBezTo>
                  <a:pt x="2061210" y="231141"/>
                  <a:pt x="2059940" y="228601"/>
                  <a:pt x="2056130" y="228601"/>
                </a:cubicBezTo>
                <a:cubicBezTo>
                  <a:pt x="2054860" y="228601"/>
                  <a:pt x="2052320" y="226061"/>
                  <a:pt x="2052320" y="224791"/>
                </a:cubicBezTo>
                <a:cubicBezTo>
                  <a:pt x="2051050" y="219711"/>
                  <a:pt x="2051050" y="215901"/>
                  <a:pt x="2051050" y="210821"/>
                </a:cubicBezTo>
                <a:cubicBezTo>
                  <a:pt x="2049780" y="205741"/>
                  <a:pt x="2047240" y="200661"/>
                  <a:pt x="2043430" y="198121"/>
                </a:cubicBezTo>
                <a:cubicBezTo>
                  <a:pt x="2037080" y="194311"/>
                  <a:pt x="2032000" y="189231"/>
                  <a:pt x="2025650" y="185421"/>
                </a:cubicBezTo>
                <a:cubicBezTo>
                  <a:pt x="2024380" y="184151"/>
                  <a:pt x="2021840" y="182881"/>
                  <a:pt x="2019300" y="182881"/>
                </a:cubicBezTo>
                <a:cubicBezTo>
                  <a:pt x="2015490" y="181611"/>
                  <a:pt x="2011680" y="180341"/>
                  <a:pt x="2007870" y="180341"/>
                </a:cubicBezTo>
                <a:cubicBezTo>
                  <a:pt x="2004060" y="180341"/>
                  <a:pt x="1998980" y="180341"/>
                  <a:pt x="1995170" y="182881"/>
                </a:cubicBezTo>
                <a:cubicBezTo>
                  <a:pt x="1987550" y="186691"/>
                  <a:pt x="1981200" y="181611"/>
                  <a:pt x="1974850" y="181611"/>
                </a:cubicBezTo>
                <a:cubicBezTo>
                  <a:pt x="1968500" y="180341"/>
                  <a:pt x="1962150" y="177801"/>
                  <a:pt x="1957070" y="176531"/>
                </a:cubicBezTo>
                <a:lnTo>
                  <a:pt x="1940560" y="176531"/>
                </a:lnTo>
                <a:cubicBezTo>
                  <a:pt x="1926590" y="179071"/>
                  <a:pt x="1915160" y="171451"/>
                  <a:pt x="1901190" y="170181"/>
                </a:cubicBezTo>
                <a:cubicBezTo>
                  <a:pt x="1897380" y="170181"/>
                  <a:pt x="1893570" y="166371"/>
                  <a:pt x="1889760" y="163831"/>
                </a:cubicBezTo>
                <a:cubicBezTo>
                  <a:pt x="1887220" y="161291"/>
                  <a:pt x="1884680" y="161291"/>
                  <a:pt x="1880870" y="162561"/>
                </a:cubicBezTo>
                <a:cubicBezTo>
                  <a:pt x="1875790" y="163831"/>
                  <a:pt x="1870710" y="162561"/>
                  <a:pt x="1865630" y="163831"/>
                </a:cubicBezTo>
                <a:cubicBezTo>
                  <a:pt x="1858010" y="166371"/>
                  <a:pt x="1851660" y="160021"/>
                  <a:pt x="1844040" y="160021"/>
                </a:cubicBezTo>
                <a:cubicBezTo>
                  <a:pt x="1837690" y="161291"/>
                  <a:pt x="1831340" y="161291"/>
                  <a:pt x="1824990" y="162561"/>
                </a:cubicBezTo>
                <a:lnTo>
                  <a:pt x="1809750" y="166371"/>
                </a:lnTo>
                <a:cubicBezTo>
                  <a:pt x="1799590" y="171451"/>
                  <a:pt x="1791970" y="165101"/>
                  <a:pt x="1783080" y="162561"/>
                </a:cubicBezTo>
                <a:cubicBezTo>
                  <a:pt x="1776730" y="161291"/>
                  <a:pt x="1772920" y="158751"/>
                  <a:pt x="1767840" y="154941"/>
                </a:cubicBezTo>
                <a:cubicBezTo>
                  <a:pt x="1762760" y="151131"/>
                  <a:pt x="1757680" y="154941"/>
                  <a:pt x="1753870" y="154941"/>
                </a:cubicBezTo>
                <a:cubicBezTo>
                  <a:pt x="1750060" y="154941"/>
                  <a:pt x="1747520" y="158751"/>
                  <a:pt x="1744980" y="160021"/>
                </a:cubicBezTo>
                <a:cubicBezTo>
                  <a:pt x="1741170" y="161291"/>
                  <a:pt x="1737360" y="161291"/>
                  <a:pt x="1733550" y="161291"/>
                </a:cubicBezTo>
                <a:cubicBezTo>
                  <a:pt x="1729740" y="161291"/>
                  <a:pt x="1724660" y="160021"/>
                  <a:pt x="1720850" y="161291"/>
                </a:cubicBezTo>
                <a:cubicBezTo>
                  <a:pt x="1714500" y="163831"/>
                  <a:pt x="1709420" y="167641"/>
                  <a:pt x="1704340" y="170181"/>
                </a:cubicBezTo>
                <a:cubicBezTo>
                  <a:pt x="1703070" y="171451"/>
                  <a:pt x="1701800" y="172721"/>
                  <a:pt x="1700530" y="172721"/>
                </a:cubicBezTo>
                <a:cubicBezTo>
                  <a:pt x="1691640" y="177801"/>
                  <a:pt x="1681480" y="179071"/>
                  <a:pt x="1670050" y="179071"/>
                </a:cubicBezTo>
                <a:cubicBezTo>
                  <a:pt x="1663700" y="179071"/>
                  <a:pt x="1657350" y="179071"/>
                  <a:pt x="1651000" y="177801"/>
                </a:cubicBezTo>
                <a:cubicBezTo>
                  <a:pt x="1647190" y="177801"/>
                  <a:pt x="1644650" y="173991"/>
                  <a:pt x="1642110" y="173991"/>
                </a:cubicBezTo>
                <a:cubicBezTo>
                  <a:pt x="1633220" y="172720"/>
                  <a:pt x="1625600" y="172720"/>
                  <a:pt x="1616710" y="172720"/>
                </a:cubicBezTo>
                <a:cubicBezTo>
                  <a:pt x="1615440" y="172720"/>
                  <a:pt x="1614170" y="173991"/>
                  <a:pt x="1612900" y="173991"/>
                </a:cubicBezTo>
                <a:cubicBezTo>
                  <a:pt x="1607820" y="176530"/>
                  <a:pt x="1602740" y="180341"/>
                  <a:pt x="1597660" y="182880"/>
                </a:cubicBezTo>
                <a:cubicBezTo>
                  <a:pt x="1588770" y="185420"/>
                  <a:pt x="1579880" y="187960"/>
                  <a:pt x="1570990" y="189230"/>
                </a:cubicBezTo>
                <a:lnTo>
                  <a:pt x="1567180" y="189230"/>
                </a:lnTo>
                <a:cubicBezTo>
                  <a:pt x="1559560" y="185420"/>
                  <a:pt x="1553210" y="189230"/>
                  <a:pt x="1545590" y="190501"/>
                </a:cubicBezTo>
                <a:cubicBezTo>
                  <a:pt x="1537970" y="193041"/>
                  <a:pt x="1530350" y="196851"/>
                  <a:pt x="1522730" y="199391"/>
                </a:cubicBezTo>
                <a:cubicBezTo>
                  <a:pt x="1520190" y="200661"/>
                  <a:pt x="1517650" y="199391"/>
                  <a:pt x="1515110" y="198120"/>
                </a:cubicBezTo>
                <a:cubicBezTo>
                  <a:pt x="1511300" y="196850"/>
                  <a:pt x="1508760" y="196850"/>
                  <a:pt x="1506220" y="199391"/>
                </a:cubicBezTo>
                <a:cubicBezTo>
                  <a:pt x="1504950" y="200661"/>
                  <a:pt x="1503680" y="200661"/>
                  <a:pt x="1502410" y="200661"/>
                </a:cubicBezTo>
                <a:cubicBezTo>
                  <a:pt x="1498600" y="201931"/>
                  <a:pt x="1494790" y="201931"/>
                  <a:pt x="1492250" y="203201"/>
                </a:cubicBezTo>
                <a:cubicBezTo>
                  <a:pt x="1487170" y="207011"/>
                  <a:pt x="1482090" y="205741"/>
                  <a:pt x="1477010" y="208281"/>
                </a:cubicBezTo>
                <a:cubicBezTo>
                  <a:pt x="1471930" y="210821"/>
                  <a:pt x="1466850" y="210821"/>
                  <a:pt x="1463040" y="214631"/>
                </a:cubicBezTo>
                <a:cubicBezTo>
                  <a:pt x="1461770" y="215901"/>
                  <a:pt x="1459230" y="215901"/>
                  <a:pt x="1456690" y="215901"/>
                </a:cubicBezTo>
                <a:cubicBezTo>
                  <a:pt x="1450340" y="217171"/>
                  <a:pt x="1445260" y="220981"/>
                  <a:pt x="1441450" y="226061"/>
                </a:cubicBezTo>
                <a:cubicBezTo>
                  <a:pt x="1436370" y="231141"/>
                  <a:pt x="1431290" y="234951"/>
                  <a:pt x="1426210" y="238761"/>
                </a:cubicBezTo>
                <a:cubicBezTo>
                  <a:pt x="1424940" y="240031"/>
                  <a:pt x="1421130" y="240031"/>
                  <a:pt x="1419860" y="240031"/>
                </a:cubicBezTo>
                <a:cubicBezTo>
                  <a:pt x="1414780" y="240031"/>
                  <a:pt x="1409700" y="238761"/>
                  <a:pt x="1405890" y="237491"/>
                </a:cubicBezTo>
                <a:cubicBezTo>
                  <a:pt x="1403350" y="237491"/>
                  <a:pt x="1402080" y="236220"/>
                  <a:pt x="1399540" y="236220"/>
                </a:cubicBezTo>
                <a:cubicBezTo>
                  <a:pt x="1391920" y="240030"/>
                  <a:pt x="1383030" y="237491"/>
                  <a:pt x="1375410" y="237491"/>
                </a:cubicBezTo>
                <a:cubicBezTo>
                  <a:pt x="1374140" y="237491"/>
                  <a:pt x="1371600" y="236220"/>
                  <a:pt x="1370330" y="234950"/>
                </a:cubicBezTo>
                <a:cubicBezTo>
                  <a:pt x="1365250" y="231141"/>
                  <a:pt x="1360170" y="231141"/>
                  <a:pt x="1355090" y="233680"/>
                </a:cubicBezTo>
                <a:cubicBezTo>
                  <a:pt x="1351280" y="234950"/>
                  <a:pt x="1347470" y="234950"/>
                  <a:pt x="1344930" y="232410"/>
                </a:cubicBezTo>
                <a:cubicBezTo>
                  <a:pt x="1339850" y="228600"/>
                  <a:pt x="1333500" y="226060"/>
                  <a:pt x="1327150" y="224790"/>
                </a:cubicBezTo>
                <a:cubicBezTo>
                  <a:pt x="1322070" y="223520"/>
                  <a:pt x="1316990" y="220980"/>
                  <a:pt x="1311910" y="218440"/>
                </a:cubicBezTo>
                <a:cubicBezTo>
                  <a:pt x="1309370" y="217170"/>
                  <a:pt x="1306830" y="218440"/>
                  <a:pt x="1304290" y="218440"/>
                </a:cubicBezTo>
                <a:cubicBezTo>
                  <a:pt x="1301750" y="218440"/>
                  <a:pt x="1300480" y="219710"/>
                  <a:pt x="1297940" y="219710"/>
                </a:cubicBezTo>
                <a:cubicBezTo>
                  <a:pt x="1290320" y="220980"/>
                  <a:pt x="1282700" y="223520"/>
                  <a:pt x="1276350" y="222250"/>
                </a:cubicBezTo>
                <a:cubicBezTo>
                  <a:pt x="1267461" y="219710"/>
                  <a:pt x="1258570" y="220980"/>
                  <a:pt x="1250950" y="215900"/>
                </a:cubicBezTo>
                <a:cubicBezTo>
                  <a:pt x="1247140" y="213360"/>
                  <a:pt x="1245870" y="215900"/>
                  <a:pt x="1243330" y="215900"/>
                </a:cubicBezTo>
                <a:cubicBezTo>
                  <a:pt x="1242061" y="215900"/>
                  <a:pt x="1240791" y="215900"/>
                  <a:pt x="1238250" y="217170"/>
                </a:cubicBezTo>
                <a:cubicBezTo>
                  <a:pt x="1236980" y="220980"/>
                  <a:pt x="1231900" y="223520"/>
                  <a:pt x="1225550" y="220980"/>
                </a:cubicBezTo>
                <a:cubicBezTo>
                  <a:pt x="1221740" y="219710"/>
                  <a:pt x="1219200" y="219710"/>
                  <a:pt x="1215390" y="220980"/>
                </a:cubicBezTo>
                <a:cubicBezTo>
                  <a:pt x="1211580" y="222250"/>
                  <a:pt x="1207770" y="222250"/>
                  <a:pt x="1202690" y="223520"/>
                </a:cubicBezTo>
                <a:lnTo>
                  <a:pt x="1201420" y="223520"/>
                </a:lnTo>
                <a:cubicBezTo>
                  <a:pt x="1191260" y="229870"/>
                  <a:pt x="1181100" y="224791"/>
                  <a:pt x="1169670" y="224791"/>
                </a:cubicBezTo>
                <a:lnTo>
                  <a:pt x="1163320" y="224791"/>
                </a:lnTo>
                <a:cubicBezTo>
                  <a:pt x="1155700" y="226061"/>
                  <a:pt x="1151890" y="219711"/>
                  <a:pt x="1146810" y="215900"/>
                </a:cubicBezTo>
                <a:cubicBezTo>
                  <a:pt x="1141730" y="212090"/>
                  <a:pt x="1136650" y="207010"/>
                  <a:pt x="1131570" y="204470"/>
                </a:cubicBezTo>
                <a:cubicBezTo>
                  <a:pt x="1130300" y="203200"/>
                  <a:pt x="1126490" y="204470"/>
                  <a:pt x="1123950" y="204470"/>
                </a:cubicBezTo>
                <a:lnTo>
                  <a:pt x="1112520" y="204470"/>
                </a:lnTo>
                <a:lnTo>
                  <a:pt x="1111250" y="203200"/>
                </a:lnTo>
                <a:cubicBezTo>
                  <a:pt x="1102361" y="205741"/>
                  <a:pt x="1097280" y="200660"/>
                  <a:pt x="1090930" y="195580"/>
                </a:cubicBezTo>
                <a:cubicBezTo>
                  <a:pt x="1087120" y="193040"/>
                  <a:pt x="1082041" y="190500"/>
                  <a:pt x="1078230" y="189230"/>
                </a:cubicBezTo>
                <a:cubicBezTo>
                  <a:pt x="1073150" y="186690"/>
                  <a:pt x="1066800" y="185420"/>
                  <a:pt x="1064261" y="179070"/>
                </a:cubicBezTo>
                <a:cubicBezTo>
                  <a:pt x="1062991" y="176530"/>
                  <a:pt x="1060450" y="176530"/>
                  <a:pt x="1059180" y="173990"/>
                </a:cubicBezTo>
                <a:cubicBezTo>
                  <a:pt x="1057911" y="171450"/>
                  <a:pt x="1056641" y="168910"/>
                  <a:pt x="1056641" y="167640"/>
                </a:cubicBezTo>
                <a:cubicBezTo>
                  <a:pt x="1056641" y="165100"/>
                  <a:pt x="1057911" y="162560"/>
                  <a:pt x="1059180" y="160020"/>
                </a:cubicBezTo>
                <a:cubicBezTo>
                  <a:pt x="1060450" y="156210"/>
                  <a:pt x="1057911" y="152400"/>
                  <a:pt x="1054100" y="149860"/>
                </a:cubicBezTo>
                <a:cubicBezTo>
                  <a:pt x="1052830" y="148590"/>
                  <a:pt x="1050290" y="148590"/>
                  <a:pt x="1050290" y="147320"/>
                </a:cubicBezTo>
                <a:cubicBezTo>
                  <a:pt x="1047750" y="139700"/>
                  <a:pt x="1041400" y="137160"/>
                  <a:pt x="1036320" y="130810"/>
                </a:cubicBezTo>
                <a:cubicBezTo>
                  <a:pt x="1032510" y="127000"/>
                  <a:pt x="1029970" y="121920"/>
                  <a:pt x="1027430" y="116840"/>
                </a:cubicBezTo>
                <a:cubicBezTo>
                  <a:pt x="1024891" y="114300"/>
                  <a:pt x="1023620" y="111760"/>
                  <a:pt x="1019811" y="109220"/>
                </a:cubicBezTo>
                <a:cubicBezTo>
                  <a:pt x="1010921" y="105410"/>
                  <a:pt x="1002030" y="101600"/>
                  <a:pt x="993141" y="96520"/>
                </a:cubicBezTo>
                <a:cubicBezTo>
                  <a:pt x="993141" y="106680"/>
                  <a:pt x="990601" y="104140"/>
                  <a:pt x="989330" y="101600"/>
                </a:cubicBezTo>
                <a:cubicBezTo>
                  <a:pt x="989330" y="97790"/>
                  <a:pt x="986791" y="96520"/>
                  <a:pt x="982980" y="96520"/>
                </a:cubicBezTo>
                <a:cubicBezTo>
                  <a:pt x="982980" y="96520"/>
                  <a:pt x="981711" y="96520"/>
                  <a:pt x="981711" y="95250"/>
                </a:cubicBezTo>
                <a:cubicBezTo>
                  <a:pt x="980441" y="87630"/>
                  <a:pt x="974091" y="90170"/>
                  <a:pt x="970280" y="88900"/>
                </a:cubicBezTo>
                <a:cubicBezTo>
                  <a:pt x="967741" y="87630"/>
                  <a:pt x="965200" y="86360"/>
                  <a:pt x="962661" y="87630"/>
                </a:cubicBezTo>
                <a:cubicBezTo>
                  <a:pt x="957580" y="88900"/>
                  <a:pt x="953771" y="85090"/>
                  <a:pt x="948691" y="83820"/>
                </a:cubicBezTo>
                <a:cubicBezTo>
                  <a:pt x="947421" y="83820"/>
                  <a:pt x="946151" y="83820"/>
                  <a:pt x="944880" y="85090"/>
                </a:cubicBezTo>
                <a:cubicBezTo>
                  <a:pt x="942341" y="87630"/>
                  <a:pt x="939800" y="87630"/>
                  <a:pt x="935991" y="85090"/>
                </a:cubicBezTo>
                <a:cubicBezTo>
                  <a:pt x="930911" y="81280"/>
                  <a:pt x="925830" y="81280"/>
                  <a:pt x="919480" y="83820"/>
                </a:cubicBezTo>
                <a:cubicBezTo>
                  <a:pt x="916941" y="85090"/>
                  <a:pt x="914400" y="85090"/>
                  <a:pt x="911861" y="83820"/>
                </a:cubicBezTo>
                <a:cubicBezTo>
                  <a:pt x="906780" y="81280"/>
                  <a:pt x="901700" y="77470"/>
                  <a:pt x="895350" y="74930"/>
                </a:cubicBezTo>
                <a:cubicBezTo>
                  <a:pt x="894080" y="74930"/>
                  <a:pt x="892811" y="73660"/>
                  <a:pt x="891540" y="73660"/>
                </a:cubicBezTo>
                <a:cubicBezTo>
                  <a:pt x="883920" y="74930"/>
                  <a:pt x="877570" y="72390"/>
                  <a:pt x="869950" y="74930"/>
                </a:cubicBezTo>
                <a:cubicBezTo>
                  <a:pt x="866140" y="76200"/>
                  <a:pt x="861061" y="76200"/>
                  <a:pt x="858520" y="81280"/>
                </a:cubicBezTo>
                <a:cubicBezTo>
                  <a:pt x="857250" y="82550"/>
                  <a:pt x="853440" y="82550"/>
                  <a:pt x="850900" y="83820"/>
                </a:cubicBezTo>
                <a:cubicBezTo>
                  <a:pt x="844550" y="85090"/>
                  <a:pt x="838200" y="86360"/>
                  <a:pt x="831850" y="83820"/>
                </a:cubicBezTo>
                <a:cubicBezTo>
                  <a:pt x="826770" y="81280"/>
                  <a:pt x="820420" y="82550"/>
                  <a:pt x="815340" y="81280"/>
                </a:cubicBezTo>
                <a:cubicBezTo>
                  <a:pt x="811530" y="80010"/>
                  <a:pt x="808990" y="77470"/>
                  <a:pt x="806450" y="76200"/>
                </a:cubicBezTo>
                <a:cubicBezTo>
                  <a:pt x="805180" y="74930"/>
                  <a:pt x="803910" y="73660"/>
                  <a:pt x="802640" y="73660"/>
                </a:cubicBezTo>
                <a:cubicBezTo>
                  <a:pt x="795020" y="71120"/>
                  <a:pt x="788670" y="66040"/>
                  <a:pt x="784860" y="59690"/>
                </a:cubicBezTo>
                <a:cubicBezTo>
                  <a:pt x="782320" y="55880"/>
                  <a:pt x="778510" y="52070"/>
                  <a:pt x="775970" y="48260"/>
                </a:cubicBezTo>
                <a:cubicBezTo>
                  <a:pt x="767080" y="45720"/>
                  <a:pt x="768350" y="35560"/>
                  <a:pt x="763270" y="30480"/>
                </a:cubicBezTo>
                <a:cubicBezTo>
                  <a:pt x="759460" y="25400"/>
                  <a:pt x="755650" y="22860"/>
                  <a:pt x="749300" y="21590"/>
                </a:cubicBezTo>
                <a:lnTo>
                  <a:pt x="748030" y="21590"/>
                </a:lnTo>
                <a:cubicBezTo>
                  <a:pt x="741680" y="16510"/>
                  <a:pt x="735330" y="20320"/>
                  <a:pt x="727710" y="20320"/>
                </a:cubicBezTo>
                <a:cubicBezTo>
                  <a:pt x="725170" y="20320"/>
                  <a:pt x="721360" y="17780"/>
                  <a:pt x="718820" y="16510"/>
                </a:cubicBezTo>
                <a:cubicBezTo>
                  <a:pt x="717550" y="13970"/>
                  <a:pt x="716280" y="12700"/>
                  <a:pt x="715010" y="12700"/>
                </a:cubicBezTo>
                <a:cubicBezTo>
                  <a:pt x="707390" y="11430"/>
                  <a:pt x="701040" y="6350"/>
                  <a:pt x="694690" y="0"/>
                </a:cubicBezTo>
                <a:cubicBezTo>
                  <a:pt x="692150" y="1270"/>
                  <a:pt x="689610" y="2540"/>
                  <a:pt x="687070" y="2540"/>
                </a:cubicBezTo>
                <a:cubicBezTo>
                  <a:pt x="684530" y="3810"/>
                  <a:pt x="680720" y="3810"/>
                  <a:pt x="676910" y="3810"/>
                </a:cubicBezTo>
                <a:cubicBezTo>
                  <a:pt x="671830" y="2540"/>
                  <a:pt x="666750" y="3810"/>
                  <a:pt x="661670" y="7620"/>
                </a:cubicBezTo>
                <a:cubicBezTo>
                  <a:pt x="659130" y="8890"/>
                  <a:pt x="657860" y="10160"/>
                  <a:pt x="655320" y="11430"/>
                </a:cubicBezTo>
                <a:cubicBezTo>
                  <a:pt x="652780" y="12700"/>
                  <a:pt x="651510" y="15240"/>
                  <a:pt x="648970" y="16510"/>
                </a:cubicBezTo>
                <a:cubicBezTo>
                  <a:pt x="647700" y="17780"/>
                  <a:pt x="645160" y="17780"/>
                  <a:pt x="643890" y="19050"/>
                </a:cubicBezTo>
                <a:lnTo>
                  <a:pt x="636270" y="22860"/>
                </a:lnTo>
                <a:cubicBezTo>
                  <a:pt x="636270" y="22860"/>
                  <a:pt x="635000" y="24130"/>
                  <a:pt x="635000" y="22860"/>
                </a:cubicBezTo>
                <a:cubicBezTo>
                  <a:pt x="629920" y="20320"/>
                  <a:pt x="626110" y="25400"/>
                  <a:pt x="622300" y="27940"/>
                </a:cubicBezTo>
                <a:cubicBezTo>
                  <a:pt x="618490" y="30480"/>
                  <a:pt x="613410" y="30480"/>
                  <a:pt x="609600" y="33020"/>
                </a:cubicBezTo>
                <a:lnTo>
                  <a:pt x="608330" y="33020"/>
                </a:lnTo>
                <a:cubicBezTo>
                  <a:pt x="601980" y="34290"/>
                  <a:pt x="595630" y="36830"/>
                  <a:pt x="589280" y="38100"/>
                </a:cubicBezTo>
                <a:cubicBezTo>
                  <a:pt x="586740" y="38100"/>
                  <a:pt x="585470" y="39370"/>
                  <a:pt x="582930" y="40640"/>
                </a:cubicBezTo>
                <a:cubicBezTo>
                  <a:pt x="579120" y="41910"/>
                  <a:pt x="575310" y="44450"/>
                  <a:pt x="571500" y="45720"/>
                </a:cubicBezTo>
                <a:cubicBezTo>
                  <a:pt x="568960" y="46990"/>
                  <a:pt x="565150" y="48260"/>
                  <a:pt x="562610" y="49530"/>
                </a:cubicBezTo>
                <a:lnTo>
                  <a:pt x="558800" y="49530"/>
                </a:lnTo>
                <a:cubicBezTo>
                  <a:pt x="558800" y="49530"/>
                  <a:pt x="556260" y="49530"/>
                  <a:pt x="554990" y="52070"/>
                </a:cubicBezTo>
                <a:cubicBezTo>
                  <a:pt x="549910" y="49530"/>
                  <a:pt x="543560" y="48260"/>
                  <a:pt x="538480" y="45720"/>
                </a:cubicBezTo>
                <a:cubicBezTo>
                  <a:pt x="534670" y="44450"/>
                  <a:pt x="525780" y="46990"/>
                  <a:pt x="523240" y="50800"/>
                </a:cubicBezTo>
                <a:cubicBezTo>
                  <a:pt x="521970" y="52070"/>
                  <a:pt x="520700" y="53340"/>
                  <a:pt x="519430" y="53340"/>
                </a:cubicBezTo>
                <a:cubicBezTo>
                  <a:pt x="518160" y="53340"/>
                  <a:pt x="515620" y="52070"/>
                  <a:pt x="514350" y="52070"/>
                </a:cubicBezTo>
                <a:cubicBezTo>
                  <a:pt x="513080" y="52070"/>
                  <a:pt x="511810" y="53340"/>
                  <a:pt x="509270" y="53340"/>
                </a:cubicBezTo>
                <a:cubicBezTo>
                  <a:pt x="509270" y="54610"/>
                  <a:pt x="510540" y="55880"/>
                  <a:pt x="510540" y="57150"/>
                </a:cubicBezTo>
                <a:cubicBezTo>
                  <a:pt x="506730" y="58420"/>
                  <a:pt x="500380" y="68580"/>
                  <a:pt x="500380" y="73660"/>
                </a:cubicBezTo>
                <a:cubicBezTo>
                  <a:pt x="494030" y="76200"/>
                  <a:pt x="486410" y="77470"/>
                  <a:pt x="483870" y="85090"/>
                </a:cubicBezTo>
                <a:cubicBezTo>
                  <a:pt x="483870" y="86360"/>
                  <a:pt x="482600" y="86360"/>
                  <a:pt x="482600" y="87630"/>
                </a:cubicBezTo>
                <a:cubicBezTo>
                  <a:pt x="474980" y="88900"/>
                  <a:pt x="473710" y="96520"/>
                  <a:pt x="469900" y="102870"/>
                </a:cubicBezTo>
                <a:lnTo>
                  <a:pt x="469900" y="105410"/>
                </a:lnTo>
                <a:cubicBezTo>
                  <a:pt x="468630" y="105410"/>
                  <a:pt x="467360" y="106680"/>
                  <a:pt x="466090" y="106680"/>
                </a:cubicBezTo>
                <a:cubicBezTo>
                  <a:pt x="461010" y="109220"/>
                  <a:pt x="458470" y="113030"/>
                  <a:pt x="457200" y="119380"/>
                </a:cubicBezTo>
                <a:cubicBezTo>
                  <a:pt x="455930" y="125730"/>
                  <a:pt x="455930" y="130810"/>
                  <a:pt x="454660" y="137160"/>
                </a:cubicBezTo>
                <a:cubicBezTo>
                  <a:pt x="452120" y="135890"/>
                  <a:pt x="448310" y="138430"/>
                  <a:pt x="447040" y="134620"/>
                </a:cubicBezTo>
                <a:lnTo>
                  <a:pt x="444500" y="134620"/>
                </a:lnTo>
                <a:cubicBezTo>
                  <a:pt x="440690" y="139700"/>
                  <a:pt x="436880" y="144780"/>
                  <a:pt x="433070" y="148590"/>
                </a:cubicBezTo>
                <a:cubicBezTo>
                  <a:pt x="429260" y="151130"/>
                  <a:pt x="425450" y="152400"/>
                  <a:pt x="420370" y="154940"/>
                </a:cubicBezTo>
                <a:lnTo>
                  <a:pt x="420370" y="157480"/>
                </a:lnTo>
                <a:cubicBezTo>
                  <a:pt x="415290" y="156210"/>
                  <a:pt x="411480" y="154940"/>
                  <a:pt x="407670" y="152400"/>
                </a:cubicBezTo>
                <a:cubicBezTo>
                  <a:pt x="406400" y="152400"/>
                  <a:pt x="405130" y="151130"/>
                  <a:pt x="405130" y="151130"/>
                </a:cubicBezTo>
                <a:cubicBezTo>
                  <a:pt x="403860" y="151130"/>
                  <a:pt x="403860" y="149860"/>
                  <a:pt x="403860" y="149860"/>
                </a:cubicBezTo>
                <a:cubicBezTo>
                  <a:pt x="402590" y="149860"/>
                  <a:pt x="402590" y="151130"/>
                  <a:pt x="402590" y="152400"/>
                </a:cubicBezTo>
                <a:cubicBezTo>
                  <a:pt x="402590" y="157480"/>
                  <a:pt x="400050" y="156210"/>
                  <a:pt x="397510" y="154940"/>
                </a:cubicBezTo>
                <a:cubicBezTo>
                  <a:pt x="394970" y="153670"/>
                  <a:pt x="392430" y="153670"/>
                  <a:pt x="391160" y="157480"/>
                </a:cubicBezTo>
                <a:cubicBezTo>
                  <a:pt x="391160" y="158750"/>
                  <a:pt x="389890" y="160020"/>
                  <a:pt x="388620" y="160020"/>
                </a:cubicBezTo>
                <a:cubicBezTo>
                  <a:pt x="384810" y="161290"/>
                  <a:pt x="381000" y="162560"/>
                  <a:pt x="379730" y="166370"/>
                </a:cubicBezTo>
                <a:cubicBezTo>
                  <a:pt x="378460" y="168910"/>
                  <a:pt x="377190" y="170180"/>
                  <a:pt x="374650" y="172720"/>
                </a:cubicBezTo>
                <a:lnTo>
                  <a:pt x="355600" y="172720"/>
                </a:lnTo>
                <a:cubicBezTo>
                  <a:pt x="353060" y="172720"/>
                  <a:pt x="350520" y="172720"/>
                  <a:pt x="347980" y="173990"/>
                </a:cubicBezTo>
                <a:cubicBezTo>
                  <a:pt x="345440" y="173990"/>
                  <a:pt x="342900" y="175260"/>
                  <a:pt x="339090" y="176530"/>
                </a:cubicBezTo>
                <a:cubicBezTo>
                  <a:pt x="336550" y="177800"/>
                  <a:pt x="332740" y="180340"/>
                  <a:pt x="330200" y="181610"/>
                </a:cubicBezTo>
                <a:cubicBezTo>
                  <a:pt x="328930" y="182880"/>
                  <a:pt x="327660" y="182880"/>
                  <a:pt x="326390" y="182880"/>
                </a:cubicBezTo>
                <a:cubicBezTo>
                  <a:pt x="320040" y="182880"/>
                  <a:pt x="316230" y="186690"/>
                  <a:pt x="312420" y="190500"/>
                </a:cubicBezTo>
                <a:cubicBezTo>
                  <a:pt x="308610" y="193040"/>
                  <a:pt x="306070" y="196850"/>
                  <a:pt x="302260" y="199390"/>
                </a:cubicBezTo>
                <a:cubicBezTo>
                  <a:pt x="299720" y="200660"/>
                  <a:pt x="297180" y="201930"/>
                  <a:pt x="295910" y="203200"/>
                </a:cubicBezTo>
                <a:cubicBezTo>
                  <a:pt x="293370" y="204470"/>
                  <a:pt x="292100" y="207010"/>
                  <a:pt x="289560" y="207010"/>
                </a:cubicBezTo>
                <a:cubicBezTo>
                  <a:pt x="287020" y="208280"/>
                  <a:pt x="283210" y="208280"/>
                  <a:pt x="280670" y="207010"/>
                </a:cubicBezTo>
                <a:cubicBezTo>
                  <a:pt x="276860" y="204470"/>
                  <a:pt x="273050" y="207010"/>
                  <a:pt x="270510" y="208280"/>
                </a:cubicBezTo>
                <a:cubicBezTo>
                  <a:pt x="266700" y="209550"/>
                  <a:pt x="264160" y="212090"/>
                  <a:pt x="261620" y="213360"/>
                </a:cubicBezTo>
                <a:cubicBezTo>
                  <a:pt x="262890" y="214630"/>
                  <a:pt x="262890" y="215900"/>
                  <a:pt x="264160" y="217170"/>
                </a:cubicBezTo>
                <a:lnTo>
                  <a:pt x="260350" y="217170"/>
                </a:lnTo>
                <a:cubicBezTo>
                  <a:pt x="260350" y="218440"/>
                  <a:pt x="259080" y="219710"/>
                  <a:pt x="259080" y="220980"/>
                </a:cubicBezTo>
                <a:cubicBezTo>
                  <a:pt x="257810" y="220980"/>
                  <a:pt x="256540" y="219710"/>
                  <a:pt x="256540" y="219710"/>
                </a:cubicBezTo>
                <a:cubicBezTo>
                  <a:pt x="252730" y="222250"/>
                  <a:pt x="248920" y="224790"/>
                  <a:pt x="245110" y="226060"/>
                </a:cubicBezTo>
                <a:cubicBezTo>
                  <a:pt x="243840" y="226060"/>
                  <a:pt x="242570" y="227330"/>
                  <a:pt x="242570" y="227330"/>
                </a:cubicBezTo>
                <a:cubicBezTo>
                  <a:pt x="237490" y="226060"/>
                  <a:pt x="231140" y="227330"/>
                  <a:pt x="227330" y="223520"/>
                </a:cubicBezTo>
                <a:cubicBezTo>
                  <a:pt x="224790" y="220980"/>
                  <a:pt x="220980" y="219710"/>
                  <a:pt x="218440" y="217170"/>
                </a:cubicBezTo>
                <a:cubicBezTo>
                  <a:pt x="214630" y="214630"/>
                  <a:pt x="209550" y="215900"/>
                  <a:pt x="205740" y="222250"/>
                </a:cubicBezTo>
                <a:lnTo>
                  <a:pt x="187960" y="204470"/>
                </a:lnTo>
                <a:cubicBezTo>
                  <a:pt x="186690" y="205740"/>
                  <a:pt x="184150" y="207010"/>
                  <a:pt x="182880" y="208280"/>
                </a:cubicBezTo>
                <a:cubicBezTo>
                  <a:pt x="181610" y="208280"/>
                  <a:pt x="181610" y="209550"/>
                  <a:pt x="180340" y="209550"/>
                </a:cubicBezTo>
                <a:cubicBezTo>
                  <a:pt x="175260" y="210820"/>
                  <a:pt x="170180" y="212090"/>
                  <a:pt x="163830" y="213360"/>
                </a:cubicBezTo>
                <a:cubicBezTo>
                  <a:pt x="160020" y="214630"/>
                  <a:pt x="157480" y="215900"/>
                  <a:pt x="157480" y="220980"/>
                </a:cubicBezTo>
                <a:cubicBezTo>
                  <a:pt x="152400" y="223520"/>
                  <a:pt x="147320" y="222250"/>
                  <a:pt x="143510" y="227330"/>
                </a:cubicBezTo>
                <a:lnTo>
                  <a:pt x="139700" y="227330"/>
                </a:lnTo>
                <a:cubicBezTo>
                  <a:pt x="132080" y="223520"/>
                  <a:pt x="125730" y="224790"/>
                  <a:pt x="120650" y="231140"/>
                </a:cubicBezTo>
                <a:cubicBezTo>
                  <a:pt x="119380" y="232410"/>
                  <a:pt x="118110" y="232410"/>
                  <a:pt x="115570" y="232410"/>
                </a:cubicBezTo>
                <a:cubicBezTo>
                  <a:pt x="109220" y="231140"/>
                  <a:pt x="104140" y="234950"/>
                  <a:pt x="99060" y="238760"/>
                </a:cubicBezTo>
                <a:cubicBezTo>
                  <a:pt x="96520" y="241300"/>
                  <a:pt x="93980" y="242570"/>
                  <a:pt x="90170" y="242570"/>
                </a:cubicBezTo>
                <a:cubicBezTo>
                  <a:pt x="83820" y="243840"/>
                  <a:pt x="78740" y="243840"/>
                  <a:pt x="72390" y="243840"/>
                </a:cubicBezTo>
                <a:cubicBezTo>
                  <a:pt x="72390" y="243840"/>
                  <a:pt x="71120" y="243840"/>
                  <a:pt x="71120" y="245110"/>
                </a:cubicBezTo>
                <a:cubicBezTo>
                  <a:pt x="66040" y="251460"/>
                  <a:pt x="59690" y="251460"/>
                  <a:pt x="52070" y="251460"/>
                </a:cubicBezTo>
                <a:cubicBezTo>
                  <a:pt x="44450" y="251460"/>
                  <a:pt x="36830" y="252730"/>
                  <a:pt x="30480" y="259080"/>
                </a:cubicBezTo>
                <a:cubicBezTo>
                  <a:pt x="26670" y="262890"/>
                  <a:pt x="21590" y="265430"/>
                  <a:pt x="16510" y="269240"/>
                </a:cubicBezTo>
                <a:cubicBezTo>
                  <a:pt x="15240" y="269240"/>
                  <a:pt x="13970" y="270510"/>
                  <a:pt x="13970" y="270510"/>
                </a:cubicBezTo>
                <a:cubicBezTo>
                  <a:pt x="10160" y="270510"/>
                  <a:pt x="5080" y="269240"/>
                  <a:pt x="1270" y="269240"/>
                </a:cubicBezTo>
                <a:cubicBezTo>
                  <a:pt x="0" y="284480"/>
                  <a:pt x="2540" y="300990"/>
                  <a:pt x="3810" y="317500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61002" r="-61002" t="0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35"/>
          <p:cNvSpPr txBox="1"/>
          <p:nvPr/>
        </p:nvSpPr>
        <p:spPr>
          <a:xfrm>
            <a:off x="523875" y="509588"/>
            <a:ext cx="3396287" cy="576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800" u="none" cap="none" strike="noStrike">
                <a:solidFill>
                  <a:srgbClr val="8A9CE8"/>
                </a:solidFill>
                <a:latin typeface="Sansita ExtraBold"/>
                <a:ea typeface="Sansita ExtraBold"/>
                <a:cs typeface="Sansita ExtraBold"/>
                <a:sym typeface="Sansita ExtraBold"/>
              </a:rPr>
              <a:t>Our Project</a:t>
            </a:r>
            <a:endParaRPr sz="700"/>
          </a:p>
        </p:txBody>
      </p:sp>
      <p:sp>
        <p:nvSpPr>
          <p:cNvPr id="313" name="Google Shape;313;p35"/>
          <p:cNvSpPr txBox="1"/>
          <p:nvPr/>
        </p:nvSpPr>
        <p:spPr>
          <a:xfrm>
            <a:off x="523875" y="3619935"/>
            <a:ext cx="2746314" cy="412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YEAR: 2022</a:t>
            </a:r>
            <a:endParaRPr sz="700"/>
          </a:p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ROLE: WRITE YOUR ROLE</a:t>
            </a:r>
            <a:endParaRPr sz="700"/>
          </a:p>
        </p:txBody>
      </p:sp>
      <p:sp>
        <p:nvSpPr>
          <p:cNvPr id="314" name="Google Shape;314;p35"/>
          <p:cNvSpPr txBox="1"/>
          <p:nvPr/>
        </p:nvSpPr>
        <p:spPr>
          <a:xfrm>
            <a:off x="523875" y="1968775"/>
            <a:ext cx="3452151" cy="12506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Presentations are communication tools that can be used as demonstrations, lectures, speeches, reports, and more. It is mostly presented before an audience. It serves a variety of purposes, making presentations powerful tools for convincing and teaching.</a:t>
            </a:r>
            <a:endParaRPr sz="700"/>
          </a:p>
        </p:txBody>
      </p:sp>
      <p:pic>
        <p:nvPicPr>
          <p:cNvPr id="315" name="Google Shape;315;p3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6835248">
            <a:off x="7925431" y="-246144"/>
            <a:ext cx="1278009" cy="1064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7958292">
            <a:off x="4825270" y="3503749"/>
            <a:ext cx="1149273" cy="1588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191776">
            <a:off x="3427350" y="-35807"/>
            <a:ext cx="1972557" cy="1101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flipH="1" rot="10800000">
            <a:off x="-104851" y="4032368"/>
            <a:ext cx="1433261" cy="137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3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flipH="1" rot="-5110517">
            <a:off x="-135258" y="4158119"/>
            <a:ext cx="1265113" cy="1101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36"/>
          <p:cNvPicPr preferRelativeResize="0"/>
          <p:nvPr/>
        </p:nvPicPr>
        <p:blipFill rotWithShape="1">
          <a:blip r:embed="rId3">
            <a:alphaModFix/>
          </a:blip>
          <a:srcRect b="0" l="13274" r="4161" t="0"/>
          <a:stretch/>
        </p:blipFill>
        <p:spPr>
          <a:xfrm>
            <a:off x="2111123" y="514350"/>
            <a:ext cx="2460877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6"/>
          <p:cNvPicPr preferRelativeResize="0"/>
          <p:nvPr/>
        </p:nvPicPr>
        <p:blipFill rotWithShape="1">
          <a:blip r:embed="rId4">
            <a:alphaModFix/>
          </a:blip>
          <a:srcRect b="0" l="18934" r="1087" t="0"/>
          <a:stretch/>
        </p:blipFill>
        <p:spPr>
          <a:xfrm>
            <a:off x="4572000" y="514350"/>
            <a:ext cx="2460877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6"/>
          <p:cNvPicPr preferRelativeResize="0"/>
          <p:nvPr/>
        </p:nvPicPr>
        <p:blipFill rotWithShape="1">
          <a:blip r:embed="rId5">
            <a:alphaModFix/>
          </a:blip>
          <a:srcRect b="0" l="12777" r="12132" t="0"/>
          <a:stretch/>
        </p:blipFill>
        <p:spPr>
          <a:xfrm>
            <a:off x="4572000" y="2571750"/>
            <a:ext cx="2460877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36"/>
          <p:cNvSpPr txBox="1"/>
          <p:nvPr/>
        </p:nvSpPr>
        <p:spPr>
          <a:xfrm>
            <a:off x="411838" y="1995488"/>
            <a:ext cx="3045779" cy="11477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800" u="none" cap="none" strike="noStrike">
                <a:solidFill>
                  <a:srgbClr val="8A9CE8"/>
                </a:solidFill>
                <a:latin typeface="Sansita ExtraBold"/>
                <a:ea typeface="Sansita ExtraBold"/>
                <a:cs typeface="Sansita ExtraBold"/>
                <a:sym typeface="Sansita ExtraBold"/>
              </a:rPr>
              <a:t>Gallery Image</a:t>
            </a:r>
            <a:endParaRPr sz="700"/>
          </a:p>
        </p:txBody>
      </p:sp>
      <p:sp>
        <p:nvSpPr>
          <p:cNvPr id="328" name="Google Shape;328;p36"/>
          <p:cNvSpPr txBox="1"/>
          <p:nvPr/>
        </p:nvSpPr>
        <p:spPr>
          <a:xfrm>
            <a:off x="7332804" y="2166938"/>
            <a:ext cx="1514601" cy="6219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can you say about your projects? Share it here!</a:t>
            </a:r>
            <a:endParaRPr sz="700"/>
          </a:p>
        </p:txBody>
      </p:sp>
      <p:pic>
        <p:nvPicPr>
          <p:cNvPr id="329" name="Google Shape;329;p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20563" y="4029928"/>
            <a:ext cx="2534754" cy="1691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3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1895442">
            <a:off x="7763813" y="2981439"/>
            <a:ext cx="2167182" cy="2131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3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91788" y="-940108"/>
            <a:ext cx="2898607" cy="2245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3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3191773">
            <a:off x="-229928" y="3669889"/>
            <a:ext cx="2343706" cy="2537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" name="Google Shape;337;p37"/>
          <p:cNvGrpSpPr/>
          <p:nvPr/>
        </p:nvGrpSpPr>
        <p:grpSpPr>
          <a:xfrm>
            <a:off x="4395364" y="917917"/>
            <a:ext cx="3262479" cy="3057957"/>
            <a:chOff x="-77487" y="0"/>
            <a:chExt cx="2737816" cy="2566185"/>
          </a:xfrm>
        </p:grpSpPr>
        <p:sp>
          <p:nvSpPr>
            <p:cNvPr id="338" name="Google Shape;338;p37"/>
            <p:cNvSpPr/>
            <p:nvPr/>
          </p:nvSpPr>
          <p:spPr>
            <a:xfrm>
              <a:off x="1270000" y="0"/>
              <a:ext cx="63474" cy="635794"/>
            </a:xfrm>
            <a:custGeom>
              <a:rect b="b" l="l" r="r" t="t"/>
              <a:pathLst>
                <a:path extrusionOk="0" h="635794" w="63474">
                  <a:moveTo>
                    <a:pt x="0" y="0"/>
                  </a:moveTo>
                  <a:lnTo>
                    <a:pt x="0" y="0"/>
                  </a:lnTo>
                  <a:cubicBezTo>
                    <a:pt x="21168" y="0"/>
                    <a:pt x="42332" y="529"/>
                    <a:pt x="63474" y="1587"/>
                  </a:cubicBezTo>
                  <a:lnTo>
                    <a:pt x="31737" y="635794"/>
                  </a:lnTo>
                  <a:cubicBezTo>
                    <a:pt x="21166" y="635265"/>
                    <a:pt x="10584" y="635000"/>
                    <a:pt x="0" y="635000"/>
                  </a:cubicBezTo>
                  <a:close/>
                </a:path>
              </a:pathLst>
            </a:custGeom>
            <a:solidFill>
              <a:srgbClr val="F8A8D5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37"/>
            <p:cNvSpPr/>
            <p:nvPr/>
          </p:nvSpPr>
          <p:spPr>
            <a:xfrm>
              <a:off x="1270000" y="0"/>
              <a:ext cx="952334" cy="849893"/>
            </a:xfrm>
            <a:custGeom>
              <a:rect b="b" l="l" r="r" t="t"/>
              <a:pathLst>
                <a:path extrusionOk="0" h="849893" w="952334">
                  <a:moveTo>
                    <a:pt x="0" y="0"/>
                  </a:moveTo>
                  <a:lnTo>
                    <a:pt x="0" y="0"/>
                  </a:lnTo>
                  <a:cubicBezTo>
                    <a:pt x="364403" y="0"/>
                    <a:pt x="711250" y="156531"/>
                    <a:pt x="952334" y="429786"/>
                  </a:cubicBezTo>
                  <a:lnTo>
                    <a:pt x="476167" y="849893"/>
                  </a:lnTo>
                  <a:cubicBezTo>
                    <a:pt x="355625" y="713266"/>
                    <a:pt x="182202" y="635000"/>
                    <a:pt x="0" y="635000"/>
                  </a:cubicBezTo>
                  <a:close/>
                </a:path>
              </a:pathLst>
            </a:custGeom>
            <a:solidFill>
              <a:srgbClr val="BF87BE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37"/>
            <p:cNvSpPr/>
            <p:nvPr/>
          </p:nvSpPr>
          <p:spPr>
            <a:xfrm>
              <a:off x="1724516" y="383239"/>
              <a:ext cx="935813" cy="1773643"/>
            </a:xfrm>
            <a:custGeom>
              <a:rect b="b" l="l" r="r" t="t"/>
              <a:pathLst>
                <a:path extrusionOk="0" h="1773643" w="935813">
                  <a:moveTo>
                    <a:pt x="454635" y="0"/>
                  </a:moveTo>
                  <a:cubicBezTo>
                    <a:pt x="935813" y="493328"/>
                    <a:pt x="935760" y="1280380"/>
                    <a:pt x="454516" y="1773643"/>
                  </a:cubicBezTo>
                  <a:lnTo>
                    <a:pt x="0" y="1330202"/>
                  </a:lnTo>
                  <a:cubicBezTo>
                    <a:pt x="240622" y="1083570"/>
                    <a:pt x="240649" y="690044"/>
                    <a:pt x="60" y="443381"/>
                  </a:cubicBezTo>
                  <a:close/>
                </a:path>
              </a:pathLst>
            </a:custGeom>
            <a:solidFill>
              <a:srgbClr val="8569A3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37"/>
            <p:cNvSpPr/>
            <p:nvPr/>
          </p:nvSpPr>
          <p:spPr>
            <a:xfrm>
              <a:off x="203075" y="1614446"/>
              <a:ext cx="2019147" cy="951739"/>
            </a:xfrm>
            <a:custGeom>
              <a:rect b="b" l="l" r="r" t="t"/>
              <a:pathLst>
                <a:path extrusionOk="0" h="951739" w="2019147">
                  <a:moveTo>
                    <a:pt x="2019147" y="495895"/>
                  </a:moveTo>
                  <a:cubicBezTo>
                    <a:pt x="1756032" y="794040"/>
                    <a:pt x="1368462" y="951739"/>
                    <a:pt x="971933" y="921996"/>
                  </a:cubicBezTo>
                  <a:cubicBezTo>
                    <a:pt x="575404" y="892254"/>
                    <a:pt x="215695" y="678505"/>
                    <a:pt x="0" y="344445"/>
                  </a:cubicBezTo>
                  <a:lnTo>
                    <a:pt x="533463" y="0"/>
                  </a:lnTo>
                  <a:cubicBezTo>
                    <a:pt x="641310" y="167029"/>
                    <a:pt x="821165" y="273904"/>
                    <a:pt x="1019429" y="288775"/>
                  </a:cubicBezTo>
                  <a:cubicBezTo>
                    <a:pt x="1217694" y="303646"/>
                    <a:pt x="1411479" y="224797"/>
                    <a:pt x="1543036" y="75724"/>
                  </a:cubicBezTo>
                  <a:close/>
                </a:path>
              </a:pathLst>
            </a:custGeom>
            <a:solidFill>
              <a:srgbClr val="4A4D83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37"/>
            <p:cNvSpPr/>
            <p:nvPr/>
          </p:nvSpPr>
          <p:spPr>
            <a:xfrm>
              <a:off x="-77487" y="0"/>
              <a:ext cx="1347424" cy="2011355"/>
            </a:xfrm>
            <a:custGeom>
              <a:rect b="b" l="l" r="r" t="t"/>
              <a:pathLst>
                <a:path extrusionOk="0" h="2011355" w="1347424">
                  <a:moveTo>
                    <a:pt x="316326" y="2011355"/>
                  </a:moveTo>
                  <a:cubicBezTo>
                    <a:pt x="38226" y="1624541"/>
                    <a:pt x="0" y="1114621"/>
                    <a:pt x="217321" y="690669"/>
                  </a:cubicBezTo>
                  <a:cubicBezTo>
                    <a:pt x="434642" y="266717"/>
                    <a:pt x="870953" y="48"/>
                    <a:pt x="1347360" y="0"/>
                  </a:cubicBezTo>
                  <a:lnTo>
                    <a:pt x="1347424" y="635000"/>
                  </a:lnTo>
                  <a:cubicBezTo>
                    <a:pt x="1109220" y="635024"/>
                    <a:pt x="891064" y="768358"/>
                    <a:pt x="782404" y="980334"/>
                  </a:cubicBezTo>
                  <a:cubicBezTo>
                    <a:pt x="673744" y="1192311"/>
                    <a:pt x="692857" y="1447271"/>
                    <a:pt x="831906" y="1640677"/>
                  </a:cubicBezTo>
                  <a:close/>
                </a:path>
              </a:pathLst>
            </a:custGeom>
            <a:solidFill>
              <a:srgbClr val="00325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3" name="Google Shape;343;p37"/>
          <p:cNvGrpSpPr/>
          <p:nvPr/>
        </p:nvGrpSpPr>
        <p:grpSpPr>
          <a:xfrm>
            <a:off x="1047750" y="1255720"/>
            <a:ext cx="3000792" cy="1280454"/>
            <a:chOff x="0" y="-9525"/>
            <a:chExt cx="8002110" cy="3414545"/>
          </a:xfrm>
        </p:grpSpPr>
        <p:sp>
          <p:nvSpPr>
            <p:cNvPr id="344" name="Google Shape;344;p37"/>
            <p:cNvSpPr txBox="1"/>
            <p:nvPr/>
          </p:nvSpPr>
          <p:spPr>
            <a:xfrm>
              <a:off x="0" y="-9525"/>
              <a:ext cx="8002110" cy="15335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3800" u="none" cap="none" strike="noStrike">
                  <a:solidFill>
                    <a:srgbClr val="B8C481"/>
                  </a:solidFill>
                  <a:latin typeface="Sansita ExtraBold"/>
                  <a:ea typeface="Sansita ExtraBold"/>
                  <a:cs typeface="Sansita ExtraBold"/>
                  <a:sym typeface="Sansita ExtraBold"/>
                </a:rPr>
                <a:t>Analysis</a:t>
              </a:r>
              <a:endParaRPr sz="700"/>
            </a:p>
          </p:txBody>
        </p:sp>
        <p:sp>
          <p:nvSpPr>
            <p:cNvPr id="345" name="Google Shape;345;p37"/>
            <p:cNvSpPr txBox="1"/>
            <p:nvPr/>
          </p:nvSpPr>
          <p:spPr>
            <a:xfrm>
              <a:off x="0" y="1902187"/>
              <a:ext cx="6075262" cy="15028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Elaborate on the</a:t>
              </a:r>
              <a:endParaRPr sz="700"/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featured statistic.</a:t>
              </a:r>
              <a:endParaRPr sz="700"/>
            </a:p>
          </p:txBody>
        </p:sp>
      </p:grpSp>
      <p:pic>
        <p:nvPicPr>
          <p:cNvPr id="346" name="Google Shape;346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10800000">
            <a:off x="-125419" y="2536174"/>
            <a:ext cx="2952315" cy="2828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62973" y="3475201"/>
            <a:ext cx="2832166" cy="1889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6765155" y="3877082"/>
            <a:ext cx="2853367" cy="2173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73082" y="-785408"/>
            <a:ext cx="2113138" cy="1901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3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302241" y="3283113"/>
            <a:ext cx="1980556" cy="2169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3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826895" y="3877082"/>
            <a:ext cx="2173517" cy="1213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04970" y="2040929"/>
            <a:ext cx="4534061" cy="2245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10800000">
            <a:off x="85565" y="2178"/>
            <a:ext cx="1800606" cy="1633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41228" y="-514350"/>
            <a:ext cx="1776846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38"/>
          <p:cNvSpPr txBox="1"/>
          <p:nvPr/>
        </p:nvSpPr>
        <p:spPr>
          <a:xfrm>
            <a:off x="514350" y="2077038"/>
            <a:ext cx="1988117" cy="242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AB8BCC"/>
                </a:solidFill>
                <a:latin typeface="Arial"/>
                <a:ea typeface="Arial"/>
                <a:cs typeface="Arial"/>
                <a:sym typeface="Arial"/>
              </a:rPr>
              <a:t>Step One</a:t>
            </a:r>
            <a:endParaRPr sz="700"/>
          </a:p>
        </p:txBody>
      </p:sp>
      <p:sp>
        <p:nvSpPr>
          <p:cNvPr id="360" name="Google Shape;360;p38"/>
          <p:cNvSpPr txBox="1"/>
          <p:nvPr/>
        </p:nvSpPr>
        <p:spPr>
          <a:xfrm>
            <a:off x="514350" y="3587227"/>
            <a:ext cx="1988117" cy="242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AB8BCC"/>
                </a:solidFill>
                <a:latin typeface="Arial"/>
                <a:ea typeface="Arial"/>
                <a:cs typeface="Arial"/>
                <a:sym typeface="Arial"/>
              </a:rPr>
              <a:t>Step Three</a:t>
            </a:r>
            <a:endParaRPr sz="700"/>
          </a:p>
        </p:txBody>
      </p:sp>
      <p:sp>
        <p:nvSpPr>
          <p:cNvPr id="361" name="Google Shape;361;p38"/>
          <p:cNvSpPr txBox="1"/>
          <p:nvPr/>
        </p:nvSpPr>
        <p:spPr>
          <a:xfrm>
            <a:off x="514350" y="2457238"/>
            <a:ext cx="1888579" cy="4124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Presentations are</a:t>
            </a:r>
            <a:endParaRPr sz="700"/>
          </a:p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communication tools</a:t>
            </a:r>
            <a:endParaRPr sz="700"/>
          </a:p>
        </p:txBody>
      </p:sp>
      <p:sp>
        <p:nvSpPr>
          <p:cNvPr id="362" name="Google Shape;362;p38"/>
          <p:cNvSpPr txBox="1"/>
          <p:nvPr/>
        </p:nvSpPr>
        <p:spPr>
          <a:xfrm>
            <a:off x="514350" y="3951929"/>
            <a:ext cx="1888579" cy="412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Presentations are</a:t>
            </a:r>
            <a:endParaRPr sz="700"/>
          </a:p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communication tools</a:t>
            </a:r>
            <a:endParaRPr sz="700"/>
          </a:p>
        </p:txBody>
      </p:sp>
      <p:sp>
        <p:nvSpPr>
          <p:cNvPr id="363" name="Google Shape;363;p38"/>
          <p:cNvSpPr txBox="1"/>
          <p:nvPr/>
        </p:nvSpPr>
        <p:spPr>
          <a:xfrm>
            <a:off x="6641534" y="2077038"/>
            <a:ext cx="1988116" cy="242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AB8BCC"/>
                </a:solidFill>
                <a:latin typeface="Arial"/>
                <a:ea typeface="Arial"/>
                <a:cs typeface="Arial"/>
                <a:sym typeface="Arial"/>
              </a:rPr>
              <a:t>Step Two</a:t>
            </a:r>
            <a:endParaRPr sz="700"/>
          </a:p>
        </p:txBody>
      </p:sp>
      <p:sp>
        <p:nvSpPr>
          <p:cNvPr id="364" name="Google Shape;364;p38"/>
          <p:cNvSpPr txBox="1"/>
          <p:nvPr/>
        </p:nvSpPr>
        <p:spPr>
          <a:xfrm>
            <a:off x="6641534" y="3587227"/>
            <a:ext cx="1988116" cy="242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AB8BCC"/>
                </a:solidFill>
                <a:latin typeface="Arial"/>
                <a:ea typeface="Arial"/>
                <a:cs typeface="Arial"/>
                <a:sym typeface="Arial"/>
              </a:rPr>
              <a:t>Step Four</a:t>
            </a:r>
            <a:endParaRPr sz="700"/>
          </a:p>
        </p:txBody>
      </p:sp>
      <p:sp>
        <p:nvSpPr>
          <p:cNvPr id="365" name="Google Shape;365;p38"/>
          <p:cNvSpPr txBox="1"/>
          <p:nvPr/>
        </p:nvSpPr>
        <p:spPr>
          <a:xfrm>
            <a:off x="6741072" y="2441739"/>
            <a:ext cx="1888579" cy="4124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Presentations are</a:t>
            </a:r>
            <a:endParaRPr sz="700"/>
          </a:p>
          <a:p>
            <a:pPr indent="0" lvl="0" marL="0" marR="0" rtl="0" algn="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communication tools</a:t>
            </a:r>
            <a:endParaRPr sz="700"/>
          </a:p>
        </p:txBody>
      </p:sp>
      <p:sp>
        <p:nvSpPr>
          <p:cNvPr id="366" name="Google Shape;366;p38"/>
          <p:cNvSpPr txBox="1"/>
          <p:nvPr/>
        </p:nvSpPr>
        <p:spPr>
          <a:xfrm>
            <a:off x="6741072" y="3951929"/>
            <a:ext cx="1888579" cy="412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Presentations are</a:t>
            </a:r>
            <a:endParaRPr sz="700"/>
          </a:p>
          <a:p>
            <a:pPr indent="0" lvl="0" marL="0" marR="0" rtl="0" algn="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communication tools</a:t>
            </a:r>
            <a:endParaRPr sz="700"/>
          </a:p>
        </p:txBody>
      </p:sp>
      <p:sp>
        <p:nvSpPr>
          <p:cNvPr id="367" name="Google Shape;367;p38"/>
          <p:cNvSpPr txBox="1"/>
          <p:nvPr/>
        </p:nvSpPr>
        <p:spPr>
          <a:xfrm>
            <a:off x="2254242" y="509588"/>
            <a:ext cx="4635516" cy="6143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000" u="none" cap="none" strike="noStrike">
                <a:solidFill>
                  <a:srgbClr val="9DDDCB"/>
                </a:solidFill>
                <a:latin typeface="Sansita ExtraBold"/>
                <a:ea typeface="Sansita ExtraBold"/>
                <a:cs typeface="Sansita ExtraBold"/>
                <a:sym typeface="Sansita ExtraBold"/>
              </a:rPr>
              <a:t>World Map Report</a:t>
            </a:r>
            <a:endParaRPr sz="700"/>
          </a:p>
        </p:txBody>
      </p:sp>
      <p:pic>
        <p:nvPicPr>
          <p:cNvPr id="368" name="Google Shape;368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49038" y="4286838"/>
            <a:ext cx="2245926" cy="1155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28041" y="2145756"/>
            <a:ext cx="1287918" cy="1617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76161" y="1944089"/>
            <a:ext cx="3191678" cy="2437644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39"/>
          <p:cNvSpPr txBox="1"/>
          <p:nvPr/>
        </p:nvSpPr>
        <p:spPr>
          <a:xfrm>
            <a:off x="388117" y="3727700"/>
            <a:ext cx="1988117" cy="242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AB8BCC"/>
                </a:solidFill>
                <a:latin typeface="Arial"/>
                <a:ea typeface="Arial"/>
                <a:cs typeface="Arial"/>
                <a:sym typeface="Arial"/>
              </a:rPr>
              <a:t>Example</a:t>
            </a:r>
            <a:endParaRPr sz="700"/>
          </a:p>
        </p:txBody>
      </p:sp>
      <p:sp>
        <p:nvSpPr>
          <p:cNvPr id="376" name="Google Shape;376;p39"/>
          <p:cNvSpPr txBox="1"/>
          <p:nvPr/>
        </p:nvSpPr>
        <p:spPr>
          <a:xfrm>
            <a:off x="6767767" y="3727700"/>
            <a:ext cx="1988116" cy="242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AB8BCC"/>
                </a:solidFill>
                <a:latin typeface="Arial"/>
                <a:ea typeface="Arial"/>
                <a:cs typeface="Arial"/>
                <a:sym typeface="Arial"/>
              </a:rPr>
              <a:t>Example</a:t>
            </a:r>
            <a:endParaRPr sz="700"/>
          </a:p>
        </p:txBody>
      </p:sp>
      <p:sp>
        <p:nvSpPr>
          <p:cNvPr id="377" name="Google Shape;377;p39"/>
          <p:cNvSpPr txBox="1"/>
          <p:nvPr/>
        </p:nvSpPr>
        <p:spPr>
          <a:xfrm>
            <a:off x="388117" y="2024313"/>
            <a:ext cx="1988117" cy="242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AB8BCC"/>
                </a:solidFill>
                <a:latin typeface="Arial"/>
                <a:ea typeface="Arial"/>
                <a:cs typeface="Arial"/>
                <a:sym typeface="Arial"/>
              </a:rPr>
              <a:t>Example</a:t>
            </a:r>
            <a:endParaRPr sz="700"/>
          </a:p>
        </p:txBody>
      </p:sp>
      <p:sp>
        <p:nvSpPr>
          <p:cNvPr id="378" name="Google Shape;378;p39"/>
          <p:cNvSpPr txBox="1"/>
          <p:nvPr/>
        </p:nvSpPr>
        <p:spPr>
          <a:xfrm>
            <a:off x="6767767" y="2024313"/>
            <a:ext cx="1988116" cy="242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AB8BCC"/>
                </a:solidFill>
                <a:latin typeface="Arial"/>
                <a:ea typeface="Arial"/>
                <a:cs typeface="Arial"/>
                <a:sym typeface="Arial"/>
              </a:rPr>
              <a:t>Example</a:t>
            </a:r>
            <a:endParaRPr sz="700"/>
          </a:p>
        </p:txBody>
      </p:sp>
      <p:sp>
        <p:nvSpPr>
          <p:cNvPr id="379" name="Google Shape;379;p39"/>
          <p:cNvSpPr txBox="1"/>
          <p:nvPr/>
        </p:nvSpPr>
        <p:spPr>
          <a:xfrm>
            <a:off x="487655" y="3992161"/>
            <a:ext cx="1888579" cy="3895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Presentations are</a:t>
            </a:r>
            <a:endParaRPr sz="700"/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communication tools</a:t>
            </a:r>
            <a:endParaRPr sz="700"/>
          </a:p>
        </p:txBody>
      </p:sp>
      <p:sp>
        <p:nvSpPr>
          <p:cNvPr id="380" name="Google Shape;380;p39"/>
          <p:cNvSpPr txBox="1"/>
          <p:nvPr/>
        </p:nvSpPr>
        <p:spPr>
          <a:xfrm>
            <a:off x="6767766" y="3992161"/>
            <a:ext cx="1888579" cy="3895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Presentations are</a:t>
            </a:r>
            <a:endParaRPr sz="700"/>
          </a:p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communication tools</a:t>
            </a:r>
            <a:endParaRPr sz="700"/>
          </a:p>
        </p:txBody>
      </p:sp>
      <p:sp>
        <p:nvSpPr>
          <p:cNvPr id="381" name="Google Shape;381;p39"/>
          <p:cNvSpPr txBox="1"/>
          <p:nvPr/>
        </p:nvSpPr>
        <p:spPr>
          <a:xfrm>
            <a:off x="243452" y="2288774"/>
            <a:ext cx="2132781" cy="3895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Presentations are</a:t>
            </a:r>
            <a:endParaRPr sz="700"/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communication tools</a:t>
            </a:r>
            <a:endParaRPr sz="700"/>
          </a:p>
        </p:txBody>
      </p:sp>
      <p:sp>
        <p:nvSpPr>
          <p:cNvPr id="382" name="Google Shape;382;p39"/>
          <p:cNvSpPr txBox="1"/>
          <p:nvPr/>
        </p:nvSpPr>
        <p:spPr>
          <a:xfrm>
            <a:off x="6767766" y="2288774"/>
            <a:ext cx="1888579" cy="3895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Presentations are</a:t>
            </a:r>
            <a:endParaRPr sz="700"/>
          </a:p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communication tools</a:t>
            </a:r>
            <a:endParaRPr sz="700"/>
          </a:p>
        </p:txBody>
      </p:sp>
      <p:sp>
        <p:nvSpPr>
          <p:cNvPr id="383" name="Google Shape;383;p39"/>
          <p:cNvSpPr txBox="1"/>
          <p:nvPr/>
        </p:nvSpPr>
        <p:spPr>
          <a:xfrm>
            <a:off x="1085842" y="509588"/>
            <a:ext cx="6972316" cy="6143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000" u="none" cap="none" strike="noStrike">
                <a:solidFill>
                  <a:srgbClr val="CAE8A9"/>
                </a:solidFill>
                <a:latin typeface="Sansita ExtraBold"/>
                <a:ea typeface="Sansita ExtraBold"/>
                <a:cs typeface="Sansita ExtraBold"/>
                <a:sym typeface="Sansita ExtraBold"/>
              </a:rPr>
              <a:t>Market Research</a:t>
            </a:r>
            <a:endParaRPr sz="700"/>
          </a:p>
        </p:txBody>
      </p:sp>
      <p:sp>
        <p:nvSpPr>
          <p:cNvPr id="384" name="Google Shape;384;p39"/>
          <p:cNvSpPr txBox="1"/>
          <p:nvPr/>
        </p:nvSpPr>
        <p:spPr>
          <a:xfrm>
            <a:off x="1491402" y="1223941"/>
            <a:ext cx="6161196" cy="282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Elaborate on what you want to discuss. </a:t>
            </a:r>
            <a:endParaRPr sz="700"/>
          </a:p>
        </p:txBody>
      </p:sp>
      <p:pic>
        <p:nvPicPr>
          <p:cNvPr id="385" name="Google Shape;385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 rot="10800000">
            <a:off x="-683587" y="-470438"/>
            <a:ext cx="2534754" cy="1691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3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 rot="-9483282">
            <a:off x="-82521" y="-339206"/>
            <a:ext cx="1802522" cy="1428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3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573082" y="-785408"/>
            <a:ext cx="2113138" cy="1901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3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2201087">
            <a:off x="3905212" y="4347291"/>
            <a:ext cx="1217902" cy="115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0"/>
          <p:cNvSpPr txBox="1"/>
          <p:nvPr/>
        </p:nvSpPr>
        <p:spPr>
          <a:xfrm>
            <a:off x="1042537" y="2629232"/>
            <a:ext cx="1653037" cy="242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9DB8F8"/>
                </a:solidFill>
                <a:latin typeface="Arial"/>
                <a:ea typeface="Arial"/>
                <a:cs typeface="Arial"/>
                <a:sym typeface="Arial"/>
              </a:rPr>
              <a:t>MONTHLY</a:t>
            </a:r>
            <a:endParaRPr sz="700"/>
          </a:p>
        </p:txBody>
      </p:sp>
      <p:sp>
        <p:nvSpPr>
          <p:cNvPr id="394" name="Google Shape;394;p40"/>
          <p:cNvSpPr txBox="1"/>
          <p:nvPr/>
        </p:nvSpPr>
        <p:spPr>
          <a:xfrm>
            <a:off x="1042537" y="1633870"/>
            <a:ext cx="1653037" cy="819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CAE8A9"/>
                </a:solidFill>
                <a:latin typeface="Arial"/>
                <a:ea typeface="Arial"/>
                <a:cs typeface="Arial"/>
                <a:sym typeface="Arial"/>
              </a:rPr>
              <a:t>20$</a:t>
            </a:r>
            <a:endParaRPr sz="700"/>
          </a:p>
        </p:txBody>
      </p:sp>
      <p:sp>
        <p:nvSpPr>
          <p:cNvPr id="395" name="Google Shape;395;p40"/>
          <p:cNvSpPr txBox="1"/>
          <p:nvPr/>
        </p:nvSpPr>
        <p:spPr>
          <a:xfrm>
            <a:off x="1042537" y="3024563"/>
            <a:ext cx="1653037" cy="2028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 a feature</a:t>
            </a:r>
            <a:endParaRPr sz="700"/>
          </a:p>
        </p:txBody>
      </p:sp>
      <p:sp>
        <p:nvSpPr>
          <p:cNvPr id="396" name="Google Shape;396;p40"/>
          <p:cNvSpPr txBox="1"/>
          <p:nvPr/>
        </p:nvSpPr>
        <p:spPr>
          <a:xfrm>
            <a:off x="1042537" y="3282239"/>
            <a:ext cx="1653037" cy="2028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 a feature</a:t>
            </a:r>
            <a:endParaRPr sz="700"/>
          </a:p>
        </p:txBody>
      </p:sp>
      <p:sp>
        <p:nvSpPr>
          <p:cNvPr id="397" name="Google Shape;397;p40"/>
          <p:cNvSpPr txBox="1"/>
          <p:nvPr/>
        </p:nvSpPr>
        <p:spPr>
          <a:xfrm>
            <a:off x="6448426" y="2629232"/>
            <a:ext cx="1653037" cy="242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9DB8F8"/>
                </a:solidFill>
                <a:latin typeface="Arial"/>
                <a:ea typeface="Arial"/>
                <a:cs typeface="Arial"/>
                <a:sym typeface="Arial"/>
              </a:rPr>
              <a:t>YEARLY</a:t>
            </a:r>
            <a:endParaRPr sz="700"/>
          </a:p>
        </p:txBody>
      </p:sp>
      <p:sp>
        <p:nvSpPr>
          <p:cNvPr id="398" name="Google Shape;398;p40"/>
          <p:cNvSpPr txBox="1"/>
          <p:nvPr/>
        </p:nvSpPr>
        <p:spPr>
          <a:xfrm>
            <a:off x="6448426" y="1633870"/>
            <a:ext cx="1653037" cy="819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CAE8A9"/>
                </a:solidFill>
                <a:latin typeface="Arial"/>
                <a:ea typeface="Arial"/>
                <a:cs typeface="Arial"/>
                <a:sym typeface="Arial"/>
              </a:rPr>
              <a:t>300$</a:t>
            </a:r>
            <a:endParaRPr sz="700"/>
          </a:p>
        </p:txBody>
      </p:sp>
      <p:sp>
        <p:nvSpPr>
          <p:cNvPr id="399" name="Google Shape;399;p40"/>
          <p:cNvSpPr txBox="1"/>
          <p:nvPr/>
        </p:nvSpPr>
        <p:spPr>
          <a:xfrm>
            <a:off x="6448426" y="3024563"/>
            <a:ext cx="1653037" cy="2028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 a feature</a:t>
            </a:r>
            <a:endParaRPr sz="700"/>
          </a:p>
        </p:txBody>
      </p:sp>
      <p:sp>
        <p:nvSpPr>
          <p:cNvPr id="400" name="Google Shape;400;p40"/>
          <p:cNvSpPr txBox="1"/>
          <p:nvPr/>
        </p:nvSpPr>
        <p:spPr>
          <a:xfrm>
            <a:off x="6448426" y="3282239"/>
            <a:ext cx="1653037" cy="2028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 a feature</a:t>
            </a:r>
            <a:endParaRPr sz="700"/>
          </a:p>
        </p:txBody>
      </p:sp>
      <p:sp>
        <p:nvSpPr>
          <p:cNvPr id="401" name="Google Shape;401;p40"/>
          <p:cNvSpPr txBox="1"/>
          <p:nvPr/>
        </p:nvSpPr>
        <p:spPr>
          <a:xfrm>
            <a:off x="6448426" y="3802238"/>
            <a:ext cx="1653037" cy="2028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 a feature</a:t>
            </a:r>
            <a:endParaRPr sz="700"/>
          </a:p>
        </p:txBody>
      </p:sp>
      <p:sp>
        <p:nvSpPr>
          <p:cNvPr id="402" name="Google Shape;402;p40"/>
          <p:cNvSpPr txBox="1"/>
          <p:nvPr/>
        </p:nvSpPr>
        <p:spPr>
          <a:xfrm>
            <a:off x="6448426" y="4322237"/>
            <a:ext cx="1653037" cy="2028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 a feature</a:t>
            </a:r>
            <a:endParaRPr sz="700"/>
          </a:p>
        </p:txBody>
      </p:sp>
      <p:sp>
        <p:nvSpPr>
          <p:cNvPr id="403" name="Google Shape;403;p40"/>
          <p:cNvSpPr txBox="1"/>
          <p:nvPr/>
        </p:nvSpPr>
        <p:spPr>
          <a:xfrm>
            <a:off x="6448426" y="3542239"/>
            <a:ext cx="1653037" cy="2028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 a feature</a:t>
            </a:r>
            <a:endParaRPr sz="700"/>
          </a:p>
        </p:txBody>
      </p:sp>
      <p:sp>
        <p:nvSpPr>
          <p:cNvPr id="404" name="Google Shape;404;p40"/>
          <p:cNvSpPr txBox="1"/>
          <p:nvPr/>
        </p:nvSpPr>
        <p:spPr>
          <a:xfrm>
            <a:off x="6448426" y="4062237"/>
            <a:ext cx="1653037" cy="2028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 a feature</a:t>
            </a:r>
            <a:endParaRPr sz="700"/>
          </a:p>
        </p:txBody>
      </p:sp>
      <p:cxnSp>
        <p:nvCxnSpPr>
          <p:cNvPr id="405" name="Google Shape;405;p40"/>
          <p:cNvCxnSpPr/>
          <p:nvPr/>
        </p:nvCxnSpPr>
        <p:spPr>
          <a:xfrm>
            <a:off x="1099750" y="2506469"/>
            <a:ext cx="1538613" cy="0"/>
          </a:xfrm>
          <a:prstGeom prst="straightConnector1">
            <a:avLst/>
          </a:prstGeom>
          <a:noFill/>
          <a:ln cap="flat" cmpd="sng" w="38100">
            <a:solidFill>
              <a:srgbClr val="CAE8A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6" name="Google Shape;406;p40"/>
          <p:cNvCxnSpPr/>
          <p:nvPr/>
        </p:nvCxnSpPr>
        <p:spPr>
          <a:xfrm>
            <a:off x="6505638" y="2506469"/>
            <a:ext cx="1538613" cy="0"/>
          </a:xfrm>
          <a:prstGeom prst="straightConnector1">
            <a:avLst/>
          </a:prstGeom>
          <a:noFill/>
          <a:ln cap="flat" cmpd="sng" w="38100">
            <a:solidFill>
              <a:srgbClr val="CAE8A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7" name="Google Shape;407;p40"/>
          <p:cNvCxnSpPr/>
          <p:nvPr/>
        </p:nvCxnSpPr>
        <p:spPr>
          <a:xfrm>
            <a:off x="1099750" y="2953126"/>
            <a:ext cx="1538613" cy="0"/>
          </a:xfrm>
          <a:prstGeom prst="straightConnector1">
            <a:avLst/>
          </a:prstGeom>
          <a:noFill/>
          <a:ln cap="flat" cmpd="sng" w="38100">
            <a:solidFill>
              <a:srgbClr val="9DB8F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8" name="Google Shape;408;p40"/>
          <p:cNvCxnSpPr/>
          <p:nvPr/>
        </p:nvCxnSpPr>
        <p:spPr>
          <a:xfrm>
            <a:off x="6505638" y="2953126"/>
            <a:ext cx="1538613" cy="0"/>
          </a:xfrm>
          <a:prstGeom prst="straightConnector1">
            <a:avLst/>
          </a:prstGeom>
          <a:noFill/>
          <a:ln cap="flat" cmpd="sng" w="38100">
            <a:solidFill>
              <a:srgbClr val="9DB8F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9" name="Google Shape;409;p40"/>
          <p:cNvSpPr txBox="1"/>
          <p:nvPr/>
        </p:nvSpPr>
        <p:spPr>
          <a:xfrm>
            <a:off x="3745482" y="2629232"/>
            <a:ext cx="1653037" cy="242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9DB8F8"/>
                </a:solidFill>
                <a:latin typeface="Arial"/>
                <a:ea typeface="Arial"/>
                <a:cs typeface="Arial"/>
                <a:sym typeface="Arial"/>
              </a:rPr>
              <a:t>MONTHLY</a:t>
            </a:r>
            <a:endParaRPr sz="700"/>
          </a:p>
        </p:txBody>
      </p:sp>
      <p:sp>
        <p:nvSpPr>
          <p:cNvPr id="410" name="Google Shape;410;p40"/>
          <p:cNvSpPr txBox="1"/>
          <p:nvPr/>
        </p:nvSpPr>
        <p:spPr>
          <a:xfrm>
            <a:off x="3745482" y="1633870"/>
            <a:ext cx="1653037" cy="819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CAE8A9"/>
                </a:solidFill>
                <a:latin typeface="Arial"/>
                <a:ea typeface="Arial"/>
                <a:cs typeface="Arial"/>
                <a:sym typeface="Arial"/>
              </a:rPr>
              <a:t>30$</a:t>
            </a:r>
            <a:endParaRPr sz="700"/>
          </a:p>
        </p:txBody>
      </p:sp>
      <p:sp>
        <p:nvSpPr>
          <p:cNvPr id="411" name="Google Shape;411;p40"/>
          <p:cNvSpPr txBox="1"/>
          <p:nvPr/>
        </p:nvSpPr>
        <p:spPr>
          <a:xfrm>
            <a:off x="3745482" y="3024571"/>
            <a:ext cx="1653037" cy="2028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 a feature</a:t>
            </a:r>
            <a:endParaRPr sz="700"/>
          </a:p>
        </p:txBody>
      </p:sp>
      <p:sp>
        <p:nvSpPr>
          <p:cNvPr id="412" name="Google Shape;412;p40"/>
          <p:cNvSpPr txBox="1"/>
          <p:nvPr/>
        </p:nvSpPr>
        <p:spPr>
          <a:xfrm>
            <a:off x="3745482" y="3282280"/>
            <a:ext cx="1653037" cy="2028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 a feature</a:t>
            </a:r>
            <a:endParaRPr sz="700"/>
          </a:p>
        </p:txBody>
      </p:sp>
      <p:sp>
        <p:nvSpPr>
          <p:cNvPr id="413" name="Google Shape;413;p40"/>
          <p:cNvSpPr txBox="1"/>
          <p:nvPr/>
        </p:nvSpPr>
        <p:spPr>
          <a:xfrm>
            <a:off x="3745482" y="3802345"/>
            <a:ext cx="1653037" cy="2028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 a feature</a:t>
            </a:r>
            <a:endParaRPr sz="700"/>
          </a:p>
        </p:txBody>
      </p:sp>
      <p:sp>
        <p:nvSpPr>
          <p:cNvPr id="414" name="Google Shape;414;p40"/>
          <p:cNvSpPr txBox="1"/>
          <p:nvPr/>
        </p:nvSpPr>
        <p:spPr>
          <a:xfrm>
            <a:off x="3745482" y="3542313"/>
            <a:ext cx="1653037" cy="2028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 a feature</a:t>
            </a:r>
            <a:endParaRPr sz="700"/>
          </a:p>
        </p:txBody>
      </p:sp>
      <p:cxnSp>
        <p:nvCxnSpPr>
          <p:cNvPr id="415" name="Google Shape;415;p40"/>
          <p:cNvCxnSpPr/>
          <p:nvPr/>
        </p:nvCxnSpPr>
        <p:spPr>
          <a:xfrm>
            <a:off x="3802694" y="2506469"/>
            <a:ext cx="1538613" cy="0"/>
          </a:xfrm>
          <a:prstGeom prst="straightConnector1">
            <a:avLst/>
          </a:prstGeom>
          <a:noFill/>
          <a:ln cap="flat" cmpd="sng" w="38100">
            <a:solidFill>
              <a:srgbClr val="CAE8A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6" name="Google Shape;416;p40"/>
          <p:cNvCxnSpPr/>
          <p:nvPr/>
        </p:nvCxnSpPr>
        <p:spPr>
          <a:xfrm>
            <a:off x="3802694" y="2953126"/>
            <a:ext cx="1538613" cy="0"/>
          </a:xfrm>
          <a:prstGeom prst="straightConnector1">
            <a:avLst/>
          </a:prstGeom>
          <a:noFill/>
          <a:ln cap="flat" cmpd="sng" w="38100">
            <a:solidFill>
              <a:srgbClr val="9DB8F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7" name="Google Shape;417;p40"/>
          <p:cNvSpPr txBox="1"/>
          <p:nvPr/>
        </p:nvSpPr>
        <p:spPr>
          <a:xfrm>
            <a:off x="2070100" y="509588"/>
            <a:ext cx="5003800" cy="6715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400" u="none" cap="none" strike="noStrike">
                <a:solidFill>
                  <a:srgbClr val="F8A8D5"/>
                </a:solidFill>
                <a:latin typeface="Sansita ExtraBold"/>
                <a:ea typeface="Sansita ExtraBold"/>
                <a:cs typeface="Sansita ExtraBold"/>
                <a:sym typeface="Sansita ExtraBold"/>
              </a:rPr>
              <a:t>Add a Pricing Page</a:t>
            </a:r>
            <a:endParaRPr sz="700"/>
          </a:p>
        </p:txBody>
      </p:sp>
      <p:pic>
        <p:nvPicPr>
          <p:cNvPr id="418" name="Google Shape;418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3037028">
            <a:off x="-518452" y="3770452"/>
            <a:ext cx="1877744" cy="1563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2393176">
            <a:off x="-180929" y="3728126"/>
            <a:ext cx="1463118" cy="1812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91388" y="-734235"/>
            <a:ext cx="2474874" cy="2437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9123160">
            <a:off x="7716753" y="-166997"/>
            <a:ext cx="1225421" cy="1693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4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2811528">
            <a:off x="-1009143" y="6316"/>
            <a:ext cx="2714241" cy="819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4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706842" y="4386227"/>
            <a:ext cx="1811471" cy="1646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FD6"/>
        </a:solidFill>
      </p:bgPr>
    </p:bg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" name="Google Shape;428;p41"/>
          <p:cNvGrpSpPr/>
          <p:nvPr/>
        </p:nvGrpSpPr>
        <p:grpSpPr>
          <a:xfrm>
            <a:off x="732845" y="1536575"/>
            <a:ext cx="768841" cy="772287"/>
            <a:chOff x="1813" y="0"/>
            <a:chExt cx="809173" cy="812800"/>
          </a:xfrm>
        </p:grpSpPr>
        <p:sp>
          <p:nvSpPr>
            <p:cNvPr id="429" name="Google Shape;429;p41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9DDDCB"/>
            </a:solidFill>
            <a:ln cap="flat" cmpd="sng" w="19050">
              <a:solidFill>
                <a:srgbClr val="9DDDC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41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600" u="none" cap="none" strike="noStrike">
                  <a:solidFill>
                    <a:srgbClr val="FFFFFF"/>
                  </a:solidFill>
                  <a:latin typeface="Sansita ExtraBold"/>
                  <a:ea typeface="Sansita ExtraBold"/>
                  <a:cs typeface="Sansita ExtraBold"/>
                  <a:sym typeface="Sansita ExtraBold"/>
                </a:rPr>
                <a:t>03.</a:t>
              </a:r>
              <a:endParaRPr sz="700"/>
            </a:p>
          </p:txBody>
        </p:sp>
      </p:grpSp>
      <p:grpSp>
        <p:nvGrpSpPr>
          <p:cNvPr id="431" name="Google Shape;431;p41"/>
          <p:cNvGrpSpPr/>
          <p:nvPr/>
        </p:nvGrpSpPr>
        <p:grpSpPr>
          <a:xfrm>
            <a:off x="1704878" y="1556815"/>
            <a:ext cx="3689038" cy="1340564"/>
            <a:chOff x="0" y="-9525"/>
            <a:chExt cx="9837433" cy="3574838"/>
          </a:xfrm>
        </p:grpSpPr>
        <p:sp>
          <p:nvSpPr>
            <p:cNvPr id="432" name="Google Shape;432;p41"/>
            <p:cNvSpPr txBox="1"/>
            <p:nvPr/>
          </p:nvSpPr>
          <p:spPr>
            <a:xfrm>
              <a:off x="0" y="-9525"/>
              <a:ext cx="9837433" cy="1838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4500" u="none" cap="none" strike="noStrike">
                  <a:solidFill>
                    <a:srgbClr val="FFA3C7"/>
                  </a:solidFill>
                  <a:latin typeface="Sansita ExtraBold"/>
                  <a:ea typeface="Sansita ExtraBold"/>
                  <a:cs typeface="Sansita ExtraBold"/>
                  <a:sym typeface="Sansita ExtraBold"/>
                </a:rPr>
                <a:t>About Us</a:t>
              </a:r>
              <a:endParaRPr sz="700"/>
            </a:p>
          </p:txBody>
        </p:sp>
        <p:sp>
          <p:nvSpPr>
            <p:cNvPr id="433" name="Google Shape;433;p41"/>
            <p:cNvSpPr txBox="1"/>
            <p:nvPr/>
          </p:nvSpPr>
          <p:spPr>
            <a:xfrm>
              <a:off x="0" y="2193925"/>
              <a:ext cx="7094321" cy="13713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Elaborate on what you want to discuss. </a:t>
              </a:r>
              <a:endParaRPr sz="700"/>
            </a:p>
          </p:txBody>
        </p:sp>
      </p:grpSp>
      <p:pic>
        <p:nvPicPr>
          <p:cNvPr id="434" name="Google Shape;434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38310" y="3574939"/>
            <a:ext cx="2093143" cy="1743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358861">
            <a:off x="6242405" y="134335"/>
            <a:ext cx="2731034" cy="327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1459818">
            <a:off x="6444260" y="201912"/>
            <a:ext cx="2327324" cy="1299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1459818">
            <a:off x="5839620" y="2531018"/>
            <a:ext cx="2327324" cy="1299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84621" y="928726"/>
            <a:ext cx="1837322" cy="1563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4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433472">
            <a:off x="-1160668" y="3456129"/>
            <a:ext cx="4281072" cy="2459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4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5763" y="3718689"/>
            <a:ext cx="2144129" cy="1738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4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3525992">
            <a:off x="7883426" y="3727359"/>
            <a:ext cx="1492448" cy="1438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4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31122" y="-148419"/>
            <a:ext cx="2813965" cy="1570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4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394814" y="4112607"/>
            <a:ext cx="1885190" cy="194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Google Shape;448;p42"/>
          <p:cNvPicPr preferRelativeResize="0"/>
          <p:nvPr/>
        </p:nvPicPr>
        <p:blipFill rotWithShape="1">
          <a:blip r:embed="rId3">
            <a:alphaModFix/>
          </a:blip>
          <a:srcRect b="0" l="20388" r="20388" t="0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42"/>
          <p:cNvSpPr txBox="1"/>
          <p:nvPr/>
        </p:nvSpPr>
        <p:spPr>
          <a:xfrm>
            <a:off x="5138518" y="1361520"/>
            <a:ext cx="3101431" cy="13763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500" u="none" cap="none" strike="noStrike">
                <a:solidFill>
                  <a:srgbClr val="CAE8A9"/>
                </a:solidFill>
                <a:latin typeface="Sansita ExtraBold"/>
                <a:ea typeface="Sansita ExtraBold"/>
                <a:cs typeface="Sansita ExtraBold"/>
                <a:sym typeface="Sansita ExtraBold"/>
              </a:rPr>
              <a:t>Our</a:t>
            </a:r>
            <a:endParaRPr sz="700"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500" u="none" cap="none" strike="noStrike">
                <a:solidFill>
                  <a:srgbClr val="CAE8A9"/>
                </a:solidFill>
                <a:latin typeface="Sansita ExtraBold"/>
                <a:ea typeface="Sansita ExtraBold"/>
                <a:cs typeface="Sansita ExtraBold"/>
                <a:sym typeface="Sansita ExtraBold"/>
              </a:rPr>
              <a:t>History</a:t>
            </a:r>
            <a:endParaRPr sz="700"/>
          </a:p>
        </p:txBody>
      </p:sp>
      <p:sp>
        <p:nvSpPr>
          <p:cNvPr id="450" name="Google Shape;450;p42"/>
          <p:cNvSpPr txBox="1"/>
          <p:nvPr/>
        </p:nvSpPr>
        <p:spPr>
          <a:xfrm>
            <a:off x="5138518" y="2977821"/>
            <a:ext cx="3101431" cy="7993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Presentations are communication tools that can be used as demonstrations, lectures, speeches, reports, and more. It is mostly presented before an audience. </a:t>
            </a:r>
            <a:endParaRPr sz="700"/>
          </a:p>
        </p:txBody>
      </p:sp>
      <p:pic>
        <p:nvPicPr>
          <p:cNvPr id="451" name="Google Shape;451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7690182">
            <a:off x="7112649" y="-488972"/>
            <a:ext cx="2848107" cy="1879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29355" y="4317277"/>
            <a:ext cx="1789931" cy="1806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4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25824" y="4043918"/>
            <a:ext cx="3592285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4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5472742">
            <a:off x="8166878" y="4013734"/>
            <a:ext cx="1133291" cy="964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Google Shape;459;p43"/>
          <p:cNvPicPr preferRelativeResize="0"/>
          <p:nvPr/>
        </p:nvPicPr>
        <p:blipFill rotWithShape="1">
          <a:blip r:embed="rId3">
            <a:alphaModFix/>
          </a:blip>
          <a:srcRect b="0" l="19536" r="19536" t="0"/>
          <a:stretch/>
        </p:blipFill>
        <p:spPr>
          <a:xfrm>
            <a:off x="1467845" y="2021142"/>
            <a:ext cx="1214864" cy="1365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43"/>
          <p:cNvPicPr preferRelativeResize="0"/>
          <p:nvPr/>
        </p:nvPicPr>
        <p:blipFill rotWithShape="1">
          <a:blip r:embed="rId4">
            <a:alphaModFix/>
          </a:blip>
          <a:srcRect b="3762" l="0" r="0" t="3762"/>
          <a:stretch/>
        </p:blipFill>
        <p:spPr>
          <a:xfrm>
            <a:off x="3132327" y="2021142"/>
            <a:ext cx="1214864" cy="1365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43"/>
          <p:cNvPicPr preferRelativeResize="0"/>
          <p:nvPr/>
        </p:nvPicPr>
        <p:blipFill rotWithShape="1">
          <a:blip r:embed="rId5">
            <a:alphaModFix/>
          </a:blip>
          <a:srcRect b="0" l="20370" r="20369" t="0"/>
          <a:stretch/>
        </p:blipFill>
        <p:spPr>
          <a:xfrm>
            <a:off x="4764088" y="2021142"/>
            <a:ext cx="1214864" cy="1365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43"/>
          <p:cNvPicPr preferRelativeResize="0"/>
          <p:nvPr/>
        </p:nvPicPr>
        <p:blipFill rotWithShape="1">
          <a:blip r:embed="rId6">
            <a:alphaModFix/>
          </a:blip>
          <a:srcRect b="0" l="20315" r="20315" t="0"/>
          <a:stretch/>
        </p:blipFill>
        <p:spPr>
          <a:xfrm>
            <a:off x="6461291" y="2021142"/>
            <a:ext cx="1214863" cy="1365883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43"/>
          <p:cNvSpPr txBox="1"/>
          <p:nvPr/>
        </p:nvSpPr>
        <p:spPr>
          <a:xfrm>
            <a:off x="1581142" y="509588"/>
            <a:ext cx="6477016" cy="6143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000" u="none" cap="none" strike="noStrike">
                <a:solidFill>
                  <a:srgbClr val="B8C481"/>
                </a:solidFill>
                <a:latin typeface="Sansita ExtraBold"/>
                <a:ea typeface="Sansita ExtraBold"/>
                <a:cs typeface="Sansita ExtraBold"/>
                <a:sym typeface="Sansita ExtraBold"/>
              </a:rPr>
              <a:t>Our Team </a:t>
            </a:r>
            <a:endParaRPr sz="700"/>
          </a:p>
        </p:txBody>
      </p:sp>
      <p:sp>
        <p:nvSpPr>
          <p:cNvPr id="464" name="Google Shape;464;p43"/>
          <p:cNvSpPr txBox="1"/>
          <p:nvPr/>
        </p:nvSpPr>
        <p:spPr>
          <a:xfrm>
            <a:off x="1957892" y="1223966"/>
            <a:ext cx="5723517" cy="282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Elaborate on what you want to discuss. </a:t>
            </a:r>
            <a:endParaRPr sz="700"/>
          </a:p>
        </p:txBody>
      </p:sp>
      <p:sp>
        <p:nvSpPr>
          <p:cNvPr id="465" name="Google Shape;465;p43"/>
          <p:cNvSpPr txBox="1"/>
          <p:nvPr/>
        </p:nvSpPr>
        <p:spPr>
          <a:xfrm>
            <a:off x="1467845" y="3619849"/>
            <a:ext cx="1214864" cy="166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 Name</a:t>
            </a:r>
            <a:endParaRPr sz="700"/>
          </a:p>
        </p:txBody>
      </p:sp>
      <p:sp>
        <p:nvSpPr>
          <p:cNvPr id="466" name="Google Shape;466;p43"/>
          <p:cNvSpPr txBox="1"/>
          <p:nvPr/>
        </p:nvSpPr>
        <p:spPr>
          <a:xfrm>
            <a:off x="1467845" y="3885604"/>
            <a:ext cx="1214864" cy="166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Title or Position</a:t>
            </a:r>
            <a:endParaRPr sz="700"/>
          </a:p>
        </p:txBody>
      </p:sp>
      <p:sp>
        <p:nvSpPr>
          <p:cNvPr id="467" name="Google Shape;467;p43"/>
          <p:cNvSpPr txBox="1"/>
          <p:nvPr/>
        </p:nvSpPr>
        <p:spPr>
          <a:xfrm>
            <a:off x="3132327" y="3619849"/>
            <a:ext cx="1214864" cy="166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 Name</a:t>
            </a:r>
            <a:endParaRPr sz="700"/>
          </a:p>
        </p:txBody>
      </p:sp>
      <p:sp>
        <p:nvSpPr>
          <p:cNvPr id="468" name="Google Shape;468;p43"/>
          <p:cNvSpPr txBox="1"/>
          <p:nvPr/>
        </p:nvSpPr>
        <p:spPr>
          <a:xfrm>
            <a:off x="3132327" y="3885604"/>
            <a:ext cx="1214864" cy="166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Title or Position</a:t>
            </a:r>
            <a:endParaRPr sz="700"/>
          </a:p>
        </p:txBody>
      </p:sp>
      <p:sp>
        <p:nvSpPr>
          <p:cNvPr id="469" name="Google Shape;469;p43"/>
          <p:cNvSpPr txBox="1"/>
          <p:nvPr/>
        </p:nvSpPr>
        <p:spPr>
          <a:xfrm>
            <a:off x="4764088" y="3619849"/>
            <a:ext cx="1214864" cy="166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 Name</a:t>
            </a:r>
            <a:endParaRPr sz="700"/>
          </a:p>
        </p:txBody>
      </p:sp>
      <p:sp>
        <p:nvSpPr>
          <p:cNvPr id="470" name="Google Shape;470;p43"/>
          <p:cNvSpPr txBox="1"/>
          <p:nvPr/>
        </p:nvSpPr>
        <p:spPr>
          <a:xfrm>
            <a:off x="4764088" y="3885604"/>
            <a:ext cx="1214864" cy="166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Title or Position</a:t>
            </a:r>
            <a:endParaRPr sz="700"/>
          </a:p>
        </p:txBody>
      </p:sp>
      <p:sp>
        <p:nvSpPr>
          <p:cNvPr id="471" name="Google Shape;471;p43"/>
          <p:cNvSpPr txBox="1"/>
          <p:nvPr/>
        </p:nvSpPr>
        <p:spPr>
          <a:xfrm>
            <a:off x="6461291" y="3619849"/>
            <a:ext cx="1214863" cy="166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 Name</a:t>
            </a:r>
            <a:endParaRPr sz="700"/>
          </a:p>
        </p:txBody>
      </p:sp>
      <p:sp>
        <p:nvSpPr>
          <p:cNvPr id="472" name="Google Shape;472;p43"/>
          <p:cNvSpPr txBox="1"/>
          <p:nvPr/>
        </p:nvSpPr>
        <p:spPr>
          <a:xfrm>
            <a:off x="6461291" y="3885604"/>
            <a:ext cx="1214863" cy="166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Title or Position</a:t>
            </a:r>
            <a:endParaRPr sz="700"/>
          </a:p>
        </p:txBody>
      </p:sp>
      <p:pic>
        <p:nvPicPr>
          <p:cNvPr id="473" name="Google Shape;473;p4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4628756">
            <a:off x="-963985" y="-978574"/>
            <a:ext cx="2474875" cy="2437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4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2149410">
            <a:off x="7951569" y="3600450"/>
            <a:ext cx="2245178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4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-562032" y="-74397"/>
            <a:ext cx="1870669" cy="104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4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-10677790">
            <a:off x="-330316" y="4085290"/>
            <a:ext cx="1511663" cy="1815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4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rot="-7327799">
            <a:off x="-431391" y="4288743"/>
            <a:ext cx="1609388" cy="1545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4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 rot="9980506">
            <a:off x="8475540" y="-170245"/>
            <a:ext cx="1112777" cy="136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2990818">
            <a:off x="6817740" y="-431017"/>
            <a:ext cx="2336758" cy="2565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0" y="4410075"/>
            <a:ext cx="1384421" cy="1384421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6"/>
          <p:cNvSpPr txBox="1"/>
          <p:nvPr/>
        </p:nvSpPr>
        <p:spPr>
          <a:xfrm>
            <a:off x="514350" y="509588"/>
            <a:ext cx="4693119" cy="13763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500" u="none" cap="none" strike="noStrike">
                <a:solidFill>
                  <a:srgbClr val="9DB8F8"/>
                </a:solidFill>
                <a:latin typeface="Sansita ExtraBold"/>
                <a:ea typeface="Sansita ExtraBold"/>
                <a:cs typeface="Sansita ExtraBold"/>
                <a:sym typeface="Sansita ExtraBold"/>
              </a:rPr>
              <a:t>How to Use This Presentation</a:t>
            </a:r>
            <a:endParaRPr sz="700"/>
          </a:p>
        </p:txBody>
      </p:sp>
      <p:sp>
        <p:nvSpPr>
          <p:cNvPr id="148" name="Google Shape;148;p26"/>
          <p:cNvSpPr txBox="1"/>
          <p:nvPr/>
        </p:nvSpPr>
        <p:spPr>
          <a:xfrm>
            <a:off x="6058999" y="2884488"/>
            <a:ext cx="2570650" cy="13065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27000" lvl="1" marL="26670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Click on the "Canva" button under this presentation preview. </a:t>
            </a:r>
            <a:endParaRPr sz="700"/>
          </a:p>
          <a:p>
            <a:pPr indent="-127000" lvl="1" marL="26670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Start editing your presentation.</a:t>
            </a:r>
            <a:endParaRPr sz="700"/>
          </a:p>
          <a:p>
            <a:pPr indent="-133350" lvl="1" marL="2667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0" i="0" lang="en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need to sign in to your Canva account.</a:t>
            </a:r>
            <a:endParaRPr sz="700"/>
          </a:p>
        </p:txBody>
      </p:sp>
      <p:sp>
        <p:nvSpPr>
          <p:cNvPr id="149" name="Google Shape;149;p26"/>
          <p:cNvSpPr txBox="1"/>
          <p:nvPr/>
        </p:nvSpPr>
        <p:spPr>
          <a:xfrm>
            <a:off x="6058999" y="2328098"/>
            <a:ext cx="2570650" cy="282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Canva</a:t>
            </a:r>
            <a:endParaRPr sz="700"/>
          </a:p>
        </p:txBody>
      </p:sp>
      <p:pic>
        <p:nvPicPr>
          <p:cNvPr id="150" name="Google Shape;150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2608152">
            <a:off x="6541743" y="-1105676"/>
            <a:ext cx="3368364" cy="2964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3279" y="4566420"/>
            <a:ext cx="1485659" cy="829268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6"/>
          <p:cNvSpPr txBox="1"/>
          <p:nvPr/>
        </p:nvSpPr>
        <p:spPr>
          <a:xfrm>
            <a:off x="514350" y="2884488"/>
            <a:ext cx="2570651" cy="1525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27000" lvl="1" marL="26670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Click on the "Google Slides" button below this presentation preview. </a:t>
            </a:r>
            <a:endParaRPr sz="700"/>
          </a:p>
          <a:p>
            <a:pPr indent="-127000" lvl="1" marL="26670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Click on "Make a copy."</a:t>
            </a:r>
            <a:endParaRPr sz="700"/>
          </a:p>
          <a:p>
            <a:pPr indent="-127000" lvl="1" marL="26670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Start editing your presentation.</a:t>
            </a:r>
            <a:endParaRPr sz="700"/>
          </a:p>
          <a:p>
            <a:pPr indent="-133350" lvl="1" marL="2667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0" i="0" lang="en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need to sign in to your Google account.</a:t>
            </a:r>
            <a:endParaRPr sz="700"/>
          </a:p>
        </p:txBody>
      </p:sp>
      <p:sp>
        <p:nvSpPr>
          <p:cNvPr id="153" name="Google Shape;153;p26"/>
          <p:cNvSpPr txBox="1"/>
          <p:nvPr/>
        </p:nvSpPr>
        <p:spPr>
          <a:xfrm>
            <a:off x="514350" y="2328098"/>
            <a:ext cx="2570651" cy="282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Google Slides</a:t>
            </a:r>
            <a:endParaRPr sz="700"/>
          </a:p>
        </p:txBody>
      </p:sp>
      <p:sp>
        <p:nvSpPr>
          <p:cNvPr id="154" name="Google Shape;154;p26"/>
          <p:cNvSpPr txBox="1"/>
          <p:nvPr/>
        </p:nvSpPr>
        <p:spPr>
          <a:xfrm>
            <a:off x="3286675" y="2884488"/>
            <a:ext cx="2570650" cy="1525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27000" lvl="1" marL="26670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Click on the "PowerPoint" button below this presentation preview. </a:t>
            </a:r>
            <a:endParaRPr sz="700"/>
          </a:p>
          <a:p>
            <a:pPr indent="-127000" lvl="1" marL="26670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Start editing your presentation.</a:t>
            </a:r>
            <a:endParaRPr sz="700"/>
          </a:p>
          <a:p>
            <a:pPr indent="-133350" lvl="1" marL="2667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0" i="0" lang="en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Download and install the fonts used in this presentation as listed on the next page.</a:t>
            </a:r>
            <a:endParaRPr sz="700"/>
          </a:p>
        </p:txBody>
      </p:sp>
      <p:sp>
        <p:nvSpPr>
          <p:cNvPr id="155" name="Google Shape;155;p26"/>
          <p:cNvSpPr txBox="1"/>
          <p:nvPr/>
        </p:nvSpPr>
        <p:spPr>
          <a:xfrm>
            <a:off x="3286675" y="2328098"/>
            <a:ext cx="2570650" cy="282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PowerPoint</a:t>
            </a:r>
            <a:endParaRPr sz="7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44"/>
          <p:cNvSpPr/>
          <p:nvPr/>
        </p:nvSpPr>
        <p:spPr>
          <a:xfrm>
            <a:off x="682239" y="823657"/>
            <a:ext cx="3287071" cy="3287058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5045" r="-25045" t="0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44"/>
          <p:cNvSpPr txBox="1"/>
          <p:nvPr/>
        </p:nvSpPr>
        <p:spPr>
          <a:xfrm>
            <a:off x="4222760" y="1361520"/>
            <a:ext cx="4406890" cy="6905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500" u="none" cap="none" strike="noStrike">
                <a:solidFill>
                  <a:srgbClr val="F8A8D5"/>
                </a:solidFill>
                <a:latin typeface="Sansita ExtraBold"/>
                <a:ea typeface="Sansita ExtraBold"/>
                <a:cs typeface="Sansita ExtraBold"/>
                <a:sym typeface="Sansita ExtraBold"/>
              </a:rPr>
              <a:t>Our Founder</a:t>
            </a:r>
            <a:endParaRPr sz="700"/>
          </a:p>
        </p:txBody>
      </p:sp>
      <p:sp>
        <p:nvSpPr>
          <p:cNvPr id="485" name="Google Shape;485;p44"/>
          <p:cNvSpPr txBox="1"/>
          <p:nvPr/>
        </p:nvSpPr>
        <p:spPr>
          <a:xfrm>
            <a:off x="5264865" y="2407816"/>
            <a:ext cx="2322681" cy="242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Name Surname</a:t>
            </a:r>
            <a:endParaRPr sz="700"/>
          </a:p>
        </p:txBody>
      </p:sp>
      <p:sp>
        <p:nvSpPr>
          <p:cNvPr id="486" name="Google Shape;486;p44"/>
          <p:cNvSpPr txBox="1"/>
          <p:nvPr/>
        </p:nvSpPr>
        <p:spPr>
          <a:xfrm>
            <a:off x="4875489" y="2977862"/>
            <a:ext cx="3101432" cy="7993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Presentations are communication tools that can be used as demonstrations, lectures, speeches, reports, and more. It is mostly presented before an audience. </a:t>
            </a:r>
            <a:endParaRPr sz="700"/>
          </a:p>
        </p:txBody>
      </p:sp>
      <p:pic>
        <p:nvPicPr>
          <p:cNvPr id="487" name="Google Shape;487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8993873">
            <a:off x="-603047" y="-403956"/>
            <a:ext cx="2337151" cy="2116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6596174" y="3777259"/>
            <a:ext cx="3228752" cy="1849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4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5913227">
            <a:off x="7476684" y="3635148"/>
            <a:ext cx="1818215" cy="158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4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540461" y="-847303"/>
            <a:ext cx="2284465" cy="2056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4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0" y="4169580"/>
            <a:ext cx="2200542" cy="12283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45"/>
          <p:cNvSpPr/>
          <p:nvPr/>
        </p:nvSpPr>
        <p:spPr>
          <a:xfrm>
            <a:off x="3840448" y="1711675"/>
            <a:ext cx="1463104" cy="1463098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5045" l="0" r="0" t="-25045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45"/>
          <p:cNvSpPr txBox="1"/>
          <p:nvPr/>
        </p:nvSpPr>
        <p:spPr>
          <a:xfrm>
            <a:off x="3745482" y="3409820"/>
            <a:ext cx="1653037" cy="242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Client name</a:t>
            </a:r>
            <a:endParaRPr sz="700"/>
          </a:p>
        </p:txBody>
      </p:sp>
      <p:sp>
        <p:nvSpPr>
          <p:cNvPr id="498" name="Google Shape;498;p45"/>
          <p:cNvSpPr txBox="1"/>
          <p:nvPr/>
        </p:nvSpPr>
        <p:spPr>
          <a:xfrm>
            <a:off x="3745482" y="3805151"/>
            <a:ext cx="1653037" cy="412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Elaborate on what you want to discuss. </a:t>
            </a:r>
            <a:endParaRPr sz="700"/>
          </a:p>
        </p:txBody>
      </p:sp>
      <p:sp>
        <p:nvSpPr>
          <p:cNvPr id="499" name="Google Shape;499;p45"/>
          <p:cNvSpPr/>
          <p:nvPr/>
        </p:nvSpPr>
        <p:spPr>
          <a:xfrm>
            <a:off x="901616" y="1711675"/>
            <a:ext cx="1463104" cy="1463098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25045" r="-25045" t="0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45"/>
          <p:cNvSpPr txBox="1"/>
          <p:nvPr/>
        </p:nvSpPr>
        <p:spPr>
          <a:xfrm>
            <a:off x="806650" y="3409820"/>
            <a:ext cx="1653037" cy="242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Client name</a:t>
            </a:r>
            <a:endParaRPr sz="700"/>
          </a:p>
        </p:txBody>
      </p:sp>
      <p:sp>
        <p:nvSpPr>
          <p:cNvPr id="501" name="Google Shape;501;p45"/>
          <p:cNvSpPr txBox="1"/>
          <p:nvPr/>
        </p:nvSpPr>
        <p:spPr>
          <a:xfrm>
            <a:off x="806650" y="3805151"/>
            <a:ext cx="1653037" cy="412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Elaborate on what you want to discuss. </a:t>
            </a:r>
            <a:endParaRPr sz="700"/>
          </a:p>
        </p:txBody>
      </p:sp>
      <p:sp>
        <p:nvSpPr>
          <p:cNvPr id="502" name="Google Shape;502;p45"/>
          <p:cNvSpPr/>
          <p:nvPr/>
        </p:nvSpPr>
        <p:spPr>
          <a:xfrm>
            <a:off x="6779280" y="1711675"/>
            <a:ext cx="1463104" cy="1463098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25045" r="-25045" t="0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45"/>
          <p:cNvSpPr txBox="1"/>
          <p:nvPr/>
        </p:nvSpPr>
        <p:spPr>
          <a:xfrm>
            <a:off x="6684314" y="3409820"/>
            <a:ext cx="1653037" cy="242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Client name</a:t>
            </a:r>
            <a:endParaRPr sz="700"/>
          </a:p>
        </p:txBody>
      </p:sp>
      <p:sp>
        <p:nvSpPr>
          <p:cNvPr id="504" name="Google Shape;504;p45"/>
          <p:cNvSpPr txBox="1"/>
          <p:nvPr/>
        </p:nvSpPr>
        <p:spPr>
          <a:xfrm>
            <a:off x="6684314" y="3805151"/>
            <a:ext cx="1653037" cy="412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Elaborate on what you want to discuss. </a:t>
            </a:r>
            <a:endParaRPr sz="700"/>
          </a:p>
        </p:txBody>
      </p:sp>
      <p:sp>
        <p:nvSpPr>
          <p:cNvPr id="505" name="Google Shape;505;p45"/>
          <p:cNvSpPr txBox="1"/>
          <p:nvPr/>
        </p:nvSpPr>
        <p:spPr>
          <a:xfrm>
            <a:off x="445112" y="509588"/>
            <a:ext cx="8253776" cy="6715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400" u="none" cap="none" strike="noStrike">
                <a:solidFill>
                  <a:srgbClr val="B0AFF5"/>
                </a:solidFill>
                <a:latin typeface="Sansita ExtraBold"/>
                <a:ea typeface="Sansita ExtraBold"/>
                <a:cs typeface="Sansita ExtraBold"/>
                <a:sym typeface="Sansita ExtraBold"/>
              </a:rPr>
              <a:t>Testimonials</a:t>
            </a:r>
            <a:endParaRPr sz="700"/>
          </a:p>
        </p:txBody>
      </p:sp>
      <p:pic>
        <p:nvPicPr>
          <p:cNvPr id="506" name="Google Shape;506;p4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765419">
            <a:off x="5132620" y="1604797"/>
            <a:ext cx="496049" cy="638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4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1604258">
            <a:off x="6164041" y="1924267"/>
            <a:ext cx="447474" cy="75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4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1835569">
            <a:off x="191550" y="1750411"/>
            <a:ext cx="684313" cy="695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4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9259182">
            <a:off x="7160326" y="48137"/>
            <a:ext cx="2456232" cy="1098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4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-7912359">
            <a:off x="-413834" y="4148656"/>
            <a:ext cx="1628993" cy="144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4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flipH="1">
            <a:off x="-487760" y="-561298"/>
            <a:ext cx="1776846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" name="Google Shape;516;p46"/>
          <p:cNvPicPr preferRelativeResize="0"/>
          <p:nvPr/>
        </p:nvPicPr>
        <p:blipFill rotWithShape="1">
          <a:blip r:embed="rId3">
            <a:alphaModFix/>
          </a:blip>
          <a:srcRect b="0" l="28157" r="28156" t="0"/>
          <a:stretch/>
        </p:blipFill>
        <p:spPr>
          <a:xfrm>
            <a:off x="5796548" y="0"/>
            <a:ext cx="334745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46"/>
          <p:cNvSpPr txBox="1"/>
          <p:nvPr/>
        </p:nvSpPr>
        <p:spPr>
          <a:xfrm>
            <a:off x="514350" y="1012759"/>
            <a:ext cx="2781300" cy="576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800" u="none" cap="none" strike="noStrike">
                <a:solidFill>
                  <a:srgbClr val="9DB8F8"/>
                </a:solidFill>
                <a:latin typeface="Sansita ExtraBold"/>
                <a:ea typeface="Sansita ExtraBold"/>
                <a:cs typeface="Sansita ExtraBold"/>
                <a:sym typeface="Sansita ExtraBold"/>
              </a:rPr>
              <a:t>Contact Us</a:t>
            </a:r>
            <a:endParaRPr sz="700"/>
          </a:p>
        </p:txBody>
      </p:sp>
      <p:pic>
        <p:nvPicPr>
          <p:cNvPr id="518" name="Google Shape;518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0358" y="2006220"/>
            <a:ext cx="105060" cy="150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7047" y="2482004"/>
            <a:ext cx="131683" cy="131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4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1356" y="2957001"/>
            <a:ext cx="123064" cy="84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4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4630" y="3828841"/>
            <a:ext cx="136517" cy="136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4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85701" y="3375480"/>
            <a:ext cx="154375" cy="138938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p46"/>
          <p:cNvSpPr txBox="1"/>
          <p:nvPr/>
        </p:nvSpPr>
        <p:spPr>
          <a:xfrm>
            <a:off x="1029418" y="1985855"/>
            <a:ext cx="2900729" cy="2028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123 Anywhere St., Any City,ST 12345</a:t>
            </a:r>
            <a:endParaRPr sz="700"/>
          </a:p>
        </p:txBody>
      </p:sp>
      <p:sp>
        <p:nvSpPr>
          <p:cNvPr id="524" name="Google Shape;524;p46"/>
          <p:cNvSpPr txBox="1"/>
          <p:nvPr/>
        </p:nvSpPr>
        <p:spPr>
          <a:xfrm>
            <a:off x="1029417" y="2448666"/>
            <a:ext cx="2446477" cy="2028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123-456-7890</a:t>
            </a:r>
            <a:endParaRPr sz="700"/>
          </a:p>
        </p:txBody>
      </p:sp>
      <p:sp>
        <p:nvSpPr>
          <p:cNvPr id="525" name="Google Shape;525;p46"/>
          <p:cNvSpPr txBox="1"/>
          <p:nvPr/>
        </p:nvSpPr>
        <p:spPr>
          <a:xfrm>
            <a:off x="1029417" y="2892946"/>
            <a:ext cx="2446477" cy="2028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hello@reallygreatsite.com</a:t>
            </a:r>
            <a:endParaRPr sz="700"/>
          </a:p>
        </p:txBody>
      </p:sp>
      <p:sp>
        <p:nvSpPr>
          <p:cNvPr id="526" name="Google Shape;526;p46"/>
          <p:cNvSpPr txBox="1"/>
          <p:nvPr/>
        </p:nvSpPr>
        <p:spPr>
          <a:xfrm>
            <a:off x="1029417" y="3783769"/>
            <a:ext cx="2446477" cy="2028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reallygreatsite.com</a:t>
            </a:r>
            <a:endParaRPr sz="700"/>
          </a:p>
        </p:txBody>
      </p:sp>
      <p:sp>
        <p:nvSpPr>
          <p:cNvPr id="527" name="Google Shape;527;p46"/>
          <p:cNvSpPr txBox="1"/>
          <p:nvPr/>
        </p:nvSpPr>
        <p:spPr>
          <a:xfrm>
            <a:off x="1029417" y="3331618"/>
            <a:ext cx="2446477" cy="2028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@reallygreatsite</a:t>
            </a:r>
            <a:endParaRPr sz="700"/>
          </a:p>
        </p:txBody>
      </p:sp>
      <p:grpSp>
        <p:nvGrpSpPr>
          <p:cNvPr id="528" name="Google Shape;528;p46"/>
          <p:cNvGrpSpPr/>
          <p:nvPr/>
        </p:nvGrpSpPr>
        <p:grpSpPr>
          <a:xfrm>
            <a:off x="514350" y="1852952"/>
            <a:ext cx="3511186" cy="2263502"/>
            <a:chOff x="0" y="-12701"/>
            <a:chExt cx="9363161" cy="6036006"/>
          </a:xfrm>
        </p:grpSpPr>
        <p:cxnSp>
          <p:nvCxnSpPr>
            <p:cNvPr id="529" name="Google Shape;529;p46"/>
            <p:cNvCxnSpPr/>
            <p:nvPr/>
          </p:nvCxnSpPr>
          <p:spPr>
            <a:xfrm rot="10800000">
              <a:off x="0" y="0"/>
              <a:ext cx="9363161" cy="0"/>
            </a:xfrm>
            <a:prstGeom prst="straightConnector1">
              <a:avLst/>
            </a:prstGeom>
            <a:noFill/>
            <a:ln cap="rnd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30" name="Google Shape;530;p46"/>
            <p:cNvCxnSpPr/>
            <p:nvPr/>
          </p:nvCxnSpPr>
          <p:spPr>
            <a:xfrm rot="10800000">
              <a:off x="25400" y="1204661"/>
              <a:ext cx="9325061" cy="0"/>
            </a:xfrm>
            <a:prstGeom prst="straightConnector1">
              <a:avLst/>
            </a:prstGeom>
            <a:noFill/>
            <a:ln cap="rnd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31" name="Google Shape;531;p46"/>
            <p:cNvCxnSpPr/>
            <p:nvPr/>
          </p:nvCxnSpPr>
          <p:spPr>
            <a:xfrm rot="10800000">
              <a:off x="25400" y="2409322"/>
              <a:ext cx="9312361" cy="0"/>
            </a:xfrm>
            <a:prstGeom prst="straightConnector1">
              <a:avLst/>
            </a:prstGeom>
            <a:noFill/>
            <a:ln cap="rnd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32" name="Google Shape;532;p46"/>
            <p:cNvCxnSpPr/>
            <p:nvPr/>
          </p:nvCxnSpPr>
          <p:spPr>
            <a:xfrm rot="10800000">
              <a:off x="25400" y="3613983"/>
              <a:ext cx="9337761" cy="0"/>
            </a:xfrm>
            <a:prstGeom prst="straightConnector1">
              <a:avLst/>
            </a:prstGeom>
            <a:noFill/>
            <a:ln cap="rnd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33" name="Google Shape;533;p46"/>
            <p:cNvCxnSpPr/>
            <p:nvPr/>
          </p:nvCxnSpPr>
          <p:spPr>
            <a:xfrm rot="10800000">
              <a:off x="25400" y="4818644"/>
              <a:ext cx="9312361" cy="0"/>
            </a:xfrm>
            <a:prstGeom prst="straightConnector1">
              <a:avLst/>
            </a:prstGeom>
            <a:noFill/>
            <a:ln cap="rnd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34" name="Google Shape;534;p46"/>
            <p:cNvCxnSpPr/>
            <p:nvPr/>
          </p:nvCxnSpPr>
          <p:spPr>
            <a:xfrm rot="10800000">
              <a:off x="0" y="6023305"/>
              <a:ext cx="9363161" cy="0"/>
            </a:xfrm>
            <a:prstGeom prst="straightConnector1">
              <a:avLst/>
            </a:prstGeom>
            <a:noFill/>
            <a:ln cap="rnd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35" name="Google Shape;535;p46"/>
            <p:cNvCxnSpPr/>
            <p:nvPr/>
          </p:nvCxnSpPr>
          <p:spPr>
            <a:xfrm rot="-5400000">
              <a:off x="-3005302" y="3005302"/>
              <a:ext cx="6036005" cy="0"/>
            </a:xfrm>
            <a:prstGeom prst="straightConnector1">
              <a:avLst/>
            </a:prstGeom>
            <a:noFill/>
            <a:ln cap="rnd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cxnSp>
        <p:nvCxnSpPr>
          <p:cNvPr id="536" name="Google Shape;536;p46"/>
          <p:cNvCxnSpPr/>
          <p:nvPr/>
        </p:nvCxnSpPr>
        <p:spPr>
          <a:xfrm rot="-5400000">
            <a:off x="2893785" y="2989466"/>
            <a:ext cx="2253977" cy="0"/>
          </a:xfrm>
          <a:prstGeom prst="straightConnector1">
            <a:avLst/>
          </a:prstGeom>
          <a:noFill/>
          <a:ln cap="rnd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537" name="Google Shape;537;p4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10754229">
            <a:off x="4230054" y="3375643"/>
            <a:ext cx="1763306" cy="2117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4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8027091">
            <a:off x="4092095" y="4252817"/>
            <a:ext cx="1502649" cy="838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4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rot="-5400000">
            <a:off x="3397330" y="-1128964"/>
            <a:ext cx="2765946" cy="2454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47"/>
          <p:cNvSpPr txBox="1"/>
          <p:nvPr/>
        </p:nvSpPr>
        <p:spPr>
          <a:xfrm>
            <a:off x="1973607" y="509588"/>
            <a:ext cx="5196787" cy="6905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500" u="none" cap="none" strike="noStrike">
                <a:solidFill>
                  <a:srgbClr val="B0AFF5"/>
                </a:solidFill>
                <a:latin typeface="Sansita ExtraBold"/>
                <a:ea typeface="Sansita ExtraBold"/>
                <a:cs typeface="Sansita ExtraBold"/>
                <a:sym typeface="Sansita ExtraBold"/>
              </a:rPr>
              <a:t>Credits</a:t>
            </a:r>
            <a:endParaRPr sz="700"/>
          </a:p>
        </p:txBody>
      </p:sp>
      <p:sp>
        <p:nvSpPr>
          <p:cNvPr id="545" name="Google Shape;545;p47"/>
          <p:cNvSpPr txBox="1"/>
          <p:nvPr/>
        </p:nvSpPr>
        <p:spPr>
          <a:xfrm>
            <a:off x="1409013" y="2002817"/>
            <a:ext cx="6325974" cy="568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 thanks to the following:</a:t>
            </a:r>
            <a:endParaRPr sz="700"/>
          </a:p>
        </p:txBody>
      </p:sp>
      <p:sp>
        <p:nvSpPr>
          <p:cNvPr id="546" name="Google Shape;546;p47"/>
          <p:cNvSpPr txBox="1"/>
          <p:nvPr/>
        </p:nvSpPr>
        <p:spPr>
          <a:xfrm>
            <a:off x="2513913" y="2946135"/>
            <a:ext cx="4116174" cy="4302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SlidesCarnival for the presentation template</a:t>
            </a:r>
            <a:endParaRPr sz="7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Pexels for the photos</a:t>
            </a:r>
            <a:endParaRPr sz="700"/>
          </a:p>
        </p:txBody>
      </p:sp>
      <p:sp>
        <p:nvSpPr>
          <p:cNvPr id="547" name="Google Shape;547;p47"/>
          <p:cNvSpPr txBox="1"/>
          <p:nvPr/>
        </p:nvSpPr>
        <p:spPr>
          <a:xfrm>
            <a:off x="1409013" y="3715909"/>
            <a:ext cx="6325974" cy="282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B0AFF5"/>
                </a:solidFill>
                <a:latin typeface="Arial"/>
                <a:ea typeface="Arial"/>
                <a:cs typeface="Arial"/>
                <a:sym typeface="Arial"/>
              </a:rPr>
              <a:t>Happy designing! </a:t>
            </a:r>
            <a:endParaRPr sz="700"/>
          </a:p>
        </p:txBody>
      </p:sp>
      <p:pic>
        <p:nvPicPr>
          <p:cNvPr id="548" name="Google Shape;548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21569" y="3776397"/>
            <a:ext cx="2113138" cy="1901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9255" y="-546823"/>
            <a:ext cx="1789931" cy="1806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218" y="78003"/>
            <a:ext cx="1870669" cy="104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4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5400000">
            <a:off x="6840680" y="2859944"/>
            <a:ext cx="2337151" cy="2116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48"/>
          <p:cNvSpPr txBox="1"/>
          <p:nvPr/>
        </p:nvSpPr>
        <p:spPr>
          <a:xfrm>
            <a:off x="1973607" y="509588"/>
            <a:ext cx="5196787" cy="13763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500" u="none" cap="none" strike="noStrike">
                <a:solidFill>
                  <a:srgbClr val="8A9CE8"/>
                </a:solidFill>
                <a:latin typeface="Sansita ExtraBold"/>
                <a:ea typeface="Sansita ExtraBold"/>
                <a:cs typeface="Sansita ExtraBold"/>
                <a:sym typeface="Sansita ExtraBold"/>
              </a:rPr>
              <a:t>Fonts In this Presentation</a:t>
            </a:r>
            <a:endParaRPr sz="700"/>
          </a:p>
        </p:txBody>
      </p:sp>
      <p:sp>
        <p:nvSpPr>
          <p:cNvPr id="557" name="Google Shape;557;p48"/>
          <p:cNvSpPr txBox="1"/>
          <p:nvPr/>
        </p:nvSpPr>
        <p:spPr>
          <a:xfrm>
            <a:off x="1241124" y="2185969"/>
            <a:ext cx="6661753" cy="282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 uses the following free fonts:</a:t>
            </a:r>
            <a:endParaRPr sz="700"/>
          </a:p>
        </p:txBody>
      </p:sp>
      <p:sp>
        <p:nvSpPr>
          <p:cNvPr id="558" name="Google Shape;558;p48"/>
          <p:cNvSpPr txBox="1"/>
          <p:nvPr/>
        </p:nvSpPr>
        <p:spPr>
          <a:xfrm>
            <a:off x="1409013" y="2694892"/>
            <a:ext cx="6325974" cy="6492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 </a:t>
            </a:r>
            <a:r>
              <a:rPr b="0" i="0" lang="en" sz="1200" u="none" cap="none" strike="noStrike">
                <a:solidFill>
                  <a:srgbClr val="8A9CE8"/>
                </a:solidFill>
                <a:latin typeface="Arial"/>
                <a:ea typeface="Arial"/>
                <a:cs typeface="Arial"/>
                <a:sym typeface="Arial"/>
              </a:rPr>
              <a:t>Sansita Extra Bold</a:t>
            </a:r>
            <a:endParaRPr sz="700"/>
          </a:p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Headers: </a:t>
            </a:r>
            <a:r>
              <a:rPr b="0" i="0" lang="en" sz="1200" u="none" cap="none" strike="noStrike">
                <a:solidFill>
                  <a:srgbClr val="8A9CE8"/>
                </a:solidFill>
                <a:latin typeface="Arial"/>
                <a:ea typeface="Arial"/>
                <a:cs typeface="Arial"/>
                <a:sym typeface="Arial"/>
              </a:rPr>
              <a:t>Clear Sans Bold</a:t>
            </a:r>
            <a:endParaRPr sz="7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Copy: </a:t>
            </a:r>
            <a:r>
              <a:rPr b="0" i="0" lang="en" sz="1300" u="none" cap="none" strike="noStrike">
                <a:solidFill>
                  <a:srgbClr val="8A9CE8"/>
                </a:solidFill>
                <a:latin typeface="Arial"/>
                <a:ea typeface="Arial"/>
                <a:cs typeface="Arial"/>
                <a:sym typeface="Arial"/>
              </a:rPr>
              <a:t>Clear Sans Regular</a:t>
            </a:r>
            <a:endParaRPr sz="700"/>
          </a:p>
        </p:txBody>
      </p:sp>
      <p:sp>
        <p:nvSpPr>
          <p:cNvPr id="559" name="Google Shape;559;p48"/>
          <p:cNvSpPr txBox="1"/>
          <p:nvPr/>
        </p:nvSpPr>
        <p:spPr>
          <a:xfrm>
            <a:off x="1409013" y="3578545"/>
            <a:ext cx="6325974" cy="568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B8C481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 sz="700"/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B8C481"/>
                </a:solidFill>
                <a:latin typeface="Arial"/>
                <a:ea typeface="Arial"/>
                <a:cs typeface="Arial"/>
                <a:sym typeface="Arial"/>
              </a:rPr>
              <a:t>Happy designing! </a:t>
            </a:r>
            <a:endParaRPr sz="700"/>
          </a:p>
        </p:txBody>
      </p:sp>
      <p:pic>
        <p:nvPicPr>
          <p:cNvPr id="560" name="Google Shape;560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-8846" y="4399282"/>
            <a:ext cx="2499939" cy="754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3990891">
            <a:off x="7415169" y="-185859"/>
            <a:ext cx="2243510" cy="1880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 rot="-5400000">
            <a:off x="-119920" y="7195"/>
            <a:ext cx="2138236" cy="2048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4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5400000">
            <a:off x="-70380" y="-234156"/>
            <a:ext cx="1434433" cy="1571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4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290945" y="4169937"/>
            <a:ext cx="2173517" cy="1213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49"/>
          <p:cNvSpPr txBox="1"/>
          <p:nvPr/>
        </p:nvSpPr>
        <p:spPr>
          <a:xfrm>
            <a:off x="1978213" y="2064758"/>
            <a:ext cx="5196786" cy="9191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000" u="none" cap="none" strike="noStrike">
                <a:solidFill>
                  <a:srgbClr val="B8C481"/>
                </a:solidFill>
                <a:latin typeface="Sansita ExtraBold"/>
                <a:ea typeface="Sansita ExtraBold"/>
                <a:cs typeface="Sansita ExtraBold"/>
                <a:sym typeface="Sansita ExtraBold"/>
              </a:rPr>
              <a:t>Free templates for all your presentation needs</a:t>
            </a:r>
            <a:endParaRPr sz="700"/>
          </a:p>
        </p:txBody>
      </p:sp>
      <p:pic>
        <p:nvPicPr>
          <p:cNvPr id="570" name="Google Shape;570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66360" y="775401"/>
            <a:ext cx="2565474" cy="646419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Google Shape;571;p49"/>
          <p:cNvSpPr txBox="1"/>
          <p:nvPr/>
        </p:nvSpPr>
        <p:spPr>
          <a:xfrm>
            <a:off x="514350" y="3632369"/>
            <a:ext cx="1919521" cy="6763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PowerPoint, Google Slides, and Canva</a:t>
            </a:r>
            <a:endParaRPr sz="700"/>
          </a:p>
        </p:txBody>
      </p:sp>
      <p:sp>
        <p:nvSpPr>
          <p:cNvPr id="572" name="Google Shape;572;p49"/>
          <p:cNvSpPr txBox="1"/>
          <p:nvPr/>
        </p:nvSpPr>
        <p:spPr>
          <a:xfrm>
            <a:off x="2529576" y="3632369"/>
            <a:ext cx="1919521" cy="6763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100% free for personal or commercial use</a:t>
            </a:r>
            <a:endParaRPr sz="700"/>
          </a:p>
        </p:txBody>
      </p:sp>
      <p:sp>
        <p:nvSpPr>
          <p:cNvPr id="573" name="Google Shape;573;p49"/>
          <p:cNvSpPr txBox="1"/>
          <p:nvPr/>
        </p:nvSpPr>
        <p:spPr>
          <a:xfrm>
            <a:off x="4576606" y="3632369"/>
            <a:ext cx="1919521" cy="6763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Ready to use, professional, and customizable</a:t>
            </a:r>
            <a:endParaRPr sz="700"/>
          </a:p>
        </p:txBody>
      </p:sp>
      <p:sp>
        <p:nvSpPr>
          <p:cNvPr id="574" name="Google Shape;574;p49"/>
          <p:cNvSpPr txBox="1"/>
          <p:nvPr/>
        </p:nvSpPr>
        <p:spPr>
          <a:xfrm>
            <a:off x="6733508" y="3632369"/>
            <a:ext cx="1919521" cy="6763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Blow your audience away with attractive visuals</a:t>
            </a:r>
            <a:endParaRPr sz="700"/>
          </a:p>
        </p:txBody>
      </p:sp>
      <p:pic>
        <p:nvPicPr>
          <p:cNvPr id="575" name="Google Shape;575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812943">
            <a:off x="231580" y="2370639"/>
            <a:ext cx="1109779" cy="821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6809179">
            <a:off x="-483928" y="-679862"/>
            <a:ext cx="2343705" cy="2537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4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80719" y="4432661"/>
            <a:ext cx="1563281" cy="104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4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>
            <a:off x="7416332" y="4654489"/>
            <a:ext cx="1574983" cy="119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4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580719" y="-226231"/>
            <a:ext cx="1952745" cy="1775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6A6A6"/>
        </a:solidFill>
      </p:bgPr>
    </p:bg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4" name="Google Shape;584;p50"/>
          <p:cNvCxnSpPr/>
          <p:nvPr/>
        </p:nvCxnSpPr>
        <p:spPr>
          <a:xfrm rot="-5400000">
            <a:off x="896008" y="2573141"/>
            <a:ext cx="5128764" cy="0"/>
          </a:xfrm>
          <a:prstGeom prst="straightConnector1">
            <a:avLst/>
          </a:prstGeom>
          <a:noFill/>
          <a:ln cap="rnd" cmpd="sng" w="9525">
            <a:solidFill>
              <a:srgbClr val="000000">
                <a:alpha val="29803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5" name="Google Shape;585;p50"/>
          <p:cNvSpPr txBox="1"/>
          <p:nvPr/>
        </p:nvSpPr>
        <p:spPr>
          <a:xfrm>
            <a:off x="514350" y="509588"/>
            <a:ext cx="2529566" cy="11477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800" u="none" cap="none" strike="noStrike">
                <a:solidFill>
                  <a:srgbClr val="FFD6F7"/>
                </a:solidFill>
                <a:latin typeface="Sansita ExtraBold"/>
                <a:ea typeface="Sansita ExtraBold"/>
                <a:cs typeface="Sansita ExtraBold"/>
                <a:sym typeface="Sansita ExtraBold"/>
              </a:rPr>
              <a:t>Resource </a:t>
            </a:r>
            <a:endParaRPr sz="700"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800" u="none" cap="none" strike="noStrike">
                <a:solidFill>
                  <a:srgbClr val="FFD6F7"/>
                </a:solidFill>
                <a:latin typeface="Sansita ExtraBold"/>
                <a:ea typeface="Sansita ExtraBold"/>
                <a:cs typeface="Sansita ExtraBold"/>
                <a:sym typeface="Sansita ExtraBold"/>
              </a:rPr>
              <a:t>Page</a:t>
            </a:r>
            <a:endParaRPr sz="700"/>
          </a:p>
        </p:txBody>
      </p:sp>
      <p:sp>
        <p:nvSpPr>
          <p:cNvPr id="586" name="Google Shape;586;p50"/>
          <p:cNvSpPr txBox="1"/>
          <p:nvPr/>
        </p:nvSpPr>
        <p:spPr>
          <a:xfrm>
            <a:off x="514350" y="3458528"/>
            <a:ext cx="2529566" cy="11706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 Happy designing! </a:t>
            </a:r>
            <a:endParaRPr sz="700"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Don't forget to delete this page before presenting. </a:t>
            </a:r>
            <a:endParaRPr sz="700"/>
          </a:p>
        </p:txBody>
      </p:sp>
      <p:pic>
        <p:nvPicPr>
          <p:cNvPr id="587" name="Google Shape;587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66022" y="599283"/>
            <a:ext cx="1318782" cy="398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99313" y="422150"/>
            <a:ext cx="849620" cy="75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63442" y="416087"/>
            <a:ext cx="912002" cy="764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5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89954" y="462291"/>
            <a:ext cx="1502476" cy="672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5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 rot="10800000">
            <a:off x="3666023" y="1485977"/>
            <a:ext cx="893442" cy="596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5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757036" y="1439786"/>
            <a:ext cx="688551" cy="68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5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174729" y="1430594"/>
            <a:ext cx="717701" cy="706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5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780407" y="1422019"/>
            <a:ext cx="755687" cy="724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5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666530" y="1414268"/>
            <a:ext cx="1287257" cy="739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5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590568" y="2684286"/>
            <a:ext cx="802753" cy="66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50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486607" y="2646642"/>
            <a:ext cx="960253" cy="743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50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5540146" y="2681698"/>
            <a:ext cx="1176215" cy="67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50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7867374" y="2644393"/>
            <a:ext cx="1068942" cy="748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50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6809647" y="2651158"/>
            <a:ext cx="964442" cy="734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p50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7132789" y="3880716"/>
            <a:ext cx="661263" cy="794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50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3666022" y="3862413"/>
            <a:ext cx="844519" cy="83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50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4733981" y="3911548"/>
            <a:ext cx="989768" cy="732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50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5947189" y="3842037"/>
            <a:ext cx="962160" cy="871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Google Shape;605;p50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8017492" y="3790247"/>
            <a:ext cx="842073" cy="975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6A6A6"/>
        </a:solidFill>
      </p:bgPr>
    </p:bg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0" name="Google Shape;610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1791" y="370948"/>
            <a:ext cx="925122" cy="1015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80367" y="503629"/>
            <a:ext cx="1136729" cy="750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10550" y="285666"/>
            <a:ext cx="1095586" cy="1186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5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6980" y="452339"/>
            <a:ext cx="896848" cy="852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5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 rot="10800000">
            <a:off x="4099590" y="451426"/>
            <a:ext cx="1053936" cy="854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5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689462" y="2126760"/>
            <a:ext cx="1154240" cy="849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5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flipH="1" rot="10800000">
            <a:off x="4175900" y="2201559"/>
            <a:ext cx="883460" cy="700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5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749457" y="2175867"/>
            <a:ext cx="781567" cy="75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5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391557" y="2130117"/>
            <a:ext cx="821763" cy="843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" name="Google Shape;619;p5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628985" y="425126"/>
            <a:ext cx="1022512" cy="907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Google Shape;620;p5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437283" y="421370"/>
            <a:ext cx="998248" cy="914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5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5686394" y="3727520"/>
            <a:ext cx="632523" cy="81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51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8007616" y="3755082"/>
            <a:ext cx="447474" cy="75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51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6821110" y="3787074"/>
            <a:ext cx="684313" cy="695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51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361791" y="3747787"/>
            <a:ext cx="767153" cy="774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51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1631137" y="3727328"/>
            <a:ext cx="905677" cy="815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51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3039007" y="3756987"/>
            <a:ext cx="831372" cy="755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51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4372572" y="3716909"/>
            <a:ext cx="811629" cy="835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p51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 flipH="1" rot="10800000">
            <a:off x="1503932" y="2164556"/>
            <a:ext cx="853333" cy="77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p51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361791" y="2161485"/>
            <a:ext cx="809943" cy="780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p51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6545518" y="2133294"/>
            <a:ext cx="871741" cy="836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6A6A6"/>
        </a:solidFill>
      </p:bgPr>
    </p:bg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" name="Google Shape;635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63789" y="2036051"/>
            <a:ext cx="782140" cy="968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73108" y="3679013"/>
            <a:ext cx="1224611" cy="683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Google Shape;637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44618" y="2111305"/>
            <a:ext cx="961748" cy="818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Google Shape;638;p5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87016" y="508439"/>
            <a:ext cx="1059150" cy="932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p5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984123" y="2142674"/>
            <a:ext cx="1598432" cy="755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0" name="Google Shape;640;p5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50455" y="2044267"/>
            <a:ext cx="952434" cy="952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Google Shape;641;p5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387600" y="1899460"/>
            <a:ext cx="1242050" cy="12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5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244002" y="3509958"/>
            <a:ext cx="430957" cy="1021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5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927164" y="1906020"/>
            <a:ext cx="936221" cy="1228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5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235627" y="3610963"/>
            <a:ext cx="748122" cy="819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p5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067436" y="3556485"/>
            <a:ext cx="859387" cy="928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Google Shape;646;p5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3530032" y="3567578"/>
            <a:ext cx="991121" cy="9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Google Shape;647;p52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750455" y="3611948"/>
            <a:ext cx="938889" cy="817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p52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5191736" y="486297"/>
            <a:ext cx="793495" cy="976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p52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956137" y="613804"/>
            <a:ext cx="1401861" cy="721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Google Shape;650;p52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3759783" y="485603"/>
            <a:ext cx="1030168" cy="977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1" name="Google Shape;651;p52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7847951" y="434346"/>
            <a:ext cx="781699" cy="1080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Google Shape;652;p52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750454" y="312574"/>
            <a:ext cx="803897" cy="1323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27"/>
          <p:cNvGrpSpPr/>
          <p:nvPr/>
        </p:nvGrpSpPr>
        <p:grpSpPr>
          <a:xfrm>
            <a:off x="1205987" y="2070737"/>
            <a:ext cx="768841" cy="772287"/>
            <a:chOff x="1813" y="0"/>
            <a:chExt cx="809173" cy="812800"/>
          </a:xfrm>
        </p:grpSpPr>
        <p:sp>
          <p:nvSpPr>
            <p:cNvPr id="161" name="Google Shape;161;p27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CDE81"/>
            </a:solidFill>
            <a:ln cap="flat" cmpd="sng" w="19050">
              <a:solidFill>
                <a:srgbClr val="FCDE8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7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600" u="none" cap="none" strike="noStrike">
                  <a:solidFill>
                    <a:srgbClr val="FFFFFF"/>
                  </a:solidFill>
                  <a:latin typeface="Sansita ExtraBold"/>
                  <a:ea typeface="Sansita ExtraBold"/>
                  <a:cs typeface="Sansita ExtraBold"/>
                  <a:sym typeface="Sansita ExtraBold"/>
                </a:rPr>
                <a:t>01.</a:t>
              </a:r>
              <a:endParaRPr sz="700"/>
            </a:p>
          </p:txBody>
        </p:sp>
      </p:grpSp>
      <p:grpSp>
        <p:nvGrpSpPr>
          <p:cNvPr id="163" name="Google Shape;163;p27"/>
          <p:cNvGrpSpPr/>
          <p:nvPr/>
        </p:nvGrpSpPr>
        <p:grpSpPr>
          <a:xfrm>
            <a:off x="4187579" y="2070737"/>
            <a:ext cx="768841" cy="772287"/>
            <a:chOff x="1813" y="0"/>
            <a:chExt cx="809173" cy="812800"/>
          </a:xfrm>
        </p:grpSpPr>
        <p:sp>
          <p:nvSpPr>
            <p:cNvPr id="164" name="Google Shape;164;p27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CAE8A9"/>
            </a:solidFill>
            <a:ln cap="flat" cmpd="sng" w="19050">
              <a:solidFill>
                <a:srgbClr val="CAE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27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600" u="none" cap="none" strike="noStrike">
                  <a:solidFill>
                    <a:srgbClr val="FFFFFF"/>
                  </a:solidFill>
                  <a:latin typeface="Sansita ExtraBold"/>
                  <a:ea typeface="Sansita ExtraBold"/>
                  <a:cs typeface="Sansita ExtraBold"/>
                  <a:sym typeface="Sansita ExtraBold"/>
                </a:rPr>
                <a:t>02.</a:t>
              </a:r>
              <a:endParaRPr sz="700"/>
            </a:p>
          </p:txBody>
        </p:sp>
      </p:grpSp>
      <p:grpSp>
        <p:nvGrpSpPr>
          <p:cNvPr id="166" name="Google Shape;166;p27"/>
          <p:cNvGrpSpPr/>
          <p:nvPr/>
        </p:nvGrpSpPr>
        <p:grpSpPr>
          <a:xfrm>
            <a:off x="7126411" y="2070737"/>
            <a:ext cx="768841" cy="772287"/>
            <a:chOff x="1813" y="0"/>
            <a:chExt cx="809173" cy="812800"/>
          </a:xfrm>
        </p:grpSpPr>
        <p:sp>
          <p:nvSpPr>
            <p:cNvPr id="167" name="Google Shape;167;p27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9DDDCB"/>
            </a:solidFill>
            <a:ln cap="flat" cmpd="sng" w="19050">
              <a:solidFill>
                <a:srgbClr val="9DDDC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27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600" u="none" cap="none" strike="noStrike">
                  <a:solidFill>
                    <a:srgbClr val="FFFFFF"/>
                  </a:solidFill>
                  <a:latin typeface="Sansita ExtraBold"/>
                  <a:ea typeface="Sansita ExtraBold"/>
                  <a:cs typeface="Sansita ExtraBold"/>
                  <a:sym typeface="Sansita ExtraBold"/>
                </a:rPr>
                <a:t>03.</a:t>
              </a:r>
              <a:endParaRPr sz="700"/>
            </a:p>
          </p:txBody>
        </p:sp>
      </p:grpSp>
      <p:pic>
        <p:nvPicPr>
          <p:cNvPr id="169" name="Google Shape;16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4688" y="-543227"/>
            <a:ext cx="2474874" cy="243775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7"/>
          <p:cNvSpPr txBox="1"/>
          <p:nvPr/>
        </p:nvSpPr>
        <p:spPr>
          <a:xfrm>
            <a:off x="2204604" y="509588"/>
            <a:ext cx="4734792" cy="6715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400" u="none" cap="none" strike="noStrike">
                <a:solidFill>
                  <a:srgbClr val="9DB8F8"/>
                </a:solidFill>
                <a:latin typeface="Sansita ExtraBold"/>
                <a:ea typeface="Sansita ExtraBold"/>
                <a:cs typeface="Sansita ExtraBold"/>
                <a:sym typeface="Sansita ExtraBold"/>
              </a:rPr>
              <a:t>Table  Of  Contents</a:t>
            </a:r>
            <a:endParaRPr sz="700"/>
          </a:p>
        </p:txBody>
      </p:sp>
      <p:pic>
        <p:nvPicPr>
          <p:cNvPr id="171" name="Google Shape;171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9123160">
            <a:off x="6958898" y="72115"/>
            <a:ext cx="1225421" cy="1693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96976" y="99716"/>
            <a:ext cx="1485660" cy="829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55569" y="-46716"/>
            <a:ext cx="1866954" cy="1788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192809" y="-788927"/>
            <a:ext cx="1440151" cy="1577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846990" y="4052294"/>
            <a:ext cx="1654338" cy="1787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6596922">
            <a:off x="8541368" y="4506367"/>
            <a:ext cx="961624" cy="879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3058608">
            <a:off x="-730326" y="3961621"/>
            <a:ext cx="2417228" cy="159537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7"/>
          <p:cNvSpPr txBox="1"/>
          <p:nvPr/>
        </p:nvSpPr>
        <p:spPr>
          <a:xfrm>
            <a:off x="3745482" y="3124011"/>
            <a:ext cx="1653037" cy="317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5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000" u="none" cap="none" strike="noStrike">
                <a:solidFill>
                  <a:srgbClr val="8A9CE8"/>
                </a:solidFill>
                <a:latin typeface="Arial"/>
                <a:ea typeface="Arial"/>
                <a:cs typeface="Arial"/>
                <a:sym typeface="Arial"/>
              </a:rPr>
              <a:t>Our Projects</a:t>
            </a:r>
            <a:endParaRPr sz="700"/>
          </a:p>
        </p:txBody>
      </p:sp>
      <p:sp>
        <p:nvSpPr>
          <p:cNvPr id="179" name="Google Shape;179;p27"/>
          <p:cNvSpPr txBox="1"/>
          <p:nvPr/>
        </p:nvSpPr>
        <p:spPr>
          <a:xfrm>
            <a:off x="3745482" y="3538392"/>
            <a:ext cx="1653037" cy="412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Elaborate on what you want to discuss. </a:t>
            </a:r>
            <a:endParaRPr sz="700"/>
          </a:p>
        </p:txBody>
      </p:sp>
      <p:sp>
        <p:nvSpPr>
          <p:cNvPr id="180" name="Google Shape;180;p27"/>
          <p:cNvSpPr txBox="1"/>
          <p:nvPr/>
        </p:nvSpPr>
        <p:spPr>
          <a:xfrm>
            <a:off x="806650" y="3124011"/>
            <a:ext cx="1653037" cy="317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5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000" u="none" cap="none" strike="noStrike">
                <a:solidFill>
                  <a:srgbClr val="8A9CE8"/>
                </a:solidFill>
                <a:latin typeface="Arial"/>
                <a:ea typeface="Arial"/>
                <a:cs typeface="Arial"/>
                <a:sym typeface="Arial"/>
              </a:rPr>
              <a:t>Introduction</a:t>
            </a:r>
            <a:endParaRPr sz="700"/>
          </a:p>
        </p:txBody>
      </p:sp>
      <p:sp>
        <p:nvSpPr>
          <p:cNvPr id="181" name="Google Shape;181;p27"/>
          <p:cNvSpPr txBox="1"/>
          <p:nvPr/>
        </p:nvSpPr>
        <p:spPr>
          <a:xfrm>
            <a:off x="806650" y="3538392"/>
            <a:ext cx="1653037" cy="412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Elaborate on what you want to discuss. </a:t>
            </a:r>
            <a:endParaRPr sz="700"/>
          </a:p>
        </p:txBody>
      </p:sp>
      <p:sp>
        <p:nvSpPr>
          <p:cNvPr id="182" name="Google Shape;182;p27"/>
          <p:cNvSpPr txBox="1"/>
          <p:nvPr/>
        </p:nvSpPr>
        <p:spPr>
          <a:xfrm>
            <a:off x="6562213" y="3124011"/>
            <a:ext cx="1897239" cy="317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5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000" u="none" cap="none" strike="noStrike">
                <a:solidFill>
                  <a:srgbClr val="8A9CE8"/>
                </a:solidFill>
                <a:latin typeface="Arial"/>
                <a:ea typeface="Arial"/>
                <a:cs typeface="Arial"/>
                <a:sym typeface="Arial"/>
              </a:rPr>
              <a:t>About Us</a:t>
            </a:r>
            <a:endParaRPr sz="700"/>
          </a:p>
        </p:txBody>
      </p:sp>
      <p:sp>
        <p:nvSpPr>
          <p:cNvPr id="183" name="Google Shape;183;p27"/>
          <p:cNvSpPr txBox="1"/>
          <p:nvPr/>
        </p:nvSpPr>
        <p:spPr>
          <a:xfrm>
            <a:off x="6684314" y="3538392"/>
            <a:ext cx="1653037" cy="412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Elaborate on what you want to discuss. </a:t>
            </a:r>
            <a:endParaRPr sz="7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FD6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oogle Shape;188;p28"/>
          <p:cNvGrpSpPr/>
          <p:nvPr/>
        </p:nvGrpSpPr>
        <p:grpSpPr>
          <a:xfrm>
            <a:off x="732845" y="1856613"/>
            <a:ext cx="768841" cy="772287"/>
            <a:chOff x="1813" y="0"/>
            <a:chExt cx="809173" cy="812800"/>
          </a:xfrm>
        </p:grpSpPr>
        <p:sp>
          <p:nvSpPr>
            <p:cNvPr id="189" name="Google Shape;189;p28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9DB8F8"/>
            </a:solidFill>
            <a:ln cap="flat" cmpd="sng" w="19050">
              <a:solidFill>
                <a:srgbClr val="FCDE8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28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600" u="none" cap="none" strike="noStrike">
                  <a:solidFill>
                    <a:srgbClr val="FFFFFF"/>
                  </a:solidFill>
                  <a:latin typeface="Sansita ExtraBold"/>
                  <a:ea typeface="Sansita ExtraBold"/>
                  <a:cs typeface="Sansita ExtraBold"/>
                  <a:sym typeface="Sansita ExtraBold"/>
                </a:rPr>
                <a:t>01.</a:t>
              </a:r>
              <a:endParaRPr sz="700"/>
            </a:p>
          </p:txBody>
        </p:sp>
      </p:grpSp>
      <p:pic>
        <p:nvPicPr>
          <p:cNvPr id="191" name="Google Shape;19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9411659">
            <a:off x="6265606" y="-375881"/>
            <a:ext cx="4481362" cy="2574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459818">
            <a:off x="6652420" y="-370932"/>
            <a:ext cx="2327324" cy="1299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 rot="-1305743">
            <a:off x="7342624" y="903604"/>
            <a:ext cx="2327324" cy="1299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94649" y="3678883"/>
            <a:ext cx="2898607" cy="2245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3272843">
            <a:off x="-214874" y="-458952"/>
            <a:ext cx="2146631" cy="1787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3191773">
            <a:off x="-229928" y="3669889"/>
            <a:ext cx="2343706" cy="25374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7" name="Google Shape;197;p28"/>
          <p:cNvGrpSpPr/>
          <p:nvPr/>
        </p:nvGrpSpPr>
        <p:grpSpPr>
          <a:xfrm>
            <a:off x="1704878" y="1899699"/>
            <a:ext cx="3689038" cy="1340564"/>
            <a:chOff x="0" y="-9525"/>
            <a:chExt cx="9837433" cy="3574838"/>
          </a:xfrm>
        </p:grpSpPr>
        <p:sp>
          <p:nvSpPr>
            <p:cNvPr id="198" name="Google Shape;198;p28"/>
            <p:cNvSpPr txBox="1"/>
            <p:nvPr/>
          </p:nvSpPr>
          <p:spPr>
            <a:xfrm>
              <a:off x="0" y="-9525"/>
              <a:ext cx="9837433" cy="1838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4500" u="none" cap="none" strike="noStrike">
                  <a:solidFill>
                    <a:srgbClr val="B8C481"/>
                  </a:solidFill>
                  <a:latin typeface="Sansita ExtraBold"/>
                  <a:ea typeface="Sansita ExtraBold"/>
                  <a:cs typeface="Sansita ExtraBold"/>
                  <a:sym typeface="Sansita ExtraBold"/>
                </a:rPr>
                <a:t>Introduction</a:t>
              </a:r>
              <a:endParaRPr sz="700"/>
            </a:p>
          </p:txBody>
        </p:sp>
        <p:sp>
          <p:nvSpPr>
            <p:cNvPr id="199" name="Google Shape;199;p28"/>
            <p:cNvSpPr txBox="1"/>
            <p:nvPr/>
          </p:nvSpPr>
          <p:spPr>
            <a:xfrm>
              <a:off x="0" y="2193925"/>
              <a:ext cx="7094321" cy="13713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Elaborate on what you want to discuss. </a:t>
              </a:r>
              <a:endParaRPr sz="700"/>
            </a:p>
          </p:txBody>
        </p:sp>
      </p:grpSp>
      <p:pic>
        <p:nvPicPr>
          <p:cNvPr id="200" name="Google Shape;200;p2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5913227">
            <a:off x="7476684" y="3635148"/>
            <a:ext cx="1818215" cy="158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7585396">
            <a:off x="-800776" y="284417"/>
            <a:ext cx="3657600" cy="1635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2560580">
            <a:off x="7035801" y="-126394"/>
            <a:ext cx="3300478" cy="9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7425210">
            <a:off x="7940045" y="1267406"/>
            <a:ext cx="2126318" cy="1882758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9"/>
          <p:cNvSpPr/>
          <p:nvPr/>
        </p:nvSpPr>
        <p:spPr>
          <a:xfrm>
            <a:off x="3183749" y="205177"/>
            <a:ext cx="2784974" cy="2854428"/>
          </a:xfrm>
          <a:custGeom>
            <a:rect b="b" l="l" r="r" t="t"/>
            <a:pathLst>
              <a:path extrusionOk="0" h="2139950" w="2087880">
                <a:moveTo>
                  <a:pt x="1979930" y="486410"/>
                </a:moveTo>
                <a:cubicBezTo>
                  <a:pt x="1964690" y="454660"/>
                  <a:pt x="1948180" y="422910"/>
                  <a:pt x="1929130" y="393700"/>
                </a:cubicBezTo>
                <a:cubicBezTo>
                  <a:pt x="1908810" y="363220"/>
                  <a:pt x="1888490" y="330200"/>
                  <a:pt x="1861820" y="304800"/>
                </a:cubicBezTo>
                <a:cubicBezTo>
                  <a:pt x="1836420" y="280670"/>
                  <a:pt x="1808480" y="257810"/>
                  <a:pt x="1780540" y="236220"/>
                </a:cubicBezTo>
                <a:cubicBezTo>
                  <a:pt x="1725930" y="193040"/>
                  <a:pt x="1666240" y="154940"/>
                  <a:pt x="1606550" y="119380"/>
                </a:cubicBezTo>
                <a:cubicBezTo>
                  <a:pt x="1537970" y="77470"/>
                  <a:pt x="1461770" y="55880"/>
                  <a:pt x="1384300" y="34290"/>
                </a:cubicBezTo>
                <a:cubicBezTo>
                  <a:pt x="1337310" y="21590"/>
                  <a:pt x="1289050" y="11430"/>
                  <a:pt x="1239520" y="5080"/>
                </a:cubicBezTo>
                <a:cubicBezTo>
                  <a:pt x="1203960" y="0"/>
                  <a:pt x="1165860" y="2540"/>
                  <a:pt x="1129030" y="6350"/>
                </a:cubicBezTo>
                <a:cubicBezTo>
                  <a:pt x="1079500" y="10160"/>
                  <a:pt x="1029970" y="13970"/>
                  <a:pt x="980440" y="22860"/>
                </a:cubicBezTo>
                <a:cubicBezTo>
                  <a:pt x="943610" y="24130"/>
                  <a:pt x="908050" y="25400"/>
                  <a:pt x="869950" y="29210"/>
                </a:cubicBezTo>
                <a:cubicBezTo>
                  <a:pt x="850900" y="30480"/>
                  <a:pt x="831850" y="33020"/>
                  <a:pt x="812800" y="35560"/>
                </a:cubicBezTo>
                <a:cubicBezTo>
                  <a:pt x="800100" y="38100"/>
                  <a:pt x="788670" y="40640"/>
                  <a:pt x="777240" y="43180"/>
                </a:cubicBezTo>
                <a:cubicBezTo>
                  <a:pt x="730250" y="54610"/>
                  <a:pt x="685800" y="74930"/>
                  <a:pt x="645160" y="96520"/>
                </a:cubicBezTo>
                <a:cubicBezTo>
                  <a:pt x="562610" y="139700"/>
                  <a:pt x="483870" y="190500"/>
                  <a:pt x="411480" y="247650"/>
                </a:cubicBezTo>
                <a:cubicBezTo>
                  <a:pt x="381000" y="271780"/>
                  <a:pt x="351790" y="297180"/>
                  <a:pt x="322580" y="323850"/>
                </a:cubicBezTo>
                <a:cubicBezTo>
                  <a:pt x="270510" y="372110"/>
                  <a:pt x="227330" y="429260"/>
                  <a:pt x="187960" y="487680"/>
                </a:cubicBezTo>
                <a:cubicBezTo>
                  <a:pt x="158750" y="529590"/>
                  <a:pt x="134620" y="577850"/>
                  <a:pt x="114300" y="623570"/>
                </a:cubicBezTo>
                <a:cubicBezTo>
                  <a:pt x="99060" y="657860"/>
                  <a:pt x="82550" y="692150"/>
                  <a:pt x="72390" y="728980"/>
                </a:cubicBezTo>
                <a:cubicBezTo>
                  <a:pt x="44450" y="819150"/>
                  <a:pt x="22860" y="910590"/>
                  <a:pt x="8890" y="1003300"/>
                </a:cubicBezTo>
                <a:cubicBezTo>
                  <a:pt x="3810" y="1040130"/>
                  <a:pt x="1270" y="1076960"/>
                  <a:pt x="0" y="1115060"/>
                </a:cubicBezTo>
                <a:lnTo>
                  <a:pt x="0" y="1165860"/>
                </a:lnTo>
                <a:cubicBezTo>
                  <a:pt x="1270" y="1197610"/>
                  <a:pt x="2540" y="1236980"/>
                  <a:pt x="8890" y="1268730"/>
                </a:cubicBezTo>
                <a:cubicBezTo>
                  <a:pt x="15240" y="1305560"/>
                  <a:pt x="21590" y="1343660"/>
                  <a:pt x="31750" y="1379220"/>
                </a:cubicBezTo>
                <a:cubicBezTo>
                  <a:pt x="54610" y="1452880"/>
                  <a:pt x="78740" y="1527810"/>
                  <a:pt x="118110" y="1595120"/>
                </a:cubicBezTo>
                <a:cubicBezTo>
                  <a:pt x="138430" y="1629410"/>
                  <a:pt x="160020" y="1663700"/>
                  <a:pt x="182880" y="1695450"/>
                </a:cubicBezTo>
                <a:cubicBezTo>
                  <a:pt x="212090" y="1738630"/>
                  <a:pt x="241300" y="1780540"/>
                  <a:pt x="278130" y="1817370"/>
                </a:cubicBezTo>
                <a:cubicBezTo>
                  <a:pt x="322580" y="1863090"/>
                  <a:pt x="374650" y="1903730"/>
                  <a:pt x="427990" y="1939290"/>
                </a:cubicBezTo>
                <a:cubicBezTo>
                  <a:pt x="539750" y="2012950"/>
                  <a:pt x="673100" y="2054860"/>
                  <a:pt x="801370" y="2090420"/>
                </a:cubicBezTo>
                <a:cubicBezTo>
                  <a:pt x="831850" y="2099310"/>
                  <a:pt x="863600" y="2106930"/>
                  <a:pt x="895350" y="2113280"/>
                </a:cubicBezTo>
                <a:cubicBezTo>
                  <a:pt x="944880" y="2123440"/>
                  <a:pt x="994410" y="2134870"/>
                  <a:pt x="1043940" y="2137410"/>
                </a:cubicBezTo>
                <a:cubicBezTo>
                  <a:pt x="1083310" y="2139950"/>
                  <a:pt x="1123950" y="2136140"/>
                  <a:pt x="1163320" y="2133600"/>
                </a:cubicBezTo>
                <a:cubicBezTo>
                  <a:pt x="1216660" y="2129790"/>
                  <a:pt x="1270000" y="2124710"/>
                  <a:pt x="1323340" y="2113280"/>
                </a:cubicBezTo>
                <a:cubicBezTo>
                  <a:pt x="1375410" y="2101850"/>
                  <a:pt x="1424940" y="2084070"/>
                  <a:pt x="1473200" y="2062480"/>
                </a:cubicBezTo>
                <a:cubicBezTo>
                  <a:pt x="1549400" y="2029460"/>
                  <a:pt x="1623060" y="1983740"/>
                  <a:pt x="1678940" y="1921510"/>
                </a:cubicBezTo>
                <a:cubicBezTo>
                  <a:pt x="1739900" y="1852930"/>
                  <a:pt x="1798320" y="1783080"/>
                  <a:pt x="1847850" y="1705610"/>
                </a:cubicBezTo>
                <a:cubicBezTo>
                  <a:pt x="1896110" y="1630680"/>
                  <a:pt x="1936750" y="1550670"/>
                  <a:pt x="1976120" y="1469390"/>
                </a:cubicBezTo>
                <a:cubicBezTo>
                  <a:pt x="2007870" y="1403350"/>
                  <a:pt x="2039620" y="1334770"/>
                  <a:pt x="2056130" y="1262380"/>
                </a:cubicBezTo>
                <a:cubicBezTo>
                  <a:pt x="2067560" y="1212850"/>
                  <a:pt x="2077720" y="1162050"/>
                  <a:pt x="2082800" y="1112520"/>
                </a:cubicBezTo>
                <a:cubicBezTo>
                  <a:pt x="2086610" y="1074420"/>
                  <a:pt x="2087880" y="1037590"/>
                  <a:pt x="2087880" y="1000760"/>
                </a:cubicBezTo>
                <a:cubicBezTo>
                  <a:pt x="2087880" y="910590"/>
                  <a:pt x="2082800" y="820420"/>
                  <a:pt x="2067560" y="731520"/>
                </a:cubicBezTo>
                <a:cubicBezTo>
                  <a:pt x="2061210" y="695960"/>
                  <a:pt x="2052320" y="661670"/>
                  <a:pt x="2039620" y="628650"/>
                </a:cubicBezTo>
                <a:cubicBezTo>
                  <a:pt x="2019300" y="581660"/>
                  <a:pt x="2002790" y="533400"/>
                  <a:pt x="1979930" y="486410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-26773" r="-26772" t="0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9" name="Google Shape;209;p29"/>
          <p:cNvGrpSpPr/>
          <p:nvPr/>
        </p:nvGrpSpPr>
        <p:grpSpPr>
          <a:xfrm>
            <a:off x="682668" y="3164546"/>
            <a:ext cx="7778663" cy="1464604"/>
            <a:chOff x="0" y="-9525"/>
            <a:chExt cx="20743102" cy="3905612"/>
          </a:xfrm>
        </p:grpSpPr>
        <p:sp>
          <p:nvSpPr>
            <p:cNvPr id="210" name="Google Shape;210;p29"/>
            <p:cNvSpPr txBox="1"/>
            <p:nvPr/>
          </p:nvSpPr>
          <p:spPr>
            <a:xfrm>
              <a:off x="0" y="-9525"/>
              <a:ext cx="20743102" cy="1838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4500" u="none" cap="none" strike="noStrike">
                  <a:solidFill>
                    <a:srgbClr val="B9B7EE"/>
                  </a:solidFill>
                  <a:latin typeface="Sansita ExtraBold"/>
                  <a:ea typeface="Sansita ExtraBold"/>
                  <a:cs typeface="Sansita ExtraBold"/>
                  <a:sym typeface="Sansita ExtraBold"/>
                </a:rPr>
                <a:t>Hello there!</a:t>
              </a:r>
              <a:endParaRPr sz="700"/>
            </a:p>
          </p:txBody>
        </p:sp>
        <p:sp>
          <p:nvSpPr>
            <p:cNvPr id="211" name="Google Shape;211;p29"/>
            <p:cNvSpPr txBox="1"/>
            <p:nvPr/>
          </p:nvSpPr>
          <p:spPr>
            <a:xfrm>
              <a:off x="0" y="2393254"/>
              <a:ext cx="20743102" cy="15028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I'm Rain, and I'll be sharing with you my beautiful ideas. Follow me at @reallygreatsite to learn more. </a:t>
              </a:r>
              <a:endParaRPr sz="700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30"/>
          <p:cNvPicPr preferRelativeResize="0"/>
          <p:nvPr/>
        </p:nvPicPr>
        <p:blipFill rotWithShape="1">
          <a:blip r:embed="rId3">
            <a:alphaModFix/>
          </a:blip>
          <a:srcRect b="8420" l="0" r="0" t="8421"/>
          <a:stretch/>
        </p:blipFill>
        <p:spPr>
          <a:xfrm>
            <a:off x="514350" y="2111632"/>
            <a:ext cx="2499939" cy="1387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0"/>
          <p:cNvPicPr preferRelativeResize="0"/>
          <p:nvPr/>
        </p:nvPicPr>
        <p:blipFill rotWithShape="1">
          <a:blip r:embed="rId4">
            <a:alphaModFix/>
          </a:blip>
          <a:srcRect b="659" l="0" r="0" t="659"/>
          <a:stretch/>
        </p:blipFill>
        <p:spPr>
          <a:xfrm>
            <a:off x="3322031" y="2111631"/>
            <a:ext cx="2499939" cy="1387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0800000">
            <a:off x="6129711" y="1557047"/>
            <a:ext cx="2499939" cy="754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0"/>
          <p:cNvPicPr preferRelativeResize="0"/>
          <p:nvPr/>
        </p:nvPicPr>
        <p:blipFill rotWithShape="1">
          <a:blip r:embed="rId6">
            <a:alphaModFix/>
          </a:blip>
          <a:srcRect b="8342" l="0" r="0" t="8343"/>
          <a:stretch/>
        </p:blipFill>
        <p:spPr>
          <a:xfrm>
            <a:off x="6129711" y="2111631"/>
            <a:ext cx="2499939" cy="1387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257416" y="1427677"/>
            <a:ext cx="1543533" cy="1293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5399999">
            <a:off x="5098805" y="1458804"/>
            <a:ext cx="1268146" cy="1205891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0"/>
          <p:cNvSpPr txBox="1"/>
          <p:nvPr/>
        </p:nvSpPr>
        <p:spPr>
          <a:xfrm>
            <a:off x="1978927" y="509588"/>
            <a:ext cx="5186146" cy="6905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500" u="none" cap="none" strike="noStrike">
                <a:solidFill>
                  <a:srgbClr val="9DDDCB"/>
                </a:solidFill>
                <a:latin typeface="Sansita ExtraBold"/>
                <a:ea typeface="Sansita ExtraBold"/>
                <a:cs typeface="Sansita ExtraBold"/>
                <a:sym typeface="Sansita ExtraBold"/>
              </a:rPr>
              <a:t>My Skills</a:t>
            </a:r>
            <a:endParaRPr sz="700"/>
          </a:p>
        </p:txBody>
      </p:sp>
      <p:grpSp>
        <p:nvGrpSpPr>
          <p:cNvPr id="223" name="Google Shape;223;p30"/>
          <p:cNvGrpSpPr/>
          <p:nvPr/>
        </p:nvGrpSpPr>
        <p:grpSpPr>
          <a:xfrm>
            <a:off x="514350" y="3794218"/>
            <a:ext cx="2499939" cy="834932"/>
            <a:chOff x="0" y="-38100"/>
            <a:chExt cx="6666504" cy="2226486"/>
          </a:xfrm>
        </p:grpSpPr>
        <p:sp>
          <p:nvSpPr>
            <p:cNvPr id="224" name="Google Shape;224;p30"/>
            <p:cNvSpPr txBox="1"/>
            <p:nvPr/>
          </p:nvSpPr>
          <p:spPr>
            <a:xfrm>
              <a:off x="0" y="1004766"/>
              <a:ext cx="6666504" cy="11836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What makes you unique and interesting? Write them here!</a:t>
              </a:r>
              <a:endParaRPr sz="700"/>
            </a:p>
          </p:txBody>
        </p:sp>
        <p:sp>
          <p:nvSpPr>
            <p:cNvPr id="225" name="Google Shape;225;p30"/>
            <p:cNvSpPr txBox="1"/>
            <p:nvPr/>
          </p:nvSpPr>
          <p:spPr>
            <a:xfrm>
              <a:off x="0" y="-38100"/>
              <a:ext cx="6666504" cy="8348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5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2000" u="none" cap="none" strike="noStrike">
                  <a:solidFill>
                    <a:srgbClr val="8A9CE8"/>
                  </a:solidFill>
                  <a:latin typeface="Arial"/>
                  <a:ea typeface="Arial"/>
                  <a:cs typeface="Arial"/>
                  <a:sym typeface="Arial"/>
                </a:rPr>
                <a:t>Add a main point</a:t>
              </a:r>
              <a:endParaRPr sz="700"/>
            </a:p>
          </p:txBody>
        </p:sp>
      </p:grpSp>
      <p:grpSp>
        <p:nvGrpSpPr>
          <p:cNvPr id="226" name="Google Shape;226;p30"/>
          <p:cNvGrpSpPr/>
          <p:nvPr/>
        </p:nvGrpSpPr>
        <p:grpSpPr>
          <a:xfrm>
            <a:off x="3322031" y="3794218"/>
            <a:ext cx="2499939" cy="834932"/>
            <a:chOff x="0" y="-38100"/>
            <a:chExt cx="6666504" cy="2226486"/>
          </a:xfrm>
        </p:grpSpPr>
        <p:sp>
          <p:nvSpPr>
            <p:cNvPr id="227" name="Google Shape;227;p30"/>
            <p:cNvSpPr txBox="1"/>
            <p:nvPr/>
          </p:nvSpPr>
          <p:spPr>
            <a:xfrm>
              <a:off x="0" y="1004766"/>
              <a:ext cx="6666504" cy="11836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What makes you unique and interesting? Write them here!</a:t>
              </a:r>
              <a:endParaRPr sz="700"/>
            </a:p>
          </p:txBody>
        </p:sp>
        <p:sp>
          <p:nvSpPr>
            <p:cNvPr id="228" name="Google Shape;228;p30"/>
            <p:cNvSpPr txBox="1"/>
            <p:nvPr/>
          </p:nvSpPr>
          <p:spPr>
            <a:xfrm>
              <a:off x="0" y="-38100"/>
              <a:ext cx="6666504" cy="8348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5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2000" u="none" cap="none" strike="noStrike">
                  <a:solidFill>
                    <a:srgbClr val="8A9CE8"/>
                  </a:solidFill>
                  <a:latin typeface="Arial"/>
                  <a:ea typeface="Arial"/>
                  <a:cs typeface="Arial"/>
                  <a:sym typeface="Arial"/>
                </a:rPr>
                <a:t>Add a main point</a:t>
              </a:r>
              <a:endParaRPr sz="700"/>
            </a:p>
          </p:txBody>
        </p:sp>
      </p:grpSp>
      <p:grpSp>
        <p:nvGrpSpPr>
          <p:cNvPr id="229" name="Google Shape;229;p30"/>
          <p:cNvGrpSpPr/>
          <p:nvPr/>
        </p:nvGrpSpPr>
        <p:grpSpPr>
          <a:xfrm>
            <a:off x="6129711" y="3794218"/>
            <a:ext cx="2499939" cy="834932"/>
            <a:chOff x="0" y="-38100"/>
            <a:chExt cx="6666504" cy="2226486"/>
          </a:xfrm>
        </p:grpSpPr>
        <p:sp>
          <p:nvSpPr>
            <p:cNvPr id="230" name="Google Shape;230;p30"/>
            <p:cNvSpPr txBox="1"/>
            <p:nvPr/>
          </p:nvSpPr>
          <p:spPr>
            <a:xfrm>
              <a:off x="0" y="1004766"/>
              <a:ext cx="6666504" cy="11836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What makes you unique and interesting? Write them here!</a:t>
              </a:r>
              <a:endParaRPr sz="700"/>
            </a:p>
          </p:txBody>
        </p:sp>
        <p:sp>
          <p:nvSpPr>
            <p:cNvPr id="231" name="Google Shape;231;p30"/>
            <p:cNvSpPr txBox="1"/>
            <p:nvPr/>
          </p:nvSpPr>
          <p:spPr>
            <a:xfrm>
              <a:off x="0" y="-38100"/>
              <a:ext cx="6666504" cy="8348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5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2000" u="none" cap="none" strike="noStrike">
                  <a:solidFill>
                    <a:srgbClr val="8A9CE8"/>
                  </a:solidFill>
                  <a:latin typeface="Arial"/>
                  <a:ea typeface="Arial"/>
                  <a:cs typeface="Arial"/>
                  <a:sym typeface="Arial"/>
                </a:rPr>
                <a:t>Add a main point</a:t>
              </a:r>
              <a:endParaRPr sz="700"/>
            </a:p>
          </p:txBody>
        </p:sp>
      </p:grpSp>
      <p:pic>
        <p:nvPicPr>
          <p:cNvPr id="232" name="Google Shape;232;p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594678" y="-66740"/>
            <a:ext cx="1999726" cy="1116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flipH="1">
            <a:off x="-330838" y="0"/>
            <a:ext cx="2031192" cy="113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rot="1238948">
            <a:off x="-115269" y="4581881"/>
            <a:ext cx="840239" cy="714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48082" y="3087829"/>
            <a:ext cx="4281072" cy="2459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9892651">
            <a:off x="5743111" y="2618437"/>
            <a:ext cx="2969220" cy="285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55569" y="-46716"/>
            <a:ext cx="3759197" cy="3601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1459818">
            <a:off x="6732397" y="4091341"/>
            <a:ext cx="2327324" cy="1299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1"/>
          <p:cNvPicPr preferRelativeResize="0"/>
          <p:nvPr/>
        </p:nvPicPr>
        <p:blipFill rotWithShape="1">
          <a:blip r:embed="rId7">
            <a:alphaModFix amt="43000"/>
          </a:blip>
          <a:srcRect b="0" l="0" r="0" t="0"/>
          <a:stretch/>
        </p:blipFill>
        <p:spPr>
          <a:xfrm rot="-2032005">
            <a:off x="-1015473" y="98032"/>
            <a:ext cx="5082016" cy="2402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80625" y="37123"/>
            <a:ext cx="2565436" cy="2632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162038" y="2777424"/>
            <a:ext cx="935224" cy="9352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6" name="Google Shape;246;p31"/>
          <p:cNvGrpSpPr/>
          <p:nvPr/>
        </p:nvGrpSpPr>
        <p:grpSpPr>
          <a:xfrm>
            <a:off x="1600031" y="3641640"/>
            <a:ext cx="2292063" cy="809443"/>
            <a:chOff x="0" y="0"/>
            <a:chExt cx="6112166" cy="2158514"/>
          </a:xfrm>
        </p:grpSpPr>
        <p:sp>
          <p:nvSpPr>
            <p:cNvPr id="247" name="Google Shape;247;p31"/>
            <p:cNvSpPr txBox="1"/>
            <p:nvPr/>
          </p:nvSpPr>
          <p:spPr>
            <a:xfrm>
              <a:off x="0" y="0"/>
              <a:ext cx="6112166" cy="64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600" u="none" cap="none" strike="noStrike">
                  <a:solidFill>
                    <a:srgbClr val="8A9CE8"/>
                  </a:solidFill>
                  <a:latin typeface="Arial"/>
                  <a:ea typeface="Arial"/>
                  <a:cs typeface="Arial"/>
                  <a:sym typeface="Arial"/>
                </a:rPr>
                <a:t>Mission</a:t>
              </a:r>
              <a:endParaRPr sz="700"/>
            </a:p>
          </p:txBody>
        </p:sp>
        <p:sp>
          <p:nvSpPr>
            <p:cNvPr id="248" name="Google Shape;248;p31"/>
            <p:cNvSpPr txBox="1"/>
            <p:nvPr/>
          </p:nvSpPr>
          <p:spPr>
            <a:xfrm>
              <a:off x="0" y="1074569"/>
              <a:ext cx="6112166" cy="10839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Enter your grand vision statement!</a:t>
              </a:r>
              <a:endParaRPr sz="700"/>
            </a:p>
          </p:txBody>
        </p:sp>
      </p:grpSp>
      <p:grpSp>
        <p:nvGrpSpPr>
          <p:cNvPr id="249" name="Google Shape;249;p31"/>
          <p:cNvGrpSpPr/>
          <p:nvPr/>
        </p:nvGrpSpPr>
        <p:grpSpPr>
          <a:xfrm>
            <a:off x="5196555" y="1307314"/>
            <a:ext cx="2292063" cy="809443"/>
            <a:chOff x="0" y="0"/>
            <a:chExt cx="6112166" cy="2158514"/>
          </a:xfrm>
        </p:grpSpPr>
        <p:sp>
          <p:nvSpPr>
            <p:cNvPr id="250" name="Google Shape;250;p31"/>
            <p:cNvSpPr txBox="1"/>
            <p:nvPr/>
          </p:nvSpPr>
          <p:spPr>
            <a:xfrm>
              <a:off x="0" y="0"/>
              <a:ext cx="6112166" cy="64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600" u="none" cap="none" strike="noStrike">
                  <a:solidFill>
                    <a:srgbClr val="B8C481"/>
                  </a:solidFill>
                  <a:latin typeface="Arial"/>
                  <a:ea typeface="Arial"/>
                  <a:cs typeface="Arial"/>
                  <a:sym typeface="Arial"/>
                </a:rPr>
                <a:t>Vision</a:t>
              </a:r>
              <a:endParaRPr sz="700"/>
            </a:p>
          </p:txBody>
        </p:sp>
        <p:sp>
          <p:nvSpPr>
            <p:cNvPr id="251" name="Google Shape;251;p31"/>
            <p:cNvSpPr txBox="1"/>
            <p:nvPr/>
          </p:nvSpPr>
          <p:spPr>
            <a:xfrm>
              <a:off x="0" y="1074569"/>
              <a:ext cx="6112166" cy="10839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Enter your grand vision statement!</a:t>
              </a:r>
              <a:endParaRPr sz="700"/>
            </a:p>
          </p:txBody>
        </p:sp>
      </p:grpSp>
      <p:pic>
        <p:nvPicPr>
          <p:cNvPr id="252" name="Google Shape;252;p3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471452">
            <a:off x="2364714" y="1834472"/>
            <a:ext cx="2327324" cy="1299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rot="6942058">
            <a:off x="7690778" y="-285385"/>
            <a:ext cx="1877744" cy="1563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 rot="-9227735">
            <a:off x="7752166" y="-458705"/>
            <a:ext cx="1463118" cy="18124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92214" y="1726807"/>
            <a:ext cx="1762514" cy="2902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17291" y="716792"/>
            <a:ext cx="3912359" cy="3912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 rot="10800000">
            <a:off x="797285" y="-440561"/>
            <a:ext cx="2144129" cy="1738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10677790">
            <a:off x="-150512" y="3689988"/>
            <a:ext cx="1511663" cy="1815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7327799">
            <a:off x="-251587" y="3893441"/>
            <a:ext cx="1609388" cy="1545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549155">
            <a:off x="2267516" y="4022787"/>
            <a:ext cx="2304484" cy="1286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7977046">
            <a:off x="4394671" y="-853610"/>
            <a:ext cx="782483" cy="185502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2"/>
          <p:cNvSpPr txBox="1"/>
          <p:nvPr/>
        </p:nvSpPr>
        <p:spPr>
          <a:xfrm>
            <a:off x="514350" y="1881188"/>
            <a:ext cx="4000500" cy="13763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500" u="none" cap="none" strike="noStrike">
                <a:solidFill>
                  <a:srgbClr val="FFA3C7"/>
                </a:solidFill>
                <a:latin typeface="Sansita ExtraBold"/>
                <a:ea typeface="Sansita ExtraBold"/>
                <a:cs typeface="Sansita ExtraBold"/>
                <a:sym typeface="Sansita ExtraBold"/>
              </a:rPr>
              <a:t>Add a Section Header</a:t>
            </a:r>
            <a:endParaRPr sz="7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FD6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" name="Google Shape;271;p33"/>
          <p:cNvGrpSpPr/>
          <p:nvPr/>
        </p:nvGrpSpPr>
        <p:grpSpPr>
          <a:xfrm>
            <a:off x="732845" y="1856613"/>
            <a:ext cx="768841" cy="772287"/>
            <a:chOff x="1813" y="0"/>
            <a:chExt cx="809173" cy="812800"/>
          </a:xfrm>
        </p:grpSpPr>
        <p:sp>
          <p:nvSpPr>
            <p:cNvPr id="272" name="Google Shape;272;p33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CAE8A9"/>
            </a:solidFill>
            <a:ln cap="flat" cmpd="sng" w="19050">
              <a:solidFill>
                <a:srgbClr val="CAE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33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600" u="none" cap="none" strike="noStrike">
                  <a:solidFill>
                    <a:srgbClr val="FFFFFF"/>
                  </a:solidFill>
                  <a:latin typeface="Sansita ExtraBold"/>
                  <a:ea typeface="Sansita ExtraBold"/>
                  <a:cs typeface="Sansita ExtraBold"/>
                  <a:sym typeface="Sansita ExtraBold"/>
                </a:rPr>
                <a:t>02.</a:t>
              </a:r>
              <a:endParaRPr sz="700"/>
            </a:p>
          </p:txBody>
        </p:sp>
      </p:grpSp>
      <p:pic>
        <p:nvPicPr>
          <p:cNvPr id="274" name="Google Shape;274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93939" y="1269456"/>
            <a:ext cx="2794000" cy="2057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5" name="Google Shape;275;p33"/>
          <p:cNvGrpSpPr/>
          <p:nvPr/>
        </p:nvGrpSpPr>
        <p:grpSpPr>
          <a:xfrm>
            <a:off x="1704878" y="1899699"/>
            <a:ext cx="3689038" cy="1340564"/>
            <a:chOff x="0" y="-9525"/>
            <a:chExt cx="9837433" cy="3574838"/>
          </a:xfrm>
        </p:grpSpPr>
        <p:sp>
          <p:nvSpPr>
            <p:cNvPr id="276" name="Google Shape;276;p33"/>
            <p:cNvSpPr txBox="1"/>
            <p:nvPr/>
          </p:nvSpPr>
          <p:spPr>
            <a:xfrm>
              <a:off x="0" y="-9525"/>
              <a:ext cx="9837433" cy="1838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4500" u="none" cap="none" strike="noStrike">
                  <a:solidFill>
                    <a:srgbClr val="F8A8D5"/>
                  </a:solidFill>
                  <a:latin typeface="Sansita ExtraBold"/>
                  <a:ea typeface="Sansita ExtraBold"/>
                  <a:cs typeface="Sansita ExtraBold"/>
                  <a:sym typeface="Sansita ExtraBold"/>
                </a:rPr>
                <a:t>Our Projects</a:t>
              </a:r>
              <a:endParaRPr sz="700"/>
            </a:p>
          </p:txBody>
        </p:sp>
        <p:sp>
          <p:nvSpPr>
            <p:cNvPr id="277" name="Google Shape;277;p33"/>
            <p:cNvSpPr txBox="1"/>
            <p:nvPr/>
          </p:nvSpPr>
          <p:spPr>
            <a:xfrm>
              <a:off x="0" y="2193925"/>
              <a:ext cx="7094321" cy="13713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Elaborate on what you want to discuss. </a:t>
              </a:r>
              <a:endParaRPr sz="700"/>
            </a:p>
          </p:txBody>
        </p:sp>
      </p:grpSp>
      <p:pic>
        <p:nvPicPr>
          <p:cNvPr id="278" name="Google Shape;278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20563" y="4029928"/>
            <a:ext cx="2534754" cy="1691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918076" y="-787944"/>
            <a:ext cx="3592285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1895442">
            <a:off x="84922" y="-519598"/>
            <a:ext cx="2167182" cy="2131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3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1316718">
            <a:off x="7486679" y="4161160"/>
            <a:ext cx="1802522" cy="1428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812943">
            <a:off x="-412024" y="3594646"/>
            <a:ext cx="2045503" cy="1513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