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40"/>
    <p:sldId id="257" r:id="rId41"/>
    <p:sldId id="258" r:id="rId42"/>
    <p:sldId id="259" r:id="rId43"/>
    <p:sldId id="260" r:id="rId44"/>
    <p:sldId id="261" r:id="rId45"/>
    <p:sldId id="262" r:id="rId46"/>
    <p:sldId id="263" r:id="rId47"/>
    <p:sldId id="264" r:id="rId48"/>
    <p:sldId id="265" r:id="rId49"/>
    <p:sldId id="266" r:id="rId50"/>
    <p:sldId id="267" r:id="rId51"/>
    <p:sldId id="268" r:id="rId52"/>
    <p:sldId id="269" r:id="rId53"/>
    <p:sldId id="270" r:id="rId54"/>
    <p:sldId id="271" r:id="rId55"/>
    <p:sldId id="272" r:id="rId56"/>
    <p:sldId id="273" r:id="rId57"/>
    <p:sldId id="274" r:id="rId58"/>
    <p:sldId id="275" r:id="rId59"/>
    <p:sldId id="276" r:id="rId60"/>
    <p:sldId id="277" r:id="rId61"/>
    <p:sldId id="278" r:id="rId62"/>
    <p:sldId id="279" r:id="rId63"/>
    <p:sldId id="280" r:id="rId64"/>
    <p:sldId id="281" r:id="rId65"/>
  </p:sldIdLst>
  <p:sldSz cx="18288000" cy="10287000"/>
  <p:notesSz cx="6858000" cy="9144000"/>
  <p:embeddedFontLst>
    <p:embeddedFont>
      <p:font typeface="Playfair Display" charset="1" panose="00000500000000000000"/>
      <p:regular r:id="rId6"/>
    </p:embeddedFont>
    <p:embeddedFont>
      <p:font typeface="Playfair Display Bold" charset="1" panose="00000800000000000000"/>
      <p:regular r:id="rId7"/>
    </p:embeddedFont>
    <p:embeddedFont>
      <p:font typeface="Playfair Display Italics" charset="1" panose="00000500000000000000"/>
      <p:regular r:id="rId8"/>
    </p:embeddedFont>
    <p:embeddedFont>
      <p:font typeface="Playfair Display Bold Italics" charset="1" panose="00000800000000000000"/>
      <p:regular r:id="rId9"/>
    </p:embeddedFont>
    <p:embeddedFont>
      <p:font typeface="Arimo" charset="1" panose="020B0604020202020204"/>
      <p:regular r:id="rId10"/>
    </p:embeddedFont>
    <p:embeddedFont>
      <p:font typeface="Arimo Bold" charset="1" panose="020B0704020202020204"/>
      <p:regular r:id="rId11"/>
    </p:embeddedFont>
    <p:embeddedFont>
      <p:font typeface="Arimo Italics" charset="1" panose="020B0604020202090204"/>
      <p:regular r:id="rId12"/>
    </p:embeddedFont>
    <p:embeddedFont>
      <p:font typeface="Arimo Bold Italics" charset="1" panose="020B0704020202090204"/>
      <p:regular r:id="rId13"/>
    </p:embeddedFont>
    <p:embeddedFont>
      <p:font typeface="Open Sans Light" charset="1" panose="020B0306030504020204"/>
      <p:regular r:id="rId14"/>
    </p:embeddedFont>
    <p:embeddedFont>
      <p:font typeface="Open Sans Light Bold" charset="1" panose="020B0806030504020204"/>
      <p:regular r:id="rId15"/>
    </p:embeddedFont>
    <p:embeddedFont>
      <p:font typeface="Open Sans Light Italics" charset="1" panose="020B0306030504020204"/>
      <p:regular r:id="rId16"/>
    </p:embeddedFont>
    <p:embeddedFont>
      <p:font typeface="Open Sans Light Bold Italics" charset="1" panose="020B0806030504020204"/>
      <p:regular r:id="rId17"/>
    </p:embeddedFont>
    <p:embeddedFont>
      <p:font typeface="Cormorant Garamond Bold" charset="1" panose="00000800000000000000"/>
      <p:regular r:id="rId18"/>
    </p:embeddedFont>
    <p:embeddedFont>
      <p:font typeface="Cormorant Garamond Bold Italics" charset="1" panose="00000800000000000000"/>
      <p:regular r:id="rId19"/>
    </p:embeddedFont>
    <p:embeddedFont>
      <p:font typeface="Cormorant Garamond Light" charset="1" panose="00000400000000000000"/>
      <p:regular r:id="rId20"/>
    </p:embeddedFont>
    <p:embeddedFont>
      <p:font typeface="Cormorant Garamond Light Bold" charset="1" panose="00000500000000000000"/>
      <p:regular r:id="rId21"/>
    </p:embeddedFont>
    <p:embeddedFont>
      <p:font typeface="Cormorant Garamond Light Italics" charset="1" panose="00000400000000000000"/>
      <p:regular r:id="rId22"/>
    </p:embeddedFont>
    <p:embeddedFont>
      <p:font typeface="Cormorant Garamond Light Bold Italics" charset="1" panose="00000500000000000000"/>
      <p:regular r:id="rId23"/>
    </p:embeddedFont>
    <p:embeddedFont>
      <p:font typeface="Montserrat" charset="1" panose="00000500000000000000"/>
      <p:regular r:id="rId24"/>
    </p:embeddedFont>
    <p:embeddedFont>
      <p:font typeface="Montserrat Bold" charset="1" panose="00000600000000000000"/>
      <p:regular r:id="rId25"/>
    </p:embeddedFont>
    <p:embeddedFont>
      <p:font typeface="Montserrat Italics" charset="1" panose="00000500000000000000"/>
      <p:regular r:id="rId26"/>
    </p:embeddedFont>
    <p:embeddedFont>
      <p:font typeface="Montserrat Bold Italics" charset="1" panose="00000600000000000000"/>
      <p:regular r:id="rId27"/>
    </p:embeddedFont>
    <p:embeddedFont>
      <p:font typeface="Inter" charset="1" panose="020B0502030000000004"/>
      <p:regular r:id="rId28"/>
    </p:embeddedFont>
    <p:embeddedFont>
      <p:font typeface="Inter Bold" charset="1" panose="020B0802030000000004"/>
      <p:regular r:id="rId29"/>
    </p:embeddedFont>
    <p:embeddedFont>
      <p:font typeface="Inter Italics" charset="1" panose="020B0502030000000004"/>
      <p:regular r:id="rId30"/>
    </p:embeddedFont>
    <p:embeddedFont>
      <p:font typeface="Inter Bold Italics" charset="1" panose="020B0802030000000004"/>
      <p:regular r:id="rId31"/>
    </p:embeddedFont>
    <p:embeddedFont>
      <p:font typeface="Lato" charset="1" panose="020F0502020204030203"/>
      <p:regular r:id="rId32"/>
    </p:embeddedFont>
    <p:embeddedFont>
      <p:font typeface="Lato Bold" charset="1" panose="020F0502020204030203"/>
      <p:regular r:id="rId33"/>
    </p:embeddedFont>
    <p:embeddedFont>
      <p:font typeface="Lato Italics" charset="1" panose="020F0502020204030203"/>
      <p:regular r:id="rId34"/>
    </p:embeddedFont>
    <p:embeddedFont>
      <p:font typeface="Lato Bold Italics" charset="1" panose="020F0502020204030203"/>
      <p:regular r:id="rId35"/>
    </p:embeddedFont>
    <p:embeddedFont>
      <p:font typeface="Canva Sans" charset="1" panose="020B0503030501040103"/>
      <p:regular r:id="rId36"/>
    </p:embeddedFont>
    <p:embeddedFont>
      <p:font typeface="Canva Sans Bold" charset="1" panose="020B0803030501040103"/>
      <p:regular r:id="rId37"/>
    </p:embeddedFont>
    <p:embeddedFont>
      <p:font typeface="Canva Sans Italics" charset="1" panose="020B0503030501040103"/>
      <p:regular r:id="rId38"/>
    </p:embeddedFont>
    <p:embeddedFont>
      <p:font typeface="Canva Sans Bold Italics" charset="1" panose="020B0803030501040103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slides/slide1.xml" Type="http://schemas.openxmlformats.org/officeDocument/2006/relationships/slide"/><Relationship Id="rId41" Target="slides/slide2.xml" Type="http://schemas.openxmlformats.org/officeDocument/2006/relationships/slide"/><Relationship Id="rId42" Target="slides/slide3.xml" Type="http://schemas.openxmlformats.org/officeDocument/2006/relationships/slide"/><Relationship Id="rId43" Target="slides/slide4.xml" Type="http://schemas.openxmlformats.org/officeDocument/2006/relationships/slide"/><Relationship Id="rId44" Target="slides/slide5.xml" Type="http://schemas.openxmlformats.org/officeDocument/2006/relationships/slide"/><Relationship Id="rId45" Target="slides/slide6.xml" Type="http://schemas.openxmlformats.org/officeDocument/2006/relationships/slide"/><Relationship Id="rId46" Target="slides/slide7.xml" Type="http://schemas.openxmlformats.org/officeDocument/2006/relationships/slide"/><Relationship Id="rId47" Target="slides/slide8.xml" Type="http://schemas.openxmlformats.org/officeDocument/2006/relationships/slide"/><Relationship Id="rId48" Target="slides/slide9.xml" Type="http://schemas.openxmlformats.org/officeDocument/2006/relationships/slide"/><Relationship Id="rId49" Target="slides/slide10.xml" Type="http://schemas.openxmlformats.org/officeDocument/2006/relationships/slide"/><Relationship Id="rId5" Target="tableStyles.xml" Type="http://schemas.openxmlformats.org/officeDocument/2006/relationships/tableStyles"/><Relationship Id="rId50" Target="slides/slide11.xml" Type="http://schemas.openxmlformats.org/officeDocument/2006/relationships/slide"/><Relationship Id="rId51" Target="slides/slide12.xml" Type="http://schemas.openxmlformats.org/officeDocument/2006/relationships/slide"/><Relationship Id="rId52" Target="slides/slide13.xml" Type="http://schemas.openxmlformats.org/officeDocument/2006/relationships/slide"/><Relationship Id="rId53" Target="slides/slide14.xml" Type="http://schemas.openxmlformats.org/officeDocument/2006/relationships/slide"/><Relationship Id="rId54" Target="slides/slide15.xml" Type="http://schemas.openxmlformats.org/officeDocument/2006/relationships/slide"/><Relationship Id="rId55" Target="slides/slide16.xml" Type="http://schemas.openxmlformats.org/officeDocument/2006/relationships/slide"/><Relationship Id="rId56" Target="slides/slide17.xml" Type="http://schemas.openxmlformats.org/officeDocument/2006/relationships/slide"/><Relationship Id="rId57" Target="slides/slide18.xml" Type="http://schemas.openxmlformats.org/officeDocument/2006/relationships/slide"/><Relationship Id="rId58" Target="slides/slide19.xml" Type="http://schemas.openxmlformats.org/officeDocument/2006/relationships/slide"/><Relationship Id="rId59" Target="slides/slide20.xml" Type="http://schemas.openxmlformats.org/officeDocument/2006/relationships/slide"/><Relationship Id="rId6" Target="fonts/font6.fntdata" Type="http://schemas.openxmlformats.org/officeDocument/2006/relationships/font"/><Relationship Id="rId60" Target="slides/slide21.xml" Type="http://schemas.openxmlformats.org/officeDocument/2006/relationships/slide"/><Relationship Id="rId61" Target="slides/slide22.xml" Type="http://schemas.openxmlformats.org/officeDocument/2006/relationships/slide"/><Relationship Id="rId62" Target="slides/slide23.xml" Type="http://schemas.openxmlformats.org/officeDocument/2006/relationships/slide"/><Relationship Id="rId63" Target="slides/slide24.xml" Type="http://schemas.openxmlformats.org/officeDocument/2006/relationships/slide"/><Relationship Id="rId64" Target="slides/slide25.xml" Type="http://schemas.openxmlformats.org/officeDocument/2006/relationships/slide"/><Relationship Id="rId65" Target="slides/slide26.xml" Type="http://schemas.openxmlformats.org/officeDocument/2006/relationships/slide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Relationship Id="rId3" Target="../media/image14.jpe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Relationship Id="rId3" Target="../media/image16.jpeg" Type="http://schemas.openxmlformats.org/officeDocument/2006/relationships/image"/><Relationship Id="rId4" Target="../media/image17.jpeg" Type="http://schemas.openxmlformats.org/officeDocument/2006/relationships/image"/><Relationship Id="rId5" Target="../media/image18.jpe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jpe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jpeg" Type="http://schemas.openxmlformats.org/officeDocument/2006/relationships/image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jpeg" Type="http://schemas.openxmlformats.org/officeDocument/2006/relationships/image"/><Relationship Id="rId3" Target="../media/image24.jpeg" Type="http://schemas.openxmlformats.org/officeDocument/2006/relationships/image"/><Relationship Id="rId4" Target="../media/image25.jpe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jpeg" Type="http://schemas.openxmlformats.org/officeDocument/2006/relationships/image"/><Relationship Id="rId3" Target="../media/image27.jpeg" Type="http://schemas.openxmlformats.org/officeDocument/2006/relationships/image"/><Relationship Id="rId4" Target="../media/image28.jpeg" Type="http://schemas.openxmlformats.org/officeDocument/2006/relationships/image"/><Relationship Id="rId5" Target="../media/image29.jpeg" Type="http://schemas.openxmlformats.org/officeDocument/2006/relationships/image"/><Relationship Id="rId6" Target="../media/image30.jpeg" Type="http://schemas.openxmlformats.org/officeDocument/2006/relationships/image"/><Relationship Id="rId7" Target="../media/image31.jpeg" Type="http://schemas.openxmlformats.org/officeDocument/2006/relationships/image"/><Relationship Id="rId8" Target="../media/image32.jpeg" Type="http://schemas.openxmlformats.org/officeDocument/2006/relationships/image"/><Relationship Id="rId9" Target="../media/image33.jpeg" Type="http://schemas.openxmlformats.org/officeDocument/2006/relationships/image"/></Relationships>
</file>

<file path=ppt/slides/_rels/slide2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png" Type="http://schemas.openxmlformats.org/officeDocument/2006/relationships/image"/></Relationships>
</file>

<file path=ppt/slides/_rels/slide2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jpeg" Type="http://schemas.openxmlformats.org/officeDocument/2006/relationships/image"/></Relationships>
</file>

<file path=ppt/slides/_rels/slide2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jpeg" Type="http://schemas.openxmlformats.org/officeDocument/2006/relationships/image"/><Relationship Id="rId3" Target="../media/image37.jpeg" Type="http://schemas.openxmlformats.org/officeDocument/2006/relationships/image"/></Relationships>
</file>

<file path=ppt/slides/_rels/slide2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8.jpeg" Type="http://schemas.openxmlformats.org/officeDocument/2006/relationships/image"/><Relationship Id="rId3" Target="../media/image39.jpeg" Type="http://schemas.openxmlformats.org/officeDocument/2006/relationships/image"/></Relationships>
</file>

<file path=ppt/slides/_rels/slide2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8.png" Type="http://schemas.openxmlformats.org/officeDocument/2006/relationships/image"/><Relationship Id="rId11" Target="../media/image49.svg" Type="http://schemas.openxmlformats.org/officeDocument/2006/relationships/image"/><Relationship Id="rId12" Target="../media/image50.png" Type="http://schemas.openxmlformats.org/officeDocument/2006/relationships/image"/><Relationship Id="rId13" Target="../media/image51.svg" Type="http://schemas.openxmlformats.org/officeDocument/2006/relationships/image"/><Relationship Id="rId14" Target="../media/image52.png" Type="http://schemas.openxmlformats.org/officeDocument/2006/relationships/image"/><Relationship Id="rId15" Target="../media/image53.svg" Type="http://schemas.openxmlformats.org/officeDocument/2006/relationships/image"/><Relationship Id="rId16" Target="../media/image54.png" Type="http://schemas.openxmlformats.org/officeDocument/2006/relationships/image"/><Relationship Id="rId17" Target="../media/image55.svg" Type="http://schemas.openxmlformats.org/officeDocument/2006/relationships/image"/><Relationship Id="rId18" Target="../media/image56.png" Type="http://schemas.openxmlformats.org/officeDocument/2006/relationships/image"/><Relationship Id="rId19" Target="../media/image57.svg" Type="http://schemas.openxmlformats.org/officeDocument/2006/relationships/image"/><Relationship Id="rId2" Target="../media/image40.png" Type="http://schemas.openxmlformats.org/officeDocument/2006/relationships/image"/><Relationship Id="rId20" Target="../media/image58.png" Type="http://schemas.openxmlformats.org/officeDocument/2006/relationships/image"/><Relationship Id="rId21" Target="../media/image59.svg" Type="http://schemas.openxmlformats.org/officeDocument/2006/relationships/image"/><Relationship Id="rId22" Target="../media/image60.png" Type="http://schemas.openxmlformats.org/officeDocument/2006/relationships/image"/><Relationship Id="rId23" Target="../media/image61.svg" Type="http://schemas.openxmlformats.org/officeDocument/2006/relationships/image"/><Relationship Id="rId24" Target="../media/image62.png" Type="http://schemas.openxmlformats.org/officeDocument/2006/relationships/image"/><Relationship Id="rId25" Target="../media/image63.svg" Type="http://schemas.openxmlformats.org/officeDocument/2006/relationships/image"/><Relationship Id="rId26" Target="../media/image64.png" Type="http://schemas.openxmlformats.org/officeDocument/2006/relationships/image"/><Relationship Id="rId27" Target="../media/image65.svg" Type="http://schemas.openxmlformats.org/officeDocument/2006/relationships/image"/><Relationship Id="rId28" Target="../media/image66.png" Type="http://schemas.openxmlformats.org/officeDocument/2006/relationships/image"/><Relationship Id="rId29" Target="../media/image67.svg" Type="http://schemas.openxmlformats.org/officeDocument/2006/relationships/image"/><Relationship Id="rId3" Target="../media/image41.svg" Type="http://schemas.openxmlformats.org/officeDocument/2006/relationships/image"/><Relationship Id="rId30" Target="../media/image68.png" Type="http://schemas.openxmlformats.org/officeDocument/2006/relationships/image"/><Relationship Id="rId31" Target="../media/image69.svg" Type="http://schemas.openxmlformats.org/officeDocument/2006/relationships/image"/><Relationship Id="rId32" Target="../media/image70.png" Type="http://schemas.openxmlformats.org/officeDocument/2006/relationships/image"/><Relationship Id="rId33" Target="../media/image71.svg" Type="http://schemas.openxmlformats.org/officeDocument/2006/relationships/image"/><Relationship Id="rId34" Target="../media/image72.png" Type="http://schemas.openxmlformats.org/officeDocument/2006/relationships/image"/><Relationship Id="rId35" Target="../media/image73.svg" Type="http://schemas.openxmlformats.org/officeDocument/2006/relationships/image"/><Relationship Id="rId36" Target="../media/image74.png" Type="http://schemas.openxmlformats.org/officeDocument/2006/relationships/image"/><Relationship Id="rId37" Target="../media/image75.svg" Type="http://schemas.openxmlformats.org/officeDocument/2006/relationships/image"/><Relationship Id="rId38" Target="../media/image76.png" Type="http://schemas.openxmlformats.org/officeDocument/2006/relationships/image"/><Relationship Id="rId39" Target="../media/image77.svg" Type="http://schemas.openxmlformats.org/officeDocument/2006/relationships/image"/><Relationship Id="rId4" Target="../media/image42.png" Type="http://schemas.openxmlformats.org/officeDocument/2006/relationships/image"/><Relationship Id="rId40" Target="../media/image78.png" Type="http://schemas.openxmlformats.org/officeDocument/2006/relationships/image"/><Relationship Id="rId41" Target="../media/image79.svg" Type="http://schemas.openxmlformats.org/officeDocument/2006/relationships/image"/><Relationship Id="rId42" Target="../media/image80.png" Type="http://schemas.openxmlformats.org/officeDocument/2006/relationships/image"/><Relationship Id="rId43" Target="../media/image81.svg" Type="http://schemas.openxmlformats.org/officeDocument/2006/relationships/image"/><Relationship Id="rId44" Target="../media/image82.png" Type="http://schemas.openxmlformats.org/officeDocument/2006/relationships/image"/><Relationship Id="rId45" Target="../media/image83.svg" Type="http://schemas.openxmlformats.org/officeDocument/2006/relationships/image"/><Relationship Id="rId46" Target="../media/image84.png" Type="http://schemas.openxmlformats.org/officeDocument/2006/relationships/image"/><Relationship Id="rId47" Target="../media/image85.svg" Type="http://schemas.openxmlformats.org/officeDocument/2006/relationships/image"/><Relationship Id="rId48" Target="../media/image86.png" Type="http://schemas.openxmlformats.org/officeDocument/2006/relationships/image"/><Relationship Id="rId49" Target="../media/image87.svg" Type="http://schemas.openxmlformats.org/officeDocument/2006/relationships/image"/><Relationship Id="rId5" Target="../media/image43.svg" Type="http://schemas.openxmlformats.org/officeDocument/2006/relationships/image"/><Relationship Id="rId50" Target="../media/image88.png" Type="http://schemas.openxmlformats.org/officeDocument/2006/relationships/image"/><Relationship Id="rId51" Target="../media/image89.svg" Type="http://schemas.openxmlformats.org/officeDocument/2006/relationships/image"/><Relationship Id="rId52" Target="../media/image90.png" Type="http://schemas.openxmlformats.org/officeDocument/2006/relationships/image"/><Relationship Id="rId53" Target="../media/image91.svg" Type="http://schemas.openxmlformats.org/officeDocument/2006/relationships/image"/><Relationship Id="rId54" Target="../media/image92.png" Type="http://schemas.openxmlformats.org/officeDocument/2006/relationships/image"/><Relationship Id="rId55" Target="../media/image93.svg" Type="http://schemas.openxmlformats.org/officeDocument/2006/relationships/image"/><Relationship Id="rId56" Target="../media/image94.png" Type="http://schemas.openxmlformats.org/officeDocument/2006/relationships/image"/><Relationship Id="rId57" Target="../media/image95.svg" Type="http://schemas.openxmlformats.org/officeDocument/2006/relationships/image"/><Relationship Id="rId58" Target="../media/image96.png" Type="http://schemas.openxmlformats.org/officeDocument/2006/relationships/image"/><Relationship Id="rId59" Target="../media/image97.svg" Type="http://schemas.openxmlformats.org/officeDocument/2006/relationships/image"/><Relationship Id="rId6" Target="../media/image44.png" Type="http://schemas.openxmlformats.org/officeDocument/2006/relationships/image"/><Relationship Id="rId60" Target="../media/image98.png" Type="http://schemas.openxmlformats.org/officeDocument/2006/relationships/image"/><Relationship Id="rId61" Target="../media/image99.svg" Type="http://schemas.openxmlformats.org/officeDocument/2006/relationships/image"/><Relationship Id="rId62" Target="../media/image100.png" Type="http://schemas.openxmlformats.org/officeDocument/2006/relationships/image"/><Relationship Id="rId63" Target="../media/image101.svg" Type="http://schemas.openxmlformats.org/officeDocument/2006/relationships/image"/><Relationship Id="rId64" Target="../media/image102.png" Type="http://schemas.openxmlformats.org/officeDocument/2006/relationships/image"/><Relationship Id="rId65" Target="../media/image103.svg" Type="http://schemas.openxmlformats.org/officeDocument/2006/relationships/image"/><Relationship Id="rId66" Target="../media/image104.png" Type="http://schemas.openxmlformats.org/officeDocument/2006/relationships/image"/><Relationship Id="rId67" Target="../media/image105.svg" Type="http://schemas.openxmlformats.org/officeDocument/2006/relationships/image"/><Relationship Id="rId68" Target="../media/image106.png" Type="http://schemas.openxmlformats.org/officeDocument/2006/relationships/image"/><Relationship Id="rId69" Target="../media/image107.svg" Type="http://schemas.openxmlformats.org/officeDocument/2006/relationships/image"/><Relationship Id="rId7" Target="../media/image45.svg" Type="http://schemas.openxmlformats.org/officeDocument/2006/relationships/image"/><Relationship Id="rId70" Target="../media/image108.png" Type="http://schemas.openxmlformats.org/officeDocument/2006/relationships/image"/><Relationship Id="rId71" Target="../media/image109.svg" Type="http://schemas.openxmlformats.org/officeDocument/2006/relationships/image"/><Relationship Id="rId72" Target="../media/image110.png" Type="http://schemas.openxmlformats.org/officeDocument/2006/relationships/image"/><Relationship Id="rId73" Target="../media/image111.svg" Type="http://schemas.openxmlformats.org/officeDocument/2006/relationships/image"/><Relationship Id="rId74" Target="../media/image112.png" Type="http://schemas.openxmlformats.org/officeDocument/2006/relationships/image"/><Relationship Id="rId75" Target="../media/image113.svg" Type="http://schemas.openxmlformats.org/officeDocument/2006/relationships/image"/><Relationship Id="rId76" Target="../media/image114.png" Type="http://schemas.openxmlformats.org/officeDocument/2006/relationships/image"/><Relationship Id="rId77" Target="../media/image115.svg" Type="http://schemas.openxmlformats.org/officeDocument/2006/relationships/image"/><Relationship Id="rId78" Target="../media/image116.png" Type="http://schemas.openxmlformats.org/officeDocument/2006/relationships/image"/><Relationship Id="rId79" Target="../media/image117.svg" Type="http://schemas.openxmlformats.org/officeDocument/2006/relationships/image"/><Relationship Id="rId8" Target="../media/image46.png" Type="http://schemas.openxmlformats.org/officeDocument/2006/relationships/image"/><Relationship Id="rId9" Target="../media/image47.svg" Type="http://schemas.openxmlformats.org/officeDocument/2006/relationships/image"/></Relationships>
</file>

<file path=ppt/slides/_rels/slide2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8.jpeg" Type="http://schemas.openxmlformats.org/officeDocument/2006/relationships/image"/><Relationship Id="rId3" Target="../media/image119.png" Type="http://schemas.openxmlformats.org/officeDocument/2006/relationships/image"/><Relationship Id="rId4" Target="../media/image120.sv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6.jpe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9.jpe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31261" r="0" b="31261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6192452" y="2053617"/>
            <a:ext cx="5903097" cy="6179766"/>
            <a:chOff x="0" y="0"/>
            <a:chExt cx="1554725" cy="1627593"/>
          </a:xfrm>
        </p:grpSpPr>
        <p:sp>
          <p:nvSpPr>
            <p:cNvPr name="Freeform 4" id="4"/>
            <p:cNvSpPr/>
            <p:nvPr/>
          </p:nvSpPr>
          <p:spPr>
            <a:xfrm flipH="false" flipV="false">
              <a:off x="0" y="0"/>
              <a:ext cx="1554725" cy="1627593"/>
            </a:xfrm>
            <a:custGeom>
              <a:avLst/>
              <a:gdLst/>
              <a:ahLst/>
              <a:cxnLst/>
              <a:rect r="r" b="b" t="t" l="l"/>
              <a:pathLst>
                <a:path h="1627593" w="1554725">
                  <a:moveTo>
                    <a:pt x="0" y="0"/>
                  </a:moveTo>
                  <a:lnTo>
                    <a:pt x="1554725" y="0"/>
                  </a:lnTo>
                  <a:lnTo>
                    <a:pt x="1554725" y="1627593"/>
                  </a:lnTo>
                  <a:lnTo>
                    <a:pt x="0" y="1627593"/>
                  </a:lnTo>
                  <a:close/>
                </a:path>
              </a:pathLst>
            </a:custGeom>
            <a:solidFill>
              <a:srgbClr val="FFEDED">
                <a:alpha val="81961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7372384" y="2693921"/>
            <a:ext cx="3543232" cy="13012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3"/>
              </a:lnSpc>
              <a:spcBef>
                <a:spcPct val="0"/>
              </a:spcBef>
            </a:pPr>
            <a:r>
              <a:rPr lang="en-US" sz="7666">
                <a:solidFill>
                  <a:srgbClr val="000000"/>
                </a:solidFill>
                <a:latin typeface="Cormorant Garamond Bold"/>
              </a:rPr>
              <a:t>Self Care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080349" y="3852312"/>
            <a:ext cx="4127302" cy="1310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3"/>
              </a:lnSpc>
              <a:spcBef>
                <a:spcPct val="0"/>
              </a:spcBef>
            </a:pPr>
            <a:r>
              <a:rPr lang="en-US" sz="7666">
                <a:solidFill>
                  <a:srgbClr val="000000"/>
                </a:solidFill>
                <a:latin typeface="Cormorant Garamond Light Italics"/>
              </a:rPr>
              <a:t>Newsletter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080349" y="6836794"/>
            <a:ext cx="4127302" cy="613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Cormorant Garamond Light Italics"/>
              </a:rPr>
              <a:t>March 2034</a:t>
            </a:r>
          </a:p>
        </p:txBody>
      </p:sp>
      <p:sp>
        <p:nvSpPr>
          <p:cNvPr name="AutoShape 9" id="9"/>
          <p:cNvSpPr/>
          <p:nvPr/>
        </p:nvSpPr>
        <p:spPr>
          <a:xfrm>
            <a:off x="9129712" y="5428132"/>
            <a:ext cx="14288" cy="1208468"/>
          </a:xfrm>
          <a:prstGeom prst="line">
            <a:avLst/>
          </a:prstGeom>
          <a:ln cap="flat" w="2857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23748" r="0" b="38775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1028700" y="7935345"/>
            <a:ext cx="7393076" cy="2351655"/>
            <a:chOff x="0" y="0"/>
            <a:chExt cx="1168289" cy="371620"/>
          </a:xfrm>
        </p:grpSpPr>
        <p:sp>
          <p:nvSpPr>
            <p:cNvPr name="Freeform 4" id="4"/>
            <p:cNvSpPr/>
            <p:nvPr/>
          </p:nvSpPr>
          <p:spPr>
            <a:xfrm flipH="false" flipV="false">
              <a:off x="0" y="0"/>
              <a:ext cx="1168289" cy="371620"/>
            </a:xfrm>
            <a:custGeom>
              <a:avLst/>
              <a:gdLst/>
              <a:ahLst/>
              <a:cxnLst/>
              <a:rect r="r" b="b" t="t" l="l"/>
              <a:pathLst>
                <a:path h="371620" w="1168289">
                  <a:moveTo>
                    <a:pt x="0" y="0"/>
                  </a:moveTo>
                  <a:lnTo>
                    <a:pt x="1168289" y="0"/>
                  </a:lnTo>
                  <a:lnTo>
                    <a:pt x="1168289" y="371620"/>
                  </a:lnTo>
                  <a:lnTo>
                    <a:pt x="0" y="371620"/>
                  </a:lnTo>
                  <a:close/>
                </a:path>
              </a:pathLst>
            </a:custGeom>
            <a:solidFill>
              <a:srgbClr val="D1E6D4">
                <a:alpha val="67843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0" y="7935345"/>
            <a:ext cx="1028700" cy="2351655"/>
            <a:chOff x="0" y="0"/>
            <a:chExt cx="162560" cy="371620"/>
          </a:xfrm>
        </p:grpSpPr>
        <p:sp>
          <p:nvSpPr>
            <p:cNvPr name="Freeform 7" id="7"/>
            <p:cNvSpPr/>
            <p:nvPr/>
          </p:nvSpPr>
          <p:spPr>
            <a:xfrm flipH="false" flipV="false">
              <a:off x="0" y="0"/>
              <a:ext cx="162560" cy="371620"/>
            </a:xfrm>
            <a:custGeom>
              <a:avLst/>
              <a:gdLst/>
              <a:ahLst/>
              <a:cxnLst/>
              <a:rect r="r" b="b" t="t" l="l"/>
              <a:pathLst>
                <a:path h="371620" w="162560">
                  <a:moveTo>
                    <a:pt x="0" y="0"/>
                  </a:moveTo>
                  <a:lnTo>
                    <a:pt x="162560" y="0"/>
                  </a:lnTo>
                  <a:lnTo>
                    <a:pt x="162560" y="371620"/>
                  </a:lnTo>
                  <a:lnTo>
                    <a:pt x="0" y="371620"/>
                  </a:lnTo>
                  <a:close/>
                </a:path>
              </a:pathLst>
            </a:custGeom>
            <a:solidFill>
              <a:srgbClr val="FFEDED">
                <a:alpha val="67843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8421776" y="7935345"/>
            <a:ext cx="1028700" cy="2351655"/>
            <a:chOff x="0" y="0"/>
            <a:chExt cx="162560" cy="371620"/>
          </a:xfrm>
        </p:grpSpPr>
        <p:sp>
          <p:nvSpPr>
            <p:cNvPr name="Freeform 10" id="10"/>
            <p:cNvSpPr/>
            <p:nvPr/>
          </p:nvSpPr>
          <p:spPr>
            <a:xfrm flipH="false" flipV="false">
              <a:off x="0" y="0"/>
              <a:ext cx="162560" cy="371620"/>
            </a:xfrm>
            <a:custGeom>
              <a:avLst/>
              <a:gdLst/>
              <a:ahLst/>
              <a:cxnLst/>
              <a:rect r="r" b="b" t="t" l="l"/>
              <a:pathLst>
                <a:path h="371620" w="162560">
                  <a:moveTo>
                    <a:pt x="0" y="0"/>
                  </a:moveTo>
                  <a:lnTo>
                    <a:pt x="162560" y="0"/>
                  </a:lnTo>
                  <a:lnTo>
                    <a:pt x="162560" y="371620"/>
                  </a:lnTo>
                  <a:lnTo>
                    <a:pt x="0" y="371620"/>
                  </a:lnTo>
                  <a:close/>
                </a:path>
              </a:pathLst>
            </a:custGeom>
            <a:solidFill>
              <a:srgbClr val="FFEDED">
                <a:alpha val="67843"/>
              </a:srgbClr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0189281" y="7935345"/>
            <a:ext cx="1028700" cy="2351655"/>
            <a:chOff x="0" y="0"/>
            <a:chExt cx="162560" cy="371620"/>
          </a:xfrm>
        </p:grpSpPr>
        <p:sp>
          <p:nvSpPr>
            <p:cNvPr name="Freeform 13" id="13"/>
            <p:cNvSpPr/>
            <p:nvPr/>
          </p:nvSpPr>
          <p:spPr>
            <a:xfrm flipH="false" flipV="false">
              <a:off x="0" y="0"/>
              <a:ext cx="162560" cy="371620"/>
            </a:xfrm>
            <a:custGeom>
              <a:avLst/>
              <a:gdLst/>
              <a:ahLst/>
              <a:cxnLst/>
              <a:rect r="r" b="b" t="t" l="l"/>
              <a:pathLst>
                <a:path h="371620" w="162560">
                  <a:moveTo>
                    <a:pt x="0" y="0"/>
                  </a:moveTo>
                  <a:lnTo>
                    <a:pt x="162560" y="0"/>
                  </a:lnTo>
                  <a:lnTo>
                    <a:pt x="162560" y="371620"/>
                  </a:lnTo>
                  <a:lnTo>
                    <a:pt x="0" y="371620"/>
                  </a:lnTo>
                  <a:close/>
                </a:path>
              </a:pathLst>
            </a:custGeom>
            <a:solidFill>
              <a:srgbClr val="FFEDED">
                <a:alpha val="67843"/>
              </a:srgbClr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1717054" y="8603597"/>
            <a:ext cx="6704722" cy="1310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10733"/>
              </a:lnSpc>
              <a:spcBef>
                <a:spcPct val="0"/>
              </a:spcBef>
            </a:pPr>
            <a:r>
              <a:rPr lang="en-US" sz="7666" u="none">
                <a:solidFill>
                  <a:srgbClr val="000000"/>
                </a:solidFill>
                <a:latin typeface="Cormorant Garamond Bold"/>
              </a:rPr>
              <a:t>Section Header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717054" y="8133062"/>
            <a:ext cx="2781048" cy="613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5040"/>
              </a:lnSpc>
              <a:spcBef>
                <a:spcPct val="0"/>
              </a:spcBef>
            </a:pPr>
            <a:r>
              <a:rPr lang="en-US" sz="3600" u="none">
                <a:solidFill>
                  <a:srgbClr val="000000"/>
                </a:solidFill>
                <a:latin typeface="Cormorant Garamond Light Italics"/>
              </a:rPr>
              <a:t>Add a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11956786" y="7935345"/>
            <a:ext cx="1028700" cy="2351655"/>
            <a:chOff x="0" y="0"/>
            <a:chExt cx="162560" cy="371620"/>
          </a:xfrm>
        </p:grpSpPr>
        <p:sp>
          <p:nvSpPr>
            <p:cNvPr name="Freeform 18" id="18"/>
            <p:cNvSpPr/>
            <p:nvPr/>
          </p:nvSpPr>
          <p:spPr>
            <a:xfrm flipH="false" flipV="false">
              <a:off x="0" y="0"/>
              <a:ext cx="162560" cy="371620"/>
            </a:xfrm>
            <a:custGeom>
              <a:avLst/>
              <a:gdLst/>
              <a:ahLst/>
              <a:cxnLst/>
              <a:rect r="r" b="b" t="t" l="l"/>
              <a:pathLst>
                <a:path h="371620" w="162560">
                  <a:moveTo>
                    <a:pt x="0" y="0"/>
                  </a:moveTo>
                  <a:lnTo>
                    <a:pt x="162560" y="0"/>
                  </a:lnTo>
                  <a:lnTo>
                    <a:pt x="162560" y="371620"/>
                  </a:lnTo>
                  <a:lnTo>
                    <a:pt x="0" y="371620"/>
                  </a:lnTo>
                  <a:close/>
                </a:path>
              </a:pathLst>
            </a:custGeom>
            <a:solidFill>
              <a:srgbClr val="FFEDED">
                <a:alpha val="67843"/>
              </a:srgbClr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3724291" y="7935345"/>
            <a:ext cx="1028700" cy="2351655"/>
            <a:chOff x="0" y="0"/>
            <a:chExt cx="162560" cy="371620"/>
          </a:xfrm>
        </p:grpSpPr>
        <p:sp>
          <p:nvSpPr>
            <p:cNvPr name="Freeform 21" id="21"/>
            <p:cNvSpPr/>
            <p:nvPr/>
          </p:nvSpPr>
          <p:spPr>
            <a:xfrm flipH="false" flipV="false">
              <a:off x="0" y="0"/>
              <a:ext cx="162560" cy="371620"/>
            </a:xfrm>
            <a:custGeom>
              <a:avLst/>
              <a:gdLst/>
              <a:ahLst/>
              <a:cxnLst/>
              <a:rect r="r" b="b" t="t" l="l"/>
              <a:pathLst>
                <a:path h="371620" w="162560">
                  <a:moveTo>
                    <a:pt x="0" y="0"/>
                  </a:moveTo>
                  <a:lnTo>
                    <a:pt x="162560" y="0"/>
                  </a:lnTo>
                  <a:lnTo>
                    <a:pt x="162560" y="371620"/>
                  </a:lnTo>
                  <a:lnTo>
                    <a:pt x="0" y="371620"/>
                  </a:lnTo>
                  <a:close/>
                </a:path>
              </a:pathLst>
            </a:custGeom>
            <a:solidFill>
              <a:srgbClr val="FFEDED">
                <a:alpha val="67843"/>
              </a:srgbClr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15491795" y="7935345"/>
            <a:ext cx="1028700" cy="2351655"/>
            <a:chOff x="0" y="0"/>
            <a:chExt cx="162560" cy="371620"/>
          </a:xfrm>
        </p:grpSpPr>
        <p:sp>
          <p:nvSpPr>
            <p:cNvPr name="Freeform 24" id="24"/>
            <p:cNvSpPr/>
            <p:nvPr/>
          </p:nvSpPr>
          <p:spPr>
            <a:xfrm flipH="false" flipV="false">
              <a:off x="0" y="0"/>
              <a:ext cx="162560" cy="371620"/>
            </a:xfrm>
            <a:custGeom>
              <a:avLst/>
              <a:gdLst/>
              <a:ahLst/>
              <a:cxnLst/>
              <a:rect r="r" b="b" t="t" l="l"/>
              <a:pathLst>
                <a:path h="371620" w="162560">
                  <a:moveTo>
                    <a:pt x="0" y="0"/>
                  </a:moveTo>
                  <a:lnTo>
                    <a:pt x="162560" y="0"/>
                  </a:lnTo>
                  <a:lnTo>
                    <a:pt x="162560" y="371620"/>
                  </a:lnTo>
                  <a:lnTo>
                    <a:pt x="0" y="371620"/>
                  </a:lnTo>
                  <a:close/>
                </a:path>
              </a:pathLst>
            </a:custGeom>
            <a:solidFill>
              <a:srgbClr val="FFEDED">
                <a:alpha val="67843"/>
              </a:srgbClr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17259300" y="7935345"/>
            <a:ext cx="1028700" cy="2351655"/>
            <a:chOff x="0" y="0"/>
            <a:chExt cx="162560" cy="371620"/>
          </a:xfrm>
        </p:grpSpPr>
        <p:sp>
          <p:nvSpPr>
            <p:cNvPr name="Freeform 27" id="27"/>
            <p:cNvSpPr/>
            <p:nvPr/>
          </p:nvSpPr>
          <p:spPr>
            <a:xfrm flipH="false" flipV="false">
              <a:off x="0" y="0"/>
              <a:ext cx="162560" cy="371620"/>
            </a:xfrm>
            <a:custGeom>
              <a:avLst/>
              <a:gdLst/>
              <a:ahLst/>
              <a:cxnLst/>
              <a:rect r="r" b="b" t="t" l="l"/>
              <a:pathLst>
                <a:path h="371620" w="162560">
                  <a:moveTo>
                    <a:pt x="0" y="0"/>
                  </a:moveTo>
                  <a:lnTo>
                    <a:pt x="162560" y="0"/>
                  </a:lnTo>
                  <a:lnTo>
                    <a:pt x="162560" y="371620"/>
                  </a:lnTo>
                  <a:lnTo>
                    <a:pt x="0" y="371620"/>
                  </a:lnTo>
                  <a:close/>
                </a:path>
              </a:pathLst>
            </a:custGeom>
            <a:solidFill>
              <a:srgbClr val="FFEDED">
                <a:alpha val="67843"/>
              </a:srgbClr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812" r="0" b="7812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5664265" y="2279983"/>
            <a:ext cx="6959471" cy="5727034"/>
            <a:chOff x="0" y="0"/>
            <a:chExt cx="9279294" cy="7636046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9279294" cy="7636046"/>
              <a:chOff x="0" y="0"/>
              <a:chExt cx="1832947" cy="1508355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>
                <a:off x="0" y="0"/>
                <a:ext cx="1832947" cy="1508355"/>
              </a:xfrm>
              <a:custGeom>
                <a:avLst/>
                <a:gdLst/>
                <a:ahLst/>
                <a:cxnLst/>
                <a:rect r="r" b="b" t="t" l="l"/>
                <a:pathLst>
                  <a:path h="1508355" w="1832947">
                    <a:moveTo>
                      <a:pt x="0" y="0"/>
                    </a:moveTo>
                    <a:lnTo>
                      <a:pt x="1832947" y="0"/>
                    </a:lnTo>
                    <a:lnTo>
                      <a:pt x="1832947" y="1508355"/>
                    </a:lnTo>
                    <a:lnTo>
                      <a:pt x="0" y="1508355"/>
                    </a:lnTo>
                    <a:close/>
                  </a:path>
                </a:pathLst>
              </a:custGeom>
              <a:solidFill>
                <a:srgbClr val="D1E6D4">
                  <a:alpha val="81961"/>
                </a:srgbClr>
              </a:solidFill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TextBox 7" id="7"/>
            <p:cNvSpPr txBox="true"/>
            <p:nvPr/>
          </p:nvSpPr>
          <p:spPr>
            <a:xfrm rot="0">
              <a:off x="1103744" y="599542"/>
              <a:ext cx="7071806" cy="168739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0733"/>
                </a:lnSpc>
                <a:spcBef>
                  <a:spcPct val="0"/>
                </a:spcBef>
              </a:pPr>
              <a:r>
                <a:rPr lang="en-US" sz="7666">
                  <a:solidFill>
                    <a:srgbClr val="000000"/>
                  </a:solidFill>
                  <a:latin typeface="Cormorant Garamond Bold"/>
                </a:rPr>
                <a:t>Our Process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1888113" y="5281119"/>
              <a:ext cx="5503069" cy="164655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040"/>
                </a:lnSpc>
                <a:spcBef>
                  <a:spcPct val="0"/>
                </a:spcBef>
              </a:pPr>
              <a:r>
                <a:rPr lang="en-US" sz="3600">
                  <a:solidFill>
                    <a:srgbClr val="000000"/>
                  </a:solidFill>
                  <a:latin typeface="Cormorant Garamond Light Italics"/>
                </a:rPr>
                <a:t>Elaborate on what you want to discuss.</a:t>
              </a:r>
              <a:r>
                <a:rPr lang="en-US" sz="3600">
                  <a:solidFill>
                    <a:srgbClr val="000000"/>
                  </a:solidFill>
                  <a:latin typeface="Cormorant Garamond Light Italics"/>
                </a:rPr>
                <a:t> </a:t>
              </a:r>
            </a:p>
          </p:txBody>
        </p:sp>
        <p:sp>
          <p:nvSpPr>
            <p:cNvPr name="AutoShape 9" id="9"/>
            <p:cNvSpPr/>
            <p:nvPr/>
          </p:nvSpPr>
          <p:spPr>
            <a:xfrm>
              <a:off x="4620597" y="3012377"/>
              <a:ext cx="19050" cy="1611291"/>
            </a:xfrm>
            <a:prstGeom prst="line">
              <a:avLst/>
            </a:prstGeom>
            <a:ln cap="flat" w="38100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D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98022" y="514366"/>
            <a:ext cx="7081556" cy="9218085"/>
            <a:chOff x="0" y="0"/>
            <a:chExt cx="1119061" cy="1456685"/>
          </a:xfrm>
        </p:grpSpPr>
        <p:sp>
          <p:nvSpPr>
            <p:cNvPr name="Freeform 3" id="3"/>
            <p:cNvSpPr/>
            <p:nvPr/>
          </p:nvSpPr>
          <p:spPr>
            <a:xfrm flipH="false" flipV="false">
              <a:off x="0" y="0"/>
              <a:ext cx="1119061" cy="1456685"/>
            </a:xfrm>
            <a:custGeom>
              <a:avLst/>
              <a:gdLst/>
              <a:ahLst/>
              <a:cxnLst/>
              <a:rect r="r" b="b" t="t" l="l"/>
              <a:pathLst>
                <a:path h="1456685" w="1119061">
                  <a:moveTo>
                    <a:pt x="0" y="0"/>
                  </a:moveTo>
                  <a:lnTo>
                    <a:pt x="1119061" y="0"/>
                  </a:lnTo>
                  <a:lnTo>
                    <a:pt x="1119061" y="1456685"/>
                  </a:lnTo>
                  <a:lnTo>
                    <a:pt x="0" y="1456685"/>
                  </a:lnTo>
                  <a:close/>
                </a:path>
              </a:pathLst>
            </a:custGeom>
            <a:solidFill>
              <a:srgbClr val="D1E6D4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2"/>
          <a:srcRect l="0" t="5597" r="0" b="5597"/>
          <a:stretch>
            <a:fillRect/>
          </a:stretch>
        </p:blipFill>
        <p:spPr>
          <a:xfrm flipH="false" flipV="false" rot="0">
            <a:off x="1045900" y="1008617"/>
            <a:ext cx="6185800" cy="8229582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10173810" y="885825"/>
            <a:ext cx="5920886" cy="1310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733"/>
              </a:lnSpc>
              <a:spcBef>
                <a:spcPct val="0"/>
              </a:spcBef>
            </a:pPr>
            <a:r>
              <a:rPr lang="en-US" sz="7666" u="none">
                <a:solidFill>
                  <a:srgbClr val="000000"/>
                </a:solidFill>
                <a:latin typeface="Cormorant Garamond Bold"/>
              </a:rPr>
              <a:t>Our Services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9038215" y="3782879"/>
            <a:ext cx="8192078" cy="5471629"/>
            <a:chOff x="0" y="0"/>
            <a:chExt cx="10922770" cy="7295505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254756" y="5112049"/>
              <a:ext cx="3877035" cy="79142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5040"/>
                </a:lnSpc>
                <a:spcBef>
                  <a:spcPct val="0"/>
                </a:spcBef>
              </a:pPr>
              <a:r>
                <a:rPr lang="en-US" sz="3600" u="none">
                  <a:solidFill>
                    <a:srgbClr val="000000"/>
                  </a:solidFill>
                  <a:latin typeface="Cormorant Garamond Light Italics"/>
                </a:rPr>
                <a:t>Service Three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6937735" y="5112049"/>
              <a:ext cx="3583525" cy="79142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5040"/>
                </a:lnSpc>
                <a:spcBef>
                  <a:spcPct val="0"/>
                </a:spcBef>
              </a:pPr>
              <a:r>
                <a:rPr lang="en-US" sz="3600" u="none">
                  <a:solidFill>
                    <a:srgbClr val="000000"/>
                  </a:solidFill>
                  <a:latin typeface="Cormorant Garamond Light Italics"/>
                </a:rPr>
                <a:t>Service Four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0" y="6432752"/>
              <a:ext cx="4386546" cy="8627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660"/>
                </a:lnSpc>
                <a:spcBef>
                  <a:spcPct val="0"/>
                </a:spcBef>
              </a:pPr>
              <a:r>
                <a:rPr lang="en-US" sz="1900" u="none">
                  <a:solidFill>
                    <a:srgbClr val="000000"/>
                  </a:solidFill>
                  <a:latin typeface="Montserrat"/>
                </a:rPr>
                <a:t>Elaborate on what you want to discuss. 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6536224" y="6432752"/>
              <a:ext cx="4386546" cy="8627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660"/>
                </a:lnSpc>
                <a:spcBef>
                  <a:spcPct val="0"/>
                </a:spcBef>
              </a:pPr>
              <a:r>
                <a:rPr lang="en-US" sz="1900" u="none">
                  <a:solidFill>
                    <a:srgbClr val="000000"/>
                  </a:solidFill>
                  <a:latin typeface="Montserrat"/>
                </a:rPr>
                <a:t>Elaborate on what you want to discuss. 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339073" y="-66675"/>
              <a:ext cx="3708400" cy="79565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5040"/>
                </a:lnSpc>
                <a:spcBef>
                  <a:spcPct val="0"/>
                </a:spcBef>
              </a:pPr>
              <a:r>
                <a:rPr lang="en-US" sz="3600" u="none">
                  <a:solidFill>
                    <a:srgbClr val="000000"/>
                  </a:solidFill>
                  <a:latin typeface="Cormorant Garamond Light Italics"/>
                </a:rPr>
                <a:t>Service One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6937735" y="-66675"/>
              <a:ext cx="3583525" cy="79142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5040"/>
                </a:lnSpc>
                <a:spcBef>
                  <a:spcPct val="0"/>
                </a:spcBef>
              </a:pPr>
              <a:r>
                <a:rPr lang="en-US" sz="3600" u="none">
                  <a:solidFill>
                    <a:srgbClr val="000000"/>
                  </a:solidFill>
                  <a:latin typeface="Cormorant Garamond Light Italics"/>
                </a:rPr>
                <a:t>Service Two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0" y="1254599"/>
              <a:ext cx="4386546" cy="8627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660"/>
                </a:lnSpc>
                <a:spcBef>
                  <a:spcPct val="0"/>
                </a:spcBef>
              </a:pPr>
              <a:r>
                <a:rPr lang="en-US" sz="1900" u="none">
                  <a:solidFill>
                    <a:srgbClr val="000000"/>
                  </a:solidFill>
                  <a:latin typeface="Montserrat"/>
                </a:rPr>
                <a:t>Elaborate on what you want to discuss. 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6536224" y="1254599"/>
              <a:ext cx="4386546" cy="8627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660"/>
                </a:lnSpc>
                <a:spcBef>
                  <a:spcPct val="0"/>
                </a:spcBef>
              </a:pPr>
              <a:r>
                <a:rPr lang="en-US" sz="1900" u="none">
                  <a:solidFill>
                    <a:srgbClr val="000000"/>
                  </a:solidFill>
                  <a:latin typeface="Montserrat"/>
                </a:rPr>
                <a:t>Elaborate on what you want to discuss. 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1E6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31" t="0" r="31" b="0"/>
          <a:stretch>
            <a:fillRect/>
          </a:stretch>
        </p:blipFill>
        <p:spPr>
          <a:xfrm flipH="false" flipV="false" rot="0">
            <a:off x="5435875" y="1028700"/>
            <a:ext cx="5482971" cy="82296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7267" t="0" r="26664" b="0"/>
          <a:stretch>
            <a:fillRect/>
          </a:stretch>
        </p:blipFill>
        <p:spPr>
          <a:xfrm flipH="false" flipV="false" rot="0">
            <a:off x="11570526" y="1028700"/>
            <a:ext cx="5482971" cy="4668139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1028700" y="885825"/>
            <a:ext cx="4407175" cy="26722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10733"/>
              </a:lnSpc>
              <a:spcBef>
                <a:spcPct val="0"/>
              </a:spcBef>
            </a:pPr>
            <a:r>
              <a:rPr lang="en-US" sz="7666" u="none">
                <a:solidFill>
                  <a:srgbClr val="000000"/>
                </a:solidFill>
                <a:latin typeface="Cormorant Garamond Bold"/>
              </a:rPr>
              <a:t>Our Project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8006715"/>
            <a:ext cx="3631398" cy="1251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5040"/>
              </a:lnSpc>
              <a:spcBef>
                <a:spcPct val="0"/>
              </a:spcBef>
            </a:pPr>
            <a:r>
              <a:rPr lang="en-US" sz="3600" u="none">
                <a:solidFill>
                  <a:srgbClr val="000000"/>
                </a:solidFill>
                <a:latin typeface="Cormorant Garamond Light Italics"/>
              </a:rPr>
              <a:t>Year: 2022</a:t>
            </a:r>
          </a:p>
          <a:p>
            <a:pPr marL="0" indent="0" lvl="0">
              <a:lnSpc>
                <a:spcPts val="5040"/>
              </a:lnSpc>
              <a:spcBef>
                <a:spcPct val="0"/>
              </a:spcBef>
            </a:pPr>
            <a:r>
              <a:rPr lang="en-US" sz="3600" u="none">
                <a:solidFill>
                  <a:srgbClr val="000000"/>
                </a:solidFill>
                <a:latin typeface="Cormorant Garamond Light Italics"/>
              </a:rPr>
              <a:t>Role: Write your role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2325078" y="6268085"/>
            <a:ext cx="3973866" cy="2990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660"/>
              </a:lnSpc>
              <a:spcBef>
                <a:spcPct val="0"/>
              </a:spcBef>
            </a:pPr>
            <a:r>
              <a:rPr lang="en-US" sz="1900" u="none">
                <a:solidFill>
                  <a:srgbClr val="000000"/>
                </a:solidFill>
                <a:latin typeface="Montserrat"/>
              </a:rPr>
              <a:t>Presentations are communication tools that can be used as demonstrations, lectures, speeches, reports, and more. It is mostly presented before an audience. It serves a variety of purposes, making presentations powerful tools for convincing and teaching.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D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5812729" cy="10287000"/>
            <a:chOff x="0" y="0"/>
            <a:chExt cx="7750305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11061" r="0" b="11061"/>
            <a:stretch>
              <a:fillRect/>
            </a:stretch>
          </p:blipFill>
          <p:spPr>
            <a:xfrm flipH="false" flipV="false">
              <a:off x="0" y="0"/>
              <a:ext cx="7750305" cy="9059333"/>
            </a:xfrm>
            <a:prstGeom prst="rect">
              <a:avLst/>
            </a:prstGeom>
          </p:spPr>
        </p:pic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0" t="6220" r="0" b="6220"/>
            <a:stretch>
              <a:fillRect/>
            </a:stretch>
          </p:blipFill>
          <p:spPr>
            <a:xfrm flipH="false" flipV="false">
              <a:off x="0" y="9186333"/>
              <a:ext cx="7750305" cy="4529667"/>
            </a:xfrm>
            <a:prstGeom prst="rect">
              <a:avLst/>
            </a:prstGeom>
          </p:spPr>
        </p:pic>
      </p:grpSp>
      <p:grpSp>
        <p:nvGrpSpPr>
          <p:cNvPr name="Group 5" id="5"/>
          <p:cNvGrpSpPr/>
          <p:nvPr/>
        </p:nvGrpSpPr>
        <p:grpSpPr>
          <a:xfrm rot="0">
            <a:off x="12475921" y="0"/>
            <a:ext cx="5812729" cy="10287000"/>
            <a:chOff x="0" y="0"/>
            <a:chExt cx="7750305" cy="13716000"/>
          </a:xfrm>
        </p:grpSpPr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4"/>
            <a:srcRect l="21500" t="0" r="21500" b="0"/>
            <a:stretch>
              <a:fillRect/>
            </a:stretch>
          </p:blipFill>
          <p:spPr>
            <a:xfrm flipH="false" flipV="false">
              <a:off x="0" y="4656667"/>
              <a:ext cx="7750305" cy="9059333"/>
            </a:xfrm>
            <a:prstGeom prst="rect">
              <a:avLst/>
            </a:prstGeom>
          </p:spPr>
        </p:pic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5"/>
            <a:srcRect l="0" t="6220" r="0" b="6220"/>
            <a:stretch>
              <a:fillRect/>
            </a:stretch>
          </p:blipFill>
          <p:spPr>
            <a:xfrm flipH="false" flipV="false">
              <a:off x="0" y="0"/>
              <a:ext cx="7750305" cy="4529667"/>
            </a:xfrm>
            <a:prstGeom prst="rect">
              <a:avLst/>
            </a:prstGeom>
          </p:spPr>
        </p:pic>
      </p:grpSp>
      <p:grpSp>
        <p:nvGrpSpPr>
          <p:cNvPr name="Group 8" id="8"/>
          <p:cNvGrpSpPr/>
          <p:nvPr/>
        </p:nvGrpSpPr>
        <p:grpSpPr>
          <a:xfrm rot="0">
            <a:off x="7002704" y="3290313"/>
            <a:ext cx="4282593" cy="3600541"/>
            <a:chOff x="0" y="0"/>
            <a:chExt cx="5710124" cy="4800721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140709" y="-142875"/>
              <a:ext cx="5428706" cy="351542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10733"/>
                </a:lnSpc>
                <a:spcBef>
                  <a:spcPct val="0"/>
                </a:spcBef>
              </a:pPr>
              <a:r>
                <a:rPr lang="en-US" sz="7666" u="none">
                  <a:solidFill>
                    <a:srgbClr val="000000"/>
                  </a:solidFill>
                  <a:latin typeface="Cormorant Garamond Bold"/>
                </a:rPr>
                <a:t>Gallery Image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0" y="3937968"/>
              <a:ext cx="5710124" cy="8627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660"/>
                </a:lnSpc>
                <a:spcBef>
                  <a:spcPct val="0"/>
                </a:spcBef>
              </a:pPr>
              <a:r>
                <a:rPr lang="en-US" sz="1900" u="none">
                  <a:solidFill>
                    <a:srgbClr val="000000"/>
                  </a:solidFill>
                  <a:latin typeface="Montserrat"/>
                </a:rPr>
                <a:t>What can you say about your projects? Share it here!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15423" r="0" b="148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4816593" cy="2709333"/>
          </a:xfrm>
        </p:grpSpPr>
        <p:sp>
          <p:nvSpPr>
            <p:cNvPr name="Freeform 4" id="4"/>
            <p:cNvSpPr/>
            <p:nvPr/>
          </p:nvSpPr>
          <p:spPr>
            <a:xfrm flipH="false" flipV="false">
              <a:off x="0" y="0"/>
              <a:ext cx="4816592" cy="2709333"/>
            </a:xfrm>
            <a:custGeom>
              <a:avLst/>
              <a:gdLst/>
              <a:ahLst/>
              <a:cxnLst/>
              <a:rect r="r" b="b" t="t" l="l"/>
              <a:pathLst>
                <a:path h="27093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EDED">
                <a:alpha val="69804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562618" y="4228381"/>
            <a:ext cx="3208061" cy="3208061"/>
            <a:chOff x="0" y="0"/>
            <a:chExt cx="4277414" cy="4277414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1562169" y="1557936"/>
              <a:ext cx="1153076" cy="10662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719"/>
                </a:lnSpc>
              </a:pPr>
              <a:r>
                <a:rPr lang="en-US" sz="4799">
                  <a:solidFill>
                    <a:srgbClr val="000000"/>
                  </a:solidFill>
                  <a:latin typeface="Cormorant Garamond Bold"/>
                </a:rPr>
                <a:t>43%</a:t>
              </a:r>
            </a:p>
          </p:txBody>
        </p:sp>
        <p:grpSp>
          <p:nvGrpSpPr>
            <p:cNvPr name="Group 8" id="8"/>
            <p:cNvGrpSpPr>
              <a:grpSpLocks noChangeAspect="true"/>
            </p:cNvGrpSpPr>
            <p:nvPr/>
          </p:nvGrpSpPr>
          <p:grpSpPr>
            <a:xfrm rot="0">
              <a:off x="0" y="0"/>
              <a:ext cx="4277414" cy="4277414"/>
              <a:chOff x="0" y="0"/>
              <a:chExt cx="2540000" cy="2540000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>
                <a:off x="-62725" y="-2035"/>
                <a:ext cx="2665449" cy="2544070"/>
              </a:xfrm>
              <a:custGeom>
                <a:avLst/>
                <a:gdLst/>
                <a:ahLst/>
                <a:cxnLst/>
                <a:rect r="r" b="b" t="t" l="l"/>
                <a:pathLst>
                  <a:path h="2544070" w="2665449">
                    <a:moveTo>
                      <a:pt x="1332725" y="2035"/>
                    </a:moveTo>
                    <a:cubicBezTo>
                      <a:pt x="1787805" y="0"/>
                      <a:pt x="2209190" y="241614"/>
                      <a:pt x="2437320" y="635390"/>
                    </a:cubicBezTo>
                    <a:cubicBezTo>
                      <a:pt x="2665450" y="1029165"/>
                      <a:pt x="2665450" y="1514905"/>
                      <a:pt x="2437320" y="1908680"/>
                    </a:cubicBezTo>
                    <a:cubicBezTo>
                      <a:pt x="2209190" y="2302456"/>
                      <a:pt x="1787805" y="2544070"/>
                      <a:pt x="1332725" y="2542035"/>
                    </a:cubicBezTo>
                    <a:cubicBezTo>
                      <a:pt x="877645" y="2544070"/>
                      <a:pt x="456260" y="2302456"/>
                      <a:pt x="228130" y="1908680"/>
                    </a:cubicBezTo>
                    <a:cubicBezTo>
                      <a:pt x="0" y="1514905"/>
                      <a:pt x="0" y="1029165"/>
                      <a:pt x="228130" y="635390"/>
                    </a:cubicBezTo>
                    <a:cubicBezTo>
                      <a:pt x="456260" y="241614"/>
                      <a:pt x="877645" y="0"/>
                      <a:pt x="1332725" y="2035"/>
                    </a:cubicBezTo>
                    <a:lnTo>
                      <a:pt x="1332725" y="510035"/>
                    </a:lnTo>
                    <a:cubicBezTo>
                      <a:pt x="1059677" y="508814"/>
                      <a:pt x="806846" y="653783"/>
                      <a:pt x="669968" y="890048"/>
                    </a:cubicBezTo>
                    <a:cubicBezTo>
                      <a:pt x="533090" y="1126313"/>
                      <a:pt x="533090" y="1417757"/>
                      <a:pt x="669968" y="1654022"/>
                    </a:cubicBezTo>
                    <a:cubicBezTo>
                      <a:pt x="806846" y="1890287"/>
                      <a:pt x="1059677" y="2035256"/>
                      <a:pt x="1332725" y="2034035"/>
                    </a:cubicBezTo>
                    <a:cubicBezTo>
                      <a:pt x="1605773" y="2035256"/>
                      <a:pt x="1858604" y="1890287"/>
                      <a:pt x="1995482" y="1654022"/>
                    </a:cubicBezTo>
                    <a:cubicBezTo>
                      <a:pt x="2132360" y="1417757"/>
                      <a:pt x="2132360" y="1126313"/>
                      <a:pt x="1995482" y="890048"/>
                    </a:cubicBezTo>
                    <a:cubicBezTo>
                      <a:pt x="1858604" y="653783"/>
                      <a:pt x="1605773" y="508814"/>
                      <a:pt x="1332725" y="510035"/>
                    </a:cubicBezTo>
                    <a:close/>
                  </a:path>
                </a:pathLst>
              </a:custGeom>
              <a:solidFill>
                <a:srgbClr val="545454"/>
              </a:solidFill>
            </p:spPr>
          </p:sp>
          <p:sp>
            <p:nvSpPr>
              <p:cNvPr name="Freeform 10" id="10"/>
              <p:cNvSpPr/>
              <p:nvPr/>
            </p:nvSpPr>
            <p:spPr>
              <a:xfrm flipH="false" flipV="false">
                <a:off x="1253776" y="17180"/>
                <a:ext cx="1359682" cy="2305316"/>
              </a:xfrm>
              <a:custGeom>
                <a:avLst/>
                <a:gdLst/>
                <a:ahLst/>
                <a:cxnLst/>
                <a:rect r="r" b="b" t="t" l="l"/>
                <a:pathLst>
                  <a:path h="2305316" w="1359682">
                    <a:moveTo>
                      <a:pt x="333724" y="23148"/>
                    </a:moveTo>
                    <a:cubicBezTo>
                      <a:pt x="795530" y="142386"/>
                      <a:pt x="1151595" y="510313"/>
                      <a:pt x="1255638" y="975778"/>
                    </a:cubicBezTo>
                    <a:cubicBezTo>
                      <a:pt x="1359682" y="1441243"/>
                      <a:pt x="1194161" y="1925759"/>
                      <a:pt x="827075" y="2230276"/>
                    </a:cubicBezTo>
                    <a:cubicBezTo>
                      <a:pt x="757285" y="2288700"/>
                      <a:pt x="661569" y="2305316"/>
                      <a:pt x="576170" y="2273833"/>
                    </a:cubicBezTo>
                    <a:cubicBezTo>
                      <a:pt x="490772" y="2242349"/>
                      <a:pt x="428746" y="2167579"/>
                      <a:pt x="413580" y="2077835"/>
                    </a:cubicBezTo>
                    <a:cubicBezTo>
                      <a:pt x="398413" y="1988091"/>
                      <a:pt x="432425" y="1897091"/>
                      <a:pt x="502735" y="1839294"/>
                    </a:cubicBezTo>
                    <a:cubicBezTo>
                      <a:pt x="722986" y="1656583"/>
                      <a:pt x="822299" y="1365874"/>
                      <a:pt x="759873" y="1086595"/>
                    </a:cubicBezTo>
                    <a:cubicBezTo>
                      <a:pt x="697446" y="807316"/>
                      <a:pt x="483808" y="586559"/>
                      <a:pt x="206724" y="515017"/>
                    </a:cubicBezTo>
                    <a:cubicBezTo>
                      <a:pt x="118496" y="492657"/>
                      <a:pt x="48976" y="424799"/>
                      <a:pt x="24488" y="337138"/>
                    </a:cubicBezTo>
                    <a:cubicBezTo>
                      <a:pt x="0" y="249478"/>
                      <a:pt x="24286" y="155414"/>
                      <a:pt x="88152" y="90567"/>
                    </a:cubicBezTo>
                    <a:cubicBezTo>
                      <a:pt x="152018" y="25719"/>
                      <a:pt x="245700" y="0"/>
                      <a:pt x="333724" y="23148"/>
                    </a:cubicBezTo>
                    <a:close/>
                  </a:path>
                </a:pathLst>
              </a:custGeom>
              <a:solidFill>
                <a:srgbClr val="D1E6D4"/>
              </a:solidFill>
            </p:spPr>
          </p:sp>
        </p:grpSp>
      </p:grpSp>
      <p:sp>
        <p:nvSpPr>
          <p:cNvPr name="TextBox 11" id="11"/>
          <p:cNvSpPr txBox="true"/>
          <p:nvPr/>
        </p:nvSpPr>
        <p:spPr>
          <a:xfrm rot="0">
            <a:off x="1397209" y="7787640"/>
            <a:ext cx="3538878" cy="656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660"/>
              </a:lnSpc>
              <a:spcBef>
                <a:spcPct val="0"/>
              </a:spcBef>
            </a:pPr>
            <a:r>
              <a:rPr lang="en-US" sz="1900" u="none">
                <a:solidFill>
                  <a:srgbClr val="000000"/>
                </a:solidFill>
                <a:latin typeface="Montserrat"/>
              </a:rPr>
              <a:t>Elaborate on the</a:t>
            </a:r>
          </a:p>
          <a:p>
            <a:pPr algn="ctr" marL="0" indent="0" lvl="0">
              <a:lnSpc>
                <a:spcPts val="2660"/>
              </a:lnSpc>
              <a:spcBef>
                <a:spcPct val="0"/>
              </a:spcBef>
            </a:pPr>
            <a:r>
              <a:rPr lang="en-US" sz="1900" u="none">
                <a:solidFill>
                  <a:srgbClr val="000000"/>
                </a:solidFill>
                <a:latin typeface="Montserrat"/>
              </a:rPr>
              <a:t>featured statistic.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3351913" y="7787640"/>
            <a:ext cx="3538878" cy="656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660"/>
              </a:lnSpc>
              <a:spcBef>
                <a:spcPct val="0"/>
              </a:spcBef>
            </a:pPr>
            <a:r>
              <a:rPr lang="en-US" sz="1900" u="none">
                <a:solidFill>
                  <a:srgbClr val="000000"/>
                </a:solidFill>
                <a:latin typeface="Montserrat"/>
              </a:rPr>
              <a:t>Elaborate on the</a:t>
            </a:r>
          </a:p>
          <a:p>
            <a:pPr algn="ctr" marL="0" indent="0" lvl="0">
              <a:lnSpc>
                <a:spcPts val="2660"/>
              </a:lnSpc>
              <a:spcBef>
                <a:spcPct val="0"/>
              </a:spcBef>
            </a:pPr>
            <a:r>
              <a:rPr lang="en-US" sz="1900" u="none">
                <a:solidFill>
                  <a:srgbClr val="000000"/>
                </a:solidFill>
                <a:latin typeface="Montserrat"/>
              </a:rPr>
              <a:t>featured statistic.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374561" y="7787640"/>
            <a:ext cx="3538878" cy="656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660"/>
              </a:lnSpc>
              <a:spcBef>
                <a:spcPct val="0"/>
              </a:spcBef>
            </a:pPr>
            <a:r>
              <a:rPr lang="en-US" sz="1900" u="none">
                <a:solidFill>
                  <a:srgbClr val="000000"/>
                </a:solidFill>
                <a:latin typeface="Montserrat"/>
              </a:rPr>
              <a:t>Elaborate on the</a:t>
            </a:r>
          </a:p>
          <a:p>
            <a:pPr algn="ctr" marL="0" indent="0" lvl="0">
              <a:lnSpc>
                <a:spcPts val="2660"/>
              </a:lnSpc>
              <a:spcBef>
                <a:spcPct val="0"/>
              </a:spcBef>
            </a:pPr>
            <a:r>
              <a:rPr lang="en-US" sz="1900" u="none">
                <a:solidFill>
                  <a:srgbClr val="000000"/>
                </a:solidFill>
                <a:latin typeface="Montserrat"/>
              </a:rPr>
              <a:t>featured statistic.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7539970" y="4228381"/>
            <a:ext cx="3208061" cy="3208061"/>
            <a:chOff x="0" y="0"/>
            <a:chExt cx="4277414" cy="4277414"/>
          </a:xfrm>
        </p:grpSpPr>
        <p:sp>
          <p:nvSpPr>
            <p:cNvPr name="TextBox 15" id="15"/>
            <p:cNvSpPr txBox="true"/>
            <p:nvPr/>
          </p:nvSpPr>
          <p:spPr>
            <a:xfrm rot="0">
              <a:off x="1524929" y="1557936"/>
              <a:ext cx="1227556" cy="10662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719"/>
                </a:lnSpc>
              </a:pPr>
              <a:r>
                <a:rPr lang="en-US" sz="4799">
                  <a:solidFill>
                    <a:srgbClr val="000000"/>
                  </a:solidFill>
                  <a:latin typeface="Cormorant Garamond Bold"/>
                </a:rPr>
                <a:t>60%</a:t>
              </a:r>
            </a:p>
          </p:txBody>
        </p:sp>
        <p:grpSp>
          <p:nvGrpSpPr>
            <p:cNvPr name="Group 16" id="16"/>
            <p:cNvGrpSpPr>
              <a:grpSpLocks noChangeAspect="true"/>
            </p:cNvGrpSpPr>
            <p:nvPr/>
          </p:nvGrpSpPr>
          <p:grpSpPr>
            <a:xfrm rot="0">
              <a:off x="0" y="0"/>
              <a:ext cx="4277414" cy="4277414"/>
              <a:chOff x="0" y="0"/>
              <a:chExt cx="2540000" cy="2540000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>
                <a:off x="-62725" y="-2035"/>
                <a:ext cx="2665449" cy="2544070"/>
              </a:xfrm>
              <a:custGeom>
                <a:avLst/>
                <a:gdLst/>
                <a:ahLst/>
                <a:cxnLst/>
                <a:rect r="r" b="b" t="t" l="l"/>
                <a:pathLst>
                  <a:path h="2544070" w="2665449">
                    <a:moveTo>
                      <a:pt x="1332725" y="2035"/>
                    </a:moveTo>
                    <a:cubicBezTo>
                      <a:pt x="1787805" y="0"/>
                      <a:pt x="2209190" y="241614"/>
                      <a:pt x="2437320" y="635390"/>
                    </a:cubicBezTo>
                    <a:cubicBezTo>
                      <a:pt x="2665450" y="1029165"/>
                      <a:pt x="2665450" y="1514905"/>
                      <a:pt x="2437320" y="1908680"/>
                    </a:cubicBezTo>
                    <a:cubicBezTo>
                      <a:pt x="2209190" y="2302456"/>
                      <a:pt x="1787805" y="2544070"/>
                      <a:pt x="1332725" y="2542035"/>
                    </a:cubicBezTo>
                    <a:cubicBezTo>
                      <a:pt x="877645" y="2544070"/>
                      <a:pt x="456260" y="2302456"/>
                      <a:pt x="228130" y="1908680"/>
                    </a:cubicBezTo>
                    <a:cubicBezTo>
                      <a:pt x="0" y="1514905"/>
                      <a:pt x="0" y="1029165"/>
                      <a:pt x="228130" y="635390"/>
                    </a:cubicBezTo>
                    <a:cubicBezTo>
                      <a:pt x="456260" y="241614"/>
                      <a:pt x="877645" y="0"/>
                      <a:pt x="1332725" y="2035"/>
                    </a:cubicBezTo>
                    <a:lnTo>
                      <a:pt x="1332725" y="510035"/>
                    </a:lnTo>
                    <a:cubicBezTo>
                      <a:pt x="1059677" y="508814"/>
                      <a:pt x="806846" y="653783"/>
                      <a:pt x="669968" y="890048"/>
                    </a:cubicBezTo>
                    <a:cubicBezTo>
                      <a:pt x="533090" y="1126313"/>
                      <a:pt x="533090" y="1417757"/>
                      <a:pt x="669968" y="1654022"/>
                    </a:cubicBezTo>
                    <a:cubicBezTo>
                      <a:pt x="806846" y="1890287"/>
                      <a:pt x="1059677" y="2035256"/>
                      <a:pt x="1332725" y="2034035"/>
                    </a:cubicBezTo>
                    <a:cubicBezTo>
                      <a:pt x="1605773" y="2035256"/>
                      <a:pt x="1858604" y="1890287"/>
                      <a:pt x="1995482" y="1654022"/>
                    </a:cubicBezTo>
                    <a:cubicBezTo>
                      <a:pt x="2132360" y="1417757"/>
                      <a:pt x="2132360" y="1126313"/>
                      <a:pt x="1995482" y="890048"/>
                    </a:cubicBezTo>
                    <a:cubicBezTo>
                      <a:pt x="1858604" y="653783"/>
                      <a:pt x="1605773" y="508814"/>
                      <a:pt x="1332725" y="510035"/>
                    </a:cubicBezTo>
                    <a:close/>
                  </a:path>
                </a:pathLst>
              </a:custGeom>
              <a:solidFill>
                <a:srgbClr val="545454"/>
              </a:solidFill>
            </p:spPr>
          </p:sp>
          <p:sp>
            <p:nvSpPr>
              <p:cNvPr name="Freeform 18" id="18"/>
              <p:cNvSpPr/>
              <p:nvPr/>
            </p:nvSpPr>
            <p:spPr>
              <a:xfrm flipH="false" flipV="false">
                <a:off x="631484" y="17180"/>
                <a:ext cx="1982752" cy="2607567"/>
              </a:xfrm>
              <a:custGeom>
                <a:avLst/>
                <a:gdLst/>
                <a:ahLst/>
                <a:cxnLst/>
                <a:rect r="r" b="b" t="t" l="l"/>
                <a:pathLst>
                  <a:path h="2607567" w="1982752">
                    <a:moveTo>
                      <a:pt x="956016" y="23148"/>
                    </a:moveTo>
                    <a:cubicBezTo>
                      <a:pt x="1413392" y="141242"/>
                      <a:pt x="1767432" y="503428"/>
                      <a:pt x="1875092" y="963372"/>
                    </a:cubicBezTo>
                    <a:cubicBezTo>
                      <a:pt x="1982752" y="1423316"/>
                      <a:pt x="1826241" y="1905008"/>
                      <a:pt x="1468794" y="2213830"/>
                    </a:cubicBezTo>
                    <a:cubicBezTo>
                      <a:pt x="1111347" y="2522651"/>
                      <a:pt x="612034" y="2607566"/>
                      <a:pt x="172596" y="2434267"/>
                    </a:cubicBezTo>
                    <a:cubicBezTo>
                      <a:pt x="87777" y="2401255"/>
                      <a:pt x="27104" y="2325383"/>
                      <a:pt x="13552" y="2235381"/>
                    </a:cubicBezTo>
                    <a:cubicBezTo>
                      <a:pt x="0" y="2145379"/>
                      <a:pt x="35640" y="2055005"/>
                      <a:pt x="106977" y="1998480"/>
                    </a:cubicBezTo>
                    <a:cubicBezTo>
                      <a:pt x="178315" y="1941954"/>
                      <a:pt x="274443" y="1927919"/>
                      <a:pt x="358964" y="1961689"/>
                    </a:cubicBezTo>
                    <a:cubicBezTo>
                      <a:pt x="622627" y="2065668"/>
                      <a:pt x="922214" y="2014718"/>
                      <a:pt x="1136682" y="1829426"/>
                    </a:cubicBezTo>
                    <a:cubicBezTo>
                      <a:pt x="1351150" y="1644133"/>
                      <a:pt x="1445057" y="1355117"/>
                      <a:pt x="1380461" y="1079151"/>
                    </a:cubicBezTo>
                    <a:cubicBezTo>
                      <a:pt x="1315865" y="803185"/>
                      <a:pt x="1103441" y="585873"/>
                      <a:pt x="829016" y="515017"/>
                    </a:cubicBezTo>
                    <a:cubicBezTo>
                      <a:pt x="740788" y="492657"/>
                      <a:pt x="671268" y="424799"/>
                      <a:pt x="646780" y="337138"/>
                    </a:cubicBezTo>
                    <a:cubicBezTo>
                      <a:pt x="622292" y="249478"/>
                      <a:pt x="646578" y="155414"/>
                      <a:pt x="710444" y="90567"/>
                    </a:cubicBezTo>
                    <a:cubicBezTo>
                      <a:pt x="774310" y="25719"/>
                      <a:pt x="867992" y="0"/>
                      <a:pt x="956016" y="23148"/>
                    </a:cubicBezTo>
                    <a:close/>
                  </a:path>
                </a:pathLst>
              </a:custGeom>
              <a:solidFill>
                <a:srgbClr val="D1E6D4"/>
              </a:solidFill>
            </p:spPr>
          </p:sp>
        </p:grpSp>
      </p:grpSp>
      <p:grpSp>
        <p:nvGrpSpPr>
          <p:cNvPr name="Group 19" id="19"/>
          <p:cNvGrpSpPr/>
          <p:nvPr/>
        </p:nvGrpSpPr>
        <p:grpSpPr>
          <a:xfrm rot="0">
            <a:off x="13517322" y="4228381"/>
            <a:ext cx="3208061" cy="3208061"/>
            <a:chOff x="0" y="0"/>
            <a:chExt cx="4277414" cy="4277414"/>
          </a:xfrm>
        </p:grpSpPr>
        <p:sp>
          <p:nvSpPr>
            <p:cNvPr name="TextBox 20" id="20"/>
            <p:cNvSpPr txBox="true"/>
            <p:nvPr/>
          </p:nvSpPr>
          <p:spPr>
            <a:xfrm rot="0">
              <a:off x="1581202" y="1557936"/>
              <a:ext cx="1115010" cy="10662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719"/>
                </a:lnSpc>
              </a:pPr>
              <a:r>
                <a:rPr lang="en-US" sz="4799">
                  <a:solidFill>
                    <a:srgbClr val="000000"/>
                  </a:solidFill>
                  <a:latin typeface="Cormorant Garamond Bold"/>
                </a:rPr>
                <a:t>35%</a:t>
              </a:r>
            </a:p>
          </p:txBody>
        </p:sp>
        <p:grpSp>
          <p:nvGrpSpPr>
            <p:cNvPr name="Group 21" id="21"/>
            <p:cNvGrpSpPr>
              <a:grpSpLocks noChangeAspect="true"/>
            </p:cNvGrpSpPr>
            <p:nvPr/>
          </p:nvGrpSpPr>
          <p:grpSpPr>
            <a:xfrm rot="0">
              <a:off x="0" y="0"/>
              <a:ext cx="4277414" cy="4277414"/>
              <a:chOff x="0" y="0"/>
              <a:chExt cx="2540000" cy="2540000"/>
            </a:xfrm>
          </p:grpSpPr>
          <p:sp>
            <p:nvSpPr>
              <p:cNvPr name="Freeform 22" id="22"/>
              <p:cNvSpPr/>
              <p:nvPr/>
            </p:nvSpPr>
            <p:spPr>
              <a:xfrm flipH="false" flipV="false">
                <a:off x="-62725" y="-2035"/>
                <a:ext cx="2665449" cy="2544070"/>
              </a:xfrm>
              <a:custGeom>
                <a:avLst/>
                <a:gdLst/>
                <a:ahLst/>
                <a:cxnLst/>
                <a:rect r="r" b="b" t="t" l="l"/>
                <a:pathLst>
                  <a:path h="2544070" w="2665449">
                    <a:moveTo>
                      <a:pt x="1332725" y="2035"/>
                    </a:moveTo>
                    <a:cubicBezTo>
                      <a:pt x="1787805" y="0"/>
                      <a:pt x="2209190" y="241614"/>
                      <a:pt x="2437320" y="635390"/>
                    </a:cubicBezTo>
                    <a:cubicBezTo>
                      <a:pt x="2665450" y="1029165"/>
                      <a:pt x="2665450" y="1514905"/>
                      <a:pt x="2437320" y="1908680"/>
                    </a:cubicBezTo>
                    <a:cubicBezTo>
                      <a:pt x="2209190" y="2302456"/>
                      <a:pt x="1787805" y="2544070"/>
                      <a:pt x="1332725" y="2542035"/>
                    </a:cubicBezTo>
                    <a:cubicBezTo>
                      <a:pt x="877645" y="2544070"/>
                      <a:pt x="456260" y="2302456"/>
                      <a:pt x="228130" y="1908680"/>
                    </a:cubicBezTo>
                    <a:cubicBezTo>
                      <a:pt x="0" y="1514905"/>
                      <a:pt x="0" y="1029165"/>
                      <a:pt x="228130" y="635390"/>
                    </a:cubicBezTo>
                    <a:cubicBezTo>
                      <a:pt x="456260" y="241614"/>
                      <a:pt x="877645" y="0"/>
                      <a:pt x="1332725" y="2035"/>
                    </a:cubicBezTo>
                    <a:lnTo>
                      <a:pt x="1332725" y="510035"/>
                    </a:lnTo>
                    <a:cubicBezTo>
                      <a:pt x="1059677" y="508814"/>
                      <a:pt x="806846" y="653783"/>
                      <a:pt x="669968" y="890048"/>
                    </a:cubicBezTo>
                    <a:cubicBezTo>
                      <a:pt x="533090" y="1126313"/>
                      <a:pt x="533090" y="1417757"/>
                      <a:pt x="669968" y="1654022"/>
                    </a:cubicBezTo>
                    <a:cubicBezTo>
                      <a:pt x="806846" y="1890287"/>
                      <a:pt x="1059677" y="2035256"/>
                      <a:pt x="1332725" y="2034035"/>
                    </a:cubicBezTo>
                    <a:cubicBezTo>
                      <a:pt x="1605773" y="2035256"/>
                      <a:pt x="1858604" y="1890287"/>
                      <a:pt x="1995482" y="1654022"/>
                    </a:cubicBezTo>
                    <a:cubicBezTo>
                      <a:pt x="2132360" y="1417757"/>
                      <a:pt x="2132360" y="1126313"/>
                      <a:pt x="1995482" y="890048"/>
                    </a:cubicBezTo>
                    <a:cubicBezTo>
                      <a:pt x="1858604" y="653783"/>
                      <a:pt x="1605773" y="508814"/>
                      <a:pt x="1332725" y="510035"/>
                    </a:cubicBezTo>
                    <a:close/>
                  </a:path>
                </a:pathLst>
              </a:custGeom>
              <a:solidFill>
                <a:srgbClr val="545454"/>
              </a:solidFill>
            </p:spPr>
          </p:sp>
          <p:sp>
            <p:nvSpPr>
              <p:cNvPr name="Freeform 23" id="23"/>
              <p:cNvSpPr/>
              <p:nvPr/>
            </p:nvSpPr>
            <p:spPr>
              <a:xfrm flipH="false" flipV="false">
                <a:off x="1253776" y="17180"/>
                <a:ext cx="1331199" cy="1891336"/>
              </a:xfrm>
              <a:custGeom>
                <a:avLst/>
                <a:gdLst/>
                <a:ahLst/>
                <a:cxnLst/>
                <a:rect r="r" b="b" t="t" l="l"/>
                <a:pathLst>
                  <a:path h="1891336" w="1331199">
                    <a:moveTo>
                      <a:pt x="333724" y="23148"/>
                    </a:moveTo>
                    <a:cubicBezTo>
                      <a:pt x="686133" y="114139"/>
                      <a:pt x="982565" y="351956"/>
                      <a:pt x="1147802" y="676252"/>
                    </a:cubicBezTo>
                    <a:cubicBezTo>
                      <a:pt x="1313039" y="1000548"/>
                      <a:pt x="1331198" y="1380152"/>
                      <a:pt x="1197671" y="1718740"/>
                    </a:cubicBezTo>
                    <a:cubicBezTo>
                      <a:pt x="1164659" y="1803560"/>
                      <a:pt x="1088787" y="1864232"/>
                      <a:pt x="998785" y="1877784"/>
                    </a:cubicBezTo>
                    <a:cubicBezTo>
                      <a:pt x="908783" y="1891336"/>
                      <a:pt x="818409" y="1855696"/>
                      <a:pt x="761883" y="1784359"/>
                    </a:cubicBezTo>
                    <a:cubicBezTo>
                      <a:pt x="705358" y="1713021"/>
                      <a:pt x="691323" y="1616893"/>
                      <a:pt x="725093" y="1532372"/>
                    </a:cubicBezTo>
                    <a:cubicBezTo>
                      <a:pt x="805209" y="1329220"/>
                      <a:pt x="794313" y="1101457"/>
                      <a:pt x="695171" y="906879"/>
                    </a:cubicBezTo>
                    <a:cubicBezTo>
                      <a:pt x="596029" y="712302"/>
                      <a:pt x="418169" y="569612"/>
                      <a:pt x="206724" y="515017"/>
                    </a:cubicBezTo>
                    <a:cubicBezTo>
                      <a:pt x="118496" y="492657"/>
                      <a:pt x="48976" y="424799"/>
                      <a:pt x="24488" y="337138"/>
                    </a:cubicBezTo>
                    <a:cubicBezTo>
                      <a:pt x="0" y="249478"/>
                      <a:pt x="24286" y="155414"/>
                      <a:pt x="88152" y="90567"/>
                    </a:cubicBezTo>
                    <a:cubicBezTo>
                      <a:pt x="152018" y="25719"/>
                      <a:pt x="245700" y="0"/>
                      <a:pt x="333724" y="23148"/>
                    </a:cubicBezTo>
                    <a:close/>
                  </a:path>
                </a:pathLst>
              </a:custGeom>
              <a:solidFill>
                <a:srgbClr val="D1E6D4"/>
              </a:solidFill>
            </p:spPr>
          </p:sp>
        </p:grpSp>
      </p:grpSp>
      <p:sp>
        <p:nvSpPr>
          <p:cNvPr name="TextBox 24" id="24"/>
          <p:cNvSpPr txBox="true"/>
          <p:nvPr/>
        </p:nvSpPr>
        <p:spPr>
          <a:xfrm rot="0">
            <a:off x="2171684" y="885825"/>
            <a:ext cx="13944632" cy="1310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733"/>
              </a:lnSpc>
              <a:spcBef>
                <a:spcPct val="0"/>
              </a:spcBef>
            </a:pPr>
            <a:r>
              <a:rPr lang="en-US" sz="7666" u="none">
                <a:solidFill>
                  <a:srgbClr val="000000"/>
                </a:solidFill>
                <a:latin typeface="Cormorant Garamond Bold"/>
              </a:rPr>
              <a:t>Market Research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2982803" y="2447882"/>
            <a:ext cx="12322393" cy="323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660"/>
              </a:lnSpc>
              <a:spcBef>
                <a:spcPct val="0"/>
              </a:spcBef>
            </a:pPr>
            <a:r>
              <a:rPr lang="en-US" sz="1900" u="none">
                <a:solidFill>
                  <a:srgbClr val="000000"/>
                </a:solidFill>
                <a:latin typeface="Montserrat"/>
              </a:rPr>
              <a:t>Elaborate on the featured statistic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D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40183"/>
            <a:ext cx="3770186" cy="10327183"/>
            <a:chOff x="0" y="0"/>
            <a:chExt cx="595782" cy="1631950"/>
          </a:xfrm>
        </p:grpSpPr>
        <p:sp>
          <p:nvSpPr>
            <p:cNvPr name="Freeform 3" id="3"/>
            <p:cNvSpPr/>
            <p:nvPr/>
          </p:nvSpPr>
          <p:spPr>
            <a:xfrm flipH="false" flipV="false">
              <a:off x="0" y="0"/>
              <a:ext cx="595782" cy="1631950"/>
            </a:xfrm>
            <a:custGeom>
              <a:avLst/>
              <a:gdLst/>
              <a:ahLst/>
              <a:cxnLst/>
              <a:rect r="r" b="b" t="t" l="l"/>
              <a:pathLst>
                <a:path h="1631950" w="595782">
                  <a:moveTo>
                    <a:pt x="0" y="0"/>
                  </a:moveTo>
                  <a:lnTo>
                    <a:pt x="595782" y="0"/>
                  </a:lnTo>
                  <a:lnTo>
                    <a:pt x="595782" y="1631950"/>
                  </a:lnTo>
                  <a:lnTo>
                    <a:pt x="0" y="1631950"/>
                  </a:lnTo>
                  <a:close/>
                </a:path>
              </a:pathLst>
            </a:custGeom>
            <a:solidFill>
              <a:srgbClr val="D1E6D4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028700" y="1028700"/>
            <a:ext cx="5482971" cy="8229600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 rot="0">
            <a:off x="13077609" y="4898072"/>
            <a:ext cx="4181691" cy="4360228"/>
            <a:chOff x="0" y="0"/>
            <a:chExt cx="5575588" cy="5813637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0" y="1446289"/>
              <a:ext cx="516922" cy="4721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499"/>
                </a:lnSpc>
              </a:pPr>
              <a:r>
                <a:rPr lang="en-US" sz="1071">
                  <a:solidFill>
                    <a:srgbClr val="000000"/>
                  </a:solidFill>
                  <a:latin typeface="Open Sans Light"/>
                </a:rPr>
                <a:t>Item 5</a:t>
              </a:r>
            </a:p>
            <a:p>
              <a:pPr algn="ctr">
                <a:lnSpc>
                  <a:spcPts val="1499"/>
                </a:lnSpc>
              </a:pPr>
              <a:r>
                <a:rPr lang="en-US" sz="1071">
                  <a:solidFill>
                    <a:srgbClr val="000000"/>
                  </a:solidFill>
                  <a:latin typeface="Open Sans Light"/>
                </a:rPr>
                <a:t>34.9%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2248888" y="5341476"/>
              <a:ext cx="516922" cy="4721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499"/>
                </a:lnSpc>
              </a:pPr>
              <a:r>
                <a:rPr lang="en-US" sz="1071">
                  <a:solidFill>
                    <a:srgbClr val="000000"/>
                  </a:solidFill>
                  <a:latin typeface="Open Sans Light"/>
                </a:rPr>
                <a:t>Item 4</a:t>
              </a:r>
            </a:p>
            <a:p>
              <a:pPr algn="ctr">
                <a:lnSpc>
                  <a:spcPts val="1499"/>
                </a:lnSpc>
              </a:pPr>
              <a:r>
                <a:rPr lang="en-US" sz="1071">
                  <a:solidFill>
                    <a:srgbClr val="000000"/>
                  </a:solidFill>
                  <a:latin typeface="Open Sans Light"/>
                </a:rPr>
                <a:t>28.6%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5058666" y="2600896"/>
              <a:ext cx="516922" cy="4721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499"/>
                </a:lnSpc>
              </a:pPr>
              <a:r>
                <a:rPr lang="en-US" sz="1071">
                  <a:solidFill>
                    <a:srgbClr val="000000"/>
                  </a:solidFill>
                  <a:latin typeface="Open Sans Light"/>
                </a:rPr>
                <a:t>Item 3</a:t>
              </a:r>
            </a:p>
            <a:p>
              <a:pPr algn="ctr">
                <a:lnSpc>
                  <a:spcPts val="1499"/>
                </a:lnSpc>
              </a:pPr>
              <a:r>
                <a:rPr lang="en-US" sz="1071">
                  <a:solidFill>
                    <a:srgbClr val="000000"/>
                  </a:solidFill>
                  <a:latin typeface="Open Sans Light"/>
                </a:rPr>
                <a:t>23.8%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3422237" y="200696"/>
              <a:ext cx="516922" cy="4721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499"/>
                </a:lnSpc>
              </a:pPr>
              <a:r>
                <a:rPr lang="en-US" sz="1071">
                  <a:solidFill>
                    <a:srgbClr val="000000"/>
                  </a:solidFill>
                  <a:latin typeface="Open Sans Light"/>
                </a:rPr>
                <a:t>Item 2</a:t>
              </a:r>
            </a:p>
            <a:p>
              <a:pPr algn="ctr">
                <a:lnSpc>
                  <a:spcPts val="1499"/>
                </a:lnSpc>
              </a:pPr>
              <a:r>
                <a:rPr lang="en-US" sz="1071">
                  <a:solidFill>
                    <a:srgbClr val="000000"/>
                  </a:solidFill>
                  <a:latin typeface="Open Sans Light"/>
                </a:rPr>
                <a:t>12.7%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2382333" y="-9525"/>
              <a:ext cx="516922" cy="4721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499"/>
                </a:lnSpc>
              </a:pPr>
              <a:r>
                <a:rPr lang="en-US" sz="1071">
                  <a:solidFill>
                    <a:srgbClr val="000000"/>
                  </a:solidFill>
                  <a:latin typeface="Open Sans Light"/>
                </a:rPr>
                <a:t>Item 1</a:t>
              </a:r>
            </a:p>
            <a:p>
              <a:pPr algn="ctr">
                <a:lnSpc>
                  <a:spcPts val="1499"/>
                </a:lnSpc>
              </a:pPr>
              <a:r>
                <a:rPr lang="en-US" sz="1071">
                  <a:solidFill>
                    <a:srgbClr val="000000"/>
                  </a:solidFill>
                  <a:latin typeface="Open Sans Light"/>
                </a:rPr>
                <a:t>0%</a:t>
              </a:r>
            </a:p>
          </p:txBody>
        </p:sp>
        <p:grpSp>
          <p:nvGrpSpPr>
            <p:cNvPr name="Group 12" id="12"/>
            <p:cNvGrpSpPr>
              <a:grpSpLocks noChangeAspect="true"/>
            </p:cNvGrpSpPr>
            <p:nvPr/>
          </p:nvGrpSpPr>
          <p:grpSpPr>
            <a:xfrm rot="0">
              <a:off x="344624" y="612312"/>
              <a:ext cx="4592341" cy="4592341"/>
              <a:chOff x="0" y="0"/>
              <a:chExt cx="2540000" cy="25400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>
                <a:off x="1270000" y="0"/>
                <a:ext cx="952334" cy="849893"/>
              </a:xfrm>
              <a:custGeom>
                <a:avLst/>
                <a:gdLst/>
                <a:ahLst/>
                <a:cxnLst/>
                <a:rect r="r" b="b" t="t" l="l"/>
                <a:pathLst>
                  <a:path h="849893" w="952334">
                    <a:moveTo>
                      <a:pt x="0" y="0"/>
                    </a:moveTo>
                    <a:lnTo>
                      <a:pt x="0" y="0"/>
                    </a:lnTo>
                    <a:cubicBezTo>
                      <a:pt x="364403" y="0"/>
                      <a:pt x="711250" y="156531"/>
                      <a:pt x="952334" y="429786"/>
                    </a:cubicBezTo>
                    <a:lnTo>
                      <a:pt x="476167" y="849893"/>
                    </a:lnTo>
                    <a:cubicBezTo>
                      <a:pt x="355625" y="713266"/>
                      <a:pt x="182202" y="635000"/>
                      <a:pt x="0" y="635000"/>
                    </a:cubicBezTo>
                    <a:close/>
                  </a:path>
                </a:pathLst>
              </a:custGeom>
              <a:solidFill>
                <a:srgbClr val="D1E6D4"/>
              </a:solidFill>
            </p:spPr>
          </p:sp>
          <p:sp>
            <p:nvSpPr>
              <p:cNvPr name="Freeform 14" id="14"/>
              <p:cNvSpPr/>
              <p:nvPr/>
            </p:nvSpPr>
            <p:spPr>
              <a:xfrm flipH="false" flipV="false">
                <a:off x="1724516" y="383239"/>
                <a:ext cx="935813" cy="1773643"/>
              </a:xfrm>
              <a:custGeom>
                <a:avLst/>
                <a:gdLst/>
                <a:ahLst/>
                <a:cxnLst/>
                <a:rect r="r" b="b" t="t" l="l"/>
                <a:pathLst>
                  <a:path h="1773643" w="935813">
                    <a:moveTo>
                      <a:pt x="454635" y="0"/>
                    </a:moveTo>
                    <a:cubicBezTo>
                      <a:pt x="935813" y="493328"/>
                      <a:pt x="935760" y="1280380"/>
                      <a:pt x="454516" y="1773643"/>
                    </a:cubicBezTo>
                    <a:lnTo>
                      <a:pt x="0" y="1330202"/>
                    </a:lnTo>
                    <a:cubicBezTo>
                      <a:pt x="240622" y="1083570"/>
                      <a:pt x="240649" y="690044"/>
                      <a:pt x="60" y="443381"/>
                    </a:cubicBezTo>
                    <a:close/>
                  </a:path>
                </a:pathLst>
              </a:custGeom>
              <a:solidFill>
                <a:srgbClr val="A2BDB2"/>
              </a:solidFill>
            </p:spPr>
          </p:sp>
          <p:sp>
            <p:nvSpPr>
              <p:cNvPr name="Freeform 15" id="15"/>
              <p:cNvSpPr/>
              <p:nvPr/>
            </p:nvSpPr>
            <p:spPr>
              <a:xfrm flipH="false" flipV="false">
                <a:off x="203075" y="1614446"/>
                <a:ext cx="2019147" cy="951739"/>
              </a:xfrm>
              <a:custGeom>
                <a:avLst/>
                <a:gdLst/>
                <a:ahLst/>
                <a:cxnLst/>
                <a:rect r="r" b="b" t="t" l="l"/>
                <a:pathLst>
                  <a:path h="951739" w="2019147">
                    <a:moveTo>
                      <a:pt x="2019147" y="495895"/>
                    </a:moveTo>
                    <a:cubicBezTo>
                      <a:pt x="1756032" y="794040"/>
                      <a:pt x="1368462" y="951739"/>
                      <a:pt x="971933" y="921996"/>
                    </a:cubicBezTo>
                    <a:cubicBezTo>
                      <a:pt x="575404" y="892254"/>
                      <a:pt x="215695" y="678505"/>
                      <a:pt x="0" y="344445"/>
                    </a:cubicBezTo>
                    <a:lnTo>
                      <a:pt x="533463" y="0"/>
                    </a:lnTo>
                    <a:cubicBezTo>
                      <a:pt x="641310" y="167029"/>
                      <a:pt x="821165" y="273904"/>
                      <a:pt x="1019429" y="288775"/>
                    </a:cubicBezTo>
                    <a:cubicBezTo>
                      <a:pt x="1217694" y="303646"/>
                      <a:pt x="1411479" y="224797"/>
                      <a:pt x="1543036" y="75724"/>
                    </a:cubicBezTo>
                    <a:close/>
                  </a:path>
                </a:pathLst>
              </a:custGeom>
              <a:solidFill>
                <a:srgbClr val="779593"/>
              </a:solidFill>
            </p:spPr>
          </p:sp>
          <p:sp>
            <p:nvSpPr>
              <p:cNvPr name="Freeform 16" id="16"/>
              <p:cNvSpPr/>
              <p:nvPr/>
            </p:nvSpPr>
            <p:spPr>
              <a:xfrm flipH="false" flipV="false">
                <a:off x="-77487" y="0"/>
                <a:ext cx="1347424" cy="2011355"/>
              </a:xfrm>
              <a:custGeom>
                <a:avLst/>
                <a:gdLst/>
                <a:ahLst/>
                <a:cxnLst/>
                <a:rect r="r" b="b" t="t" l="l"/>
                <a:pathLst>
                  <a:path h="2011355" w="1347424">
                    <a:moveTo>
                      <a:pt x="316326" y="2011355"/>
                    </a:moveTo>
                    <a:cubicBezTo>
                      <a:pt x="38226" y="1624541"/>
                      <a:pt x="0" y="1114621"/>
                      <a:pt x="217321" y="690669"/>
                    </a:cubicBezTo>
                    <a:cubicBezTo>
                      <a:pt x="434642" y="266717"/>
                      <a:pt x="870953" y="48"/>
                      <a:pt x="1347360" y="0"/>
                    </a:cubicBezTo>
                    <a:lnTo>
                      <a:pt x="1347424" y="635000"/>
                    </a:lnTo>
                    <a:cubicBezTo>
                      <a:pt x="1109220" y="635024"/>
                      <a:pt x="891064" y="768358"/>
                      <a:pt x="782404" y="980334"/>
                    </a:cubicBezTo>
                    <a:cubicBezTo>
                      <a:pt x="673744" y="1192311"/>
                      <a:pt x="692857" y="1447271"/>
                      <a:pt x="831906" y="1640677"/>
                    </a:cubicBezTo>
                    <a:close/>
                  </a:path>
                </a:pathLst>
              </a:custGeom>
              <a:solidFill>
                <a:srgbClr val="526E73"/>
              </a:solidFill>
            </p:spPr>
          </p:sp>
        </p:grpSp>
      </p:grpSp>
      <p:grpSp>
        <p:nvGrpSpPr>
          <p:cNvPr name="Group 17" id="17"/>
          <p:cNvGrpSpPr/>
          <p:nvPr/>
        </p:nvGrpSpPr>
        <p:grpSpPr>
          <a:xfrm rot="0">
            <a:off x="7703795" y="4898072"/>
            <a:ext cx="4181691" cy="4360228"/>
            <a:chOff x="0" y="0"/>
            <a:chExt cx="5575588" cy="5813637"/>
          </a:xfrm>
        </p:grpSpPr>
        <p:sp>
          <p:nvSpPr>
            <p:cNvPr name="TextBox 18" id="18"/>
            <p:cNvSpPr txBox="true"/>
            <p:nvPr/>
          </p:nvSpPr>
          <p:spPr>
            <a:xfrm rot="0">
              <a:off x="0" y="1446289"/>
              <a:ext cx="516922" cy="4721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499"/>
                </a:lnSpc>
              </a:pPr>
              <a:r>
                <a:rPr lang="en-US" sz="1071">
                  <a:solidFill>
                    <a:srgbClr val="000000"/>
                  </a:solidFill>
                  <a:latin typeface="Open Sans Light"/>
                </a:rPr>
                <a:t>Item 5</a:t>
              </a:r>
            </a:p>
            <a:p>
              <a:pPr algn="ctr">
                <a:lnSpc>
                  <a:spcPts val="1499"/>
                </a:lnSpc>
              </a:pPr>
              <a:r>
                <a:rPr lang="en-US" sz="1071">
                  <a:solidFill>
                    <a:srgbClr val="000000"/>
                  </a:solidFill>
                  <a:latin typeface="Open Sans Light"/>
                </a:rPr>
                <a:t>34.9%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2248888" y="5341476"/>
              <a:ext cx="516922" cy="4721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499"/>
                </a:lnSpc>
              </a:pPr>
              <a:r>
                <a:rPr lang="en-US" sz="1071">
                  <a:solidFill>
                    <a:srgbClr val="000000"/>
                  </a:solidFill>
                  <a:latin typeface="Open Sans Light"/>
                </a:rPr>
                <a:t>Item 4</a:t>
              </a:r>
            </a:p>
            <a:p>
              <a:pPr algn="ctr">
                <a:lnSpc>
                  <a:spcPts val="1499"/>
                </a:lnSpc>
              </a:pPr>
              <a:r>
                <a:rPr lang="en-US" sz="1071">
                  <a:solidFill>
                    <a:srgbClr val="000000"/>
                  </a:solidFill>
                  <a:latin typeface="Open Sans Light"/>
                </a:rPr>
                <a:t>28.6%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5058666" y="2600896"/>
              <a:ext cx="516922" cy="4721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499"/>
                </a:lnSpc>
              </a:pPr>
              <a:r>
                <a:rPr lang="en-US" sz="1071">
                  <a:solidFill>
                    <a:srgbClr val="000000"/>
                  </a:solidFill>
                  <a:latin typeface="Open Sans Light"/>
                </a:rPr>
                <a:t>Item 3</a:t>
              </a:r>
            </a:p>
            <a:p>
              <a:pPr algn="ctr">
                <a:lnSpc>
                  <a:spcPts val="1499"/>
                </a:lnSpc>
              </a:pPr>
              <a:r>
                <a:rPr lang="en-US" sz="1071">
                  <a:solidFill>
                    <a:srgbClr val="000000"/>
                  </a:solidFill>
                  <a:latin typeface="Open Sans Light"/>
                </a:rPr>
                <a:t>23.8%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0">
              <a:off x="3422237" y="200696"/>
              <a:ext cx="516922" cy="4721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499"/>
                </a:lnSpc>
              </a:pPr>
              <a:r>
                <a:rPr lang="en-US" sz="1071">
                  <a:solidFill>
                    <a:srgbClr val="000000"/>
                  </a:solidFill>
                  <a:latin typeface="Open Sans Light"/>
                </a:rPr>
                <a:t>Item 2</a:t>
              </a:r>
            </a:p>
            <a:p>
              <a:pPr algn="ctr">
                <a:lnSpc>
                  <a:spcPts val="1499"/>
                </a:lnSpc>
              </a:pPr>
              <a:r>
                <a:rPr lang="en-US" sz="1071">
                  <a:solidFill>
                    <a:srgbClr val="000000"/>
                  </a:solidFill>
                  <a:latin typeface="Open Sans Light"/>
                </a:rPr>
                <a:t>12.7%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2382333" y="-9525"/>
              <a:ext cx="516922" cy="4721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499"/>
                </a:lnSpc>
              </a:pPr>
              <a:r>
                <a:rPr lang="en-US" sz="1071">
                  <a:solidFill>
                    <a:srgbClr val="000000"/>
                  </a:solidFill>
                  <a:latin typeface="Open Sans Light"/>
                </a:rPr>
                <a:t>Item 1</a:t>
              </a:r>
            </a:p>
            <a:p>
              <a:pPr algn="ctr">
                <a:lnSpc>
                  <a:spcPts val="1499"/>
                </a:lnSpc>
              </a:pPr>
              <a:r>
                <a:rPr lang="en-US" sz="1071">
                  <a:solidFill>
                    <a:srgbClr val="000000"/>
                  </a:solidFill>
                  <a:latin typeface="Open Sans Light"/>
                </a:rPr>
                <a:t>0%</a:t>
              </a:r>
            </a:p>
          </p:txBody>
        </p:sp>
        <p:grpSp>
          <p:nvGrpSpPr>
            <p:cNvPr name="Group 23" id="23"/>
            <p:cNvGrpSpPr>
              <a:grpSpLocks noChangeAspect="true"/>
            </p:cNvGrpSpPr>
            <p:nvPr/>
          </p:nvGrpSpPr>
          <p:grpSpPr>
            <a:xfrm rot="0">
              <a:off x="344624" y="612312"/>
              <a:ext cx="4592341" cy="4592341"/>
              <a:chOff x="0" y="0"/>
              <a:chExt cx="2540000" cy="2540000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>
                <a:off x="1270000" y="0"/>
                <a:ext cx="952334" cy="849893"/>
              </a:xfrm>
              <a:custGeom>
                <a:avLst/>
                <a:gdLst/>
                <a:ahLst/>
                <a:cxnLst/>
                <a:rect r="r" b="b" t="t" l="l"/>
                <a:pathLst>
                  <a:path h="849893" w="952334">
                    <a:moveTo>
                      <a:pt x="0" y="0"/>
                    </a:moveTo>
                    <a:lnTo>
                      <a:pt x="0" y="0"/>
                    </a:lnTo>
                    <a:cubicBezTo>
                      <a:pt x="364403" y="0"/>
                      <a:pt x="711250" y="156531"/>
                      <a:pt x="952334" y="429786"/>
                    </a:cubicBezTo>
                    <a:lnTo>
                      <a:pt x="476167" y="849893"/>
                    </a:lnTo>
                    <a:cubicBezTo>
                      <a:pt x="355625" y="713266"/>
                      <a:pt x="182202" y="635000"/>
                      <a:pt x="0" y="635000"/>
                    </a:cubicBezTo>
                    <a:close/>
                  </a:path>
                </a:pathLst>
              </a:custGeom>
              <a:solidFill>
                <a:srgbClr val="D1E6D4"/>
              </a:solidFill>
            </p:spPr>
          </p:sp>
          <p:sp>
            <p:nvSpPr>
              <p:cNvPr name="Freeform 25" id="25"/>
              <p:cNvSpPr/>
              <p:nvPr/>
            </p:nvSpPr>
            <p:spPr>
              <a:xfrm flipH="false" flipV="false">
                <a:off x="1724516" y="383239"/>
                <a:ext cx="935813" cy="1773643"/>
              </a:xfrm>
              <a:custGeom>
                <a:avLst/>
                <a:gdLst/>
                <a:ahLst/>
                <a:cxnLst/>
                <a:rect r="r" b="b" t="t" l="l"/>
                <a:pathLst>
                  <a:path h="1773643" w="935813">
                    <a:moveTo>
                      <a:pt x="454635" y="0"/>
                    </a:moveTo>
                    <a:cubicBezTo>
                      <a:pt x="935813" y="493328"/>
                      <a:pt x="935760" y="1280380"/>
                      <a:pt x="454516" y="1773643"/>
                    </a:cubicBezTo>
                    <a:lnTo>
                      <a:pt x="0" y="1330202"/>
                    </a:lnTo>
                    <a:cubicBezTo>
                      <a:pt x="240622" y="1083570"/>
                      <a:pt x="240649" y="690044"/>
                      <a:pt x="60" y="443381"/>
                    </a:cubicBezTo>
                    <a:close/>
                  </a:path>
                </a:pathLst>
              </a:custGeom>
              <a:solidFill>
                <a:srgbClr val="A2BDB2"/>
              </a:solidFill>
            </p:spPr>
          </p:sp>
          <p:sp>
            <p:nvSpPr>
              <p:cNvPr name="Freeform 26" id="26"/>
              <p:cNvSpPr/>
              <p:nvPr/>
            </p:nvSpPr>
            <p:spPr>
              <a:xfrm flipH="false" flipV="false">
                <a:off x="203075" y="1614446"/>
                <a:ext cx="2019147" cy="951739"/>
              </a:xfrm>
              <a:custGeom>
                <a:avLst/>
                <a:gdLst/>
                <a:ahLst/>
                <a:cxnLst/>
                <a:rect r="r" b="b" t="t" l="l"/>
                <a:pathLst>
                  <a:path h="951739" w="2019147">
                    <a:moveTo>
                      <a:pt x="2019147" y="495895"/>
                    </a:moveTo>
                    <a:cubicBezTo>
                      <a:pt x="1756032" y="794040"/>
                      <a:pt x="1368462" y="951739"/>
                      <a:pt x="971933" y="921996"/>
                    </a:cubicBezTo>
                    <a:cubicBezTo>
                      <a:pt x="575404" y="892254"/>
                      <a:pt x="215695" y="678505"/>
                      <a:pt x="0" y="344445"/>
                    </a:cubicBezTo>
                    <a:lnTo>
                      <a:pt x="533463" y="0"/>
                    </a:lnTo>
                    <a:cubicBezTo>
                      <a:pt x="641310" y="167029"/>
                      <a:pt x="821165" y="273904"/>
                      <a:pt x="1019429" y="288775"/>
                    </a:cubicBezTo>
                    <a:cubicBezTo>
                      <a:pt x="1217694" y="303646"/>
                      <a:pt x="1411479" y="224797"/>
                      <a:pt x="1543036" y="75724"/>
                    </a:cubicBezTo>
                    <a:close/>
                  </a:path>
                </a:pathLst>
              </a:custGeom>
              <a:solidFill>
                <a:srgbClr val="779593"/>
              </a:solidFill>
            </p:spPr>
          </p:sp>
          <p:sp>
            <p:nvSpPr>
              <p:cNvPr name="Freeform 27" id="27"/>
              <p:cNvSpPr/>
              <p:nvPr/>
            </p:nvSpPr>
            <p:spPr>
              <a:xfrm flipH="false" flipV="false">
                <a:off x="-77487" y="0"/>
                <a:ext cx="1347424" cy="2011355"/>
              </a:xfrm>
              <a:custGeom>
                <a:avLst/>
                <a:gdLst/>
                <a:ahLst/>
                <a:cxnLst/>
                <a:rect r="r" b="b" t="t" l="l"/>
                <a:pathLst>
                  <a:path h="2011355" w="1347424">
                    <a:moveTo>
                      <a:pt x="316326" y="2011355"/>
                    </a:moveTo>
                    <a:cubicBezTo>
                      <a:pt x="38226" y="1624541"/>
                      <a:pt x="0" y="1114621"/>
                      <a:pt x="217321" y="690669"/>
                    </a:cubicBezTo>
                    <a:cubicBezTo>
                      <a:pt x="434642" y="266717"/>
                      <a:pt x="870953" y="48"/>
                      <a:pt x="1347360" y="0"/>
                    </a:cubicBezTo>
                    <a:lnTo>
                      <a:pt x="1347424" y="635000"/>
                    </a:lnTo>
                    <a:cubicBezTo>
                      <a:pt x="1109220" y="635024"/>
                      <a:pt x="891064" y="768358"/>
                      <a:pt x="782404" y="980334"/>
                    </a:cubicBezTo>
                    <a:cubicBezTo>
                      <a:pt x="673744" y="1192311"/>
                      <a:pt x="692857" y="1447271"/>
                      <a:pt x="831906" y="1640677"/>
                    </a:cubicBezTo>
                    <a:close/>
                  </a:path>
                </a:pathLst>
              </a:custGeom>
              <a:solidFill>
                <a:srgbClr val="526E73"/>
              </a:solidFill>
            </p:spPr>
          </p:sp>
        </p:grpSp>
      </p:grpSp>
      <p:sp>
        <p:nvSpPr>
          <p:cNvPr name="TextBox 28" id="28"/>
          <p:cNvSpPr txBox="true"/>
          <p:nvPr/>
        </p:nvSpPr>
        <p:spPr>
          <a:xfrm rot="0">
            <a:off x="7703795" y="948485"/>
            <a:ext cx="9555505" cy="1310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733"/>
              </a:lnSpc>
              <a:spcBef>
                <a:spcPct val="0"/>
              </a:spcBef>
            </a:pPr>
            <a:r>
              <a:rPr lang="en-US" sz="7666" u="none">
                <a:solidFill>
                  <a:srgbClr val="000000"/>
                </a:solidFill>
                <a:latin typeface="Cormorant Garamond Bold"/>
              </a:rPr>
              <a:t>Analysis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7703795" y="2532816"/>
            <a:ext cx="9555505" cy="323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660"/>
              </a:lnSpc>
              <a:spcBef>
                <a:spcPct val="0"/>
              </a:spcBef>
            </a:pPr>
            <a:r>
              <a:rPr lang="en-US" sz="1900" u="none">
                <a:solidFill>
                  <a:srgbClr val="000000"/>
                </a:solidFill>
                <a:latin typeface="Montserrat"/>
              </a:rPr>
              <a:t>Elaborate on the featured statistic.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786" r="0" b="7786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5664265" y="2279983"/>
            <a:ext cx="6959471" cy="5727034"/>
            <a:chOff x="0" y="0"/>
            <a:chExt cx="9279294" cy="7636046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9279294" cy="7636046"/>
              <a:chOff x="0" y="0"/>
              <a:chExt cx="1832947" cy="1508355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>
                <a:off x="0" y="0"/>
                <a:ext cx="1832947" cy="1508355"/>
              </a:xfrm>
              <a:custGeom>
                <a:avLst/>
                <a:gdLst/>
                <a:ahLst/>
                <a:cxnLst/>
                <a:rect r="r" b="b" t="t" l="l"/>
                <a:pathLst>
                  <a:path h="1508355" w="1832947">
                    <a:moveTo>
                      <a:pt x="0" y="0"/>
                    </a:moveTo>
                    <a:lnTo>
                      <a:pt x="1832947" y="0"/>
                    </a:lnTo>
                    <a:lnTo>
                      <a:pt x="1832947" y="1508355"/>
                    </a:lnTo>
                    <a:lnTo>
                      <a:pt x="0" y="1508355"/>
                    </a:lnTo>
                    <a:close/>
                  </a:path>
                </a:pathLst>
              </a:custGeom>
              <a:solidFill>
                <a:srgbClr val="FFEDED">
                  <a:alpha val="81961"/>
                </a:srgbClr>
              </a:solidFill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TextBox 7" id="7"/>
            <p:cNvSpPr txBox="true"/>
            <p:nvPr/>
          </p:nvSpPr>
          <p:spPr>
            <a:xfrm rot="0">
              <a:off x="1103744" y="599542"/>
              <a:ext cx="7071806" cy="168739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0733"/>
                </a:lnSpc>
                <a:spcBef>
                  <a:spcPct val="0"/>
                </a:spcBef>
              </a:pPr>
              <a:r>
                <a:rPr lang="en-US" sz="7666">
                  <a:solidFill>
                    <a:srgbClr val="000000"/>
                  </a:solidFill>
                  <a:latin typeface="Cormorant Garamond Bold"/>
                </a:rPr>
                <a:t>About Us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1888113" y="5281119"/>
              <a:ext cx="5503069" cy="164655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040"/>
                </a:lnSpc>
                <a:spcBef>
                  <a:spcPct val="0"/>
                </a:spcBef>
              </a:pPr>
              <a:r>
                <a:rPr lang="en-US" sz="3600">
                  <a:solidFill>
                    <a:srgbClr val="000000"/>
                  </a:solidFill>
                  <a:latin typeface="Cormorant Garamond Light Italics"/>
                </a:rPr>
                <a:t>Elaborate on what you want to discuss.</a:t>
              </a:r>
              <a:r>
                <a:rPr lang="en-US" sz="3600">
                  <a:solidFill>
                    <a:srgbClr val="000000"/>
                  </a:solidFill>
                  <a:latin typeface="Cormorant Garamond Light Italics"/>
                </a:rPr>
                <a:t> </a:t>
              </a:r>
            </a:p>
          </p:txBody>
        </p:sp>
        <p:sp>
          <p:nvSpPr>
            <p:cNvPr name="AutoShape 9" id="9"/>
            <p:cNvSpPr/>
            <p:nvPr/>
          </p:nvSpPr>
          <p:spPr>
            <a:xfrm>
              <a:off x="4620597" y="3012377"/>
              <a:ext cx="19050" cy="1611291"/>
            </a:xfrm>
            <a:prstGeom prst="line">
              <a:avLst/>
            </a:prstGeom>
            <a:ln cap="flat" w="38100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</p:grp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D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62" r="0" b="62"/>
          <a:stretch>
            <a:fillRect/>
          </a:stretch>
        </p:blipFill>
        <p:spPr>
          <a:xfrm flipH="false" flipV="false" rot="0">
            <a:off x="11421428" y="0"/>
            <a:ext cx="6866573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1956146" y="1149465"/>
            <a:ext cx="7509136" cy="7988069"/>
            <a:chOff x="0" y="0"/>
            <a:chExt cx="10012181" cy="10650759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10012181" cy="10650759"/>
              <a:chOff x="0" y="0"/>
              <a:chExt cx="1186629" cy="1262312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>
                <a:off x="0" y="0"/>
                <a:ext cx="1186629" cy="1262312"/>
              </a:xfrm>
              <a:custGeom>
                <a:avLst/>
                <a:gdLst/>
                <a:ahLst/>
                <a:cxnLst/>
                <a:rect r="r" b="b" t="t" l="l"/>
                <a:pathLst>
                  <a:path h="1262312" w="1186629">
                    <a:moveTo>
                      <a:pt x="0" y="0"/>
                    </a:moveTo>
                    <a:lnTo>
                      <a:pt x="1186629" y="0"/>
                    </a:lnTo>
                    <a:lnTo>
                      <a:pt x="1186629" y="1262312"/>
                    </a:lnTo>
                    <a:lnTo>
                      <a:pt x="0" y="1262312"/>
                    </a:lnTo>
                    <a:close/>
                  </a:path>
                </a:pathLst>
              </a:custGeom>
              <a:solidFill>
                <a:srgbClr val="D1E6D4"/>
              </a:solidFill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TextBox 7" id="7"/>
            <p:cNvSpPr txBox="true"/>
            <p:nvPr/>
          </p:nvSpPr>
          <p:spPr>
            <a:xfrm rot="0">
              <a:off x="1306812" y="2138860"/>
              <a:ext cx="7398557" cy="351542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10733"/>
                </a:lnSpc>
                <a:spcBef>
                  <a:spcPct val="0"/>
                </a:spcBef>
              </a:pPr>
              <a:r>
                <a:rPr lang="en-US" sz="7666" u="none">
                  <a:solidFill>
                    <a:srgbClr val="000000"/>
                  </a:solidFill>
                  <a:latin typeface="Cormorant Garamond Bold"/>
                </a:rPr>
                <a:t>Our</a:t>
              </a:r>
            </a:p>
            <a:p>
              <a:pPr algn="ctr" marL="0" indent="0" lvl="0">
                <a:lnSpc>
                  <a:spcPts val="10733"/>
                </a:lnSpc>
                <a:spcBef>
                  <a:spcPct val="0"/>
                </a:spcBef>
              </a:pPr>
              <a:r>
                <a:rPr lang="en-US" sz="7666" u="none">
                  <a:solidFill>
                    <a:srgbClr val="000000"/>
                  </a:solidFill>
                  <a:latin typeface="Cormorant Garamond Bold"/>
                </a:rPr>
                <a:t>History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1306812" y="6617271"/>
              <a:ext cx="7398557" cy="17517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660"/>
                </a:lnSpc>
                <a:spcBef>
                  <a:spcPct val="0"/>
                </a:spcBef>
              </a:pPr>
              <a:r>
                <a:rPr lang="en-US" sz="1900" u="none">
                  <a:solidFill>
                    <a:srgbClr val="000000"/>
                  </a:solidFill>
                  <a:latin typeface="Montserrat"/>
                </a:rPr>
                <a:t>Presentations are communication tools that can be used as demonstrations, lectures, speeches, reports, and more. It is mostly presented before an audience. </a:t>
              </a:r>
            </a:p>
          </p:txBody>
        </p:sp>
      </p:grp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1E6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644846" y="3149009"/>
            <a:ext cx="4998308" cy="5516836"/>
            <a:chOff x="0" y="0"/>
            <a:chExt cx="1316427" cy="1452994"/>
          </a:xfrm>
        </p:grpSpPr>
        <p:sp>
          <p:nvSpPr>
            <p:cNvPr name="Freeform 3" id="3"/>
            <p:cNvSpPr/>
            <p:nvPr/>
          </p:nvSpPr>
          <p:spPr>
            <a:xfrm flipH="false" flipV="false">
              <a:off x="0" y="0"/>
              <a:ext cx="1316427" cy="1452994"/>
            </a:xfrm>
            <a:custGeom>
              <a:avLst/>
              <a:gdLst/>
              <a:ahLst/>
              <a:cxnLst/>
              <a:rect r="r" b="b" t="t" l="l"/>
              <a:pathLst>
                <a:path h="1452994" w="1316427">
                  <a:moveTo>
                    <a:pt x="0" y="0"/>
                  </a:moveTo>
                  <a:lnTo>
                    <a:pt x="1316427" y="0"/>
                  </a:lnTo>
                  <a:lnTo>
                    <a:pt x="1316427" y="1452994"/>
                  </a:lnTo>
                  <a:lnTo>
                    <a:pt x="0" y="1452994"/>
                  </a:lnTo>
                  <a:close/>
                </a:path>
              </a:pathLst>
            </a:custGeom>
            <a:solidFill>
              <a:srgbClr val="FFEDED"/>
            </a:solidFill>
            <a:ln>
              <a:noFill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2260992" y="3149009"/>
            <a:ext cx="4998308" cy="5516836"/>
            <a:chOff x="0" y="0"/>
            <a:chExt cx="1316427" cy="1452994"/>
          </a:xfrm>
        </p:grpSpPr>
        <p:sp>
          <p:nvSpPr>
            <p:cNvPr name="Freeform 6" id="6"/>
            <p:cNvSpPr/>
            <p:nvPr/>
          </p:nvSpPr>
          <p:spPr>
            <a:xfrm flipH="false" flipV="false">
              <a:off x="0" y="0"/>
              <a:ext cx="1316427" cy="1452994"/>
            </a:xfrm>
            <a:custGeom>
              <a:avLst/>
              <a:gdLst/>
              <a:ahLst/>
              <a:cxnLst/>
              <a:rect r="r" b="b" t="t" l="l"/>
              <a:pathLst>
                <a:path h="1452994" w="1316427">
                  <a:moveTo>
                    <a:pt x="0" y="0"/>
                  </a:moveTo>
                  <a:lnTo>
                    <a:pt x="1316427" y="0"/>
                  </a:lnTo>
                  <a:lnTo>
                    <a:pt x="1316427" y="1452994"/>
                  </a:lnTo>
                  <a:lnTo>
                    <a:pt x="0" y="1452994"/>
                  </a:lnTo>
                  <a:close/>
                </a:path>
              </a:pathLst>
            </a:custGeom>
            <a:solidFill>
              <a:srgbClr val="FFEDED"/>
            </a:solidFill>
            <a:ln>
              <a:noFill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7262684" y="3882293"/>
            <a:ext cx="3762632" cy="3546816"/>
            <a:chOff x="0" y="0"/>
            <a:chExt cx="5016843" cy="4729087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2"/>
            <a:srcRect l="0" t="18539" r="0" b="18539"/>
            <a:stretch>
              <a:fillRect/>
            </a:stretch>
          </p:blipFill>
          <p:spPr>
            <a:xfrm flipH="false" flipV="false">
              <a:off x="0" y="0"/>
              <a:ext cx="5016843" cy="4729087"/>
            </a:xfrm>
            <a:prstGeom prst="rect">
              <a:avLst/>
            </a:prstGeom>
          </p:spPr>
        </p:pic>
      </p:grpSp>
      <p:grpSp>
        <p:nvGrpSpPr>
          <p:cNvPr name="Group 10" id="10"/>
          <p:cNvGrpSpPr/>
          <p:nvPr/>
        </p:nvGrpSpPr>
        <p:grpSpPr>
          <a:xfrm rot="0">
            <a:off x="1028700" y="3149009"/>
            <a:ext cx="4998308" cy="5516836"/>
            <a:chOff x="0" y="0"/>
            <a:chExt cx="1316427" cy="1452994"/>
          </a:xfrm>
        </p:grpSpPr>
        <p:sp>
          <p:nvSpPr>
            <p:cNvPr name="Freeform 11" id="11"/>
            <p:cNvSpPr/>
            <p:nvPr/>
          </p:nvSpPr>
          <p:spPr>
            <a:xfrm flipH="false" flipV="false">
              <a:off x="0" y="0"/>
              <a:ext cx="1316427" cy="1452994"/>
            </a:xfrm>
            <a:custGeom>
              <a:avLst/>
              <a:gdLst/>
              <a:ahLst/>
              <a:cxnLst/>
              <a:rect r="r" b="b" t="t" l="l"/>
              <a:pathLst>
                <a:path h="1452994" w="1316427">
                  <a:moveTo>
                    <a:pt x="0" y="0"/>
                  </a:moveTo>
                  <a:lnTo>
                    <a:pt x="1316427" y="0"/>
                  </a:lnTo>
                  <a:lnTo>
                    <a:pt x="1316427" y="1452994"/>
                  </a:lnTo>
                  <a:lnTo>
                    <a:pt x="0" y="1452994"/>
                  </a:lnTo>
                  <a:close/>
                </a:path>
              </a:pathLst>
            </a:custGeom>
            <a:solidFill>
              <a:srgbClr val="FFEDED"/>
            </a:solidFill>
            <a:ln>
              <a:noFill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646538" y="3882293"/>
            <a:ext cx="3762632" cy="3546816"/>
            <a:chOff x="0" y="0"/>
            <a:chExt cx="5016843" cy="4729087"/>
          </a:xfrm>
        </p:grpSpPr>
        <p:pic>
          <p:nvPicPr>
            <p:cNvPr name="Picture 14" id="14"/>
            <p:cNvPicPr>
              <a:picLocks noChangeAspect="true"/>
            </p:cNvPicPr>
            <p:nvPr/>
          </p:nvPicPr>
          <p:blipFill>
            <a:blip r:embed="rId3"/>
            <a:srcRect l="14660" t="0" r="14660" b="0"/>
            <a:stretch>
              <a:fillRect/>
            </a:stretch>
          </p:blipFill>
          <p:spPr>
            <a:xfrm flipH="false" flipV="false">
              <a:off x="0" y="0"/>
              <a:ext cx="5016843" cy="4729087"/>
            </a:xfrm>
            <a:prstGeom prst="rect">
              <a:avLst/>
            </a:prstGeom>
          </p:spPr>
        </p:pic>
      </p:grpSp>
      <p:grpSp>
        <p:nvGrpSpPr>
          <p:cNvPr name="Group 15" id="15"/>
          <p:cNvGrpSpPr/>
          <p:nvPr/>
        </p:nvGrpSpPr>
        <p:grpSpPr>
          <a:xfrm rot="0">
            <a:off x="12878830" y="3882293"/>
            <a:ext cx="3762632" cy="3546816"/>
            <a:chOff x="0" y="0"/>
            <a:chExt cx="5016843" cy="4729087"/>
          </a:xfrm>
        </p:grpSpPr>
        <p:pic>
          <p:nvPicPr>
            <p:cNvPr name="Picture 16" id="16"/>
            <p:cNvPicPr>
              <a:picLocks noChangeAspect="true"/>
            </p:cNvPicPr>
            <p:nvPr/>
          </p:nvPicPr>
          <p:blipFill>
            <a:blip r:embed="rId4"/>
            <a:srcRect l="0" t="18578" r="0" b="18578"/>
            <a:stretch>
              <a:fillRect/>
            </a:stretch>
          </p:blipFill>
          <p:spPr>
            <a:xfrm flipH="false" flipV="false">
              <a:off x="0" y="0"/>
              <a:ext cx="5016843" cy="4729087"/>
            </a:xfrm>
            <a:prstGeom prst="rect">
              <a:avLst/>
            </a:prstGeom>
          </p:spPr>
        </p:pic>
      </p:grpSp>
      <p:sp>
        <p:nvSpPr>
          <p:cNvPr name="TextBox 17" id="17"/>
          <p:cNvSpPr txBox="true"/>
          <p:nvPr/>
        </p:nvSpPr>
        <p:spPr>
          <a:xfrm rot="0">
            <a:off x="7262684" y="7827497"/>
            <a:ext cx="3762632" cy="613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040"/>
              </a:lnSpc>
              <a:spcBef>
                <a:spcPct val="0"/>
              </a:spcBef>
            </a:pPr>
            <a:r>
              <a:rPr lang="en-US" sz="3600" u="none">
                <a:solidFill>
                  <a:srgbClr val="000000"/>
                </a:solidFill>
                <a:latin typeface="Cormorant Garamond Light Italics"/>
              </a:rPr>
              <a:t>Name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878830" y="7827497"/>
            <a:ext cx="3762632" cy="613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040"/>
              </a:lnSpc>
              <a:spcBef>
                <a:spcPct val="0"/>
              </a:spcBef>
            </a:pPr>
            <a:r>
              <a:rPr lang="en-US" sz="3600" u="none">
                <a:solidFill>
                  <a:srgbClr val="000000"/>
                </a:solidFill>
                <a:latin typeface="Cormorant Garamond Light Italics"/>
              </a:rPr>
              <a:t>Name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6644846" y="8951595"/>
            <a:ext cx="4998308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Inter"/>
              </a:rPr>
              <a:t>Title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2260992" y="8951595"/>
            <a:ext cx="4998308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Inter"/>
              </a:rPr>
              <a:t>Title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646538" y="7827497"/>
            <a:ext cx="3762632" cy="613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040"/>
              </a:lnSpc>
              <a:spcBef>
                <a:spcPct val="0"/>
              </a:spcBef>
            </a:pPr>
            <a:r>
              <a:rPr lang="en-US" sz="3600" u="none">
                <a:solidFill>
                  <a:srgbClr val="000000"/>
                </a:solidFill>
                <a:latin typeface="Cormorant Garamond Light Italics"/>
              </a:rPr>
              <a:t>Name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028700" y="8951595"/>
            <a:ext cx="4998308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Inter"/>
              </a:rPr>
              <a:t>Title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5409170" y="885825"/>
            <a:ext cx="7469659" cy="1310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733"/>
              </a:lnSpc>
              <a:spcBef>
                <a:spcPct val="0"/>
              </a:spcBef>
            </a:pPr>
            <a:r>
              <a:rPr lang="en-US" sz="7666" u="none">
                <a:solidFill>
                  <a:srgbClr val="000000"/>
                </a:solidFill>
                <a:latin typeface="Cormorant Garamond Bold"/>
              </a:rPr>
              <a:t>Meet The Team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>
  <p:cSld>
    <p:bg>
      <p:bgPr>
        <a:solidFill>
          <a:srgbClr val="D1E6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5143500"/>
            <a:ext cx="9144000" cy="5143500"/>
            <a:chOff x="0" y="0"/>
            <a:chExt cx="1444978" cy="812800"/>
          </a:xfrm>
        </p:grpSpPr>
        <p:sp>
          <p:nvSpPr>
            <p:cNvPr name="Freeform 3" id="3"/>
            <p:cNvSpPr/>
            <p:nvPr/>
          </p:nvSpPr>
          <p:spPr>
            <a:xfrm flipH="false" flipV="false">
              <a:off x="0" y="0"/>
              <a:ext cx="1444978" cy="812800"/>
            </a:xfrm>
            <a:custGeom>
              <a:avLst/>
              <a:gdLst/>
              <a:ahLst/>
              <a:cxnLst/>
              <a:rect r="r" b="b" t="t" l="l"/>
              <a:pathLst>
                <a:path h="812800" w="1444978">
                  <a:moveTo>
                    <a:pt x="0" y="0"/>
                  </a:moveTo>
                  <a:lnTo>
                    <a:pt x="1444978" y="0"/>
                  </a:lnTo>
                  <a:lnTo>
                    <a:pt x="144497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EDE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9144000" y="0"/>
            <a:ext cx="9144000" cy="5143500"/>
            <a:chOff x="0" y="0"/>
            <a:chExt cx="1444978" cy="812800"/>
          </a:xfrm>
        </p:grpSpPr>
        <p:sp>
          <p:nvSpPr>
            <p:cNvPr name="Freeform 6" id="6"/>
            <p:cNvSpPr/>
            <p:nvPr/>
          </p:nvSpPr>
          <p:spPr>
            <a:xfrm flipH="false" flipV="false">
              <a:off x="0" y="0"/>
              <a:ext cx="1444978" cy="812800"/>
            </a:xfrm>
            <a:custGeom>
              <a:avLst/>
              <a:gdLst/>
              <a:ahLst/>
              <a:cxnLst/>
              <a:rect r="r" b="b" t="t" l="l"/>
              <a:pathLst>
                <a:path h="812800" w="1444978">
                  <a:moveTo>
                    <a:pt x="0" y="0"/>
                  </a:moveTo>
                  <a:lnTo>
                    <a:pt x="1444978" y="0"/>
                  </a:lnTo>
                  <a:lnTo>
                    <a:pt x="144497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EDED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692610" y="7934960"/>
            <a:ext cx="5459661" cy="1323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660"/>
              </a:lnSpc>
              <a:spcBef>
                <a:spcPct val="0"/>
              </a:spcBef>
            </a:pPr>
            <a:r>
              <a:rPr lang="en-US" sz="1900" u="none">
                <a:solidFill>
                  <a:srgbClr val="000000"/>
                </a:solidFill>
                <a:latin typeface="Montserrat"/>
              </a:rPr>
              <a:t>Click on the "Google Slides" button below this presentation preview.  Click on "Make a copy." Start editing your presentation. You need to sign in to your Google account.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771606" y="6744769"/>
            <a:ext cx="3301668" cy="778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439"/>
              </a:lnSpc>
              <a:spcBef>
                <a:spcPct val="0"/>
              </a:spcBef>
            </a:pPr>
            <a:r>
              <a:rPr lang="en-US" sz="4599" u="none">
                <a:solidFill>
                  <a:srgbClr val="000000"/>
                </a:solidFill>
                <a:latin typeface="Cormorant Garamond Light Italics"/>
              </a:rPr>
              <a:t>Google Slides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1135729" y="7904388"/>
            <a:ext cx="5459661" cy="1323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660"/>
              </a:lnSpc>
              <a:spcBef>
                <a:spcPct val="0"/>
              </a:spcBef>
            </a:pPr>
            <a:r>
              <a:rPr lang="en-US" sz="1900" u="none">
                <a:solidFill>
                  <a:srgbClr val="000000"/>
                </a:solidFill>
                <a:latin typeface="Montserrat"/>
              </a:rPr>
              <a:t>Click on the "Canva" button under this presentation preview. Start editing your presentation. You need to sign in to your</a:t>
            </a:r>
          </a:p>
          <a:p>
            <a:pPr algn="ctr" marL="0" indent="0" lvl="0">
              <a:lnSpc>
                <a:spcPts val="2660"/>
              </a:lnSpc>
              <a:spcBef>
                <a:spcPct val="0"/>
              </a:spcBef>
            </a:pPr>
            <a:r>
              <a:rPr lang="en-US" sz="1900" u="none">
                <a:solidFill>
                  <a:srgbClr val="000000"/>
                </a:solidFill>
                <a:latin typeface="Montserrat"/>
              </a:rPr>
              <a:t>Canva account.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667582" y="6729483"/>
            <a:ext cx="2395956" cy="778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439"/>
              </a:lnSpc>
              <a:spcBef>
                <a:spcPct val="0"/>
              </a:spcBef>
            </a:pPr>
            <a:r>
              <a:rPr lang="en-US" sz="4599" u="none">
                <a:solidFill>
                  <a:srgbClr val="000000"/>
                </a:solidFill>
                <a:latin typeface="Cormorant Garamond Light Italics"/>
              </a:rPr>
              <a:t>Canva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1135729" y="2092874"/>
            <a:ext cx="5459661" cy="16567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660"/>
              </a:lnSpc>
              <a:spcBef>
                <a:spcPct val="0"/>
              </a:spcBef>
            </a:pPr>
            <a:r>
              <a:rPr lang="en-US" sz="1900" u="none">
                <a:solidFill>
                  <a:srgbClr val="000000"/>
                </a:solidFill>
                <a:latin typeface="Montserrat"/>
              </a:rPr>
              <a:t>Click on the "PowerPoint" button below this presentation preview.  Start editing your presentation. Download and install the fonts used in this presentation as listed on the next page.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2331305" y="939910"/>
            <a:ext cx="3068510" cy="778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439"/>
              </a:lnSpc>
              <a:spcBef>
                <a:spcPct val="0"/>
              </a:spcBef>
            </a:pPr>
            <a:r>
              <a:rPr lang="en-US" sz="4599" u="none">
                <a:solidFill>
                  <a:srgbClr val="000000"/>
                </a:solidFill>
                <a:latin typeface="Cormorant Garamond Light Italics"/>
              </a:rPr>
              <a:t>PowerPoint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692610" y="483130"/>
            <a:ext cx="5459661" cy="40343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733"/>
              </a:lnSpc>
              <a:spcBef>
                <a:spcPct val="0"/>
              </a:spcBef>
            </a:pPr>
            <a:r>
              <a:rPr lang="en-US" sz="7666" u="none">
                <a:solidFill>
                  <a:srgbClr val="000000"/>
                </a:solidFill>
                <a:latin typeface="Cormorant Garamond Bold"/>
              </a:rPr>
              <a:t>How to</a:t>
            </a:r>
          </a:p>
          <a:p>
            <a:pPr algn="ctr" marL="0" indent="0" lvl="0">
              <a:lnSpc>
                <a:spcPts val="10733"/>
              </a:lnSpc>
              <a:spcBef>
                <a:spcPct val="0"/>
              </a:spcBef>
            </a:pPr>
            <a:r>
              <a:rPr lang="en-US" sz="7666" u="none">
                <a:solidFill>
                  <a:srgbClr val="000000"/>
                </a:solidFill>
                <a:latin typeface="Cormorant Garamond Bold"/>
              </a:rPr>
              <a:t>Use This Presentation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812" r="0" b="7812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4816593" cy="2709333"/>
          </a:xfrm>
        </p:grpSpPr>
        <p:sp>
          <p:nvSpPr>
            <p:cNvPr name="Freeform 4" id="4"/>
            <p:cNvSpPr/>
            <p:nvPr/>
          </p:nvSpPr>
          <p:spPr>
            <a:xfrm flipH="false" flipV="false">
              <a:off x="0" y="0"/>
              <a:ext cx="4816592" cy="2709333"/>
            </a:xfrm>
            <a:custGeom>
              <a:avLst/>
              <a:gdLst/>
              <a:ahLst/>
              <a:cxnLst/>
              <a:rect r="r" b="b" t="t" l="l"/>
              <a:pathLst>
                <a:path h="27093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EDED">
                <a:alpha val="56863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529594" y="7796505"/>
            <a:ext cx="3906965" cy="1388737"/>
            <a:chOff x="0" y="0"/>
            <a:chExt cx="1028995" cy="365758"/>
          </a:xfrm>
        </p:grpSpPr>
        <p:sp>
          <p:nvSpPr>
            <p:cNvPr name="Freeform 7" id="7"/>
            <p:cNvSpPr/>
            <p:nvPr/>
          </p:nvSpPr>
          <p:spPr>
            <a:xfrm flipH="false" flipV="false">
              <a:off x="0" y="0"/>
              <a:ext cx="1028995" cy="365758"/>
            </a:xfrm>
            <a:custGeom>
              <a:avLst/>
              <a:gdLst/>
              <a:ahLst/>
              <a:cxnLst/>
              <a:rect r="r" b="b" t="t" l="l"/>
              <a:pathLst>
                <a:path h="365758" w="1028995">
                  <a:moveTo>
                    <a:pt x="0" y="0"/>
                  </a:moveTo>
                  <a:lnTo>
                    <a:pt x="1028995" y="0"/>
                  </a:lnTo>
                  <a:lnTo>
                    <a:pt x="1028995" y="365758"/>
                  </a:lnTo>
                  <a:lnTo>
                    <a:pt x="0" y="365758"/>
                  </a:lnTo>
                  <a:close/>
                </a:path>
              </a:pathLst>
            </a:custGeom>
            <a:solidFill>
              <a:srgbClr val="D1E6D4"/>
            </a:solidFill>
            <a:ln>
              <a:noFill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7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529594" y="7796505"/>
            <a:ext cx="1388707" cy="1377313"/>
            <a:chOff x="0" y="0"/>
            <a:chExt cx="1851610" cy="1836417"/>
          </a:xfrm>
        </p:grpSpPr>
        <p:pic>
          <p:nvPicPr>
            <p:cNvPr name="Picture 10" id="10"/>
            <p:cNvPicPr>
              <a:picLocks noChangeAspect="true"/>
            </p:cNvPicPr>
            <p:nvPr/>
          </p:nvPicPr>
          <p:blipFill>
            <a:blip r:embed="rId3"/>
            <a:srcRect l="15077" t="30246" r="27338" b="31631"/>
            <a:stretch>
              <a:fillRect/>
            </a:stretch>
          </p:blipFill>
          <p:spPr>
            <a:xfrm flipH="false" flipV="false">
              <a:off x="0" y="0"/>
              <a:ext cx="1851610" cy="1836417"/>
            </a:xfrm>
            <a:prstGeom prst="rect">
              <a:avLst/>
            </a:prstGeom>
          </p:spPr>
        </p:pic>
      </p:grpSp>
      <p:grpSp>
        <p:nvGrpSpPr>
          <p:cNvPr name="Group 11" id="11"/>
          <p:cNvGrpSpPr/>
          <p:nvPr/>
        </p:nvGrpSpPr>
        <p:grpSpPr>
          <a:xfrm rot="0">
            <a:off x="9328288" y="7796505"/>
            <a:ext cx="3906965" cy="1388737"/>
            <a:chOff x="0" y="0"/>
            <a:chExt cx="1028995" cy="365758"/>
          </a:xfrm>
        </p:grpSpPr>
        <p:sp>
          <p:nvSpPr>
            <p:cNvPr name="Freeform 12" id="12"/>
            <p:cNvSpPr/>
            <p:nvPr/>
          </p:nvSpPr>
          <p:spPr>
            <a:xfrm flipH="false" flipV="false">
              <a:off x="0" y="0"/>
              <a:ext cx="1028995" cy="365758"/>
            </a:xfrm>
            <a:custGeom>
              <a:avLst/>
              <a:gdLst/>
              <a:ahLst/>
              <a:cxnLst/>
              <a:rect r="r" b="b" t="t" l="l"/>
              <a:pathLst>
                <a:path h="365758" w="1028995">
                  <a:moveTo>
                    <a:pt x="0" y="0"/>
                  </a:moveTo>
                  <a:lnTo>
                    <a:pt x="1028995" y="0"/>
                  </a:lnTo>
                  <a:lnTo>
                    <a:pt x="1028995" y="365758"/>
                  </a:lnTo>
                  <a:lnTo>
                    <a:pt x="0" y="365758"/>
                  </a:lnTo>
                  <a:close/>
                </a:path>
              </a:pathLst>
            </a:custGeom>
            <a:solidFill>
              <a:srgbClr val="D1E6D4"/>
            </a:solidFill>
            <a:ln>
              <a:noFill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 marL="0" indent="0" lvl="0">
                <a:lnSpc>
                  <a:spcPts val="1563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9328288" y="7796505"/>
            <a:ext cx="1398232" cy="1386760"/>
            <a:chOff x="0" y="0"/>
            <a:chExt cx="1864310" cy="1849013"/>
          </a:xfrm>
        </p:grpSpPr>
        <p:pic>
          <p:nvPicPr>
            <p:cNvPr name="Picture 15" id="15"/>
            <p:cNvPicPr>
              <a:picLocks noChangeAspect="true"/>
            </p:cNvPicPr>
            <p:nvPr/>
          </p:nvPicPr>
          <p:blipFill>
            <a:blip r:embed="rId4"/>
            <a:srcRect l="19502" t="25711" r="23540" b="36652"/>
            <a:stretch>
              <a:fillRect/>
            </a:stretch>
          </p:blipFill>
          <p:spPr>
            <a:xfrm flipH="false" flipV="false">
              <a:off x="0" y="0"/>
              <a:ext cx="1864310" cy="1849013"/>
            </a:xfrm>
            <a:prstGeom prst="rect">
              <a:avLst/>
            </a:prstGeom>
          </p:spPr>
        </p:pic>
      </p:grpSp>
      <p:grpSp>
        <p:nvGrpSpPr>
          <p:cNvPr name="Group 16" id="16"/>
          <p:cNvGrpSpPr/>
          <p:nvPr/>
        </p:nvGrpSpPr>
        <p:grpSpPr>
          <a:xfrm rot="0">
            <a:off x="4833711" y="7796505"/>
            <a:ext cx="3906965" cy="1388737"/>
            <a:chOff x="0" y="0"/>
            <a:chExt cx="1028995" cy="365758"/>
          </a:xfrm>
        </p:grpSpPr>
        <p:sp>
          <p:nvSpPr>
            <p:cNvPr name="Freeform 17" id="17"/>
            <p:cNvSpPr/>
            <p:nvPr/>
          </p:nvSpPr>
          <p:spPr>
            <a:xfrm flipH="false" flipV="false">
              <a:off x="0" y="0"/>
              <a:ext cx="1028995" cy="365758"/>
            </a:xfrm>
            <a:custGeom>
              <a:avLst/>
              <a:gdLst/>
              <a:ahLst/>
              <a:cxnLst/>
              <a:rect r="r" b="b" t="t" l="l"/>
              <a:pathLst>
                <a:path h="365758" w="1028995">
                  <a:moveTo>
                    <a:pt x="0" y="0"/>
                  </a:moveTo>
                  <a:lnTo>
                    <a:pt x="1028995" y="0"/>
                  </a:lnTo>
                  <a:lnTo>
                    <a:pt x="1028995" y="365758"/>
                  </a:lnTo>
                  <a:lnTo>
                    <a:pt x="0" y="365758"/>
                  </a:lnTo>
                  <a:close/>
                </a:path>
              </a:pathLst>
            </a:custGeom>
            <a:solidFill>
              <a:srgbClr val="D1E6D4"/>
            </a:solidFill>
            <a:ln>
              <a:noFill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7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4831768" y="7796505"/>
            <a:ext cx="1388707" cy="1386760"/>
            <a:chOff x="0" y="0"/>
            <a:chExt cx="1851610" cy="1849013"/>
          </a:xfrm>
        </p:grpSpPr>
        <p:pic>
          <p:nvPicPr>
            <p:cNvPr name="Picture 20" id="20"/>
            <p:cNvPicPr>
              <a:picLocks noChangeAspect="true"/>
            </p:cNvPicPr>
            <p:nvPr/>
          </p:nvPicPr>
          <p:blipFill>
            <a:blip r:embed="rId5"/>
            <a:srcRect l="0" t="16671" r="0" b="16671"/>
            <a:stretch>
              <a:fillRect/>
            </a:stretch>
          </p:blipFill>
          <p:spPr>
            <a:xfrm flipH="false" flipV="false">
              <a:off x="0" y="0"/>
              <a:ext cx="1851610" cy="1849013"/>
            </a:xfrm>
            <a:prstGeom prst="rect">
              <a:avLst/>
            </a:prstGeom>
          </p:spPr>
        </p:pic>
      </p:grpSp>
      <p:grpSp>
        <p:nvGrpSpPr>
          <p:cNvPr name="Group 21" id="21"/>
          <p:cNvGrpSpPr/>
          <p:nvPr/>
        </p:nvGrpSpPr>
        <p:grpSpPr>
          <a:xfrm rot="0">
            <a:off x="13632405" y="7796505"/>
            <a:ext cx="3906965" cy="1388737"/>
            <a:chOff x="0" y="0"/>
            <a:chExt cx="1028995" cy="365758"/>
          </a:xfrm>
        </p:grpSpPr>
        <p:sp>
          <p:nvSpPr>
            <p:cNvPr name="Freeform 22" id="22"/>
            <p:cNvSpPr/>
            <p:nvPr/>
          </p:nvSpPr>
          <p:spPr>
            <a:xfrm flipH="false" flipV="false">
              <a:off x="0" y="0"/>
              <a:ext cx="1028995" cy="365758"/>
            </a:xfrm>
            <a:custGeom>
              <a:avLst/>
              <a:gdLst/>
              <a:ahLst/>
              <a:cxnLst/>
              <a:rect r="r" b="b" t="t" l="l"/>
              <a:pathLst>
                <a:path h="365758" w="1028995">
                  <a:moveTo>
                    <a:pt x="0" y="0"/>
                  </a:moveTo>
                  <a:lnTo>
                    <a:pt x="1028995" y="0"/>
                  </a:lnTo>
                  <a:lnTo>
                    <a:pt x="1028995" y="365758"/>
                  </a:lnTo>
                  <a:lnTo>
                    <a:pt x="0" y="365758"/>
                  </a:lnTo>
                  <a:close/>
                </a:path>
              </a:pathLst>
            </a:custGeom>
            <a:solidFill>
              <a:srgbClr val="D1E6D4"/>
            </a:solidFill>
            <a:ln>
              <a:noFill/>
            </a:ln>
          </p:spPr>
        </p:sp>
        <p:sp>
          <p:nvSpPr>
            <p:cNvPr name="TextBox 23" id="23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7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3632405" y="7796505"/>
            <a:ext cx="1400226" cy="1388737"/>
            <a:chOff x="0" y="0"/>
            <a:chExt cx="1866969" cy="1851650"/>
          </a:xfrm>
        </p:grpSpPr>
        <p:pic>
          <p:nvPicPr>
            <p:cNvPr name="Picture 25" id="25"/>
            <p:cNvPicPr>
              <a:picLocks noChangeAspect="true"/>
            </p:cNvPicPr>
            <p:nvPr/>
          </p:nvPicPr>
          <p:blipFill>
            <a:blip r:embed="rId6"/>
            <a:srcRect l="0" t="16898" r="0" b="16898"/>
            <a:stretch>
              <a:fillRect/>
            </a:stretch>
          </p:blipFill>
          <p:spPr>
            <a:xfrm flipH="false" flipV="false">
              <a:off x="0" y="0"/>
              <a:ext cx="1866969" cy="1851650"/>
            </a:xfrm>
            <a:prstGeom prst="rect">
              <a:avLst/>
            </a:prstGeom>
          </p:spPr>
        </p:pic>
      </p:grpSp>
      <p:grpSp>
        <p:nvGrpSpPr>
          <p:cNvPr name="Group 26" id="26"/>
          <p:cNvGrpSpPr/>
          <p:nvPr/>
        </p:nvGrpSpPr>
        <p:grpSpPr>
          <a:xfrm rot="0">
            <a:off x="2805438" y="5282310"/>
            <a:ext cx="3906965" cy="1388737"/>
            <a:chOff x="0" y="0"/>
            <a:chExt cx="1028995" cy="365758"/>
          </a:xfrm>
        </p:grpSpPr>
        <p:sp>
          <p:nvSpPr>
            <p:cNvPr name="Freeform 27" id="27"/>
            <p:cNvSpPr/>
            <p:nvPr/>
          </p:nvSpPr>
          <p:spPr>
            <a:xfrm flipH="false" flipV="false">
              <a:off x="0" y="0"/>
              <a:ext cx="1028995" cy="365758"/>
            </a:xfrm>
            <a:custGeom>
              <a:avLst/>
              <a:gdLst/>
              <a:ahLst/>
              <a:cxnLst/>
              <a:rect r="r" b="b" t="t" l="l"/>
              <a:pathLst>
                <a:path h="365758" w="1028995">
                  <a:moveTo>
                    <a:pt x="0" y="0"/>
                  </a:moveTo>
                  <a:lnTo>
                    <a:pt x="1028995" y="0"/>
                  </a:lnTo>
                  <a:lnTo>
                    <a:pt x="1028995" y="365758"/>
                  </a:lnTo>
                  <a:lnTo>
                    <a:pt x="0" y="365758"/>
                  </a:lnTo>
                  <a:close/>
                </a:path>
              </a:pathLst>
            </a:custGeom>
            <a:solidFill>
              <a:srgbClr val="D1E6D4"/>
            </a:solidFill>
            <a:ln>
              <a:noFill/>
            </a:ln>
          </p:spPr>
        </p:sp>
        <p:sp>
          <p:nvSpPr>
            <p:cNvPr name="TextBox 28" id="28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7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2805438" y="5282310"/>
            <a:ext cx="1400226" cy="1388737"/>
            <a:chOff x="0" y="0"/>
            <a:chExt cx="1866969" cy="1851650"/>
          </a:xfrm>
        </p:grpSpPr>
        <p:pic>
          <p:nvPicPr>
            <p:cNvPr name="Picture 30" id="30"/>
            <p:cNvPicPr>
              <a:picLocks noChangeAspect="true"/>
            </p:cNvPicPr>
            <p:nvPr/>
          </p:nvPicPr>
          <p:blipFill>
            <a:blip r:embed="rId7"/>
            <a:srcRect l="0" t="16940" r="0" b="16940"/>
            <a:stretch>
              <a:fillRect/>
            </a:stretch>
          </p:blipFill>
          <p:spPr>
            <a:xfrm flipH="false" flipV="false">
              <a:off x="0" y="0"/>
              <a:ext cx="1866969" cy="1851650"/>
            </a:xfrm>
            <a:prstGeom prst="rect">
              <a:avLst/>
            </a:prstGeom>
          </p:spPr>
        </p:pic>
      </p:grpSp>
      <p:grpSp>
        <p:nvGrpSpPr>
          <p:cNvPr name="Group 31" id="31"/>
          <p:cNvGrpSpPr/>
          <p:nvPr/>
        </p:nvGrpSpPr>
        <p:grpSpPr>
          <a:xfrm rot="0">
            <a:off x="11480347" y="5282310"/>
            <a:ext cx="3906965" cy="1388737"/>
            <a:chOff x="0" y="0"/>
            <a:chExt cx="1028995" cy="365758"/>
          </a:xfrm>
        </p:grpSpPr>
        <p:sp>
          <p:nvSpPr>
            <p:cNvPr name="Freeform 32" id="32"/>
            <p:cNvSpPr/>
            <p:nvPr/>
          </p:nvSpPr>
          <p:spPr>
            <a:xfrm flipH="false" flipV="false">
              <a:off x="0" y="0"/>
              <a:ext cx="1028995" cy="365758"/>
            </a:xfrm>
            <a:custGeom>
              <a:avLst/>
              <a:gdLst/>
              <a:ahLst/>
              <a:cxnLst/>
              <a:rect r="r" b="b" t="t" l="l"/>
              <a:pathLst>
                <a:path h="365758" w="1028995">
                  <a:moveTo>
                    <a:pt x="0" y="0"/>
                  </a:moveTo>
                  <a:lnTo>
                    <a:pt x="1028995" y="0"/>
                  </a:lnTo>
                  <a:lnTo>
                    <a:pt x="1028995" y="365758"/>
                  </a:lnTo>
                  <a:lnTo>
                    <a:pt x="0" y="365758"/>
                  </a:lnTo>
                  <a:close/>
                </a:path>
              </a:pathLst>
            </a:custGeom>
            <a:solidFill>
              <a:srgbClr val="D1E6D4"/>
            </a:solidFill>
            <a:ln>
              <a:noFill/>
            </a:ln>
          </p:spPr>
        </p:sp>
        <p:sp>
          <p:nvSpPr>
            <p:cNvPr name="TextBox 33" id="33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7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4" id="34"/>
          <p:cNvGrpSpPr/>
          <p:nvPr/>
        </p:nvGrpSpPr>
        <p:grpSpPr>
          <a:xfrm rot="0">
            <a:off x="11480347" y="5282310"/>
            <a:ext cx="1400226" cy="1388737"/>
            <a:chOff x="0" y="0"/>
            <a:chExt cx="1866969" cy="1851650"/>
          </a:xfrm>
        </p:grpSpPr>
        <p:pic>
          <p:nvPicPr>
            <p:cNvPr name="Picture 35" id="35"/>
            <p:cNvPicPr>
              <a:picLocks noChangeAspect="true"/>
            </p:cNvPicPr>
            <p:nvPr/>
          </p:nvPicPr>
          <p:blipFill>
            <a:blip r:embed="rId8"/>
            <a:srcRect l="16390" t="0" r="16390" b="0"/>
            <a:stretch>
              <a:fillRect/>
            </a:stretch>
          </p:blipFill>
          <p:spPr>
            <a:xfrm flipH="false" flipV="false">
              <a:off x="0" y="0"/>
              <a:ext cx="1866969" cy="1851650"/>
            </a:xfrm>
            <a:prstGeom prst="rect">
              <a:avLst/>
            </a:prstGeom>
          </p:spPr>
        </p:pic>
      </p:grpSp>
      <p:grpSp>
        <p:nvGrpSpPr>
          <p:cNvPr name="Group 36" id="36"/>
          <p:cNvGrpSpPr/>
          <p:nvPr/>
        </p:nvGrpSpPr>
        <p:grpSpPr>
          <a:xfrm rot="0">
            <a:off x="7142892" y="2975284"/>
            <a:ext cx="3906965" cy="1388737"/>
            <a:chOff x="0" y="0"/>
            <a:chExt cx="1028995" cy="365758"/>
          </a:xfrm>
        </p:grpSpPr>
        <p:sp>
          <p:nvSpPr>
            <p:cNvPr name="Freeform 37" id="37"/>
            <p:cNvSpPr/>
            <p:nvPr/>
          </p:nvSpPr>
          <p:spPr>
            <a:xfrm flipH="false" flipV="false">
              <a:off x="0" y="0"/>
              <a:ext cx="1028995" cy="365758"/>
            </a:xfrm>
            <a:custGeom>
              <a:avLst/>
              <a:gdLst/>
              <a:ahLst/>
              <a:cxnLst/>
              <a:rect r="r" b="b" t="t" l="l"/>
              <a:pathLst>
                <a:path h="365758" w="1028995">
                  <a:moveTo>
                    <a:pt x="0" y="0"/>
                  </a:moveTo>
                  <a:lnTo>
                    <a:pt x="1028995" y="0"/>
                  </a:lnTo>
                  <a:lnTo>
                    <a:pt x="1028995" y="365758"/>
                  </a:lnTo>
                  <a:lnTo>
                    <a:pt x="0" y="365758"/>
                  </a:lnTo>
                  <a:close/>
                </a:path>
              </a:pathLst>
            </a:custGeom>
            <a:solidFill>
              <a:srgbClr val="D1E6D4"/>
            </a:solidFill>
            <a:ln>
              <a:noFill/>
            </a:ln>
          </p:spPr>
        </p:sp>
        <p:sp>
          <p:nvSpPr>
            <p:cNvPr name="TextBox 38" id="38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60"/>
                </a:lnSpc>
              </a:pPr>
            </a:p>
          </p:txBody>
        </p:sp>
      </p:grpSp>
      <p:grpSp>
        <p:nvGrpSpPr>
          <p:cNvPr name="Group 39" id="39"/>
          <p:cNvGrpSpPr/>
          <p:nvPr/>
        </p:nvGrpSpPr>
        <p:grpSpPr>
          <a:xfrm rot="0">
            <a:off x="7142892" y="2975284"/>
            <a:ext cx="1400226" cy="1388737"/>
            <a:chOff x="0" y="0"/>
            <a:chExt cx="1866969" cy="1851650"/>
          </a:xfrm>
        </p:grpSpPr>
        <p:pic>
          <p:nvPicPr>
            <p:cNvPr name="Picture 40" id="40"/>
            <p:cNvPicPr>
              <a:picLocks noChangeAspect="true"/>
            </p:cNvPicPr>
            <p:nvPr/>
          </p:nvPicPr>
          <p:blipFill>
            <a:blip r:embed="rId9"/>
            <a:srcRect l="23651" t="0" r="9171" b="0"/>
            <a:stretch>
              <a:fillRect/>
            </a:stretch>
          </p:blipFill>
          <p:spPr>
            <a:xfrm flipH="false" flipV="false">
              <a:off x="0" y="0"/>
              <a:ext cx="1866969" cy="1851650"/>
            </a:xfrm>
            <a:prstGeom prst="rect">
              <a:avLst/>
            </a:prstGeom>
          </p:spPr>
        </p:pic>
      </p:grpSp>
      <p:sp>
        <p:nvSpPr>
          <p:cNvPr name="TextBox 41" id="41"/>
          <p:cNvSpPr txBox="true"/>
          <p:nvPr/>
        </p:nvSpPr>
        <p:spPr>
          <a:xfrm rot="0">
            <a:off x="2468808" y="8481349"/>
            <a:ext cx="1812613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000000"/>
                </a:solidFill>
                <a:latin typeface="Cormorant Garamond Light Italics"/>
              </a:rPr>
              <a:t>Name Surname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2468808" y="8214873"/>
            <a:ext cx="1812613" cy="1811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563"/>
              </a:lnSpc>
              <a:spcBef>
                <a:spcPct val="0"/>
              </a:spcBef>
            </a:pPr>
            <a:r>
              <a:rPr lang="en-US" sz="1116" spc="335" u="none">
                <a:solidFill>
                  <a:srgbClr val="000000"/>
                </a:solidFill>
                <a:latin typeface="Cormorant Garamond Bold"/>
              </a:rPr>
              <a:t>JOB TITLE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11267503" y="8481349"/>
            <a:ext cx="1812613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000000"/>
                </a:solidFill>
                <a:latin typeface="Cormorant Garamond Light Italics"/>
              </a:rPr>
              <a:t>Name Surname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11267503" y="8214873"/>
            <a:ext cx="1812613" cy="1811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563"/>
              </a:lnSpc>
              <a:spcBef>
                <a:spcPct val="0"/>
              </a:spcBef>
            </a:pPr>
            <a:r>
              <a:rPr lang="en-US" sz="1116" spc="335" u="none">
                <a:solidFill>
                  <a:srgbClr val="000000"/>
                </a:solidFill>
                <a:latin typeface="Cormorant Garamond Bold"/>
              </a:rPr>
              <a:t>JOB TITLE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6772925" y="8481349"/>
            <a:ext cx="1812613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000000"/>
                </a:solidFill>
                <a:latin typeface="Cormorant Garamond Light Italics"/>
              </a:rPr>
              <a:t>Name Surname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6772925" y="8214873"/>
            <a:ext cx="1812613" cy="1811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563"/>
              </a:lnSpc>
              <a:spcBef>
                <a:spcPct val="0"/>
              </a:spcBef>
            </a:pPr>
            <a:r>
              <a:rPr lang="en-US" sz="1116" spc="335" u="none">
                <a:solidFill>
                  <a:srgbClr val="000000"/>
                </a:solidFill>
                <a:latin typeface="Cormorant Garamond Bold"/>
              </a:rPr>
              <a:t>JOB TITLE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15571620" y="8481349"/>
            <a:ext cx="1812613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000000"/>
                </a:solidFill>
                <a:latin typeface="Cormorant Garamond Light Italics"/>
              </a:rPr>
              <a:t>Name Surname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15571620" y="8214873"/>
            <a:ext cx="1812613" cy="1811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563"/>
              </a:lnSpc>
              <a:spcBef>
                <a:spcPct val="0"/>
              </a:spcBef>
            </a:pPr>
            <a:r>
              <a:rPr lang="en-US" sz="1116" spc="335" u="none">
                <a:solidFill>
                  <a:srgbClr val="000000"/>
                </a:solidFill>
                <a:latin typeface="Cormorant Garamond Bold"/>
              </a:rPr>
              <a:t>JOB TITLE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1028700" y="678657"/>
            <a:ext cx="16230600" cy="1310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733"/>
              </a:lnSpc>
              <a:spcBef>
                <a:spcPct val="0"/>
              </a:spcBef>
            </a:pPr>
            <a:r>
              <a:rPr lang="en-US" sz="7666" u="none">
                <a:solidFill>
                  <a:srgbClr val="000000"/>
                </a:solidFill>
                <a:latin typeface="Cormorant Garamond Bold"/>
              </a:rPr>
              <a:t>Add a Chart Page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4744653" y="5967154"/>
            <a:ext cx="1812613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000000"/>
                </a:solidFill>
                <a:latin typeface="Cormorant Garamond Light Italics"/>
              </a:rPr>
              <a:t>Name Surname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4744653" y="5700679"/>
            <a:ext cx="1812613" cy="1811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563"/>
              </a:lnSpc>
              <a:spcBef>
                <a:spcPct val="0"/>
              </a:spcBef>
            </a:pPr>
            <a:r>
              <a:rPr lang="en-US" sz="1116" spc="335" u="none">
                <a:solidFill>
                  <a:srgbClr val="000000"/>
                </a:solidFill>
                <a:latin typeface="Cormorant Garamond Bold"/>
              </a:rPr>
              <a:t>JOB TITLE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13419561" y="5967154"/>
            <a:ext cx="1812613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000000"/>
                </a:solidFill>
                <a:latin typeface="Cormorant Garamond Light Italics"/>
              </a:rPr>
              <a:t>Name Surname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13419561" y="5700679"/>
            <a:ext cx="1812613" cy="1811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563"/>
              </a:lnSpc>
              <a:spcBef>
                <a:spcPct val="0"/>
              </a:spcBef>
            </a:pPr>
            <a:r>
              <a:rPr lang="en-US" sz="1116" spc="335" u="none">
                <a:solidFill>
                  <a:srgbClr val="000000"/>
                </a:solidFill>
                <a:latin typeface="Cormorant Garamond Bold"/>
              </a:rPr>
              <a:t>JOB TITLE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9082107" y="3660128"/>
            <a:ext cx="1812613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2799"/>
              </a:lnSpc>
              <a:spcBef>
                <a:spcPct val="0"/>
              </a:spcBef>
            </a:pPr>
            <a:r>
              <a:rPr lang="en-US" sz="1999" u="none">
                <a:solidFill>
                  <a:srgbClr val="000000"/>
                </a:solidFill>
                <a:latin typeface="Cormorant Garamond Light Italics"/>
              </a:rPr>
              <a:t>Name Surname</a:t>
            </a:r>
          </a:p>
        </p:txBody>
      </p:sp>
      <p:sp>
        <p:nvSpPr>
          <p:cNvPr name="TextBox 55" id="55"/>
          <p:cNvSpPr txBox="true"/>
          <p:nvPr/>
        </p:nvSpPr>
        <p:spPr>
          <a:xfrm rot="0">
            <a:off x="9082107" y="3393652"/>
            <a:ext cx="1812613" cy="1811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1563"/>
              </a:lnSpc>
              <a:spcBef>
                <a:spcPct val="0"/>
              </a:spcBef>
            </a:pPr>
            <a:r>
              <a:rPr lang="en-US" sz="1116" spc="335" u="none">
                <a:solidFill>
                  <a:srgbClr val="000000"/>
                </a:solidFill>
                <a:latin typeface="Cormorant Garamond Bold"/>
              </a:rPr>
              <a:t>JOB TITLE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D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855708" y="1465840"/>
            <a:ext cx="11527548" cy="7355320"/>
            <a:chOff x="0" y="0"/>
            <a:chExt cx="1821637" cy="1162322"/>
          </a:xfrm>
        </p:grpSpPr>
        <p:sp>
          <p:nvSpPr>
            <p:cNvPr name="Freeform 3" id="3"/>
            <p:cNvSpPr/>
            <p:nvPr/>
          </p:nvSpPr>
          <p:spPr>
            <a:xfrm flipH="false" flipV="false">
              <a:off x="0" y="0"/>
              <a:ext cx="1821637" cy="1162322"/>
            </a:xfrm>
            <a:custGeom>
              <a:avLst/>
              <a:gdLst/>
              <a:ahLst/>
              <a:cxnLst/>
              <a:rect r="r" b="b" t="t" l="l"/>
              <a:pathLst>
                <a:path h="1162322" w="1821637">
                  <a:moveTo>
                    <a:pt x="0" y="0"/>
                  </a:moveTo>
                  <a:lnTo>
                    <a:pt x="1821637" y="0"/>
                  </a:lnTo>
                  <a:lnTo>
                    <a:pt x="1821637" y="1162322"/>
                  </a:lnTo>
                  <a:lnTo>
                    <a:pt x="0" y="1162322"/>
                  </a:lnTo>
                  <a:close/>
                </a:path>
              </a:pathLst>
            </a:custGeom>
            <a:solidFill>
              <a:srgbClr val="D1E6D4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200494" y="-615233"/>
            <a:ext cx="7673512" cy="11517467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 rot="0">
            <a:off x="9424937" y="2932376"/>
            <a:ext cx="5347703" cy="4422249"/>
            <a:chOff x="0" y="0"/>
            <a:chExt cx="7130271" cy="5896332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0" y="-142875"/>
              <a:ext cx="7130271" cy="169932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10733"/>
                </a:lnSpc>
                <a:spcBef>
                  <a:spcPct val="0"/>
                </a:spcBef>
              </a:pPr>
              <a:r>
                <a:rPr lang="en-US" sz="7666" u="none">
                  <a:solidFill>
                    <a:srgbClr val="000000"/>
                  </a:solidFill>
                  <a:latin typeface="Cormorant Garamond Bold"/>
                </a:rPr>
                <a:t>Our Founder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468228" y="2438401"/>
              <a:ext cx="6193814" cy="79565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5040"/>
                </a:lnSpc>
                <a:spcBef>
                  <a:spcPct val="0"/>
                </a:spcBef>
              </a:pPr>
              <a:r>
                <a:rPr lang="en-US" sz="3600" u="none">
                  <a:solidFill>
                    <a:srgbClr val="000000"/>
                  </a:solidFill>
                  <a:latin typeface="Cormorant Garamond Light Italics"/>
                </a:rPr>
                <a:t>Name Surname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4144579"/>
              <a:ext cx="7130271" cy="17517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660"/>
                </a:lnSpc>
                <a:spcBef>
                  <a:spcPct val="0"/>
                </a:spcBef>
              </a:pPr>
              <a:r>
                <a:rPr lang="en-US" sz="1900" u="none">
                  <a:solidFill>
                    <a:srgbClr val="000000"/>
                  </a:solidFill>
                  <a:latin typeface="Montserrat"/>
                </a:rPr>
                <a:t>Presentations are communication tools that can be used as demonstrations, lectures, speeches, reports, and more. It is mostly presented before an audience. </a:t>
              </a:r>
            </a:p>
          </p:txBody>
        </p:sp>
      </p:grp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D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704969" y="2210883"/>
            <a:ext cx="5801458" cy="5865235"/>
            <a:chOff x="0" y="0"/>
            <a:chExt cx="7735277" cy="7820313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159239" y="-142875"/>
              <a:ext cx="7416800" cy="169932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10733"/>
                </a:lnSpc>
                <a:spcBef>
                  <a:spcPct val="0"/>
                </a:spcBef>
              </a:pPr>
              <a:r>
                <a:rPr lang="en-US" sz="7666" u="none">
                  <a:solidFill>
                    <a:srgbClr val="000000"/>
                  </a:solidFill>
                  <a:latin typeface="Cormorant Garamond Bold"/>
                </a:rPr>
                <a:t>Contact Us</a:t>
              </a: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0" y="2607623"/>
              <a:ext cx="7735277" cy="4182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660"/>
                </a:lnSpc>
                <a:spcBef>
                  <a:spcPct val="0"/>
                </a:spcBef>
              </a:pPr>
              <a:r>
                <a:rPr lang="en-US" sz="1900" u="none">
                  <a:solidFill>
                    <a:srgbClr val="000000"/>
                  </a:solidFill>
                  <a:latin typeface="Montserrat"/>
                </a:rPr>
                <a:t>123 Anywhere St., Any City,ST 12345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605669" y="3841786"/>
              <a:ext cx="6523939" cy="4182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660"/>
                </a:lnSpc>
                <a:spcBef>
                  <a:spcPct val="0"/>
                </a:spcBef>
              </a:pPr>
              <a:r>
                <a:rPr lang="en-US" sz="1900" u="none">
                  <a:solidFill>
                    <a:srgbClr val="000000"/>
                  </a:solidFill>
                  <a:latin typeface="Montserrat"/>
                </a:rPr>
                <a:t>123-456-7890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605669" y="5026532"/>
              <a:ext cx="6523939" cy="4182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660"/>
                </a:lnSpc>
                <a:spcBef>
                  <a:spcPct val="0"/>
                </a:spcBef>
              </a:pPr>
              <a:r>
                <a:rPr lang="en-US" sz="1900" u="none">
                  <a:solidFill>
                    <a:srgbClr val="000000"/>
                  </a:solidFill>
                  <a:latin typeface="Montserrat"/>
                </a:rPr>
                <a:t>hello@reallygreatsite.com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605669" y="7402060"/>
              <a:ext cx="6523939" cy="4182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660"/>
                </a:lnSpc>
                <a:spcBef>
                  <a:spcPct val="0"/>
                </a:spcBef>
              </a:pPr>
              <a:r>
                <a:rPr lang="en-US" sz="1900" u="none">
                  <a:solidFill>
                    <a:srgbClr val="000000"/>
                  </a:solidFill>
                  <a:latin typeface="Montserrat"/>
                </a:rPr>
                <a:t>reallygreatsite.com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605669" y="6196324"/>
              <a:ext cx="6523939" cy="4182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660"/>
                </a:lnSpc>
                <a:spcBef>
                  <a:spcPct val="0"/>
                </a:spcBef>
              </a:pPr>
              <a:r>
                <a:rPr lang="en-US" sz="1900" u="none">
                  <a:solidFill>
                    <a:srgbClr val="000000"/>
                  </a:solidFill>
                  <a:latin typeface="Montserrat"/>
                </a:rPr>
                <a:t>@reallygreatsite</a:t>
              </a:r>
            </a:p>
          </p:txBody>
        </p:sp>
      </p:grpSp>
      <p:pic>
        <p:nvPicPr>
          <p:cNvPr name="Picture 9" id="9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0" y="0"/>
            <a:ext cx="6853714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1E6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3664" t="0" r="3664" b="0"/>
          <a:stretch>
            <a:fillRect/>
          </a:stretch>
        </p:blipFill>
        <p:spPr>
          <a:xfrm flipH="false" flipV="false" rot="0">
            <a:off x="0" y="0"/>
            <a:ext cx="6363282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7213" t="0" r="0" b="0"/>
          <a:stretch>
            <a:fillRect/>
          </a:stretch>
        </p:blipFill>
        <p:spPr>
          <a:xfrm flipH="false" flipV="false" rot="0">
            <a:off x="15106359" y="0"/>
            <a:ext cx="6363282" cy="10287000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6719906" y="1084906"/>
            <a:ext cx="8029829" cy="26722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733"/>
              </a:lnSpc>
              <a:spcBef>
                <a:spcPct val="0"/>
              </a:spcBef>
            </a:pPr>
            <a:r>
              <a:rPr lang="en-US" sz="7666" u="none">
                <a:solidFill>
                  <a:srgbClr val="000000"/>
                </a:solidFill>
                <a:latin typeface="Cormorant Garamond Bold"/>
              </a:rPr>
              <a:t>Fonts In this Presentation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7422747" y="4554486"/>
            <a:ext cx="6624147" cy="1251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040"/>
              </a:lnSpc>
              <a:spcBef>
                <a:spcPct val="0"/>
              </a:spcBef>
            </a:pPr>
            <a:r>
              <a:rPr lang="en-US" sz="3600" u="none">
                <a:solidFill>
                  <a:srgbClr val="000000"/>
                </a:solidFill>
                <a:latin typeface="Cormorant Garamond Light Italics"/>
              </a:rPr>
              <a:t>This presentation template uses the following free fonts: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7273660" y="6326158"/>
            <a:ext cx="6922322" cy="989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660"/>
              </a:lnSpc>
              <a:spcBef>
                <a:spcPct val="0"/>
              </a:spcBef>
            </a:pPr>
            <a:r>
              <a:rPr lang="en-US" sz="1900" u="none">
                <a:solidFill>
                  <a:srgbClr val="000000"/>
                </a:solidFill>
                <a:latin typeface="Montserrat"/>
              </a:rPr>
              <a:t>Titles: Cormorant Garamond Bold</a:t>
            </a:r>
          </a:p>
          <a:p>
            <a:pPr algn="ctr" marL="0" indent="0" lvl="0">
              <a:lnSpc>
                <a:spcPts val="2660"/>
              </a:lnSpc>
              <a:spcBef>
                <a:spcPct val="0"/>
              </a:spcBef>
            </a:pPr>
            <a:r>
              <a:rPr lang="en-US" sz="1900" u="none">
                <a:solidFill>
                  <a:srgbClr val="000000"/>
                </a:solidFill>
                <a:latin typeface="Montserrat"/>
              </a:rPr>
              <a:t>Headers: Cormorant Garamond Light</a:t>
            </a:r>
          </a:p>
          <a:p>
            <a:pPr algn="ctr" marL="0" indent="0" lvl="0">
              <a:lnSpc>
                <a:spcPts val="2660"/>
              </a:lnSpc>
              <a:spcBef>
                <a:spcPct val="0"/>
              </a:spcBef>
            </a:pPr>
            <a:r>
              <a:rPr lang="en-US" sz="1900" u="none">
                <a:solidFill>
                  <a:srgbClr val="000000"/>
                </a:solidFill>
                <a:latin typeface="Montserrat"/>
              </a:rPr>
              <a:t>Body Copy: Montserrat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996783" y="7773298"/>
            <a:ext cx="7476075" cy="1251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040"/>
              </a:lnSpc>
              <a:spcBef>
                <a:spcPct val="0"/>
              </a:spcBef>
            </a:pPr>
            <a:r>
              <a:rPr lang="en-US" sz="3600" u="none">
                <a:solidFill>
                  <a:srgbClr val="000000"/>
                </a:solidFill>
                <a:latin typeface="Cormorant Garamond Light Italics"/>
              </a:rPr>
              <a:t>You can find these fonts online too.</a:t>
            </a:r>
          </a:p>
          <a:p>
            <a:pPr algn="ctr" marL="0" indent="0" lvl="0">
              <a:lnSpc>
                <a:spcPts val="5040"/>
              </a:lnSpc>
              <a:spcBef>
                <a:spcPct val="0"/>
              </a:spcBef>
            </a:pPr>
            <a:r>
              <a:rPr lang="en-US" sz="3600" u="none">
                <a:solidFill>
                  <a:srgbClr val="000000"/>
                </a:solidFill>
                <a:latin typeface="Cormorant Garamond Light Italics"/>
              </a:rPr>
              <a:t>Happy designing! 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D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31" t="0" r="31" b="0"/>
          <a:stretch>
            <a:fillRect/>
          </a:stretch>
        </p:blipFill>
        <p:spPr>
          <a:xfrm flipH="false" flipV="false" rot="0">
            <a:off x="12805029" y="1028700"/>
            <a:ext cx="5482971" cy="82296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3250635" y="2366808"/>
            <a:ext cx="8293825" cy="5785063"/>
            <a:chOff x="0" y="0"/>
            <a:chExt cx="11058434" cy="7713418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681542" y="-142875"/>
              <a:ext cx="9695349" cy="169932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10733"/>
                </a:lnSpc>
                <a:spcBef>
                  <a:spcPct val="0"/>
                </a:spcBef>
              </a:pPr>
              <a:r>
                <a:rPr lang="en-US" sz="7666" u="none">
                  <a:solidFill>
                    <a:srgbClr val="000000"/>
                  </a:solidFill>
                  <a:latin typeface="Cormorant Garamond Bold"/>
                </a:rPr>
                <a:t>Credits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2708979"/>
              <a:ext cx="11058434" cy="164655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5040"/>
                </a:lnSpc>
                <a:spcBef>
                  <a:spcPct val="0"/>
                </a:spcBef>
              </a:pPr>
              <a:r>
                <a:rPr lang="en-US" sz="3600" u="none">
                  <a:solidFill>
                    <a:srgbClr val="000000"/>
                  </a:solidFill>
                  <a:latin typeface="Cormorant Garamond Light Italics"/>
                </a:rPr>
                <a:t>This presentation template is free for everyone to use thanks to the following: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681542" y="5219985"/>
              <a:ext cx="9695349" cy="8627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660"/>
                </a:lnSpc>
                <a:spcBef>
                  <a:spcPct val="0"/>
                </a:spcBef>
              </a:pPr>
              <a:r>
                <a:rPr lang="en-US" sz="1900" u="none">
                  <a:solidFill>
                    <a:srgbClr val="000000"/>
                  </a:solidFill>
                  <a:latin typeface="Montserrat"/>
                </a:rPr>
                <a:t>SlidesCarnival for the presentation template</a:t>
              </a:r>
            </a:p>
            <a:p>
              <a:pPr algn="ctr" marL="0" indent="0" lvl="0">
                <a:lnSpc>
                  <a:spcPts val="2660"/>
                </a:lnSpc>
                <a:spcBef>
                  <a:spcPct val="0"/>
                </a:spcBef>
              </a:pPr>
              <a:r>
                <a:rPr lang="en-US" sz="1900" u="none">
                  <a:solidFill>
                    <a:srgbClr val="000000"/>
                  </a:solidFill>
                  <a:latin typeface="Montserrat"/>
                </a:rPr>
                <a:t>Pexels for the photos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681542" y="6917763"/>
              <a:ext cx="9695349" cy="79565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5040"/>
                </a:lnSpc>
                <a:spcBef>
                  <a:spcPct val="0"/>
                </a:spcBef>
              </a:pPr>
              <a:r>
                <a:rPr lang="en-US" sz="3600" u="none">
                  <a:solidFill>
                    <a:srgbClr val="000000"/>
                  </a:solidFill>
                  <a:latin typeface="Cormorant Garamond Light Italics"/>
                </a:rPr>
                <a:t>Happy designing! </a:t>
              </a:r>
            </a:p>
          </p:txBody>
        </p:sp>
      </p:grpSp>
      <p:pic>
        <p:nvPicPr>
          <p:cNvPr name="Picture 8" id="8"/>
          <p:cNvPicPr>
            <a:picLocks noChangeAspect="true"/>
          </p:cNvPicPr>
          <p:nvPr/>
        </p:nvPicPr>
        <p:blipFill>
          <a:blip r:embed="rId3"/>
          <a:srcRect l="26958" t="0" r="26958" b="0"/>
          <a:stretch>
            <a:fillRect/>
          </a:stretch>
        </p:blipFill>
        <p:spPr>
          <a:xfrm flipH="false" flipV="false" rot="0">
            <a:off x="0" y="1760537"/>
            <a:ext cx="2447532" cy="676592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1E6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978412" y="1471803"/>
            <a:ext cx="5538265" cy="40343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10733"/>
              </a:lnSpc>
              <a:spcBef>
                <a:spcPct val="0"/>
              </a:spcBef>
            </a:pPr>
            <a:r>
              <a:rPr lang="en-US" sz="7666" u="none">
                <a:solidFill>
                  <a:srgbClr val="000000"/>
                </a:solidFill>
                <a:latin typeface="Cormorant Garamond Bold"/>
              </a:rPr>
              <a:t>Icons</a:t>
            </a:r>
          </a:p>
          <a:p>
            <a:pPr algn="just" marL="0" indent="0" lvl="0">
              <a:lnSpc>
                <a:spcPts val="10733"/>
              </a:lnSpc>
              <a:spcBef>
                <a:spcPct val="0"/>
              </a:spcBef>
            </a:pPr>
            <a:r>
              <a:rPr lang="en-US" sz="7666" u="none">
                <a:solidFill>
                  <a:srgbClr val="000000"/>
                </a:solidFill>
                <a:latin typeface="Cormorant Garamond Bold"/>
              </a:rPr>
              <a:t>Resource Page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28700" y="6998110"/>
            <a:ext cx="5243646" cy="16567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660"/>
              </a:lnSpc>
              <a:spcBef>
                <a:spcPct val="0"/>
              </a:spcBef>
            </a:pPr>
            <a:r>
              <a:rPr lang="en-US" sz="1900" u="none">
                <a:solidFill>
                  <a:srgbClr val="000000"/>
                </a:solidFill>
                <a:latin typeface="Montserrat"/>
              </a:rPr>
              <a:t>Use these design resources in your Canva Presentation. Happy designing! </a:t>
            </a:r>
          </a:p>
          <a:p>
            <a:pPr algn="just" marL="0" indent="0" lvl="0">
              <a:lnSpc>
                <a:spcPts val="2660"/>
              </a:lnSpc>
              <a:spcBef>
                <a:spcPct val="0"/>
              </a:spcBef>
            </a:pPr>
          </a:p>
          <a:p>
            <a:pPr algn="just" marL="0" indent="0" lvl="0">
              <a:lnSpc>
                <a:spcPts val="2660"/>
              </a:lnSpc>
              <a:spcBef>
                <a:spcPct val="0"/>
              </a:spcBef>
            </a:pPr>
            <a:r>
              <a:rPr lang="en-US" sz="1900" u="none">
                <a:solidFill>
                  <a:srgbClr val="000000"/>
                </a:solidFill>
                <a:latin typeface="Montserrat"/>
              </a:rPr>
              <a:t>Don't forget to delete this page</a:t>
            </a:r>
          </a:p>
          <a:p>
            <a:pPr algn="just" marL="0" indent="0" lvl="0">
              <a:lnSpc>
                <a:spcPts val="2660"/>
              </a:lnSpc>
              <a:spcBef>
                <a:spcPct val="0"/>
              </a:spcBef>
            </a:pPr>
            <a:r>
              <a:rPr lang="en-US" sz="1900" u="none">
                <a:solidFill>
                  <a:srgbClr val="000000"/>
                </a:solidFill>
                <a:latin typeface="Montserrat"/>
              </a:rPr>
              <a:t>before presenting. </a:t>
            </a:r>
          </a:p>
        </p:txBody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926377" y="1614678"/>
            <a:ext cx="847097" cy="728504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6571263" y="1614678"/>
            <a:ext cx="602067" cy="832001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598989" y="1658998"/>
            <a:ext cx="496024" cy="743360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304503" y="1658998"/>
            <a:ext cx="822632" cy="74336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089288" y="1658998"/>
            <a:ext cx="743360" cy="74336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1600413" y="1666427"/>
            <a:ext cx="1017021" cy="625006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245328" y="1614678"/>
            <a:ext cx="832001" cy="832001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549184" y="1614678"/>
            <a:ext cx="579376" cy="832001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874300" y="3163119"/>
            <a:ext cx="730649" cy="832001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6287979" y="3314071"/>
            <a:ext cx="964649" cy="573528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077609" y="3207439"/>
            <a:ext cx="743360" cy="743360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926377" y="3207439"/>
            <a:ext cx="743360" cy="743360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2605451" y="3185395"/>
            <a:ext cx="824947" cy="787449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245654" y="3163119"/>
            <a:ext cx="825951" cy="832001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1487882" y="3154944"/>
            <a:ext cx="688944" cy="840176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068417" y="3207439"/>
            <a:ext cx="782500" cy="786791"/>
          </a:xfrm>
          <a:prstGeom prst="rect">
            <a:avLst/>
          </a:prstGeom>
        </p:spPr>
      </p:pic>
      <p:pic>
        <p:nvPicPr>
          <p:cNvPr name="Picture 20" id="20"/>
          <p:cNvPicPr>
            <a:picLocks noChangeAspect="true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984777" y="4692153"/>
            <a:ext cx="671652" cy="832001"/>
          </a:xfrm>
          <a:prstGeom prst="rect">
            <a:avLst/>
          </a:prstGeom>
        </p:spPr>
      </p:pic>
      <p:pic>
        <p:nvPicPr>
          <p:cNvPr name="Picture 21" id="21"/>
          <p:cNvPicPr>
            <a:picLocks noChangeAspect="true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537503" y="4692153"/>
            <a:ext cx="904349" cy="832001"/>
          </a:xfrm>
          <a:prstGeom prst="rect">
            <a:avLst/>
          </a:prstGeom>
        </p:spPr>
      </p:pic>
      <p:pic>
        <p:nvPicPr>
          <p:cNvPr name="Picture 22" id="22"/>
          <p:cNvPicPr>
            <a:picLocks noChangeAspect="true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6255210" y="4880831"/>
            <a:ext cx="950796" cy="546276"/>
          </a:xfrm>
          <a:prstGeom prst="rect">
            <a:avLst/>
          </a:prstGeom>
        </p:spPr>
      </p:pic>
      <p:pic>
        <p:nvPicPr>
          <p:cNvPr name="Picture 23" id="23"/>
          <p:cNvPicPr>
            <a:picLocks noChangeAspect="true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805931" y="4692153"/>
            <a:ext cx="832001" cy="832001"/>
          </a:xfrm>
          <a:prstGeom prst="rect">
            <a:avLst/>
          </a:prstGeom>
        </p:spPr>
      </p:pic>
      <p:pic>
        <p:nvPicPr>
          <p:cNvPr name="Picture 24" id="24"/>
          <p:cNvPicPr>
            <a:picLocks noChangeAspect="true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926377" y="4692153"/>
            <a:ext cx="967444" cy="832001"/>
          </a:xfrm>
          <a:prstGeom prst="rect">
            <a:avLst/>
          </a:prstGeom>
        </p:spPr>
      </p:pic>
      <p:pic>
        <p:nvPicPr>
          <p:cNvPr name="Picture 25" id="25"/>
          <p:cNvPicPr>
            <a:picLocks noChangeAspect="true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2082502" y="4692153"/>
            <a:ext cx="830489" cy="832001"/>
          </a:xfrm>
          <a:prstGeom prst="rect">
            <a:avLst/>
          </a:prstGeom>
        </p:spPr>
      </p:pic>
      <p:pic>
        <p:nvPicPr>
          <p:cNvPr name="Picture 26" id="26"/>
          <p:cNvPicPr>
            <a:picLocks noChangeAspect="true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433875" y="4692153"/>
            <a:ext cx="832001" cy="832001"/>
          </a:xfrm>
          <a:prstGeom prst="rect">
            <a:avLst/>
          </a:prstGeom>
        </p:spPr>
      </p:pic>
      <p:pic>
        <p:nvPicPr>
          <p:cNvPr name="Picture 27" id="27"/>
          <p:cNvPicPr>
            <a:picLocks noChangeAspect="true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989323" y="6244058"/>
            <a:ext cx="911831" cy="719517"/>
          </a:xfrm>
          <a:prstGeom prst="rect">
            <a:avLst/>
          </a:prstGeom>
        </p:spPr>
      </p:pic>
      <p:pic>
        <p:nvPicPr>
          <p:cNvPr name="Picture 28" id="28"/>
          <p:cNvPicPr>
            <a:picLocks noChangeAspect="true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2591738" y="6277873"/>
            <a:ext cx="940385" cy="565941"/>
          </a:xfrm>
          <a:prstGeom prst="rect">
            <a:avLst/>
          </a:prstGeom>
        </p:spPr>
      </p:pic>
      <p:pic>
        <p:nvPicPr>
          <p:cNvPr name="Picture 29" id="29"/>
          <p:cNvPicPr>
            <a:picLocks noChangeAspect="true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377634" y="6191422"/>
            <a:ext cx="773802" cy="824789"/>
          </a:xfrm>
          <a:prstGeom prst="rect">
            <a:avLst/>
          </a:prstGeom>
        </p:spPr>
      </p:pic>
      <p:pic>
        <p:nvPicPr>
          <p:cNvPr name="Picture 30" id="30"/>
          <p:cNvPicPr>
            <a:picLocks noChangeAspect="true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1608636" y="6201084"/>
            <a:ext cx="525902" cy="719517"/>
          </a:xfrm>
          <a:prstGeom prst="rect">
            <a:avLst/>
          </a:prstGeom>
        </p:spPr>
      </p:pic>
      <p:pic>
        <p:nvPicPr>
          <p:cNvPr name="Picture 31" id="31"/>
          <p:cNvPicPr>
            <a:picLocks noChangeAspect="true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316732" y="6191422"/>
            <a:ext cx="601346" cy="824789"/>
          </a:xfrm>
          <a:prstGeom prst="rect">
            <a:avLst/>
          </a:prstGeom>
        </p:spPr>
      </p:pic>
      <p:pic>
        <p:nvPicPr>
          <p:cNvPr name="Picture 32" id="32"/>
          <p:cNvPicPr>
            <a:picLocks noChangeAspect="true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6539783" y="6244058"/>
            <a:ext cx="719517" cy="719517"/>
          </a:xfrm>
          <a:prstGeom prst="rect">
            <a:avLst/>
          </a:prstGeom>
        </p:spPr>
      </p:pic>
      <p:pic>
        <p:nvPicPr>
          <p:cNvPr name="Picture 33" id="33"/>
          <p:cNvPicPr>
            <a:picLocks noChangeAspect="true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361887" y="6244058"/>
            <a:ext cx="719517" cy="719517"/>
          </a:xfrm>
          <a:prstGeom prst="rect">
            <a:avLst/>
          </a:prstGeom>
        </p:spPr>
      </p:pic>
      <p:pic>
        <p:nvPicPr>
          <p:cNvPr name="Picture 34" id="34"/>
          <p:cNvPicPr>
            <a:picLocks noChangeAspect="true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926377" y="6144842"/>
            <a:ext cx="931977" cy="832001"/>
          </a:xfrm>
          <a:prstGeom prst="rect">
            <a:avLst/>
          </a:prstGeom>
        </p:spPr>
      </p:pic>
      <p:pic>
        <p:nvPicPr>
          <p:cNvPr name="Picture 35" id="35"/>
          <p:cNvPicPr>
            <a:picLocks noChangeAspect="true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6362865" y="7784696"/>
            <a:ext cx="712289" cy="814467"/>
          </a:xfrm>
          <a:prstGeom prst="rect">
            <a:avLst/>
          </a:prstGeom>
        </p:spPr>
      </p:pic>
      <p:pic>
        <p:nvPicPr>
          <p:cNvPr name="Picture 36" id="36"/>
          <p:cNvPicPr>
            <a:picLocks noChangeAspect="true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952874" y="7891790"/>
            <a:ext cx="857541" cy="600279"/>
          </a:xfrm>
          <a:prstGeom prst="rect">
            <a:avLst/>
          </a:prstGeom>
        </p:spPr>
      </p:pic>
      <p:pic>
        <p:nvPicPr>
          <p:cNvPr name="Picture 37" id="37"/>
          <p:cNvPicPr>
            <a:picLocks noChangeAspect="true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659222" y="7891790"/>
            <a:ext cx="733674" cy="600279"/>
          </a:xfrm>
          <a:prstGeom prst="rect">
            <a:avLst/>
          </a:prstGeom>
        </p:spPr>
      </p:pic>
      <p:pic>
        <p:nvPicPr>
          <p:cNvPr name="Picture 38" id="38"/>
          <p:cNvPicPr>
            <a:picLocks noChangeAspect="true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1543847" y="7784696"/>
            <a:ext cx="410195" cy="814467"/>
          </a:xfrm>
          <a:prstGeom prst="rect">
            <a:avLst/>
          </a:prstGeom>
        </p:spPr>
      </p:pic>
      <p:pic>
        <p:nvPicPr>
          <p:cNvPr name="Picture 39" id="39"/>
          <p:cNvPicPr>
            <a:picLocks noChangeAspect="true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2506493" y="7891790"/>
            <a:ext cx="600279" cy="600279"/>
          </a:xfrm>
          <a:prstGeom prst="rect">
            <a:avLst/>
          </a:prstGeom>
        </p:spPr>
      </p:pic>
      <p:pic>
        <p:nvPicPr>
          <p:cNvPr name="Picture 40" id="40"/>
          <p:cNvPicPr>
            <a:picLocks noChangeAspect="true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920339" y="7711536"/>
            <a:ext cx="517077" cy="960786"/>
          </a:xfrm>
          <a:prstGeom prst="rect">
            <a:avLst/>
          </a:prstGeom>
        </p:spPr>
      </p:pic>
      <p:pic>
        <p:nvPicPr>
          <p:cNvPr name="Picture 41" id="41"/>
          <p:cNvPicPr>
            <a:picLocks noChangeAspect="true"/>
          </p:cNvPicPr>
          <p:nvPr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8991372" y="7711536"/>
            <a:ext cx="744172" cy="960786"/>
          </a:xfrm>
          <a:prstGeom prst="rect">
            <a:avLst/>
          </a:prstGeom>
        </p:spPr>
      </p:pic>
      <p:pic>
        <p:nvPicPr>
          <p:cNvPr name="Picture 42" id="42"/>
          <p:cNvPicPr>
            <a:picLocks noChangeAspect="true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287994" y="7784696"/>
            <a:ext cx="703404" cy="814467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812" r="0" b="7812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4816593" cy="2709333"/>
          </a:xfrm>
        </p:grpSpPr>
        <p:sp>
          <p:nvSpPr>
            <p:cNvPr name="Freeform 4" id="4"/>
            <p:cNvSpPr/>
            <p:nvPr/>
          </p:nvSpPr>
          <p:spPr>
            <a:xfrm flipH="false" flipV="false">
              <a:off x="0" y="0"/>
              <a:ext cx="4816592" cy="2709333"/>
            </a:xfrm>
            <a:custGeom>
              <a:avLst/>
              <a:gdLst/>
              <a:ahLst/>
              <a:cxnLst/>
              <a:rect r="r" b="b" t="t" l="l"/>
              <a:pathLst>
                <a:path h="27093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EDED">
                <a:alpha val="69804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3341371" y="1289752"/>
            <a:ext cx="11605258" cy="7707497"/>
            <a:chOff x="0" y="0"/>
            <a:chExt cx="15473677" cy="10276662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0" y="2539608"/>
              <a:ext cx="15473677" cy="351542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10733"/>
                </a:lnSpc>
                <a:spcBef>
                  <a:spcPct val="0"/>
                </a:spcBef>
              </a:pPr>
              <a:r>
                <a:rPr lang="en-US" sz="7666" u="none">
                  <a:solidFill>
                    <a:srgbClr val="000000"/>
                  </a:solidFill>
                  <a:latin typeface="Cormorant Garamond Bold"/>
                </a:rPr>
                <a:t>Free templates for all your presentation needs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3629224" y="6975636"/>
              <a:ext cx="8215229" cy="4182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660"/>
                </a:lnSpc>
                <a:spcBef>
                  <a:spcPct val="0"/>
                </a:spcBef>
              </a:pPr>
              <a:r>
                <a:rPr lang="en-US" sz="1900" u="none">
                  <a:solidFill>
                    <a:srgbClr val="000000"/>
                  </a:solidFill>
                  <a:latin typeface="Montserrat"/>
                </a:rPr>
                <a:t>For PowerPoint, Google Slides, and Canva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3629224" y="7936560"/>
              <a:ext cx="8215229" cy="4182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660"/>
                </a:lnSpc>
                <a:spcBef>
                  <a:spcPct val="0"/>
                </a:spcBef>
              </a:pPr>
              <a:r>
                <a:rPr lang="en-US" sz="1900" u="none">
                  <a:solidFill>
                    <a:srgbClr val="000000"/>
                  </a:solidFill>
                  <a:latin typeface="Montserrat"/>
                </a:rPr>
                <a:t>100% free for personal or commercial use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3629224" y="8897485"/>
              <a:ext cx="8215229" cy="4182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660"/>
                </a:lnSpc>
                <a:spcBef>
                  <a:spcPct val="0"/>
                </a:spcBef>
              </a:pPr>
              <a:r>
                <a:rPr lang="en-US" sz="1900" u="none">
                  <a:solidFill>
                    <a:srgbClr val="000000"/>
                  </a:solidFill>
                  <a:latin typeface="Montserrat"/>
                </a:rPr>
                <a:t>Ready to use, professional, and customizable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3629224" y="9858409"/>
              <a:ext cx="8215229" cy="4182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660"/>
                </a:lnSpc>
                <a:spcBef>
                  <a:spcPct val="0"/>
                </a:spcBef>
              </a:pPr>
              <a:r>
                <a:rPr lang="en-US" sz="1900" u="none">
                  <a:solidFill>
                    <a:srgbClr val="000000"/>
                  </a:solidFill>
                  <a:latin typeface="Montserrat"/>
                </a:rPr>
                <a:t>Blow your audience away with attractive visuals</a:t>
              </a:r>
            </a:p>
          </p:txBody>
        </p:sp>
        <p:pic>
          <p:nvPicPr>
            <p:cNvPr name="Picture 12" id="12"/>
            <p:cNvPicPr>
              <a:picLocks noChangeAspect="true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0">
              <a:off x="3988464" y="0"/>
              <a:ext cx="6841265" cy="172378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786" r="0" b="7786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4816593" cy="2709333"/>
          </a:xfrm>
        </p:grpSpPr>
        <p:sp>
          <p:nvSpPr>
            <p:cNvPr name="Freeform 4" id="4"/>
            <p:cNvSpPr/>
            <p:nvPr/>
          </p:nvSpPr>
          <p:spPr>
            <a:xfrm flipH="false" flipV="false">
              <a:off x="0" y="0"/>
              <a:ext cx="4816592" cy="2709333"/>
            </a:xfrm>
            <a:custGeom>
              <a:avLst/>
              <a:gdLst/>
              <a:ahLst/>
              <a:cxnLst/>
              <a:rect r="r" b="b" t="t" l="l"/>
              <a:pathLst>
                <a:path h="27093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EDED">
                <a:alpha val="56863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597719" y="3907790"/>
            <a:ext cx="4036065" cy="4791286"/>
            <a:chOff x="0" y="0"/>
            <a:chExt cx="1062997" cy="1261903"/>
          </a:xfrm>
        </p:grpSpPr>
        <p:sp>
          <p:nvSpPr>
            <p:cNvPr name="Freeform 7" id="7"/>
            <p:cNvSpPr/>
            <p:nvPr/>
          </p:nvSpPr>
          <p:spPr>
            <a:xfrm flipH="false" flipV="false">
              <a:off x="0" y="0"/>
              <a:ext cx="1062997" cy="1261903"/>
            </a:xfrm>
            <a:custGeom>
              <a:avLst/>
              <a:gdLst/>
              <a:ahLst/>
              <a:cxnLst/>
              <a:rect r="r" b="b" t="t" l="l"/>
              <a:pathLst>
                <a:path h="1261903" w="1062997">
                  <a:moveTo>
                    <a:pt x="0" y="0"/>
                  </a:moveTo>
                  <a:lnTo>
                    <a:pt x="1062997" y="0"/>
                  </a:lnTo>
                  <a:lnTo>
                    <a:pt x="1062997" y="1261903"/>
                  </a:lnTo>
                  <a:lnTo>
                    <a:pt x="0" y="1261903"/>
                  </a:lnTo>
                  <a:close/>
                </a:path>
              </a:pathLst>
            </a:custGeom>
            <a:solidFill>
              <a:srgbClr val="FFEDED">
                <a:alpha val="55686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7125967" y="3907790"/>
            <a:ext cx="4036065" cy="4791286"/>
            <a:chOff x="0" y="0"/>
            <a:chExt cx="1062997" cy="1261903"/>
          </a:xfrm>
        </p:grpSpPr>
        <p:sp>
          <p:nvSpPr>
            <p:cNvPr name="Freeform 10" id="10"/>
            <p:cNvSpPr/>
            <p:nvPr/>
          </p:nvSpPr>
          <p:spPr>
            <a:xfrm flipH="false" flipV="false">
              <a:off x="0" y="0"/>
              <a:ext cx="1062997" cy="1261903"/>
            </a:xfrm>
            <a:custGeom>
              <a:avLst/>
              <a:gdLst/>
              <a:ahLst/>
              <a:cxnLst/>
              <a:rect r="r" b="b" t="t" l="l"/>
              <a:pathLst>
                <a:path h="1261903" w="1062997">
                  <a:moveTo>
                    <a:pt x="0" y="0"/>
                  </a:moveTo>
                  <a:lnTo>
                    <a:pt x="1062997" y="0"/>
                  </a:lnTo>
                  <a:lnTo>
                    <a:pt x="1062997" y="1261903"/>
                  </a:lnTo>
                  <a:lnTo>
                    <a:pt x="0" y="1261903"/>
                  </a:lnTo>
                  <a:close/>
                </a:path>
              </a:pathLst>
            </a:custGeom>
            <a:solidFill>
              <a:srgbClr val="FFEDED">
                <a:alpha val="55686"/>
              </a:srgbClr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2550830" y="3907790"/>
            <a:ext cx="4036065" cy="4791286"/>
            <a:chOff x="0" y="0"/>
            <a:chExt cx="1062997" cy="1261903"/>
          </a:xfrm>
        </p:grpSpPr>
        <p:sp>
          <p:nvSpPr>
            <p:cNvPr name="Freeform 13" id="13"/>
            <p:cNvSpPr/>
            <p:nvPr/>
          </p:nvSpPr>
          <p:spPr>
            <a:xfrm flipH="false" flipV="false">
              <a:off x="0" y="0"/>
              <a:ext cx="1062997" cy="1261903"/>
            </a:xfrm>
            <a:custGeom>
              <a:avLst/>
              <a:gdLst/>
              <a:ahLst/>
              <a:cxnLst/>
              <a:rect r="r" b="b" t="t" l="l"/>
              <a:pathLst>
                <a:path h="1261903" w="1062997">
                  <a:moveTo>
                    <a:pt x="0" y="0"/>
                  </a:moveTo>
                  <a:lnTo>
                    <a:pt x="1062997" y="0"/>
                  </a:lnTo>
                  <a:lnTo>
                    <a:pt x="1062997" y="1261903"/>
                  </a:lnTo>
                  <a:lnTo>
                    <a:pt x="0" y="1261903"/>
                  </a:lnTo>
                  <a:close/>
                </a:path>
              </a:pathLst>
            </a:custGeom>
            <a:solidFill>
              <a:srgbClr val="FFEDED">
                <a:alpha val="55686"/>
              </a:srgbClr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7704958" y="4489026"/>
            <a:ext cx="2878084" cy="2625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000"/>
              </a:lnSpc>
              <a:spcBef>
                <a:spcPct val="0"/>
              </a:spcBef>
            </a:pPr>
            <a:r>
              <a:rPr lang="en-US" sz="5000" u="none">
                <a:solidFill>
                  <a:srgbClr val="000000"/>
                </a:solidFill>
                <a:latin typeface="Cormorant Garamond Bold"/>
              </a:rPr>
              <a:t>2.</a:t>
            </a:r>
          </a:p>
          <a:p>
            <a:pPr algn="ctr" marL="0" indent="0" lvl="0">
              <a:lnSpc>
                <a:spcPts val="7000"/>
              </a:lnSpc>
              <a:spcBef>
                <a:spcPct val="0"/>
              </a:spcBef>
            </a:pPr>
            <a:r>
              <a:rPr lang="en-US" sz="5000" u="none">
                <a:solidFill>
                  <a:srgbClr val="000000"/>
                </a:solidFill>
                <a:latin typeface="Cormorant Garamond Bold"/>
              </a:rPr>
              <a:t>Our Projects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7704958" y="7347455"/>
            <a:ext cx="2878084" cy="656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660"/>
              </a:lnSpc>
              <a:spcBef>
                <a:spcPct val="0"/>
              </a:spcBef>
            </a:pPr>
            <a:r>
              <a:rPr lang="en-US" sz="1900" u="none">
                <a:solidFill>
                  <a:srgbClr val="000000"/>
                </a:solidFill>
                <a:latin typeface="Montserrat"/>
              </a:rPr>
              <a:t>Elaborate on what you want to discuss. 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161425" y="4489026"/>
            <a:ext cx="2908655" cy="1739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000"/>
              </a:lnSpc>
              <a:spcBef>
                <a:spcPct val="0"/>
              </a:spcBef>
            </a:pPr>
            <a:r>
              <a:rPr lang="en-US" sz="5000" u="none">
                <a:solidFill>
                  <a:srgbClr val="000000"/>
                </a:solidFill>
                <a:latin typeface="Cormorant Garamond Bold"/>
              </a:rPr>
              <a:t>1.</a:t>
            </a:r>
          </a:p>
          <a:p>
            <a:pPr algn="ctr" marL="0" indent="0" lvl="0">
              <a:lnSpc>
                <a:spcPts val="7000"/>
              </a:lnSpc>
              <a:spcBef>
                <a:spcPct val="0"/>
              </a:spcBef>
            </a:pPr>
            <a:r>
              <a:rPr lang="en-US" sz="5000" u="none">
                <a:solidFill>
                  <a:srgbClr val="000000"/>
                </a:solidFill>
                <a:latin typeface="Cormorant Garamond Bold"/>
              </a:rPr>
              <a:t>About Us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161425" y="7347455"/>
            <a:ext cx="2908655" cy="656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660"/>
              </a:lnSpc>
              <a:spcBef>
                <a:spcPct val="0"/>
              </a:spcBef>
            </a:pPr>
            <a:r>
              <a:rPr lang="en-US" sz="1900" u="none">
                <a:solidFill>
                  <a:srgbClr val="000000"/>
                </a:solidFill>
                <a:latin typeface="Montserrat"/>
              </a:rPr>
              <a:t>Elaborate on what you want to discuss. 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2743557" y="4489026"/>
            <a:ext cx="3650612" cy="2625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000"/>
              </a:lnSpc>
              <a:spcBef>
                <a:spcPct val="0"/>
              </a:spcBef>
            </a:pPr>
            <a:r>
              <a:rPr lang="en-US" sz="5000" u="none">
                <a:solidFill>
                  <a:srgbClr val="000000"/>
                </a:solidFill>
                <a:latin typeface="Cormorant Garamond Bold"/>
              </a:rPr>
              <a:t>3.</a:t>
            </a:r>
          </a:p>
          <a:p>
            <a:pPr algn="ctr" marL="0" indent="0" lvl="0">
              <a:lnSpc>
                <a:spcPts val="7000"/>
              </a:lnSpc>
              <a:spcBef>
                <a:spcPct val="0"/>
              </a:spcBef>
            </a:pPr>
            <a:r>
              <a:rPr lang="en-US" sz="5000" u="none">
                <a:solidFill>
                  <a:srgbClr val="000000"/>
                </a:solidFill>
                <a:latin typeface="Cormorant Garamond Bold"/>
              </a:rPr>
              <a:t>Stats &amp; Numbers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3084328" y="7347455"/>
            <a:ext cx="2969070" cy="656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660"/>
              </a:lnSpc>
              <a:spcBef>
                <a:spcPct val="0"/>
              </a:spcBef>
            </a:pPr>
            <a:r>
              <a:rPr lang="en-US" sz="1900" u="none">
                <a:solidFill>
                  <a:srgbClr val="000000"/>
                </a:solidFill>
                <a:latin typeface="Montserrat"/>
              </a:rPr>
              <a:t>Elaborate on what you want to discuss. 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701105" y="1445049"/>
            <a:ext cx="14885791" cy="1310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733"/>
              </a:lnSpc>
              <a:spcBef>
                <a:spcPct val="0"/>
              </a:spcBef>
            </a:pPr>
            <a:r>
              <a:rPr lang="en-US" sz="7666" u="none">
                <a:solidFill>
                  <a:srgbClr val="000000"/>
                </a:solidFill>
                <a:latin typeface="Cormorant Garamond Bold"/>
              </a:rPr>
              <a:t>Table Of Contents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23748" r="0" b="38775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5664265" y="2279983"/>
            <a:ext cx="6959471" cy="5727034"/>
            <a:chOff x="0" y="0"/>
            <a:chExt cx="9279294" cy="7636046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9279294" cy="7636046"/>
              <a:chOff x="0" y="0"/>
              <a:chExt cx="1832947" cy="1508355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>
                <a:off x="0" y="0"/>
                <a:ext cx="1832947" cy="1508355"/>
              </a:xfrm>
              <a:custGeom>
                <a:avLst/>
                <a:gdLst/>
                <a:ahLst/>
                <a:cxnLst/>
                <a:rect r="r" b="b" t="t" l="l"/>
                <a:pathLst>
                  <a:path h="1508355" w="1832947">
                    <a:moveTo>
                      <a:pt x="0" y="0"/>
                    </a:moveTo>
                    <a:lnTo>
                      <a:pt x="1832947" y="0"/>
                    </a:lnTo>
                    <a:lnTo>
                      <a:pt x="1832947" y="1508355"/>
                    </a:lnTo>
                    <a:lnTo>
                      <a:pt x="0" y="1508355"/>
                    </a:lnTo>
                    <a:close/>
                  </a:path>
                </a:pathLst>
              </a:custGeom>
              <a:solidFill>
                <a:srgbClr val="FFEDED">
                  <a:alpha val="81961"/>
                </a:srgbClr>
              </a:solidFill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TextBox 7" id="7"/>
            <p:cNvSpPr txBox="true"/>
            <p:nvPr/>
          </p:nvSpPr>
          <p:spPr>
            <a:xfrm rot="0">
              <a:off x="1103744" y="599542"/>
              <a:ext cx="7071806" cy="168739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0733"/>
                </a:lnSpc>
                <a:spcBef>
                  <a:spcPct val="0"/>
                </a:spcBef>
              </a:pPr>
              <a:r>
                <a:rPr lang="en-US" sz="7666">
                  <a:solidFill>
                    <a:srgbClr val="000000"/>
                  </a:solidFill>
                  <a:latin typeface="Cormorant Garamond Bold"/>
                </a:rPr>
                <a:t>Introduction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1888113" y="5281119"/>
              <a:ext cx="5503069" cy="164655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040"/>
                </a:lnSpc>
                <a:spcBef>
                  <a:spcPct val="0"/>
                </a:spcBef>
              </a:pPr>
              <a:r>
                <a:rPr lang="en-US" sz="3600">
                  <a:solidFill>
                    <a:srgbClr val="000000"/>
                  </a:solidFill>
                  <a:latin typeface="Cormorant Garamond Light Italics"/>
                </a:rPr>
                <a:t>Elaborate on what you want to discuss.</a:t>
              </a:r>
              <a:r>
                <a:rPr lang="en-US" sz="3600">
                  <a:solidFill>
                    <a:srgbClr val="000000"/>
                  </a:solidFill>
                  <a:latin typeface="Cormorant Garamond Light Italics"/>
                </a:rPr>
                <a:t> </a:t>
              </a:r>
            </a:p>
          </p:txBody>
        </p:sp>
        <p:sp>
          <p:nvSpPr>
            <p:cNvPr name="AutoShape 9" id="9"/>
            <p:cNvSpPr/>
            <p:nvPr/>
          </p:nvSpPr>
          <p:spPr>
            <a:xfrm>
              <a:off x="4620597" y="3012377"/>
              <a:ext cx="19050" cy="1611291"/>
            </a:xfrm>
            <a:prstGeom prst="line">
              <a:avLst/>
            </a:prstGeom>
            <a:ln cap="flat" w="38100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1E6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851191" y="-1543050"/>
            <a:ext cx="13436809" cy="11830050"/>
            <a:chOff x="0" y="0"/>
            <a:chExt cx="2123348" cy="1869440"/>
          </a:xfrm>
        </p:grpSpPr>
        <p:sp>
          <p:nvSpPr>
            <p:cNvPr name="Freeform 3" id="3"/>
            <p:cNvSpPr/>
            <p:nvPr/>
          </p:nvSpPr>
          <p:spPr>
            <a:xfrm flipH="false" flipV="false">
              <a:off x="0" y="0"/>
              <a:ext cx="2123348" cy="1869440"/>
            </a:xfrm>
            <a:custGeom>
              <a:avLst/>
              <a:gdLst/>
              <a:ahLst/>
              <a:cxnLst/>
              <a:rect r="r" b="b" t="t" l="l"/>
              <a:pathLst>
                <a:path h="1869440" w="2123348">
                  <a:moveTo>
                    <a:pt x="0" y="0"/>
                  </a:moveTo>
                  <a:lnTo>
                    <a:pt x="2123348" y="0"/>
                  </a:lnTo>
                  <a:lnTo>
                    <a:pt x="2123348" y="1869440"/>
                  </a:lnTo>
                  <a:lnTo>
                    <a:pt x="0" y="1869440"/>
                  </a:lnTo>
                  <a:close/>
                </a:path>
              </a:pathLst>
            </a:custGeom>
            <a:solidFill>
              <a:srgbClr val="FFEDE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2"/>
          <a:srcRect l="0" t="0" r="0" b="11365"/>
          <a:stretch>
            <a:fillRect/>
          </a:stretch>
        </p:blipFill>
        <p:spPr>
          <a:xfrm flipH="false" flipV="false" rot="0">
            <a:off x="-355104" y="-2265844"/>
            <a:ext cx="9435803" cy="12552844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 rot="0">
            <a:off x="8961167" y="3422330"/>
            <a:ext cx="7760282" cy="3442340"/>
            <a:chOff x="0" y="0"/>
            <a:chExt cx="10347042" cy="4589787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0" y="-142875"/>
              <a:ext cx="10347042" cy="169932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10733"/>
                </a:lnSpc>
                <a:spcBef>
                  <a:spcPct val="0"/>
                </a:spcBef>
              </a:pPr>
              <a:r>
                <a:rPr lang="en-US" sz="7666">
                  <a:solidFill>
                    <a:srgbClr val="000000"/>
                  </a:solidFill>
                  <a:latin typeface="Cormorant Garamond Bold"/>
                </a:rPr>
                <a:t>Hello there!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2092332"/>
              <a:ext cx="10347042" cy="249745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5040"/>
                </a:lnSpc>
                <a:spcBef>
                  <a:spcPct val="0"/>
                </a:spcBef>
              </a:pPr>
              <a:r>
                <a:rPr lang="en-US" sz="3600">
                  <a:solidFill>
                    <a:srgbClr val="000000"/>
                  </a:solidFill>
                  <a:latin typeface="Cormorant Garamond Light Italics"/>
                </a:rPr>
                <a:t>I'm Rain, and I'll be sharing with you my beautiful ideas. Follow me at @reallygreatsite to learn more.</a:t>
              </a:r>
              <a:r>
                <a:rPr lang="en-US" sz="3600">
                  <a:solidFill>
                    <a:srgbClr val="000000"/>
                  </a:solidFill>
                  <a:latin typeface="Cormorant Garamond Light Italics"/>
                </a:rPr>
                <a:t> 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D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2805132" y="-1370193"/>
            <a:ext cx="5486400" cy="82296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27763" t="0" r="27763" b="0"/>
          <a:stretch>
            <a:fillRect/>
          </a:stretch>
        </p:blipFill>
        <p:spPr>
          <a:xfrm flipH="false" flipV="false" rot="0">
            <a:off x="9999897" y="3162087"/>
            <a:ext cx="5482971" cy="8229600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3256270" y="7436578"/>
            <a:ext cx="4584125" cy="613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040"/>
              </a:lnSpc>
              <a:spcBef>
                <a:spcPct val="0"/>
              </a:spcBef>
            </a:pPr>
            <a:r>
              <a:rPr lang="en-US" sz="3600" u="none">
                <a:solidFill>
                  <a:srgbClr val="000000"/>
                </a:solidFill>
                <a:latin typeface="Cormorant Garamond Light Italics"/>
              </a:rPr>
              <a:t>Mission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3256270" y="8367759"/>
            <a:ext cx="4584125" cy="323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660"/>
              </a:lnSpc>
              <a:spcBef>
                <a:spcPct val="0"/>
              </a:spcBef>
            </a:pPr>
            <a:r>
              <a:rPr lang="en-US" sz="1900" u="none">
                <a:solidFill>
                  <a:srgbClr val="000000"/>
                </a:solidFill>
                <a:latin typeface="Montserrat"/>
              </a:rPr>
              <a:t>Enter your grand vision statement!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449320" y="962025"/>
            <a:ext cx="4584125" cy="613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040"/>
              </a:lnSpc>
              <a:spcBef>
                <a:spcPct val="0"/>
              </a:spcBef>
            </a:pPr>
            <a:r>
              <a:rPr lang="en-US" sz="3600" u="none">
                <a:solidFill>
                  <a:srgbClr val="000000"/>
                </a:solidFill>
                <a:latin typeface="Cormorant Garamond Light Italics"/>
              </a:rPr>
              <a:t>Vision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449320" y="1893206"/>
            <a:ext cx="4584125" cy="323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660"/>
              </a:lnSpc>
              <a:spcBef>
                <a:spcPct val="0"/>
              </a:spcBef>
            </a:pPr>
            <a:r>
              <a:rPr lang="en-US" sz="1900" u="none">
                <a:solidFill>
                  <a:srgbClr val="000000"/>
                </a:solidFill>
                <a:latin typeface="Montserrat"/>
              </a:rPr>
              <a:t>Enter your grand vision statement!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1E6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572000" y="-1543050"/>
            <a:ext cx="9144000" cy="5143500"/>
            <a:chOff x="0" y="0"/>
            <a:chExt cx="1444978" cy="812800"/>
          </a:xfrm>
        </p:grpSpPr>
        <p:sp>
          <p:nvSpPr>
            <p:cNvPr name="Freeform 3" id="3"/>
            <p:cNvSpPr/>
            <p:nvPr/>
          </p:nvSpPr>
          <p:spPr>
            <a:xfrm flipH="false" flipV="false">
              <a:off x="0" y="0"/>
              <a:ext cx="1444978" cy="812800"/>
            </a:xfrm>
            <a:custGeom>
              <a:avLst/>
              <a:gdLst/>
              <a:ahLst/>
              <a:cxnLst/>
              <a:rect r="r" b="b" t="t" l="l"/>
              <a:pathLst>
                <a:path h="812800" w="1444978">
                  <a:moveTo>
                    <a:pt x="0" y="0"/>
                  </a:moveTo>
                  <a:lnTo>
                    <a:pt x="1444978" y="0"/>
                  </a:lnTo>
                  <a:lnTo>
                    <a:pt x="144497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EDE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5341929" y="0"/>
            <a:ext cx="7604141" cy="5973771"/>
            <a:chOff x="0" y="0"/>
            <a:chExt cx="10138855" cy="7965027"/>
          </a:xfrm>
        </p:grpSpPr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2"/>
            <a:srcRect l="0" t="44128" r="0" b="3433"/>
            <a:stretch>
              <a:fillRect/>
            </a:stretch>
          </p:blipFill>
          <p:spPr>
            <a:xfrm flipH="false" flipV="false">
              <a:off x="0" y="0"/>
              <a:ext cx="10138855" cy="7965027"/>
            </a:xfrm>
            <a:prstGeom prst="rect">
              <a:avLst/>
            </a:prstGeom>
          </p:spPr>
        </p:pic>
      </p:grpSp>
      <p:grpSp>
        <p:nvGrpSpPr>
          <p:cNvPr name="Group 7" id="7"/>
          <p:cNvGrpSpPr/>
          <p:nvPr/>
        </p:nvGrpSpPr>
        <p:grpSpPr>
          <a:xfrm rot="0">
            <a:off x="3981120" y="6454135"/>
            <a:ext cx="10325761" cy="2804165"/>
            <a:chOff x="0" y="0"/>
            <a:chExt cx="13767681" cy="3738887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0" y="-142875"/>
              <a:ext cx="13767681" cy="169932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10733"/>
                </a:lnSpc>
                <a:spcBef>
                  <a:spcPct val="0"/>
                </a:spcBef>
              </a:pPr>
              <a:r>
                <a:rPr lang="en-US" sz="7666">
                  <a:solidFill>
                    <a:srgbClr val="000000"/>
                  </a:solidFill>
                  <a:latin typeface="Cormorant Garamond Bold"/>
                </a:rPr>
                <a:t>Get to Know Me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2092332"/>
              <a:ext cx="13767681" cy="164655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040"/>
                </a:lnSpc>
              </a:pPr>
              <a:r>
                <a:rPr lang="en-US" sz="3600">
                  <a:solidFill>
                    <a:srgbClr val="000000"/>
                  </a:solidFill>
                  <a:latin typeface="Cormorant Garamond Light Italics"/>
                </a:rPr>
                <a:t>Elaborate on a personal</a:t>
              </a:r>
            </a:p>
            <a:p>
              <a:pPr algn="ctr" marL="0" indent="0" lvl="0">
                <a:lnSpc>
                  <a:spcPts val="5040"/>
                </a:lnSpc>
                <a:spcBef>
                  <a:spcPct val="0"/>
                </a:spcBef>
              </a:pPr>
              <a:r>
                <a:rPr lang="en-US" sz="3600">
                  <a:solidFill>
                    <a:srgbClr val="000000"/>
                  </a:solidFill>
                  <a:latin typeface="Cormorant Garamond Light Italics"/>
                </a:rPr>
                <a:t>detail you want to share.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D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0" y="4656604"/>
            <a:ext cx="18288000" cy="0"/>
          </a:xfrm>
          <a:prstGeom prst="line">
            <a:avLst/>
          </a:prstGeom>
          <a:ln cap="flat" w="38100">
            <a:solidFill>
              <a:srgbClr val="D1E6D4"/>
            </a:solidFill>
            <a:prstDash val="solid"/>
            <a:headEnd type="none" len="sm" w="sm"/>
            <a:tailEnd type="none" len="sm" w="sm"/>
          </a:ln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0" t="22737" r="0" b="22737"/>
          <a:stretch>
            <a:fillRect/>
          </a:stretch>
        </p:blipFill>
        <p:spPr>
          <a:xfrm flipH="false" flipV="false" rot="0">
            <a:off x="9605817" y="7127102"/>
            <a:ext cx="8682183" cy="3159898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rcRect l="0" t="22737" r="0" b="22737"/>
          <a:stretch>
            <a:fillRect/>
          </a:stretch>
        </p:blipFill>
        <p:spPr>
          <a:xfrm flipH="false" flipV="false" rot="0">
            <a:off x="0" y="7127102"/>
            <a:ext cx="8682183" cy="3159898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1028700" y="869633"/>
            <a:ext cx="16230600" cy="1310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733"/>
              </a:lnSpc>
              <a:spcBef>
                <a:spcPct val="0"/>
              </a:spcBef>
            </a:pPr>
            <a:r>
              <a:rPr lang="en-US" sz="7666" u="none">
                <a:solidFill>
                  <a:srgbClr val="000000"/>
                </a:solidFill>
                <a:latin typeface="Cormorant Garamond Bold"/>
              </a:rPr>
              <a:t>Add a Timeline Page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3937" y="5403563"/>
            <a:ext cx="3364925" cy="656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660"/>
              </a:lnSpc>
              <a:spcBef>
                <a:spcPct val="0"/>
              </a:spcBef>
            </a:pPr>
            <a:r>
              <a:rPr lang="en-US" sz="1900" u="none">
                <a:solidFill>
                  <a:srgbClr val="000000"/>
                </a:solidFill>
                <a:latin typeface="Montserrat"/>
              </a:rPr>
              <a:t>Elaborate on what</a:t>
            </a:r>
          </a:p>
          <a:p>
            <a:pPr algn="ctr" marL="0" indent="0" lvl="0">
              <a:lnSpc>
                <a:spcPts val="2660"/>
              </a:lnSpc>
              <a:spcBef>
                <a:spcPct val="0"/>
              </a:spcBef>
            </a:pPr>
            <a:r>
              <a:rPr lang="en-US" sz="1900" u="none">
                <a:solidFill>
                  <a:srgbClr val="000000"/>
                </a:solidFill>
                <a:latin typeface="Montserrat"/>
              </a:rPr>
              <a:t>you want to discuss.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319640" y="5403563"/>
            <a:ext cx="3364925" cy="656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660"/>
              </a:lnSpc>
              <a:spcBef>
                <a:spcPct val="0"/>
              </a:spcBef>
            </a:pPr>
            <a:r>
              <a:rPr lang="en-US" sz="1900" u="none">
                <a:solidFill>
                  <a:srgbClr val="000000"/>
                </a:solidFill>
                <a:latin typeface="Montserrat"/>
              </a:rPr>
              <a:t>Elaborate on what</a:t>
            </a:r>
          </a:p>
          <a:p>
            <a:pPr algn="ctr" marL="0" indent="0" lvl="0">
              <a:lnSpc>
                <a:spcPts val="2660"/>
              </a:lnSpc>
              <a:spcBef>
                <a:spcPct val="0"/>
              </a:spcBef>
            </a:pPr>
            <a:r>
              <a:rPr lang="en-US" sz="1900" u="none">
                <a:solidFill>
                  <a:srgbClr val="000000"/>
                </a:solidFill>
                <a:latin typeface="Montserrat"/>
              </a:rPr>
              <a:t>you want to discuss.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605817" y="5403563"/>
            <a:ext cx="3364925" cy="656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660"/>
              </a:lnSpc>
              <a:spcBef>
                <a:spcPct val="0"/>
              </a:spcBef>
            </a:pPr>
            <a:r>
              <a:rPr lang="en-US" sz="1900" u="none">
                <a:solidFill>
                  <a:srgbClr val="000000"/>
                </a:solidFill>
                <a:latin typeface="Montserrat"/>
              </a:rPr>
              <a:t>Elaborate on what</a:t>
            </a:r>
          </a:p>
          <a:p>
            <a:pPr algn="ctr" marL="0" indent="0" lvl="0">
              <a:lnSpc>
                <a:spcPts val="2660"/>
              </a:lnSpc>
              <a:spcBef>
                <a:spcPct val="0"/>
              </a:spcBef>
            </a:pPr>
            <a:r>
              <a:rPr lang="en-US" sz="1900" u="none">
                <a:solidFill>
                  <a:srgbClr val="000000"/>
                </a:solidFill>
                <a:latin typeface="Montserrat"/>
              </a:rPr>
              <a:t>you want to discuss.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894448" y="5403563"/>
            <a:ext cx="3364925" cy="656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660"/>
              </a:lnSpc>
              <a:spcBef>
                <a:spcPct val="0"/>
              </a:spcBef>
            </a:pPr>
            <a:r>
              <a:rPr lang="en-US" sz="1900" u="none">
                <a:solidFill>
                  <a:srgbClr val="000000"/>
                </a:solidFill>
                <a:latin typeface="Montserrat"/>
              </a:rPr>
              <a:t>Elaborate on what</a:t>
            </a:r>
          </a:p>
          <a:p>
            <a:pPr algn="ctr" marL="0" indent="0" lvl="0">
              <a:lnSpc>
                <a:spcPts val="2660"/>
              </a:lnSpc>
              <a:spcBef>
                <a:spcPct val="0"/>
              </a:spcBef>
            </a:pPr>
            <a:r>
              <a:rPr lang="en-US" sz="1900" u="none">
                <a:solidFill>
                  <a:srgbClr val="000000"/>
                </a:solidFill>
                <a:latin typeface="Montserrat"/>
              </a:rPr>
              <a:t>you want to discuss.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23937" y="3540758"/>
            <a:ext cx="3364925" cy="613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040"/>
              </a:lnSpc>
              <a:spcBef>
                <a:spcPct val="0"/>
              </a:spcBef>
            </a:pPr>
            <a:r>
              <a:rPr lang="en-US" sz="3600" u="none">
                <a:solidFill>
                  <a:srgbClr val="000000"/>
                </a:solidFill>
                <a:latin typeface="Cormorant Garamond Light Italics"/>
              </a:rPr>
              <a:t>Add a main point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5319640" y="3540758"/>
            <a:ext cx="3364925" cy="613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040"/>
              </a:lnSpc>
              <a:spcBef>
                <a:spcPct val="0"/>
              </a:spcBef>
            </a:pPr>
            <a:r>
              <a:rPr lang="en-US" sz="3600" u="none">
                <a:solidFill>
                  <a:srgbClr val="000000"/>
                </a:solidFill>
                <a:latin typeface="Cormorant Garamond Light Italics"/>
              </a:rPr>
              <a:t>Add a main point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605817" y="3540758"/>
            <a:ext cx="3364925" cy="613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040"/>
              </a:lnSpc>
              <a:spcBef>
                <a:spcPct val="0"/>
              </a:spcBef>
            </a:pPr>
            <a:r>
              <a:rPr lang="en-US" sz="3600" u="none">
                <a:solidFill>
                  <a:srgbClr val="000000"/>
                </a:solidFill>
                <a:latin typeface="Cormorant Garamond Light Italics"/>
              </a:rPr>
              <a:t>Add a main point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3891503" y="3540758"/>
            <a:ext cx="3364925" cy="613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040"/>
              </a:lnSpc>
              <a:spcBef>
                <a:spcPct val="0"/>
              </a:spcBef>
            </a:pPr>
            <a:r>
              <a:rPr lang="en-US" sz="3600" u="none">
                <a:solidFill>
                  <a:srgbClr val="000000"/>
                </a:solidFill>
                <a:latin typeface="Cormorant Garamond Light Italics"/>
              </a:rPr>
              <a:t>Add a main point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170" t="41194" r="18249" b="28231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1028700" y="7935345"/>
            <a:ext cx="7393076" cy="2351655"/>
            <a:chOff x="0" y="0"/>
            <a:chExt cx="1168289" cy="371620"/>
          </a:xfrm>
        </p:grpSpPr>
        <p:sp>
          <p:nvSpPr>
            <p:cNvPr name="Freeform 4" id="4"/>
            <p:cNvSpPr/>
            <p:nvPr/>
          </p:nvSpPr>
          <p:spPr>
            <a:xfrm flipH="false" flipV="false">
              <a:off x="0" y="0"/>
              <a:ext cx="1168289" cy="371620"/>
            </a:xfrm>
            <a:custGeom>
              <a:avLst/>
              <a:gdLst/>
              <a:ahLst/>
              <a:cxnLst/>
              <a:rect r="r" b="b" t="t" l="l"/>
              <a:pathLst>
                <a:path h="371620" w="1168289">
                  <a:moveTo>
                    <a:pt x="0" y="0"/>
                  </a:moveTo>
                  <a:lnTo>
                    <a:pt x="1168289" y="0"/>
                  </a:lnTo>
                  <a:lnTo>
                    <a:pt x="1168289" y="371620"/>
                  </a:lnTo>
                  <a:lnTo>
                    <a:pt x="0" y="371620"/>
                  </a:lnTo>
                  <a:close/>
                </a:path>
              </a:pathLst>
            </a:custGeom>
            <a:solidFill>
              <a:srgbClr val="D1E6D4">
                <a:alpha val="67843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0" y="7935345"/>
            <a:ext cx="1028700" cy="2351655"/>
            <a:chOff x="0" y="0"/>
            <a:chExt cx="162560" cy="371620"/>
          </a:xfrm>
        </p:grpSpPr>
        <p:sp>
          <p:nvSpPr>
            <p:cNvPr name="Freeform 7" id="7"/>
            <p:cNvSpPr/>
            <p:nvPr/>
          </p:nvSpPr>
          <p:spPr>
            <a:xfrm flipH="false" flipV="false">
              <a:off x="0" y="0"/>
              <a:ext cx="162560" cy="371620"/>
            </a:xfrm>
            <a:custGeom>
              <a:avLst/>
              <a:gdLst/>
              <a:ahLst/>
              <a:cxnLst/>
              <a:rect r="r" b="b" t="t" l="l"/>
              <a:pathLst>
                <a:path h="371620" w="162560">
                  <a:moveTo>
                    <a:pt x="0" y="0"/>
                  </a:moveTo>
                  <a:lnTo>
                    <a:pt x="162560" y="0"/>
                  </a:lnTo>
                  <a:lnTo>
                    <a:pt x="162560" y="371620"/>
                  </a:lnTo>
                  <a:lnTo>
                    <a:pt x="0" y="371620"/>
                  </a:lnTo>
                  <a:close/>
                </a:path>
              </a:pathLst>
            </a:custGeom>
            <a:solidFill>
              <a:srgbClr val="FFEDED">
                <a:alpha val="67843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8421776" y="7935345"/>
            <a:ext cx="1028700" cy="2351655"/>
            <a:chOff x="0" y="0"/>
            <a:chExt cx="162560" cy="371620"/>
          </a:xfrm>
        </p:grpSpPr>
        <p:sp>
          <p:nvSpPr>
            <p:cNvPr name="Freeform 10" id="10"/>
            <p:cNvSpPr/>
            <p:nvPr/>
          </p:nvSpPr>
          <p:spPr>
            <a:xfrm flipH="false" flipV="false">
              <a:off x="0" y="0"/>
              <a:ext cx="162560" cy="371620"/>
            </a:xfrm>
            <a:custGeom>
              <a:avLst/>
              <a:gdLst/>
              <a:ahLst/>
              <a:cxnLst/>
              <a:rect r="r" b="b" t="t" l="l"/>
              <a:pathLst>
                <a:path h="371620" w="162560">
                  <a:moveTo>
                    <a:pt x="0" y="0"/>
                  </a:moveTo>
                  <a:lnTo>
                    <a:pt x="162560" y="0"/>
                  </a:lnTo>
                  <a:lnTo>
                    <a:pt x="162560" y="371620"/>
                  </a:lnTo>
                  <a:lnTo>
                    <a:pt x="0" y="371620"/>
                  </a:lnTo>
                  <a:close/>
                </a:path>
              </a:pathLst>
            </a:custGeom>
            <a:solidFill>
              <a:srgbClr val="FFEDED">
                <a:alpha val="67843"/>
              </a:srgbClr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0189281" y="7935345"/>
            <a:ext cx="1028700" cy="2351655"/>
            <a:chOff x="0" y="0"/>
            <a:chExt cx="162560" cy="371620"/>
          </a:xfrm>
        </p:grpSpPr>
        <p:sp>
          <p:nvSpPr>
            <p:cNvPr name="Freeform 13" id="13"/>
            <p:cNvSpPr/>
            <p:nvPr/>
          </p:nvSpPr>
          <p:spPr>
            <a:xfrm flipH="false" flipV="false">
              <a:off x="0" y="0"/>
              <a:ext cx="162560" cy="371620"/>
            </a:xfrm>
            <a:custGeom>
              <a:avLst/>
              <a:gdLst/>
              <a:ahLst/>
              <a:cxnLst/>
              <a:rect r="r" b="b" t="t" l="l"/>
              <a:pathLst>
                <a:path h="371620" w="162560">
                  <a:moveTo>
                    <a:pt x="0" y="0"/>
                  </a:moveTo>
                  <a:lnTo>
                    <a:pt x="162560" y="0"/>
                  </a:lnTo>
                  <a:lnTo>
                    <a:pt x="162560" y="371620"/>
                  </a:lnTo>
                  <a:lnTo>
                    <a:pt x="0" y="371620"/>
                  </a:lnTo>
                  <a:close/>
                </a:path>
              </a:pathLst>
            </a:custGeom>
            <a:solidFill>
              <a:srgbClr val="FFEDED">
                <a:alpha val="67843"/>
              </a:srgbClr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1717054" y="8603597"/>
            <a:ext cx="6704722" cy="1310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10733"/>
              </a:lnSpc>
              <a:spcBef>
                <a:spcPct val="0"/>
              </a:spcBef>
            </a:pPr>
            <a:r>
              <a:rPr lang="en-US" sz="7666" u="none">
                <a:solidFill>
                  <a:srgbClr val="000000"/>
                </a:solidFill>
                <a:latin typeface="Cormorant Garamond Bold"/>
              </a:rPr>
              <a:t>Section Header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717054" y="8133062"/>
            <a:ext cx="2781048" cy="613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5040"/>
              </a:lnSpc>
              <a:spcBef>
                <a:spcPct val="0"/>
              </a:spcBef>
            </a:pPr>
            <a:r>
              <a:rPr lang="en-US" sz="3600" u="none">
                <a:solidFill>
                  <a:srgbClr val="000000"/>
                </a:solidFill>
                <a:latin typeface="Cormorant Garamond Light Italics"/>
              </a:rPr>
              <a:t>Add a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11956786" y="7935345"/>
            <a:ext cx="1028700" cy="2351655"/>
            <a:chOff x="0" y="0"/>
            <a:chExt cx="162560" cy="371620"/>
          </a:xfrm>
        </p:grpSpPr>
        <p:sp>
          <p:nvSpPr>
            <p:cNvPr name="Freeform 18" id="18"/>
            <p:cNvSpPr/>
            <p:nvPr/>
          </p:nvSpPr>
          <p:spPr>
            <a:xfrm flipH="false" flipV="false">
              <a:off x="0" y="0"/>
              <a:ext cx="162560" cy="371620"/>
            </a:xfrm>
            <a:custGeom>
              <a:avLst/>
              <a:gdLst/>
              <a:ahLst/>
              <a:cxnLst/>
              <a:rect r="r" b="b" t="t" l="l"/>
              <a:pathLst>
                <a:path h="371620" w="162560">
                  <a:moveTo>
                    <a:pt x="0" y="0"/>
                  </a:moveTo>
                  <a:lnTo>
                    <a:pt x="162560" y="0"/>
                  </a:lnTo>
                  <a:lnTo>
                    <a:pt x="162560" y="371620"/>
                  </a:lnTo>
                  <a:lnTo>
                    <a:pt x="0" y="371620"/>
                  </a:lnTo>
                  <a:close/>
                </a:path>
              </a:pathLst>
            </a:custGeom>
            <a:solidFill>
              <a:srgbClr val="FFEDED">
                <a:alpha val="67843"/>
              </a:srgbClr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3724291" y="7935345"/>
            <a:ext cx="1028700" cy="2351655"/>
            <a:chOff x="0" y="0"/>
            <a:chExt cx="162560" cy="371620"/>
          </a:xfrm>
        </p:grpSpPr>
        <p:sp>
          <p:nvSpPr>
            <p:cNvPr name="Freeform 21" id="21"/>
            <p:cNvSpPr/>
            <p:nvPr/>
          </p:nvSpPr>
          <p:spPr>
            <a:xfrm flipH="false" flipV="false">
              <a:off x="0" y="0"/>
              <a:ext cx="162560" cy="371620"/>
            </a:xfrm>
            <a:custGeom>
              <a:avLst/>
              <a:gdLst/>
              <a:ahLst/>
              <a:cxnLst/>
              <a:rect r="r" b="b" t="t" l="l"/>
              <a:pathLst>
                <a:path h="371620" w="162560">
                  <a:moveTo>
                    <a:pt x="0" y="0"/>
                  </a:moveTo>
                  <a:lnTo>
                    <a:pt x="162560" y="0"/>
                  </a:lnTo>
                  <a:lnTo>
                    <a:pt x="162560" y="371620"/>
                  </a:lnTo>
                  <a:lnTo>
                    <a:pt x="0" y="371620"/>
                  </a:lnTo>
                  <a:close/>
                </a:path>
              </a:pathLst>
            </a:custGeom>
            <a:solidFill>
              <a:srgbClr val="FFEDED">
                <a:alpha val="67843"/>
              </a:srgbClr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15491795" y="7935345"/>
            <a:ext cx="1028700" cy="2351655"/>
            <a:chOff x="0" y="0"/>
            <a:chExt cx="162560" cy="371620"/>
          </a:xfrm>
        </p:grpSpPr>
        <p:sp>
          <p:nvSpPr>
            <p:cNvPr name="Freeform 24" id="24"/>
            <p:cNvSpPr/>
            <p:nvPr/>
          </p:nvSpPr>
          <p:spPr>
            <a:xfrm flipH="false" flipV="false">
              <a:off x="0" y="0"/>
              <a:ext cx="162560" cy="371620"/>
            </a:xfrm>
            <a:custGeom>
              <a:avLst/>
              <a:gdLst/>
              <a:ahLst/>
              <a:cxnLst/>
              <a:rect r="r" b="b" t="t" l="l"/>
              <a:pathLst>
                <a:path h="371620" w="162560">
                  <a:moveTo>
                    <a:pt x="0" y="0"/>
                  </a:moveTo>
                  <a:lnTo>
                    <a:pt x="162560" y="0"/>
                  </a:lnTo>
                  <a:lnTo>
                    <a:pt x="162560" y="371620"/>
                  </a:lnTo>
                  <a:lnTo>
                    <a:pt x="0" y="371620"/>
                  </a:lnTo>
                  <a:close/>
                </a:path>
              </a:pathLst>
            </a:custGeom>
            <a:solidFill>
              <a:srgbClr val="FFEDED">
                <a:alpha val="67843"/>
              </a:srgbClr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17259300" y="7935345"/>
            <a:ext cx="1028700" cy="2351655"/>
            <a:chOff x="0" y="0"/>
            <a:chExt cx="162560" cy="371620"/>
          </a:xfrm>
        </p:grpSpPr>
        <p:sp>
          <p:nvSpPr>
            <p:cNvPr name="Freeform 27" id="27"/>
            <p:cNvSpPr/>
            <p:nvPr/>
          </p:nvSpPr>
          <p:spPr>
            <a:xfrm flipH="false" flipV="false">
              <a:off x="0" y="0"/>
              <a:ext cx="162560" cy="371620"/>
            </a:xfrm>
            <a:custGeom>
              <a:avLst/>
              <a:gdLst/>
              <a:ahLst/>
              <a:cxnLst/>
              <a:rect r="r" b="b" t="t" l="l"/>
              <a:pathLst>
                <a:path h="371620" w="162560">
                  <a:moveTo>
                    <a:pt x="0" y="0"/>
                  </a:moveTo>
                  <a:lnTo>
                    <a:pt x="162560" y="0"/>
                  </a:lnTo>
                  <a:lnTo>
                    <a:pt x="162560" y="371620"/>
                  </a:lnTo>
                  <a:lnTo>
                    <a:pt x="0" y="371620"/>
                  </a:lnTo>
                  <a:close/>
                </a:path>
              </a:pathLst>
            </a:custGeom>
            <a:solidFill>
              <a:srgbClr val="FFEDED">
                <a:alpha val="67843"/>
              </a:srgbClr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DAFhNFbyooU</dc:identifier>
  <dcterms:modified xsi:type="dcterms:W3CDTF">2011-08-01T06:04:30Z</dcterms:modified>
  <cp:revision>1</cp:revision>
  <dc:title>Self Care Green and Pink Newsletter Elegant Minimal Pastel Presentation</dc:title>
</cp:coreProperties>
</file>