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Poppins"/>
      <p:regular r:id="rId22"/>
      <p:bold r:id="rId23"/>
      <p:italic r:id="rId24"/>
      <p:boldItalic r:id="rId25"/>
    </p:embeddedFont>
    <p:embeddedFont>
      <p:font typeface="Courgette"/>
      <p:regular r:id="rId26"/>
    </p:embeddedFont>
    <p:embeddedFont>
      <p:font typeface="Archivo Black"/>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oppins-regular.fntdata"/><Relationship Id="rId21" Type="http://schemas.openxmlformats.org/officeDocument/2006/relationships/slide" Target="slides/slide16.xml"/><Relationship Id="rId24" Type="http://schemas.openxmlformats.org/officeDocument/2006/relationships/font" Target="fonts/Poppins-italic.fntdata"/><Relationship Id="rId23"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urgette-regular.fntdata"/><Relationship Id="rId25" Type="http://schemas.openxmlformats.org/officeDocument/2006/relationships/font" Target="fonts/Poppins-boldItalic.fntdata"/><Relationship Id="rId27" Type="http://schemas.openxmlformats.org/officeDocument/2006/relationships/font" Target="fonts/ArchivoBlack-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1.png"/><Relationship Id="rId10"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5.png"/><Relationship Id="rId13" Type="http://schemas.openxmlformats.org/officeDocument/2006/relationships/image" Target="../media/image21.png"/><Relationship Id="rId12"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25.png"/><Relationship Id="rId14" Type="http://schemas.openxmlformats.org/officeDocument/2006/relationships/image" Target="../media/image31.png"/><Relationship Id="rId5" Type="http://schemas.openxmlformats.org/officeDocument/2006/relationships/image" Target="../media/image16.jpg"/><Relationship Id="rId6" Type="http://schemas.openxmlformats.org/officeDocument/2006/relationships/image" Target="../media/image26.png"/><Relationship Id="rId7" Type="http://schemas.openxmlformats.org/officeDocument/2006/relationships/image" Target="../media/image18.png"/><Relationship Id="rId8"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35.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33.png"/></Relationships>
</file>

<file path=ppt/slides/_rels/slide15.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7.png"/><Relationship Id="rId13" Type="http://schemas.openxmlformats.org/officeDocument/2006/relationships/image" Target="../media/image28.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5.png"/><Relationship Id="rId15" Type="http://schemas.openxmlformats.org/officeDocument/2006/relationships/image" Target="../media/image24.png"/><Relationship Id="rId14" Type="http://schemas.openxmlformats.org/officeDocument/2006/relationships/image" Target="../media/image33.png"/><Relationship Id="rId17" Type="http://schemas.openxmlformats.org/officeDocument/2006/relationships/image" Target="../media/image35.png"/><Relationship Id="rId16" Type="http://schemas.openxmlformats.org/officeDocument/2006/relationships/image" Target="../media/image23.png"/><Relationship Id="rId5" Type="http://schemas.openxmlformats.org/officeDocument/2006/relationships/image" Target="../media/image3.png"/><Relationship Id="rId19" Type="http://schemas.openxmlformats.org/officeDocument/2006/relationships/image" Target="../media/image34.png"/><Relationship Id="rId6" Type="http://schemas.openxmlformats.org/officeDocument/2006/relationships/image" Target="../media/image6.png"/><Relationship Id="rId18"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6.pn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5" name="Google Shape;85;p13"/>
          <p:cNvPicPr preferRelativeResize="0"/>
          <p:nvPr/>
        </p:nvPicPr>
        <p:blipFill>
          <a:blip r:embed="rId4">
            <a:alphaModFix/>
          </a:blip>
          <a:stretch>
            <a:fillRect/>
          </a:stretch>
        </p:blipFill>
        <p:spPr>
          <a:xfrm>
            <a:off x="25" y="0"/>
            <a:ext cx="18288000" cy="10287000"/>
          </a:xfrm>
          <a:prstGeom prst="rect">
            <a:avLst/>
          </a:prstGeom>
          <a:noFill/>
          <a:ln>
            <a:noFill/>
          </a:ln>
        </p:spPr>
      </p:pic>
      <p:pic>
        <p:nvPicPr>
          <p:cNvPr id="86" name="Google Shape;86;p13"/>
          <p:cNvPicPr preferRelativeResize="0"/>
          <p:nvPr/>
        </p:nvPicPr>
        <p:blipFill>
          <a:blip r:embed="rId5">
            <a:alphaModFix/>
          </a:blip>
          <a:stretch>
            <a:fillRect/>
          </a:stretch>
        </p:blipFill>
        <p:spPr>
          <a:xfrm>
            <a:off x="589425" y="969909"/>
            <a:ext cx="17109202" cy="5697500"/>
          </a:xfrm>
          <a:prstGeom prst="rect">
            <a:avLst/>
          </a:prstGeom>
          <a:noFill/>
          <a:ln>
            <a:noFill/>
          </a:ln>
        </p:spPr>
      </p:pic>
      <p:sp>
        <p:nvSpPr>
          <p:cNvPr id="87" name="Google Shape;87;p13"/>
          <p:cNvSpPr txBox="1"/>
          <p:nvPr/>
        </p:nvSpPr>
        <p:spPr>
          <a:xfrm>
            <a:off x="3652800" y="2007330"/>
            <a:ext cx="10982400" cy="12774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299" u="none" cap="none" strike="noStrike">
                <a:solidFill>
                  <a:srgbClr val="4E1E22"/>
                </a:solidFill>
                <a:latin typeface="Archivo Black"/>
                <a:ea typeface="Archivo Black"/>
                <a:cs typeface="Archivo Black"/>
                <a:sym typeface="Archivo Black"/>
              </a:rPr>
              <a:t>HISTORY OF THE</a:t>
            </a:r>
            <a:endParaRPr/>
          </a:p>
        </p:txBody>
      </p:sp>
      <p:sp>
        <p:nvSpPr>
          <p:cNvPr id="88" name="Google Shape;88;p13"/>
          <p:cNvSpPr txBox="1"/>
          <p:nvPr/>
        </p:nvSpPr>
        <p:spPr>
          <a:xfrm>
            <a:off x="3652800" y="2890087"/>
            <a:ext cx="10982400" cy="27399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7800" u="none" cap="none" strike="noStrike">
                <a:solidFill>
                  <a:srgbClr val="4E1E22"/>
                </a:solidFill>
                <a:latin typeface="Courgette"/>
                <a:ea typeface="Courgette"/>
                <a:cs typeface="Courgette"/>
                <a:sym typeface="Courgette"/>
              </a:rPr>
              <a:t>Philippines</a:t>
            </a:r>
            <a:endParaRPr sz="1200"/>
          </a:p>
        </p:txBody>
      </p:sp>
      <p:grpSp>
        <p:nvGrpSpPr>
          <p:cNvPr id="89" name="Google Shape;89;p13"/>
          <p:cNvGrpSpPr/>
          <p:nvPr/>
        </p:nvGrpSpPr>
        <p:grpSpPr>
          <a:xfrm>
            <a:off x="5770148" y="5822041"/>
            <a:ext cx="6747748" cy="1320425"/>
            <a:chOff x="0" y="-38100"/>
            <a:chExt cx="1777173" cy="347764"/>
          </a:xfrm>
        </p:grpSpPr>
        <p:sp>
          <p:nvSpPr>
            <p:cNvPr id="90" name="Google Shape;90;p13"/>
            <p:cNvSpPr/>
            <p:nvPr/>
          </p:nvSpPr>
          <p:spPr>
            <a:xfrm>
              <a:off x="0" y="0"/>
              <a:ext cx="1777173" cy="309664"/>
            </a:xfrm>
            <a:custGeom>
              <a:rect b="b" l="l" r="r" t="t"/>
              <a:pathLst>
                <a:path extrusionOk="0" h="309664" w="1777173">
                  <a:moveTo>
                    <a:pt x="1573973" y="0"/>
                  </a:moveTo>
                  <a:cubicBezTo>
                    <a:pt x="1686198" y="0"/>
                    <a:pt x="1777173" y="69321"/>
                    <a:pt x="1777173" y="154832"/>
                  </a:cubicBezTo>
                  <a:cubicBezTo>
                    <a:pt x="1777173" y="240344"/>
                    <a:pt x="1686198" y="309664"/>
                    <a:pt x="1573973" y="309664"/>
                  </a:cubicBezTo>
                  <a:lnTo>
                    <a:pt x="203200" y="309664"/>
                  </a:lnTo>
                  <a:cubicBezTo>
                    <a:pt x="90976" y="309664"/>
                    <a:pt x="0" y="240344"/>
                    <a:pt x="0" y="154832"/>
                  </a:cubicBezTo>
                  <a:cubicBezTo>
                    <a:pt x="0" y="69321"/>
                    <a:pt x="90976" y="0"/>
                    <a:pt x="203200" y="0"/>
                  </a:cubicBezTo>
                  <a:close/>
                </a:path>
              </a:pathLst>
            </a:custGeom>
            <a:solidFill>
              <a:srgbClr val="4E1E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txBox="1"/>
            <p:nvPr/>
          </p:nvSpPr>
          <p:spPr>
            <a:xfrm>
              <a:off x="0" y="-38100"/>
              <a:ext cx="1777173" cy="3477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3"/>
          <p:cNvSpPr txBox="1"/>
          <p:nvPr/>
        </p:nvSpPr>
        <p:spPr>
          <a:xfrm>
            <a:off x="6017587" y="6232197"/>
            <a:ext cx="62529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FAECB8"/>
                </a:solidFill>
                <a:latin typeface="Poppins"/>
                <a:ea typeface="Poppins"/>
                <a:cs typeface="Poppins"/>
                <a:sym typeface="Poppins"/>
              </a:rPr>
              <a:t>Lesson Presentation</a:t>
            </a:r>
            <a:endParaRPr/>
          </a:p>
        </p:txBody>
      </p:sp>
      <p:pic>
        <p:nvPicPr>
          <p:cNvPr id="93" name="Google Shape;93;p13"/>
          <p:cNvPicPr preferRelativeResize="0"/>
          <p:nvPr/>
        </p:nvPicPr>
        <p:blipFill>
          <a:blip r:embed="rId6">
            <a:alphaModFix/>
          </a:blip>
          <a:stretch>
            <a:fillRect/>
          </a:stretch>
        </p:blipFill>
        <p:spPr>
          <a:xfrm>
            <a:off x="13124225" y="3232050"/>
            <a:ext cx="9224952" cy="7601512"/>
          </a:xfrm>
          <a:prstGeom prst="rect">
            <a:avLst/>
          </a:prstGeom>
          <a:noFill/>
          <a:ln>
            <a:noFill/>
          </a:ln>
        </p:spPr>
      </p:pic>
      <p:pic>
        <p:nvPicPr>
          <p:cNvPr id="94" name="Google Shape;94;p13"/>
          <p:cNvPicPr preferRelativeResize="0"/>
          <p:nvPr/>
        </p:nvPicPr>
        <p:blipFill>
          <a:blip r:embed="rId7">
            <a:alphaModFix/>
          </a:blip>
          <a:stretch>
            <a:fillRect/>
          </a:stretch>
        </p:blipFill>
        <p:spPr>
          <a:xfrm>
            <a:off x="8251975" y="6346525"/>
            <a:ext cx="6467276" cy="4506750"/>
          </a:xfrm>
          <a:prstGeom prst="rect">
            <a:avLst/>
          </a:prstGeom>
          <a:noFill/>
          <a:ln>
            <a:noFill/>
          </a:ln>
        </p:spPr>
      </p:pic>
      <p:pic>
        <p:nvPicPr>
          <p:cNvPr id="95" name="Google Shape;95;p13"/>
          <p:cNvPicPr preferRelativeResize="0"/>
          <p:nvPr/>
        </p:nvPicPr>
        <p:blipFill>
          <a:blip r:embed="rId8">
            <a:alphaModFix/>
          </a:blip>
          <a:stretch>
            <a:fillRect/>
          </a:stretch>
        </p:blipFill>
        <p:spPr>
          <a:xfrm>
            <a:off x="-527325" y="5295900"/>
            <a:ext cx="3958407" cy="5143500"/>
          </a:xfrm>
          <a:prstGeom prst="rect">
            <a:avLst/>
          </a:prstGeom>
          <a:noFill/>
          <a:ln>
            <a:noFill/>
          </a:ln>
        </p:spPr>
      </p:pic>
      <p:pic>
        <p:nvPicPr>
          <p:cNvPr id="96" name="Google Shape;96;p13"/>
          <p:cNvPicPr preferRelativeResize="0"/>
          <p:nvPr/>
        </p:nvPicPr>
        <p:blipFill>
          <a:blip r:embed="rId9">
            <a:alphaModFix/>
          </a:blip>
          <a:stretch>
            <a:fillRect/>
          </a:stretch>
        </p:blipFill>
        <p:spPr>
          <a:xfrm>
            <a:off x="3256450" y="6338491"/>
            <a:ext cx="6467274" cy="4108621"/>
          </a:xfrm>
          <a:prstGeom prst="rect">
            <a:avLst/>
          </a:prstGeom>
          <a:noFill/>
          <a:ln>
            <a:noFill/>
          </a:ln>
        </p:spPr>
      </p:pic>
      <p:pic>
        <p:nvPicPr>
          <p:cNvPr id="97" name="Google Shape;97;p13"/>
          <p:cNvPicPr preferRelativeResize="0"/>
          <p:nvPr/>
        </p:nvPicPr>
        <p:blipFill>
          <a:blip r:embed="rId10">
            <a:alphaModFix/>
          </a:blip>
          <a:stretch>
            <a:fillRect/>
          </a:stretch>
        </p:blipFill>
        <p:spPr>
          <a:xfrm>
            <a:off x="1642900" y="5149473"/>
            <a:ext cx="2597450" cy="51315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282" name="Shape 282"/>
        <p:cNvGrpSpPr/>
        <p:nvPr/>
      </p:nvGrpSpPr>
      <p:grpSpPr>
        <a:xfrm>
          <a:off x="0" y="0"/>
          <a:ext cx="0" cy="0"/>
          <a:chOff x="0" y="0"/>
          <a:chExt cx="0" cy="0"/>
        </a:xfrm>
      </p:grpSpPr>
      <p:pic>
        <p:nvPicPr>
          <p:cNvPr id="283" name="Google Shape;283;p22"/>
          <p:cNvPicPr preferRelativeResize="0"/>
          <p:nvPr/>
        </p:nvPicPr>
        <p:blipFill>
          <a:blip r:embed="rId3">
            <a:alphaModFix/>
          </a:blip>
          <a:stretch>
            <a:fillRect/>
          </a:stretch>
        </p:blipFill>
        <p:spPr>
          <a:xfrm>
            <a:off x="688700" y="630975"/>
            <a:ext cx="16910602" cy="9025051"/>
          </a:xfrm>
          <a:prstGeom prst="rect">
            <a:avLst/>
          </a:prstGeom>
          <a:noFill/>
          <a:ln>
            <a:noFill/>
          </a:ln>
        </p:spPr>
      </p:pic>
      <p:grpSp>
        <p:nvGrpSpPr>
          <p:cNvPr id="284" name="Google Shape;284;p22"/>
          <p:cNvGrpSpPr/>
          <p:nvPr/>
        </p:nvGrpSpPr>
        <p:grpSpPr>
          <a:xfrm>
            <a:off x="1903922" y="940070"/>
            <a:ext cx="14480157" cy="1750401"/>
            <a:chOff x="0" y="-38100"/>
            <a:chExt cx="4274726" cy="516741"/>
          </a:xfrm>
        </p:grpSpPr>
        <p:sp>
          <p:nvSpPr>
            <p:cNvPr id="285" name="Google Shape;285;p22"/>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286" name="Google Shape;286;p22"/>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22"/>
          <p:cNvGrpSpPr/>
          <p:nvPr/>
        </p:nvGrpSpPr>
        <p:grpSpPr>
          <a:xfrm>
            <a:off x="1903922" y="3229638"/>
            <a:ext cx="9153436" cy="5725162"/>
            <a:chOff x="0" y="-38100"/>
            <a:chExt cx="2702210" cy="1690141"/>
          </a:xfrm>
        </p:grpSpPr>
        <p:sp>
          <p:nvSpPr>
            <p:cNvPr id="288" name="Google Shape;288;p22"/>
            <p:cNvSpPr/>
            <p:nvPr/>
          </p:nvSpPr>
          <p:spPr>
            <a:xfrm>
              <a:off x="0" y="0"/>
              <a:ext cx="2702210" cy="1652041"/>
            </a:xfrm>
            <a:custGeom>
              <a:rect b="b" l="l" r="r" t="t"/>
              <a:pathLst>
                <a:path extrusionOk="0" h="1652041" w="2702210">
                  <a:moveTo>
                    <a:pt x="0" y="0"/>
                  </a:moveTo>
                  <a:lnTo>
                    <a:pt x="2702210" y="0"/>
                  </a:lnTo>
                  <a:lnTo>
                    <a:pt x="2702210" y="1652041"/>
                  </a:lnTo>
                  <a:lnTo>
                    <a:pt x="0" y="1652041"/>
                  </a:lnTo>
                  <a:close/>
                </a:path>
              </a:pathLst>
            </a:custGeom>
            <a:solidFill>
              <a:srgbClr val="E2C59D"/>
            </a:solidFill>
            <a:ln cap="sq" cmpd="sng" w="76200">
              <a:solidFill>
                <a:srgbClr val="4E1E22"/>
              </a:solidFill>
              <a:prstDash val="solid"/>
              <a:miter lim="8000"/>
              <a:headEnd len="sm" w="sm" type="none"/>
              <a:tailEnd len="sm" w="sm" type="none"/>
            </a:ln>
          </p:spPr>
        </p:sp>
        <p:sp>
          <p:nvSpPr>
            <p:cNvPr id="289" name="Google Shape;289;p22"/>
            <p:cNvSpPr txBox="1"/>
            <p:nvPr/>
          </p:nvSpPr>
          <p:spPr>
            <a:xfrm>
              <a:off x="0" y="-38100"/>
              <a:ext cx="2702210" cy="16901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0" name="Google Shape;290;p22"/>
          <p:cNvSpPr txBox="1"/>
          <p:nvPr/>
        </p:nvSpPr>
        <p:spPr>
          <a:xfrm>
            <a:off x="1903922" y="1474058"/>
            <a:ext cx="14480100" cy="8238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5352" u="none" cap="none" strike="noStrike">
                <a:solidFill>
                  <a:srgbClr val="4E1E22"/>
                </a:solidFill>
                <a:latin typeface="Archivo Black"/>
                <a:ea typeface="Archivo Black"/>
                <a:cs typeface="Archivo Black"/>
                <a:sym typeface="Archivo Black"/>
              </a:rPr>
              <a:t>JAPANESE ERA</a:t>
            </a:r>
            <a:endParaRPr/>
          </a:p>
        </p:txBody>
      </p:sp>
      <p:sp>
        <p:nvSpPr>
          <p:cNvPr id="291" name="Google Shape;291;p22"/>
          <p:cNvSpPr txBox="1"/>
          <p:nvPr/>
        </p:nvSpPr>
        <p:spPr>
          <a:xfrm>
            <a:off x="11638031" y="3301547"/>
            <a:ext cx="4689600" cy="5769900"/>
          </a:xfrm>
          <a:prstGeom prst="rect">
            <a:avLst/>
          </a:prstGeom>
          <a:noFill/>
          <a:ln>
            <a:noFill/>
          </a:ln>
        </p:spPr>
        <p:txBody>
          <a:bodyPr anchorCtr="0" anchor="t" bIns="0" lIns="0" spcFirstLastPara="1" rIns="0" wrap="square" tIns="0">
            <a:spAutoFit/>
          </a:bodyPr>
          <a:lstStyle/>
          <a:p>
            <a:pPr indent="0" lvl="0" marL="0" rtl="0" algn="just">
              <a:lnSpc>
                <a:spcPct val="100000"/>
              </a:lnSpc>
              <a:spcBef>
                <a:spcPts val="0"/>
              </a:spcBef>
              <a:spcAft>
                <a:spcPts val="0"/>
              </a:spcAft>
              <a:buClr>
                <a:schemeClr val="dk1"/>
              </a:buClr>
              <a:buFont typeface="Arial"/>
              <a:buNone/>
            </a:pPr>
            <a:r>
              <a:rPr lang="en-US" sz="24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Duis aute irure dolor in reprehenderit.</a:t>
            </a:r>
            <a:endParaRPr/>
          </a:p>
        </p:txBody>
      </p:sp>
      <p:pic>
        <p:nvPicPr>
          <p:cNvPr id="292" name="Google Shape;292;p22"/>
          <p:cNvPicPr preferRelativeResize="0"/>
          <p:nvPr/>
        </p:nvPicPr>
        <p:blipFill>
          <a:blip r:embed="rId4">
            <a:alphaModFix/>
          </a:blip>
          <a:stretch>
            <a:fillRect/>
          </a:stretch>
        </p:blipFill>
        <p:spPr>
          <a:xfrm>
            <a:off x="2240250" y="3676075"/>
            <a:ext cx="8480774" cy="49640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296" name="Shape 296"/>
        <p:cNvGrpSpPr/>
        <p:nvPr/>
      </p:nvGrpSpPr>
      <p:grpSpPr>
        <a:xfrm>
          <a:off x="0" y="0"/>
          <a:ext cx="0" cy="0"/>
          <a:chOff x="0" y="0"/>
          <a:chExt cx="0" cy="0"/>
        </a:xfrm>
      </p:grpSpPr>
      <p:pic>
        <p:nvPicPr>
          <p:cNvPr id="297" name="Google Shape;297;p2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98" name="Google Shape;298;p23"/>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299" name="Google Shape;299;p23"/>
          <p:cNvSpPr/>
          <p:nvPr/>
        </p:nvSpPr>
        <p:spPr>
          <a:xfrm>
            <a:off x="10178933" y="457438"/>
            <a:ext cx="3712386" cy="2473377"/>
          </a:xfrm>
          <a:custGeom>
            <a:rect b="b" l="l" r="r" t="t"/>
            <a:pathLst>
              <a:path extrusionOk="0" h="2473377" w="3712386">
                <a:moveTo>
                  <a:pt x="0" y="0"/>
                </a:moveTo>
                <a:lnTo>
                  <a:pt x="3712386" y="0"/>
                </a:lnTo>
                <a:lnTo>
                  <a:pt x="3712386" y="2473377"/>
                </a:lnTo>
                <a:lnTo>
                  <a:pt x="0" y="2473377"/>
                </a:lnTo>
                <a:lnTo>
                  <a:pt x="0" y="0"/>
                </a:lnTo>
                <a:close/>
              </a:path>
            </a:pathLst>
          </a:custGeom>
          <a:blipFill rotWithShape="1">
            <a:blip r:embed="rId5">
              <a:alphaModFix/>
            </a:blip>
            <a:stretch>
              <a:fillRect b="-62637" l="0" r="0" t="-62637"/>
            </a:stretch>
          </a:blipFill>
          <a:ln>
            <a:noFill/>
          </a:ln>
        </p:spPr>
      </p:sp>
      <p:grpSp>
        <p:nvGrpSpPr>
          <p:cNvPr id="300" name="Google Shape;300;p23"/>
          <p:cNvGrpSpPr/>
          <p:nvPr/>
        </p:nvGrpSpPr>
        <p:grpSpPr>
          <a:xfrm>
            <a:off x="6199847" y="8548399"/>
            <a:ext cx="11670558" cy="1281163"/>
            <a:chOff x="0" y="-38100"/>
            <a:chExt cx="3445297" cy="378216"/>
          </a:xfrm>
        </p:grpSpPr>
        <p:sp>
          <p:nvSpPr>
            <p:cNvPr id="301" name="Google Shape;301;p23"/>
            <p:cNvSpPr/>
            <p:nvPr/>
          </p:nvSpPr>
          <p:spPr>
            <a:xfrm>
              <a:off x="0" y="0"/>
              <a:ext cx="3445297" cy="340116"/>
            </a:xfrm>
            <a:custGeom>
              <a:rect b="b" l="l" r="r" t="t"/>
              <a:pathLst>
                <a:path extrusionOk="0" h="340116" w="3445297">
                  <a:moveTo>
                    <a:pt x="0" y="0"/>
                  </a:moveTo>
                  <a:lnTo>
                    <a:pt x="3445297" y="0"/>
                  </a:lnTo>
                  <a:lnTo>
                    <a:pt x="3445297" y="340116"/>
                  </a:lnTo>
                  <a:lnTo>
                    <a:pt x="0" y="340116"/>
                  </a:lnTo>
                  <a:close/>
                </a:path>
              </a:pathLst>
            </a:custGeom>
            <a:solidFill>
              <a:srgbClr val="E2C59D"/>
            </a:solidFill>
            <a:ln cap="sq" cmpd="sng" w="38100">
              <a:solidFill>
                <a:srgbClr val="4E1E22"/>
              </a:solidFill>
              <a:prstDash val="solid"/>
              <a:miter lim="8000"/>
              <a:headEnd len="sm" w="sm" type="none"/>
              <a:tailEnd len="sm" w="sm" type="none"/>
            </a:ln>
          </p:spPr>
        </p:sp>
        <p:sp>
          <p:nvSpPr>
            <p:cNvPr id="302" name="Google Shape;302;p23"/>
            <p:cNvSpPr txBox="1"/>
            <p:nvPr/>
          </p:nvSpPr>
          <p:spPr>
            <a:xfrm>
              <a:off x="0" y="-38100"/>
              <a:ext cx="3445297" cy="3782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3"/>
          <p:cNvSpPr txBox="1"/>
          <p:nvPr/>
        </p:nvSpPr>
        <p:spPr>
          <a:xfrm>
            <a:off x="6447872" y="9010650"/>
            <a:ext cx="111744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4E1E22"/>
                </a:solidFill>
                <a:latin typeface="Archivo Black"/>
                <a:ea typeface="Archivo Black"/>
                <a:cs typeface="Archivo Black"/>
                <a:sym typeface="Archivo Black"/>
              </a:rPr>
              <a:t>A PICTURE ALWAYS REINFORCES THE CONCEPT</a:t>
            </a:r>
            <a:endParaRPr/>
          </a:p>
        </p:txBody>
      </p:sp>
      <p:pic>
        <p:nvPicPr>
          <p:cNvPr id="304" name="Google Shape;304;p23"/>
          <p:cNvPicPr preferRelativeResize="0"/>
          <p:nvPr/>
        </p:nvPicPr>
        <p:blipFill>
          <a:blip r:embed="rId6">
            <a:alphaModFix/>
          </a:blip>
          <a:stretch>
            <a:fillRect/>
          </a:stretch>
        </p:blipFill>
        <p:spPr>
          <a:xfrm>
            <a:off x="417600" y="457450"/>
            <a:ext cx="5517651" cy="9360954"/>
          </a:xfrm>
          <a:prstGeom prst="rect">
            <a:avLst/>
          </a:prstGeom>
          <a:noFill/>
          <a:ln>
            <a:noFill/>
          </a:ln>
        </p:spPr>
      </p:pic>
      <p:pic>
        <p:nvPicPr>
          <p:cNvPr id="305" name="Google Shape;305;p23"/>
          <p:cNvPicPr preferRelativeResize="0"/>
          <p:nvPr/>
        </p:nvPicPr>
        <p:blipFill>
          <a:blip r:embed="rId7">
            <a:alphaModFix/>
          </a:blip>
          <a:stretch>
            <a:fillRect/>
          </a:stretch>
        </p:blipFill>
        <p:spPr>
          <a:xfrm>
            <a:off x="6199850" y="457450"/>
            <a:ext cx="3712374" cy="2470683"/>
          </a:xfrm>
          <a:prstGeom prst="rect">
            <a:avLst/>
          </a:prstGeom>
          <a:noFill/>
          <a:ln>
            <a:noFill/>
          </a:ln>
        </p:spPr>
      </p:pic>
      <p:pic>
        <p:nvPicPr>
          <p:cNvPr id="306" name="Google Shape;306;p23"/>
          <p:cNvPicPr preferRelativeResize="0"/>
          <p:nvPr/>
        </p:nvPicPr>
        <p:blipFill>
          <a:blip r:embed="rId8">
            <a:alphaModFix/>
          </a:blip>
          <a:stretch>
            <a:fillRect/>
          </a:stretch>
        </p:blipFill>
        <p:spPr>
          <a:xfrm>
            <a:off x="14158025" y="457450"/>
            <a:ext cx="3712376" cy="2479158"/>
          </a:xfrm>
          <a:prstGeom prst="rect">
            <a:avLst/>
          </a:prstGeom>
          <a:noFill/>
          <a:ln>
            <a:noFill/>
          </a:ln>
        </p:spPr>
      </p:pic>
      <p:pic>
        <p:nvPicPr>
          <p:cNvPr id="307" name="Google Shape;307;p23"/>
          <p:cNvPicPr preferRelativeResize="0"/>
          <p:nvPr/>
        </p:nvPicPr>
        <p:blipFill>
          <a:blip r:embed="rId9">
            <a:alphaModFix/>
          </a:blip>
          <a:stretch>
            <a:fillRect/>
          </a:stretch>
        </p:blipFill>
        <p:spPr>
          <a:xfrm>
            <a:off x="6200913" y="3197412"/>
            <a:ext cx="3712348" cy="2470675"/>
          </a:xfrm>
          <a:prstGeom prst="rect">
            <a:avLst/>
          </a:prstGeom>
          <a:noFill/>
          <a:ln>
            <a:noFill/>
          </a:ln>
        </p:spPr>
      </p:pic>
      <p:pic>
        <p:nvPicPr>
          <p:cNvPr id="308" name="Google Shape;308;p23"/>
          <p:cNvPicPr preferRelativeResize="0"/>
          <p:nvPr/>
        </p:nvPicPr>
        <p:blipFill>
          <a:blip r:embed="rId10">
            <a:alphaModFix/>
          </a:blip>
          <a:stretch>
            <a:fillRect/>
          </a:stretch>
        </p:blipFill>
        <p:spPr>
          <a:xfrm>
            <a:off x="14158000" y="3192425"/>
            <a:ext cx="3712400" cy="2479171"/>
          </a:xfrm>
          <a:prstGeom prst="rect">
            <a:avLst/>
          </a:prstGeom>
          <a:noFill/>
          <a:ln>
            <a:noFill/>
          </a:ln>
        </p:spPr>
      </p:pic>
      <p:pic>
        <p:nvPicPr>
          <p:cNvPr id="309" name="Google Shape;309;p23"/>
          <p:cNvPicPr preferRelativeResize="0"/>
          <p:nvPr/>
        </p:nvPicPr>
        <p:blipFill>
          <a:blip r:embed="rId11">
            <a:alphaModFix/>
          </a:blip>
          <a:stretch>
            <a:fillRect/>
          </a:stretch>
        </p:blipFill>
        <p:spPr>
          <a:xfrm>
            <a:off x="10179438" y="3192413"/>
            <a:ext cx="3712399" cy="2483380"/>
          </a:xfrm>
          <a:prstGeom prst="rect">
            <a:avLst/>
          </a:prstGeom>
          <a:noFill/>
          <a:ln>
            <a:noFill/>
          </a:ln>
        </p:spPr>
      </p:pic>
      <p:pic>
        <p:nvPicPr>
          <p:cNvPr id="310" name="Google Shape;310;p23"/>
          <p:cNvPicPr preferRelativeResize="0"/>
          <p:nvPr/>
        </p:nvPicPr>
        <p:blipFill>
          <a:blip r:embed="rId12">
            <a:alphaModFix/>
          </a:blip>
          <a:stretch>
            <a:fillRect/>
          </a:stretch>
        </p:blipFill>
        <p:spPr>
          <a:xfrm>
            <a:off x="6200888" y="5937403"/>
            <a:ext cx="3712399" cy="2483385"/>
          </a:xfrm>
          <a:prstGeom prst="rect">
            <a:avLst/>
          </a:prstGeom>
          <a:noFill/>
          <a:ln>
            <a:noFill/>
          </a:ln>
        </p:spPr>
      </p:pic>
      <p:pic>
        <p:nvPicPr>
          <p:cNvPr id="311" name="Google Shape;311;p23"/>
          <p:cNvPicPr preferRelativeResize="0"/>
          <p:nvPr/>
        </p:nvPicPr>
        <p:blipFill>
          <a:blip r:embed="rId13">
            <a:alphaModFix/>
          </a:blip>
          <a:stretch>
            <a:fillRect/>
          </a:stretch>
        </p:blipFill>
        <p:spPr>
          <a:xfrm>
            <a:off x="10179000" y="5937463"/>
            <a:ext cx="3712325" cy="2483338"/>
          </a:xfrm>
          <a:prstGeom prst="rect">
            <a:avLst/>
          </a:prstGeom>
          <a:noFill/>
          <a:ln>
            <a:noFill/>
          </a:ln>
        </p:spPr>
      </p:pic>
      <p:pic>
        <p:nvPicPr>
          <p:cNvPr id="312" name="Google Shape;312;p23"/>
          <p:cNvPicPr preferRelativeResize="0"/>
          <p:nvPr/>
        </p:nvPicPr>
        <p:blipFill>
          <a:blip r:embed="rId14">
            <a:alphaModFix/>
          </a:blip>
          <a:stretch>
            <a:fillRect/>
          </a:stretch>
        </p:blipFill>
        <p:spPr>
          <a:xfrm>
            <a:off x="14157048" y="5927427"/>
            <a:ext cx="3712324" cy="24918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18" name="Google Shape;318;p24"/>
          <p:cNvGrpSpPr/>
          <p:nvPr/>
        </p:nvGrpSpPr>
        <p:grpSpPr>
          <a:xfrm>
            <a:off x="5003461" y="884039"/>
            <a:ext cx="12255839" cy="8374261"/>
            <a:chOff x="0" y="-38100"/>
            <a:chExt cx="3227875" cy="2205567"/>
          </a:xfrm>
        </p:grpSpPr>
        <p:sp>
          <p:nvSpPr>
            <p:cNvPr id="319" name="Google Shape;319;p24"/>
            <p:cNvSpPr/>
            <p:nvPr/>
          </p:nvSpPr>
          <p:spPr>
            <a:xfrm>
              <a:off x="0" y="0"/>
              <a:ext cx="3227875" cy="2167467"/>
            </a:xfrm>
            <a:custGeom>
              <a:rect b="b" l="l" r="r" t="t"/>
              <a:pathLst>
                <a:path extrusionOk="0" h="2167467" w="3227875">
                  <a:moveTo>
                    <a:pt x="0" y="0"/>
                  </a:moveTo>
                  <a:lnTo>
                    <a:pt x="3227875" y="0"/>
                  </a:lnTo>
                  <a:lnTo>
                    <a:pt x="3227875" y="2167467"/>
                  </a:lnTo>
                  <a:lnTo>
                    <a:pt x="0" y="2167467"/>
                  </a:lnTo>
                  <a:close/>
                </a:path>
              </a:pathLst>
            </a:custGeom>
            <a:solidFill>
              <a:srgbClr val="E2C59D"/>
            </a:solidFill>
            <a:ln cap="sq" cmpd="sng" w="142875">
              <a:solidFill>
                <a:srgbClr val="4E1E22"/>
              </a:solidFill>
              <a:prstDash val="solid"/>
              <a:miter lim="8000"/>
              <a:headEnd len="sm" w="sm" type="none"/>
              <a:tailEnd len="sm" w="sm" type="none"/>
            </a:ln>
          </p:spPr>
        </p:sp>
        <p:sp>
          <p:nvSpPr>
            <p:cNvPr id="320" name="Google Shape;320;p24"/>
            <p:cNvSpPr txBox="1"/>
            <p:nvPr/>
          </p:nvSpPr>
          <p:spPr>
            <a:xfrm>
              <a:off x="0" y="-38100"/>
              <a:ext cx="3227875" cy="22055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24"/>
          <p:cNvSpPr txBox="1"/>
          <p:nvPr/>
        </p:nvSpPr>
        <p:spPr>
          <a:xfrm>
            <a:off x="6566960" y="2245605"/>
            <a:ext cx="9462300" cy="4433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6000" u="none" cap="none" strike="noStrike">
                <a:solidFill>
                  <a:srgbClr val="4E1E22"/>
                </a:solidFill>
                <a:latin typeface="Archivo Black"/>
                <a:ea typeface="Archivo Black"/>
                <a:cs typeface="Archivo Black"/>
                <a:sym typeface="Archivo Black"/>
              </a:rPr>
              <a:t>“This is a quote, words full of wisdom that someone important said and can make the reader get inspired."</a:t>
            </a:r>
            <a:endParaRPr/>
          </a:p>
        </p:txBody>
      </p:sp>
      <p:sp>
        <p:nvSpPr>
          <p:cNvPr id="322" name="Google Shape;322;p24"/>
          <p:cNvSpPr txBox="1"/>
          <p:nvPr/>
        </p:nvSpPr>
        <p:spPr>
          <a:xfrm>
            <a:off x="6400285" y="7273045"/>
            <a:ext cx="9462192"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4E1E22"/>
                </a:solidFill>
                <a:latin typeface="Courgette"/>
                <a:ea typeface="Courgette"/>
                <a:cs typeface="Courgette"/>
                <a:sym typeface="Courgette"/>
              </a:rPr>
              <a:t>- Dr. Jose Rizal</a:t>
            </a:r>
            <a:endParaRPr/>
          </a:p>
        </p:txBody>
      </p:sp>
      <p:pic>
        <p:nvPicPr>
          <p:cNvPr id="323" name="Google Shape;323;p24"/>
          <p:cNvPicPr preferRelativeResize="0"/>
          <p:nvPr/>
        </p:nvPicPr>
        <p:blipFill>
          <a:blip r:embed="rId4">
            <a:alphaModFix/>
          </a:blip>
          <a:stretch>
            <a:fillRect/>
          </a:stretch>
        </p:blipFill>
        <p:spPr>
          <a:xfrm>
            <a:off x="-1625513" y="563903"/>
            <a:ext cx="10243123" cy="984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327" name="Shape 327"/>
        <p:cNvGrpSpPr/>
        <p:nvPr/>
      </p:nvGrpSpPr>
      <p:grpSpPr>
        <a:xfrm>
          <a:off x="0" y="0"/>
          <a:ext cx="0" cy="0"/>
          <a:chOff x="0" y="0"/>
          <a:chExt cx="0" cy="0"/>
        </a:xfrm>
      </p:grpSpPr>
      <p:pic>
        <p:nvPicPr>
          <p:cNvPr id="328" name="Google Shape;328;p25"/>
          <p:cNvPicPr preferRelativeResize="0"/>
          <p:nvPr/>
        </p:nvPicPr>
        <p:blipFill>
          <a:blip r:embed="rId3">
            <a:alphaModFix/>
          </a:blip>
          <a:stretch>
            <a:fillRect/>
          </a:stretch>
        </p:blipFill>
        <p:spPr>
          <a:xfrm>
            <a:off x="688700" y="630975"/>
            <a:ext cx="16910602" cy="9025051"/>
          </a:xfrm>
          <a:prstGeom prst="rect">
            <a:avLst/>
          </a:prstGeom>
          <a:noFill/>
          <a:ln>
            <a:noFill/>
          </a:ln>
        </p:spPr>
      </p:pic>
      <p:grpSp>
        <p:nvGrpSpPr>
          <p:cNvPr id="329" name="Google Shape;329;p25"/>
          <p:cNvGrpSpPr/>
          <p:nvPr/>
        </p:nvGrpSpPr>
        <p:grpSpPr>
          <a:xfrm>
            <a:off x="1903922" y="940070"/>
            <a:ext cx="14480157" cy="1750401"/>
            <a:chOff x="0" y="-38100"/>
            <a:chExt cx="4274726" cy="516741"/>
          </a:xfrm>
        </p:grpSpPr>
        <p:sp>
          <p:nvSpPr>
            <p:cNvPr id="330" name="Google Shape;330;p25"/>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331" name="Google Shape;331;p25"/>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25"/>
          <p:cNvSpPr txBox="1"/>
          <p:nvPr/>
        </p:nvSpPr>
        <p:spPr>
          <a:xfrm>
            <a:off x="1903922" y="1367133"/>
            <a:ext cx="14480157" cy="920558"/>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5352" u="none" cap="none" strike="noStrike">
                <a:solidFill>
                  <a:srgbClr val="4E1E22"/>
                </a:solidFill>
                <a:latin typeface="Archivo Black"/>
                <a:ea typeface="Archivo Black"/>
                <a:cs typeface="Archivo Black"/>
                <a:sym typeface="Archivo Black"/>
              </a:rPr>
              <a:t>FILIPINO CULTURE</a:t>
            </a:r>
            <a:endParaRPr/>
          </a:p>
        </p:txBody>
      </p:sp>
      <p:sp>
        <p:nvSpPr>
          <p:cNvPr id="333" name="Google Shape;333;p25"/>
          <p:cNvSpPr txBox="1"/>
          <p:nvPr/>
        </p:nvSpPr>
        <p:spPr>
          <a:xfrm>
            <a:off x="1903922" y="3830738"/>
            <a:ext cx="4258270" cy="583380"/>
          </a:xfrm>
          <a:prstGeom prst="rect">
            <a:avLst/>
          </a:prstGeom>
          <a:noFill/>
          <a:ln>
            <a:noFill/>
          </a:ln>
        </p:spPr>
        <p:txBody>
          <a:bodyPr anchorCtr="0" anchor="t" bIns="0" lIns="0" spcFirstLastPara="1" rIns="0" wrap="square" tIns="0">
            <a:spAutoFit/>
          </a:bodyPr>
          <a:lstStyle/>
          <a:p>
            <a:pPr indent="0" lvl="0" marL="0" marR="0" rtl="0" algn="l">
              <a:lnSpc>
                <a:spcPct val="129994"/>
              </a:lnSpc>
              <a:spcBef>
                <a:spcPts val="0"/>
              </a:spcBef>
              <a:spcAft>
                <a:spcPts val="0"/>
              </a:spcAft>
              <a:buNone/>
            </a:pPr>
            <a:r>
              <a:rPr b="0" i="0" lang="en-US" sz="3564" u="none" cap="none" strike="noStrike">
                <a:solidFill>
                  <a:srgbClr val="000000"/>
                </a:solidFill>
                <a:latin typeface="Archivo Black"/>
                <a:ea typeface="Archivo Black"/>
                <a:cs typeface="Archivo Black"/>
                <a:sym typeface="Archivo Black"/>
              </a:rPr>
              <a:t>Concept A</a:t>
            </a:r>
            <a:endParaRPr/>
          </a:p>
        </p:txBody>
      </p:sp>
      <p:sp>
        <p:nvSpPr>
          <p:cNvPr id="334" name="Google Shape;334;p25"/>
          <p:cNvSpPr txBox="1"/>
          <p:nvPr/>
        </p:nvSpPr>
        <p:spPr>
          <a:xfrm>
            <a:off x="12125809" y="3830738"/>
            <a:ext cx="4258270" cy="583380"/>
          </a:xfrm>
          <a:prstGeom prst="rect">
            <a:avLst/>
          </a:prstGeom>
          <a:noFill/>
          <a:ln>
            <a:noFill/>
          </a:ln>
        </p:spPr>
        <p:txBody>
          <a:bodyPr anchorCtr="0" anchor="t" bIns="0" lIns="0" spcFirstLastPara="1" rIns="0" wrap="square" tIns="0">
            <a:spAutoFit/>
          </a:bodyPr>
          <a:lstStyle/>
          <a:p>
            <a:pPr indent="0" lvl="0" marL="0" marR="0" rtl="0" algn="r">
              <a:lnSpc>
                <a:spcPct val="129994"/>
              </a:lnSpc>
              <a:spcBef>
                <a:spcPts val="0"/>
              </a:spcBef>
              <a:spcAft>
                <a:spcPts val="0"/>
              </a:spcAft>
              <a:buNone/>
            </a:pPr>
            <a:r>
              <a:rPr b="0" i="0" lang="en-US" sz="3564" u="none" cap="none" strike="noStrike">
                <a:solidFill>
                  <a:srgbClr val="000000"/>
                </a:solidFill>
                <a:latin typeface="Archivo Black"/>
                <a:ea typeface="Archivo Black"/>
                <a:cs typeface="Archivo Black"/>
                <a:sym typeface="Archivo Black"/>
              </a:rPr>
              <a:t>Concept B</a:t>
            </a:r>
            <a:endParaRPr/>
          </a:p>
        </p:txBody>
      </p:sp>
      <p:sp>
        <p:nvSpPr>
          <p:cNvPr id="335" name="Google Shape;335;p25"/>
          <p:cNvSpPr txBox="1"/>
          <p:nvPr/>
        </p:nvSpPr>
        <p:spPr>
          <a:xfrm>
            <a:off x="1903925" y="4829275"/>
            <a:ext cx="2668200" cy="4517700"/>
          </a:xfrm>
          <a:prstGeom prst="rect">
            <a:avLst/>
          </a:prstGeom>
          <a:noFill/>
          <a:ln>
            <a:noFill/>
          </a:ln>
        </p:spPr>
        <p:txBody>
          <a:bodyPr anchorCtr="0" anchor="t" bIns="0" lIns="0" spcFirstLastPara="1" rIns="0" wrap="square" tIns="0">
            <a:spAutoFit/>
          </a:bodyPr>
          <a:lstStyle/>
          <a:p>
            <a:pPr indent="0" lvl="0" marL="0" rtl="0" algn="just">
              <a:lnSpc>
                <a:spcPct val="100000"/>
              </a:lnSpc>
              <a:spcBef>
                <a:spcPts val="0"/>
              </a:spcBef>
              <a:spcAft>
                <a:spcPts val="0"/>
              </a:spcAft>
              <a:buClr>
                <a:schemeClr val="dk1"/>
              </a:buClr>
              <a:buFont typeface="Arial"/>
              <a:buNone/>
            </a:pPr>
            <a:r>
              <a:rPr lang="en-US" sz="22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a:t>
            </a:r>
            <a:endParaRPr sz="1683">
              <a:solidFill>
                <a:schemeClr val="dk1"/>
              </a:solidFill>
              <a:latin typeface="Poppins"/>
              <a:ea typeface="Poppins"/>
              <a:cs typeface="Poppins"/>
              <a:sym typeface="Poppins"/>
            </a:endParaRPr>
          </a:p>
          <a:p>
            <a:pPr indent="0" lvl="0" marL="0" marR="0" rtl="0" algn="just">
              <a:lnSpc>
                <a:spcPct val="100000"/>
              </a:lnSpc>
              <a:spcBef>
                <a:spcPts val="0"/>
              </a:spcBef>
              <a:spcAft>
                <a:spcPts val="0"/>
              </a:spcAft>
              <a:buNone/>
            </a:pPr>
            <a:r>
              <a:t/>
            </a:r>
            <a:endParaRPr sz="1762">
              <a:latin typeface="Poppins"/>
              <a:ea typeface="Poppins"/>
              <a:cs typeface="Poppins"/>
              <a:sym typeface="Poppins"/>
            </a:endParaRPr>
          </a:p>
        </p:txBody>
      </p:sp>
      <p:sp>
        <p:nvSpPr>
          <p:cNvPr id="336" name="Google Shape;336;p25"/>
          <p:cNvSpPr txBox="1"/>
          <p:nvPr/>
        </p:nvSpPr>
        <p:spPr>
          <a:xfrm>
            <a:off x="13750763" y="4829278"/>
            <a:ext cx="2633400" cy="4502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Font typeface="Arial"/>
              <a:buNone/>
            </a:pPr>
            <a:r>
              <a:rPr lang="en-US" sz="2250">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a:t>
            </a:r>
            <a:endParaRPr sz="2250">
              <a:solidFill>
                <a:schemeClr val="dk1"/>
              </a:solidFill>
              <a:latin typeface="Poppins"/>
              <a:ea typeface="Poppins"/>
              <a:cs typeface="Poppins"/>
              <a:sym typeface="Poppins"/>
            </a:endParaRPr>
          </a:p>
          <a:p>
            <a:pPr indent="0" lvl="0" marL="0" marR="0" rtl="0" algn="just">
              <a:lnSpc>
                <a:spcPct val="140010"/>
              </a:lnSpc>
              <a:spcBef>
                <a:spcPts val="0"/>
              </a:spcBef>
              <a:spcAft>
                <a:spcPts val="0"/>
              </a:spcAft>
              <a:buNone/>
            </a:pPr>
            <a:r>
              <a:t/>
            </a:r>
            <a:endParaRPr sz="2250">
              <a:latin typeface="Poppins"/>
              <a:ea typeface="Poppins"/>
              <a:cs typeface="Poppins"/>
              <a:sym typeface="Poppins"/>
            </a:endParaRPr>
          </a:p>
        </p:txBody>
      </p:sp>
      <p:pic>
        <p:nvPicPr>
          <p:cNvPr id="337" name="Google Shape;337;p25"/>
          <p:cNvPicPr preferRelativeResize="0"/>
          <p:nvPr/>
        </p:nvPicPr>
        <p:blipFill>
          <a:blip r:embed="rId4">
            <a:alphaModFix/>
          </a:blip>
          <a:stretch>
            <a:fillRect/>
          </a:stretch>
        </p:blipFill>
        <p:spPr>
          <a:xfrm>
            <a:off x="5078350" y="4146250"/>
            <a:ext cx="3993124" cy="4221319"/>
          </a:xfrm>
          <a:prstGeom prst="rect">
            <a:avLst/>
          </a:prstGeom>
          <a:noFill/>
          <a:ln>
            <a:noFill/>
          </a:ln>
        </p:spPr>
      </p:pic>
      <p:pic>
        <p:nvPicPr>
          <p:cNvPr id="338" name="Google Shape;338;p25"/>
          <p:cNvPicPr preferRelativeResize="0"/>
          <p:nvPr/>
        </p:nvPicPr>
        <p:blipFill>
          <a:blip r:embed="rId5">
            <a:alphaModFix/>
          </a:blip>
          <a:stretch>
            <a:fillRect/>
          </a:stretch>
        </p:blipFill>
        <p:spPr>
          <a:xfrm>
            <a:off x="8951375" y="4104676"/>
            <a:ext cx="4258276" cy="2886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44" name="Google Shape;344;p26"/>
          <p:cNvPicPr preferRelativeResize="0"/>
          <p:nvPr/>
        </p:nvPicPr>
        <p:blipFill>
          <a:blip r:embed="rId4">
            <a:alphaModFix/>
          </a:blip>
          <a:stretch>
            <a:fillRect/>
          </a:stretch>
        </p:blipFill>
        <p:spPr>
          <a:xfrm>
            <a:off x="0" y="0"/>
            <a:ext cx="18288000" cy="10287000"/>
          </a:xfrm>
          <a:prstGeom prst="rect">
            <a:avLst/>
          </a:prstGeom>
          <a:noFill/>
          <a:ln>
            <a:noFill/>
          </a:ln>
        </p:spPr>
      </p:pic>
      <p:grpSp>
        <p:nvGrpSpPr>
          <p:cNvPr id="345" name="Google Shape;345;p26"/>
          <p:cNvGrpSpPr/>
          <p:nvPr/>
        </p:nvGrpSpPr>
        <p:grpSpPr>
          <a:xfrm>
            <a:off x="1848843" y="1783816"/>
            <a:ext cx="14590315" cy="6193706"/>
            <a:chOff x="0" y="-38100"/>
            <a:chExt cx="3842717" cy="1631264"/>
          </a:xfrm>
        </p:grpSpPr>
        <p:sp>
          <p:nvSpPr>
            <p:cNvPr id="346" name="Google Shape;346;p26"/>
            <p:cNvSpPr/>
            <p:nvPr/>
          </p:nvSpPr>
          <p:spPr>
            <a:xfrm>
              <a:off x="0" y="0"/>
              <a:ext cx="3842717" cy="1593164"/>
            </a:xfrm>
            <a:custGeom>
              <a:rect b="b" l="l" r="r" t="t"/>
              <a:pathLst>
                <a:path extrusionOk="0" h="1593164" w="3842717">
                  <a:moveTo>
                    <a:pt x="0" y="0"/>
                  </a:moveTo>
                  <a:lnTo>
                    <a:pt x="3842717" y="0"/>
                  </a:lnTo>
                  <a:lnTo>
                    <a:pt x="3842717" y="1593164"/>
                  </a:lnTo>
                  <a:lnTo>
                    <a:pt x="0" y="1593164"/>
                  </a:lnTo>
                  <a:close/>
                </a:path>
              </a:pathLst>
            </a:custGeom>
            <a:solidFill>
              <a:srgbClr val="E2C59D"/>
            </a:solidFill>
            <a:ln cap="sq" cmpd="sng" w="142875">
              <a:solidFill>
                <a:srgbClr val="4E1E22"/>
              </a:solidFill>
              <a:prstDash val="solid"/>
              <a:miter lim="8000"/>
              <a:headEnd len="sm" w="sm" type="none"/>
              <a:tailEnd len="sm" w="sm" type="none"/>
            </a:ln>
          </p:spPr>
        </p:sp>
        <p:sp>
          <p:nvSpPr>
            <p:cNvPr id="347" name="Google Shape;347;p26"/>
            <p:cNvSpPr txBox="1"/>
            <p:nvPr/>
          </p:nvSpPr>
          <p:spPr>
            <a:xfrm>
              <a:off x="0" y="-38100"/>
              <a:ext cx="3842717" cy="16312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26"/>
          <p:cNvSpPr txBox="1"/>
          <p:nvPr/>
        </p:nvSpPr>
        <p:spPr>
          <a:xfrm>
            <a:off x="3429558" y="3695700"/>
            <a:ext cx="11428800" cy="27246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7700" u="none" cap="none" strike="noStrike">
                <a:solidFill>
                  <a:srgbClr val="4E1E22"/>
                </a:solidFill>
                <a:latin typeface="Courgette"/>
                <a:ea typeface="Courgette"/>
                <a:cs typeface="Courgette"/>
                <a:sym typeface="Courgette"/>
              </a:rPr>
              <a:t>Thank You!</a:t>
            </a:r>
            <a:endParaRPr sz="1100"/>
          </a:p>
        </p:txBody>
      </p:sp>
      <p:pic>
        <p:nvPicPr>
          <p:cNvPr id="349" name="Google Shape;349;p26"/>
          <p:cNvPicPr preferRelativeResize="0"/>
          <p:nvPr/>
        </p:nvPicPr>
        <p:blipFill>
          <a:blip r:embed="rId5">
            <a:alphaModFix/>
          </a:blip>
          <a:stretch>
            <a:fillRect/>
          </a:stretch>
        </p:blipFill>
        <p:spPr>
          <a:xfrm>
            <a:off x="7654766" y="524904"/>
            <a:ext cx="2978575" cy="2978575"/>
          </a:xfrm>
          <a:prstGeom prst="rect">
            <a:avLst/>
          </a:prstGeom>
          <a:noFill/>
          <a:ln>
            <a:noFill/>
          </a:ln>
        </p:spPr>
      </p:pic>
      <p:pic>
        <p:nvPicPr>
          <p:cNvPr id="350" name="Google Shape;350;p26"/>
          <p:cNvPicPr preferRelativeResize="0"/>
          <p:nvPr/>
        </p:nvPicPr>
        <p:blipFill>
          <a:blip r:embed="rId6">
            <a:alphaModFix/>
          </a:blip>
          <a:stretch>
            <a:fillRect/>
          </a:stretch>
        </p:blipFill>
        <p:spPr>
          <a:xfrm>
            <a:off x="4041300" y="6773050"/>
            <a:ext cx="6500050" cy="4443404"/>
          </a:xfrm>
          <a:prstGeom prst="rect">
            <a:avLst/>
          </a:prstGeom>
          <a:noFill/>
          <a:ln>
            <a:noFill/>
          </a:ln>
        </p:spPr>
      </p:pic>
      <p:pic>
        <p:nvPicPr>
          <p:cNvPr id="351" name="Google Shape;351;p26"/>
          <p:cNvPicPr preferRelativeResize="0"/>
          <p:nvPr/>
        </p:nvPicPr>
        <p:blipFill>
          <a:blip r:embed="rId7">
            <a:alphaModFix/>
          </a:blip>
          <a:stretch>
            <a:fillRect/>
          </a:stretch>
        </p:blipFill>
        <p:spPr>
          <a:xfrm>
            <a:off x="1901550" y="6761966"/>
            <a:ext cx="4123576" cy="3959134"/>
          </a:xfrm>
          <a:prstGeom prst="rect">
            <a:avLst/>
          </a:prstGeom>
          <a:noFill/>
          <a:ln>
            <a:noFill/>
          </a:ln>
        </p:spPr>
      </p:pic>
      <p:pic>
        <p:nvPicPr>
          <p:cNvPr id="352" name="Google Shape;352;p26"/>
          <p:cNvPicPr preferRelativeResize="0"/>
          <p:nvPr/>
        </p:nvPicPr>
        <p:blipFill>
          <a:blip r:embed="rId8">
            <a:alphaModFix/>
          </a:blip>
          <a:stretch>
            <a:fillRect/>
          </a:stretch>
        </p:blipFill>
        <p:spPr>
          <a:xfrm>
            <a:off x="-497125" y="6777440"/>
            <a:ext cx="3670150" cy="3530433"/>
          </a:xfrm>
          <a:prstGeom prst="rect">
            <a:avLst/>
          </a:prstGeom>
          <a:noFill/>
          <a:ln>
            <a:noFill/>
          </a:ln>
        </p:spPr>
      </p:pic>
      <p:pic>
        <p:nvPicPr>
          <p:cNvPr id="353" name="Google Shape;353;p26"/>
          <p:cNvPicPr preferRelativeResize="0"/>
          <p:nvPr/>
        </p:nvPicPr>
        <p:blipFill>
          <a:blip r:embed="rId9">
            <a:alphaModFix/>
          </a:blip>
          <a:stretch>
            <a:fillRect/>
          </a:stretch>
        </p:blipFill>
        <p:spPr>
          <a:xfrm>
            <a:off x="7844400" y="6758057"/>
            <a:ext cx="4385225" cy="3966981"/>
          </a:xfrm>
          <a:prstGeom prst="rect">
            <a:avLst/>
          </a:prstGeom>
          <a:noFill/>
          <a:ln>
            <a:noFill/>
          </a:ln>
        </p:spPr>
      </p:pic>
      <p:pic>
        <p:nvPicPr>
          <p:cNvPr id="354" name="Google Shape;354;p26"/>
          <p:cNvPicPr preferRelativeResize="0"/>
          <p:nvPr/>
        </p:nvPicPr>
        <p:blipFill>
          <a:blip r:embed="rId10">
            <a:alphaModFix/>
          </a:blip>
          <a:stretch>
            <a:fillRect/>
          </a:stretch>
        </p:blipFill>
        <p:spPr>
          <a:xfrm>
            <a:off x="10713840" y="6772213"/>
            <a:ext cx="4521774" cy="4116461"/>
          </a:xfrm>
          <a:prstGeom prst="rect">
            <a:avLst/>
          </a:prstGeom>
          <a:noFill/>
          <a:ln>
            <a:noFill/>
          </a:ln>
        </p:spPr>
      </p:pic>
      <p:pic>
        <p:nvPicPr>
          <p:cNvPr id="355" name="Google Shape;355;p26"/>
          <p:cNvPicPr preferRelativeResize="0"/>
          <p:nvPr/>
        </p:nvPicPr>
        <p:blipFill>
          <a:blip r:embed="rId11">
            <a:alphaModFix/>
          </a:blip>
          <a:stretch>
            <a:fillRect/>
          </a:stretch>
        </p:blipFill>
        <p:spPr>
          <a:xfrm>
            <a:off x="13852625" y="6773050"/>
            <a:ext cx="5170253" cy="44434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61" name="Google Shape;361;p27"/>
          <p:cNvSpPr txBox="1"/>
          <p:nvPr/>
        </p:nvSpPr>
        <p:spPr>
          <a:xfrm>
            <a:off x="1028700" y="3943033"/>
            <a:ext cx="7774500" cy="417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This presentation template uses</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the following free fonts:</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Titles: Archivo Black</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Body Copy: Poppins</a:t>
            </a:r>
            <a:endParaRPr/>
          </a:p>
          <a:p>
            <a:pPr indent="0" lvl="0" marL="0" marR="0" rtl="0" algn="l">
              <a:lnSpc>
                <a:spcPct val="115000"/>
              </a:lnSpc>
              <a:spcBef>
                <a:spcPts val="0"/>
              </a:spcBef>
              <a:spcAft>
                <a:spcPts val="0"/>
              </a:spcAft>
              <a:buNone/>
            </a:pPr>
            <a:r>
              <a:t/>
            </a:r>
            <a:endParaRPr b="0" i="0" sz="2999"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Don't forget to delete this page</a:t>
            </a:r>
            <a:endParaRPr/>
          </a:p>
          <a:p>
            <a:pPr indent="0" lvl="0" marL="0" marR="0" rtl="0" algn="l">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before presenting. </a:t>
            </a:r>
            <a:endParaRPr/>
          </a:p>
        </p:txBody>
      </p:sp>
      <p:sp>
        <p:nvSpPr>
          <p:cNvPr id="362" name="Google Shape;362;p27"/>
          <p:cNvSpPr txBox="1"/>
          <p:nvPr/>
        </p:nvSpPr>
        <p:spPr>
          <a:xfrm>
            <a:off x="1028700" y="8549640"/>
            <a:ext cx="5920363" cy="7086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4500" u="none" cap="none" strike="noStrike">
                <a:solidFill>
                  <a:srgbClr val="000000"/>
                </a:solidFill>
                <a:latin typeface="Poppins"/>
                <a:ea typeface="Poppins"/>
                <a:cs typeface="Poppins"/>
                <a:sym typeface="Poppins"/>
              </a:rPr>
              <a:t>Happy Designing!</a:t>
            </a:r>
            <a:endParaRPr/>
          </a:p>
        </p:txBody>
      </p:sp>
      <p:sp>
        <p:nvSpPr>
          <p:cNvPr id="363" name="Google Shape;363;p27"/>
          <p:cNvSpPr txBox="1"/>
          <p:nvPr/>
        </p:nvSpPr>
        <p:spPr>
          <a:xfrm>
            <a:off x="1028700" y="1162050"/>
            <a:ext cx="63828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4E1E22"/>
                </a:solidFill>
                <a:latin typeface="Archivo Black"/>
                <a:ea typeface="Archivo Black"/>
                <a:cs typeface="Archivo Black"/>
                <a:sym typeface="Archivo Black"/>
              </a:rPr>
              <a:t>RESOURCE</a:t>
            </a:r>
            <a:endParaRPr/>
          </a:p>
          <a:p>
            <a:pPr indent="0" lvl="0" marL="0" marR="0" rtl="0" algn="l">
              <a:lnSpc>
                <a:spcPct val="115000"/>
              </a:lnSpc>
              <a:spcBef>
                <a:spcPts val="0"/>
              </a:spcBef>
              <a:spcAft>
                <a:spcPts val="0"/>
              </a:spcAft>
              <a:buNone/>
            </a:pPr>
            <a:r>
              <a:rPr b="0" i="0" lang="en-US" sz="8000" u="none" cap="none" strike="noStrike">
                <a:solidFill>
                  <a:srgbClr val="4E1E22"/>
                </a:solidFill>
                <a:latin typeface="Archivo Black"/>
                <a:ea typeface="Archivo Black"/>
                <a:cs typeface="Archivo Black"/>
                <a:sym typeface="Archivo Black"/>
              </a:rPr>
              <a:t>PAGE</a:t>
            </a:r>
            <a:endParaRPr/>
          </a:p>
        </p:txBody>
      </p:sp>
      <p:pic>
        <p:nvPicPr>
          <p:cNvPr id="364" name="Google Shape;364;p27"/>
          <p:cNvPicPr preferRelativeResize="0"/>
          <p:nvPr/>
        </p:nvPicPr>
        <p:blipFill>
          <a:blip r:embed="rId4">
            <a:alphaModFix/>
          </a:blip>
          <a:stretch>
            <a:fillRect/>
          </a:stretch>
        </p:blipFill>
        <p:spPr>
          <a:xfrm>
            <a:off x="8674000" y="920112"/>
            <a:ext cx="1702176" cy="2401502"/>
          </a:xfrm>
          <a:prstGeom prst="rect">
            <a:avLst/>
          </a:prstGeom>
          <a:noFill/>
          <a:ln>
            <a:noFill/>
          </a:ln>
        </p:spPr>
      </p:pic>
      <p:pic>
        <p:nvPicPr>
          <p:cNvPr id="365" name="Google Shape;365;p27"/>
          <p:cNvPicPr preferRelativeResize="0"/>
          <p:nvPr/>
        </p:nvPicPr>
        <p:blipFill>
          <a:blip r:embed="rId5">
            <a:alphaModFix/>
          </a:blip>
          <a:stretch>
            <a:fillRect/>
          </a:stretch>
        </p:blipFill>
        <p:spPr>
          <a:xfrm>
            <a:off x="10436030" y="817095"/>
            <a:ext cx="1116944" cy="2395919"/>
          </a:xfrm>
          <a:prstGeom prst="rect">
            <a:avLst/>
          </a:prstGeom>
          <a:noFill/>
          <a:ln>
            <a:noFill/>
          </a:ln>
        </p:spPr>
      </p:pic>
      <p:pic>
        <p:nvPicPr>
          <p:cNvPr id="366" name="Google Shape;366;p27"/>
          <p:cNvPicPr preferRelativeResize="0"/>
          <p:nvPr/>
        </p:nvPicPr>
        <p:blipFill>
          <a:blip r:embed="rId6">
            <a:alphaModFix/>
          </a:blip>
          <a:stretch>
            <a:fillRect/>
          </a:stretch>
        </p:blipFill>
        <p:spPr>
          <a:xfrm>
            <a:off x="11722017" y="921600"/>
            <a:ext cx="3129102" cy="2158425"/>
          </a:xfrm>
          <a:prstGeom prst="rect">
            <a:avLst/>
          </a:prstGeom>
          <a:noFill/>
          <a:ln>
            <a:noFill/>
          </a:ln>
        </p:spPr>
      </p:pic>
      <p:pic>
        <p:nvPicPr>
          <p:cNvPr id="367" name="Google Shape;367;p27"/>
          <p:cNvPicPr preferRelativeResize="0"/>
          <p:nvPr/>
        </p:nvPicPr>
        <p:blipFill>
          <a:blip r:embed="rId7">
            <a:alphaModFix/>
          </a:blip>
          <a:stretch>
            <a:fillRect/>
          </a:stretch>
        </p:blipFill>
        <p:spPr>
          <a:xfrm>
            <a:off x="8591947" y="3560249"/>
            <a:ext cx="2781029" cy="2104201"/>
          </a:xfrm>
          <a:prstGeom prst="rect">
            <a:avLst/>
          </a:prstGeom>
          <a:noFill/>
          <a:ln>
            <a:noFill/>
          </a:ln>
        </p:spPr>
      </p:pic>
      <p:pic>
        <p:nvPicPr>
          <p:cNvPr id="368" name="Google Shape;368;p27"/>
          <p:cNvPicPr preferRelativeResize="0"/>
          <p:nvPr/>
        </p:nvPicPr>
        <p:blipFill>
          <a:blip r:embed="rId8">
            <a:alphaModFix/>
          </a:blip>
          <a:stretch>
            <a:fillRect/>
          </a:stretch>
        </p:blipFill>
        <p:spPr>
          <a:xfrm>
            <a:off x="11790725" y="3390204"/>
            <a:ext cx="2466050" cy="2206370"/>
          </a:xfrm>
          <a:prstGeom prst="rect">
            <a:avLst/>
          </a:prstGeom>
          <a:noFill/>
          <a:ln>
            <a:noFill/>
          </a:ln>
        </p:spPr>
      </p:pic>
      <p:pic>
        <p:nvPicPr>
          <p:cNvPr id="369" name="Google Shape;369;p27"/>
          <p:cNvPicPr preferRelativeResize="0"/>
          <p:nvPr/>
        </p:nvPicPr>
        <p:blipFill>
          <a:blip r:embed="rId9">
            <a:alphaModFix/>
          </a:blip>
          <a:stretch>
            <a:fillRect/>
          </a:stretch>
        </p:blipFill>
        <p:spPr>
          <a:xfrm>
            <a:off x="15026888" y="1403882"/>
            <a:ext cx="2466050" cy="1998745"/>
          </a:xfrm>
          <a:prstGeom prst="rect">
            <a:avLst/>
          </a:prstGeom>
          <a:noFill/>
          <a:ln>
            <a:noFill/>
          </a:ln>
        </p:spPr>
      </p:pic>
      <p:pic>
        <p:nvPicPr>
          <p:cNvPr id="370" name="Google Shape;370;p27"/>
          <p:cNvPicPr preferRelativeResize="0"/>
          <p:nvPr/>
        </p:nvPicPr>
        <p:blipFill>
          <a:blip r:embed="rId10">
            <a:alphaModFix/>
          </a:blip>
          <a:stretch>
            <a:fillRect/>
          </a:stretch>
        </p:blipFill>
        <p:spPr>
          <a:xfrm>
            <a:off x="14303950" y="3290872"/>
            <a:ext cx="1250549" cy="2158331"/>
          </a:xfrm>
          <a:prstGeom prst="rect">
            <a:avLst/>
          </a:prstGeom>
          <a:noFill/>
          <a:ln>
            <a:noFill/>
          </a:ln>
        </p:spPr>
      </p:pic>
      <p:pic>
        <p:nvPicPr>
          <p:cNvPr id="371" name="Google Shape;371;p27"/>
          <p:cNvPicPr preferRelativeResize="0"/>
          <p:nvPr/>
        </p:nvPicPr>
        <p:blipFill>
          <a:blip r:embed="rId11">
            <a:alphaModFix/>
          </a:blip>
          <a:stretch>
            <a:fillRect/>
          </a:stretch>
        </p:blipFill>
        <p:spPr>
          <a:xfrm>
            <a:off x="15788972" y="3593664"/>
            <a:ext cx="1799450" cy="1799450"/>
          </a:xfrm>
          <a:prstGeom prst="rect">
            <a:avLst/>
          </a:prstGeom>
          <a:noFill/>
          <a:ln>
            <a:noFill/>
          </a:ln>
        </p:spPr>
      </p:pic>
      <p:pic>
        <p:nvPicPr>
          <p:cNvPr id="372" name="Google Shape;372;p27"/>
          <p:cNvPicPr preferRelativeResize="0"/>
          <p:nvPr/>
        </p:nvPicPr>
        <p:blipFill>
          <a:blip r:embed="rId12">
            <a:alphaModFix/>
          </a:blip>
          <a:stretch>
            <a:fillRect/>
          </a:stretch>
        </p:blipFill>
        <p:spPr>
          <a:xfrm>
            <a:off x="8430922" y="6013984"/>
            <a:ext cx="1855474" cy="1961528"/>
          </a:xfrm>
          <a:prstGeom prst="rect">
            <a:avLst/>
          </a:prstGeom>
          <a:noFill/>
          <a:ln>
            <a:noFill/>
          </a:ln>
        </p:spPr>
      </p:pic>
      <p:pic>
        <p:nvPicPr>
          <p:cNvPr id="373" name="Google Shape;373;p27"/>
          <p:cNvPicPr preferRelativeResize="0"/>
          <p:nvPr/>
        </p:nvPicPr>
        <p:blipFill>
          <a:blip r:embed="rId13">
            <a:alphaModFix/>
          </a:blip>
          <a:stretch>
            <a:fillRect/>
          </a:stretch>
        </p:blipFill>
        <p:spPr>
          <a:xfrm>
            <a:off x="10411299" y="6297814"/>
            <a:ext cx="2056092" cy="1393850"/>
          </a:xfrm>
          <a:prstGeom prst="rect">
            <a:avLst/>
          </a:prstGeom>
          <a:noFill/>
          <a:ln>
            <a:noFill/>
          </a:ln>
        </p:spPr>
      </p:pic>
      <p:pic>
        <p:nvPicPr>
          <p:cNvPr id="374" name="Google Shape;374;p27"/>
          <p:cNvPicPr preferRelativeResize="0"/>
          <p:nvPr/>
        </p:nvPicPr>
        <p:blipFill>
          <a:blip r:embed="rId14">
            <a:alphaModFix/>
          </a:blip>
          <a:stretch>
            <a:fillRect/>
          </a:stretch>
        </p:blipFill>
        <p:spPr>
          <a:xfrm>
            <a:off x="12741850" y="5906751"/>
            <a:ext cx="1912926" cy="1816085"/>
          </a:xfrm>
          <a:prstGeom prst="rect">
            <a:avLst/>
          </a:prstGeom>
          <a:noFill/>
          <a:ln>
            <a:noFill/>
          </a:ln>
        </p:spPr>
      </p:pic>
      <p:pic>
        <p:nvPicPr>
          <p:cNvPr id="375" name="Google Shape;375;p27"/>
          <p:cNvPicPr preferRelativeResize="0"/>
          <p:nvPr/>
        </p:nvPicPr>
        <p:blipFill>
          <a:blip r:embed="rId15">
            <a:alphaModFix/>
          </a:blip>
          <a:stretch>
            <a:fillRect/>
          </a:stretch>
        </p:blipFill>
        <p:spPr>
          <a:xfrm>
            <a:off x="14929228" y="5943849"/>
            <a:ext cx="1838202" cy="1741868"/>
          </a:xfrm>
          <a:prstGeom prst="rect">
            <a:avLst/>
          </a:prstGeom>
          <a:noFill/>
          <a:ln>
            <a:noFill/>
          </a:ln>
        </p:spPr>
      </p:pic>
      <p:pic>
        <p:nvPicPr>
          <p:cNvPr id="376" name="Google Shape;376;p27"/>
          <p:cNvPicPr preferRelativeResize="0"/>
          <p:nvPr/>
        </p:nvPicPr>
        <p:blipFill>
          <a:blip r:embed="rId16">
            <a:alphaModFix/>
          </a:blip>
          <a:stretch>
            <a:fillRect/>
          </a:stretch>
        </p:blipFill>
        <p:spPr>
          <a:xfrm>
            <a:off x="8455100" y="8203355"/>
            <a:ext cx="2323725" cy="1567745"/>
          </a:xfrm>
          <a:prstGeom prst="rect">
            <a:avLst/>
          </a:prstGeom>
          <a:noFill/>
          <a:ln>
            <a:noFill/>
          </a:ln>
        </p:spPr>
      </p:pic>
      <p:pic>
        <p:nvPicPr>
          <p:cNvPr id="377" name="Google Shape;377;p27"/>
          <p:cNvPicPr preferRelativeResize="0"/>
          <p:nvPr/>
        </p:nvPicPr>
        <p:blipFill>
          <a:blip r:embed="rId17">
            <a:alphaModFix/>
          </a:blip>
          <a:stretch>
            <a:fillRect/>
          </a:stretch>
        </p:blipFill>
        <p:spPr>
          <a:xfrm>
            <a:off x="10888623" y="8032991"/>
            <a:ext cx="1954839" cy="1745321"/>
          </a:xfrm>
          <a:prstGeom prst="rect">
            <a:avLst/>
          </a:prstGeom>
          <a:noFill/>
          <a:ln>
            <a:noFill/>
          </a:ln>
        </p:spPr>
      </p:pic>
      <p:pic>
        <p:nvPicPr>
          <p:cNvPr id="378" name="Google Shape;378;p27"/>
          <p:cNvPicPr preferRelativeResize="0"/>
          <p:nvPr/>
        </p:nvPicPr>
        <p:blipFill>
          <a:blip r:embed="rId18">
            <a:alphaModFix/>
          </a:blip>
          <a:stretch>
            <a:fillRect/>
          </a:stretch>
        </p:blipFill>
        <p:spPr>
          <a:xfrm>
            <a:off x="12953283" y="8032995"/>
            <a:ext cx="2015709" cy="1811087"/>
          </a:xfrm>
          <a:prstGeom prst="rect">
            <a:avLst/>
          </a:prstGeom>
          <a:noFill/>
          <a:ln>
            <a:noFill/>
          </a:ln>
        </p:spPr>
      </p:pic>
      <p:pic>
        <p:nvPicPr>
          <p:cNvPr id="379" name="Google Shape;379;p27"/>
          <p:cNvPicPr preferRelativeResize="0"/>
          <p:nvPr/>
        </p:nvPicPr>
        <p:blipFill>
          <a:blip r:embed="rId19">
            <a:alphaModFix/>
          </a:blip>
          <a:stretch>
            <a:fillRect/>
          </a:stretch>
        </p:blipFill>
        <p:spPr>
          <a:xfrm>
            <a:off x="15078800" y="8030500"/>
            <a:ext cx="2141100" cy="1816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2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85" name="Google Shape;385;p28"/>
          <p:cNvSpPr txBox="1"/>
          <p:nvPr/>
        </p:nvSpPr>
        <p:spPr>
          <a:xfrm>
            <a:off x="4485771" y="8549640"/>
            <a:ext cx="9316458" cy="70866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4500" u="none" cap="none" strike="noStrike">
                <a:solidFill>
                  <a:srgbClr val="000000"/>
                </a:solidFill>
                <a:latin typeface="Poppins"/>
                <a:ea typeface="Poppins"/>
                <a:cs typeface="Poppins"/>
                <a:sym typeface="Poppins"/>
              </a:rPr>
              <a:t>Happy Designing!</a:t>
            </a:r>
            <a:endParaRPr/>
          </a:p>
        </p:txBody>
      </p:sp>
      <p:sp>
        <p:nvSpPr>
          <p:cNvPr id="386" name="Google Shape;386;p28"/>
          <p:cNvSpPr txBox="1"/>
          <p:nvPr/>
        </p:nvSpPr>
        <p:spPr>
          <a:xfrm>
            <a:off x="4485771" y="1162050"/>
            <a:ext cx="9316458" cy="10795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4E1E22"/>
                </a:solidFill>
                <a:latin typeface="Archivo Black"/>
                <a:ea typeface="Archivo Black"/>
                <a:cs typeface="Archivo Black"/>
                <a:sym typeface="Archivo Black"/>
              </a:rPr>
              <a:t>CREDITS</a:t>
            </a:r>
            <a:endParaRPr/>
          </a:p>
        </p:txBody>
      </p:sp>
      <p:sp>
        <p:nvSpPr>
          <p:cNvPr id="387" name="Google Shape;387;p28"/>
          <p:cNvSpPr txBox="1"/>
          <p:nvPr/>
        </p:nvSpPr>
        <p:spPr>
          <a:xfrm>
            <a:off x="5256741" y="5221434"/>
            <a:ext cx="7774500" cy="258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This presentation template is free for</a:t>
            </a:r>
            <a:endParaRPr/>
          </a:p>
          <a:p>
            <a:pPr indent="0" lvl="0" marL="0" marR="0" rtl="0" algn="ctr">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everyone to use thanks to the following:</a:t>
            </a:r>
            <a:endParaRPr/>
          </a:p>
          <a:p>
            <a:pPr indent="0" lvl="0" marL="0" marR="0" rtl="0" algn="ctr">
              <a:lnSpc>
                <a:spcPct val="115000"/>
              </a:lnSpc>
              <a:spcBef>
                <a:spcPts val="0"/>
              </a:spcBef>
              <a:spcAft>
                <a:spcPts val="0"/>
              </a:spcAft>
              <a:buNone/>
            </a:pPr>
            <a:r>
              <a:t/>
            </a:r>
            <a:endParaRPr b="0" i="0" sz="2999" u="none" cap="none" strike="noStrike">
              <a:solidFill>
                <a:srgbClr val="000000"/>
              </a:solidFill>
              <a:latin typeface="Poppins"/>
              <a:ea typeface="Poppins"/>
              <a:cs typeface="Poppins"/>
              <a:sym typeface="Poppins"/>
            </a:endParaRPr>
          </a:p>
          <a:p>
            <a:pPr indent="0" lvl="0" marL="0" marR="0" rtl="0" algn="ctr">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SlidesCarnival for the presentation</a:t>
            </a:r>
            <a:endParaRPr/>
          </a:p>
          <a:p>
            <a:pPr indent="0" lvl="0" marL="0" marR="0" rtl="0" algn="ctr">
              <a:lnSpc>
                <a:spcPct val="115000"/>
              </a:lnSpc>
              <a:spcBef>
                <a:spcPts val="0"/>
              </a:spcBef>
              <a:spcAft>
                <a:spcPts val="0"/>
              </a:spcAft>
              <a:buNone/>
            </a:pPr>
            <a:r>
              <a:rPr b="0" i="0" lang="en-US" sz="2999" u="none" cap="none" strike="noStrike">
                <a:solidFill>
                  <a:srgbClr val="000000"/>
                </a:solidFill>
                <a:latin typeface="Poppins"/>
                <a:ea typeface="Poppins"/>
                <a:cs typeface="Poppins"/>
                <a:sym typeface="Poppins"/>
              </a:rPr>
              <a:t>template Pixabay, Pexels for the photos</a:t>
            </a:r>
            <a:endParaRPr/>
          </a:p>
        </p:txBody>
      </p:sp>
      <p:pic>
        <p:nvPicPr>
          <p:cNvPr id="388" name="Google Shape;388;p28"/>
          <p:cNvPicPr preferRelativeResize="0"/>
          <p:nvPr/>
        </p:nvPicPr>
        <p:blipFill>
          <a:blip r:embed="rId4">
            <a:alphaModFix/>
          </a:blip>
          <a:stretch>
            <a:fillRect/>
          </a:stretch>
        </p:blipFill>
        <p:spPr>
          <a:xfrm>
            <a:off x="5905625" y="2783025"/>
            <a:ext cx="6451299" cy="1619175"/>
          </a:xfrm>
          <a:prstGeom prst="rect">
            <a:avLst/>
          </a:prstGeom>
          <a:noFill/>
          <a:ln>
            <a:noFill/>
          </a:ln>
        </p:spPr>
      </p:pic>
      <p:pic>
        <p:nvPicPr>
          <p:cNvPr id="389" name="Google Shape;389;p28"/>
          <p:cNvPicPr preferRelativeResize="0"/>
          <p:nvPr/>
        </p:nvPicPr>
        <p:blipFill>
          <a:blip r:embed="rId5">
            <a:alphaModFix/>
          </a:blip>
          <a:stretch>
            <a:fillRect/>
          </a:stretch>
        </p:blipFill>
        <p:spPr>
          <a:xfrm>
            <a:off x="-5823400" y="122296"/>
            <a:ext cx="10055424" cy="10042415"/>
          </a:xfrm>
          <a:prstGeom prst="rect">
            <a:avLst/>
          </a:prstGeom>
          <a:noFill/>
          <a:ln>
            <a:noFill/>
          </a:ln>
        </p:spPr>
      </p:pic>
      <p:pic>
        <p:nvPicPr>
          <p:cNvPr id="390" name="Google Shape;390;p28"/>
          <p:cNvPicPr preferRelativeResize="0"/>
          <p:nvPr/>
        </p:nvPicPr>
        <p:blipFill>
          <a:blip r:embed="rId5">
            <a:alphaModFix/>
          </a:blip>
          <a:stretch>
            <a:fillRect/>
          </a:stretch>
        </p:blipFill>
        <p:spPr>
          <a:xfrm>
            <a:off x="14055975" y="122296"/>
            <a:ext cx="10055424" cy="100424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03" name="Google Shape;103;p14"/>
          <p:cNvGrpSpPr/>
          <p:nvPr/>
        </p:nvGrpSpPr>
        <p:grpSpPr>
          <a:xfrm>
            <a:off x="1028700" y="432569"/>
            <a:ext cx="16230600" cy="1962000"/>
            <a:chOff x="0" y="-38100"/>
            <a:chExt cx="4274726" cy="516741"/>
          </a:xfrm>
        </p:grpSpPr>
        <p:sp>
          <p:nvSpPr>
            <p:cNvPr id="104" name="Google Shape;104;p14"/>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105" name="Google Shape;105;p14"/>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14"/>
          <p:cNvSpPr txBox="1"/>
          <p:nvPr/>
        </p:nvSpPr>
        <p:spPr>
          <a:xfrm>
            <a:off x="6602945" y="3954145"/>
            <a:ext cx="5082000" cy="4727400"/>
          </a:xfrm>
          <a:prstGeom prst="rect">
            <a:avLst/>
          </a:prstGeom>
          <a:noFill/>
          <a:ln>
            <a:noFill/>
          </a:ln>
        </p:spPr>
        <p:txBody>
          <a:bodyPr anchorCtr="0" anchor="t" bIns="0" lIns="0" spcFirstLastPara="1" rIns="0" wrap="square" tIns="0">
            <a:spAutoFit/>
          </a:bodyPr>
          <a:lstStyle/>
          <a:p>
            <a:pPr indent="-242888" lvl="1" marL="485775" marR="0" rtl="0" algn="just">
              <a:lnSpc>
                <a:spcPct val="115000"/>
              </a:lnSpc>
              <a:spcBef>
                <a:spcPts val="0"/>
              </a:spcBef>
              <a:spcAft>
                <a:spcPts val="0"/>
              </a:spcAft>
              <a:buClr>
                <a:srgbClr val="000000"/>
              </a:buClr>
              <a:buSzPts val="2250"/>
              <a:buFont typeface="Arial"/>
              <a:buChar char="•"/>
            </a:pPr>
            <a:r>
              <a:rPr b="0" i="0" lang="en-US" sz="2250" u="none" cap="none" strike="noStrike">
                <a:solidFill>
                  <a:srgbClr val="000000"/>
                </a:solidFill>
                <a:latin typeface="Poppins"/>
                <a:ea typeface="Poppins"/>
                <a:cs typeface="Poppins"/>
                <a:sym typeface="Poppins"/>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250" u="none" cap="none" strike="noStrike">
              <a:solidFill>
                <a:srgbClr val="000000"/>
              </a:solidFill>
              <a:latin typeface="Poppins"/>
              <a:ea typeface="Poppins"/>
              <a:cs typeface="Poppins"/>
              <a:sym typeface="Poppins"/>
            </a:endParaRPr>
          </a:p>
          <a:p>
            <a:pPr indent="-242888" lvl="1" marL="485775" marR="0" rtl="0" algn="just">
              <a:lnSpc>
                <a:spcPct val="115000"/>
              </a:lnSpc>
              <a:spcBef>
                <a:spcPts val="0"/>
              </a:spcBef>
              <a:spcAft>
                <a:spcPts val="0"/>
              </a:spcAft>
              <a:buClr>
                <a:srgbClr val="000000"/>
              </a:buClr>
              <a:buSzPts val="2250"/>
              <a:buFont typeface="Arial"/>
              <a:buChar char="•"/>
            </a:pPr>
            <a:r>
              <a:rPr b="0" i="0" lang="en-US" sz="2250" u="sng" cap="none" strike="noStrike">
                <a:solidFill>
                  <a:srgbClr val="000000"/>
                </a:solidFill>
                <a:latin typeface="Poppins"/>
                <a:ea typeface="Poppins"/>
                <a:cs typeface="Poppins"/>
                <a:sym typeface="Poppins"/>
              </a:rPr>
              <a:t>Alternative:</a:t>
            </a:r>
            <a:r>
              <a:rPr b="0" i="0" lang="en-US" sz="2250" u="none" cap="none" strike="noStrike">
                <a:solidFill>
                  <a:srgbClr val="000000"/>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07" name="Google Shape;107;p14"/>
          <p:cNvSpPr txBox="1"/>
          <p:nvPr/>
        </p:nvSpPr>
        <p:spPr>
          <a:xfrm>
            <a:off x="1028700" y="951875"/>
            <a:ext cx="162306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4E1E22"/>
                </a:solidFill>
                <a:latin typeface="Archivo Black"/>
                <a:ea typeface="Archivo Black"/>
                <a:cs typeface="Archivo Black"/>
                <a:sym typeface="Archivo Black"/>
              </a:rPr>
              <a:t>HOW TO USE THIS PRESENTATION</a:t>
            </a:r>
            <a:endParaRPr/>
          </a:p>
        </p:txBody>
      </p:sp>
      <p:sp>
        <p:nvSpPr>
          <p:cNvPr id="108" name="Google Shape;108;p14"/>
          <p:cNvSpPr txBox="1"/>
          <p:nvPr/>
        </p:nvSpPr>
        <p:spPr>
          <a:xfrm>
            <a:off x="12177191" y="3954145"/>
            <a:ext cx="5082000" cy="1731600"/>
          </a:xfrm>
          <a:prstGeom prst="rect">
            <a:avLst/>
          </a:prstGeom>
          <a:noFill/>
          <a:ln>
            <a:noFill/>
          </a:ln>
        </p:spPr>
        <p:txBody>
          <a:bodyPr anchorCtr="0" anchor="t" bIns="0" lIns="0" spcFirstLastPara="1" rIns="0" wrap="square" tIns="0">
            <a:spAutoFit/>
          </a:bodyPr>
          <a:lstStyle/>
          <a:p>
            <a:pPr indent="-242888" lvl="1" marL="485775" marR="0" rtl="0" algn="just">
              <a:lnSpc>
                <a:spcPct val="100000"/>
              </a:lnSpc>
              <a:spcBef>
                <a:spcPts val="0"/>
              </a:spcBef>
              <a:spcAft>
                <a:spcPts val="0"/>
              </a:spcAft>
              <a:buClr>
                <a:srgbClr val="000000"/>
              </a:buClr>
              <a:buSzPts val="2250"/>
              <a:buFont typeface="Arial"/>
              <a:buChar char="•"/>
            </a:pPr>
            <a:r>
              <a:rPr b="0" i="0" lang="en-US" sz="2250" u="none" cap="none" strike="noStrike">
                <a:solidFill>
                  <a:srgbClr val="000000"/>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09" name="Google Shape;109;p14"/>
          <p:cNvSpPr txBox="1"/>
          <p:nvPr/>
        </p:nvSpPr>
        <p:spPr>
          <a:xfrm>
            <a:off x="1028700" y="3954145"/>
            <a:ext cx="5082000" cy="5658900"/>
          </a:xfrm>
          <a:prstGeom prst="rect">
            <a:avLst/>
          </a:prstGeom>
          <a:noFill/>
          <a:ln>
            <a:noFill/>
          </a:ln>
        </p:spPr>
        <p:txBody>
          <a:bodyPr anchorCtr="0" anchor="t" bIns="0" lIns="0" spcFirstLastPara="1" rIns="0" wrap="square" tIns="0">
            <a:spAutoFit/>
          </a:bodyPr>
          <a:lstStyle/>
          <a:p>
            <a:pPr indent="-232093" lvl="1" marL="464186" marR="0" rtl="0" algn="just">
              <a:lnSpc>
                <a:spcPct val="115000"/>
              </a:lnSpc>
              <a:spcBef>
                <a:spcPts val="0"/>
              </a:spcBef>
              <a:spcAft>
                <a:spcPts val="0"/>
              </a:spcAft>
              <a:buClr>
                <a:srgbClr val="000000"/>
              </a:buClr>
              <a:buSzPts val="2150"/>
              <a:buFont typeface="Arial"/>
              <a:buChar char="•"/>
            </a:pPr>
            <a:r>
              <a:rPr b="0" i="0" lang="en-US" sz="2150" u="none" cap="none" strike="noStrike">
                <a:solidFill>
                  <a:srgbClr val="000000"/>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150" u="none" cap="none" strike="noStrike">
              <a:solidFill>
                <a:srgbClr val="000000"/>
              </a:solidFill>
              <a:latin typeface="Poppins"/>
              <a:ea typeface="Poppins"/>
              <a:cs typeface="Poppins"/>
              <a:sym typeface="Poppins"/>
            </a:endParaRPr>
          </a:p>
          <a:p>
            <a:pPr indent="-232093" lvl="1" marL="464186" marR="0" rtl="0" algn="just">
              <a:lnSpc>
                <a:spcPct val="115000"/>
              </a:lnSpc>
              <a:spcBef>
                <a:spcPts val="0"/>
              </a:spcBef>
              <a:spcAft>
                <a:spcPts val="0"/>
              </a:spcAft>
              <a:buClr>
                <a:srgbClr val="000000"/>
              </a:buClr>
              <a:buSzPts val="2150"/>
              <a:buFont typeface="Arial"/>
              <a:buChar char="•"/>
            </a:pPr>
            <a:r>
              <a:rPr b="0" i="0" lang="en-US" sz="2150" u="sng" cap="none" strike="noStrike">
                <a:solidFill>
                  <a:srgbClr val="000000"/>
                </a:solidFill>
                <a:latin typeface="Poppins"/>
                <a:ea typeface="Poppins"/>
                <a:cs typeface="Poppins"/>
                <a:sym typeface="Poppins"/>
              </a:rPr>
              <a:t>Alternative:</a:t>
            </a:r>
            <a:r>
              <a:rPr b="0" i="0" lang="en-US" sz="2150" u="none" cap="none" strike="noStrike">
                <a:solidFill>
                  <a:srgbClr val="000000"/>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0" name="Google Shape;110;p14"/>
          <p:cNvSpPr txBox="1"/>
          <p:nvPr/>
        </p:nvSpPr>
        <p:spPr>
          <a:xfrm>
            <a:off x="1028700" y="3077845"/>
            <a:ext cx="508210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Google Slides</a:t>
            </a:r>
            <a:endParaRPr/>
          </a:p>
        </p:txBody>
      </p:sp>
      <p:sp>
        <p:nvSpPr>
          <p:cNvPr id="111" name="Google Shape;111;p14"/>
          <p:cNvSpPr txBox="1"/>
          <p:nvPr/>
        </p:nvSpPr>
        <p:spPr>
          <a:xfrm>
            <a:off x="6602945" y="3077845"/>
            <a:ext cx="508210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PowerPoint</a:t>
            </a:r>
            <a:endParaRPr/>
          </a:p>
        </p:txBody>
      </p:sp>
      <p:sp>
        <p:nvSpPr>
          <p:cNvPr id="112" name="Google Shape;112;p14"/>
          <p:cNvSpPr txBox="1"/>
          <p:nvPr/>
        </p:nvSpPr>
        <p:spPr>
          <a:xfrm>
            <a:off x="12177191" y="3077845"/>
            <a:ext cx="508210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Canva</a:t>
            </a:r>
            <a:endParaRPr/>
          </a:p>
        </p:txBody>
      </p:sp>
      <p:pic>
        <p:nvPicPr>
          <p:cNvPr id="113" name="Google Shape;113;p14"/>
          <p:cNvPicPr preferRelativeResize="0"/>
          <p:nvPr/>
        </p:nvPicPr>
        <p:blipFill>
          <a:blip r:embed="rId4">
            <a:alphaModFix/>
          </a:blip>
          <a:stretch>
            <a:fillRect/>
          </a:stretch>
        </p:blipFill>
        <p:spPr>
          <a:xfrm>
            <a:off x="12448400" y="6517075"/>
            <a:ext cx="6764226" cy="54824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19" name="Google Shape;119;p15"/>
          <p:cNvGrpSpPr/>
          <p:nvPr/>
        </p:nvGrpSpPr>
        <p:grpSpPr>
          <a:xfrm>
            <a:off x="-293732" y="4216047"/>
            <a:ext cx="18875461" cy="5015959"/>
            <a:chOff x="0" y="-38100"/>
            <a:chExt cx="4971282" cy="1321067"/>
          </a:xfrm>
        </p:grpSpPr>
        <p:sp>
          <p:nvSpPr>
            <p:cNvPr id="120" name="Google Shape;120;p15"/>
            <p:cNvSpPr/>
            <p:nvPr/>
          </p:nvSpPr>
          <p:spPr>
            <a:xfrm>
              <a:off x="0" y="0"/>
              <a:ext cx="4971282" cy="1282967"/>
            </a:xfrm>
            <a:custGeom>
              <a:rect b="b" l="l" r="r" t="t"/>
              <a:pathLst>
                <a:path extrusionOk="0" h="1282967" w="4971282">
                  <a:moveTo>
                    <a:pt x="0" y="0"/>
                  </a:moveTo>
                  <a:lnTo>
                    <a:pt x="4971282" y="0"/>
                  </a:lnTo>
                  <a:lnTo>
                    <a:pt x="4971282" y="1282967"/>
                  </a:lnTo>
                  <a:lnTo>
                    <a:pt x="0" y="1282967"/>
                  </a:lnTo>
                  <a:close/>
                </a:path>
              </a:pathLst>
            </a:custGeom>
            <a:solidFill>
              <a:srgbClr val="E2C59D"/>
            </a:solidFill>
            <a:ln cap="sq" cmpd="sng" w="76200">
              <a:solidFill>
                <a:srgbClr val="4E1E22"/>
              </a:solidFill>
              <a:prstDash val="solid"/>
              <a:miter lim="8000"/>
              <a:headEnd len="sm" w="sm" type="none"/>
              <a:tailEnd len="sm" w="sm" type="none"/>
            </a:ln>
          </p:spPr>
        </p:sp>
        <p:sp>
          <p:nvSpPr>
            <p:cNvPr id="121" name="Google Shape;121;p15"/>
            <p:cNvSpPr txBox="1"/>
            <p:nvPr/>
          </p:nvSpPr>
          <p:spPr>
            <a:xfrm>
              <a:off x="0" y="-38100"/>
              <a:ext cx="4971282" cy="132106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15"/>
          <p:cNvSpPr txBox="1"/>
          <p:nvPr/>
        </p:nvSpPr>
        <p:spPr>
          <a:xfrm>
            <a:off x="1085180" y="2123260"/>
            <a:ext cx="13681989" cy="18827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000" u="none" cap="none" strike="noStrike">
                <a:solidFill>
                  <a:srgbClr val="4E1E22"/>
                </a:solidFill>
                <a:latin typeface="Courgette"/>
                <a:ea typeface="Courgette"/>
                <a:cs typeface="Courgette"/>
                <a:sym typeface="Courgette"/>
              </a:rPr>
              <a:t>Table of Contents</a:t>
            </a:r>
            <a:endParaRPr/>
          </a:p>
        </p:txBody>
      </p:sp>
      <p:sp>
        <p:nvSpPr>
          <p:cNvPr id="123" name="Google Shape;123;p15"/>
          <p:cNvSpPr txBox="1"/>
          <p:nvPr/>
        </p:nvSpPr>
        <p:spPr>
          <a:xfrm>
            <a:off x="2171700" y="5100913"/>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History</a:t>
            </a:r>
            <a:endParaRPr/>
          </a:p>
        </p:txBody>
      </p:sp>
      <p:sp>
        <p:nvSpPr>
          <p:cNvPr id="124" name="Google Shape;124;p15"/>
          <p:cNvSpPr txBox="1"/>
          <p:nvPr/>
        </p:nvSpPr>
        <p:spPr>
          <a:xfrm>
            <a:off x="7865008" y="5100913"/>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Timeline</a:t>
            </a:r>
            <a:endParaRPr/>
          </a:p>
        </p:txBody>
      </p:sp>
      <p:sp>
        <p:nvSpPr>
          <p:cNvPr id="125" name="Google Shape;125;p15"/>
          <p:cNvSpPr txBox="1"/>
          <p:nvPr/>
        </p:nvSpPr>
        <p:spPr>
          <a:xfrm>
            <a:off x="13439254" y="5100913"/>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Prehistory</a:t>
            </a:r>
            <a:endParaRPr/>
          </a:p>
        </p:txBody>
      </p:sp>
      <p:sp>
        <p:nvSpPr>
          <p:cNvPr id="126" name="Google Shape;126;p15"/>
          <p:cNvSpPr txBox="1"/>
          <p:nvPr/>
        </p:nvSpPr>
        <p:spPr>
          <a:xfrm>
            <a:off x="2171700" y="6473129"/>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Precolonial</a:t>
            </a:r>
            <a:endParaRPr/>
          </a:p>
        </p:txBody>
      </p:sp>
      <p:sp>
        <p:nvSpPr>
          <p:cNvPr id="127" name="Google Shape;127;p15"/>
          <p:cNvSpPr txBox="1"/>
          <p:nvPr/>
        </p:nvSpPr>
        <p:spPr>
          <a:xfrm>
            <a:off x="7865008" y="6473129"/>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Spanish Era</a:t>
            </a:r>
            <a:endParaRPr/>
          </a:p>
        </p:txBody>
      </p:sp>
      <p:sp>
        <p:nvSpPr>
          <p:cNvPr id="128" name="Google Shape;128;p15"/>
          <p:cNvSpPr txBox="1"/>
          <p:nvPr/>
        </p:nvSpPr>
        <p:spPr>
          <a:xfrm>
            <a:off x="13439254" y="6473129"/>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American Era</a:t>
            </a:r>
            <a:endParaRPr/>
          </a:p>
        </p:txBody>
      </p:sp>
      <p:sp>
        <p:nvSpPr>
          <p:cNvPr id="129" name="Google Shape;129;p15"/>
          <p:cNvSpPr txBox="1"/>
          <p:nvPr/>
        </p:nvSpPr>
        <p:spPr>
          <a:xfrm>
            <a:off x="2171700" y="7841912"/>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Japanese Era</a:t>
            </a:r>
            <a:endParaRPr/>
          </a:p>
        </p:txBody>
      </p:sp>
      <p:sp>
        <p:nvSpPr>
          <p:cNvPr id="130" name="Google Shape;130;p15"/>
          <p:cNvSpPr txBox="1"/>
          <p:nvPr/>
        </p:nvSpPr>
        <p:spPr>
          <a:xfrm>
            <a:off x="7865008" y="7841912"/>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Filipino Culture</a:t>
            </a:r>
            <a:endParaRPr/>
          </a:p>
        </p:txBody>
      </p:sp>
      <p:sp>
        <p:nvSpPr>
          <p:cNvPr id="131" name="Google Shape;131;p15"/>
          <p:cNvSpPr txBox="1"/>
          <p:nvPr/>
        </p:nvSpPr>
        <p:spPr>
          <a:xfrm>
            <a:off x="13439254" y="7841912"/>
            <a:ext cx="50820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New Era</a:t>
            </a:r>
            <a:endParaRPr/>
          </a:p>
        </p:txBody>
      </p:sp>
      <p:sp>
        <p:nvSpPr>
          <p:cNvPr id="132" name="Google Shape;132;p15"/>
          <p:cNvSpPr txBox="1"/>
          <p:nvPr/>
        </p:nvSpPr>
        <p:spPr>
          <a:xfrm>
            <a:off x="1028700" y="4912102"/>
            <a:ext cx="782836" cy="10382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01</a:t>
            </a:r>
            <a:endParaRPr/>
          </a:p>
        </p:txBody>
      </p:sp>
      <p:sp>
        <p:nvSpPr>
          <p:cNvPr id="133" name="Google Shape;133;p15"/>
          <p:cNvSpPr txBox="1"/>
          <p:nvPr/>
        </p:nvSpPr>
        <p:spPr>
          <a:xfrm>
            <a:off x="498098" y="6262325"/>
            <a:ext cx="1311600" cy="923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04</a:t>
            </a:r>
            <a:endParaRPr/>
          </a:p>
        </p:txBody>
      </p:sp>
      <p:sp>
        <p:nvSpPr>
          <p:cNvPr id="134" name="Google Shape;134;p15"/>
          <p:cNvSpPr txBox="1"/>
          <p:nvPr/>
        </p:nvSpPr>
        <p:spPr>
          <a:xfrm>
            <a:off x="613622" y="7612575"/>
            <a:ext cx="1197900" cy="923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07</a:t>
            </a:r>
            <a:endParaRPr/>
          </a:p>
        </p:txBody>
      </p:sp>
      <p:sp>
        <p:nvSpPr>
          <p:cNvPr id="135" name="Google Shape;135;p15"/>
          <p:cNvSpPr txBox="1"/>
          <p:nvPr/>
        </p:nvSpPr>
        <p:spPr>
          <a:xfrm>
            <a:off x="6286013" y="4912075"/>
            <a:ext cx="1311600" cy="923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02</a:t>
            </a:r>
            <a:endParaRPr/>
          </a:p>
        </p:txBody>
      </p:sp>
      <p:sp>
        <p:nvSpPr>
          <p:cNvPr id="136" name="Google Shape;136;p15"/>
          <p:cNvSpPr txBox="1"/>
          <p:nvPr/>
        </p:nvSpPr>
        <p:spPr>
          <a:xfrm>
            <a:off x="6405836" y="6262325"/>
            <a:ext cx="1197900" cy="923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05</a:t>
            </a:r>
            <a:endParaRPr/>
          </a:p>
        </p:txBody>
      </p:sp>
      <p:sp>
        <p:nvSpPr>
          <p:cNvPr id="137" name="Google Shape;137;p15"/>
          <p:cNvSpPr txBox="1"/>
          <p:nvPr/>
        </p:nvSpPr>
        <p:spPr>
          <a:xfrm>
            <a:off x="11997437" y="4912100"/>
            <a:ext cx="1197900" cy="923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03</a:t>
            </a:r>
            <a:endParaRPr/>
          </a:p>
        </p:txBody>
      </p:sp>
      <p:sp>
        <p:nvSpPr>
          <p:cNvPr id="138" name="Google Shape;138;p15"/>
          <p:cNvSpPr txBox="1"/>
          <p:nvPr/>
        </p:nvSpPr>
        <p:spPr>
          <a:xfrm>
            <a:off x="11999088" y="6262325"/>
            <a:ext cx="1197900" cy="923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06</a:t>
            </a:r>
            <a:endParaRPr/>
          </a:p>
        </p:txBody>
      </p:sp>
      <p:sp>
        <p:nvSpPr>
          <p:cNvPr id="139" name="Google Shape;139;p15"/>
          <p:cNvSpPr txBox="1"/>
          <p:nvPr/>
        </p:nvSpPr>
        <p:spPr>
          <a:xfrm>
            <a:off x="6405841" y="7612575"/>
            <a:ext cx="1197900" cy="923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08</a:t>
            </a:r>
            <a:endParaRPr/>
          </a:p>
        </p:txBody>
      </p:sp>
      <p:sp>
        <p:nvSpPr>
          <p:cNvPr id="140" name="Google Shape;140;p15"/>
          <p:cNvSpPr txBox="1"/>
          <p:nvPr/>
        </p:nvSpPr>
        <p:spPr>
          <a:xfrm>
            <a:off x="12298932" y="7612544"/>
            <a:ext cx="896400" cy="923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6000" u="none" cap="none" strike="noStrike">
                <a:solidFill>
                  <a:srgbClr val="4E1E22"/>
                </a:solidFill>
                <a:latin typeface="Courgette"/>
                <a:ea typeface="Courgette"/>
                <a:cs typeface="Courgette"/>
                <a:sym typeface="Courgette"/>
              </a:rPr>
              <a:t>09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144" name="Shape 144"/>
        <p:cNvGrpSpPr/>
        <p:nvPr/>
      </p:nvGrpSpPr>
      <p:grpSpPr>
        <a:xfrm>
          <a:off x="0" y="0"/>
          <a:ext cx="0" cy="0"/>
          <a:chOff x="0" y="0"/>
          <a:chExt cx="0" cy="0"/>
        </a:xfrm>
      </p:grpSpPr>
      <p:pic>
        <p:nvPicPr>
          <p:cNvPr id="145" name="Google Shape;145;p16"/>
          <p:cNvPicPr preferRelativeResize="0"/>
          <p:nvPr/>
        </p:nvPicPr>
        <p:blipFill>
          <a:blip r:embed="rId3">
            <a:alphaModFix/>
          </a:blip>
          <a:stretch>
            <a:fillRect/>
          </a:stretch>
        </p:blipFill>
        <p:spPr>
          <a:xfrm>
            <a:off x="688700" y="630975"/>
            <a:ext cx="16910602" cy="9025051"/>
          </a:xfrm>
          <a:prstGeom prst="rect">
            <a:avLst/>
          </a:prstGeom>
          <a:noFill/>
          <a:ln>
            <a:noFill/>
          </a:ln>
        </p:spPr>
      </p:pic>
      <p:grpSp>
        <p:nvGrpSpPr>
          <p:cNvPr id="146" name="Google Shape;146;p16"/>
          <p:cNvGrpSpPr/>
          <p:nvPr/>
        </p:nvGrpSpPr>
        <p:grpSpPr>
          <a:xfrm>
            <a:off x="1903922" y="940070"/>
            <a:ext cx="14480157" cy="1750401"/>
            <a:chOff x="0" y="-38100"/>
            <a:chExt cx="4274726" cy="516741"/>
          </a:xfrm>
        </p:grpSpPr>
        <p:sp>
          <p:nvSpPr>
            <p:cNvPr id="147" name="Google Shape;147;p16"/>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148" name="Google Shape;148;p16"/>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16"/>
          <p:cNvSpPr txBox="1"/>
          <p:nvPr/>
        </p:nvSpPr>
        <p:spPr>
          <a:xfrm>
            <a:off x="1903947" y="1473996"/>
            <a:ext cx="14480100" cy="8238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5352" u="none" cap="none" strike="noStrike">
                <a:solidFill>
                  <a:srgbClr val="4E1E22"/>
                </a:solidFill>
                <a:latin typeface="Archivo Black"/>
                <a:ea typeface="Archivo Black"/>
                <a:cs typeface="Archivo Black"/>
                <a:sym typeface="Archivo Black"/>
              </a:rPr>
              <a:t>PHILIPPINE HISTORY</a:t>
            </a:r>
            <a:endParaRPr/>
          </a:p>
        </p:txBody>
      </p:sp>
      <p:sp>
        <p:nvSpPr>
          <p:cNvPr id="150" name="Google Shape;150;p16"/>
          <p:cNvSpPr txBox="1"/>
          <p:nvPr/>
        </p:nvSpPr>
        <p:spPr>
          <a:xfrm>
            <a:off x="1903922" y="3268383"/>
            <a:ext cx="9861600" cy="5770500"/>
          </a:xfrm>
          <a:prstGeom prst="rect">
            <a:avLst/>
          </a:prstGeom>
          <a:noFill/>
          <a:ln>
            <a:noFill/>
          </a:ln>
        </p:spPr>
        <p:txBody>
          <a:bodyPr anchorCtr="0" anchor="t" bIns="0" lIns="0" spcFirstLastPara="1" rIns="0" wrap="square" tIns="0">
            <a:spAutoFit/>
          </a:bodyPr>
          <a:lstStyle/>
          <a:p>
            <a:pPr indent="0" lvl="0" marL="0" rtl="0" algn="just">
              <a:lnSpc>
                <a:spcPct val="140016"/>
              </a:lnSpc>
              <a:spcBef>
                <a:spcPts val="0"/>
              </a:spcBef>
              <a:spcAft>
                <a:spcPts val="0"/>
              </a:spcAft>
              <a:buClr>
                <a:schemeClr val="dk1"/>
              </a:buClr>
              <a:buFont typeface="Arial"/>
              <a:buNone/>
            </a:pPr>
            <a:r>
              <a:rPr lang="en-US" sz="24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Duis aute irure dolor in reprehenderit.</a:t>
            </a:r>
            <a:endParaRPr>
              <a:solidFill>
                <a:schemeClr val="dk1"/>
              </a:solidFill>
            </a:endParaRPr>
          </a:p>
          <a:p>
            <a:pPr indent="0" lvl="0" marL="0" marR="0" rtl="0" algn="just">
              <a:lnSpc>
                <a:spcPct val="140016"/>
              </a:lnSpc>
              <a:spcBef>
                <a:spcPts val="0"/>
              </a:spcBef>
              <a:spcAft>
                <a:spcPts val="0"/>
              </a:spcAft>
              <a:buNone/>
            </a:pPr>
            <a:r>
              <a:t/>
            </a:r>
            <a:endParaRPr sz="2499">
              <a:latin typeface="Poppins"/>
              <a:ea typeface="Poppins"/>
              <a:cs typeface="Poppins"/>
              <a:sym typeface="Poppins"/>
            </a:endParaRPr>
          </a:p>
          <a:p>
            <a:pPr indent="0" lvl="0" marL="0" marR="0" rtl="0" algn="just">
              <a:lnSpc>
                <a:spcPct val="140016"/>
              </a:lnSpc>
              <a:spcBef>
                <a:spcPts val="0"/>
              </a:spcBef>
              <a:spcAft>
                <a:spcPts val="0"/>
              </a:spcAft>
              <a:buNone/>
            </a:pPr>
            <a:r>
              <a:rPr lang="en-US" sz="2499">
                <a:latin typeface="Poppins"/>
                <a:ea typeface="Poppins"/>
                <a:cs typeface="Poppins"/>
                <a:sym typeface="Poppins"/>
              </a:rPr>
              <a:t>L</a:t>
            </a:r>
            <a:r>
              <a:rPr b="0" i="0" lang="en-US" sz="2499" u="none" cap="none" strike="noStrike">
                <a:solidFill>
                  <a:srgbClr val="000000"/>
                </a:solidFill>
                <a:latin typeface="Poppins"/>
                <a:ea typeface="Poppins"/>
                <a:cs typeface="Poppins"/>
                <a:sym typeface="Poppins"/>
              </a:rPr>
              <a:t>orem ipsum dolor sit amet, consectetur adipiscing elit, sed do eiusmod tempor incididunt ut labore et dolore magna aliqua. Ut enim ad minim veniam, quis nostrud exercitation</a:t>
            </a:r>
            <a:r>
              <a:rPr lang="en-US" sz="2499">
                <a:latin typeface="Poppins"/>
                <a:ea typeface="Poppins"/>
                <a:cs typeface="Poppins"/>
                <a:sym typeface="Poppins"/>
              </a:rPr>
              <a:t>.</a:t>
            </a:r>
            <a:endParaRPr/>
          </a:p>
        </p:txBody>
      </p:sp>
      <p:pic>
        <p:nvPicPr>
          <p:cNvPr id="151" name="Google Shape;151;p16"/>
          <p:cNvPicPr preferRelativeResize="0"/>
          <p:nvPr/>
        </p:nvPicPr>
        <p:blipFill>
          <a:blip r:embed="rId4">
            <a:alphaModFix/>
          </a:blip>
          <a:stretch>
            <a:fillRect/>
          </a:stretch>
        </p:blipFill>
        <p:spPr>
          <a:xfrm>
            <a:off x="12244825" y="2118525"/>
            <a:ext cx="4137900" cy="71416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155" name="Shape 155"/>
        <p:cNvGrpSpPr/>
        <p:nvPr/>
      </p:nvGrpSpPr>
      <p:grpSpPr>
        <a:xfrm>
          <a:off x="0" y="0"/>
          <a:ext cx="0" cy="0"/>
          <a:chOff x="0" y="0"/>
          <a:chExt cx="0" cy="0"/>
        </a:xfrm>
      </p:grpSpPr>
      <p:pic>
        <p:nvPicPr>
          <p:cNvPr id="156" name="Google Shape;156;p17"/>
          <p:cNvPicPr preferRelativeResize="0"/>
          <p:nvPr/>
        </p:nvPicPr>
        <p:blipFill>
          <a:blip r:embed="rId3">
            <a:alphaModFix/>
          </a:blip>
          <a:stretch>
            <a:fillRect/>
          </a:stretch>
        </p:blipFill>
        <p:spPr>
          <a:xfrm>
            <a:off x="688700" y="630975"/>
            <a:ext cx="16910602" cy="9025051"/>
          </a:xfrm>
          <a:prstGeom prst="rect">
            <a:avLst/>
          </a:prstGeom>
          <a:noFill/>
          <a:ln>
            <a:noFill/>
          </a:ln>
        </p:spPr>
      </p:pic>
      <p:grpSp>
        <p:nvGrpSpPr>
          <p:cNvPr id="157" name="Google Shape;157;p17"/>
          <p:cNvGrpSpPr/>
          <p:nvPr/>
        </p:nvGrpSpPr>
        <p:grpSpPr>
          <a:xfrm>
            <a:off x="1903922" y="940070"/>
            <a:ext cx="14480157" cy="1750401"/>
            <a:chOff x="0" y="-38100"/>
            <a:chExt cx="4274726" cy="516741"/>
          </a:xfrm>
        </p:grpSpPr>
        <p:sp>
          <p:nvSpPr>
            <p:cNvPr id="158" name="Google Shape;158;p17"/>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159" name="Google Shape;159;p17"/>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0" name="Google Shape;160;p17"/>
          <p:cNvCxnSpPr/>
          <p:nvPr/>
        </p:nvCxnSpPr>
        <p:spPr>
          <a:xfrm>
            <a:off x="4942421" y="4544927"/>
            <a:ext cx="8401551" cy="0"/>
          </a:xfrm>
          <a:prstGeom prst="straightConnector1">
            <a:avLst/>
          </a:prstGeom>
          <a:noFill/>
          <a:ln cap="rnd" cmpd="sng" w="76200">
            <a:solidFill>
              <a:srgbClr val="4E1E22"/>
            </a:solidFill>
            <a:prstDash val="dot"/>
            <a:round/>
            <a:headEnd len="sm" w="sm" type="none"/>
            <a:tailEnd len="sm" w="sm" type="none"/>
          </a:ln>
        </p:spPr>
      </p:cxnSp>
      <p:sp>
        <p:nvSpPr>
          <p:cNvPr id="161" name="Google Shape;161;p17"/>
          <p:cNvSpPr txBox="1"/>
          <p:nvPr/>
        </p:nvSpPr>
        <p:spPr>
          <a:xfrm>
            <a:off x="1903947" y="1474821"/>
            <a:ext cx="14480100" cy="8238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5352" u="none" cap="none" strike="noStrike">
                <a:solidFill>
                  <a:srgbClr val="4E1E22"/>
                </a:solidFill>
                <a:latin typeface="Archivo Black"/>
                <a:ea typeface="Archivo Black"/>
                <a:cs typeface="Archivo Black"/>
                <a:sym typeface="Archivo Black"/>
              </a:rPr>
              <a:t>HISTORY TIMELINE</a:t>
            </a:r>
            <a:endParaRPr/>
          </a:p>
        </p:txBody>
      </p:sp>
      <p:grpSp>
        <p:nvGrpSpPr>
          <p:cNvPr id="162" name="Google Shape;162;p17"/>
          <p:cNvGrpSpPr/>
          <p:nvPr/>
        </p:nvGrpSpPr>
        <p:grpSpPr>
          <a:xfrm>
            <a:off x="2809506" y="3853364"/>
            <a:ext cx="2336342" cy="1177882"/>
            <a:chOff x="0" y="-38100"/>
            <a:chExt cx="689794" cy="347764"/>
          </a:xfrm>
        </p:grpSpPr>
        <p:sp>
          <p:nvSpPr>
            <p:cNvPr id="163" name="Google Shape;163;p17"/>
            <p:cNvSpPr/>
            <p:nvPr/>
          </p:nvSpPr>
          <p:spPr>
            <a:xfrm>
              <a:off x="0" y="0"/>
              <a:ext cx="689794" cy="309664"/>
            </a:xfrm>
            <a:custGeom>
              <a:rect b="b" l="l" r="r" t="t"/>
              <a:pathLst>
                <a:path extrusionOk="0" h="309664" w="689794">
                  <a:moveTo>
                    <a:pt x="486594" y="0"/>
                  </a:moveTo>
                  <a:cubicBezTo>
                    <a:pt x="598819" y="0"/>
                    <a:pt x="689794" y="69321"/>
                    <a:pt x="689794" y="154832"/>
                  </a:cubicBezTo>
                  <a:cubicBezTo>
                    <a:pt x="689794" y="240344"/>
                    <a:pt x="598819" y="309664"/>
                    <a:pt x="486594" y="309664"/>
                  </a:cubicBezTo>
                  <a:lnTo>
                    <a:pt x="203200" y="309664"/>
                  </a:lnTo>
                  <a:cubicBezTo>
                    <a:pt x="90976" y="309664"/>
                    <a:pt x="0" y="240344"/>
                    <a:pt x="0" y="154832"/>
                  </a:cubicBezTo>
                  <a:cubicBezTo>
                    <a:pt x="0" y="69321"/>
                    <a:pt x="90976" y="0"/>
                    <a:pt x="203200" y="0"/>
                  </a:cubicBezTo>
                  <a:close/>
                </a:path>
              </a:pathLst>
            </a:custGeom>
            <a:solidFill>
              <a:srgbClr val="E2C59D"/>
            </a:solidFill>
            <a:ln cap="sq" cmpd="sng" w="57150">
              <a:solidFill>
                <a:srgbClr val="4E1E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txBox="1"/>
            <p:nvPr/>
          </p:nvSpPr>
          <p:spPr>
            <a:xfrm>
              <a:off x="0" y="-38100"/>
              <a:ext cx="689794" cy="3477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7"/>
          <p:cNvGrpSpPr/>
          <p:nvPr/>
        </p:nvGrpSpPr>
        <p:grpSpPr>
          <a:xfrm>
            <a:off x="7975829" y="3853364"/>
            <a:ext cx="2336342" cy="1177882"/>
            <a:chOff x="0" y="-38100"/>
            <a:chExt cx="689794" cy="347764"/>
          </a:xfrm>
        </p:grpSpPr>
        <p:sp>
          <p:nvSpPr>
            <p:cNvPr id="166" name="Google Shape;166;p17"/>
            <p:cNvSpPr/>
            <p:nvPr/>
          </p:nvSpPr>
          <p:spPr>
            <a:xfrm>
              <a:off x="0" y="0"/>
              <a:ext cx="689794" cy="309664"/>
            </a:xfrm>
            <a:custGeom>
              <a:rect b="b" l="l" r="r" t="t"/>
              <a:pathLst>
                <a:path extrusionOk="0" h="309664" w="689794">
                  <a:moveTo>
                    <a:pt x="486594" y="0"/>
                  </a:moveTo>
                  <a:cubicBezTo>
                    <a:pt x="598819" y="0"/>
                    <a:pt x="689794" y="69321"/>
                    <a:pt x="689794" y="154832"/>
                  </a:cubicBezTo>
                  <a:cubicBezTo>
                    <a:pt x="689794" y="240344"/>
                    <a:pt x="598819" y="309664"/>
                    <a:pt x="486594" y="309664"/>
                  </a:cubicBezTo>
                  <a:lnTo>
                    <a:pt x="203200" y="309664"/>
                  </a:lnTo>
                  <a:cubicBezTo>
                    <a:pt x="90976" y="309664"/>
                    <a:pt x="0" y="240344"/>
                    <a:pt x="0" y="154832"/>
                  </a:cubicBezTo>
                  <a:cubicBezTo>
                    <a:pt x="0" y="69321"/>
                    <a:pt x="90976" y="0"/>
                    <a:pt x="203200" y="0"/>
                  </a:cubicBezTo>
                  <a:close/>
                </a:path>
              </a:pathLst>
            </a:custGeom>
            <a:solidFill>
              <a:srgbClr val="E2C59D"/>
            </a:solidFill>
            <a:ln cap="sq" cmpd="sng" w="57150">
              <a:solidFill>
                <a:srgbClr val="4E1E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7"/>
            <p:cNvSpPr txBox="1"/>
            <p:nvPr/>
          </p:nvSpPr>
          <p:spPr>
            <a:xfrm>
              <a:off x="0" y="-38100"/>
              <a:ext cx="689794" cy="3477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7"/>
          <p:cNvGrpSpPr/>
          <p:nvPr/>
        </p:nvGrpSpPr>
        <p:grpSpPr>
          <a:xfrm>
            <a:off x="13141443" y="3853364"/>
            <a:ext cx="2336342" cy="1177882"/>
            <a:chOff x="0" y="-38100"/>
            <a:chExt cx="689794" cy="347764"/>
          </a:xfrm>
        </p:grpSpPr>
        <p:sp>
          <p:nvSpPr>
            <p:cNvPr id="169" name="Google Shape;169;p17"/>
            <p:cNvSpPr/>
            <p:nvPr/>
          </p:nvSpPr>
          <p:spPr>
            <a:xfrm>
              <a:off x="0" y="0"/>
              <a:ext cx="689794" cy="309664"/>
            </a:xfrm>
            <a:custGeom>
              <a:rect b="b" l="l" r="r" t="t"/>
              <a:pathLst>
                <a:path extrusionOk="0" h="309664" w="689794">
                  <a:moveTo>
                    <a:pt x="486594" y="0"/>
                  </a:moveTo>
                  <a:cubicBezTo>
                    <a:pt x="598819" y="0"/>
                    <a:pt x="689794" y="69321"/>
                    <a:pt x="689794" y="154832"/>
                  </a:cubicBezTo>
                  <a:cubicBezTo>
                    <a:pt x="689794" y="240344"/>
                    <a:pt x="598819" y="309664"/>
                    <a:pt x="486594" y="309664"/>
                  </a:cubicBezTo>
                  <a:lnTo>
                    <a:pt x="203200" y="309664"/>
                  </a:lnTo>
                  <a:cubicBezTo>
                    <a:pt x="90976" y="309664"/>
                    <a:pt x="0" y="240344"/>
                    <a:pt x="0" y="154832"/>
                  </a:cubicBezTo>
                  <a:cubicBezTo>
                    <a:pt x="0" y="69321"/>
                    <a:pt x="90976" y="0"/>
                    <a:pt x="203200" y="0"/>
                  </a:cubicBezTo>
                  <a:close/>
                </a:path>
              </a:pathLst>
            </a:custGeom>
            <a:solidFill>
              <a:srgbClr val="E2C59D"/>
            </a:solidFill>
            <a:ln cap="sq" cmpd="sng" w="57150">
              <a:solidFill>
                <a:srgbClr val="4E1E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txBox="1"/>
            <p:nvPr/>
          </p:nvSpPr>
          <p:spPr>
            <a:xfrm>
              <a:off x="0" y="-38100"/>
              <a:ext cx="689794" cy="3477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7"/>
          <p:cNvSpPr txBox="1"/>
          <p:nvPr/>
        </p:nvSpPr>
        <p:spPr>
          <a:xfrm>
            <a:off x="1903922" y="5586375"/>
            <a:ext cx="4147500" cy="3514500"/>
          </a:xfrm>
          <a:prstGeom prst="rect">
            <a:avLst/>
          </a:prstGeom>
          <a:noFill/>
          <a:ln>
            <a:noFill/>
          </a:ln>
        </p:spPr>
        <p:txBody>
          <a:bodyPr anchorCtr="0" anchor="t" bIns="0" lIns="0" spcFirstLastPara="1" rIns="0" wrap="square" tIns="0">
            <a:spAutoFit/>
          </a:bodyPr>
          <a:lstStyle/>
          <a:p>
            <a:pPr indent="0" lvl="0" marL="0" rtl="0" algn="just">
              <a:lnSpc>
                <a:spcPct val="140016"/>
              </a:lnSpc>
              <a:spcBef>
                <a:spcPts val="0"/>
              </a:spcBef>
              <a:spcAft>
                <a:spcPts val="0"/>
              </a:spcAft>
              <a:buClr>
                <a:schemeClr val="dk1"/>
              </a:buClr>
              <a:buFont typeface="Arial"/>
              <a:buNone/>
            </a:pPr>
            <a:r>
              <a:rPr lang="en-US" sz="18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a:t>
            </a:r>
            <a:endParaRPr sz="800">
              <a:solidFill>
                <a:schemeClr val="dk1"/>
              </a:solidFill>
            </a:endParaRPr>
          </a:p>
          <a:p>
            <a:pPr indent="0" lvl="0" marL="0" marR="0" rtl="0" algn="just">
              <a:lnSpc>
                <a:spcPct val="140010"/>
              </a:lnSpc>
              <a:spcBef>
                <a:spcPts val="0"/>
              </a:spcBef>
              <a:spcAft>
                <a:spcPts val="0"/>
              </a:spcAft>
              <a:buNone/>
            </a:pPr>
            <a:r>
              <a:t/>
            </a:r>
            <a:endParaRPr sz="1562">
              <a:latin typeface="Poppins"/>
              <a:ea typeface="Poppins"/>
              <a:cs typeface="Poppins"/>
              <a:sym typeface="Poppins"/>
            </a:endParaRPr>
          </a:p>
        </p:txBody>
      </p:sp>
      <p:sp>
        <p:nvSpPr>
          <p:cNvPr id="172" name="Google Shape;172;p17"/>
          <p:cNvSpPr txBox="1"/>
          <p:nvPr/>
        </p:nvSpPr>
        <p:spPr>
          <a:xfrm>
            <a:off x="7071078" y="5586375"/>
            <a:ext cx="4147500" cy="3157200"/>
          </a:xfrm>
          <a:prstGeom prst="rect">
            <a:avLst/>
          </a:prstGeom>
          <a:noFill/>
          <a:ln>
            <a:noFill/>
          </a:ln>
        </p:spPr>
        <p:txBody>
          <a:bodyPr anchorCtr="0" anchor="t" bIns="0" lIns="0" spcFirstLastPara="1" rIns="0" wrap="square" tIns="0">
            <a:spAutoFit/>
          </a:bodyPr>
          <a:lstStyle/>
          <a:p>
            <a:pPr indent="0" lvl="0" marL="0" rtl="0" algn="just">
              <a:lnSpc>
                <a:spcPct val="140016"/>
              </a:lnSpc>
              <a:spcBef>
                <a:spcPts val="0"/>
              </a:spcBef>
              <a:spcAft>
                <a:spcPts val="0"/>
              </a:spcAft>
              <a:buNone/>
            </a:pPr>
            <a:r>
              <a:rPr lang="en-US" sz="18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a:t>
            </a:r>
            <a:endParaRPr sz="1962">
              <a:latin typeface="Poppins"/>
              <a:ea typeface="Poppins"/>
              <a:cs typeface="Poppins"/>
              <a:sym typeface="Poppins"/>
            </a:endParaRPr>
          </a:p>
        </p:txBody>
      </p:sp>
      <p:sp>
        <p:nvSpPr>
          <p:cNvPr id="173" name="Google Shape;173;p17"/>
          <p:cNvSpPr txBox="1"/>
          <p:nvPr/>
        </p:nvSpPr>
        <p:spPr>
          <a:xfrm>
            <a:off x="12235859" y="5586375"/>
            <a:ext cx="4147500" cy="3157200"/>
          </a:xfrm>
          <a:prstGeom prst="rect">
            <a:avLst/>
          </a:prstGeom>
          <a:noFill/>
          <a:ln>
            <a:noFill/>
          </a:ln>
        </p:spPr>
        <p:txBody>
          <a:bodyPr anchorCtr="0" anchor="t" bIns="0" lIns="0" spcFirstLastPara="1" rIns="0" wrap="square" tIns="0">
            <a:spAutoFit/>
          </a:bodyPr>
          <a:lstStyle/>
          <a:p>
            <a:pPr indent="0" lvl="0" marL="0" rtl="0" algn="just">
              <a:lnSpc>
                <a:spcPct val="140016"/>
              </a:lnSpc>
              <a:spcBef>
                <a:spcPts val="0"/>
              </a:spcBef>
              <a:spcAft>
                <a:spcPts val="0"/>
              </a:spcAft>
              <a:buNone/>
            </a:pPr>
            <a:r>
              <a:rPr lang="en-US" sz="18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a:t>
            </a:r>
            <a:endParaRPr sz="1962">
              <a:latin typeface="Poppins"/>
              <a:ea typeface="Poppins"/>
              <a:cs typeface="Poppins"/>
              <a:sym typeface="Poppins"/>
            </a:endParaRPr>
          </a:p>
        </p:txBody>
      </p:sp>
      <p:sp>
        <p:nvSpPr>
          <p:cNvPr id="174" name="Google Shape;174;p17"/>
          <p:cNvSpPr txBox="1"/>
          <p:nvPr/>
        </p:nvSpPr>
        <p:spPr>
          <a:xfrm>
            <a:off x="3068133" y="4198246"/>
            <a:ext cx="1819088" cy="579063"/>
          </a:xfrm>
          <a:prstGeom prst="rect">
            <a:avLst/>
          </a:prstGeom>
          <a:noFill/>
          <a:ln>
            <a:noFill/>
          </a:ln>
        </p:spPr>
        <p:txBody>
          <a:bodyPr anchorCtr="0" anchor="t" bIns="0" lIns="0" spcFirstLastPara="1" rIns="0" wrap="square" tIns="0">
            <a:spAutoFit/>
          </a:bodyPr>
          <a:lstStyle/>
          <a:p>
            <a:pPr indent="0" lvl="0" marL="0" marR="0" rtl="0" algn="ctr">
              <a:lnSpc>
                <a:spcPct val="129988"/>
              </a:lnSpc>
              <a:spcBef>
                <a:spcPts val="0"/>
              </a:spcBef>
              <a:spcAft>
                <a:spcPts val="0"/>
              </a:spcAft>
              <a:buNone/>
            </a:pPr>
            <a:r>
              <a:rPr b="0" i="0" lang="en-US" sz="3568" u="none" cap="none" strike="noStrike">
                <a:solidFill>
                  <a:srgbClr val="000000"/>
                </a:solidFill>
                <a:latin typeface="Archivo Black"/>
                <a:ea typeface="Archivo Black"/>
                <a:cs typeface="Archivo Black"/>
                <a:sym typeface="Archivo Black"/>
              </a:rPr>
              <a:t>1950</a:t>
            </a:r>
            <a:endParaRPr/>
          </a:p>
        </p:txBody>
      </p:sp>
      <p:sp>
        <p:nvSpPr>
          <p:cNvPr id="175" name="Google Shape;175;p17"/>
          <p:cNvSpPr txBox="1"/>
          <p:nvPr/>
        </p:nvSpPr>
        <p:spPr>
          <a:xfrm>
            <a:off x="8234102" y="4198246"/>
            <a:ext cx="1819088" cy="579063"/>
          </a:xfrm>
          <a:prstGeom prst="rect">
            <a:avLst/>
          </a:prstGeom>
          <a:noFill/>
          <a:ln>
            <a:noFill/>
          </a:ln>
        </p:spPr>
        <p:txBody>
          <a:bodyPr anchorCtr="0" anchor="t" bIns="0" lIns="0" spcFirstLastPara="1" rIns="0" wrap="square" tIns="0">
            <a:spAutoFit/>
          </a:bodyPr>
          <a:lstStyle/>
          <a:p>
            <a:pPr indent="0" lvl="0" marL="0" marR="0" rtl="0" algn="ctr">
              <a:lnSpc>
                <a:spcPct val="129988"/>
              </a:lnSpc>
              <a:spcBef>
                <a:spcPts val="0"/>
              </a:spcBef>
              <a:spcAft>
                <a:spcPts val="0"/>
              </a:spcAft>
              <a:buNone/>
            </a:pPr>
            <a:r>
              <a:rPr b="0" i="0" lang="en-US" sz="3568" u="none" cap="none" strike="noStrike">
                <a:solidFill>
                  <a:srgbClr val="000000"/>
                </a:solidFill>
                <a:latin typeface="Archivo Black"/>
                <a:ea typeface="Archivo Black"/>
                <a:cs typeface="Archivo Black"/>
                <a:sym typeface="Archivo Black"/>
              </a:rPr>
              <a:t>1960</a:t>
            </a:r>
            <a:endParaRPr/>
          </a:p>
        </p:txBody>
      </p:sp>
      <p:sp>
        <p:nvSpPr>
          <p:cNvPr id="176" name="Google Shape;176;p17"/>
          <p:cNvSpPr txBox="1"/>
          <p:nvPr/>
        </p:nvSpPr>
        <p:spPr>
          <a:xfrm>
            <a:off x="13400070" y="4198246"/>
            <a:ext cx="1819088" cy="579063"/>
          </a:xfrm>
          <a:prstGeom prst="rect">
            <a:avLst/>
          </a:prstGeom>
          <a:noFill/>
          <a:ln>
            <a:noFill/>
          </a:ln>
        </p:spPr>
        <p:txBody>
          <a:bodyPr anchorCtr="0" anchor="t" bIns="0" lIns="0" spcFirstLastPara="1" rIns="0" wrap="square" tIns="0">
            <a:spAutoFit/>
          </a:bodyPr>
          <a:lstStyle/>
          <a:p>
            <a:pPr indent="0" lvl="0" marL="0" marR="0" rtl="0" algn="ctr">
              <a:lnSpc>
                <a:spcPct val="129988"/>
              </a:lnSpc>
              <a:spcBef>
                <a:spcPts val="0"/>
              </a:spcBef>
              <a:spcAft>
                <a:spcPts val="0"/>
              </a:spcAft>
              <a:buNone/>
            </a:pPr>
            <a:r>
              <a:rPr b="0" i="0" lang="en-US" sz="3568" u="none" cap="none" strike="noStrike">
                <a:solidFill>
                  <a:srgbClr val="000000"/>
                </a:solidFill>
                <a:latin typeface="Archivo Black"/>
                <a:ea typeface="Archivo Black"/>
                <a:cs typeface="Archivo Black"/>
                <a:sym typeface="Archivo Black"/>
              </a:rPr>
              <a:t>1970</a:t>
            </a:r>
            <a:endParaRPr/>
          </a:p>
        </p:txBody>
      </p:sp>
      <p:pic>
        <p:nvPicPr>
          <p:cNvPr id="177" name="Google Shape;177;p17"/>
          <p:cNvPicPr preferRelativeResize="0"/>
          <p:nvPr/>
        </p:nvPicPr>
        <p:blipFill>
          <a:blip r:embed="rId4">
            <a:alphaModFix/>
          </a:blip>
          <a:stretch>
            <a:fillRect/>
          </a:stretch>
        </p:blipFill>
        <p:spPr>
          <a:xfrm>
            <a:off x="5922175" y="3906263"/>
            <a:ext cx="1277325" cy="1277325"/>
          </a:xfrm>
          <a:prstGeom prst="rect">
            <a:avLst/>
          </a:prstGeom>
          <a:noFill/>
          <a:ln>
            <a:noFill/>
          </a:ln>
        </p:spPr>
      </p:pic>
      <p:pic>
        <p:nvPicPr>
          <p:cNvPr id="178" name="Google Shape;178;p17"/>
          <p:cNvPicPr preferRelativeResize="0"/>
          <p:nvPr/>
        </p:nvPicPr>
        <p:blipFill>
          <a:blip r:embed="rId4">
            <a:alphaModFix/>
          </a:blip>
          <a:stretch>
            <a:fillRect/>
          </a:stretch>
        </p:blipFill>
        <p:spPr>
          <a:xfrm>
            <a:off x="11217450" y="3906263"/>
            <a:ext cx="1277325" cy="1277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182" name="Shape 182"/>
        <p:cNvGrpSpPr/>
        <p:nvPr/>
      </p:nvGrpSpPr>
      <p:grpSpPr>
        <a:xfrm>
          <a:off x="0" y="0"/>
          <a:ext cx="0" cy="0"/>
          <a:chOff x="0" y="0"/>
          <a:chExt cx="0" cy="0"/>
        </a:xfrm>
      </p:grpSpPr>
      <p:pic>
        <p:nvPicPr>
          <p:cNvPr id="183" name="Google Shape;183;p18"/>
          <p:cNvPicPr preferRelativeResize="0"/>
          <p:nvPr/>
        </p:nvPicPr>
        <p:blipFill>
          <a:blip r:embed="rId3">
            <a:alphaModFix/>
          </a:blip>
          <a:stretch>
            <a:fillRect/>
          </a:stretch>
        </p:blipFill>
        <p:spPr>
          <a:xfrm>
            <a:off x="688700" y="630975"/>
            <a:ext cx="16910602" cy="9025051"/>
          </a:xfrm>
          <a:prstGeom prst="rect">
            <a:avLst/>
          </a:prstGeom>
          <a:noFill/>
          <a:ln>
            <a:noFill/>
          </a:ln>
        </p:spPr>
      </p:pic>
      <p:sp>
        <p:nvSpPr>
          <p:cNvPr id="184" name="Google Shape;184;p18"/>
          <p:cNvSpPr txBox="1"/>
          <p:nvPr/>
        </p:nvSpPr>
        <p:spPr>
          <a:xfrm>
            <a:off x="9557085" y="7139186"/>
            <a:ext cx="6827100" cy="21540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Clr>
                <a:schemeClr val="dk1"/>
              </a:buClr>
              <a:buFont typeface="Arial"/>
              <a:buNone/>
            </a:pPr>
            <a:r>
              <a:rPr lang="en-US" sz="2499">
                <a:solidFill>
                  <a:schemeClr val="dk1"/>
                </a:solidFill>
                <a:latin typeface="Poppins"/>
                <a:ea typeface="Poppins"/>
                <a:cs typeface="Poppins"/>
                <a:sym typeface="Poppins"/>
              </a:rPr>
              <a:t>Lorem ipsum dolor sit amet, consectetur adipiscing elit, sed do eiusmod tempor incididunt ut labore et dolore magna aliqua. Ut enim ad minim veniam.</a:t>
            </a:r>
            <a:endParaRPr>
              <a:solidFill>
                <a:schemeClr val="dk1"/>
              </a:solidFill>
            </a:endParaRPr>
          </a:p>
          <a:p>
            <a:pPr indent="0" lvl="0" marL="0" marR="0" rtl="0" algn="just">
              <a:lnSpc>
                <a:spcPct val="115000"/>
              </a:lnSpc>
              <a:spcBef>
                <a:spcPts val="0"/>
              </a:spcBef>
              <a:spcAft>
                <a:spcPts val="0"/>
              </a:spcAft>
              <a:buNone/>
            </a:pPr>
            <a:r>
              <a:t/>
            </a:r>
            <a:endParaRPr sz="2499">
              <a:latin typeface="Poppins"/>
              <a:ea typeface="Poppins"/>
              <a:cs typeface="Poppins"/>
              <a:sym typeface="Poppins"/>
            </a:endParaRPr>
          </a:p>
        </p:txBody>
      </p:sp>
      <p:sp>
        <p:nvSpPr>
          <p:cNvPr id="185" name="Google Shape;185;p18"/>
          <p:cNvSpPr txBox="1"/>
          <p:nvPr/>
        </p:nvSpPr>
        <p:spPr>
          <a:xfrm>
            <a:off x="9557085" y="4192783"/>
            <a:ext cx="6827100" cy="17118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Clr>
                <a:schemeClr val="dk1"/>
              </a:buClr>
              <a:buFont typeface="Arial"/>
              <a:buNone/>
            </a:pPr>
            <a:r>
              <a:rPr lang="en-US" sz="2499">
                <a:solidFill>
                  <a:schemeClr val="dk1"/>
                </a:solidFill>
                <a:latin typeface="Poppins"/>
                <a:ea typeface="Poppins"/>
                <a:cs typeface="Poppins"/>
                <a:sym typeface="Poppins"/>
              </a:rPr>
              <a:t>Lorem ipsum dolor sit amet, consectetur adipiscing elit, sed do eiusmod tempor incididunt ut labore et dolore magna aliqua. Ut enim ad minim veniam.</a:t>
            </a:r>
            <a:endParaRPr/>
          </a:p>
        </p:txBody>
      </p:sp>
      <p:sp>
        <p:nvSpPr>
          <p:cNvPr id="186" name="Google Shape;186;p18"/>
          <p:cNvSpPr txBox="1"/>
          <p:nvPr/>
        </p:nvSpPr>
        <p:spPr>
          <a:xfrm>
            <a:off x="9710683" y="3423772"/>
            <a:ext cx="6826993" cy="588036"/>
          </a:xfrm>
          <a:prstGeom prst="rect">
            <a:avLst/>
          </a:prstGeom>
          <a:noFill/>
          <a:ln>
            <a:noFill/>
          </a:ln>
        </p:spPr>
        <p:txBody>
          <a:bodyPr anchorCtr="0" anchor="t" bIns="0" lIns="0" spcFirstLastPara="1" rIns="0" wrap="square" tIns="0">
            <a:spAutoFit/>
          </a:bodyPr>
          <a:lstStyle/>
          <a:p>
            <a:pPr indent="0" lvl="0" marL="0" marR="0" rtl="0" algn="ctr">
              <a:lnSpc>
                <a:spcPct val="129994"/>
              </a:lnSpc>
              <a:spcBef>
                <a:spcPts val="0"/>
              </a:spcBef>
              <a:spcAft>
                <a:spcPts val="0"/>
              </a:spcAft>
              <a:buNone/>
            </a:pPr>
            <a:r>
              <a:rPr b="0" i="0" lang="en-US" sz="3564" u="none" cap="none" strike="noStrike">
                <a:solidFill>
                  <a:srgbClr val="000000"/>
                </a:solidFill>
                <a:latin typeface="Archivo Black"/>
                <a:ea typeface="Archivo Black"/>
                <a:cs typeface="Archivo Black"/>
                <a:sym typeface="Archivo Black"/>
              </a:rPr>
              <a:t>Concept A</a:t>
            </a:r>
            <a:endParaRPr/>
          </a:p>
        </p:txBody>
      </p:sp>
      <p:sp>
        <p:nvSpPr>
          <p:cNvPr id="187" name="Google Shape;187;p18"/>
          <p:cNvSpPr txBox="1"/>
          <p:nvPr/>
        </p:nvSpPr>
        <p:spPr>
          <a:xfrm>
            <a:off x="9710685" y="6315271"/>
            <a:ext cx="6827100" cy="548700"/>
          </a:xfrm>
          <a:prstGeom prst="rect">
            <a:avLst/>
          </a:prstGeom>
          <a:noFill/>
          <a:ln>
            <a:noFill/>
          </a:ln>
        </p:spPr>
        <p:txBody>
          <a:bodyPr anchorCtr="0" anchor="t" bIns="0" lIns="0" spcFirstLastPara="1" rIns="0" wrap="square" tIns="0">
            <a:spAutoFit/>
          </a:bodyPr>
          <a:lstStyle/>
          <a:p>
            <a:pPr indent="0" lvl="0" marL="0" marR="0" rtl="0" algn="ctr">
              <a:lnSpc>
                <a:spcPct val="129994"/>
              </a:lnSpc>
              <a:spcBef>
                <a:spcPts val="0"/>
              </a:spcBef>
              <a:spcAft>
                <a:spcPts val="0"/>
              </a:spcAft>
              <a:buNone/>
            </a:pPr>
            <a:r>
              <a:rPr b="0" i="0" lang="en-US" sz="3564" u="none" cap="none" strike="noStrike">
                <a:solidFill>
                  <a:srgbClr val="000000"/>
                </a:solidFill>
                <a:latin typeface="Archivo Black"/>
                <a:ea typeface="Archivo Black"/>
                <a:cs typeface="Archivo Black"/>
                <a:sym typeface="Archivo Black"/>
              </a:rPr>
              <a:t>Concept B</a:t>
            </a:r>
            <a:endParaRPr/>
          </a:p>
        </p:txBody>
      </p:sp>
      <p:grpSp>
        <p:nvGrpSpPr>
          <p:cNvPr id="188" name="Google Shape;188;p18"/>
          <p:cNvGrpSpPr/>
          <p:nvPr/>
        </p:nvGrpSpPr>
        <p:grpSpPr>
          <a:xfrm>
            <a:off x="1903922" y="940070"/>
            <a:ext cx="14480157" cy="1750401"/>
            <a:chOff x="0" y="-38100"/>
            <a:chExt cx="4274726" cy="516741"/>
          </a:xfrm>
        </p:grpSpPr>
        <p:sp>
          <p:nvSpPr>
            <p:cNvPr id="189" name="Google Shape;189;p18"/>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190" name="Google Shape;190;p18"/>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8"/>
          <p:cNvSpPr txBox="1"/>
          <p:nvPr/>
        </p:nvSpPr>
        <p:spPr>
          <a:xfrm>
            <a:off x="1903922" y="1478446"/>
            <a:ext cx="14480100" cy="8238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5352" u="none" cap="none" strike="noStrike">
                <a:solidFill>
                  <a:srgbClr val="4E1E22"/>
                </a:solidFill>
                <a:latin typeface="Archivo Black"/>
                <a:ea typeface="Archivo Black"/>
                <a:cs typeface="Archivo Black"/>
                <a:sym typeface="Archivo Black"/>
              </a:rPr>
              <a:t>PREHISTORY</a:t>
            </a:r>
            <a:endParaRPr/>
          </a:p>
        </p:txBody>
      </p:sp>
      <p:pic>
        <p:nvPicPr>
          <p:cNvPr id="192" name="Google Shape;192;p18"/>
          <p:cNvPicPr preferRelativeResize="0"/>
          <p:nvPr/>
        </p:nvPicPr>
        <p:blipFill>
          <a:blip r:embed="rId4">
            <a:alphaModFix/>
          </a:blip>
          <a:stretch>
            <a:fillRect/>
          </a:stretch>
        </p:blipFill>
        <p:spPr>
          <a:xfrm>
            <a:off x="-865250" y="1948523"/>
            <a:ext cx="10541199" cy="86869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196" name="Shape 196"/>
        <p:cNvGrpSpPr/>
        <p:nvPr/>
      </p:nvGrpSpPr>
      <p:grpSpPr>
        <a:xfrm>
          <a:off x="0" y="0"/>
          <a:ext cx="0" cy="0"/>
          <a:chOff x="0" y="0"/>
          <a:chExt cx="0" cy="0"/>
        </a:xfrm>
      </p:grpSpPr>
      <p:pic>
        <p:nvPicPr>
          <p:cNvPr id="197" name="Google Shape;197;p19"/>
          <p:cNvPicPr preferRelativeResize="0"/>
          <p:nvPr/>
        </p:nvPicPr>
        <p:blipFill>
          <a:blip r:embed="rId3">
            <a:alphaModFix/>
          </a:blip>
          <a:stretch>
            <a:fillRect/>
          </a:stretch>
        </p:blipFill>
        <p:spPr>
          <a:xfrm>
            <a:off x="688700" y="630975"/>
            <a:ext cx="16910602" cy="9025051"/>
          </a:xfrm>
          <a:prstGeom prst="rect">
            <a:avLst/>
          </a:prstGeom>
          <a:noFill/>
          <a:ln>
            <a:noFill/>
          </a:ln>
        </p:spPr>
      </p:pic>
      <p:grpSp>
        <p:nvGrpSpPr>
          <p:cNvPr id="198" name="Google Shape;198;p19"/>
          <p:cNvGrpSpPr/>
          <p:nvPr/>
        </p:nvGrpSpPr>
        <p:grpSpPr>
          <a:xfrm>
            <a:off x="1903922" y="940070"/>
            <a:ext cx="14480157" cy="1750401"/>
            <a:chOff x="0" y="-38100"/>
            <a:chExt cx="4274726" cy="516741"/>
          </a:xfrm>
        </p:grpSpPr>
        <p:sp>
          <p:nvSpPr>
            <p:cNvPr id="199" name="Google Shape;199;p19"/>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200" name="Google Shape;200;p19"/>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9"/>
          <p:cNvSpPr txBox="1"/>
          <p:nvPr/>
        </p:nvSpPr>
        <p:spPr>
          <a:xfrm>
            <a:off x="1903922" y="1462383"/>
            <a:ext cx="14480100" cy="8238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5352" u="none" cap="none" strike="noStrike">
                <a:solidFill>
                  <a:srgbClr val="4E1E22"/>
                </a:solidFill>
                <a:latin typeface="Archivo Black"/>
                <a:ea typeface="Archivo Black"/>
                <a:cs typeface="Archivo Black"/>
                <a:sym typeface="Archivo Black"/>
              </a:rPr>
              <a:t>PRECOLONIAL</a:t>
            </a:r>
            <a:endParaRPr/>
          </a:p>
        </p:txBody>
      </p:sp>
      <p:sp>
        <p:nvSpPr>
          <p:cNvPr id="202" name="Google Shape;202;p19"/>
          <p:cNvSpPr txBox="1"/>
          <p:nvPr/>
        </p:nvSpPr>
        <p:spPr>
          <a:xfrm>
            <a:off x="3429594" y="3207501"/>
            <a:ext cx="12954600" cy="1154100"/>
          </a:xfrm>
          <a:prstGeom prst="rect">
            <a:avLst/>
          </a:prstGeom>
          <a:noFill/>
          <a:ln>
            <a:noFill/>
          </a:ln>
        </p:spPr>
        <p:txBody>
          <a:bodyPr anchorCtr="0" anchor="t" bIns="0" lIns="0" spcFirstLastPara="1" rIns="0" wrap="square" tIns="0">
            <a:spAutoFit/>
          </a:bodyPr>
          <a:lstStyle/>
          <a:p>
            <a:pPr indent="0" lvl="0" marL="0" rtl="0" algn="just">
              <a:lnSpc>
                <a:spcPct val="100000"/>
              </a:lnSpc>
              <a:spcBef>
                <a:spcPts val="0"/>
              </a:spcBef>
              <a:spcAft>
                <a:spcPts val="0"/>
              </a:spcAft>
              <a:buNone/>
            </a:pPr>
            <a:r>
              <a:rPr lang="en-US" sz="24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a:t>
            </a:r>
            <a:endParaRPr sz="1883">
              <a:latin typeface="Poppins"/>
              <a:ea typeface="Poppins"/>
              <a:cs typeface="Poppins"/>
              <a:sym typeface="Poppins"/>
            </a:endParaRPr>
          </a:p>
        </p:txBody>
      </p:sp>
      <p:sp>
        <p:nvSpPr>
          <p:cNvPr id="203" name="Google Shape;203;p19"/>
          <p:cNvSpPr txBox="1"/>
          <p:nvPr/>
        </p:nvSpPr>
        <p:spPr>
          <a:xfrm>
            <a:off x="3429594" y="4784659"/>
            <a:ext cx="12954600" cy="11541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en-US" sz="24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a:t>
            </a:r>
            <a:endParaRPr sz="1883">
              <a:latin typeface="Poppins"/>
              <a:ea typeface="Poppins"/>
              <a:cs typeface="Poppins"/>
              <a:sym typeface="Poppins"/>
            </a:endParaRPr>
          </a:p>
        </p:txBody>
      </p:sp>
      <p:sp>
        <p:nvSpPr>
          <p:cNvPr id="204" name="Google Shape;204;p19"/>
          <p:cNvSpPr txBox="1"/>
          <p:nvPr/>
        </p:nvSpPr>
        <p:spPr>
          <a:xfrm>
            <a:off x="3429594" y="6357747"/>
            <a:ext cx="12954600" cy="11541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en-US" sz="24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a:t>
            </a:r>
            <a:endParaRPr sz="1883">
              <a:latin typeface="Poppins"/>
              <a:ea typeface="Poppins"/>
              <a:cs typeface="Poppins"/>
              <a:sym typeface="Poppins"/>
            </a:endParaRPr>
          </a:p>
        </p:txBody>
      </p:sp>
      <p:sp>
        <p:nvSpPr>
          <p:cNvPr id="205" name="Google Shape;205;p19"/>
          <p:cNvSpPr txBox="1"/>
          <p:nvPr/>
        </p:nvSpPr>
        <p:spPr>
          <a:xfrm>
            <a:off x="3429594" y="7889254"/>
            <a:ext cx="12954600" cy="11541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en-US" sz="24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a:t>
            </a:r>
            <a:endParaRPr sz="1883">
              <a:latin typeface="Poppins"/>
              <a:ea typeface="Poppins"/>
              <a:cs typeface="Poppins"/>
              <a:sym typeface="Poppins"/>
            </a:endParaRPr>
          </a:p>
        </p:txBody>
      </p:sp>
      <p:pic>
        <p:nvPicPr>
          <p:cNvPr id="206" name="Google Shape;206;p19"/>
          <p:cNvPicPr preferRelativeResize="0"/>
          <p:nvPr/>
        </p:nvPicPr>
        <p:blipFill>
          <a:blip r:embed="rId4">
            <a:alphaModFix/>
          </a:blip>
          <a:stretch>
            <a:fillRect/>
          </a:stretch>
        </p:blipFill>
        <p:spPr>
          <a:xfrm>
            <a:off x="1878138" y="3145888"/>
            <a:ext cx="1277325" cy="1277325"/>
          </a:xfrm>
          <a:prstGeom prst="rect">
            <a:avLst/>
          </a:prstGeom>
          <a:noFill/>
          <a:ln>
            <a:noFill/>
          </a:ln>
        </p:spPr>
      </p:pic>
      <p:pic>
        <p:nvPicPr>
          <p:cNvPr id="207" name="Google Shape;207;p19"/>
          <p:cNvPicPr preferRelativeResize="0"/>
          <p:nvPr/>
        </p:nvPicPr>
        <p:blipFill>
          <a:blip r:embed="rId4">
            <a:alphaModFix/>
          </a:blip>
          <a:stretch>
            <a:fillRect/>
          </a:stretch>
        </p:blipFill>
        <p:spPr>
          <a:xfrm>
            <a:off x="1878138" y="4721013"/>
            <a:ext cx="1277325" cy="1277325"/>
          </a:xfrm>
          <a:prstGeom prst="rect">
            <a:avLst/>
          </a:prstGeom>
          <a:noFill/>
          <a:ln>
            <a:noFill/>
          </a:ln>
        </p:spPr>
      </p:pic>
      <p:pic>
        <p:nvPicPr>
          <p:cNvPr id="208" name="Google Shape;208;p19"/>
          <p:cNvPicPr preferRelativeResize="0"/>
          <p:nvPr/>
        </p:nvPicPr>
        <p:blipFill>
          <a:blip r:embed="rId4">
            <a:alphaModFix/>
          </a:blip>
          <a:stretch>
            <a:fillRect/>
          </a:stretch>
        </p:blipFill>
        <p:spPr>
          <a:xfrm>
            <a:off x="1878138" y="6357738"/>
            <a:ext cx="1277325" cy="1277325"/>
          </a:xfrm>
          <a:prstGeom prst="rect">
            <a:avLst/>
          </a:prstGeom>
          <a:noFill/>
          <a:ln>
            <a:noFill/>
          </a:ln>
        </p:spPr>
      </p:pic>
      <p:pic>
        <p:nvPicPr>
          <p:cNvPr id="209" name="Google Shape;209;p19"/>
          <p:cNvPicPr preferRelativeResize="0"/>
          <p:nvPr/>
        </p:nvPicPr>
        <p:blipFill>
          <a:blip r:embed="rId4">
            <a:alphaModFix/>
          </a:blip>
          <a:stretch>
            <a:fillRect/>
          </a:stretch>
        </p:blipFill>
        <p:spPr>
          <a:xfrm>
            <a:off x="1878138" y="7889238"/>
            <a:ext cx="1277325" cy="1277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213" name="Shape 213"/>
        <p:cNvGrpSpPr/>
        <p:nvPr/>
      </p:nvGrpSpPr>
      <p:grpSpPr>
        <a:xfrm>
          <a:off x="0" y="0"/>
          <a:ext cx="0" cy="0"/>
          <a:chOff x="0" y="0"/>
          <a:chExt cx="0" cy="0"/>
        </a:xfrm>
      </p:grpSpPr>
      <p:pic>
        <p:nvPicPr>
          <p:cNvPr id="214" name="Google Shape;214;p20"/>
          <p:cNvPicPr preferRelativeResize="0"/>
          <p:nvPr/>
        </p:nvPicPr>
        <p:blipFill>
          <a:blip r:embed="rId3">
            <a:alphaModFix/>
          </a:blip>
          <a:stretch>
            <a:fillRect/>
          </a:stretch>
        </p:blipFill>
        <p:spPr>
          <a:xfrm>
            <a:off x="688700" y="630975"/>
            <a:ext cx="16910602" cy="9025051"/>
          </a:xfrm>
          <a:prstGeom prst="rect">
            <a:avLst/>
          </a:prstGeom>
          <a:noFill/>
          <a:ln>
            <a:noFill/>
          </a:ln>
        </p:spPr>
      </p:pic>
      <p:grpSp>
        <p:nvGrpSpPr>
          <p:cNvPr id="215" name="Google Shape;215;p20"/>
          <p:cNvGrpSpPr/>
          <p:nvPr/>
        </p:nvGrpSpPr>
        <p:grpSpPr>
          <a:xfrm>
            <a:off x="1903922" y="940070"/>
            <a:ext cx="14480157" cy="1750401"/>
            <a:chOff x="0" y="-38100"/>
            <a:chExt cx="4274726" cy="516741"/>
          </a:xfrm>
        </p:grpSpPr>
        <p:sp>
          <p:nvSpPr>
            <p:cNvPr id="216" name="Google Shape;216;p20"/>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217" name="Google Shape;217;p20"/>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20"/>
          <p:cNvGrpSpPr/>
          <p:nvPr/>
        </p:nvGrpSpPr>
        <p:grpSpPr>
          <a:xfrm>
            <a:off x="1903922" y="4121931"/>
            <a:ext cx="4664930" cy="4832870"/>
            <a:chOff x="0" y="-38100"/>
            <a:chExt cx="1377146" cy="1426724"/>
          </a:xfrm>
        </p:grpSpPr>
        <p:sp>
          <p:nvSpPr>
            <p:cNvPr id="219" name="Google Shape;219;p20"/>
            <p:cNvSpPr/>
            <p:nvPr/>
          </p:nvSpPr>
          <p:spPr>
            <a:xfrm>
              <a:off x="0" y="0"/>
              <a:ext cx="1377146" cy="1388624"/>
            </a:xfrm>
            <a:custGeom>
              <a:rect b="b" l="l" r="r" t="t"/>
              <a:pathLst>
                <a:path extrusionOk="0" h="1388624" w="1377146">
                  <a:moveTo>
                    <a:pt x="0" y="0"/>
                  </a:moveTo>
                  <a:lnTo>
                    <a:pt x="1377146" y="0"/>
                  </a:lnTo>
                  <a:lnTo>
                    <a:pt x="1377146" y="1388624"/>
                  </a:lnTo>
                  <a:lnTo>
                    <a:pt x="0" y="1388624"/>
                  </a:lnTo>
                  <a:close/>
                </a:path>
              </a:pathLst>
            </a:custGeom>
            <a:solidFill>
              <a:srgbClr val="E2C59D"/>
            </a:solidFill>
            <a:ln cap="sq" cmpd="sng" w="76200">
              <a:solidFill>
                <a:srgbClr val="4E1E22"/>
              </a:solidFill>
              <a:prstDash val="solid"/>
              <a:miter lim="8000"/>
              <a:headEnd len="sm" w="sm" type="none"/>
              <a:tailEnd len="sm" w="sm" type="none"/>
            </a:ln>
          </p:spPr>
        </p:sp>
        <p:sp>
          <p:nvSpPr>
            <p:cNvPr id="220" name="Google Shape;220;p20"/>
            <p:cNvSpPr txBox="1"/>
            <p:nvPr/>
          </p:nvSpPr>
          <p:spPr>
            <a:xfrm>
              <a:off x="0" y="-38100"/>
              <a:ext cx="1377146" cy="14267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20"/>
          <p:cNvGrpSpPr/>
          <p:nvPr/>
        </p:nvGrpSpPr>
        <p:grpSpPr>
          <a:xfrm>
            <a:off x="6811535" y="4121931"/>
            <a:ext cx="4664930" cy="4832870"/>
            <a:chOff x="0" y="-38100"/>
            <a:chExt cx="1377146" cy="1426724"/>
          </a:xfrm>
        </p:grpSpPr>
        <p:sp>
          <p:nvSpPr>
            <p:cNvPr id="222" name="Google Shape;222;p20"/>
            <p:cNvSpPr/>
            <p:nvPr/>
          </p:nvSpPr>
          <p:spPr>
            <a:xfrm>
              <a:off x="0" y="0"/>
              <a:ext cx="1377146" cy="1388624"/>
            </a:xfrm>
            <a:custGeom>
              <a:rect b="b" l="l" r="r" t="t"/>
              <a:pathLst>
                <a:path extrusionOk="0" h="1388624" w="1377146">
                  <a:moveTo>
                    <a:pt x="0" y="0"/>
                  </a:moveTo>
                  <a:lnTo>
                    <a:pt x="1377146" y="0"/>
                  </a:lnTo>
                  <a:lnTo>
                    <a:pt x="1377146" y="1388624"/>
                  </a:lnTo>
                  <a:lnTo>
                    <a:pt x="0" y="1388624"/>
                  </a:lnTo>
                  <a:close/>
                </a:path>
              </a:pathLst>
            </a:custGeom>
            <a:solidFill>
              <a:srgbClr val="E2C59D"/>
            </a:solidFill>
            <a:ln cap="sq" cmpd="sng" w="76200">
              <a:solidFill>
                <a:srgbClr val="4E1E22"/>
              </a:solidFill>
              <a:prstDash val="solid"/>
              <a:miter lim="8000"/>
              <a:headEnd len="sm" w="sm" type="none"/>
              <a:tailEnd len="sm" w="sm" type="none"/>
            </a:ln>
          </p:spPr>
        </p:sp>
        <p:sp>
          <p:nvSpPr>
            <p:cNvPr id="223" name="Google Shape;223;p20"/>
            <p:cNvSpPr txBox="1"/>
            <p:nvPr/>
          </p:nvSpPr>
          <p:spPr>
            <a:xfrm>
              <a:off x="0" y="-38100"/>
              <a:ext cx="1377146" cy="14267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20"/>
          <p:cNvGrpSpPr/>
          <p:nvPr/>
        </p:nvGrpSpPr>
        <p:grpSpPr>
          <a:xfrm>
            <a:off x="11714590" y="4121931"/>
            <a:ext cx="4664930" cy="4832870"/>
            <a:chOff x="0" y="-38100"/>
            <a:chExt cx="1377146" cy="1426724"/>
          </a:xfrm>
        </p:grpSpPr>
        <p:sp>
          <p:nvSpPr>
            <p:cNvPr id="225" name="Google Shape;225;p20"/>
            <p:cNvSpPr/>
            <p:nvPr/>
          </p:nvSpPr>
          <p:spPr>
            <a:xfrm>
              <a:off x="0" y="0"/>
              <a:ext cx="1377146" cy="1388624"/>
            </a:xfrm>
            <a:custGeom>
              <a:rect b="b" l="l" r="r" t="t"/>
              <a:pathLst>
                <a:path extrusionOk="0" h="1388624" w="1377146">
                  <a:moveTo>
                    <a:pt x="0" y="0"/>
                  </a:moveTo>
                  <a:lnTo>
                    <a:pt x="1377146" y="0"/>
                  </a:lnTo>
                  <a:lnTo>
                    <a:pt x="1377146" y="1388624"/>
                  </a:lnTo>
                  <a:lnTo>
                    <a:pt x="0" y="1388624"/>
                  </a:lnTo>
                  <a:close/>
                </a:path>
              </a:pathLst>
            </a:custGeom>
            <a:solidFill>
              <a:srgbClr val="E2C59D"/>
            </a:solidFill>
            <a:ln cap="sq" cmpd="sng" w="76200">
              <a:solidFill>
                <a:srgbClr val="4E1E22"/>
              </a:solidFill>
              <a:prstDash val="solid"/>
              <a:miter lim="8000"/>
              <a:headEnd len="sm" w="sm" type="none"/>
              <a:tailEnd len="sm" w="sm" type="none"/>
            </a:ln>
          </p:spPr>
        </p:sp>
        <p:sp>
          <p:nvSpPr>
            <p:cNvPr id="226" name="Google Shape;226;p20"/>
            <p:cNvSpPr txBox="1"/>
            <p:nvPr/>
          </p:nvSpPr>
          <p:spPr>
            <a:xfrm>
              <a:off x="0" y="-38100"/>
              <a:ext cx="1377146" cy="142672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 name="Google Shape;227;p20"/>
          <p:cNvSpPr txBox="1"/>
          <p:nvPr/>
        </p:nvSpPr>
        <p:spPr>
          <a:xfrm>
            <a:off x="1901647" y="1450246"/>
            <a:ext cx="14480100" cy="8238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5352" u="none" cap="none" strike="noStrike">
                <a:solidFill>
                  <a:srgbClr val="4E1E22"/>
                </a:solidFill>
                <a:latin typeface="Archivo Black"/>
                <a:ea typeface="Archivo Black"/>
                <a:cs typeface="Archivo Black"/>
                <a:sym typeface="Archivo Black"/>
              </a:rPr>
              <a:t>SPANISH ERA</a:t>
            </a:r>
            <a:endParaRPr/>
          </a:p>
        </p:txBody>
      </p:sp>
      <p:sp>
        <p:nvSpPr>
          <p:cNvPr id="228" name="Google Shape;228;p20"/>
          <p:cNvSpPr txBox="1"/>
          <p:nvPr/>
        </p:nvSpPr>
        <p:spPr>
          <a:xfrm>
            <a:off x="2365425" y="5512937"/>
            <a:ext cx="3741900" cy="31386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None/>
            </a:pPr>
            <a:r>
              <a:rPr lang="en-US" sz="19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a:t>
            </a:r>
            <a:endParaRPr sz="2062">
              <a:latin typeface="Poppins"/>
              <a:ea typeface="Poppins"/>
              <a:cs typeface="Poppins"/>
              <a:sym typeface="Poppins"/>
            </a:endParaRPr>
          </a:p>
        </p:txBody>
      </p:sp>
      <p:sp>
        <p:nvSpPr>
          <p:cNvPr id="229" name="Google Shape;229;p20"/>
          <p:cNvSpPr txBox="1"/>
          <p:nvPr/>
        </p:nvSpPr>
        <p:spPr>
          <a:xfrm>
            <a:off x="7273039" y="5512937"/>
            <a:ext cx="3741900" cy="29814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None/>
            </a:pPr>
            <a:r>
              <a:rPr lang="en-US" sz="18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a:t>
            </a:r>
            <a:endParaRPr sz="1962">
              <a:latin typeface="Poppins"/>
              <a:ea typeface="Poppins"/>
              <a:cs typeface="Poppins"/>
              <a:sym typeface="Poppins"/>
            </a:endParaRPr>
          </a:p>
        </p:txBody>
      </p:sp>
      <p:sp>
        <p:nvSpPr>
          <p:cNvPr id="230" name="Google Shape;230;p20"/>
          <p:cNvSpPr txBox="1"/>
          <p:nvPr/>
        </p:nvSpPr>
        <p:spPr>
          <a:xfrm>
            <a:off x="12181315" y="5512937"/>
            <a:ext cx="3741900" cy="29814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0"/>
              </a:spcBef>
              <a:spcAft>
                <a:spcPts val="0"/>
              </a:spcAft>
              <a:buNone/>
            </a:pPr>
            <a:r>
              <a:rPr lang="en-US" sz="1899">
                <a:solidFill>
                  <a:schemeClr val="dk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a:t>
            </a:r>
            <a:endParaRPr sz="1962">
              <a:latin typeface="Poppins"/>
              <a:ea typeface="Poppins"/>
              <a:cs typeface="Poppins"/>
              <a:sym typeface="Poppins"/>
            </a:endParaRPr>
          </a:p>
        </p:txBody>
      </p:sp>
      <p:pic>
        <p:nvPicPr>
          <p:cNvPr id="231" name="Google Shape;231;p20"/>
          <p:cNvPicPr preferRelativeResize="0"/>
          <p:nvPr/>
        </p:nvPicPr>
        <p:blipFill>
          <a:blip r:embed="rId4">
            <a:alphaModFix/>
          </a:blip>
          <a:stretch>
            <a:fillRect/>
          </a:stretch>
        </p:blipFill>
        <p:spPr>
          <a:xfrm>
            <a:off x="3212250" y="3115350"/>
            <a:ext cx="2057400" cy="2057400"/>
          </a:xfrm>
          <a:prstGeom prst="rect">
            <a:avLst/>
          </a:prstGeom>
          <a:noFill/>
          <a:ln>
            <a:noFill/>
          </a:ln>
        </p:spPr>
      </p:pic>
      <p:pic>
        <p:nvPicPr>
          <p:cNvPr id="232" name="Google Shape;232;p20"/>
          <p:cNvPicPr preferRelativeResize="0"/>
          <p:nvPr/>
        </p:nvPicPr>
        <p:blipFill>
          <a:blip r:embed="rId4">
            <a:alphaModFix/>
          </a:blip>
          <a:stretch>
            <a:fillRect/>
          </a:stretch>
        </p:blipFill>
        <p:spPr>
          <a:xfrm>
            <a:off x="8113038" y="3115350"/>
            <a:ext cx="2057400" cy="2057400"/>
          </a:xfrm>
          <a:prstGeom prst="rect">
            <a:avLst/>
          </a:prstGeom>
          <a:noFill/>
          <a:ln>
            <a:noFill/>
          </a:ln>
        </p:spPr>
      </p:pic>
      <p:pic>
        <p:nvPicPr>
          <p:cNvPr id="233" name="Google Shape;233;p20"/>
          <p:cNvPicPr preferRelativeResize="0"/>
          <p:nvPr/>
        </p:nvPicPr>
        <p:blipFill>
          <a:blip r:embed="rId4">
            <a:alphaModFix/>
          </a:blip>
          <a:stretch>
            <a:fillRect/>
          </a:stretch>
        </p:blipFill>
        <p:spPr>
          <a:xfrm>
            <a:off x="13018350" y="3115350"/>
            <a:ext cx="2057400" cy="205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1E22"/>
        </a:solidFill>
      </p:bgPr>
    </p:bg>
    <p:spTree>
      <p:nvGrpSpPr>
        <p:cNvPr id="237" name="Shape 237"/>
        <p:cNvGrpSpPr/>
        <p:nvPr/>
      </p:nvGrpSpPr>
      <p:grpSpPr>
        <a:xfrm>
          <a:off x="0" y="0"/>
          <a:ext cx="0" cy="0"/>
          <a:chOff x="0" y="0"/>
          <a:chExt cx="0" cy="0"/>
        </a:xfrm>
      </p:grpSpPr>
      <p:pic>
        <p:nvPicPr>
          <p:cNvPr id="238" name="Google Shape;238;p21"/>
          <p:cNvPicPr preferRelativeResize="0"/>
          <p:nvPr/>
        </p:nvPicPr>
        <p:blipFill>
          <a:blip r:embed="rId3">
            <a:alphaModFix/>
          </a:blip>
          <a:stretch>
            <a:fillRect/>
          </a:stretch>
        </p:blipFill>
        <p:spPr>
          <a:xfrm>
            <a:off x="688700" y="630975"/>
            <a:ext cx="16910602" cy="9025051"/>
          </a:xfrm>
          <a:prstGeom prst="rect">
            <a:avLst/>
          </a:prstGeom>
          <a:noFill/>
          <a:ln>
            <a:noFill/>
          </a:ln>
        </p:spPr>
      </p:pic>
      <p:grpSp>
        <p:nvGrpSpPr>
          <p:cNvPr id="239" name="Google Shape;239;p21"/>
          <p:cNvGrpSpPr/>
          <p:nvPr/>
        </p:nvGrpSpPr>
        <p:grpSpPr>
          <a:xfrm>
            <a:off x="1903922" y="940070"/>
            <a:ext cx="14480157" cy="1750401"/>
            <a:chOff x="0" y="-38100"/>
            <a:chExt cx="4274726" cy="516741"/>
          </a:xfrm>
        </p:grpSpPr>
        <p:sp>
          <p:nvSpPr>
            <p:cNvPr id="240" name="Google Shape;240;p21"/>
            <p:cNvSpPr/>
            <p:nvPr/>
          </p:nvSpPr>
          <p:spPr>
            <a:xfrm>
              <a:off x="0" y="0"/>
              <a:ext cx="4274726" cy="478641"/>
            </a:xfrm>
            <a:custGeom>
              <a:rect b="b" l="l" r="r" t="t"/>
              <a:pathLst>
                <a:path extrusionOk="0" h="478641" w="4274726">
                  <a:moveTo>
                    <a:pt x="0" y="0"/>
                  </a:moveTo>
                  <a:lnTo>
                    <a:pt x="4274726" y="0"/>
                  </a:lnTo>
                  <a:lnTo>
                    <a:pt x="4274726" y="478641"/>
                  </a:lnTo>
                  <a:lnTo>
                    <a:pt x="0" y="478641"/>
                  </a:lnTo>
                  <a:close/>
                </a:path>
              </a:pathLst>
            </a:custGeom>
            <a:solidFill>
              <a:srgbClr val="E2C59D"/>
            </a:solidFill>
            <a:ln cap="sq" cmpd="sng" w="76200">
              <a:solidFill>
                <a:srgbClr val="4E1E22"/>
              </a:solidFill>
              <a:prstDash val="solid"/>
              <a:miter lim="8000"/>
              <a:headEnd len="sm" w="sm" type="none"/>
              <a:tailEnd len="sm" w="sm" type="none"/>
            </a:ln>
          </p:spPr>
        </p:sp>
        <p:sp>
          <p:nvSpPr>
            <p:cNvPr id="241" name="Google Shape;241;p21"/>
            <p:cNvSpPr txBox="1"/>
            <p:nvPr/>
          </p:nvSpPr>
          <p:spPr>
            <a:xfrm>
              <a:off x="0" y="-38100"/>
              <a:ext cx="4274726" cy="516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21"/>
          <p:cNvSpPr txBox="1"/>
          <p:nvPr/>
        </p:nvSpPr>
        <p:spPr>
          <a:xfrm>
            <a:off x="1903797" y="1474808"/>
            <a:ext cx="14480100" cy="82380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5352" u="none" cap="none" strike="noStrike">
                <a:solidFill>
                  <a:srgbClr val="4E1E22"/>
                </a:solidFill>
                <a:latin typeface="Archivo Black"/>
                <a:ea typeface="Archivo Black"/>
                <a:cs typeface="Archivo Black"/>
                <a:sym typeface="Archivo Black"/>
              </a:rPr>
              <a:t>AMERICAN ERA</a:t>
            </a:r>
            <a:endParaRPr/>
          </a:p>
        </p:txBody>
      </p:sp>
      <p:grpSp>
        <p:nvGrpSpPr>
          <p:cNvPr id="243" name="Google Shape;243;p21"/>
          <p:cNvGrpSpPr/>
          <p:nvPr/>
        </p:nvGrpSpPr>
        <p:grpSpPr>
          <a:xfrm>
            <a:off x="1903922" y="3318855"/>
            <a:ext cx="4477256" cy="1619417"/>
            <a:chOff x="0" y="-38100"/>
            <a:chExt cx="1674001" cy="605483"/>
          </a:xfrm>
        </p:grpSpPr>
        <p:sp>
          <p:nvSpPr>
            <p:cNvPr id="244" name="Google Shape;244;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45" name="Google Shape;245;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21"/>
          <p:cNvGrpSpPr/>
          <p:nvPr/>
        </p:nvGrpSpPr>
        <p:grpSpPr>
          <a:xfrm>
            <a:off x="1903922" y="5136848"/>
            <a:ext cx="4477256" cy="1619417"/>
            <a:chOff x="0" y="-38100"/>
            <a:chExt cx="1674001" cy="605483"/>
          </a:xfrm>
        </p:grpSpPr>
        <p:sp>
          <p:nvSpPr>
            <p:cNvPr id="247" name="Google Shape;247;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48" name="Google Shape;248;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21"/>
          <p:cNvGrpSpPr/>
          <p:nvPr/>
        </p:nvGrpSpPr>
        <p:grpSpPr>
          <a:xfrm>
            <a:off x="1903922" y="6963484"/>
            <a:ext cx="4477256" cy="1619417"/>
            <a:chOff x="0" y="-38100"/>
            <a:chExt cx="1674001" cy="605483"/>
          </a:xfrm>
        </p:grpSpPr>
        <p:sp>
          <p:nvSpPr>
            <p:cNvPr id="250" name="Google Shape;250;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51" name="Google Shape;251;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21"/>
          <p:cNvGrpSpPr/>
          <p:nvPr/>
        </p:nvGrpSpPr>
        <p:grpSpPr>
          <a:xfrm>
            <a:off x="6905372" y="3316694"/>
            <a:ext cx="4477256" cy="1619417"/>
            <a:chOff x="0" y="-38100"/>
            <a:chExt cx="1674001" cy="605483"/>
          </a:xfrm>
        </p:grpSpPr>
        <p:sp>
          <p:nvSpPr>
            <p:cNvPr id="253" name="Google Shape;253;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54" name="Google Shape;254;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21"/>
          <p:cNvGrpSpPr/>
          <p:nvPr/>
        </p:nvGrpSpPr>
        <p:grpSpPr>
          <a:xfrm>
            <a:off x="6905372" y="5134687"/>
            <a:ext cx="4477256" cy="1619417"/>
            <a:chOff x="0" y="-38100"/>
            <a:chExt cx="1674001" cy="605483"/>
          </a:xfrm>
        </p:grpSpPr>
        <p:sp>
          <p:nvSpPr>
            <p:cNvPr id="256" name="Google Shape;256;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57" name="Google Shape;257;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1"/>
          <p:cNvGrpSpPr/>
          <p:nvPr/>
        </p:nvGrpSpPr>
        <p:grpSpPr>
          <a:xfrm>
            <a:off x="6905212" y="6963484"/>
            <a:ext cx="4477256" cy="1619417"/>
            <a:chOff x="0" y="-38100"/>
            <a:chExt cx="1674001" cy="605483"/>
          </a:xfrm>
        </p:grpSpPr>
        <p:sp>
          <p:nvSpPr>
            <p:cNvPr id="259" name="Google Shape;259;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60" name="Google Shape;260;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1"/>
          <p:cNvGrpSpPr/>
          <p:nvPr/>
        </p:nvGrpSpPr>
        <p:grpSpPr>
          <a:xfrm>
            <a:off x="11906503" y="3314533"/>
            <a:ext cx="4477256" cy="1619417"/>
            <a:chOff x="0" y="-38100"/>
            <a:chExt cx="1674001" cy="605483"/>
          </a:xfrm>
        </p:grpSpPr>
        <p:sp>
          <p:nvSpPr>
            <p:cNvPr id="262" name="Google Shape;262;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63" name="Google Shape;263;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1"/>
          <p:cNvGrpSpPr/>
          <p:nvPr/>
        </p:nvGrpSpPr>
        <p:grpSpPr>
          <a:xfrm>
            <a:off x="11906503" y="5132527"/>
            <a:ext cx="4477256" cy="1619417"/>
            <a:chOff x="0" y="-38100"/>
            <a:chExt cx="1674001" cy="605483"/>
          </a:xfrm>
        </p:grpSpPr>
        <p:sp>
          <p:nvSpPr>
            <p:cNvPr id="265" name="Google Shape;265;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66" name="Google Shape;266;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1"/>
          <p:cNvGrpSpPr/>
          <p:nvPr/>
        </p:nvGrpSpPr>
        <p:grpSpPr>
          <a:xfrm>
            <a:off x="11906503" y="6963484"/>
            <a:ext cx="4477256" cy="1619417"/>
            <a:chOff x="0" y="-38100"/>
            <a:chExt cx="1674001" cy="605483"/>
          </a:xfrm>
        </p:grpSpPr>
        <p:sp>
          <p:nvSpPr>
            <p:cNvPr id="268" name="Google Shape;268;p21"/>
            <p:cNvSpPr/>
            <p:nvPr/>
          </p:nvSpPr>
          <p:spPr>
            <a:xfrm>
              <a:off x="0" y="0"/>
              <a:ext cx="1674001" cy="567383"/>
            </a:xfrm>
            <a:custGeom>
              <a:rect b="b" l="l" r="r" t="t"/>
              <a:pathLst>
                <a:path extrusionOk="0" h="567383" w="1674001">
                  <a:moveTo>
                    <a:pt x="0" y="0"/>
                  </a:moveTo>
                  <a:lnTo>
                    <a:pt x="1674001" y="0"/>
                  </a:lnTo>
                  <a:lnTo>
                    <a:pt x="1674001" y="567383"/>
                  </a:lnTo>
                  <a:lnTo>
                    <a:pt x="0" y="567383"/>
                  </a:lnTo>
                  <a:close/>
                </a:path>
              </a:pathLst>
            </a:custGeom>
            <a:solidFill>
              <a:srgbClr val="E2C59D"/>
            </a:solidFill>
            <a:ln cap="sq" cmpd="sng" w="76200">
              <a:solidFill>
                <a:srgbClr val="4E1E22"/>
              </a:solidFill>
              <a:prstDash val="solid"/>
              <a:miter lim="8000"/>
              <a:headEnd len="sm" w="sm" type="none"/>
              <a:tailEnd len="sm" w="sm" type="none"/>
            </a:ln>
          </p:spPr>
        </p:sp>
        <p:sp>
          <p:nvSpPr>
            <p:cNvPr id="269" name="Google Shape;269;p21"/>
            <p:cNvSpPr txBox="1"/>
            <p:nvPr/>
          </p:nvSpPr>
          <p:spPr>
            <a:xfrm>
              <a:off x="0" y="-38100"/>
              <a:ext cx="1674001" cy="6054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0" name="Google Shape;270;p21"/>
          <p:cNvSpPr txBox="1"/>
          <p:nvPr/>
        </p:nvSpPr>
        <p:spPr>
          <a:xfrm>
            <a:off x="2332622" y="3915989"/>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
        <p:nvSpPr>
          <p:cNvPr id="271" name="Google Shape;271;p21"/>
          <p:cNvSpPr txBox="1"/>
          <p:nvPr/>
        </p:nvSpPr>
        <p:spPr>
          <a:xfrm>
            <a:off x="2332622" y="5733982"/>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
        <p:nvSpPr>
          <p:cNvPr id="272" name="Google Shape;272;p21"/>
          <p:cNvSpPr txBox="1"/>
          <p:nvPr/>
        </p:nvSpPr>
        <p:spPr>
          <a:xfrm>
            <a:off x="2332622" y="7560618"/>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
        <p:nvSpPr>
          <p:cNvPr id="273" name="Google Shape;273;p21"/>
          <p:cNvSpPr txBox="1"/>
          <p:nvPr/>
        </p:nvSpPr>
        <p:spPr>
          <a:xfrm>
            <a:off x="7333913" y="3907346"/>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
        <p:nvSpPr>
          <p:cNvPr id="274" name="Google Shape;274;p21"/>
          <p:cNvSpPr txBox="1"/>
          <p:nvPr/>
        </p:nvSpPr>
        <p:spPr>
          <a:xfrm>
            <a:off x="7333913" y="5725340"/>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
        <p:nvSpPr>
          <p:cNvPr id="275" name="Google Shape;275;p21"/>
          <p:cNvSpPr txBox="1"/>
          <p:nvPr/>
        </p:nvSpPr>
        <p:spPr>
          <a:xfrm>
            <a:off x="7333913" y="7551976"/>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
        <p:nvSpPr>
          <p:cNvPr id="276" name="Google Shape;276;p21"/>
          <p:cNvSpPr txBox="1"/>
          <p:nvPr/>
        </p:nvSpPr>
        <p:spPr>
          <a:xfrm>
            <a:off x="12335203" y="3915989"/>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
        <p:nvSpPr>
          <p:cNvPr id="277" name="Google Shape;277;p21"/>
          <p:cNvSpPr txBox="1"/>
          <p:nvPr/>
        </p:nvSpPr>
        <p:spPr>
          <a:xfrm>
            <a:off x="12335203" y="5733982"/>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
        <p:nvSpPr>
          <p:cNvPr id="278" name="Google Shape;278;p21"/>
          <p:cNvSpPr txBox="1"/>
          <p:nvPr/>
        </p:nvSpPr>
        <p:spPr>
          <a:xfrm>
            <a:off x="12335203" y="7560618"/>
            <a:ext cx="36198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rchivo Black"/>
                <a:ea typeface="Archivo Black"/>
                <a:cs typeface="Archivo Black"/>
                <a:sym typeface="Archivo Black"/>
              </a:rPr>
              <a:t>Add text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