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Cantora One"/>
      <p:regular r:id="rId28"/>
    </p:embeddedFont>
    <p:embeddedFont>
      <p:font typeface="Eczar SemiBold"/>
      <p:regular r:id="rId29"/>
      <p:bold r:id="rId30"/>
    </p:embeddedFont>
    <p:embeddedFont>
      <p:font typeface="Eczar"/>
      <p:regular r:id="rId31"/>
      <p:bold r:id="rId32"/>
    </p:embeddedFont>
    <p:embeddedFont>
      <p:font typeface="Eczar Medium"/>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CantoraOne-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czar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czar-regular.fntdata"/><Relationship Id="rId30" Type="http://schemas.openxmlformats.org/officeDocument/2006/relationships/font" Target="fonts/EczarSemiBold-bold.fntdata"/><Relationship Id="rId11" Type="http://schemas.openxmlformats.org/officeDocument/2006/relationships/slide" Target="slides/slide6.xml"/><Relationship Id="rId33" Type="http://schemas.openxmlformats.org/officeDocument/2006/relationships/font" Target="fonts/EczarMedium-regular.fntdata"/><Relationship Id="rId10" Type="http://schemas.openxmlformats.org/officeDocument/2006/relationships/slide" Target="slides/slide5.xml"/><Relationship Id="rId32" Type="http://schemas.openxmlformats.org/officeDocument/2006/relationships/font" Target="fonts/Eczar-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EczarMedium-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f2b96d23f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f2b96d23f7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f2cd1dc04c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f2cd1dc04c_0_2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 Id="rId3" Type="http://schemas.openxmlformats.org/officeDocument/2006/relationships/image" Target="../media/image47.png"/><Relationship Id="rId4" Type="http://schemas.openxmlformats.org/officeDocument/2006/relationships/image" Target="../media/image40.png"/><Relationship Id="rId5" Type="http://schemas.openxmlformats.org/officeDocument/2006/relationships/image" Target="../media/image5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55.png"/><Relationship Id="rId4" Type="http://schemas.openxmlformats.org/officeDocument/2006/relationships/image" Target="../media/image39.png"/><Relationship Id="rId5" Type="http://schemas.openxmlformats.org/officeDocument/2006/relationships/image" Target="../media/image4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58.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60.png"/><Relationship Id="rId7" Type="http://schemas.openxmlformats.org/officeDocument/2006/relationships/image" Target="../media/image51.png"/><Relationship Id="rId8" Type="http://schemas.openxmlformats.org/officeDocument/2006/relationships/image" Target="../media/image7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 Id="rId3" Type="http://schemas.openxmlformats.org/officeDocument/2006/relationships/image" Target="../media/image23.png"/><Relationship Id="rId4" Type="http://schemas.openxmlformats.org/officeDocument/2006/relationships/image" Target="../media/image59.png"/><Relationship Id="rId9" Type="http://schemas.openxmlformats.org/officeDocument/2006/relationships/image" Target="../media/image61.png"/><Relationship Id="rId5" Type="http://schemas.openxmlformats.org/officeDocument/2006/relationships/image" Target="../media/image22.png"/><Relationship Id="rId6" Type="http://schemas.openxmlformats.org/officeDocument/2006/relationships/image" Target="../media/image53.png"/><Relationship Id="rId7" Type="http://schemas.openxmlformats.org/officeDocument/2006/relationships/image" Target="../media/image56.png"/><Relationship Id="rId8" Type="http://schemas.openxmlformats.org/officeDocument/2006/relationships/image" Target="../media/image6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image" Target="../media/image23.png"/><Relationship Id="rId4" Type="http://schemas.openxmlformats.org/officeDocument/2006/relationships/image" Target="../media/image22.png"/><Relationship Id="rId10" Type="http://schemas.openxmlformats.org/officeDocument/2006/relationships/image" Target="../media/image67.png"/><Relationship Id="rId9" Type="http://schemas.openxmlformats.org/officeDocument/2006/relationships/image" Target="../media/image63.png"/><Relationship Id="rId5" Type="http://schemas.openxmlformats.org/officeDocument/2006/relationships/image" Target="../media/image60.png"/><Relationship Id="rId6" Type="http://schemas.openxmlformats.org/officeDocument/2006/relationships/image" Target="../media/image14.png"/><Relationship Id="rId7" Type="http://schemas.openxmlformats.org/officeDocument/2006/relationships/image" Target="../media/image69.png"/><Relationship Id="rId8" Type="http://schemas.openxmlformats.org/officeDocument/2006/relationships/image" Target="../media/image5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71.png"/><Relationship Id="rId4" Type="http://schemas.openxmlformats.org/officeDocument/2006/relationships/image" Target="../media/image64.png"/><Relationship Id="rId5" Type="http://schemas.openxmlformats.org/officeDocument/2006/relationships/image" Target="../media/image72.png"/><Relationship Id="rId6" Type="http://schemas.openxmlformats.org/officeDocument/2006/relationships/image" Target="../media/image68.png"/><Relationship Id="rId7" Type="http://schemas.openxmlformats.org/officeDocument/2006/relationships/image" Target="../media/image7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8.png"/><Relationship Id="rId4" Type="http://schemas.openxmlformats.org/officeDocument/2006/relationships/image" Target="../media/image13.png"/><Relationship Id="rId9"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9.png"/><Relationship Id="rId8"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18.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25.png"/><Relationship Id="rId8"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3.png"/><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22.png"/><Relationship Id="rId7"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45.png"/><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image" Target="../media/image22.png"/><Relationship Id="rId8"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38.png"/><Relationship Id="rId4" Type="http://schemas.openxmlformats.org/officeDocument/2006/relationships/image" Target="../media/image44.png"/><Relationship Id="rId5" Type="http://schemas.openxmlformats.org/officeDocument/2006/relationships/image" Target="../media/image62.png"/><Relationship Id="rId6" Type="http://schemas.openxmlformats.org/officeDocument/2006/relationships/image" Target="../media/image22.png"/><Relationship Id="rId7" Type="http://schemas.openxmlformats.org/officeDocument/2006/relationships/image" Target="../media/image4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46.png"/><Relationship Id="rId4" Type="http://schemas.openxmlformats.org/officeDocument/2006/relationships/image" Target="../media/image62.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4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 name="Shape 12"/>
        <p:cNvGrpSpPr/>
        <p:nvPr/>
      </p:nvGrpSpPr>
      <p:grpSpPr>
        <a:xfrm>
          <a:off x="0" y="0"/>
          <a:ext cx="0" cy="0"/>
          <a:chOff x="0" y="0"/>
          <a:chExt cx="0" cy="0"/>
        </a:xfrm>
      </p:grpSpPr>
      <p:sp>
        <p:nvSpPr>
          <p:cNvPr id="13" name="Google Shape;13;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Font typeface="Eczar"/>
              <a:buNone/>
              <a:defRPr>
                <a:latin typeface="Eczar"/>
                <a:ea typeface="Eczar"/>
                <a:cs typeface="Eczar"/>
                <a:sym typeface="Eczar"/>
              </a:defRPr>
            </a:lvl1pPr>
            <a:lvl2pPr lvl="1" algn="l">
              <a:spcBef>
                <a:spcPts val="0"/>
              </a:spcBef>
              <a:spcAft>
                <a:spcPts val="0"/>
              </a:spcAft>
              <a:buSzPts val="1400"/>
              <a:buFont typeface="Eczar"/>
              <a:buNone/>
              <a:defRPr>
                <a:latin typeface="Eczar"/>
                <a:ea typeface="Eczar"/>
                <a:cs typeface="Eczar"/>
                <a:sym typeface="Eczar"/>
              </a:defRPr>
            </a:lvl2pPr>
            <a:lvl3pPr lvl="2" algn="l">
              <a:spcBef>
                <a:spcPts val="0"/>
              </a:spcBef>
              <a:spcAft>
                <a:spcPts val="0"/>
              </a:spcAft>
              <a:buSzPts val="1400"/>
              <a:buFont typeface="Eczar"/>
              <a:buNone/>
              <a:defRPr>
                <a:latin typeface="Eczar"/>
                <a:ea typeface="Eczar"/>
                <a:cs typeface="Eczar"/>
                <a:sym typeface="Eczar"/>
              </a:defRPr>
            </a:lvl3pPr>
            <a:lvl4pPr lvl="3" algn="l">
              <a:spcBef>
                <a:spcPts val="0"/>
              </a:spcBef>
              <a:spcAft>
                <a:spcPts val="0"/>
              </a:spcAft>
              <a:buSzPts val="1400"/>
              <a:buFont typeface="Eczar"/>
              <a:buNone/>
              <a:defRPr>
                <a:latin typeface="Eczar"/>
                <a:ea typeface="Eczar"/>
                <a:cs typeface="Eczar"/>
                <a:sym typeface="Eczar"/>
              </a:defRPr>
            </a:lvl4pPr>
            <a:lvl5pPr lvl="4" algn="l">
              <a:spcBef>
                <a:spcPts val="0"/>
              </a:spcBef>
              <a:spcAft>
                <a:spcPts val="0"/>
              </a:spcAft>
              <a:buSzPts val="1400"/>
              <a:buFont typeface="Eczar"/>
              <a:buNone/>
              <a:defRPr>
                <a:latin typeface="Eczar"/>
                <a:ea typeface="Eczar"/>
                <a:cs typeface="Eczar"/>
                <a:sym typeface="Eczar"/>
              </a:defRPr>
            </a:lvl5pPr>
            <a:lvl6pPr lvl="5" algn="l">
              <a:spcBef>
                <a:spcPts val="0"/>
              </a:spcBef>
              <a:spcAft>
                <a:spcPts val="0"/>
              </a:spcAft>
              <a:buSzPts val="1400"/>
              <a:buFont typeface="Eczar"/>
              <a:buNone/>
              <a:defRPr>
                <a:latin typeface="Eczar"/>
                <a:ea typeface="Eczar"/>
                <a:cs typeface="Eczar"/>
                <a:sym typeface="Eczar"/>
              </a:defRPr>
            </a:lvl6pPr>
            <a:lvl7pPr lvl="6" algn="l">
              <a:spcBef>
                <a:spcPts val="0"/>
              </a:spcBef>
              <a:spcAft>
                <a:spcPts val="0"/>
              </a:spcAft>
              <a:buSzPts val="1400"/>
              <a:buFont typeface="Eczar"/>
              <a:buNone/>
              <a:defRPr>
                <a:latin typeface="Eczar"/>
                <a:ea typeface="Eczar"/>
                <a:cs typeface="Eczar"/>
                <a:sym typeface="Eczar"/>
              </a:defRPr>
            </a:lvl7pPr>
            <a:lvl8pPr lvl="7" algn="l">
              <a:spcBef>
                <a:spcPts val="0"/>
              </a:spcBef>
              <a:spcAft>
                <a:spcPts val="0"/>
              </a:spcAft>
              <a:buSzPts val="1400"/>
              <a:buFont typeface="Eczar"/>
              <a:buNone/>
              <a:defRPr>
                <a:latin typeface="Eczar"/>
                <a:ea typeface="Eczar"/>
                <a:cs typeface="Eczar"/>
                <a:sym typeface="Eczar"/>
              </a:defRPr>
            </a:lvl8pPr>
            <a:lvl9pPr lvl="8" algn="l">
              <a:spcBef>
                <a:spcPts val="0"/>
              </a:spcBef>
              <a:spcAft>
                <a:spcPts val="0"/>
              </a:spcAft>
              <a:buSzPts val="1400"/>
              <a:buFont typeface="Eczar"/>
              <a:buNone/>
              <a:defRPr>
                <a:latin typeface="Eczar"/>
                <a:ea typeface="Eczar"/>
                <a:cs typeface="Eczar"/>
                <a:sym typeface="Eczar"/>
              </a:defRPr>
            </a:lvl9pPr>
          </a:lstStyle>
          <a:p/>
        </p:txBody>
      </p:sp>
      <p:sp>
        <p:nvSpPr>
          <p:cNvPr id="14" name="Google Shape;14;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Font typeface="Eczar"/>
              <a:buNone/>
              <a:defRPr>
                <a:latin typeface="Eczar"/>
                <a:ea typeface="Eczar"/>
                <a:cs typeface="Eczar"/>
                <a:sym typeface="Eczar"/>
              </a:defRPr>
            </a:lvl1pPr>
            <a:lvl2pPr lvl="1" algn="l">
              <a:spcBef>
                <a:spcPts val="0"/>
              </a:spcBef>
              <a:spcAft>
                <a:spcPts val="0"/>
              </a:spcAft>
              <a:buSzPts val="1400"/>
              <a:buFont typeface="Eczar"/>
              <a:buNone/>
              <a:defRPr>
                <a:latin typeface="Eczar"/>
                <a:ea typeface="Eczar"/>
                <a:cs typeface="Eczar"/>
                <a:sym typeface="Eczar"/>
              </a:defRPr>
            </a:lvl2pPr>
            <a:lvl3pPr lvl="2" algn="l">
              <a:spcBef>
                <a:spcPts val="0"/>
              </a:spcBef>
              <a:spcAft>
                <a:spcPts val="0"/>
              </a:spcAft>
              <a:buSzPts val="1400"/>
              <a:buFont typeface="Eczar"/>
              <a:buNone/>
              <a:defRPr>
                <a:latin typeface="Eczar"/>
                <a:ea typeface="Eczar"/>
                <a:cs typeface="Eczar"/>
                <a:sym typeface="Eczar"/>
              </a:defRPr>
            </a:lvl3pPr>
            <a:lvl4pPr lvl="3" algn="l">
              <a:spcBef>
                <a:spcPts val="0"/>
              </a:spcBef>
              <a:spcAft>
                <a:spcPts val="0"/>
              </a:spcAft>
              <a:buSzPts val="1400"/>
              <a:buFont typeface="Eczar"/>
              <a:buNone/>
              <a:defRPr>
                <a:latin typeface="Eczar"/>
                <a:ea typeface="Eczar"/>
                <a:cs typeface="Eczar"/>
                <a:sym typeface="Eczar"/>
              </a:defRPr>
            </a:lvl4pPr>
            <a:lvl5pPr lvl="4" algn="l">
              <a:spcBef>
                <a:spcPts val="0"/>
              </a:spcBef>
              <a:spcAft>
                <a:spcPts val="0"/>
              </a:spcAft>
              <a:buSzPts val="1400"/>
              <a:buFont typeface="Eczar"/>
              <a:buNone/>
              <a:defRPr>
                <a:latin typeface="Eczar"/>
                <a:ea typeface="Eczar"/>
                <a:cs typeface="Eczar"/>
                <a:sym typeface="Eczar"/>
              </a:defRPr>
            </a:lvl5pPr>
            <a:lvl6pPr lvl="5" algn="l">
              <a:spcBef>
                <a:spcPts val="0"/>
              </a:spcBef>
              <a:spcAft>
                <a:spcPts val="0"/>
              </a:spcAft>
              <a:buSzPts val="1400"/>
              <a:buFont typeface="Eczar"/>
              <a:buNone/>
              <a:defRPr>
                <a:latin typeface="Eczar"/>
                <a:ea typeface="Eczar"/>
                <a:cs typeface="Eczar"/>
                <a:sym typeface="Eczar"/>
              </a:defRPr>
            </a:lvl6pPr>
            <a:lvl7pPr lvl="6" algn="l">
              <a:spcBef>
                <a:spcPts val="0"/>
              </a:spcBef>
              <a:spcAft>
                <a:spcPts val="0"/>
              </a:spcAft>
              <a:buSzPts val="1400"/>
              <a:buFont typeface="Eczar"/>
              <a:buNone/>
              <a:defRPr>
                <a:latin typeface="Eczar"/>
                <a:ea typeface="Eczar"/>
                <a:cs typeface="Eczar"/>
                <a:sym typeface="Eczar"/>
              </a:defRPr>
            </a:lvl7pPr>
            <a:lvl8pPr lvl="7" algn="l">
              <a:spcBef>
                <a:spcPts val="0"/>
              </a:spcBef>
              <a:spcAft>
                <a:spcPts val="0"/>
              </a:spcAft>
              <a:buSzPts val="1400"/>
              <a:buFont typeface="Eczar"/>
              <a:buNone/>
              <a:defRPr>
                <a:latin typeface="Eczar"/>
                <a:ea typeface="Eczar"/>
                <a:cs typeface="Eczar"/>
                <a:sym typeface="Eczar"/>
              </a:defRPr>
            </a:lvl8pPr>
            <a:lvl9pPr lvl="8" algn="l">
              <a:spcBef>
                <a:spcPts val="0"/>
              </a:spcBef>
              <a:spcAft>
                <a:spcPts val="0"/>
              </a:spcAft>
              <a:buSzPts val="1400"/>
              <a:buFont typeface="Eczar"/>
              <a:buNone/>
              <a:defRPr>
                <a:latin typeface="Eczar"/>
                <a:ea typeface="Eczar"/>
                <a:cs typeface="Eczar"/>
                <a:sym typeface="Eczar"/>
              </a:defRPr>
            </a:lvl9pPr>
          </a:lstStyle>
          <a:p/>
        </p:txBody>
      </p:sp>
      <p:sp>
        <p:nvSpPr>
          <p:cNvPr id="15" name="Google Shape;15;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atin typeface="Eczar"/>
                <a:ea typeface="Eczar"/>
                <a:cs typeface="Eczar"/>
                <a:sym typeface="Eczar"/>
              </a:defRPr>
            </a:lvl1pPr>
            <a:lvl2pPr indent="0" lvl="1" marL="0" algn="r">
              <a:spcBef>
                <a:spcPts val="0"/>
              </a:spcBef>
              <a:buNone/>
              <a:defRPr>
                <a:latin typeface="Eczar"/>
                <a:ea typeface="Eczar"/>
                <a:cs typeface="Eczar"/>
                <a:sym typeface="Eczar"/>
              </a:defRPr>
            </a:lvl2pPr>
            <a:lvl3pPr indent="0" lvl="2" marL="0" algn="r">
              <a:spcBef>
                <a:spcPts val="0"/>
              </a:spcBef>
              <a:buNone/>
              <a:defRPr>
                <a:latin typeface="Eczar"/>
                <a:ea typeface="Eczar"/>
                <a:cs typeface="Eczar"/>
                <a:sym typeface="Eczar"/>
              </a:defRPr>
            </a:lvl3pPr>
            <a:lvl4pPr indent="0" lvl="3" marL="0" algn="r">
              <a:spcBef>
                <a:spcPts val="0"/>
              </a:spcBef>
              <a:buNone/>
              <a:defRPr>
                <a:latin typeface="Eczar"/>
                <a:ea typeface="Eczar"/>
                <a:cs typeface="Eczar"/>
                <a:sym typeface="Eczar"/>
              </a:defRPr>
            </a:lvl4pPr>
            <a:lvl5pPr indent="0" lvl="4" marL="0" algn="r">
              <a:spcBef>
                <a:spcPts val="0"/>
              </a:spcBef>
              <a:buNone/>
              <a:defRPr>
                <a:latin typeface="Eczar"/>
                <a:ea typeface="Eczar"/>
                <a:cs typeface="Eczar"/>
                <a:sym typeface="Eczar"/>
              </a:defRPr>
            </a:lvl5pPr>
            <a:lvl6pPr indent="0" lvl="5" marL="0" algn="r">
              <a:spcBef>
                <a:spcPts val="0"/>
              </a:spcBef>
              <a:buNone/>
              <a:defRPr>
                <a:latin typeface="Eczar"/>
                <a:ea typeface="Eczar"/>
                <a:cs typeface="Eczar"/>
                <a:sym typeface="Eczar"/>
              </a:defRPr>
            </a:lvl6pPr>
            <a:lvl7pPr indent="0" lvl="6" marL="0" algn="r">
              <a:spcBef>
                <a:spcPts val="0"/>
              </a:spcBef>
              <a:buNone/>
              <a:defRPr>
                <a:latin typeface="Eczar"/>
                <a:ea typeface="Eczar"/>
                <a:cs typeface="Eczar"/>
                <a:sym typeface="Eczar"/>
              </a:defRPr>
            </a:lvl7pPr>
            <a:lvl8pPr indent="0" lvl="7" marL="0" algn="r">
              <a:spcBef>
                <a:spcPts val="0"/>
              </a:spcBef>
              <a:buNone/>
              <a:defRPr>
                <a:latin typeface="Eczar"/>
                <a:ea typeface="Eczar"/>
                <a:cs typeface="Eczar"/>
                <a:sym typeface="Eczar"/>
              </a:defRPr>
            </a:lvl8pPr>
            <a:lvl9pPr indent="0" lvl="8" marL="0" algn="r">
              <a:spcBef>
                <a:spcPts val="0"/>
              </a:spcBef>
              <a:buNone/>
              <a:defRPr>
                <a:latin typeface="Eczar"/>
                <a:ea typeface="Eczar"/>
                <a:cs typeface="Eczar"/>
                <a:sym typeface="Ecza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8">
    <p:bg>
      <p:bgPr>
        <a:solidFill>
          <a:schemeClr val="lt2"/>
        </a:solidFill>
      </p:bgPr>
    </p:bg>
    <p:spTree>
      <p:nvGrpSpPr>
        <p:cNvPr id="96" name="Shape 96"/>
        <p:cNvGrpSpPr/>
        <p:nvPr/>
      </p:nvGrpSpPr>
      <p:grpSpPr>
        <a:xfrm>
          <a:off x="0" y="0"/>
          <a:ext cx="0" cy="0"/>
          <a:chOff x="0" y="0"/>
          <a:chExt cx="0" cy="0"/>
        </a:xfrm>
      </p:grpSpPr>
      <p:pic>
        <p:nvPicPr>
          <p:cNvPr id="97" name="Google Shape;97;p11"/>
          <p:cNvPicPr preferRelativeResize="0"/>
          <p:nvPr/>
        </p:nvPicPr>
        <p:blipFill rotWithShape="1">
          <a:blip r:embed="rId2">
            <a:alphaModFix/>
          </a:blip>
          <a:srcRect b="0" l="0" r="0" t="-1636"/>
          <a:stretch/>
        </p:blipFill>
        <p:spPr>
          <a:xfrm>
            <a:off x="0" y="-168250"/>
            <a:ext cx="18395500" cy="10455249"/>
          </a:xfrm>
          <a:prstGeom prst="rect">
            <a:avLst/>
          </a:prstGeom>
          <a:noFill/>
          <a:ln>
            <a:noFill/>
          </a:ln>
        </p:spPr>
      </p:pic>
      <p:pic>
        <p:nvPicPr>
          <p:cNvPr id="98" name="Google Shape;98;p11"/>
          <p:cNvPicPr preferRelativeResize="0"/>
          <p:nvPr/>
        </p:nvPicPr>
        <p:blipFill rotWithShape="1">
          <a:blip r:embed="rId3">
            <a:alphaModFix/>
          </a:blip>
          <a:srcRect b="0" l="0" r="8750" t="12495"/>
          <a:stretch/>
        </p:blipFill>
        <p:spPr>
          <a:xfrm>
            <a:off x="13918725" y="0"/>
            <a:ext cx="4369275" cy="3787100"/>
          </a:xfrm>
          <a:prstGeom prst="rect">
            <a:avLst/>
          </a:prstGeom>
          <a:noFill/>
          <a:ln>
            <a:noFill/>
          </a:ln>
        </p:spPr>
      </p:pic>
      <p:pic>
        <p:nvPicPr>
          <p:cNvPr id="99" name="Google Shape;99;p11"/>
          <p:cNvPicPr preferRelativeResize="0"/>
          <p:nvPr/>
        </p:nvPicPr>
        <p:blipFill rotWithShape="1">
          <a:blip r:embed="rId4">
            <a:alphaModFix/>
          </a:blip>
          <a:srcRect b="0" l="0" r="0" t="0"/>
          <a:stretch/>
        </p:blipFill>
        <p:spPr>
          <a:xfrm>
            <a:off x="8064650" y="1959450"/>
            <a:ext cx="2158700" cy="1051974"/>
          </a:xfrm>
          <a:prstGeom prst="rect">
            <a:avLst/>
          </a:prstGeom>
          <a:noFill/>
          <a:ln>
            <a:noFill/>
          </a:ln>
        </p:spPr>
      </p:pic>
      <p:pic>
        <p:nvPicPr>
          <p:cNvPr id="100" name="Google Shape;100;p11"/>
          <p:cNvPicPr preferRelativeResize="0"/>
          <p:nvPr/>
        </p:nvPicPr>
        <p:blipFill rotWithShape="1">
          <a:blip r:embed="rId5">
            <a:alphaModFix/>
          </a:blip>
          <a:srcRect b="-1306" l="0" r="0" t="0"/>
          <a:stretch/>
        </p:blipFill>
        <p:spPr>
          <a:xfrm>
            <a:off x="1028700" y="6041299"/>
            <a:ext cx="2147976" cy="34097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4">
  <p:cSld name="CUSTOM_9">
    <p:bg>
      <p:bgPr>
        <a:solidFill>
          <a:schemeClr val="dk2"/>
        </a:solidFill>
      </p:bgPr>
    </p:bg>
    <p:spTree>
      <p:nvGrpSpPr>
        <p:cNvPr id="101" name="Shape 101"/>
        <p:cNvGrpSpPr/>
        <p:nvPr/>
      </p:nvGrpSpPr>
      <p:grpSpPr>
        <a:xfrm>
          <a:off x="0" y="0"/>
          <a:ext cx="0" cy="0"/>
          <a:chOff x="0" y="0"/>
          <a:chExt cx="0" cy="0"/>
        </a:xfrm>
      </p:grpSpPr>
      <p:pic>
        <p:nvPicPr>
          <p:cNvPr id="102" name="Google Shape;102;p12"/>
          <p:cNvPicPr preferRelativeResize="0"/>
          <p:nvPr/>
        </p:nvPicPr>
        <p:blipFill rotWithShape="1">
          <a:blip r:embed="rId2">
            <a:alphaModFix/>
          </a:blip>
          <a:srcRect b="15280" l="2723" r="2723" t="16775"/>
          <a:stretch/>
        </p:blipFill>
        <p:spPr>
          <a:xfrm>
            <a:off x="0" y="0"/>
            <a:ext cx="18288000" cy="10287000"/>
          </a:xfrm>
          <a:prstGeom prst="rect">
            <a:avLst/>
          </a:prstGeom>
          <a:noFill/>
          <a:ln>
            <a:noFill/>
          </a:ln>
        </p:spPr>
      </p:pic>
      <p:pic>
        <p:nvPicPr>
          <p:cNvPr id="103" name="Google Shape;103;p12"/>
          <p:cNvPicPr preferRelativeResize="0"/>
          <p:nvPr/>
        </p:nvPicPr>
        <p:blipFill rotWithShape="1">
          <a:blip r:embed="rId3">
            <a:alphaModFix/>
          </a:blip>
          <a:srcRect b="26863" l="7493" r="0" t="0"/>
          <a:stretch/>
        </p:blipFill>
        <p:spPr>
          <a:xfrm>
            <a:off x="10300" y="6707250"/>
            <a:ext cx="4964876" cy="3579750"/>
          </a:xfrm>
          <a:prstGeom prst="rect">
            <a:avLst/>
          </a:prstGeom>
          <a:noFill/>
          <a:ln>
            <a:noFill/>
          </a:ln>
        </p:spPr>
      </p:pic>
      <p:pic>
        <p:nvPicPr>
          <p:cNvPr id="104" name="Google Shape;104;p12"/>
          <p:cNvPicPr preferRelativeResize="0"/>
          <p:nvPr/>
        </p:nvPicPr>
        <p:blipFill rotWithShape="1">
          <a:blip r:embed="rId4">
            <a:alphaModFix/>
          </a:blip>
          <a:srcRect b="0" l="0" r="0" t="34700"/>
          <a:stretch/>
        </p:blipFill>
        <p:spPr>
          <a:xfrm>
            <a:off x="16110550" y="1"/>
            <a:ext cx="1315600" cy="1846200"/>
          </a:xfrm>
          <a:prstGeom prst="rect">
            <a:avLst/>
          </a:prstGeom>
          <a:noFill/>
          <a:ln>
            <a:noFill/>
          </a:ln>
        </p:spPr>
      </p:pic>
      <p:pic>
        <p:nvPicPr>
          <p:cNvPr id="105" name="Google Shape;105;p12"/>
          <p:cNvPicPr preferRelativeResize="0"/>
          <p:nvPr/>
        </p:nvPicPr>
        <p:blipFill rotWithShape="1">
          <a:blip r:embed="rId5">
            <a:alphaModFix/>
          </a:blip>
          <a:srcRect b="0" l="0" r="0" t="0"/>
          <a:stretch/>
        </p:blipFill>
        <p:spPr>
          <a:xfrm>
            <a:off x="1030950" y="5528775"/>
            <a:ext cx="3407401" cy="4342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5">
  <p:cSld name="CUSTOM_10">
    <p:spTree>
      <p:nvGrpSpPr>
        <p:cNvPr id="106" name="Shape 106"/>
        <p:cNvGrpSpPr/>
        <p:nvPr/>
      </p:nvGrpSpPr>
      <p:grpSpPr>
        <a:xfrm>
          <a:off x="0" y="0"/>
          <a:ext cx="0" cy="0"/>
          <a:chOff x="0" y="0"/>
          <a:chExt cx="0" cy="0"/>
        </a:xfrm>
      </p:grpSpPr>
      <p:pic>
        <p:nvPicPr>
          <p:cNvPr id="107" name="Google Shape;107;p13"/>
          <p:cNvPicPr preferRelativeResize="0"/>
          <p:nvPr/>
        </p:nvPicPr>
        <p:blipFill rotWithShape="1">
          <a:blip r:embed="rId2">
            <a:alphaModFix/>
          </a:blip>
          <a:srcRect b="0" l="43349" r="0" t="0"/>
          <a:stretch/>
        </p:blipFill>
        <p:spPr>
          <a:xfrm>
            <a:off x="0" y="1096275"/>
            <a:ext cx="6710851" cy="8300499"/>
          </a:xfrm>
          <a:prstGeom prst="rect">
            <a:avLst/>
          </a:prstGeom>
          <a:noFill/>
          <a:ln>
            <a:noFill/>
          </a:ln>
        </p:spPr>
      </p:pic>
      <p:pic>
        <p:nvPicPr>
          <p:cNvPr id="108" name="Google Shape;108;p13"/>
          <p:cNvPicPr preferRelativeResize="0"/>
          <p:nvPr/>
        </p:nvPicPr>
        <p:blipFill rotWithShape="1">
          <a:blip r:embed="rId2">
            <a:alphaModFix/>
          </a:blip>
          <a:srcRect b="0" l="0" r="87618" t="0"/>
          <a:stretch/>
        </p:blipFill>
        <p:spPr>
          <a:xfrm>
            <a:off x="16821251" y="1061300"/>
            <a:ext cx="1466752" cy="8300474"/>
          </a:xfrm>
          <a:prstGeom prst="rect">
            <a:avLst/>
          </a:prstGeom>
          <a:noFill/>
          <a:ln>
            <a:noFill/>
          </a:ln>
        </p:spPr>
      </p:pic>
      <p:pic>
        <p:nvPicPr>
          <p:cNvPr id="109" name="Google Shape;109;p13"/>
          <p:cNvPicPr preferRelativeResize="0"/>
          <p:nvPr/>
        </p:nvPicPr>
        <p:blipFill rotWithShape="1">
          <a:blip r:embed="rId3">
            <a:alphaModFix/>
          </a:blip>
          <a:srcRect b="0" l="27134" r="0" t="0"/>
          <a:stretch/>
        </p:blipFill>
        <p:spPr>
          <a:xfrm>
            <a:off x="0" y="3107975"/>
            <a:ext cx="3913901" cy="5376527"/>
          </a:xfrm>
          <a:prstGeom prst="rect">
            <a:avLst/>
          </a:prstGeom>
          <a:noFill/>
          <a:ln>
            <a:noFill/>
          </a:ln>
        </p:spPr>
      </p:pic>
      <p:pic>
        <p:nvPicPr>
          <p:cNvPr id="110" name="Google Shape;110;p13"/>
          <p:cNvPicPr preferRelativeResize="0"/>
          <p:nvPr/>
        </p:nvPicPr>
        <p:blipFill rotWithShape="1">
          <a:blip r:embed="rId4">
            <a:alphaModFix/>
          </a:blip>
          <a:srcRect b="15280" l="2723" r="2723" t="16775"/>
          <a:stretch/>
        </p:blipFill>
        <p:spPr>
          <a:xfrm>
            <a:off x="0" y="0"/>
            <a:ext cx="18288000" cy="10287000"/>
          </a:xfrm>
          <a:prstGeom prst="rect">
            <a:avLst/>
          </a:prstGeom>
          <a:noFill/>
          <a:ln>
            <a:noFill/>
          </a:ln>
        </p:spPr>
      </p:pic>
      <p:pic>
        <p:nvPicPr>
          <p:cNvPr id="111" name="Google Shape;111;p13"/>
          <p:cNvPicPr preferRelativeResize="0"/>
          <p:nvPr/>
        </p:nvPicPr>
        <p:blipFill rotWithShape="1">
          <a:blip r:embed="rId5">
            <a:alphaModFix/>
          </a:blip>
          <a:srcRect b="0" l="0" r="0" t="0"/>
          <a:stretch/>
        </p:blipFill>
        <p:spPr>
          <a:xfrm>
            <a:off x="10279725" y="2254025"/>
            <a:ext cx="2278723" cy="290425"/>
          </a:xfrm>
          <a:prstGeom prst="rect">
            <a:avLst/>
          </a:prstGeom>
          <a:noFill/>
          <a:ln>
            <a:noFill/>
          </a:ln>
        </p:spPr>
      </p:pic>
      <p:pic>
        <p:nvPicPr>
          <p:cNvPr id="112" name="Google Shape;112;p13"/>
          <p:cNvPicPr preferRelativeResize="0"/>
          <p:nvPr/>
        </p:nvPicPr>
        <p:blipFill rotWithShape="1">
          <a:blip r:embed="rId6">
            <a:alphaModFix/>
          </a:blip>
          <a:srcRect b="0" l="0" r="0" t="0"/>
          <a:stretch/>
        </p:blipFill>
        <p:spPr>
          <a:xfrm>
            <a:off x="5584650" y="389950"/>
            <a:ext cx="3687552" cy="1260226"/>
          </a:xfrm>
          <a:prstGeom prst="rect">
            <a:avLst/>
          </a:prstGeom>
          <a:noFill/>
          <a:ln>
            <a:noFill/>
          </a:ln>
        </p:spPr>
      </p:pic>
      <p:pic>
        <p:nvPicPr>
          <p:cNvPr id="113" name="Google Shape;113;p13"/>
          <p:cNvPicPr preferRelativeResize="0"/>
          <p:nvPr/>
        </p:nvPicPr>
        <p:blipFill rotWithShape="1">
          <a:blip r:embed="rId7">
            <a:alphaModFix/>
          </a:blip>
          <a:srcRect b="51763" l="0" r="0" t="0"/>
          <a:stretch/>
        </p:blipFill>
        <p:spPr>
          <a:xfrm>
            <a:off x="7932400" y="8773131"/>
            <a:ext cx="7262623" cy="1513874"/>
          </a:xfrm>
          <a:prstGeom prst="rect">
            <a:avLst/>
          </a:prstGeom>
          <a:noFill/>
          <a:ln>
            <a:noFill/>
          </a:ln>
        </p:spPr>
      </p:pic>
      <p:pic>
        <p:nvPicPr>
          <p:cNvPr id="114" name="Google Shape;114;p13"/>
          <p:cNvPicPr preferRelativeResize="0"/>
          <p:nvPr/>
        </p:nvPicPr>
        <p:blipFill rotWithShape="1">
          <a:blip r:embed="rId8">
            <a:alphaModFix/>
          </a:blip>
          <a:srcRect b="0" l="0" r="0" t="0"/>
          <a:stretch/>
        </p:blipFill>
        <p:spPr>
          <a:xfrm>
            <a:off x="15184700" y="1477327"/>
            <a:ext cx="880174" cy="10919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6">
  <p:cSld name="CUSTOM_11">
    <p:spTree>
      <p:nvGrpSpPr>
        <p:cNvPr id="115" name="Shape 115"/>
        <p:cNvGrpSpPr/>
        <p:nvPr/>
      </p:nvGrpSpPr>
      <p:grpSpPr>
        <a:xfrm>
          <a:off x="0" y="0"/>
          <a:ext cx="0" cy="0"/>
          <a:chOff x="0" y="0"/>
          <a:chExt cx="0" cy="0"/>
        </a:xfrm>
      </p:grpSpPr>
      <p:pic>
        <p:nvPicPr>
          <p:cNvPr id="116" name="Google Shape;116;p14"/>
          <p:cNvPicPr preferRelativeResize="0"/>
          <p:nvPr/>
        </p:nvPicPr>
        <p:blipFill rotWithShape="1">
          <a:blip r:embed="rId2">
            <a:alphaModFix/>
          </a:blip>
          <a:srcRect b="78306" l="0" r="0" t="0"/>
          <a:stretch/>
        </p:blipFill>
        <p:spPr>
          <a:xfrm>
            <a:off x="889600" y="7968925"/>
            <a:ext cx="6777701" cy="2318075"/>
          </a:xfrm>
          <a:prstGeom prst="rect">
            <a:avLst/>
          </a:prstGeom>
          <a:noFill/>
          <a:ln>
            <a:noFill/>
          </a:ln>
        </p:spPr>
      </p:pic>
      <p:pic>
        <p:nvPicPr>
          <p:cNvPr id="117" name="Google Shape;117;p14"/>
          <p:cNvPicPr preferRelativeResize="0"/>
          <p:nvPr/>
        </p:nvPicPr>
        <p:blipFill rotWithShape="1">
          <a:blip r:embed="rId3">
            <a:alphaModFix/>
          </a:blip>
          <a:srcRect b="15280" l="2723" r="2723" t="16775"/>
          <a:stretch/>
        </p:blipFill>
        <p:spPr>
          <a:xfrm>
            <a:off x="0" y="0"/>
            <a:ext cx="18288000" cy="10287000"/>
          </a:xfrm>
          <a:prstGeom prst="rect">
            <a:avLst/>
          </a:prstGeom>
          <a:noFill/>
          <a:ln>
            <a:noFill/>
          </a:ln>
        </p:spPr>
      </p:pic>
      <p:pic>
        <p:nvPicPr>
          <p:cNvPr id="118" name="Google Shape;118;p14"/>
          <p:cNvPicPr preferRelativeResize="0"/>
          <p:nvPr/>
        </p:nvPicPr>
        <p:blipFill rotWithShape="1">
          <a:blip r:embed="rId4">
            <a:alphaModFix/>
          </a:blip>
          <a:srcRect b="22081" l="0" r="22845" t="0"/>
          <a:stretch/>
        </p:blipFill>
        <p:spPr>
          <a:xfrm>
            <a:off x="7108175" y="6262525"/>
            <a:ext cx="11179827" cy="4024475"/>
          </a:xfrm>
          <a:prstGeom prst="rect">
            <a:avLst/>
          </a:prstGeom>
          <a:noFill/>
          <a:ln>
            <a:noFill/>
          </a:ln>
        </p:spPr>
      </p:pic>
      <p:pic>
        <p:nvPicPr>
          <p:cNvPr id="119" name="Google Shape;119;p14"/>
          <p:cNvPicPr preferRelativeResize="0"/>
          <p:nvPr/>
        </p:nvPicPr>
        <p:blipFill rotWithShape="1">
          <a:blip r:embed="rId5">
            <a:alphaModFix/>
          </a:blip>
          <a:srcRect b="0" l="0" r="0" t="0"/>
          <a:stretch/>
        </p:blipFill>
        <p:spPr>
          <a:xfrm>
            <a:off x="1030326" y="1028725"/>
            <a:ext cx="2278774" cy="290425"/>
          </a:xfrm>
          <a:prstGeom prst="rect">
            <a:avLst/>
          </a:prstGeom>
          <a:noFill/>
          <a:ln>
            <a:noFill/>
          </a:ln>
        </p:spPr>
      </p:pic>
      <p:pic>
        <p:nvPicPr>
          <p:cNvPr id="120" name="Google Shape;120;p14"/>
          <p:cNvPicPr preferRelativeResize="0"/>
          <p:nvPr/>
        </p:nvPicPr>
        <p:blipFill rotWithShape="1">
          <a:blip r:embed="rId6">
            <a:alphaModFix/>
          </a:blip>
          <a:srcRect b="0" l="55869" r="0" t="0"/>
          <a:stretch/>
        </p:blipFill>
        <p:spPr>
          <a:xfrm>
            <a:off x="4" y="5299750"/>
            <a:ext cx="2311926" cy="5164999"/>
          </a:xfrm>
          <a:prstGeom prst="rect">
            <a:avLst/>
          </a:prstGeom>
          <a:noFill/>
          <a:ln>
            <a:noFill/>
          </a:ln>
        </p:spPr>
      </p:pic>
      <p:pic>
        <p:nvPicPr>
          <p:cNvPr id="121" name="Google Shape;121;p14"/>
          <p:cNvPicPr preferRelativeResize="0"/>
          <p:nvPr/>
        </p:nvPicPr>
        <p:blipFill rotWithShape="1">
          <a:blip r:embed="rId7">
            <a:alphaModFix/>
          </a:blip>
          <a:srcRect b="0" l="0" r="0" t="0"/>
          <a:stretch/>
        </p:blipFill>
        <p:spPr>
          <a:xfrm>
            <a:off x="8914600" y="579500"/>
            <a:ext cx="2316676" cy="3011899"/>
          </a:xfrm>
          <a:prstGeom prst="rect">
            <a:avLst/>
          </a:prstGeom>
          <a:noFill/>
          <a:ln>
            <a:noFill/>
          </a:ln>
        </p:spPr>
      </p:pic>
      <p:pic>
        <p:nvPicPr>
          <p:cNvPr id="122" name="Google Shape;122;p14"/>
          <p:cNvPicPr preferRelativeResize="0"/>
          <p:nvPr/>
        </p:nvPicPr>
        <p:blipFill rotWithShape="1">
          <a:blip r:embed="rId8">
            <a:alphaModFix/>
          </a:blip>
          <a:srcRect b="19517" l="0" r="0" t="0"/>
          <a:stretch/>
        </p:blipFill>
        <p:spPr>
          <a:xfrm>
            <a:off x="2430125" y="6875725"/>
            <a:ext cx="4382652" cy="3411276"/>
          </a:xfrm>
          <a:prstGeom prst="rect">
            <a:avLst/>
          </a:prstGeom>
          <a:noFill/>
          <a:ln>
            <a:noFill/>
          </a:ln>
        </p:spPr>
      </p:pic>
      <p:pic>
        <p:nvPicPr>
          <p:cNvPr id="123" name="Google Shape;123;p14"/>
          <p:cNvPicPr preferRelativeResize="0"/>
          <p:nvPr/>
        </p:nvPicPr>
        <p:blipFill rotWithShape="1">
          <a:blip r:embed="rId9">
            <a:alphaModFix/>
          </a:blip>
          <a:srcRect b="0" l="0" r="0" t="0"/>
          <a:stretch/>
        </p:blipFill>
        <p:spPr>
          <a:xfrm>
            <a:off x="10315200" y="1029525"/>
            <a:ext cx="6381527" cy="602012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7">
  <p:cSld name="CUSTOM_12">
    <p:spTree>
      <p:nvGrpSpPr>
        <p:cNvPr id="124" name="Shape 124"/>
        <p:cNvGrpSpPr/>
        <p:nvPr/>
      </p:nvGrpSpPr>
      <p:grpSpPr>
        <a:xfrm>
          <a:off x="0" y="0"/>
          <a:ext cx="0" cy="0"/>
          <a:chOff x="0" y="0"/>
          <a:chExt cx="0" cy="0"/>
        </a:xfrm>
      </p:grpSpPr>
      <p:pic>
        <p:nvPicPr>
          <p:cNvPr id="125" name="Google Shape;125;p15"/>
          <p:cNvPicPr preferRelativeResize="0"/>
          <p:nvPr/>
        </p:nvPicPr>
        <p:blipFill rotWithShape="1">
          <a:blip r:embed="rId2">
            <a:alphaModFix/>
          </a:blip>
          <a:srcRect b="52703" l="0" r="6156" t="0"/>
          <a:stretch/>
        </p:blipFill>
        <p:spPr>
          <a:xfrm>
            <a:off x="9522750" y="6809875"/>
            <a:ext cx="8765251" cy="3477124"/>
          </a:xfrm>
          <a:prstGeom prst="rect">
            <a:avLst/>
          </a:prstGeom>
          <a:noFill/>
          <a:ln>
            <a:noFill/>
          </a:ln>
        </p:spPr>
      </p:pic>
      <p:pic>
        <p:nvPicPr>
          <p:cNvPr id="126" name="Google Shape;126;p15"/>
          <p:cNvPicPr preferRelativeResize="0"/>
          <p:nvPr/>
        </p:nvPicPr>
        <p:blipFill rotWithShape="1">
          <a:blip r:embed="rId3">
            <a:alphaModFix/>
          </a:blip>
          <a:srcRect b="15280" l="2723" r="2723" t="16775"/>
          <a:stretch/>
        </p:blipFill>
        <p:spPr>
          <a:xfrm>
            <a:off x="0" y="0"/>
            <a:ext cx="18288000" cy="10287000"/>
          </a:xfrm>
          <a:prstGeom prst="rect">
            <a:avLst/>
          </a:prstGeom>
          <a:noFill/>
          <a:ln>
            <a:noFill/>
          </a:ln>
        </p:spPr>
      </p:pic>
      <p:pic>
        <p:nvPicPr>
          <p:cNvPr id="127" name="Google Shape;127;p15"/>
          <p:cNvPicPr preferRelativeResize="0"/>
          <p:nvPr/>
        </p:nvPicPr>
        <p:blipFill rotWithShape="1">
          <a:blip r:embed="rId4">
            <a:alphaModFix/>
          </a:blip>
          <a:srcRect b="0" l="0" r="0" t="0"/>
          <a:stretch/>
        </p:blipFill>
        <p:spPr>
          <a:xfrm>
            <a:off x="6587000" y="3559225"/>
            <a:ext cx="2278651" cy="290425"/>
          </a:xfrm>
          <a:prstGeom prst="rect">
            <a:avLst/>
          </a:prstGeom>
          <a:noFill/>
          <a:ln>
            <a:noFill/>
          </a:ln>
        </p:spPr>
      </p:pic>
      <p:pic>
        <p:nvPicPr>
          <p:cNvPr id="128" name="Google Shape;128;p15"/>
          <p:cNvPicPr preferRelativeResize="0"/>
          <p:nvPr/>
        </p:nvPicPr>
        <p:blipFill rotWithShape="1">
          <a:blip r:embed="rId5">
            <a:alphaModFix/>
          </a:blip>
          <a:srcRect b="0" l="14376" r="0" t="0"/>
          <a:stretch/>
        </p:blipFill>
        <p:spPr>
          <a:xfrm>
            <a:off x="-25575" y="334175"/>
            <a:ext cx="4372101" cy="1745151"/>
          </a:xfrm>
          <a:prstGeom prst="rect">
            <a:avLst/>
          </a:prstGeom>
          <a:noFill/>
          <a:ln>
            <a:noFill/>
          </a:ln>
        </p:spPr>
      </p:pic>
      <p:pic>
        <p:nvPicPr>
          <p:cNvPr id="129" name="Google Shape;129;p15"/>
          <p:cNvPicPr preferRelativeResize="0"/>
          <p:nvPr/>
        </p:nvPicPr>
        <p:blipFill rotWithShape="1">
          <a:blip r:embed="rId6">
            <a:alphaModFix/>
          </a:blip>
          <a:srcRect b="0" l="0" r="30313" t="0"/>
          <a:stretch/>
        </p:blipFill>
        <p:spPr>
          <a:xfrm>
            <a:off x="15168975" y="2781900"/>
            <a:ext cx="3119027" cy="1554625"/>
          </a:xfrm>
          <a:prstGeom prst="rect">
            <a:avLst/>
          </a:prstGeom>
          <a:noFill/>
          <a:ln>
            <a:noFill/>
          </a:ln>
        </p:spPr>
      </p:pic>
      <p:pic>
        <p:nvPicPr>
          <p:cNvPr id="130" name="Google Shape;130;p15"/>
          <p:cNvPicPr preferRelativeResize="0"/>
          <p:nvPr/>
        </p:nvPicPr>
        <p:blipFill rotWithShape="1">
          <a:blip r:embed="rId7">
            <a:alphaModFix/>
          </a:blip>
          <a:srcRect b="43801" l="35086" r="0" t="0"/>
          <a:stretch/>
        </p:blipFill>
        <p:spPr>
          <a:xfrm>
            <a:off x="-25576" y="7509575"/>
            <a:ext cx="2929327" cy="2777426"/>
          </a:xfrm>
          <a:prstGeom prst="rect">
            <a:avLst/>
          </a:prstGeom>
          <a:noFill/>
          <a:ln>
            <a:noFill/>
          </a:ln>
        </p:spPr>
      </p:pic>
      <p:pic>
        <p:nvPicPr>
          <p:cNvPr id="131" name="Google Shape;131;p15"/>
          <p:cNvPicPr preferRelativeResize="0"/>
          <p:nvPr/>
        </p:nvPicPr>
        <p:blipFill rotWithShape="1">
          <a:blip r:embed="rId8">
            <a:alphaModFix/>
          </a:blip>
          <a:srcRect b="0" l="0" r="0" t="39744"/>
          <a:stretch/>
        </p:blipFill>
        <p:spPr>
          <a:xfrm>
            <a:off x="11945250" y="1"/>
            <a:ext cx="5038300" cy="2902373"/>
          </a:xfrm>
          <a:prstGeom prst="rect">
            <a:avLst/>
          </a:prstGeom>
          <a:noFill/>
          <a:ln>
            <a:noFill/>
          </a:ln>
        </p:spPr>
      </p:pic>
      <p:pic>
        <p:nvPicPr>
          <p:cNvPr id="132" name="Google Shape;132;p15"/>
          <p:cNvPicPr preferRelativeResize="0"/>
          <p:nvPr/>
        </p:nvPicPr>
        <p:blipFill rotWithShape="1">
          <a:blip r:embed="rId9">
            <a:alphaModFix/>
          </a:blip>
          <a:srcRect b="7244" l="0" r="0" t="0"/>
          <a:stretch/>
        </p:blipFill>
        <p:spPr>
          <a:xfrm>
            <a:off x="13977075" y="5026375"/>
            <a:ext cx="4042974" cy="5260626"/>
          </a:xfrm>
          <a:prstGeom prst="rect">
            <a:avLst/>
          </a:prstGeom>
          <a:noFill/>
          <a:ln>
            <a:noFill/>
          </a:ln>
        </p:spPr>
      </p:pic>
      <p:pic>
        <p:nvPicPr>
          <p:cNvPr id="133" name="Google Shape;133;p15"/>
          <p:cNvPicPr preferRelativeResize="0"/>
          <p:nvPr/>
        </p:nvPicPr>
        <p:blipFill rotWithShape="1">
          <a:blip r:embed="rId10">
            <a:alphaModFix/>
          </a:blip>
          <a:srcRect b="0" l="0" r="0" t="0"/>
          <a:stretch/>
        </p:blipFill>
        <p:spPr>
          <a:xfrm>
            <a:off x="10025525" y="1620101"/>
            <a:ext cx="4174976" cy="62412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Slide">
  <p:cSld name="CUSTOM_13">
    <p:bg>
      <p:bgPr>
        <a:solidFill>
          <a:schemeClr val="lt2"/>
        </a:solidFill>
      </p:bgPr>
    </p:bg>
    <p:spTree>
      <p:nvGrpSpPr>
        <p:cNvPr id="134" name="Shape 134"/>
        <p:cNvGrpSpPr/>
        <p:nvPr/>
      </p:nvGrpSpPr>
      <p:grpSpPr>
        <a:xfrm>
          <a:off x="0" y="0"/>
          <a:ext cx="0" cy="0"/>
          <a:chOff x="0" y="0"/>
          <a:chExt cx="0" cy="0"/>
        </a:xfrm>
      </p:grpSpPr>
      <p:pic>
        <p:nvPicPr>
          <p:cNvPr id="135" name="Google Shape;135;p16"/>
          <p:cNvPicPr preferRelativeResize="0"/>
          <p:nvPr/>
        </p:nvPicPr>
        <p:blipFill rotWithShape="1">
          <a:blip r:embed="rId2">
            <a:alphaModFix/>
          </a:blip>
          <a:srcRect b="0" l="0" r="0" t="1029"/>
          <a:stretch/>
        </p:blipFill>
        <p:spPr>
          <a:xfrm>
            <a:off x="0" y="0"/>
            <a:ext cx="18288000" cy="10287001"/>
          </a:xfrm>
          <a:prstGeom prst="rect">
            <a:avLst/>
          </a:prstGeom>
          <a:noFill/>
          <a:ln>
            <a:noFill/>
          </a:ln>
        </p:spPr>
      </p:pic>
      <p:pic>
        <p:nvPicPr>
          <p:cNvPr id="136" name="Google Shape;136;p16"/>
          <p:cNvPicPr preferRelativeResize="0"/>
          <p:nvPr/>
        </p:nvPicPr>
        <p:blipFill rotWithShape="1">
          <a:blip r:embed="rId3">
            <a:alphaModFix/>
          </a:blip>
          <a:srcRect b="30584" l="0" r="0" t="0"/>
          <a:stretch/>
        </p:blipFill>
        <p:spPr>
          <a:xfrm>
            <a:off x="1028700" y="653328"/>
            <a:ext cx="12387451" cy="9633674"/>
          </a:xfrm>
          <a:prstGeom prst="rect">
            <a:avLst/>
          </a:prstGeom>
          <a:noFill/>
          <a:ln>
            <a:noFill/>
          </a:ln>
        </p:spPr>
      </p:pic>
      <p:pic>
        <p:nvPicPr>
          <p:cNvPr id="137" name="Google Shape;137;p16"/>
          <p:cNvPicPr preferRelativeResize="0"/>
          <p:nvPr/>
        </p:nvPicPr>
        <p:blipFill rotWithShape="1">
          <a:blip r:embed="rId4">
            <a:alphaModFix/>
          </a:blip>
          <a:srcRect b="13171" l="0" r="0" t="0"/>
          <a:stretch/>
        </p:blipFill>
        <p:spPr>
          <a:xfrm>
            <a:off x="12209000" y="2204600"/>
            <a:ext cx="5758876" cy="8082401"/>
          </a:xfrm>
          <a:prstGeom prst="rect">
            <a:avLst/>
          </a:prstGeom>
          <a:noFill/>
          <a:ln>
            <a:noFill/>
          </a:ln>
        </p:spPr>
      </p:pic>
      <p:pic>
        <p:nvPicPr>
          <p:cNvPr id="138" name="Google Shape;138;p16"/>
          <p:cNvPicPr preferRelativeResize="0"/>
          <p:nvPr/>
        </p:nvPicPr>
        <p:blipFill rotWithShape="1">
          <a:blip r:embed="rId5">
            <a:alphaModFix/>
          </a:blip>
          <a:srcRect b="27049" l="36004" r="0" t="0"/>
          <a:stretch/>
        </p:blipFill>
        <p:spPr>
          <a:xfrm>
            <a:off x="0" y="8519025"/>
            <a:ext cx="3589048" cy="1767976"/>
          </a:xfrm>
          <a:prstGeom prst="rect">
            <a:avLst/>
          </a:prstGeom>
          <a:noFill/>
          <a:ln>
            <a:noFill/>
          </a:ln>
        </p:spPr>
      </p:pic>
      <p:pic>
        <p:nvPicPr>
          <p:cNvPr id="139" name="Google Shape;139;p16"/>
          <p:cNvPicPr preferRelativeResize="0"/>
          <p:nvPr/>
        </p:nvPicPr>
        <p:blipFill rotWithShape="1">
          <a:blip r:embed="rId6">
            <a:alphaModFix/>
          </a:blip>
          <a:srcRect b="0" l="0" r="0" t="0"/>
          <a:stretch/>
        </p:blipFill>
        <p:spPr>
          <a:xfrm>
            <a:off x="6502300" y="1866301"/>
            <a:ext cx="1440300" cy="1035801"/>
          </a:xfrm>
          <a:prstGeom prst="rect">
            <a:avLst/>
          </a:prstGeom>
          <a:noFill/>
          <a:ln>
            <a:noFill/>
          </a:ln>
        </p:spPr>
      </p:pic>
      <p:pic>
        <p:nvPicPr>
          <p:cNvPr id="140" name="Google Shape;140;p16"/>
          <p:cNvPicPr preferRelativeResize="0"/>
          <p:nvPr/>
        </p:nvPicPr>
        <p:blipFill rotWithShape="1">
          <a:blip r:embed="rId7">
            <a:alphaModFix/>
          </a:blip>
          <a:srcRect b="0" l="0" r="0" t="27065"/>
          <a:stretch/>
        </p:blipFill>
        <p:spPr>
          <a:xfrm>
            <a:off x="12868225" y="-55251"/>
            <a:ext cx="4943324" cy="3447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bg>
      <p:bgPr>
        <a:solidFill>
          <a:srgbClr val="5D3F2D"/>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b="15280" l="2723" r="2723" t="16775"/>
          <a:stretch/>
        </p:blipFill>
        <p:spPr>
          <a:xfrm>
            <a:off x="0" y="0"/>
            <a:ext cx="18288000" cy="10287000"/>
          </a:xfrm>
          <a:prstGeom prst="rect">
            <a:avLst/>
          </a:prstGeom>
          <a:noFill/>
          <a:ln>
            <a:noFill/>
          </a:ln>
        </p:spPr>
      </p:pic>
      <p:pic>
        <p:nvPicPr>
          <p:cNvPr id="18" name="Google Shape;18;p3"/>
          <p:cNvPicPr preferRelativeResize="0"/>
          <p:nvPr/>
        </p:nvPicPr>
        <p:blipFill rotWithShape="1">
          <a:blip r:embed="rId3">
            <a:alphaModFix/>
          </a:blip>
          <a:srcRect b="46833" l="0" r="3344" t="0"/>
          <a:stretch/>
        </p:blipFill>
        <p:spPr>
          <a:xfrm>
            <a:off x="9100675" y="8196975"/>
            <a:ext cx="9187323" cy="2090025"/>
          </a:xfrm>
          <a:prstGeom prst="rect">
            <a:avLst/>
          </a:prstGeom>
          <a:noFill/>
          <a:ln>
            <a:noFill/>
          </a:ln>
        </p:spPr>
      </p:pic>
      <p:pic>
        <p:nvPicPr>
          <p:cNvPr id="19" name="Google Shape;19;p3"/>
          <p:cNvPicPr preferRelativeResize="0"/>
          <p:nvPr/>
        </p:nvPicPr>
        <p:blipFill rotWithShape="1">
          <a:blip r:embed="rId4">
            <a:alphaModFix/>
          </a:blip>
          <a:srcRect b="0" l="0" r="23406" t="23704"/>
          <a:stretch/>
        </p:blipFill>
        <p:spPr>
          <a:xfrm>
            <a:off x="9392400" y="0"/>
            <a:ext cx="8895601" cy="7848752"/>
          </a:xfrm>
          <a:prstGeom prst="rect">
            <a:avLst/>
          </a:prstGeom>
          <a:noFill/>
          <a:ln>
            <a:noFill/>
          </a:ln>
        </p:spPr>
      </p:pic>
      <p:pic>
        <p:nvPicPr>
          <p:cNvPr id="20" name="Google Shape;20;p3"/>
          <p:cNvPicPr preferRelativeResize="0"/>
          <p:nvPr/>
        </p:nvPicPr>
        <p:blipFill rotWithShape="1">
          <a:blip r:embed="rId5">
            <a:alphaModFix/>
          </a:blip>
          <a:srcRect b="0" l="0" r="0" t="0"/>
          <a:stretch/>
        </p:blipFill>
        <p:spPr>
          <a:xfrm>
            <a:off x="3246600" y="1014175"/>
            <a:ext cx="11794801" cy="8258800"/>
          </a:xfrm>
          <a:prstGeom prst="rect">
            <a:avLst/>
          </a:prstGeom>
          <a:noFill/>
          <a:ln>
            <a:noFill/>
          </a:ln>
        </p:spPr>
      </p:pic>
      <p:pic>
        <p:nvPicPr>
          <p:cNvPr id="21" name="Google Shape;21;p3"/>
          <p:cNvPicPr preferRelativeResize="0"/>
          <p:nvPr/>
        </p:nvPicPr>
        <p:blipFill rotWithShape="1">
          <a:blip r:embed="rId6">
            <a:alphaModFix/>
          </a:blip>
          <a:srcRect b="28313" l="38324" r="0" t="35369"/>
          <a:stretch/>
        </p:blipFill>
        <p:spPr>
          <a:xfrm>
            <a:off x="0" y="0"/>
            <a:ext cx="4195223" cy="2553424"/>
          </a:xfrm>
          <a:prstGeom prst="rect">
            <a:avLst/>
          </a:prstGeom>
          <a:noFill/>
          <a:ln>
            <a:noFill/>
          </a:ln>
        </p:spPr>
      </p:pic>
      <p:pic>
        <p:nvPicPr>
          <p:cNvPr id="22" name="Google Shape;22;p3"/>
          <p:cNvPicPr preferRelativeResize="0"/>
          <p:nvPr/>
        </p:nvPicPr>
        <p:blipFill rotWithShape="1">
          <a:blip r:embed="rId7">
            <a:alphaModFix/>
          </a:blip>
          <a:srcRect b="50002" l="2075" r="0" t="0"/>
          <a:stretch/>
        </p:blipFill>
        <p:spPr>
          <a:xfrm>
            <a:off x="0" y="8280525"/>
            <a:ext cx="7937952" cy="2006474"/>
          </a:xfrm>
          <a:prstGeom prst="rect">
            <a:avLst/>
          </a:prstGeom>
          <a:noFill/>
          <a:ln>
            <a:noFill/>
          </a:ln>
        </p:spPr>
      </p:pic>
      <p:pic>
        <p:nvPicPr>
          <p:cNvPr id="23" name="Google Shape;23;p3"/>
          <p:cNvPicPr preferRelativeResize="0"/>
          <p:nvPr/>
        </p:nvPicPr>
        <p:blipFill rotWithShape="1">
          <a:blip r:embed="rId8">
            <a:alphaModFix/>
          </a:blip>
          <a:srcRect b="0" l="0" r="0" t="0"/>
          <a:stretch/>
        </p:blipFill>
        <p:spPr>
          <a:xfrm>
            <a:off x="1279475" y="5596684"/>
            <a:ext cx="1636301" cy="2213427"/>
          </a:xfrm>
          <a:prstGeom prst="rect">
            <a:avLst/>
          </a:prstGeom>
          <a:noFill/>
          <a:ln>
            <a:noFill/>
          </a:ln>
        </p:spPr>
      </p:pic>
      <p:pic>
        <p:nvPicPr>
          <p:cNvPr id="24" name="Google Shape;24;p3"/>
          <p:cNvPicPr preferRelativeResize="0"/>
          <p:nvPr/>
        </p:nvPicPr>
        <p:blipFill rotWithShape="1">
          <a:blip r:embed="rId9">
            <a:alphaModFix/>
          </a:blip>
          <a:srcRect b="0" l="0" r="0" t="0"/>
          <a:stretch/>
        </p:blipFill>
        <p:spPr>
          <a:xfrm>
            <a:off x="615550" y="1194451"/>
            <a:ext cx="3271648" cy="30223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CUSTOM_1">
    <p:bg>
      <p:bgPr>
        <a:solidFill>
          <a:srgbClr val="5B6D89"/>
        </a:solidFill>
      </p:bgPr>
    </p:bg>
    <p:spTree>
      <p:nvGrpSpPr>
        <p:cNvPr id="25"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b="0" l="729" r="738" t="0"/>
          <a:stretch/>
        </p:blipFill>
        <p:spPr>
          <a:xfrm>
            <a:off x="0" y="-76262"/>
            <a:ext cx="18288000" cy="10439525"/>
          </a:xfrm>
          <a:prstGeom prst="rect">
            <a:avLst/>
          </a:prstGeom>
          <a:noFill/>
          <a:ln>
            <a:noFill/>
          </a:ln>
        </p:spPr>
      </p:pic>
      <p:pic>
        <p:nvPicPr>
          <p:cNvPr id="27" name="Google Shape;27;p4"/>
          <p:cNvPicPr preferRelativeResize="0"/>
          <p:nvPr/>
        </p:nvPicPr>
        <p:blipFill rotWithShape="1">
          <a:blip r:embed="rId3">
            <a:alphaModFix/>
          </a:blip>
          <a:srcRect b="10809" l="31757" r="23177" t="69008"/>
          <a:stretch/>
        </p:blipFill>
        <p:spPr>
          <a:xfrm>
            <a:off x="10437050" y="-125"/>
            <a:ext cx="7853325" cy="3601500"/>
          </a:xfrm>
          <a:prstGeom prst="rect">
            <a:avLst/>
          </a:prstGeom>
          <a:noFill/>
          <a:ln>
            <a:noFill/>
          </a:ln>
        </p:spPr>
      </p:pic>
      <p:pic>
        <p:nvPicPr>
          <p:cNvPr id="28" name="Google Shape;28;p4"/>
          <p:cNvPicPr preferRelativeResize="0"/>
          <p:nvPr/>
        </p:nvPicPr>
        <p:blipFill rotWithShape="1">
          <a:blip r:embed="rId4">
            <a:alphaModFix/>
          </a:blip>
          <a:srcRect b="12861" l="0" r="0" t="0"/>
          <a:stretch/>
        </p:blipFill>
        <p:spPr>
          <a:xfrm>
            <a:off x="2450350" y="188425"/>
            <a:ext cx="13387300" cy="10286999"/>
          </a:xfrm>
          <a:prstGeom prst="rect">
            <a:avLst/>
          </a:prstGeom>
          <a:noFill/>
          <a:ln>
            <a:noFill/>
          </a:ln>
        </p:spPr>
      </p:pic>
      <p:pic>
        <p:nvPicPr>
          <p:cNvPr id="29" name="Google Shape;29;p4"/>
          <p:cNvPicPr preferRelativeResize="0"/>
          <p:nvPr/>
        </p:nvPicPr>
        <p:blipFill rotWithShape="1">
          <a:blip r:embed="rId5">
            <a:alphaModFix/>
          </a:blip>
          <a:srcRect b="64870" l="22100" r="0" t="0"/>
          <a:stretch/>
        </p:blipFill>
        <p:spPr>
          <a:xfrm>
            <a:off x="0" y="8645900"/>
            <a:ext cx="11382277" cy="1829524"/>
          </a:xfrm>
          <a:prstGeom prst="rect">
            <a:avLst/>
          </a:prstGeom>
          <a:noFill/>
          <a:ln>
            <a:noFill/>
          </a:ln>
        </p:spPr>
      </p:pic>
      <p:pic>
        <p:nvPicPr>
          <p:cNvPr id="30" name="Google Shape;30;p4"/>
          <p:cNvPicPr preferRelativeResize="0"/>
          <p:nvPr/>
        </p:nvPicPr>
        <p:blipFill rotWithShape="1">
          <a:blip r:embed="rId6">
            <a:alphaModFix/>
          </a:blip>
          <a:srcRect b="31558" l="0" r="13156" t="0"/>
          <a:stretch/>
        </p:blipFill>
        <p:spPr>
          <a:xfrm>
            <a:off x="9869550" y="7694725"/>
            <a:ext cx="8420823" cy="2744676"/>
          </a:xfrm>
          <a:prstGeom prst="rect">
            <a:avLst/>
          </a:prstGeom>
          <a:noFill/>
          <a:ln>
            <a:noFill/>
          </a:ln>
        </p:spPr>
      </p:pic>
      <p:pic>
        <p:nvPicPr>
          <p:cNvPr id="31" name="Google Shape;31;p4"/>
          <p:cNvPicPr preferRelativeResize="0"/>
          <p:nvPr/>
        </p:nvPicPr>
        <p:blipFill rotWithShape="1">
          <a:blip r:embed="rId7">
            <a:alphaModFix/>
          </a:blip>
          <a:srcRect b="0" l="2008" r="0" t="0"/>
          <a:stretch/>
        </p:blipFill>
        <p:spPr>
          <a:xfrm>
            <a:off x="0" y="6291525"/>
            <a:ext cx="4284902" cy="39861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Numbered List">
  <p:cSld name="CUSTOM_2">
    <p:bg>
      <p:bgPr>
        <a:solidFill>
          <a:schemeClr val="dk2"/>
        </a:solidFill>
      </p:bgPr>
    </p:bg>
    <p:spTree>
      <p:nvGrpSpPr>
        <p:cNvPr id="32"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b="15280" l="2723" r="2723" t="16775"/>
          <a:stretch/>
        </p:blipFill>
        <p:spPr>
          <a:xfrm>
            <a:off x="0" y="0"/>
            <a:ext cx="18288000" cy="10287000"/>
          </a:xfrm>
          <a:prstGeom prst="rect">
            <a:avLst/>
          </a:prstGeom>
          <a:noFill/>
          <a:ln>
            <a:noFill/>
          </a:ln>
        </p:spPr>
      </p:pic>
      <p:grpSp>
        <p:nvGrpSpPr>
          <p:cNvPr id="34" name="Google Shape;34;p5"/>
          <p:cNvGrpSpPr/>
          <p:nvPr/>
        </p:nvGrpSpPr>
        <p:grpSpPr>
          <a:xfrm>
            <a:off x="1057307" y="3694662"/>
            <a:ext cx="1136355" cy="1136355"/>
            <a:chOff x="0" y="0"/>
            <a:chExt cx="1515140" cy="1515140"/>
          </a:xfrm>
        </p:grpSpPr>
        <p:grpSp>
          <p:nvGrpSpPr>
            <p:cNvPr id="35" name="Google Shape;35;p5"/>
            <p:cNvGrpSpPr/>
            <p:nvPr/>
          </p:nvGrpSpPr>
          <p:grpSpPr>
            <a:xfrm>
              <a:off x="0" y="0"/>
              <a:ext cx="1515140" cy="1515140"/>
              <a:chOff x="0" y="0"/>
              <a:chExt cx="812800" cy="812800"/>
            </a:xfrm>
          </p:grpSpPr>
          <p:sp>
            <p:nvSpPr>
              <p:cNvPr id="36" name="Google Shape;3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 name="Google Shape;38;p5"/>
            <p:cNvSpPr txBox="1"/>
            <p:nvPr/>
          </p:nvSpPr>
          <p:spPr>
            <a:xfrm>
              <a:off x="0" y="106314"/>
              <a:ext cx="14739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8F2B21"/>
                  </a:solidFill>
                  <a:latin typeface="Cantora One"/>
                  <a:ea typeface="Cantora One"/>
                  <a:cs typeface="Cantora One"/>
                  <a:sym typeface="Cantora One"/>
                </a:rPr>
                <a:t>01</a:t>
              </a:r>
              <a:endParaRPr/>
            </a:p>
          </p:txBody>
        </p:sp>
      </p:grpSp>
      <p:grpSp>
        <p:nvGrpSpPr>
          <p:cNvPr id="39" name="Google Shape;39;p5"/>
          <p:cNvGrpSpPr/>
          <p:nvPr/>
        </p:nvGrpSpPr>
        <p:grpSpPr>
          <a:xfrm>
            <a:off x="1057307" y="5092121"/>
            <a:ext cx="1136355" cy="1136355"/>
            <a:chOff x="0" y="0"/>
            <a:chExt cx="1515140" cy="1515140"/>
          </a:xfrm>
        </p:grpSpPr>
        <p:grpSp>
          <p:nvGrpSpPr>
            <p:cNvPr id="40" name="Google Shape;40;p5"/>
            <p:cNvGrpSpPr/>
            <p:nvPr/>
          </p:nvGrpSpPr>
          <p:grpSpPr>
            <a:xfrm>
              <a:off x="0" y="0"/>
              <a:ext cx="1515140" cy="1515140"/>
              <a:chOff x="0" y="0"/>
              <a:chExt cx="812800" cy="812800"/>
            </a:xfrm>
          </p:grpSpPr>
          <p:sp>
            <p:nvSpPr>
              <p:cNvPr id="41" name="Google Shape;4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 name="Google Shape;43;p5"/>
            <p:cNvSpPr txBox="1"/>
            <p:nvPr/>
          </p:nvSpPr>
          <p:spPr>
            <a:xfrm>
              <a:off x="0" y="106314"/>
              <a:ext cx="14739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8F2B21"/>
                  </a:solidFill>
                  <a:latin typeface="Cantora One"/>
                  <a:ea typeface="Cantora One"/>
                  <a:cs typeface="Cantora One"/>
                  <a:sym typeface="Cantora One"/>
                </a:rPr>
                <a:t>02</a:t>
              </a:r>
              <a:endParaRPr/>
            </a:p>
          </p:txBody>
        </p:sp>
      </p:grpSp>
      <p:grpSp>
        <p:nvGrpSpPr>
          <p:cNvPr id="44" name="Google Shape;44;p5"/>
          <p:cNvGrpSpPr/>
          <p:nvPr/>
        </p:nvGrpSpPr>
        <p:grpSpPr>
          <a:xfrm>
            <a:off x="1057307" y="6489580"/>
            <a:ext cx="1136355" cy="1136355"/>
            <a:chOff x="0" y="0"/>
            <a:chExt cx="1515140" cy="1515140"/>
          </a:xfrm>
        </p:grpSpPr>
        <p:grpSp>
          <p:nvGrpSpPr>
            <p:cNvPr id="45" name="Google Shape;45;p5"/>
            <p:cNvGrpSpPr/>
            <p:nvPr/>
          </p:nvGrpSpPr>
          <p:grpSpPr>
            <a:xfrm>
              <a:off x="0" y="0"/>
              <a:ext cx="1515140" cy="1515140"/>
              <a:chOff x="0" y="0"/>
              <a:chExt cx="812800" cy="812800"/>
            </a:xfrm>
          </p:grpSpPr>
          <p:sp>
            <p:nvSpPr>
              <p:cNvPr id="46" name="Google Shape;4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 name="Google Shape;48;p5"/>
            <p:cNvSpPr txBox="1"/>
            <p:nvPr/>
          </p:nvSpPr>
          <p:spPr>
            <a:xfrm>
              <a:off x="0" y="106297"/>
              <a:ext cx="14739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8F2B21"/>
                  </a:solidFill>
                  <a:latin typeface="Cantora One"/>
                  <a:ea typeface="Cantora One"/>
                  <a:cs typeface="Cantora One"/>
                  <a:sym typeface="Cantora One"/>
                </a:rPr>
                <a:t>03</a:t>
              </a:r>
              <a:endParaRPr/>
            </a:p>
          </p:txBody>
        </p:sp>
      </p:grpSp>
      <p:grpSp>
        <p:nvGrpSpPr>
          <p:cNvPr id="49" name="Google Shape;49;p5"/>
          <p:cNvGrpSpPr/>
          <p:nvPr/>
        </p:nvGrpSpPr>
        <p:grpSpPr>
          <a:xfrm>
            <a:off x="1057307" y="7887039"/>
            <a:ext cx="1136355" cy="1136355"/>
            <a:chOff x="0" y="0"/>
            <a:chExt cx="1515140" cy="1515140"/>
          </a:xfrm>
        </p:grpSpPr>
        <p:grpSp>
          <p:nvGrpSpPr>
            <p:cNvPr id="50" name="Google Shape;50;p5"/>
            <p:cNvGrpSpPr/>
            <p:nvPr/>
          </p:nvGrpSpPr>
          <p:grpSpPr>
            <a:xfrm>
              <a:off x="0" y="0"/>
              <a:ext cx="1515140" cy="1515140"/>
              <a:chOff x="0" y="0"/>
              <a:chExt cx="812800" cy="812800"/>
            </a:xfrm>
          </p:grpSpPr>
          <p:sp>
            <p:nvSpPr>
              <p:cNvPr id="51" name="Google Shape;5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5"/>
            <p:cNvSpPr txBox="1"/>
            <p:nvPr/>
          </p:nvSpPr>
          <p:spPr>
            <a:xfrm>
              <a:off x="0" y="133781"/>
              <a:ext cx="14739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8F2B21"/>
                  </a:solidFill>
                  <a:latin typeface="Cantora One"/>
                  <a:ea typeface="Cantora One"/>
                  <a:cs typeface="Cantora One"/>
                  <a:sym typeface="Cantora One"/>
                </a:rPr>
                <a:t>04</a:t>
              </a:r>
              <a:endParaRPr/>
            </a:p>
          </p:txBody>
        </p:sp>
      </p:grpSp>
      <p:pic>
        <p:nvPicPr>
          <p:cNvPr id="54" name="Google Shape;54;p5"/>
          <p:cNvPicPr preferRelativeResize="0"/>
          <p:nvPr/>
        </p:nvPicPr>
        <p:blipFill rotWithShape="1">
          <a:blip r:embed="rId3">
            <a:alphaModFix/>
          </a:blip>
          <a:srcRect b="0" l="0" r="0" t="0"/>
          <a:stretch/>
        </p:blipFill>
        <p:spPr>
          <a:xfrm>
            <a:off x="1033175" y="2693250"/>
            <a:ext cx="3407401" cy="434250"/>
          </a:xfrm>
          <a:prstGeom prst="rect">
            <a:avLst/>
          </a:prstGeom>
          <a:noFill/>
          <a:ln>
            <a:noFill/>
          </a:ln>
        </p:spPr>
      </p:pic>
      <p:pic>
        <p:nvPicPr>
          <p:cNvPr id="55" name="Google Shape;55;p5"/>
          <p:cNvPicPr preferRelativeResize="0"/>
          <p:nvPr/>
        </p:nvPicPr>
        <p:blipFill>
          <a:blip r:embed="rId4">
            <a:alphaModFix/>
          </a:blip>
          <a:stretch>
            <a:fillRect/>
          </a:stretch>
        </p:blipFill>
        <p:spPr>
          <a:xfrm>
            <a:off x="11777075" y="233050"/>
            <a:ext cx="3386501" cy="4809667"/>
          </a:xfrm>
          <a:prstGeom prst="rect">
            <a:avLst/>
          </a:prstGeom>
          <a:noFill/>
          <a:ln>
            <a:noFill/>
          </a:ln>
        </p:spPr>
      </p:pic>
      <p:pic>
        <p:nvPicPr>
          <p:cNvPr id="56" name="Google Shape;56;p5"/>
          <p:cNvPicPr preferRelativeResize="0"/>
          <p:nvPr/>
        </p:nvPicPr>
        <p:blipFill rotWithShape="1">
          <a:blip r:embed="rId5">
            <a:alphaModFix/>
          </a:blip>
          <a:srcRect b="0" l="0" r="20948" t="0"/>
          <a:stretch/>
        </p:blipFill>
        <p:spPr>
          <a:xfrm>
            <a:off x="14749900" y="7878750"/>
            <a:ext cx="3538101" cy="1554625"/>
          </a:xfrm>
          <a:prstGeom prst="rect">
            <a:avLst/>
          </a:prstGeom>
          <a:noFill/>
          <a:ln>
            <a:noFill/>
          </a:ln>
        </p:spPr>
      </p:pic>
      <p:pic>
        <p:nvPicPr>
          <p:cNvPr id="57" name="Google Shape;57;p5"/>
          <p:cNvPicPr preferRelativeResize="0"/>
          <p:nvPr/>
        </p:nvPicPr>
        <p:blipFill rotWithShape="1">
          <a:blip r:embed="rId6">
            <a:alphaModFix/>
          </a:blip>
          <a:srcRect b="0" l="0" r="13209" t="0"/>
          <a:stretch/>
        </p:blipFill>
        <p:spPr>
          <a:xfrm>
            <a:off x="13068950" y="5709500"/>
            <a:ext cx="5219052" cy="4577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3">
    <p:bg>
      <p:bgPr>
        <a:solidFill>
          <a:schemeClr val="lt2"/>
        </a:solidFill>
      </p:bgPr>
    </p:bg>
    <p:spTree>
      <p:nvGrpSpPr>
        <p:cNvPr id="58" name="Shape 58"/>
        <p:cNvGrpSpPr/>
        <p:nvPr/>
      </p:nvGrpSpPr>
      <p:grpSpPr>
        <a:xfrm>
          <a:off x="0" y="0"/>
          <a:ext cx="0" cy="0"/>
          <a:chOff x="0" y="0"/>
          <a:chExt cx="0" cy="0"/>
        </a:xfrm>
      </p:grpSpPr>
      <p:pic>
        <p:nvPicPr>
          <p:cNvPr id="59" name="Google Shape;59;p6"/>
          <p:cNvPicPr preferRelativeResize="0"/>
          <p:nvPr/>
        </p:nvPicPr>
        <p:blipFill rotWithShape="1">
          <a:blip r:embed="rId2">
            <a:alphaModFix/>
          </a:blip>
          <a:srcRect b="15280" l="2723" r="2723" t="16775"/>
          <a:stretch/>
        </p:blipFill>
        <p:spPr>
          <a:xfrm>
            <a:off x="0" y="0"/>
            <a:ext cx="18288000" cy="10287000"/>
          </a:xfrm>
          <a:prstGeom prst="rect">
            <a:avLst/>
          </a:prstGeom>
          <a:noFill/>
          <a:ln>
            <a:noFill/>
          </a:ln>
        </p:spPr>
      </p:pic>
      <p:pic>
        <p:nvPicPr>
          <p:cNvPr id="60" name="Google Shape;60;p6"/>
          <p:cNvPicPr preferRelativeResize="0"/>
          <p:nvPr/>
        </p:nvPicPr>
        <p:blipFill rotWithShape="1">
          <a:blip r:embed="rId3">
            <a:alphaModFix/>
          </a:blip>
          <a:srcRect b="0" l="0" r="5231" t="4707"/>
          <a:stretch/>
        </p:blipFill>
        <p:spPr>
          <a:xfrm>
            <a:off x="8146950" y="0"/>
            <a:ext cx="10141051" cy="9026750"/>
          </a:xfrm>
          <a:prstGeom prst="rect">
            <a:avLst/>
          </a:prstGeom>
          <a:noFill/>
          <a:ln>
            <a:noFill/>
          </a:ln>
        </p:spPr>
      </p:pic>
      <p:pic>
        <p:nvPicPr>
          <p:cNvPr id="61" name="Google Shape;61;p6"/>
          <p:cNvPicPr preferRelativeResize="0"/>
          <p:nvPr/>
        </p:nvPicPr>
        <p:blipFill rotWithShape="1">
          <a:blip r:embed="rId4">
            <a:alphaModFix/>
          </a:blip>
          <a:srcRect b="56485" l="6820" r="0" t="0"/>
          <a:stretch/>
        </p:blipFill>
        <p:spPr>
          <a:xfrm>
            <a:off x="0" y="8550650"/>
            <a:ext cx="9034824" cy="1744975"/>
          </a:xfrm>
          <a:prstGeom prst="rect">
            <a:avLst/>
          </a:prstGeom>
          <a:noFill/>
          <a:ln>
            <a:noFill/>
          </a:ln>
        </p:spPr>
      </p:pic>
      <p:pic>
        <p:nvPicPr>
          <p:cNvPr id="62" name="Google Shape;62;p6"/>
          <p:cNvPicPr preferRelativeResize="0"/>
          <p:nvPr/>
        </p:nvPicPr>
        <p:blipFill rotWithShape="1">
          <a:blip r:embed="rId5">
            <a:alphaModFix/>
          </a:blip>
          <a:srcRect b="0" l="0" r="0" t="0"/>
          <a:stretch/>
        </p:blipFill>
        <p:spPr>
          <a:xfrm>
            <a:off x="930725" y="1494390"/>
            <a:ext cx="10422948" cy="7298149"/>
          </a:xfrm>
          <a:prstGeom prst="rect">
            <a:avLst/>
          </a:prstGeom>
          <a:noFill/>
          <a:ln>
            <a:noFill/>
          </a:ln>
        </p:spPr>
      </p:pic>
      <p:pic>
        <p:nvPicPr>
          <p:cNvPr id="63" name="Google Shape;63;p6"/>
          <p:cNvPicPr preferRelativeResize="0"/>
          <p:nvPr/>
        </p:nvPicPr>
        <p:blipFill rotWithShape="1">
          <a:blip r:embed="rId6">
            <a:alphaModFix/>
          </a:blip>
          <a:srcRect b="0" l="0" r="0" t="0"/>
          <a:stretch/>
        </p:blipFill>
        <p:spPr>
          <a:xfrm>
            <a:off x="752150" y="408875"/>
            <a:ext cx="2541998" cy="1303250"/>
          </a:xfrm>
          <a:prstGeom prst="rect">
            <a:avLst/>
          </a:prstGeom>
          <a:noFill/>
          <a:ln>
            <a:noFill/>
          </a:ln>
        </p:spPr>
      </p:pic>
      <p:pic>
        <p:nvPicPr>
          <p:cNvPr id="64" name="Google Shape;64;p6"/>
          <p:cNvPicPr preferRelativeResize="0"/>
          <p:nvPr/>
        </p:nvPicPr>
        <p:blipFill rotWithShape="1">
          <a:blip r:embed="rId7">
            <a:alphaModFix/>
          </a:blip>
          <a:srcRect b="0" l="0" r="0" t="0"/>
          <a:stretch/>
        </p:blipFill>
        <p:spPr>
          <a:xfrm>
            <a:off x="8942550" y="233647"/>
            <a:ext cx="1687501" cy="1540000"/>
          </a:xfrm>
          <a:prstGeom prst="rect">
            <a:avLst/>
          </a:prstGeom>
          <a:noFill/>
          <a:ln>
            <a:noFill/>
          </a:ln>
        </p:spPr>
      </p:pic>
      <p:pic>
        <p:nvPicPr>
          <p:cNvPr id="65" name="Google Shape;65;p6"/>
          <p:cNvPicPr preferRelativeResize="0"/>
          <p:nvPr/>
        </p:nvPicPr>
        <p:blipFill rotWithShape="1">
          <a:blip r:embed="rId8">
            <a:alphaModFix/>
          </a:blip>
          <a:srcRect b="56963" l="0" r="0" t="0"/>
          <a:stretch/>
        </p:blipFill>
        <p:spPr>
          <a:xfrm>
            <a:off x="10050975" y="8542025"/>
            <a:ext cx="8197350" cy="17449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USTOM_4">
    <p:spTree>
      <p:nvGrpSpPr>
        <p:cNvPr id="66" name="Shape 66"/>
        <p:cNvGrpSpPr/>
        <p:nvPr/>
      </p:nvGrpSpPr>
      <p:grpSpPr>
        <a:xfrm>
          <a:off x="0" y="0"/>
          <a:ext cx="0" cy="0"/>
          <a:chOff x="0" y="0"/>
          <a:chExt cx="0" cy="0"/>
        </a:xfrm>
      </p:grpSpPr>
      <p:pic>
        <p:nvPicPr>
          <p:cNvPr id="67" name="Google Shape;67;p7"/>
          <p:cNvPicPr preferRelativeResize="0"/>
          <p:nvPr/>
        </p:nvPicPr>
        <p:blipFill rotWithShape="1">
          <a:blip r:embed="rId2">
            <a:alphaModFix/>
          </a:blip>
          <a:srcRect b="0" l="0" r="0" t="31488"/>
          <a:stretch/>
        </p:blipFill>
        <p:spPr>
          <a:xfrm>
            <a:off x="2834900" y="-1"/>
            <a:ext cx="12618173" cy="4339324"/>
          </a:xfrm>
          <a:prstGeom prst="rect">
            <a:avLst/>
          </a:prstGeom>
          <a:noFill/>
          <a:ln>
            <a:noFill/>
          </a:ln>
        </p:spPr>
      </p:pic>
      <p:pic>
        <p:nvPicPr>
          <p:cNvPr id="68" name="Google Shape;68;p7"/>
          <p:cNvPicPr preferRelativeResize="0"/>
          <p:nvPr/>
        </p:nvPicPr>
        <p:blipFill rotWithShape="1">
          <a:blip r:embed="rId3">
            <a:alphaModFix/>
          </a:blip>
          <a:srcRect b="15280" l="2723" r="2723" t="16775"/>
          <a:stretch/>
        </p:blipFill>
        <p:spPr>
          <a:xfrm>
            <a:off x="0" y="0"/>
            <a:ext cx="18288000" cy="10287000"/>
          </a:xfrm>
          <a:prstGeom prst="rect">
            <a:avLst/>
          </a:prstGeom>
          <a:noFill/>
          <a:ln>
            <a:noFill/>
          </a:ln>
        </p:spPr>
      </p:pic>
      <p:pic>
        <p:nvPicPr>
          <p:cNvPr id="69" name="Google Shape;69;p7"/>
          <p:cNvPicPr preferRelativeResize="0"/>
          <p:nvPr/>
        </p:nvPicPr>
        <p:blipFill rotWithShape="1">
          <a:blip r:embed="rId4">
            <a:alphaModFix/>
          </a:blip>
          <a:srcRect b="0" l="0" r="0" t="0"/>
          <a:stretch/>
        </p:blipFill>
        <p:spPr>
          <a:xfrm>
            <a:off x="6112400" y="1020675"/>
            <a:ext cx="6057349" cy="1212650"/>
          </a:xfrm>
          <a:prstGeom prst="rect">
            <a:avLst/>
          </a:prstGeom>
          <a:noFill/>
          <a:ln>
            <a:noFill/>
          </a:ln>
        </p:spPr>
      </p:pic>
      <p:pic>
        <p:nvPicPr>
          <p:cNvPr id="70" name="Google Shape;70;p7"/>
          <p:cNvPicPr preferRelativeResize="0"/>
          <p:nvPr/>
        </p:nvPicPr>
        <p:blipFill rotWithShape="1">
          <a:blip r:embed="rId5">
            <a:alphaModFix/>
          </a:blip>
          <a:srcRect b="0" l="0" r="16722" t="0"/>
          <a:stretch/>
        </p:blipFill>
        <p:spPr>
          <a:xfrm>
            <a:off x="15289900" y="2190000"/>
            <a:ext cx="2998100" cy="4879575"/>
          </a:xfrm>
          <a:prstGeom prst="rect">
            <a:avLst/>
          </a:prstGeom>
          <a:noFill/>
          <a:ln>
            <a:noFill/>
          </a:ln>
        </p:spPr>
      </p:pic>
      <p:pic>
        <p:nvPicPr>
          <p:cNvPr id="71" name="Google Shape;71;p7"/>
          <p:cNvPicPr preferRelativeResize="0"/>
          <p:nvPr/>
        </p:nvPicPr>
        <p:blipFill rotWithShape="1">
          <a:blip r:embed="rId6">
            <a:alphaModFix/>
          </a:blip>
          <a:srcRect b="0" l="0" r="0" t="0"/>
          <a:stretch/>
        </p:blipFill>
        <p:spPr>
          <a:xfrm>
            <a:off x="1030325" y="4339350"/>
            <a:ext cx="2278676" cy="290425"/>
          </a:xfrm>
          <a:prstGeom prst="rect">
            <a:avLst/>
          </a:prstGeom>
          <a:noFill/>
          <a:ln>
            <a:noFill/>
          </a:ln>
        </p:spPr>
      </p:pic>
      <p:pic>
        <p:nvPicPr>
          <p:cNvPr id="72" name="Google Shape;72;p7"/>
          <p:cNvPicPr preferRelativeResize="0"/>
          <p:nvPr/>
        </p:nvPicPr>
        <p:blipFill rotWithShape="1">
          <a:blip r:embed="rId7">
            <a:alphaModFix/>
          </a:blip>
          <a:srcRect b="32655" l="0" r="53447" t="0"/>
          <a:stretch/>
        </p:blipFill>
        <p:spPr>
          <a:xfrm>
            <a:off x="13899975" y="7661600"/>
            <a:ext cx="4388024" cy="2625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CUSTOM_5">
    <p:spTree>
      <p:nvGrpSpPr>
        <p:cNvPr id="73" name="Shape 73"/>
        <p:cNvGrpSpPr/>
        <p:nvPr/>
      </p:nvGrpSpPr>
      <p:grpSpPr>
        <a:xfrm>
          <a:off x="0" y="0"/>
          <a:ext cx="0" cy="0"/>
          <a:chOff x="0" y="0"/>
          <a:chExt cx="0" cy="0"/>
        </a:xfrm>
      </p:grpSpPr>
      <p:pic>
        <p:nvPicPr>
          <p:cNvPr id="74" name="Google Shape;74;p8"/>
          <p:cNvPicPr preferRelativeResize="0"/>
          <p:nvPr/>
        </p:nvPicPr>
        <p:blipFill rotWithShape="1">
          <a:blip r:embed="rId2">
            <a:alphaModFix/>
          </a:blip>
          <a:srcRect b="0" l="0" r="54387" t="0"/>
          <a:stretch/>
        </p:blipFill>
        <p:spPr>
          <a:xfrm>
            <a:off x="15107875" y="455700"/>
            <a:ext cx="3180127" cy="9375575"/>
          </a:xfrm>
          <a:prstGeom prst="rect">
            <a:avLst/>
          </a:prstGeom>
          <a:noFill/>
          <a:ln>
            <a:noFill/>
          </a:ln>
        </p:spPr>
      </p:pic>
      <p:pic>
        <p:nvPicPr>
          <p:cNvPr id="75" name="Google Shape;75;p8"/>
          <p:cNvPicPr preferRelativeResize="0"/>
          <p:nvPr/>
        </p:nvPicPr>
        <p:blipFill rotWithShape="1">
          <a:blip r:embed="rId3">
            <a:alphaModFix/>
          </a:blip>
          <a:srcRect b="37138" l="23230" r="0" t="0"/>
          <a:stretch/>
        </p:blipFill>
        <p:spPr>
          <a:xfrm>
            <a:off x="0" y="5259475"/>
            <a:ext cx="6181902" cy="5027524"/>
          </a:xfrm>
          <a:prstGeom prst="rect">
            <a:avLst/>
          </a:prstGeom>
          <a:noFill/>
          <a:ln>
            <a:noFill/>
          </a:ln>
        </p:spPr>
      </p:pic>
      <p:pic>
        <p:nvPicPr>
          <p:cNvPr id="76" name="Google Shape;76;p8"/>
          <p:cNvPicPr preferRelativeResize="0"/>
          <p:nvPr/>
        </p:nvPicPr>
        <p:blipFill rotWithShape="1">
          <a:blip r:embed="rId4">
            <a:alphaModFix/>
          </a:blip>
          <a:srcRect b="15280" l="2723" r="2723" t="16775"/>
          <a:stretch/>
        </p:blipFill>
        <p:spPr>
          <a:xfrm>
            <a:off x="0" y="0"/>
            <a:ext cx="18288000" cy="10287000"/>
          </a:xfrm>
          <a:prstGeom prst="rect">
            <a:avLst/>
          </a:prstGeom>
          <a:noFill/>
          <a:ln>
            <a:noFill/>
          </a:ln>
        </p:spPr>
      </p:pic>
      <p:pic>
        <p:nvPicPr>
          <p:cNvPr id="77" name="Google Shape;77;p8"/>
          <p:cNvPicPr preferRelativeResize="0"/>
          <p:nvPr/>
        </p:nvPicPr>
        <p:blipFill rotWithShape="1">
          <a:blip r:embed="rId5">
            <a:alphaModFix/>
          </a:blip>
          <a:srcRect b="0" l="0" r="0" t="0"/>
          <a:stretch/>
        </p:blipFill>
        <p:spPr>
          <a:xfrm>
            <a:off x="1733475" y="2635125"/>
            <a:ext cx="3912626" cy="6622100"/>
          </a:xfrm>
          <a:prstGeom prst="rect">
            <a:avLst/>
          </a:prstGeom>
          <a:noFill/>
          <a:ln>
            <a:noFill/>
          </a:ln>
        </p:spPr>
      </p:pic>
      <p:pic>
        <p:nvPicPr>
          <p:cNvPr id="78" name="Google Shape;78;p8"/>
          <p:cNvPicPr preferRelativeResize="0"/>
          <p:nvPr/>
        </p:nvPicPr>
        <p:blipFill rotWithShape="1">
          <a:blip r:embed="rId6">
            <a:alphaModFix/>
          </a:blip>
          <a:srcRect b="0" l="0" r="0" t="0"/>
          <a:stretch/>
        </p:blipFill>
        <p:spPr>
          <a:xfrm>
            <a:off x="4760475" y="846650"/>
            <a:ext cx="1247949" cy="2678999"/>
          </a:xfrm>
          <a:prstGeom prst="rect">
            <a:avLst/>
          </a:prstGeom>
          <a:noFill/>
          <a:ln>
            <a:noFill/>
          </a:ln>
        </p:spPr>
      </p:pic>
      <p:pic>
        <p:nvPicPr>
          <p:cNvPr id="79" name="Google Shape;79;p8"/>
          <p:cNvPicPr preferRelativeResize="0"/>
          <p:nvPr/>
        </p:nvPicPr>
        <p:blipFill rotWithShape="1">
          <a:blip r:embed="rId7">
            <a:alphaModFix/>
          </a:blip>
          <a:srcRect b="0" l="0" r="0" t="0"/>
          <a:stretch/>
        </p:blipFill>
        <p:spPr>
          <a:xfrm>
            <a:off x="6741875" y="2843750"/>
            <a:ext cx="2278851" cy="290425"/>
          </a:xfrm>
          <a:prstGeom prst="rect">
            <a:avLst/>
          </a:prstGeom>
          <a:noFill/>
          <a:ln>
            <a:noFill/>
          </a:ln>
        </p:spPr>
      </p:pic>
      <p:pic>
        <p:nvPicPr>
          <p:cNvPr id="80" name="Google Shape;80;p8"/>
          <p:cNvPicPr preferRelativeResize="0"/>
          <p:nvPr/>
        </p:nvPicPr>
        <p:blipFill rotWithShape="1">
          <a:blip r:embed="rId8">
            <a:alphaModFix/>
          </a:blip>
          <a:srcRect b="0" l="47476" r="0" t="0"/>
          <a:stretch/>
        </p:blipFill>
        <p:spPr>
          <a:xfrm>
            <a:off x="0" y="1238450"/>
            <a:ext cx="2735848" cy="4929726"/>
          </a:xfrm>
          <a:prstGeom prst="rect">
            <a:avLst/>
          </a:prstGeom>
          <a:noFill/>
          <a:ln>
            <a:noFill/>
          </a:ln>
        </p:spPr>
      </p:pic>
      <p:pic>
        <p:nvPicPr>
          <p:cNvPr id="81" name="Google Shape;81;p8"/>
          <p:cNvPicPr preferRelativeResize="0"/>
          <p:nvPr/>
        </p:nvPicPr>
        <p:blipFill rotWithShape="1">
          <a:blip r:embed="rId9">
            <a:alphaModFix/>
          </a:blip>
          <a:srcRect b="0" l="0" r="33844" t="0"/>
          <a:stretch/>
        </p:blipFill>
        <p:spPr>
          <a:xfrm>
            <a:off x="15912550" y="4068350"/>
            <a:ext cx="2375451" cy="46367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CUSTOM_6">
    <p:spTree>
      <p:nvGrpSpPr>
        <p:cNvPr id="82" name="Shape 82"/>
        <p:cNvGrpSpPr/>
        <p:nvPr/>
      </p:nvGrpSpPr>
      <p:grpSpPr>
        <a:xfrm>
          <a:off x="0" y="0"/>
          <a:ext cx="0" cy="0"/>
          <a:chOff x="0" y="0"/>
          <a:chExt cx="0" cy="0"/>
        </a:xfrm>
      </p:grpSpPr>
      <p:pic>
        <p:nvPicPr>
          <p:cNvPr id="83" name="Google Shape;83;p9"/>
          <p:cNvPicPr preferRelativeResize="0"/>
          <p:nvPr/>
        </p:nvPicPr>
        <p:blipFill rotWithShape="1">
          <a:blip r:embed="rId2">
            <a:alphaModFix/>
          </a:blip>
          <a:srcRect b="30191" l="0" r="34391" t="0"/>
          <a:stretch/>
        </p:blipFill>
        <p:spPr>
          <a:xfrm>
            <a:off x="14602550" y="7829825"/>
            <a:ext cx="3724099" cy="2457174"/>
          </a:xfrm>
          <a:prstGeom prst="rect">
            <a:avLst/>
          </a:prstGeom>
          <a:noFill/>
          <a:ln>
            <a:noFill/>
          </a:ln>
        </p:spPr>
      </p:pic>
      <p:pic>
        <p:nvPicPr>
          <p:cNvPr id="84" name="Google Shape;84;p9"/>
          <p:cNvPicPr preferRelativeResize="0"/>
          <p:nvPr/>
        </p:nvPicPr>
        <p:blipFill rotWithShape="1">
          <a:blip r:embed="rId3">
            <a:alphaModFix/>
          </a:blip>
          <a:srcRect b="34520" l="11292" r="0" t="0"/>
          <a:stretch/>
        </p:blipFill>
        <p:spPr>
          <a:xfrm>
            <a:off x="-2375" y="7561600"/>
            <a:ext cx="3817149" cy="2725400"/>
          </a:xfrm>
          <a:prstGeom prst="rect">
            <a:avLst/>
          </a:prstGeom>
          <a:noFill/>
          <a:ln>
            <a:noFill/>
          </a:ln>
        </p:spPr>
      </p:pic>
      <p:pic>
        <p:nvPicPr>
          <p:cNvPr id="85" name="Google Shape;85;p9"/>
          <p:cNvPicPr preferRelativeResize="0"/>
          <p:nvPr/>
        </p:nvPicPr>
        <p:blipFill rotWithShape="1">
          <a:blip r:embed="rId4">
            <a:alphaModFix/>
          </a:blip>
          <a:srcRect b="-240" l="0" r="0" t="0"/>
          <a:stretch/>
        </p:blipFill>
        <p:spPr>
          <a:xfrm rot="10800000">
            <a:off x="863276" y="310641"/>
            <a:ext cx="16561449" cy="9541050"/>
          </a:xfrm>
          <a:prstGeom prst="rect">
            <a:avLst/>
          </a:prstGeom>
          <a:noFill/>
          <a:ln>
            <a:noFill/>
          </a:ln>
        </p:spPr>
      </p:pic>
      <p:pic>
        <p:nvPicPr>
          <p:cNvPr id="86" name="Google Shape;86;p9"/>
          <p:cNvPicPr preferRelativeResize="0"/>
          <p:nvPr/>
        </p:nvPicPr>
        <p:blipFill rotWithShape="1">
          <a:blip r:embed="rId5">
            <a:alphaModFix/>
          </a:blip>
          <a:srcRect b="0" l="0" r="4370" t="0"/>
          <a:stretch/>
        </p:blipFill>
        <p:spPr>
          <a:xfrm rot="10800000">
            <a:off x="-20489" y="19850"/>
            <a:ext cx="18329027" cy="10247300"/>
          </a:xfrm>
          <a:prstGeom prst="rect">
            <a:avLst/>
          </a:prstGeom>
          <a:noFill/>
          <a:ln>
            <a:noFill/>
          </a:ln>
        </p:spPr>
      </p:pic>
      <p:pic>
        <p:nvPicPr>
          <p:cNvPr id="87" name="Google Shape;87;p9"/>
          <p:cNvPicPr preferRelativeResize="0"/>
          <p:nvPr/>
        </p:nvPicPr>
        <p:blipFill rotWithShape="1">
          <a:blip r:embed="rId6">
            <a:alphaModFix/>
          </a:blip>
          <a:srcRect b="0" l="0" r="0" t="0"/>
          <a:stretch/>
        </p:blipFill>
        <p:spPr>
          <a:xfrm>
            <a:off x="8004599" y="3136481"/>
            <a:ext cx="2278723" cy="290425"/>
          </a:xfrm>
          <a:prstGeom prst="rect">
            <a:avLst/>
          </a:prstGeom>
          <a:noFill/>
          <a:ln>
            <a:noFill/>
          </a:ln>
        </p:spPr>
      </p:pic>
      <p:pic>
        <p:nvPicPr>
          <p:cNvPr id="88" name="Google Shape;88;p9"/>
          <p:cNvPicPr preferRelativeResize="0"/>
          <p:nvPr/>
        </p:nvPicPr>
        <p:blipFill rotWithShape="1">
          <a:blip r:embed="rId7">
            <a:alphaModFix/>
          </a:blip>
          <a:srcRect b="0" l="0" r="42515" t="26106"/>
          <a:stretch/>
        </p:blipFill>
        <p:spPr>
          <a:xfrm>
            <a:off x="15807850" y="0"/>
            <a:ext cx="2518798" cy="36434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Two Rows">
  <p:cSld name="CUSTOM_7">
    <p:bg>
      <p:bgPr>
        <a:solidFill>
          <a:schemeClr val="dk1"/>
        </a:solidFill>
      </p:bgPr>
    </p:bg>
    <p:spTree>
      <p:nvGrpSpPr>
        <p:cNvPr id="89" name="Shape 89"/>
        <p:cNvGrpSpPr/>
        <p:nvPr/>
      </p:nvGrpSpPr>
      <p:grpSpPr>
        <a:xfrm>
          <a:off x="0" y="0"/>
          <a:ext cx="0" cy="0"/>
          <a:chOff x="0" y="0"/>
          <a:chExt cx="0" cy="0"/>
        </a:xfrm>
      </p:grpSpPr>
      <p:pic>
        <p:nvPicPr>
          <p:cNvPr id="90" name="Google Shape;90;p10"/>
          <p:cNvPicPr preferRelativeResize="0"/>
          <p:nvPr/>
        </p:nvPicPr>
        <p:blipFill rotWithShape="1">
          <a:blip r:embed="rId2">
            <a:alphaModFix/>
          </a:blip>
          <a:srcRect b="20899" l="2971" r="2981" t="14417"/>
          <a:stretch/>
        </p:blipFill>
        <p:spPr>
          <a:xfrm>
            <a:off x="0" y="0"/>
            <a:ext cx="18288000" cy="10287000"/>
          </a:xfrm>
          <a:prstGeom prst="rect">
            <a:avLst/>
          </a:prstGeom>
          <a:noFill/>
          <a:ln>
            <a:noFill/>
          </a:ln>
        </p:spPr>
      </p:pic>
      <p:pic>
        <p:nvPicPr>
          <p:cNvPr id="91" name="Google Shape;91;p10"/>
          <p:cNvPicPr preferRelativeResize="0"/>
          <p:nvPr/>
        </p:nvPicPr>
        <p:blipFill rotWithShape="1">
          <a:blip r:embed="rId3">
            <a:alphaModFix/>
          </a:blip>
          <a:srcRect b="22821" l="0" r="19491" t="0"/>
          <a:stretch/>
        </p:blipFill>
        <p:spPr>
          <a:xfrm>
            <a:off x="12921975" y="7036750"/>
            <a:ext cx="5366026" cy="3250250"/>
          </a:xfrm>
          <a:prstGeom prst="rect">
            <a:avLst/>
          </a:prstGeom>
          <a:noFill/>
          <a:ln>
            <a:noFill/>
          </a:ln>
        </p:spPr>
      </p:pic>
      <p:pic>
        <p:nvPicPr>
          <p:cNvPr id="92" name="Google Shape;92;p10"/>
          <p:cNvPicPr preferRelativeResize="0"/>
          <p:nvPr/>
        </p:nvPicPr>
        <p:blipFill rotWithShape="1">
          <a:blip r:embed="rId4">
            <a:alphaModFix/>
          </a:blip>
          <a:srcRect b="0" l="0" r="4370" t="0"/>
          <a:stretch/>
        </p:blipFill>
        <p:spPr>
          <a:xfrm rot="10800000">
            <a:off x="-20489" y="19850"/>
            <a:ext cx="18329027" cy="10247300"/>
          </a:xfrm>
          <a:prstGeom prst="rect">
            <a:avLst/>
          </a:prstGeom>
          <a:noFill/>
          <a:ln>
            <a:noFill/>
          </a:ln>
        </p:spPr>
      </p:pic>
      <p:sp>
        <p:nvSpPr>
          <p:cNvPr id="93" name="Google Shape;93;p10"/>
          <p:cNvSpPr/>
          <p:nvPr/>
        </p:nvSpPr>
        <p:spPr>
          <a:xfrm rot="-5400000">
            <a:off x="2993673" y="7664023"/>
            <a:ext cx="290446" cy="2282077"/>
          </a:xfrm>
          <a:custGeom>
            <a:rect b="b" l="l" r="r" t="t"/>
            <a:pathLst>
              <a:path extrusionOk="0" h="2282077" w="290446">
                <a:moveTo>
                  <a:pt x="0" y="0"/>
                </a:moveTo>
                <a:lnTo>
                  <a:pt x="290446" y="0"/>
                </a:lnTo>
                <a:lnTo>
                  <a:pt x="290446" y="2282077"/>
                </a:lnTo>
                <a:lnTo>
                  <a:pt x="0" y="2282077"/>
                </a:lnTo>
                <a:lnTo>
                  <a:pt x="0" y="0"/>
                </a:lnTo>
                <a:close/>
              </a:path>
            </a:pathLst>
          </a:custGeom>
          <a:blipFill rotWithShape="1">
            <a:blip r:embed="rId5">
              <a:alphaModFix/>
            </a:blip>
            <a:stretch>
              <a:fillRect b="0" l="0" r="0" t="0"/>
            </a:stretch>
          </a:blipFill>
          <a:ln>
            <a:noFill/>
          </a:ln>
        </p:spPr>
      </p:sp>
      <p:pic>
        <p:nvPicPr>
          <p:cNvPr id="94" name="Google Shape;94;p10"/>
          <p:cNvPicPr preferRelativeResize="0"/>
          <p:nvPr/>
        </p:nvPicPr>
        <p:blipFill rotWithShape="1">
          <a:blip r:embed="rId6">
            <a:alphaModFix/>
          </a:blip>
          <a:srcRect b="0" l="0" r="-150" t="0"/>
          <a:stretch/>
        </p:blipFill>
        <p:spPr>
          <a:xfrm>
            <a:off x="2138099" y="2711550"/>
            <a:ext cx="2282076" cy="290425"/>
          </a:xfrm>
          <a:prstGeom prst="rect">
            <a:avLst/>
          </a:prstGeom>
          <a:noFill/>
          <a:ln>
            <a:noFill/>
          </a:ln>
        </p:spPr>
      </p:pic>
      <p:pic>
        <p:nvPicPr>
          <p:cNvPr id="95" name="Google Shape;95;p10"/>
          <p:cNvPicPr preferRelativeResize="0"/>
          <p:nvPr/>
        </p:nvPicPr>
        <p:blipFill rotWithShape="1">
          <a:blip r:embed="rId7">
            <a:alphaModFix/>
          </a:blip>
          <a:srcRect b="0" l="3044" r="0" t="57392"/>
          <a:stretch/>
        </p:blipFill>
        <p:spPr>
          <a:xfrm>
            <a:off x="0" y="0"/>
            <a:ext cx="4125426" cy="198560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2" type="title"/>
          </p:nvPr>
        </p:nvSpPr>
        <p:spPr>
          <a:xfrm>
            <a:off x="722313" y="88515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ntora One"/>
              <a:buChar char="●"/>
              <a:defRPr b="1" sz="4000" cap="none">
                <a:latin typeface="Cantora One"/>
                <a:ea typeface="Cantora One"/>
                <a:cs typeface="Cantora One"/>
                <a:sym typeface="Cantor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 name="Google Shape;8;p1"/>
          <p:cNvSpPr txBox="1"/>
          <p:nvPr>
            <p:ph idx="1" type="body"/>
          </p:nvPr>
        </p:nvSpPr>
        <p:spPr>
          <a:xfrm>
            <a:off x="722325" y="2502185"/>
            <a:ext cx="7772400" cy="27288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4000"/>
              <a:buFont typeface="Eczar"/>
              <a:buNone/>
              <a:defRPr sz="4000">
                <a:solidFill>
                  <a:srgbClr val="888888"/>
                </a:solidFill>
                <a:latin typeface="Eczar"/>
                <a:ea typeface="Eczar"/>
                <a:cs typeface="Eczar"/>
                <a:sym typeface="Eczar"/>
              </a:defRPr>
            </a:lvl1pPr>
            <a:lvl2pPr indent="-228600" lvl="1" marL="914400" rtl="0" algn="l">
              <a:spcBef>
                <a:spcPts val="360"/>
              </a:spcBef>
              <a:spcAft>
                <a:spcPts val="0"/>
              </a:spcAft>
              <a:buClr>
                <a:srgbClr val="888888"/>
              </a:buClr>
              <a:buSzPts val="3500"/>
              <a:buFont typeface="Eczar"/>
              <a:buNone/>
              <a:defRPr sz="3500">
                <a:solidFill>
                  <a:srgbClr val="888888"/>
                </a:solidFill>
                <a:latin typeface="Eczar"/>
                <a:ea typeface="Eczar"/>
                <a:cs typeface="Eczar"/>
                <a:sym typeface="Eczar"/>
              </a:defRPr>
            </a:lvl2pPr>
            <a:lvl3pPr indent="-228600" lvl="2" marL="1371600" rtl="0" algn="l">
              <a:spcBef>
                <a:spcPts val="320"/>
              </a:spcBef>
              <a:spcAft>
                <a:spcPts val="0"/>
              </a:spcAft>
              <a:buClr>
                <a:srgbClr val="888888"/>
              </a:buClr>
              <a:buSzPts val="2500"/>
              <a:buFont typeface="Eczar"/>
              <a:buNone/>
              <a:defRPr sz="2500">
                <a:solidFill>
                  <a:srgbClr val="888888"/>
                </a:solidFill>
                <a:latin typeface="Eczar"/>
                <a:ea typeface="Eczar"/>
                <a:cs typeface="Eczar"/>
                <a:sym typeface="Eczar"/>
              </a:defRPr>
            </a:lvl3pPr>
            <a:lvl4pPr indent="-228600" lvl="3" marL="1828800" rtl="0" algn="l">
              <a:spcBef>
                <a:spcPts val="280"/>
              </a:spcBef>
              <a:spcAft>
                <a:spcPts val="0"/>
              </a:spcAft>
              <a:buClr>
                <a:srgbClr val="888888"/>
              </a:buClr>
              <a:buSzPts val="2000"/>
              <a:buFont typeface="Eczar"/>
              <a:buNone/>
              <a:defRPr sz="2000">
                <a:solidFill>
                  <a:srgbClr val="888888"/>
                </a:solidFill>
                <a:latin typeface="Eczar"/>
                <a:ea typeface="Eczar"/>
                <a:cs typeface="Eczar"/>
                <a:sym typeface="Eczar"/>
              </a:defRPr>
            </a:lvl4pPr>
            <a:lvl5pPr indent="-228600" lvl="4" marL="2286000" rtl="0" algn="l">
              <a:spcBef>
                <a:spcPts val="280"/>
              </a:spcBef>
              <a:spcAft>
                <a:spcPts val="0"/>
              </a:spcAft>
              <a:buClr>
                <a:srgbClr val="888888"/>
              </a:buClr>
              <a:buSzPts val="1800"/>
              <a:buFont typeface="Eczar"/>
              <a:buNone/>
              <a:defRPr sz="1800">
                <a:solidFill>
                  <a:srgbClr val="888888"/>
                </a:solidFill>
                <a:latin typeface="Eczar"/>
                <a:ea typeface="Eczar"/>
                <a:cs typeface="Eczar"/>
                <a:sym typeface="Eczar"/>
              </a:defRPr>
            </a:lvl5pPr>
            <a:lvl6pPr indent="-228600" lvl="5" marL="2743200" rtl="0" algn="l">
              <a:spcBef>
                <a:spcPts val="280"/>
              </a:spcBef>
              <a:spcAft>
                <a:spcPts val="0"/>
              </a:spcAft>
              <a:buClr>
                <a:srgbClr val="888888"/>
              </a:buClr>
              <a:buSzPts val="1600"/>
              <a:buFont typeface="Eczar"/>
              <a:buNone/>
              <a:defRPr sz="1600">
                <a:solidFill>
                  <a:srgbClr val="888888"/>
                </a:solidFill>
                <a:latin typeface="Eczar"/>
                <a:ea typeface="Eczar"/>
                <a:cs typeface="Eczar"/>
                <a:sym typeface="Eczar"/>
              </a:defRPr>
            </a:lvl6pPr>
            <a:lvl7pPr indent="-228600" lvl="6" marL="3200400" rtl="0" algn="l">
              <a:spcBef>
                <a:spcPts val="280"/>
              </a:spcBef>
              <a:spcAft>
                <a:spcPts val="0"/>
              </a:spcAft>
              <a:buClr>
                <a:srgbClr val="888888"/>
              </a:buClr>
              <a:buSzPts val="1400"/>
              <a:buFont typeface="Eczar"/>
              <a:buNone/>
              <a:defRPr sz="1400">
                <a:solidFill>
                  <a:srgbClr val="888888"/>
                </a:solidFill>
                <a:latin typeface="Eczar"/>
                <a:ea typeface="Eczar"/>
                <a:cs typeface="Eczar"/>
                <a:sym typeface="Eczar"/>
              </a:defRPr>
            </a:lvl7pPr>
            <a:lvl8pPr indent="-228600" lvl="7" marL="3657600" rtl="0" algn="l">
              <a:spcBef>
                <a:spcPts val="280"/>
              </a:spcBef>
              <a:spcAft>
                <a:spcPts val="0"/>
              </a:spcAft>
              <a:buClr>
                <a:srgbClr val="888888"/>
              </a:buClr>
              <a:buSzPts val="1400"/>
              <a:buFont typeface="Eczar"/>
              <a:buNone/>
              <a:defRPr sz="1400">
                <a:solidFill>
                  <a:srgbClr val="888888"/>
                </a:solidFill>
                <a:latin typeface="Eczar"/>
                <a:ea typeface="Eczar"/>
                <a:cs typeface="Eczar"/>
                <a:sym typeface="Eczar"/>
              </a:defRPr>
            </a:lvl8pPr>
            <a:lvl9pPr indent="-228600" lvl="8" marL="4114800" rtl="0" algn="l">
              <a:spcBef>
                <a:spcPts val="280"/>
              </a:spcBef>
              <a:spcAft>
                <a:spcPts val="0"/>
              </a:spcAft>
              <a:buClr>
                <a:srgbClr val="888888"/>
              </a:buClr>
              <a:buSzPts val="1400"/>
              <a:buFont typeface="Eczar"/>
              <a:buNone/>
              <a:defRPr sz="1400">
                <a:solidFill>
                  <a:srgbClr val="888888"/>
                </a:solidFill>
                <a:latin typeface="Eczar"/>
                <a:ea typeface="Eczar"/>
                <a:cs typeface="Eczar"/>
                <a:sym typeface="Eczar"/>
              </a:defRPr>
            </a:lvl9pPr>
          </a:lstStyle>
          <a:p/>
        </p:txBody>
      </p:sp>
      <p:sp>
        <p:nvSpPr>
          <p:cNvPr id="9" name="Google Shape;9;p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Font typeface="Eczar"/>
              <a:buNone/>
              <a:defRPr>
                <a:latin typeface="Eczar"/>
                <a:ea typeface="Eczar"/>
                <a:cs typeface="Eczar"/>
                <a:sym typeface="Eczar"/>
              </a:defRPr>
            </a:lvl1pPr>
            <a:lvl2pPr lvl="1" rtl="0" algn="l">
              <a:spcBef>
                <a:spcPts val="0"/>
              </a:spcBef>
              <a:spcAft>
                <a:spcPts val="0"/>
              </a:spcAft>
              <a:buSzPts val="1400"/>
              <a:buFont typeface="Eczar"/>
              <a:buNone/>
              <a:defRPr>
                <a:latin typeface="Eczar"/>
                <a:ea typeface="Eczar"/>
                <a:cs typeface="Eczar"/>
                <a:sym typeface="Eczar"/>
              </a:defRPr>
            </a:lvl2pPr>
            <a:lvl3pPr lvl="2" rtl="0" algn="l">
              <a:spcBef>
                <a:spcPts val="0"/>
              </a:spcBef>
              <a:spcAft>
                <a:spcPts val="0"/>
              </a:spcAft>
              <a:buSzPts val="1400"/>
              <a:buFont typeface="Eczar"/>
              <a:buNone/>
              <a:defRPr>
                <a:latin typeface="Eczar"/>
                <a:ea typeface="Eczar"/>
                <a:cs typeface="Eczar"/>
                <a:sym typeface="Eczar"/>
              </a:defRPr>
            </a:lvl3pPr>
            <a:lvl4pPr lvl="3" rtl="0" algn="l">
              <a:spcBef>
                <a:spcPts val="0"/>
              </a:spcBef>
              <a:spcAft>
                <a:spcPts val="0"/>
              </a:spcAft>
              <a:buSzPts val="1400"/>
              <a:buFont typeface="Eczar"/>
              <a:buNone/>
              <a:defRPr>
                <a:latin typeface="Eczar"/>
                <a:ea typeface="Eczar"/>
                <a:cs typeface="Eczar"/>
                <a:sym typeface="Eczar"/>
              </a:defRPr>
            </a:lvl4pPr>
            <a:lvl5pPr lvl="4" rtl="0" algn="l">
              <a:spcBef>
                <a:spcPts val="0"/>
              </a:spcBef>
              <a:spcAft>
                <a:spcPts val="0"/>
              </a:spcAft>
              <a:buSzPts val="1400"/>
              <a:buFont typeface="Eczar"/>
              <a:buNone/>
              <a:defRPr>
                <a:latin typeface="Eczar"/>
                <a:ea typeface="Eczar"/>
                <a:cs typeface="Eczar"/>
                <a:sym typeface="Eczar"/>
              </a:defRPr>
            </a:lvl5pPr>
            <a:lvl6pPr lvl="5" rtl="0" algn="l">
              <a:spcBef>
                <a:spcPts val="0"/>
              </a:spcBef>
              <a:spcAft>
                <a:spcPts val="0"/>
              </a:spcAft>
              <a:buSzPts val="1400"/>
              <a:buFont typeface="Eczar"/>
              <a:buNone/>
              <a:defRPr>
                <a:latin typeface="Eczar"/>
                <a:ea typeface="Eczar"/>
                <a:cs typeface="Eczar"/>
                <a:sym typeface="Eczar"/>
              </a:defRPr>
            </a:lvl6pPr>
            <a:lvl7pPr lvl="6" rtl="0" algn="l">
              <a:spcBef>
                <a:spcPts val="0"/>
              </a:spcBef>
              <a:spcAft>
                <a:spcPts val="0"/>
              </a:spcAft>
              <a:buSzPts val="1400"/>
              <a:buFont typeface="Eczar"/>
              <a:buNone/>
              <a:defRPr>
                <a:latin typeface="Eczar"/>
                <a:ea typeface="Eczar"/>
                <a:cs typeface="Eczar"/>
                <a:sym typeface="Eczar"/>
              </a:defRPr>
            </a:lvl7pPr>
            <a:lvl8pPr lvl="7" rtl="0" algn="l">
              <a:spcBef>
                <a:spcPts val="0"/>
              </a:spcBef>
              <a:spcAft>
                <a:spcPts val="0"/>
              </a:spcAft>
              <a:buSzPts val="1400"/>
              <a:buFont typeface="Eczar"/>
              <a:buNone/>
              <a:defRPr>
                <a:latin typeface="Eczar"/>
                <a:ea typeface="Eczar"/>
                <a:cs typeface="Eczar"/>
                <a:sym typeface="Eczar"/>
              </a:defRPr>
            </a:lvl8pPr>
            <a:lvl9pPr lvl="8" rtl="0" algn="l">
              <a:spcBef>
                <a:spcPts val="0"/>
              </a:spcBef>
              <a:spcAft>
                <a:spcPts val="0"/>
              </a:spcAft>
              <a:buSzPts val="1400"/>
              <a:buFont typeface="Eczar"/>
              <a:buNone/>
              <a:defRPr>
                <a:latin typeface="Eczar"/>
                <a:ea typeface="Eczar"/>
                <a:cs typeface="Eczar"/>
                <a:sym typeface="Eczar"/>
              </a:defRPr>
            </a:lvl9pPr>
          </a:lstStyle>
          <a:p/>
        </p:txBody>
      </p:sp>
      <p:sp>
        <p:nvSpPr>
          <p:cNvPr id="10" name="Google Shape;10;p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Font typeface="Eczar"/>
              <a:buNone/>
              <a:defRPr>
                <a:latin typeface="Eczar"/>
                <a:ea typeface="Eczar"/>
                <a:cs typeface="Eczar"/>
                <a:sym typeface="Eczar"/>
              </a:defRPr>
            </a:lvl1pPr>
            <a:lvl2pPr lvl="1" rtl="0" algn="l">
              <a:spcBef>
                <a:spcPts val="0"/>
              </a:spcBef>
              <a:spcAft>
                <a:spcPts val="0"/>
              </a:spcAft>
              <a:buSzPts val="1400"/>
              <a:buFont typeface="Eczar"/>
              <a:buNone/>
              <a:defRPr>
                <a:latin typeface="Eczar"/>
                <a:ea typeface="Eczar"/>
                <a:cs typeface="Eczar"/>
                <a:sym typeface="Eczar"/>
              </a:defRPr>
            </a:lvl2pPr>
            <a:lvl3pPr lvl="2" rtl="0" algn="l">
              <a:spcBef>
                <a:spcPts val="0"/>
              </a:spcBef>
              <a:spcAft>
                <a:spcPts val="0"/>
              </a:spcAft>
              <a:buSzPts val="1400"/>
              <a:buFont typeface="Eczar"/>
              <a:buNone/>
              <a:defRPr>
                <a:latin typeface="Eczar"/>
                <a:ea typeface="Eczar"/>
                <a:cs typeface="Eczar"/>
                <a:sym typeface="Eczar"/>
              </a:defRPr>
            </a:lvl3pPr>
            <a:lvl4pPr lvl="3" rtl="0" algn="l">
              <a:spcBef>
                <a:spcPts val="0"/>
              </a:spcBef>
              <a:spcAft>
                <a:spcPts val="0"/>
              </a:spcAft>
              <a:buSzPts val="1400"/>
              <a:buFont typeface="Eczar"/>
              <a:buNone/>
              <a:defRPr>
                <a:latin typeface="Eczar"/>
                <a:ea typeface="Eczar"/>
                <a:cs typeface="Eczar"/>
                <a:sym typeface="Eczar"/>
              </a:defRPr>
            </a:lvl4pPr>
            <a:lvl5pPr lvl="4" rtl="0" algn="l">
              <a:spcBef>
                <a:spcPts val="0"/>
              </a:spcBef>
              <a:spcAft>
                <a:spcPts val="0"/>
              </a:spcAft>
              <a:buSzPts val="1400"/>
              <a:buFont typeface="Eczar"/>
              <a:buNone/>
              <a:defRPr>
                <a:latin typeface="Eczar"/>
                <a:ea typeface="Eczar"/>
                <a:cs typeface="Eczar"/>
                <a:sym typeface="Eczar"/>
              </a:defRPr>
            </a:lvl5pPr>
            <a:lvl6pPr lvl="5" rtl="0" algn="l">
              <a:spcBef>
                <a:spcPts val="0"/>
              </a:spcBef>
              <a:spcAft>
                <a:spcPts val="0"/>
              </a:spcAft>
              <a:buSzPts val="1400"/>
              <a:buFont typeface="Eczar"/>
              <a:buNone/>
              <a:defRPr>
                <a:latin typeface="Eczar"/>
                <a:ea typeface="Eczar"/>
                <a:cs typeface="Eczar"/>
                <a:sym typeface="Eczar"/>
              </a:defRPr>
            </a:lvl6pPr>
            <a:lvl7pPr lvl="6" rtl="0" algn="l">
              <a:spcBef>
                <a:spcPts val="0"/>
              </a:spcBef>
              <a:spcAft>
                <a:spcPts val="0"/>
              </a:spcAft>
              <a:buSzPts val="1400"/>
              <a:buFont typeface="Eczar"/>
              <a:buNone/>
              <a:defRPr>
                <a:latin typeface="Eczar"/>
                <a:ea typeface="Eczar"/>
                <a:cs typeface="Eczar"/>
                <a:sym typeface="Eczar"/>
              </a:defRPr>
            </a:lvl7pPr>
            <a:lvl8pPr lvl="7" rtl="0" algn="l">
              <a:spcBef>
                <a:spcPts val="0"/>
              </a:spcBef>
              <a:spcAft>
                <a:spcPts val="0"/>
              </a:spcAft>
              <a:buSzPts val="1400"/>
              <a:buFont typeface="Eczar"/>
              <a:buNone/>
              <a:defRPr>
                <a:latin typeface="Eczar"/>
                <a:ea typeface="Eczar"/>
                <a:cs typeface="Eczar"/>
                <a:sym typeface="Eczar"/>
              </a:defRPr>
            </a:lvl8pPr>
            <a:lvl9pPr lvl="8" rtl="0" algn="l">
              <a:spcBef>
                <a:spcPts val="0"/>
              </a:spcBef>
              <a:spcAft>
                <a:spcPts val="0"/>
              </a:spcAft>
              <a:buSzPts val="1400"/>
              <a:buFont typeface="Eczar"/>
              <a:buNone/>
              <a:defRPr>
                <a:latin typeface="Eczar"/>
                <a:ea typeface="Eczar"/>
                <a:cs typeface="Eczar"/>
                <a:sym typeface="Eczar"/>
              </a:defRPr>
            </a:lvl9pPr>
          </a:lstStyle>
          <a:p/>
        </p:txBody>
      </p:sp>
      <p:sp>
        <p:nvSpPr>
          <p:cNvPr id="11" name="Google Shape;11;p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atin typeface="Eczar"/>
                <a:ea typeface="Eczar"/>
                <a:cs typeface="Eczar"/>
                <a:sym typeface="Eczar"/>
              </a:defRPr>
            </a:lvl1pPr>
            <a:lvl2pPr indent="0" lvl="1" marL="0" rtl="0" algn="r">
              <a:spcBef>
                <a:spcPts val="0"/>
              </a:spcBef>
              <a:buNone/>
              <a:defRPr>
                <a:latin typeface="Eczar"/>
                <a:ea typeface="Eczar"/>
                <a:cs typeface="Eczar"/>
                <a:sym typeface="Eczar"/>
              </a:defRPr>
            </a:lvl2pPr>
            <a:lvl3pPr indent="0" lvl="2" marL="0" rtl="0" algn="r">
              <a:spcBef>
                <a:spcPts val="0"/>
              </a:spcBef>
              <a:buNone/>
              <a:defRPr>
                <a:latin typeface="Eczar"/>
                <a:ea typeface="Eczar"/>
                <a:cs typeface="Eczar"/>
                <a:sym typeface="Eczar"/>
              </a:defRPr>
            </a:lvl3pPr>
            <a:lvl4pPr indent="0" lvl="3" marL="0" rtl="0" algn="r">
              <a:spcBef>
                <a:spcPts val="0"/>
              </a:spcBef>
              <a:buNone/>
              <a:defRPr>
                <a:latin typeface="Eczar"/>
                <a:ea typeface="Eczar"/>
                <a:cs typeface="Eczar"/>
                <a:sym typeface="Eczar"/>
              </a:defRPr>
            </a:lvl4pPr>
            <a:lvl5pPr indent="0" lvl="4" marL="0" rtl="0" algn="r">
              <a:spcBef>
                <a:spcPts val="0"/>
              </a:spcBef>
              <a:buNone/>
              <a:defRPr>
                <a:latin typeface="Eczar"/>
                <a:ea typeface="Eczar"/>
                <a:cs typeface="Eczar"/>
                <a:sym typeface="Eczar"/>
              </a:defRPr>
            </a:lvl5pPr>
            <a:lvl6pPr indent="0" lvl="5" marL="0" rtl="0" algn="r">
              <a:spcBef>
                <a:spcPts val="0"/>
              </a:spcBef>
              <a:buNone/>
              <a:defRPr>
                <a:latin typeface="Eczar"/>
                <a:ea typeface="Eczar"/>
                <a:cs typeface="Eczar"/>
                <a:sym typeface="Eczar"/>
              </a:defRPr>
            </a:lvl6pPr>
            <a:lvl7pPr indent="0" lvl="6" marL="0" rtl="0" algn="r">
              <a:spcBef>
                <a:spcPts val="0"/>
              </a:spcBef>
              <a:buNone/>
              <a:defRPr>
                <a:latin typeface="Eczar"/>
                <a:ea typeface="Eczar"/>
                <a:cs typeface="Eczar"/>
                <a:sym typeface="Eczar"/>
              </a:defRPr>
            </a:lvl7pPr>
            <a:lvl8pPr indent="0" lvl="7" marL="0" rtl="0" algn="r">
              <a:spcBef>
                <a:spcPts val="0"/>
              </a:spcBef>
              <a:buNone/>
              <a:defRPr>
                <a:latin typeface="Eczar"/>
                <a:ea typeface="Eczar"/>
                <a:cs typeface="Eczar"/>
                <a:sym typeface="Eczar"/>
              </a:defRPr>
            </a:lvl8pPr>
            <a:lvl9pPr indent="0" lvl="8" marL="0" rtl="0" algn="r">
              <a:spcBef>
                <a:spcPts val="0"/>
              </a:spcBef>
              <a:buNone/>
              <a:defRPr>
                <a:latin typeface="Eczar"/>
                <a:ea typeface="Eczar"/>
                <a:cs typeface="Eczar"/>
                <a:sym typeface="Ecza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90.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89.png"/><Relationship Id="rId8"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5.png"/><Relationship Id="rId4" Type="http://schemas.openxmlformats.org/officeDocument/2006/relationships/image" Target="../media/image98.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9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100.png"/><Relationship Id="rId5" Type="http://schemas.openxmlformats.org/officeDocument/2006/relationships/image" Target="../media/image2.png"/><Relationship Id="rId6" Type="http://schemas.openxmlformats.org/officeDocument/2006/relationships/image" Target="../media/image83.png"/><Relationship Id="rId7" Type="http://schemas.openxmlformats.org/officeDocument/2006/relationships/image" Target="../media/image82.png"/><Relationship Id="rId8" Type="http://schemas.openxmlformats.org/officeDocument/2006/relationships/image" Target="../media/image8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40.png"/><Relationship Id="rId6"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62.png"/><Relationship Id="rId7" Type="http://schemas.openxmlformats.org/officeDocument/2006/relationships/image" Target="../media/image22.png"/><Relationship Id="rId8"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62.png"/><Relationship Id="rId7" Type="http://schemas.openxmlformats.org/officeDocument/2006/relationships/image" Target="../media/image42.png"/><Relationship Id="rId8"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46.png"/><Relationship Id="rId5" Type="http://schemas.openxmlformats.org/officeDocument/2006/relationships/image" Target="../media/image62.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2.png"/><Relationship Id="rId5" Type="http://schemas.openxmlformats.org/officeDocument/2006/relationships/image" Target="../media/image85.png"/><Relationship Id="rId6" Type="http://schemas.openxmlformats.org/officeDocument/2006/relationships/image" Target="../media/image80.png"/><Relationship Id="rId7" Type="http://schemas.openxmlformats.org/officeDocument/2006/relationships/image" Target="../media/image93.png"/><Relationship Id="rId8"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55.png"/><Relationship Id="rId5" Type="http://schemas.openxmlformats.org/officeDocument/2006/relationships/image" Target="../media/image39.png"/><Relationship Id="rId6"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6.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20.png"/><Relationship Id="rId8"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6.png"/><Relationship Id="rId4" Type="http://schemas.openxmlformats.org/officeDocument/2006/relationships/image" Target="../media/image71.png"/><Relationship Id="rId5" Type="http://schemas.openxmlformats.org/officeDocument/2006/relationships/image" Target="../media/image64.png"/><Relationship Id="rId6" Type="http://schemas.openxmlformats.org/officeDocument/2006/relationships/image" Target="../media/image72.png"/><Relationship Id="rId7" Type="http://schemas.openxmlformats.org/officeDocument/2006/relationships/image" Target="../media/image68.png"/><Relationship Id="rId8" Type="http://schemas.openxmlformats.org/officeDocument/2006/relationships/image" Target="../media/image74.png"/></Relationships>
</file>

<file path=ppt/slides/_rels/slide20.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28.png"/><Relationship Id="rId13" Type="http://schemas.openxmlformats.org/officeDocument/2006/relationships/image" Target="../media/image21.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8.png"/><Relationship Id="rId4" Type="http://schemas.openxmlformats.org/officeDocument/2006/relationships/image" Target="../media/image7.png"/><Relationship Id="rId9" Type="http://schemas.openxmlformats.org/officeDocument/2006/relationships/image" Target="../media/image91.png"/><Relationship Id="rId15" Type="http://schemas.openxmlformats.org/officeDocument/2006/relationships/image" Target="../media/image107.png"/><Relationship Id="rId14" Type="http://schemas.openxmlformats.org/officeDocument/2006/relationships/image" Target="../media/image48.png"/><Relationship Id="rId17" Type="http://schemas.openxmlformats.org/officeDocument/2006/relationships/image" Target="../media/image103.png"/><Relationship Id="rId16" Type="http://schemas.openxmlformats.org/officeDocument/2006/relationships/image" Target="../media/image77.png"/><Relationship Id="rId5" Type="http://schemas.openxmlformats.org/officeDocument/2006/relationships/image" Target="../media/image123.png"/><Relationship Id="rId6" Type="http://schemas.openxmlformats.org/officeDocument/2006/relationships/image" Target="../media/image124.png"/><Relationship Id="rId18" Type="http://schemas.openxmlformats.org/officeDocument/2006/relationships/image" Target="../media/image106.png"/><Relationship Id="rId7" Type="http://schemas.openxmlformats.org/officeDocument/2006/relationships/image" Target="../media/image71.png"/><Relationship Id="rId8" Type="http://schemas.openxmlformats.org/officeDocument/2006/relationships/image" Target="../media/image105.png"/></Relationships>
</file>

<file path=ppt/slides/_rels/slide21.xml.rels><?xml version="1.0" encoding="UTF-8" standalone="yes"?><Relationships xmlns="http://schemas.openxmlformats.org/package/2006/relationships"><Relationship Id="rId20" Type="http://schemas.openxmlformats.org/officeDocument/2006/relationships/image" Target="../media/image35.png"/><Relationship Id="rId22" Type="http://schemas.openxmlformats.org/officeDocument/2006/relationships/image" Target="../media/image108.png"/><Relationship Id="rId21" Type="http://schemas.openxmlformats.org/officeDocument/2006/relationships/image" Target="../media/image45.png"/><Relationship Id="rId24" Type="http://schemas.openxmlformats.org/officeDocument/2006/relationships/image" Target="../media/image56.png"/><Relationship Id="rId23"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6.png"/><Relationship Id="rId4" Type="http://schemas.openxmlformats.org/officeDocument/2006/relationships/image" Target="../media/image13.png"/><Relationship Id="rId9" Type="http://schemas.openxmlformats.org/officeDocument/2006/relationships/image" Target="../media/image97.png"/><Relationship Id="rId26" Type="http://schemas.openxmlformats.org/officeDocument/2006/relationships/image" Target="../media/image61.png"/><Relationship Id="rId25" Type="http://schemas.openxmlformats.org/officeDocument/2006/relationships/image" Target="../media/image65.png"/><Relationship Id="rId28" Type="http://schemas.openxmlformats.org/officeDocument/2006/relationships/image" Target="../media/image67.png"/><Relationship Id="rId27" Type="http://schemas.openxmlformats.org/officeDocument/2006/relationships/image" Target="../media/image63.png"/><Relationship Id="rId5" Type="http://schemas.openxmlformats.org/officeDocument/2006/relationships/image" Target="../media/image8.png"/><Relationship Id="rId6" Type="http://schemas.openxmlformats.org/officeDocument/2006/relationships/image" Target="../media/image9.png"/><Relationship Id="rId29" Type="http://schemas.openxmlformats.org/officeDocument/2006/relationships/image" Target="../media/image102.png"/><Relationship Id="rId7" Type="http://schemas.openxmlformats.org/officeDocument/2006/relationships/image" Target="../media/image1.png"/><Relationship Id="rId8" Type="http://schemas.openxmlformats.org/officeDocument/2006/relationships/image" Target="../media/image11.png"/><Relationship Id="rId31" Type="http://schemas.openxmlformats.org/officeDocument/2006/relationships/image" Target="../media/image109.png"/><Relationship Id="rId30" Type="http://schemas.openxmlformats.org/officeDocument/2006/relationships/image" Target="../media/image112.png"/><Relationship Id="rId11" Type="http://schemas.openxmlformats.org/officeDocument/2006/relationships/image" Target="../media/image72.png"/><Relationship Id="rId33" Type="http://schemas.openxmlformats.org/officeDocument/2006/relationships/image" Target="../media/image113.png"/><Relationship Id="rId10" Type="http://schemas.openxmlformats.org/officeDocument/2006/relationships/image" Target="../media/image64.png"/><Relationship Id="rId32" Type="http://schemas.openxmlformats.org/officeDocument/2006/relationships/image" Target="../media/image115.png"/><Relationship Id="rId13" Type="http://schemas.openxmlformats.org/officeDocument/2006/relationships/image" Target="../media/image60.png"/><Relationship Id="rId35" Type="http://schemas.openxmlformats.org/officeDocument/2006/relationships/image" Target="../media/image95.png"/><Relationship Id="rId12" Type="http://schemas.openxmlformats.org/officeDocument/2006/relationships/image" Target="../media/image68.png"/><Relationship Id="rId34" Type="http://schemas.openxmlformats.org/officeDocument/2006/relationships/image" Target="../media/image89.png"/><Relationship Id="rId15" Type="http://schemas.openxmlformats.org/officeDocument/2006/relationships/image" Target="../media/image117.png"/><Relationship Id="rId37" Type="http://schemas.openxmlformats.org/officeDocument/2006/relationships/image" Target="../media/image47.png"/><Relationship Id="rId14" Type="http://schemas.openxmlformats.org/officeDocument/2006/relationships/image" Target="../media/image14.png"/><Relationship Id="rId36" Type="http://schemas.openxmlformats.org/officeDocument/2006/relationships/image" Target="../media/image87.png"/><Relationship Id="rId17" Type="http://schemas.openxmlformats.org/officeDocument/2006/relationships/image" Target="../media/image10.png"/><Relationship Id="rId39" Type="http://schemas.openxmlformats.org/officeDocument/2006/relationships/image" Target="../media/image119.png"/><Relationship Id="rId16" Type="http://schemas.openxmlformats.org/officeDocument/2006/relationships/image" Target="../media/image110.png"/><Relationship Id="rId38" Type="http://schemas.openxmlformats.org/officeDocument/2006/relationships/image" Target="../media/image40.png"/><Relationship Id="rId19" Type="http://schemas.openxmlformats.org/officeDocument/2006/relationships/image" Target="../media/image29.png"/><Relationship Id="rId18"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120.png"/><Relationship Id="rId9" Type="http://schemas.openxmlformats.org/officeDocument/2006/relationships/image" Target="../media/image116.png"/><Relationship Id="rId5" Type="http://schemas.openxmlformats.org/officeDocument/2006/relationships/image" Target="../media/image104.png"/><Relationship Id="rId6" Type="http://schemas.openxmlformats.org/officeDocument/2006/relationships/image" Target="../media/image122.png"/><Relationship Id="rId7" Type="http://schemas.openxmlformats.org/officeDocument/2006/relationships/image" Target="../media/image111.png"/><Relationship Id="rId8" Type="http://schemas.openxmlformats.org/officeDocument/2006/relationships/image" Target="../media/image114.png"/><Relationship Id="rId11" Type="http://schemas.openxmlformats.org/officeDocument/2006/relationships/image" Target="../media/image121.png"/><Relationship Id="rId10" Type="http://schemas.openxmlformats.org/officeDocument/2006/relationships/image" Target="../media/image1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9.png"/><Relationship Id="rId7" Type="http://schemas.openxmlformats.org/officeDocument/2006/relationships/image" Target="../media/image14.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1.png"/><Relationship Id="rId5" Type="http://schemas.openxmlformats.org/officeDocument/2006/relationships/image" Target="../media/image23.png"/><Relationship Id="rId6" Type="http://schemas.openxmlformats.org/officeDocument/2006/relationships/image" Target="../media/image29.png"/><Relationship Id="rId7" Type="http://schemas.openxmlformats.org/officeDocument/2006/relationships/image" Target="../media/image35.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5.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0"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4.png"/><Relationship Id="rId4" Type="http://schemas.openxmlformats.org/officeDocument/2006/relationships/image" Target="../media/image23.png"/><Relationship Id="rId9" Type="http://schemas.openxmlformats.org/officeDocument/2006/relationships/image" Target="../media/image65.png"/><Relationship Id="rId5" Type="http://schemas.openxmlformats.org/officeDocument/2006/relationships/image" Target="../media/image59.png"/><Relationship Id="rId6" Type="http://schemas.openxmlformats.org/officeDocument/2006/relationships/image" Target="../media/image22.png"/><Relationship Id="rId7" Type="http://schemas.openxmlformats.org/officeDocument/2006/relationships/image" Target="../media/image53.png"/><Relationship Id="rId8"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30.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23.png"/><Relationship Id="rId9" Type="http://schemas.openxmlformats.org/officeDocument/2006/relationships/image" Target="../media/image57.png"/><Relationship Id="rId5" Type="http://schemas.openxmlformats.org/officeDocument/2006/relationships/image" Target="../media/image22.png"/><Relationship Id="rId6" Type="http://schemas.openxmlformats.org/officeDocument/2006/relationships/image" Target="../media/image60.png"/><Relationship Id="rId7" Type="http://schemas.openxmlformats.org/officeDocument/2006/relationships/image" Target="../media/image14.png"/><Relationship Id="rId8"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58.png"/><Relationship Id="rId9" Type="http://schemas.openxmlformats.org/officeDocument/2006/relationships/image" Target="../media/image70.png"/><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60.png"/><Relationship Id="rId8"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3F2D"/>
        </a:solidFill>
      </p:bgPr>
    </p:bg>
    <p:spTree>
      <p:nvGrpSpPr>
        <p:cNvPr id="144" name="Shape 144"/>
        <p:cNvGrpSpPr/>
        <p:nvPr/>
      </p:nvGrpSpPr>
      <p:grpSpPr>
        <a:xfrm>
          <a:off x="0" y="0"/>
          <a:ext cx="0" cy="0"/>
          <a:chOff x="0" y="0"/>
          <a:chExt cx="0" cy="0"/>
        </a:xfrm>
      </p:grpSpPr>
      <p:pic>
        <p:nvPicPr>
          <p:cNvPr id="145" name="Google Shape;145;p17"/>
          <p:cNvPicPr preferRelativeResize="0"/>
          <p:nvPr/>
        </p:nvPicPr>
        <p:blipFill rotWithShape="1">
          <a:blip r:embed="rId3">
            <a:alphaModFix/>
          </a:blip>
          <a:srcRect b="15280" l="2723" r="2723" t="16775"/>
          <a:stretch/>
        </p:blipFill>
        <p:spPr>
          <a:xfrm>
            <a:off x="0" y="0"/>
            <a:ext cx="18288000" cy="10287000"/>
          </a:xfrm>
          <a:prstGeom prst="rect">
            <a:avLst/>
          </a:prstGeom>
          <a:noFill/>
          <a:ln>
            <a:noFill/>
          </a:ln>
        </p:spPr>
      </p:pic>
      <p:pic>
        <p:nvPicPr>
          <p:cNvPr id="146" name="Google Shape;146;p17"/>
          <p:cNvPicPr preferRelativeResize="0"/>
          <p:nvPr/>
        </p:nvPicPr>
        <p:blipFill rotWithShape="1">
          <a:blip r:embed="rId4">
            <a:alphaModFix/>
          </a:blip>
          <a:srcRect b="46833" l="0" r="3344" t="0"/>
          <a:stretch/>
        </p:blipFill>
        <p:spPr>
          <a:xfrm>
            <a:off x="9100675" y="8196975"/>
            <a:ext cx="9187323" cy="2090025"/>
          </a:xfrm>
          <a:prstGeom prst="rect">
            <a:avLst/>
          </a:prstGeom>
          <a:noFill/>
          <a:ln>
            <a:noFill/>
          </a:ln>
        </p:spPr>
      </p:pic>
      <p:pic>
        <p:nvPicPr>
          <p:cNvPr id="147" name="Google Shape;147;p17"/>
          <p:cNvPicPr preferRelativeResize="0"/>
          <p:nvPr/>
        </p:nvPicPr>
        <p:blipFill rotWithShape="1">
          <a:blip r:embed="rId5">
            <a:alphaModFix/>
          </a:blip>
          <a:srcRect b="0" l="0" r="23406" t="23704"/>
          <a:stretch/>
        </p:blipFill>
        <p:spPr>
          <a:xfrm>
            <a:off x="9392400" y="0"/>
            <a:ext cx="8895601" cy="7848752"/>
          </a:xfrm>
          <a:prstGeom prst="rect">
            <a:avLst/>
          </a:prstGeom>
          <a:noFill/>
          <a:ln>
            <a:noFill/>
          </a:ln>
        </p:spPr>
      </p:pic>
      <p:pic>
        <p:nvPicPr>
          <p:cNvPr id="148" name="Google Shape;148;p17"/>
          <p:cNvPicPr preferRelativeResize="0"/>
          <p:nvPr/>
        </p:nvPicPr>
        <p:blipFill rotWithShape="1">
          <a:blip r:embed="rId6">
            <a:alphaModFix/>
          </a:blip>
          <a:srcRect b="0" l="0" r="0" t="0"/>
          <a:stretch/>
        </p:blipFill>
        <p:spPr>
          <a:xfrm>
            <a:off x="3246600" y="1014175"/>
            <a:ext cx="11794801" cy="8258800"/>
          </a:xfrm>
          <a:prstGeom prst="rect">
            <a:avLst/>
          </a:prstGeom>
          <a:noFill/>
          <a:ln>
            <a:noFill/>
          </a:ln>
        </p:spPr>
      </p:pic>
      <p:sp>
        <p:nvSpPr>
          <p:cNvPr id="149" name="Google Shape;149;p17"/>
          <p:cNvSpPr txBox="1"/>
          <p:nvPr/>
        </p:nvSpPr>
        <p:spPr>
          <a:xfrm>
            <a:off x="6062802" y="6598377"/>
            <a:ext cx="61623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8F2B21"/>
                </a:solidFill>
                <a:latin typeface="Eczar Medium"/>
                <a:ea typeface="Eczar Medium"/>
                <a:cs typeface="Eczar Medium"/>
                <a:sym typeface="Eczar Medium"/>
              </a:rPr>
              <a:t>Lesson Background</a:t>
            </a:r>
            <a:endParaRPr/>
          </a:p>
        </p:txBody>
      </p:sp>
      <p:sp>
        <p:nvSpPr>
          <p:cNvPr id="150" name="Google Shape;150;p17"/>
          <p:cNvSpPr txBox="1"/>
          <p:nvPr/>
        </p:nvSpPr>
        <p:spPr>
          <a:xfrm>
            <a:off x="5784305" y="2675806"/>
            <a:ext cx="6719400" cy="4186800"/>
          </a:xfrm>
          <a:prstGeom prst="rect">
            <a:avLst/>
          </a:prstGeom>
          <a:noFill/>
          <a:ln>
            <a:noFill/>
          </a:ln>
          <a:effectLst>
            <a:outerShdw rotWithShape="0" algn="bl" dir="20700000" dist="47625">
              <a:srgbClr val="100F0D">
                <a:alpha val="38000"/>
              </a:srgbClr>
            </a:outerShdw>
          </a:effectLst>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000" u="none" cap="none" strike="noStrike">
                <a:solidFill>
                  <a:srgbClr val="41454B"/>
                </a:solidFill>
                <a:latin typeface="Cantora One"/>
                <a:ea typeface="Cantora One"/>
                <a:cs typeface="Cantora One"/>
                <a:sym typeface="Cantora One"/>
              </a:rPr>
              <a:t>Ibong Adarna</a:t>
            </a:r>
            <a:endParaRPr>
              <a:solidFill>
                <a:srgbClr val="41454B"/>
              </a:solidFill>
            </a:endParaRPr>
          </a:p>
        </p:txBody>
      </p:sp>
      <p:pic>
        <p:nvPicPr>
          <p:cNvPr id="151" name="Google Shape;151;p17"/>
          <p:cNvPicPr preferRelativeResize="0"/>
          <p:nvPr/>
        </p:nvPicPr>
        <p:blipFill rotWithShape="1">
          <a:blip r:embed="rId7">
            <a:alphaModFix/>
          </a:blip>
          <a:srcRect b="28313" l="38324" r="0" t="35369"/>
          <a:stretch/>
        </p:blipFill>
        <p:spPr>
          <a:xfrm>
            <a:off x="0" y="0"/>
            <a:ext cx="4195223" cy="2553424"/>
          </a:xfrm>
          <a:prstGeom prst="rect">
            <a:avLst/>
          </a:prstGeom>
          <a:noFill/>
          <a:ln>
            <a:noFill/>
          </a:ln>
        </p:spPr>
      </p:pic>
      <p:pic>
        <p:nvPicPr>
          <p:cNvPr id="152" name="Google Shape;152;p17"/>
          <p:cNvPicPr preferRelativeResize="0"/>
          <p:nvPr/>
        </p:nvPicPr>
        <p:blipFill rotWithShape="1">
          <a:blip r:embed="rId8">
            <a:alphaModFix/>
          </a:blip>
          <a:srcRect b="50002" l="2075" r="0" t="0"/>
          <a:stretch/>
        </p:blipFill>
        <p:spPr>
          <a:xfrm>
            <a:off x="0" y="8280525"/>
            <a:ext cx="7937952" cy="2006474"/>
          </a:xfrm>
          <a:prstGeom prst="rect">
            <a:avLst/>
          </a:prstGeom>
          <a:noFill/>
          <a:ln>
            <a:noFill/>
          </a:ln>
        </p:spPr>
      </p:pic>
      <p:pic>
        <p:nvPicPr>
          <p:cNvPr id="153" name="Google Shape;153;p17"/>
          <p:cNvPicPr preferRelativeResize="0"/>
          <p:nvPr/>
        </p:nvPicPr>
        <p:blipFill rotWithShape="1">
          <a:blip r:embed="rId9">
            <a:alphaModFix/>
          </a:blip>
          <a:srcRect b="0" l="0" r="0" t="0"/>
          <a:stretch/>
        </p:blipFill>
        <p:spPr>
          <a:xfrm>
            <a:off x="1279475" y="5596684"/>
            <a:ext cx="1636301" cy="2213427"/>
          </a:xfrm>
          <a:prstGeom prst="rect">
            <a:avLst/>
          </a:prstGeom>
          <a:noFill/>
          <a:ln>
            <a:noFill/>
          </a:ln>
        </p:spPr>
      </p:pic>
      <p:pic>
        <p:nvPicPr>
          <p:cNvPr id="154" name="Google Shape;154;p17"/>
          <p:cNvPicPr preferRelativeResize="0"/>
          <p:nvPr/>
        </p:nvPicPr>
        <p:blipFill rotWithShape="1">
          <a:blip r:embed="rId10">
            <a:alphaModFix/>
          </a:blip>
          <a:srcRect b="0" l="0" r="0" t="0"/>
          <a:stretch/>
        </p:blipFill>
        <p:spPr>
          <a:xfrm>
            <a:off x="615550" y="1194451"/>
            <a:ext cx="3271648" cy="30223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286" name="Shape 286"/>
        <p:cNvGrpSpPr/>
        <p:nvPr/>
      </p:nvGrpSpPr>
      <p:grpSpPr>
        <a:xfrm>
          <a:off x="0" y="0"/>
          <a:ext cx="0" cy="0"/>
          <a:chOff x="0" y="0"/>
          <a:chExt cx="0" cy="0"/>
        </a:xfrm>
      </p:grpSpPr>
      <p:pic>
        <p:nvPicPr>
          <p:cNvPr id="287" name="Google Shape;287;p26"/>
          <p:cNvPicPr preferRelativeResize="0"/>
          <p:nvPr/>
        </p:nvPicPr>
        <p:blipFill rotWithShape="1">
          <a:blip r:embed="rId3">
            <a:alphaModFix/>
          </a:blip>
          <a:srcRect b="28835" l="0" r="0" t="0"/>
          <a:stretch/>
        </p:blipFill>
        <p:spPr>
          <a:xfrm>
            <a:off x="10233850" y="4936146"/>
            <a:ext cx="8252324" cy="5350848"/>
          </a:xfrm>
          <a:prstGeom prst="rect">
            <a:avLst/>
          </a:prstGeom>
          <a:noFill/>
          <a:ln>
            <a:noFill/>
          </a:ln>
        </p:spPr>
      </p:pic>
      <p:pic>
        <p:nvPicPr>
          <p:cNvPr id="288" name="Google Shape;288;p26"/>
          <p:cNvPicPr preferRelativeResize="0"/>
          <p:nvPr/>
        </p:nvPicPr>
        <p:blipFill rotWithShape="1">
          <a:blip r:embed="rId4">
            <a:alphaModFix/>
          </a:blip>
          <a:srcRect b="0" l="86638" r="0" t="0"/>
          <a:stretch/>
        </p:blipFill>
        <p:spPr>
          <a:xfrm>
            <a:off x="0" y="912375"/>
            <a:ext cx="1436452" cy="8462275"/>
          </a:xfrm>
          <a:prstGeom prst="rect">
            <a:avLst/>
          </a:prstGeom>
          <a:noFill/>
          <a:ln>
            <a:noFill/>
          </a:ln>
        </p:spPr>
      </p:pic>
      <p:pic>
        <p:nvPicPr>
          <p:cNvPr id="289" name="Google Shape;289;p26"/>
          <p:cNvPicPr preferRelativeResize="0"/>
          <p:nvPr/>
        </p:nvPicPr>
        <p:blipFill rotWithShape="1">
          <a:blip r:embed="rId5">
            <a:alphaModFix/>
          </a:blip>
          <a:srcRect b="15280" l="2723" r="2723" t="16775"/>
          <a:stretch/>
        </p:blipFill>
        <p:spPr>
          <a:xfrm>
            <a:off x="0" y="0"/>
            <a:ext cx="18288000" cy="10287000"/>
          </a:xfrm>
          <a:prstGeom prst="rect">
            <a:avLst/>
          </a:prstGeom>
          <a:noFill/>
          <a:ln>
            <a:noFill/>
          </a:ln>
        </p:spPr>
      </p:pic>
      <p:pic>
        <p:nvPicPr>
          <p:cNvPr id="290" name="Google Shape;290;p26"/>
          <p:cNvPicPr preferRelativeResize="0"/>
          <p:nvPr/>
        </p:nvPicPr>
        <p:blipFill rotWithShape="1">
          <a:blip r:embed="rId6">
            <a:alphaModFix/>
          </a:blip>
          <a:srcRect b="0" l="0" r="17559" t="0"/>
          <a:stretch/>
        </p:blipFill>
        <p:spPr>
          <a:xfrm>
            <a:off x="4831523" y="2681850"/>
            <a:ext cx="1878523" cy="290425"/>
          </a:xfrm>
          <a:prstGeom prst="rect">
            <a:avLst/>
          </a:prstGeom>
          <a:noFill/>
          <a:ln>
            <a:noFill/>
          </a:ln>
        </p:spPr>
      </p:pic>
      <p:sp>
        <p:nvSpPr>
          <p:cNvPr id="291" name="Google Shape;291;p26"/>
          <p:cNvSpPr txBox="1"/>
          <p:nvPr/>
        </p:nvSpPr>
        <p:spPr>
          <a:xfrm>
            <a:off x="1465036" y="3310161"/>
            <a:ext cx="9011700" cy="4256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Back in Berbania, Don Juan, with </a:t>
            </a:r>
            <a:endParaRPr/>
          </a:p>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erased memory of Maria Blanca, </a:t>
            </a:r>
            <a:endParaRPr/>
          </a:p>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falls in love with Donya Leonora. </a:t>
            </a:r>
            <a:endParaRPr/>
          </a:p>
          <a:p>
            <a:pPr indent="0" lvl="0" marL="0" marR="0" rtl="0" algn="ctr">
              <a:lnSpc>
                <a:spcPct val="115000"/>
              </a:lnSpc>
              <a:spcBef>
                <a:spcPts val="0"/>
              </a:spcBef>
              <a:spcAft>
                <a:spcPts val="0"/>
              </a:spcAft>
              <a:buNone/>
            </a:pPr>
            <a:r>
              <a:t/>
            </a:r>
            <a:endParaRPr b="0" i="0" sz="3500" u="none" cap="none" strike="noStrike">
              <a:solidFill>
                <a:srgbClr val="000000"/>
              </a:solidFill>
              <a:latin typeface="Eczar"/>
              <a:ea typeface="Eczar"/>
              <a:cs typeface="Eczar"/>
              <a:sym typeface="Eczar"/>
            </a:endParaRPr>
          </a:p>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Even though Maria Blanca tries to remind him of their past, he stays loyal to Leonora until his memory returns.</a:t>
            </a:r>
            <a:endParaRPr/>
          </a:p>
        </p:txBody>
      </p:sp>
      <p:pic>
        <p:nvPicPr>
          <p:cNvPr id="292" name="Google Shape;292;p26"/>
          <p:cNvPicPr preferRelativeResize="0"/>
          <p:nvPr/>
        </p:nvPicPr>
        <p:blipFill rotWithShape="1">
          <a:blip r:embed="rId6">
            <a:alphaModFix/>
          </a:blip>
          <a:srcRect b="0" l="0" r="0" t="0"/>
          <a:stretch/>
        </p:blipFill>
        <p:spPr>
          <a:xfrm>
            <a:off x="4831525" y="2681850"/>
            <a:ext cx="2278723" cy="290425"/>
          </a:xfrm>
          <a:prstGeom prst="rect">
            <a:avLst/>
          </a:prstGeom>
          <a:noFill/>
          <a:ln>
            <a:noFill/>
          </a:ln>
        </p:spPr>
      </p:pic>
      <p:pic>
        <p:nvPicPr>
          <p:cNvPr id="293" name="Google Shape;293;p26"/>
          <p:cNvPicPr preferRelativeResize="0"/>
          <p:nvPr/>
        </p:nvPicPr>
        <p:blipFill rotWithShape="1">
          <a:blip r:embed="rId7">
            <a:alphaModFix/>
          </a:blip>
          <a:srcRect b="0" l="0" r="0" t="1156"/>
          <a:stretch/>
        </p:blipFill>
        <p:spPr>
          <a:xfrm>
            <a:off x="12672450" y="1500875"/>
            <a:ext cx="3814151" cy="7431475"/>
          </a:xfrm>
          <a:prstGeom prst="rect">
            <a:avLst/>
          </a:prstGeom>
          <a:noFill/>
          <a:ln>
            <a:noFill/>
          </a:ln>
        </p:spPr>
      </p:pic>
      <p:pic>
        <p:nvPicPr>
          <p:cNvPr id="294" name="Google Shape;294;p26"/>
          <p:cNvPicPr preferRelativeResize="0"/>
          <p:nvPr/>
        </p:nvPicPr>
        <p:blipFill rotWithShape="1">
          <a:blip r:embed="rId8">
            <a:alphaModFix/>
          </a:blip>
          <a:srcRect b="0" l="0" r="0" t="0"/>
          <a:stretch/>
        </p:blipFill>
        <p:spPr>
          <a:xfrm>
            <a:off x="10028925" y="241734"/>
            <a:ext cx="2424000" cy="4113024"/>
          </a:xfrm>
          <a:prstGeom prst="rect">
            <a:avLst/>
          </a:prstGeom>
          <a:noFill/>
          <a:ln>
            <a:noFill/>
          </a:ln>
        </p:spPr>
      </p:pic>
      <p:pic>
        <p:nvPicPr>
          <p:cNvPr id="295" name="Google Shape;295;p26"/>
          <p:cNvPicPr preferRelativeResize="0"/>
          <p:nvPr/>
        </p:nvPicPr>
        <p:blipFill rotWithShape="1">
          <a:blip r:embed="rId9">
            <a:alphaModFix/>
          </a:blip>
          <a:srcRect b="46501" l="0" r="0" t="0"/>
          <a:stretch/>
        </p:blipFill>
        <p:spPr>
          <a:xfrm>
            <a:off x="-415625" y="7517519"/>
            <a:ext cx="5072973" cy="2769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299" name="Shape 299"/>
        <p:cNvGrpSpPr/>
        <p:nvPr/>
      </p:nvGrpSpPr>
      <p:grpSpPr>
        <a:xfrm>
          <a:off x="0" y="0"/>
          <a:ext cx="0" cy="0"/>
          <a:chOff x="0" y="0"/>
          <a:chExt cx="0" cy="0"/>
        </a:xfrm>
      </p:grpSpPr>
      <p:pic>
        <p:nvPicPr>
          <p:cNvPr id="300" name="Google Shape;300;p27"/>
          <p:cNvPicPr preferRelativeResize="0"/>
          <p:nvPr/>
        </p:nvPicPr>
        <p:blipFill rotWithShape="1">
          <a:blip r:embed="rId3">
            <a:alphaModFix/>
          </a:blip>
          <a:srcRect b="0" l="0" r="0" t="0"/>
          <a:stretch/>
        </p:blipFill>
        <p:spPr>
          <a:xfrm>
            <a:off x="3767300" y="1028551"/>
            <a:ext cx="10753398" cy="8464201"/>
          </a:xfrm>
          <a:prstGeom prst="rect">
            <a:avLst/>
          </a:prstGeom>
          <a:noFill/>
          <a:ln>
            <a:noFill/>
          </a:ln>
        </p:spPr>
      </p:pic>
      <p:pic>
        <p:nvPicPr>
          <p:cNvPr id="301" name="Google Shape;301;p27"/>
          <p:cNvPicPr preferRelativeResize="0"/>
          <p:nvPr/>
        </p:nvPicPr>
        <p:blipFill rotWithShape="1">
          <a:blip r:embed="rId4">
            <a:alphaModFix/>
          </a:blip>
          <a:srcRect b="0" l="0" r="21807" t="0"/>
          <a:stretch/>
        </p:blipFill>
        <p:spPr>
          <a:xfrm>
            <a:off x="13670250" y="1220925"/>
            <a:ext cx="4617748" cy="5914327"/>
          </a:xfrm>
          <a:prstGeom prst="rect">
            <a:avLst/>
          </a:prstGeom>
          <a:noFill/>
          <a:ln>
            <a:noFill/>
          </a:ln>
        </p:spPr>
      </p:pic>
      <p:pic>
        <p:nvPicPr>
          <p:cNvPr id="302" name="Google Shape;302;p27"/>
          <p:cNvPicPr preferRelativeResize="0"/>
          <p:nvPr/>
        </p:nvPicPr>
        <p:blipFill rotWithShape="1">
          <a:blip r:embed="rId5">
            <a:alphaModFix/>
          </a:blip>
          <a:srcRect b="15280" l="2723" r="2723" t="16775"/>
          <a:stretch/>
        </p:blipFill>
        <p:spPr>
          <a:xfrm>
            <a:off x="75" y="0"/>
            <a:ext cx="18288000" cy="10287000"/>
          </a:xfrm>
          <a:prstGeom prst="rect">
            <a:avLst/>
          </a:prstGeom>
          <a:noFill/>
          <a:ln>
            <a:noFill/>
          </a:ln>
        </p:spPr>
      </p:pic>
      <p:pic>
        <p:nvPicPr>
          <p:cNvPr id="303" name="Google Shape;303;p27"/>
          <p:cNvPicPr preferRelativeResize="0"/>
          <p:nvPr/>
        </p:nvPicPr>
        <p:blipFill rotWithShape="1">
          <a:blip r:embed="rId6">
            <a:alphaModFix/>
          </a:blip>
          <a:srcRect b="0" l="0" r="0" t="0"/>
          <a:stretch/>
        </p:blipFill>
        <p:spPr>
          <a:xfrm>
            <a:off x="8004622" y="2486300"/>
            <a:ext cx="2278774" cy="290425"/>
          </a:xfrm>
          <a:prstGeom prst="rect">
            <a:avLst/>
          </a:prstGeom>
          <a:noFill/>
          <a:ln>
            <a:noFill/>
          </a:ln>
        </p:spPr>
      </p:pic>
      <p:sp>
        <p:nvSpPr>
          <p:cNvPr id="304" name="Google Shape;304;p27"/>
          <p:cNvSpPr txBox="1"/>
          <p:nvPr/>
        </p:nvSpPr>
        <p:spPr>
          <a:xfrm>
            <a:off x="5246775" y="3121028"/>
            <a:ext cx="7794600" cy="4875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After expressing remorse for his infidelity, Don Juan promises everlasting loyalty. </a:t>
            </a:r>
            <a:endParaRPr/>
          </a:p>
          <a:p>
            <a:pPr indent="0" lvl="0" marL="0" marR="0" rtl="0" algn="ctr">
              <a:lnSpc>
                <a:spcPct val="115000"/>
              </a:lnSpc>
              <a:spcBef>
                <a:spcPts val="0"/>
              </a:spcBef>
              <a:spcAft>
                <a:spcPts val="0"/>
              </a:spcAft>
              <a:buNone/>
            </a:pPr>
            <a:r>
              <a:t/>
            </a:r>
            <a:endParaRPr b="0" i="0" sz="3500" u="none" cap="none" strike="noStrike">
              <a:solidFill>
                <a:srgbClr val="000000"/>
              </a:solidFill>
              <a:latin typeface="Eczar"/>
              <a:ea typeface="Eczar"/>
              <a:cs typeface="Eczar"/>
              <a:sym typeface="Eczar"/>
            </a:endParaRPr>
          </a:p>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In the end, the kingdom of Berbania is bestowed upon Don Diego and Donya Leonora, as Don Juan and Maria Blanca rule over Reino de Los Cristales.</a:t>
            </a:r>
            <a:endParaRPr/>
          </a:p>
        </p:txBody>
      </p:sp>
      <p:pic>
        <p:nvPicPr>
          <p:cNvPr id="305" name="Google Shape;305;p27"/>
          <p:cNvPicPr preferRelativeResize="0"/>
          <p:nvPr/>
        </p:nvPicPr>
        <p:blipFill rotWithShape="1">
          <a:blip r:embed="rId7">
            <a:alphaModFix/>
          </a:blip>
          <a:srcRect b="2978" l="0" r="0" t="0"/>
          <a:stretch/>
        </p:blipFill>
        <p:spPr>
          <a:xfrm>
            <a:off x="0" y="6048500"/>
            <a:ext cx="3882174" cy="4238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D89"/>
        </a:solidFill>
      </p:bgPr>
    </p:bg>
    <p:spTree>
      <p:nvGrpSpPr>
        <p:cNvPr id="309" name="Shape 309"/>
        <p:cNvGrpSpPr/>
        <p:nvPr/>
      </p:nvGrpSpPr>
      <p:grpSpPr>
        <a:xfrm>
          <a:off x="0" y="0"/>
          <a:ext cx="0" cy="0"/>
          <a:chOff x="0" y="0"/>
          <a:chExt cx="0" cy="0"/>
        </a:xfrm>
      </p:grpSpPr>
      <p:pic>
        <p:nvPicPr>
          <p:cNvPr id="310" name="Google Shape;310;p28"/>
          <p:cNvPicPr preferRelativeResize="0"/>
          <p:nvPr/>
        </p:nvPicPr>
        <p:blipFill rotWithShape="1">
          <a:blip r:embed="rId3">
            <a:alphaModFix/>
          </a:blip>
          <a:srcRect b="1458" l="729" r="738" t="0"/>
          <a:stretch/>
        </p:blipFill>
        <p:spPr>
          <a:xfrm>
            <a:off x="25" y="-125"/>
            <a:ext cx="18288000" cy="10287000"/>
          </a:xfrm>
          <a:prstGeom prst="rect">
            <a:avLst/>
          </a:prstGeom>
          <a:noFill/>
          <a:ln>
            <a:noFill/>
          </a:ln>
        </p:spPr>
      </p:pic>
      <p:pic>
        <p:nvPicPr>
          <p:cNvPr id="311" name="Google Shape;311;p28"/>
          <p:cNvPicPr preferRelativeResize="0"/>
          <p:nvPr/>
        </p:nvPicPr>
        <p:blipFill rotWithShape="1">
          <a:blip r:embed="rId4">
            <a:alphaModFix/>
          </a:blip>
          <a:srcRect b="0" l="51009" r="0" t="67848"/>
          <a:stretch/>
        </p:blipFill>
        <p:spPr>
          <a:xfrm>
            <a:off x="0" y="0"/>
            <a:ext cx="8426425" cy="5665577"/>
          </a:xfrm>
          <a:prstGeom prst="rect">
            <a:avLst/>
          </a:prstGeom>
          <a:noFill/>
          <a:ln>
            <a:noFill/>
          </a:ln>
        </p:spPr>
      </p:pic>
      <p:pic>
        <p:nvPicPr>
          <p:cNvPr id="312" name="Google Shape;312;p28"/>
          <p:cNvPicPr preferRelativeResize="0"/>
          <p:nvPr/>
        </p:nvPicPr>
        <p:blipFill rotWithShape="1">
          <a:blip r:embed="rId5">
            <a:alphaModFix/>
          </a:blip>
          <a:srcRect b="14456" l="0" r="0" t="0"/>
          <a:stretch/>
        </p:blipFill>
        <p:spPr>
          <a:xfrm>
            <a:off x="2450350" y="188425"/>
            <a:ext cx="13387300" cy="10098574"/>
          </a:xfrm>
          <a:prstGeom prst="rect">
            <a:avLst/>
          </a:prstGeom>
          <a:noFill/>
          <a:ln>
            <a:noFill/>
          </a:ln>
        </p:spPr>
      </p:pic>
      <p:pic>
        <p:nvPicPr>
          <p:cNvPr id="313" name="Google Shape;313;p28"/>
          <p:cNvPicPr preferRelativeResize="0"/>
          <p:nvPr/>
        </p:nvPicPr>
        <p:blipFill rotWithShape="1">
          <a:blip r:embed="rId6">
            <a:alphaModFix/>
          </a:blip>
          <a:srcRect b="63957" l="0" r="0" t="0"/>
          <a:stretch/>
        </p:blipFill>
        <p:spPr>
          <a:xfrm>
            <a:off x="1909675" y="8025375"/>
            <a:ext cx="14737075" cy="2261626"/>
          </a:xfrm>
          <a:prstGeom prst="rect">
            <a:avLst/>
          </a:prstGeom>
          <a:noFill/>
          <a:ln>
            <a:noFill/>
          </a:ln>
        </p:spPr>
      </p:pic>
      <p:sp>
        <p:nvSpPr>
          <p:cNvPr id="314" name="Google Shape;314;p28"/>
          <p:cNvSpPr txBox="1"/>
          <p:nvPr/>
        </p:nvSpPr>
        <p:spPr>
          <a:xfrm>
            <a:off x="5852985" y="6291528"/>
            <a:ext cx="6582000" cy="1107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999" u="none" cap="none" strike="noStrike">
                <a:solidFill>
                  <a:srgbClr val="8F2B21"/>
                </a:solidFill>
                <a:latin typeface="Eczar Medium"/>
                <a:ea typeface="Eczar Medium"/>
                <a:cs typeface="Eczar Medium"/>
                <a:sym typeface="Eczar Medium"/>
              </a:rPr>
              <a:t>Briefly elaborate on what you want to discuss. </a:t>
            </a:r>
            <a:endParaRPr/>
          </a:p>
        </p:txBody>
      </p:sp>
      <p:sp>
        <p:nvSpPr>
          <p:cNvPr id="315" name="Google Shape;315;p28"/>
          <p:cNvSpPr txBox="1"/>
          <p:nvPr/>
        </p:nvSpPr>
        <p:spPr>
          <a:xfrm>
            <a:off x="2495878" y="2690031"/>
            <a:ext cx="13296300" cy="3601500"/>
          </a:xfrm>
          <a:prstGeom prst="rect">
            <a:avLst/>
          </a:prstGeom>
          <a:noFill/>
          <a:ln>
            <a:noFill/>
          </a:ln>
          <a:effectLst>
            <a:outerShdw rotWithShape="0" algn="bl" dir="20700000" dist="47625">
              <a:srgbClr val="100F0D">
                <a:alpha val="38000"/>
              </a:srgbClr>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lang="en-US" sz="12999">
                <a:solidFill>
                  <a:srgbClr val="41454B"/>
                </a:solidFill>
                <a:latin typeface="Cantora One"/>
                <a:ea typeface="Cantora One"/>
                <a:cs typeface="Cantora One"/>
                <a:sym typeface="Cantora One"/>
              </a:rPr>
              <a:t>Moral Lessons</a:t>
            </a:r>
            <a:endParaRPr sz="12999">
              <a:solidFill>
                <a:srgbClr val="41454B"/>
              </a:solidFill>
              <a:latin typeface="Cantora One"/>
              <a:ea typeface="Cantora One"/>
              <a:cs typeface="Cantora One"/>
              <a:sym typeface="Cantora One"/>
            </a:endParaRPr>
          </a:p>
          <a:p>
            <a:pPr indent="0" lvl="0" marL="0" marR="0" rtl="0" algn="ctr">
              <a:lnSpc>
                <a:spcPct val="90000"/>
              </a:lnSpc>
              <a:spcBef>
                <a:spcPts val="0"/>
              </a:spcBef>
              <a:spcAft>
                <a:spcPts val="0"/>
              </a:spcAft>
              <a:buNone/>
            </a:pPr>
            <a:r>
              <a:rPr lang="en-US" sz="12999">
                <a:solidFill>
                  <a:srgbClr val="41454B"/>
                </a:solidFill>
                <a:latin typeface="Cantora One"/>
                <a:ea typeface="Cantora One"/>
                <a:cs typeface="Cantora One"/>
                <a:sym typeface="Cantora One"/>
              </a:rPr>
              <a:t>of the Story</a:t>
            </a:r>
            <a:endParaRPr sz="12999">
              <a:solidFill>
                <a:srgbClr val="41454B"/>
              </a:solidFill>
              <a:latin typeface="Cantora One"/>
              <a:ea typeface="Cantora One"/>
              <a:cs typeface="Cantora One"/>
              <a:sym typeface="Cantora One"/>
            </a:endParaRPr>
          </a:p>
        </p:txBody>
      </p:sp>
      <p:pic>
        <p:nvPicPr>
          <p:cNvPr id="316" name="Google Shape;316;p28"/>
          <p:cNvPicPr preferRelativeResize="0"/>
          <p:nvPr/>
        </p:nvPicPr>
        <p:blipFill rotWithShape="1">
          <a:blip r:embed="rId7">
            <a:alphaModFix/>
          </a:blip>
          <a:srcRect b="21500" l="0" r="11308" t="0"/>
          <a:stretch/>
        </p:blipFill>
        <p:spPr>
          <a:xfrm>
            <a:off x="12511850" y="7056800"/>
            <a:ext cx="5776174" cy="3230199"/>
          </a:xfrm>
          <a:prstGeom prst="rect">
            <a:avLst/>
          </a:prstGeom>
          <a:noFill/>
          <a:ln>
            <a:noFill/>
          </a:ln>
        </p:spPr>
      </p:pic>
      <p:pic>
        <p:nvPicPr>
          <p:cNvPr id="317" name="Google Shape;317;p28"/>
          <p:cNvPicPr preferRelativeResize="0"/>
          <p:nvPr/>
        </p:nvPicPr>
        <p:blipFill rotWithShape="1">
          <a:blip r:embed="rId8">
            <a:alphaModFix/>
          </a:blip>
          <a:srcRect b="29701" l="8105" r="0" t="0"/>
          <a:stretch/>
        </p:blipFill>
        <p:spPr>
          <a:xfrm>
            <a:off x="25" y="7768900"/>
            <a:ext cx="5307976" cy="25180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3F2D"/>
        </a:solidFill>
      </p:bgPr>
    </p:bg>
    <p:spTree>
      <p:nvGrpSpPr>
        <p:cNvPr id="321" name="Shape 321"/>
        <p:cNvGrpSpPr/>
        <p:nvPr/>
      </p:nvGrpSpPr>
      <p:grpSpPr>
        <a:xfrm>
          <a:off x="0" y="0"/>
          <a:ext cx="0" cy="0"/>
          <a:chOff x="0" y="0"/>
          <a:chExt cx="0" cy="0"/>
        </a:xfrm>
      </p:grpSpPr>
      <p:pic>
        <p:nvPicPr>
          <p:cNvPr id="322" name="Google Shape;322;p29"/>
          <p:cNvPicPr preferRelativeResize="0"/>
          <p:nvPr/>
        </p:nvPicPr>
        <p:blipFill rotWithShape="1">
          <a:blip r:embed="rId3">
            <a:alphaModFix/>
          </a:blip>
          <a:srcRect b="0" l="0" r="0" t="-1636"/>
          <a:stretch/>
        </p:blipFill>
        <p:spPr>
          <a:xfrm>
            <a:off x="0" y="-168250"/>
            <a:ext cx="18395500" cy="10455249"/>
          </a:xfrm>
          <a:prstGeom prst="rect">
            <a:avLst/>
          </a:prstGeom>
          <a:noFill/>
          <a:ln>
            <a:noFill/>
          </a:ln>
        </p:spPr>
      </p:pic>
      <p:sp>
        <p:nvSpPr>
          <p:cNvPr id="323" name="Google Shape;323;p29"/>
          <p:cNvSpPr txBox="1"/>
          <p:nvPr/>
        </p:nvSpPr>
        <p:spPr>
          <a:xfrm>
            <a:off x="2747625" y="3155348"/>
            <a:ext cx="12792900" cy="445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6500" u="none" cap="none" strike="noStrike">
                <a:solidFill>
                  <a:srgbClr val="E6D1B1"/>
                </a:solidFill>
                <a:latin typeface="Cantora One"/>
                <a:ea typeface="Cantora One"/>
                <a:cs typeface="Cantora One"/>
                <a:sym typeface="Cantora One"/>
              </a:rPr>
              <a:t>Ibong Adarna, being a classic Filipino literary work, presents various moral teachings that readers can gain insights from. </a:t>
            </a:r>
            <a:endParaRPr/>
          </a:p>
        </p:txBody>
      </p:sp>
      <p:pic>
        <p:nvPicPr>
          <p:cNvPr id="324" name="Google Shape;324;p29"/>
          <p:cNvPicPr preferRelativeResize="0"/>
          <p:nvPr/>
        </p:nvPicPr>
        <p:blipFill rotWithShape="1">
          <a:blip r:embed="rId4">
            <a:alphaModFix/>
          </a:blip>
          <a:srcRect b="0" l="0" r="8750" t="12495"/>
          <a:stretch/>
        </p:blipFill>
        <p:spPr>
          <a:xfrm>
            <a:off x="13918725" y="0"/>
            <a:ext cx="4369275" cy="3787100"/>
          </a:xfrm>
          <a:prstGeom prst="rect">
            <a:avLst/>
          </a:prstGeom>
          <a:noFill/>
          <a:ln>
            <a:noFill/>
          </a:ln>
        </p:spPr>
      </p:pic>
      <p:pic>
        <p:nvPicPr>
          <p:cNvPr id="325" name="Google Shape;325;p29"/>
          <p:cNvPicPr preferRelativeResize="0"/>
          <p:nvPr/>
        </p:nvPicPr>
        <p:blipFill rotWithShape="1">
          <a:blip r:embed="rId5">
            <a:alphaModFix/>
          </a:blip>
          <a:srcRect b="0" l="0" r="0" t="0"/>
          <a:stretch/>
        </p:blipFill>
        <p:spPr>
          <a:xfrm>
            <a:off x="8064650" y="1959450"/>
            <a:ext cx="2158700" cy="1051974"/>
          </a:xfrm>
          <a:prstGeom prst="rect">
            <a:avLst/>
          </a:prstGeom>
          <a:noFill/>
          <a:ln>
            <a:noFill/>
          </a:ln>
        </p:spPr>
      </p:pic>
      <p:pic>
        <p:nvPicPr>
          <p:cNvPr id="326" name="Google Shape;326;p29"/>
          <p:cNvPicPr preferRelativeResize="0"/>
          <p:nvPr/>
        </p:nvPicPr>
        <p:blipFill rotWithShape="1">
          <a:blip r:embed="rId6">
            <a:alphaModFix/>
          </a:blip>
          <a:srcRect b="-1306" l="0" r="0" t="0"/>
          <a:stretch/>
        </p:blipFill>
        <p:spPr>
          <a:xfrm>
            <a:off x="1028700" y="6041299"/>
            <a:ext cx="2147976" cy="34097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330" name="Shape 330"/>
        <p:cNvGrpSpPr/>
        <p:nvPr/>
      </p:nvGrpSpPr>
      <p:grpSpPr>
        <a:xfrm>
          <a:off x="0" y="0"/>
          <a:ext cx="0" cy="0"/>
          <a:chOff x="0" y="0"/>
          <a:chExt cx="0" cy="0"/>
        </a:xfrm>
      </p:grpSpPr>
      <p:pic>
        <p:nvPicPr>
          <p:cNvPr id="331" name="Google Shape;331;p30"/>
          <p:cNvPicPr preferRelativeResize="0"/>
          <p:nvPr/>
        </p:nvPicPr>
        <p:blipFill rotWithShape="1">
          <a:blip r:embed="rId3">
            <a:alphaModFix/>
          </a:blip>
          <a:srcRect b="30191" l="0" r="34391" t="0"/>
          <a:stretch/>
        </p:blipFill>
        <p:spPr>
          <a:xfrm>
            <a:off x="14602550" y="7829825"/>
            <a:ext cx="3724099" cy="2457174"/>
          </a:xfrm>
          <a:prstGeom prst="rect">
            <a:avLst/>
          </a:prstGeom>
          <a:noFill/>
          <a:ln>
            <a:noFill/>
          </a:ln>
        </p:spPr>
      </p:pic>
      <p:pic>
        <p:nvPicPr>
          <p:cNvPr id="332" name="Google Shape;332;p30"/>
          <p:cNvPicPr preferRelativeResize="0"/>
          <p:nvPr/>
        </p:nvPicPr>
        <p:blipFill rotWithShape="1">
          <a:blip r:embed="rId4">
            <a:alphaModFix/>
          </a:blip>
          <a:srcRect b="34520" l="11292" r="0" t="0"/>
          <a:stretch/>
        </p:blipFill>
        <p:spPr>
          <a:xfrm>
            <a:off x="-2375" y="7561600"/>
            <a:ext cx="3817149" cy="2725400"/>
          </a:xfrm>
          <a:prstGeom prst="rect">
            <a:avLst/>
          </a:prstGeom>
          <a:noFill/>
          <a:ln>
            <a:noFill/>
          </a:ln>
        </p:spPr>
      </p:pic>
      <p:pic>
        <p:nvPicPr>
          <p:cNvPr id="333" name="Google Shape;333;p30"/>
          <p:cNvPicPr preferRelativeResize="0"/>
          <p:nvPr/>
        </p:nvPicPr>
        <p:blipFill rotWithShape="1">
          <a:blip r:embed="rId5">
            <a:alphaModFix/>
          </a:blip>
          <a:srcRect b="-240" l="0" r="0" t="0"/>
          <a:stretch/>
        </p:blipFill>
        <p:spPr>
          <a:xfrm rot="10800000">
            <a:off x="863276" y="310641"/>
            <a:ext cx="16561449" cy="9541050"/>
          </a:xfrm>
          <a:prstGeom prst="rect">
            <a:avLst/>
          </a:prstGeom>
          <a:noFill/>
          <a:ln>
            <a:noFill/>
          </a:ln>
        </p:spPr>
      </p:pic>
      <p:pic>
        <p:nvPicPr>
          <p:cNvPr id="334" name="Google Shape;334;p30"/>
          <p:cNvPicPr preferRelativeResize="0"/>
          <p:nvPr/>
        </p:nvPicPr>
        <p:blipFill rotWithShape="1">
          <a:blip r:embed="rId6">
            <a:alphaModFix/>
          </a:blip>
          <a:srcRect b="0" l="0" r="4370" t="0"/>
          <a:stretch/>
        </p:blipFill>
        <p:spPr>
          <a:xfrm rot="10800000">
            <a:off x="-20489" y="19850"/>
            <a:ext cx="18329027" cy="10247300"/>
          </a:xfrm>
          <a:prstGeom prst="rect">
            <a:avLst/>
          </a:prstGeom>
          <a:noFill/>
          <a:ln>
            <a:noFill/>
          </a:ln>
        </p:spPr>
      </p:pic>
      <p:sp>
        <p:nvSpPr>
          <p:cNvPr id="335" name="Google Shape;335;p30"/>
          <p:cNvSpPr txBox="1"/>
          <p:nvPr/>
        </p:nvSpPr>
        <p:spPr>
          <a:xfrm>
            <a:off x="3957933" y="1723991"/>
            <a:ext cx="10372200" cy="1111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500" u="none" cap="none" strike="noStrike">
                <a:solidFill>
                  <a:srgbClr val="8F2B21"/>
                </a:solidFill>
                <a:latin typeface="Cantora One"/>
                <a:ea typeface="Cantora One"/>
                <a:cs typeface="Cantora One"/>
                <a:sym typeface="Cantora One"/>
              </a:rPr>
              <a:t>Humility and Kindness</a:t>
            </a:r>
            <a:endParaRPr/>
          </a:p>
        </p:txBody>
      </p:sp>
      <p:sp>
        <p:nvSpPr>
          <p:cNvPr id="336" name="Google Shape;336;p30"/>
          <p:cNvSpPr txBox="1"/>
          <p:nvPr/>
        </p:nvSpPr>
        <p:spPr>
          <a:xfrm>
            <a:off x="4567530" y="3834724"/>
            <a:ext cx="9153000" cy="4256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Don Juan, the king’s youngest and most compassionate son, emerges as the hero. </a:t>
            </a:r>
            <a:endParaRPr/>
          </a:p>
          <a:p>
            <a:pPr indent="0" lvl="0" marL="0" marR="0" rtl="0" algn="ctr">
              <a:lnSpc>
                <a:spcPct val="115000"/>
              </a:lnSpc>
              <a:spcBef>
                <a:spcPts val="0"/>
              </a:spcBef>
              <a:spcAft>
                <a:spcPts val="0"/>
              </a:spcAft>
              <a:buNone/>
            </a:pPr>
            <a:r>
              <a:t/>
            </a:r>
            <a:endParaRPr b="0" i="0" sz="3500" u="none" cap="none" strike="noStrike">
              <a:solidFill>
                <a:srgbClr val="000000"/>
              </a:solidFill>
              <a:latin typeface="Eczar"/>
              <a:ea typeface="Eczar"/>
              <a:cs typeface="Eczar"/>
              <a:sym typeface="Eczar"/>
            </a:endParaRPr>
          </a:p>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His humility and kindness enable him to conquer obstacles and forge alliances, imparting a lesson on the importance of kindness and humility in our endeavors.</a:t>
            </a:r>
            <a:endParaRPr/>
          </a:p>
        </p:txBody>
      </p:sp>
      <p:pic>
        <p:nvPicPr>
          <p:cNvPr id="337" name="Google Shape;337;p30"/>
          <p:cNvPicPr preferRelativeResize="0"/>
          <p:nvPr/>
        </p:nvPicPr>
        <p:blipFill rotWithShape="1">
          <a:blip r:embed="rId7">
            <a:alphaModFix/>
          </a:blip>
          <a:srcRect b="0" l="0" r="0" t="0"/>
          <a:stretch/>
        </p:blipFill>
        <p:spPr>
          <a:xfrm>
            <a:off x="8004599" y="3136481"/>
            <a:ext cx="2278723" cy="290425"/>
          </a:xfrm>
          <a:prstGeom prst="rect">
            <a:avLst/>
          </a:prstGeom>
          <a:noFill/>
          <a:ln>
            <a:noFill/>
          </a:ln>
        </p:spPr>
      </p:pic>
      <p:pic>
        <p:nvPicPr>
          <p:cNvPr id="338" name="Google Shape;338;p30"/>
          <p:cNvPicPr preferRelativeResize="0"/>
          <p:nvPr/>
        </p:nvPicPr>
        <p:blipFill rotWithShape="1">
          <a:blip r:embed="rId8">
            <a:alphaModFix/>
          </a:blip>
          <a:srcRect b="0" l="0" r="42515" t="26106"/>
          <a:stretch/>
        </p:blipFill>
        <p:spPr>
          <a:xfrm>
            <a:off x="15807850" y="0"/>
            <a:ext cx="2518798" cy="36434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342" name="Shape 342"/>
        <p:cNvGrpSpPr/>
        <p:nvPr/>
      </p:nvGrpSpPr>
      <p:grpSpPr>
        <a:xfrm>
          <a:off x="0" y="0"/>
          <a:ext cx="0" cy="0"/>
          <a:chOff x="0" y="0"/>
          <a:chExt cx="0" cy="0"/>
        </a:xfrm>
      </p:grpSpPr>
      <p:pic>
        <p:nvPicPr>
          <p:cNvPr id="343" name="Google Shape;343;p31"/>
          <p:cNvPicPr preferRelativeResize="0"/>
          <p:nvPr/>
        </p:nvPicPr>
        <p:blipFill rotWithShape="1">
          <a:blip r:embed="rId3">
            <a:alphaModFix/>
          </a:blip>
          <a:srcRect b="30191" l="0" r="34391" t="0"/>
          <a:stretch/>
        </p:blipFill>
        <p:spPr>
          <a:xfrm>
            <a:off x="14602550" y="7829825"/>
            <a:ext cx="3724099" cy="2457174"/>
          </a:xfrm>
          <a:prstGeom prst="rect">
            <a:avLst/>
          </a:prstGeom>
          <a:noFill/>
          <a:ln>
            <a:noFill/>
          </a:ln>
        </p:spPr>
      </p:pic>
      <p:pic>
        <p:nvPicPr>
          <p:cNvPr id="344" name="Google Shape;344;p31"/>
          <p:cNvPicPr preferRelativeResize="0"/>
          <p:nvPr/>
        </p:nvPicPr>
        <p:blipFill rotWithShape="1">
          <a:blip r:embed="rId4">
            <a:alphaModFix/>
          </a:blip>
          <a:srcRect b="34520" l="11292" r="0" t="0"/>
          <a:stretch/>
        </p:blipFill>
        <p:spPr>
          <a:xfrm>
            <a:off x="-2375" y="7561600"/>
            <a:ext cx="3817149" cy="2725400"/>
          </a:xfrm>
          <a:prstGeom prst="rect">
            <a:avLst/>
          </a:prstGeom>
          <a:noFill/>
          <a:ln>
            <a:noFill/>
          </a:ln>
        </p:spPr>
      </p:pic>
      <p:pic>
        <p:nvPicPr>
          <p:cNvPr id="345" name="Google Shape;345;p31"/>
          <p:cNvPicPr preferRelativeResize="0"/>
          <p:nvPr/>
        </p:nvPicPr>
        <p:blipFill rotWithShape="1">
          <a:blip r:embed="rId5">
            <a:alphaModFix/>
          </a:blip>
          <a:srcRect b="-240" l="0" r="0" t="0"/>
          <a:stretch/>
        </p:blipFill>
        <p:spPr>
          <a:xfrm rot="10800000">
            <a:off x="863276" y="310641"/>
            <a:ext cx="16561449" cy="9541050"/>
          </a:xfrm>
          <a:prstGeom prst="rect">
            <a:avLst/>
          </a:prstGeom>
          <a:noFill/>
          <a:ln>
            <a:noFill/>
          </a:ln>
        </p:spPr>
      </p:pic>
      <p:pic>
        <p:nvPicPr>
          <p:cNvPr id="346" name="Google Shape;346;p31"/>
          <p:cNvPicPr preferRelativeResize="0"/>
          <p:nvPr/>
        </p:nvPicPr>
        <p:blipFill rotWithShape="1">
          <a:blip r:embed="rId6">
            <a:alphaModFix/>
          </a:blip>
          <a:srcRect b="0" l="0" r="4370" t="0"/>
          <a:stretch/>
        </p:blipFill>
        <p:spPr>
          <a:xfrm rot="10800000">
            <a:off x="-20489" y="19850"/>
            <a:ext cx="18329027" cy="10247300"/>
          </a:xfrm>
          <a:prstGeom prst="rect">
            <a:avLst/>
          </a:prstGeom>
          <a:noFill/>
          <a:ln>
            <a:noFill/>
          </a:ln>
        </p:spPr>
      </p:pic>
      <p:pic>
        <p:nvPicPr>
          <p:cNvPr id="347" name="Google Shape;347;p31"/>
          <p:cNvPicPr preferRelativeResize="0"/>
          <p:nvPr/>
        </p:nvPicPr>
        <p:blipFill rotWithShape="1">
          <a:blip r:embed="rId7">
            <a:alphaModFix/>
          </a:blip>
          <a:srcRect b="0" l="0" r="42515" t="26106"/>
          <a:stretch/>
        </p:blipFill>
        <p:spPr>
          <a:xfrm>
            <a:off x="15807850" y="0"/>
            <a:ext cx="2518798" cy="3643448"/>
          </a:xfrm>
          <a:prstGeom prst="rect">
            <a:avLst/>
          </a:prstGeom>
          <a:noFill/>
          <a:ln>
            <a:noFill/>
          </a:ln>
        </p:spPr>
      </p:pic>
      <p:pic>
        <p:nvPicPr>
          <p:cNvPr id="348" name="Google Shape;348;p31"/>
          <p:cNvPicPr preferRelativeResize="0"/>
          <p:nvPr/>
        </p:nvPicPr>
        <p:blipFill rotWithShape="1">
          <a:blip r:embed="rId8">
            <a:alphaModFix/>
          </a:blip>
          <a:srcRect b="0" l="0" r="0" t="0"/>
          <a:stretch/>
        </p:blipFill>
        <p:spPr>
          <a:xfrm>
            <a:off x="8004599" y="3136481"/>
            <a:ext cx="2278723" cy="290425"/>
          </a:xfrm>
          <a:prstGeom prst="rect">
            <a:avLst/>
          </a:prstGeom>
          <a:noFill/>
          <a:ln>
            <a:noFill/>
          </a:ln>
        </p:spPr>
      </p:pic>
      <p:sp>
        <p:nvSpPr>
          <p:cNvPr id="349" name="Google Shape;349;p31"/>
          <p:cNvSpPr txBox="1"/>
          <p:nvPr/>
        </p:nvSpPr>
        <p:spPr>
          <a:xfrm>
            <a:off x="3957933" y="1711946"/>
            <a:ext cx="10372200" cy="1000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500" u="none" cap="none" strike="noStrike">
                <a:solidFill>
                  <a:srgbClr val="8F2B21"/>
                </a:solidFill>
                <a:latin typeface="Cantora One"/>
                <a:ea typeface="Cantora One"/>
                <a:cs typeface="Cantora One"/>
                <a:sym typeface="Cantora One"/>
              </a:rPr>
              <a:t>Effects of Betrayal</a:t>
            </a:r>
            <a:endParaRPr/>
          </a:p>
        </p:txBody>
      </p:sp>
      <p:sp>
        <p:nvSpPr>
          <p:cNvPr id="350" name="Google Shape;350;p31"/>
          <p:cNvSpPr txBox="1"/>
          <p:nvPr/>
        </p:nvSpPr>
        <p:spPr>
          <a:xfrm>
            <a:off x="4567530" y="3826935"/>
            <a:ext cx="9153000" cy="4256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The betrayal of Don Juan by his brothers, Don Pedro and Don Diego, illustrates the harmful consequences of envy and deceit. </a:t>
            </a:r>
            <a:endParaRPr/>
          </a:p>
          <a:p>
            <a:pPr indent="0" lvl="0" marL="0" marR="0" rtl="0" algn="ctr">
              <a:lnSpc>
                <a:spcPct val="115000"/>
              </a:lnSpc>
              <a:spcBef>
                <a:spcPts val="0"/>
              </a:spcBef>
              <a:spcAft>
                <a:spcPts val="0"/>
              </a:spcAft>
              <a:buNone/>
            </a:pPr>
            <a:r>
              <a:t/>
            </a:r>
            <a:endParaRPr b="0" i="0" sz="3500" u="none" cap="none" strike="noStrike">
              <a:solidFill>
                <a:srgbClr val="000000"/>
              </a:solidFill>
              <a:latin typeface="Eczar"/>
              <a:ea typeface="Eczar"/>
              <a:cs typeface="Eczar"/>
              <a:sym typeface="Eczar"/>
            </a:endParaRPr>
          </a:p>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Their deceitful actions result in turmoil and sadness, highlighting that betrayal inevitably yields negative consequences.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354" name="Shape 354"/>
        <p:cNvGrpSpPr/>
        <p:nvPr/>
      </p:nvGrpSpPr>
      <p:grpSpPr>
        <a:xfrm>
          <a:off x="0" y="0"/>
          <a:ext cx="0" cy="0"/>
          <a:chOff x="0" y="0"/>
          <a:chExt cx="0" cy="0"/>
        </a:xfrm>
      </p:grpSpPr>
      <p:pic>
        <p:nvPicPr>
          <p:cNvPr id="355" name="Google Shape;355;p32"/>
          <p:cNvPicPr preferRelativeResize="0"/>
          <p:nvPr/>
        </p:nvPicPr>
        <p:blipFill rotWithShape="1">
          <a:blip r:embed="rId3">
            <a:alphaModFix/>
          </a:blip>
          <a:srcRect b="20899" l="2971" r="2981" t="14417"/>
          <a:stretch/>
        </p:blipFill>
        <p:spPr>
          <a:xfrm>
            <a:off x="0" y="0"/>
            <a:ext cx="18288000" cy="10287000"/>
          </a:xfrm>
          <a:prstGeom prst="rect">
            <a:avLst/>
          </a:prstGeom>
          <a:noFill/>
          <a:ln>
            <a:noFill/>
          </a:ln>
        </p:spPr>
      </p:pic>
      <p:pic>
        <p:nvPicPr>
          <p:cNvPr id="356" name="Google Shape;356;p32"/>
          <p:cNvPicPr preferRelativeResize="0"/>
          <p:nvPr/>
        </p:nvPicPr>
        <p:blipFill rotWithShape="1">
          <a:blip r:embed="rId4">
            <a:alphaModFix/>
          </a:blip>
          <a:srcRect b="22821" l="0" r="19491" t="0"/>
          <a:stretch/>
        </p:blipFill>
        <p:spPr>
          <a:xfrm>
            <a:off x="12921975" y="7036750"/>
            <a:ext cx="5366026" cy="3250250"/>
          </a:xfrm>
          <a:prstGeom prst="rect">
            <a:avLst/>
          </a:prstGeom>
          <a:noFill/>
          <a:ln>
            <a:noFill/>
          </a:ln>
        </p:spPr>
      </p:pic>
      <p:pic>
        <p:nvPicPr>
          <p:cNvPr id="357" name="Google Shape;357;p32"/>
          <p:cNvPicPr preferRelativeResize="0"/>
          <p:nvPr/>
        </p:nvPicPr>
        <p:blipFill rotWithShape="1">
          <a:blip r:embed="rId5">
            <a:alphaModFix/>
          </a:blip>
          <a:srcRect b="0" l="0" r="4370" t="0"/>
          <a:stretch/>
        </p:blipFill>
        <p:spPr>
          <a:xfrm rot="10800000">
            <a:off x="-20489" y="19850"/>
            <a:ext cx="18329027" cy="10247300"/>
          </a:xfrm>
          <a:prstGeom prst="rect">
            <a:avLst/>
          </a:prstGeom>
          <a:noFill/>
          <a:ln>
            <a:noFill/>
          </a:ln>
        </p:spPr>
      </p:pic>
      <p:sp>
        <p:nvSpPr>
          <p:cNvPr id="358" name="Google Shape;358;p32"/>
          <p:cNvSpPr txBox="1"/>
          <p:nvPr/>
        </p:nvSpPr>
        <p:spPr>
          <a:xfrm>
            <a:off x="2136466" y="1276615"/>
            <a:ext cx="6467885" cy="1111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6500" u="none" cap="none" strike="noStrike">
                <a:solidFill>
                  <a:srgbClr val="8F2B21"/>
                </a:solidFill>
                <a:latin typeface="Cantora One"/>
                <a:ea typeface="Cantora One"/>
                <a:cs typeface="Cantora One"/>
                <a:sym typeface="Cantora One"/>
              </a:rPr>
              <a:t>Forgiveness</a:t>
            </a:r>
            <a:endParaRPr/>
          </a:p>
        </p:txBody>
      </p:sp>
      <p:sp>
        <p:nvSpPr>
          <p:cNvPr id="359" name="Google Shape;359;p32"/>
          <p:cNvSpPr txBox="1"/>
          <p:nvPr/>
        </p:nvSpPr>
        <p:spPr>
          <a:xfrm>
            <a:off x="7524993" y="1540325"/>
            <a:ext cx="8310600" cy="3636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Even after being betrayed by his brothers, Don Juan chooses to forgive them and saves them multiple times. </a:t>
            </a:r>
            <a:endParaRPr/>
          </a:p>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This demonstrates the significant role and strength of forgiveness in repairing relationships and maintaining harmony.</a:t>
            </a:r>
            <a:endParaRPr/>
          </a:p>
        </p:txBody>
      </p:sp>
      <p:sp>
        <p:nvSpPr>
          <p:cNvPr id="360" name="Google Shape;360;p32"/>
          <p:cNvSpPr txBox="1"/>
          <p:nvPr/>
        </p:nvSpPr>
        <p:spPr>
          <a:xfrm>
            <a:off x="1997858" y="5871210"/>
            <a:ext cx="5527200" cy="35517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6500" u="none" cap="none" strike="noStrike">
                <a:solidFill>
                  <a:srgbClr val="8F2B21"/>
                </a:solidFill>
                <a:latin typeface="Cantora One"/>
                <a:ea typeface="Cantora One"/>
                <a:cs typeface="Cantora One"/>
                <a:sym typeface="Cantora One"/>
              </a:rPr>
              <a:t>Consequences of Greed </a:t>
            </a:r>
            <a:endParaRPr/>
          </a:p>
          <a:p>
            <a:pPr indent="0" lvl="0" marL="0" marR="0" rtl="0" algn="l">
              <a:lnSpc>
                <a:spcPct val="85000"/>
              </a:lnSpc>
              <a:spcBef>
                <a:spcPts val="0"/>
              </a:spcBef>
              <a:spcAft>
                <a:spcPts val="0"/>
              </a:spcAft>
              <a:buNone/>
            </a:pPr>
            <a:r>
              <a:rPr b="0" i="0" lang="en-US" sz="6500" u="none" cap="none" strike="noStrike">
                <a:solidFill>
                  <a:srgbClr val="8F2B21"/>
                </a:solidFill>
                <a:latin typeface="Cantora One"/>
                <a:ea typeface="Cantora One"/>
                <a:cs typeface="Cantora One"/>
                <a:sym typeface="Cantora One"/>
              </a:rPr>
              <a:t>and Envy</a:t>
            </a:r>
            <a:endParaRPr/>
          </a:p>
          <a:p>
            <a:pPr indent="0" lvl="0" marL="0" marR="0" rtl="0" algn="l">
              <a:lnSpc>
                <a:spcPct val="102000"/>
              </a:lnSpc>
              <a:spcBef>
                <a:spcPts val="0"/>
              </a:spcBef>
              <a:spcAft>
                <a:spcPts val="0"/>
              </a:spcAft>
              <a:buNone/>
            </a:pPr>
            <a:r>
              <a:t/>
            </a:r>
            <a:endParaRPr b="0" i="0" sz="6500" u="none" cap="none" strike="noStrike">
              <a:solidFill>
                <a:srgbClr val="8F2B21"/>
              </a:solidFill>
              <a:latin typeface="Cantora One"/>
              <a:ea typeface="Cantora One"/>
              <a:cs typeface="Cantora One"/>
              <a:sym typeface="Cantora One"/>
            </a:endParaRPr>
          </a:p>
        </p:txBody>
      </p:sp>
      <p:sp>
        <p:nvSpPr>
          <p:cNvPr id="361" name="Google Shape;361;p32"/>
          <p:cNvSpPr txBox="1"/>
          <p:nvPr/>
        </p:nvSpPr>
        <p:spPr>
          <a:xfrm>
            <a:off x="7524993" y="5991060"/>
            <a:ext cx="7623300" cy="2397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King Salermo’s greed and attempt to trick Don Juan result in losing his daughter. This teaches us that greed and envy can lead to consequences.</a:t>
            </a:r>
            <a:endParaRPr/>
          </a:p>
        </p:txBody>
      </p:sp>
      <p:sp>
        <p:nvSpPr>
          <p:cNvPr id="362" name="Google Shape;362;p32"/>
          <p:cNvSpPr/>
          <p:nvPr/>
        </p:nvSpPr>
        <p:spPr>
          <a:xfrm rot="-5400000">
            <a:off x="2993673" y="7664023"/>
            <a:ext cx="290446" cy="2282077"/>
          </a:xfrm>
          <a:custGeom>
            <a:rect b="b" l="l" r="r" t="t"/>
            <a:pathLst>
              <a:path extrusionOk="0" h="2282077" w="290446">
                <a:moveTo>
                  <a:pt x="0" y="0"/>
                </a:moveTo>
                <a:lnTo>
                  <a:pt x="290446" y="0"/>
                </a:lnTo>
                <a:lnTo>
                  <a:pt x="290446" y="2282077"/>
                </a:lnTo>
                <a:lnTo>
                  <a:pt x="0" y="2282077"/>
                </a:lnTo>
                <a:lnTo>
                  <a:pt x="0" y="0"/>
                </a:lnTo>
                <a:close/>
              </a:path>
            </a:pathLst>
          </a:custGeom>
          <a:blipFill rotWithShape="1">
            <a:blip r:embed="rId6">
              <a:alphaModFix/>
            </a:blip>
            <a:stretch>
              <a:fillRect b="0" l="0" r="0" t="0"/>
            </a:stretch>
          </a:blipFill>
          <a:ln>
            <a:noFill/>
          </a:ln>
        </p:spPr>
      </p:sp>
      <p:pic>
        <p:nvPicPr>
          <p:cNvPr id="363" name="Google Shape;363;p32"/>
          <p:cNvPicPr preferRelativeResize="0"/>
          <p:nvPr/>
        </p:nvPicPr>
        <p:blipFill rotWithShape="1">
          <a:blip r:embed="rId7">
            <a:alphaModFix/>
          </a:blip>
          <a:srcRect b="0" l="0" r="-150" t="0"/>
          <a:stretch/>
        </p:blipFill>
        <p:spPr>
          <a:xfrm>
            <a:off x="2138099" y="2711550"/>
            <a:ext cx="2282076" cy="290425"/>
          </a:xfrm>
          <a:prstGeom prst="rect">
            <a:avLst/>
          </a:prstGeom>
          <a:noFill/>
          <a:ln>
            <a:noFill/>
          </a:ln>
        </p:spPr>
      </p:pic>
      <p:pic>
        <p:nvPicPr>
          <p:cNvPr id="364" name="Google Shape;364;p32"/>
          <p:cNvPicPr preferRelativeResize="0"/>
          <p:nvPr/>
        </p:nvPicPr>
        <p:blipFill rotWithShape="1">
          <a:blip r:embed="rId8">
            <a:alphaModFix/>
          </a:blip>
          <a:srcRect b="0" l="3044" r="0" t="57392"/>
          <a:stretch/>
        </p:blipFill>
        <p:spPr>
          <a:xfrm>
            <a:off x="0" y="0"/>
            <a:ext cx="4125426" cy="19856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D89"/>
        </a:solidFill>
      </p:bgPr>
    </p:bg>
    <p:spTree>
      <p:nvGrpSpPr>
        <p:cNvPr id="368" name="Shape 368"/>
        <p:cNvGrpSpPr/>
        <p:nvPr/>
      </p:nvGrpSpPr>
      <p:grpSpPr>
        <a:xfrm>
          <a:off x="0" y="0"/>
          <a:ext cx="0" cy="0"/>
          <a:chOff x="0" y="0"/>
          <a:chExt cx="0" cy="0"/>
        </a:xfrm>
      </p:grpSpPr>
      <p:pic>
        <p:nvPicPr>
          <p:cNvPr id="369" name="Google Shape;369;p33"/>
          <p:cNvPicPr preferRelativeResize="0"/>
          <p:nvPr/>
        </p:nvPicPr>
        <p:blipFill rotWithShape="1">
          <a:blip r:embed="rId3">
            <a:alphaModFix/>
          </a:blip>
          <a:srcRect b="1458" l="729" r="738" t="0"/>
          <a:stretch/>
        </p:blipFill>
        <p:spPr>
          <a:xfrm>
            <a:off x="25" y="-125"/>
            <a:ext cx="18288000" cy="10287000"/>
          </a:xfrm>
          <a:prstGeom prst="rect">
            <a:avLst/>
          </a:prstGeom>
          <a:noFill/>
          <a:ln>
            <a:noFill/>
          </a:ln>
        </p:spPr>
      </p:pic>
      <p:pic>
        <p:nvPicPr>
          <p:cNvPr id="370" name="Google Shape;370;p33"/>
          <p:cNvPicPr preferRelativeResize="0"/>
          <p:nvPr/>
        </p:nvPicPr>
        <p:blipFill rotWithShape="1">
          <a:blip r:embed="rId4">
            <a:alphaModFix/>
          </a:blip>
          <a:srcRect b="14456" l="0" r="0" t="0"/>
          <a:stretch/>
        </p:blipFill>
        <p:spPr>
          <a:xfrm>
            <a:off x="2450350" y="188425"/>
            <a:ext cx="13387300" cy="10098574"/>
          </a:xfrm>
          <a:prstGeom prst="rect">
            <a:avLst/>
          </a:prstGeom>
          <a:noFill/>
          <a:ln>
            <a:noFill/>
          </a:ln>
        </p:spPr>
      </p:pic>
      <p:sp>
        <p:nvSpPr>
          <p:cNvPr id="371" name="Google Shape;371;p33"/>
          <p:cNvSpPr txBox="1"/>
          <p:nvPr/>
        </p:nvSpPr>
        <p:spPr>
          <a:xfrm>
            <a:off x="5852985" y="4986098"/>
            <a:ext cx="6582000" cy="1107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999" u="none" cap="none" strike="noStrike">
                <a:solidFill>
                  <a:srgbClr val="8F2B21"/>
                </a:solidFill>
                <a:latin typeface="Eczar Medium"/>
                <a:ea typeface="Eczar Medium"/>
                <a:cs typeface="Eczar Medium"/>
                <a:sym typeface="Eczar Medium"/>
              </a:rPr>
              <a:t>Briefly elaborate on what you want to discuss. </a:t>
            </a:r>
            <a:endParaRPr/>
          </a:p>
        </p:txBody>
      </p:sp>
      <p:sp>
        <p:nvSpPr>
          <p:cNvPr id="372" name="Google Shape;372;p33"/>
          <p:cNvSpPr txBox="1"/>
          <p:nvPr/>
        </p:nvSpPr>
        <p:spPr>
          <a:xfrm>
            <a:off x="2495878" y="3005981"/>
            <a:ext cx="13296300" cy="1800900"/>
          </a:xfrm>
          <a:prstGeom prst="rect">
            <a:avLst/>
          </a:prstGeom>
          <a:noFill/>
          <a:ln>
            <a:noFill/>
          </a:ln>
          <a:effectLst>
            <a:outerShdw rotWithShape="0" algn="bl" dir="20700000" dist="47625">
              <a:srgbClr val="100F0D">
                <a:alpha val="38000"/>
              </a:srgbClr>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lang="en-US" sz="12999">
                <a:solidFill>
                  <a:srgbClr val="41454B"/>
                </a:solidFill>
                <a:latin typeface="Cantora One"/>
                <a:ea typeface="Cantora One"/>
                <a:cs typeface="Cantora One"/>
                <a:sym typeface="Cantora One"/>
              </a:rPr>
              <a:t>Conclusion</a:t>
            </a:r>
            <a:endParaRPr sz="12999">
              <a:solidFill>
                <a:srgbClr val="41454B"/>
              </a:solidFill>
              <a:latin typeface="Cantora One"/>
              <a:ea typeface="Cantora One"/>
              <a:cs typeface="Cantora One"/>
              <a:sym typeface="Cantora One"/>
            </a:endParaRPr>
          </a:p>
        </p:txBody>
      </p:sp>
      <p:pic>
        <p:nvPicPr>
          <p:cNvPr id="373" name="Google Shape;373;p33"/>
          <p:cNvPicPr preferRelativeResize="0"/>
          <p:nvPr/>
        </p:nvPicPr>
        <p:blipFill rotWithShape="1">
          <a:blip r:embed="rId5">
            <a:alphaModFix/>
          </a:blip>
          <a:srcRect b="0" l="0" r="27714" t="72672"/>
          <a:stretch/>
        </p:blipFill>
        <p:spPr>
          <a:xfrm>
            <a:off x="7054025" y="-125"/>
            <a:ext cx="11233975" cy="4351227"/>
          </a:xfrm>
          <a:prstGeom prst="rect">
            <a:avLst/>
          </a:prstGeom>
          <a:noFill/>
          <a:ln>
            <a:noFill/>
          </a:ln>
        </p:spPr>
      </p:pic>
      <p:pic>
        <p:nvPicPr>
          <p:cNvPr id="374" name="Google Shape;374;p33"/>
          <p:cNvPicPr preferRelativeResize="0"/>
          <p:nvPr/>
        </p:nvPicPr>
        <p:blipFill rotWithShape="1">
          <a:blip r:embed="rId6">
            <a:alphaModFix/>
          </a:blip>
          <a:srcRect b="63535" l="0" r="0" t="0"/>
          <a:stretch/>
        </p:blipFill>
        <p:spPr>
          <a:xfrm>
            <a:off x="1829425" y="7951061"/>
            <a:ext cx="15028173" cy="2335938"/>
          </a:xfrm>
          <a:prstGeom prst="rect">
            <a:avLst/>
          </a:prstGeom>
          <a:noFill/>
          <a:ln>
            <a:noFill/>
          </a:ln>
        </p:spPr>
      </p:pic>
      <p:pic>
        <p:nvPicPr>
          <p:cNvPr id="375" name="Google Shape;375;p33"/>
          <p:cNvPicPr preferRelativeResize="0"/>
          <p:nvPr/>
        </p:nvPicPr>
        <p:blipFill rotWithShape="1">
          <a:blip r:embed="rId7">
            <a:alphaModFix/>
          </a:blip>
          <a:srcRect b="45536" l="0" r="20089" t="0"/>
          <a:stretch/>
        </p:blipFill>
        <p:spPr>
          <a:xfrm>
            <a:off x="11911400" y="8135175"/>
            <a:ext cx="6376627" cy="2151700"/>
          </a:xfrm>
          <a:prstGeom prst="rect">
            <a:avLst/>
          </a:prstGeom>
          <a:noFill/>
          <a:ln>
            <a:noFill/>
          </a:ln>
        </p:spPr>
      </p:pic>
      <p:pic>
        <p:nvPicPr>
          <p:cNvPr id="376" name="Google Shape;376;p33"/>
          <p:cNvPicPr preferRelativeResize="0"/>
          <p:nvPr/>
        </p:nvPicPr>
        <p:blipFill rotWithShape="1">
          <a:blip r:embed="rId8">
            <a:alphaModFix/>
          </a:blip>
          <a:srcRect b="11253" l="4997" r="0" t="0"/>
          <a:stretch/>
        </p:blipFill>
        <p:spPr>
          <a:xfrm>
            <a:off x="0" y="7612075"/>
            <a:ext cx="6626248" cy="2674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7749"/>
        </a:solidFill>
      </p:bgPr>
    </p:bg>
    <p:spTree>
      <p:nvGrpSpPr>
        <p:cNvPr id="380" name="Shape 380"/>
        <p:cNvGrpSpPr/>
        <p:nvPr/>
      </p:nvGrpSpPr>
      <p:grpSpPr>
        <a:xfrm>
          <a:off x="0" y="0"/>
          <a:ext cx="0" cy="0"/>
          <a:chOff x="0" y="0"/>
          <a:chExt cx="0" cy="0"/>
        </a:xfrm>
      </p:grpSpPr>
      <p:pic>
        <p:nvPicPr>
          <p:cNvPr id="381" name="Google Shape;381;p34"/>
          <p:cNvPicPr preferRelativeResize="0"/>
          <p:nvPr/>
        </p:nvPicPr>
        <p:blipFill rotWithShape="1">
          <a:blip r:embed="rId3">
            <a:alphaModFix/>
          </a:blip>
          <a:srcRect b="15280" l="2723" r="2723" t="16775"/>
          <a:stretch/>
        </p:blipFill>
        <p:spPr>
          <a:xfrm>
            <a:off x="0" y="0"/>
            <a:ext cx="18288000" cy="10287000"/>
          </a:xfrm>
          <a:prstGeom prst="rect">
            <a:avLst/>
          </a:prstGeom>
          <a:noFill/>
          <a:ln>
            <a:noFill/>
          </a:ln>
        </p:spPr>
      </p:pic>
      <p:sp>
        <p:nvSpPr>
          <p:cNvPr id="382" name="Google Shape;382;p34"/>
          <p:cNvSpPr txBox="1"/>
          <p:nvPr/>
        </p:nvSpPr>
        <p:spPr>
          <a:xfrm>
            <a:off x="6684876" y="2347712"/>
            <a:ext cx="10612800" cy="301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FFF8EA"/>
                </a:solidFill>
                <a:latin typeface="Eczar"/>
                <a:ea typeface="Eczar"/>
                <a:cs typeface="Eczar"/>
                <a:sym typeface="Eczar"/>
              </a:rPr>
              <a:t>This brief overview of Ibong Adarna offers a peek into a world filled with magic, adventure, love, betrayal, and forgiveness. This timeless tale not only entertains but also imparts valuable life lessons on humility, loyalty, and the transformative power of forgiveness.</a:t>
            </a:r>
            <a:endParaRPr/>
          </a:p>
        </p:txBody>
      </p:sp>
      <p:sp>
        <p:nvSpPr>
          <p:cNvPr id="383" name="Google Shape;383;p34"/>
          <p:cNvSpPr txBox="1"/>
          <p:nvPr/>
        </p:nvSpPr>
        <p:spPr>
          <a:xfrm>
            <a:off x="7346213" y="1468371"/>
            <a:ext cx="5225689" cy="67945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FFF8EA"/>
                </a:solidFill>
                <a:latin typeface="Eczar Medium"/>
                <a:ea typeface="Eczar Medium"/>
                <a:cs typeface="Eczar Medium"/>
                <a:sym typeface="Eczar Medium"/>
              </a:rPr>
              <a:t>Add main point here</a:t>
            </a:r>
            <a:endParaRPr/>
          </a:p>
        </p:txBody>
      </p:sp>
      <p:sp>
        <p:nvSpPr>
          <p:cNvPr id="384" name="Google Shape;384;p34"/>
          <p:cNvSpPr txBox="1"/>
          <p:nvPr/>
        </p:nvSpPr>
        <p:spPr>
          <a:xfrm>
            <a:off x="6684876" y="6907280"/>
            <a:ext cx="10451400" cy="177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FFF8EA"/>
                </a:solidFill>
                <a:latin typeface="Eczar"/>
                <a:ea typeface="Eczar"/>
                <a:cs typeface="Eczar"/>
                <a:sym typeface="Eczar"/>
              </a:rPr>
              <a:t>Lorem ipsum dolor sit amet, consectetur adipiscing elit. Etiam convallis diam id erat sollicitudin semper. Sed sit amet volutpat urna, vel vulputate ipsum.</a:t>
            </a:r>
            <a:endParaRPr/>
          </a:p>
        </p:txBody>
      </p:sp>
      <p:sp>
        <p:nvSpPr>
          <p:cNvPr id="385" name="Google Shape;385;p34"/>
          <p:cNvSpPr txBox="1"/>
          <p:nvPr/>
        </p:nvSpPr>
        <p:spPr>
          <a:xfrm>
            <a:off x="7346213" y="6027804"/>
            <a:ext cx="4833018" cy="67945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None/>
            </a:pPr>
            <a:r>
              <a:rPr b="0" i="0" lang="en-US" sz="3999" u="none" cap="none" strike="noStrike">
                <a:solidFill>
                  <a:srgbClr val="FFF8EA"/>
                </a:solidFill>
                <a:latin typeface="Eczar Medium"/>
                <a:ea typeface="Eczar Medium"/>
                <a:cs typeface="Eczar Medium"/>
                <a:sym typeface="Eczar Medium"/>
              </a:rPr>
              <a:t>Add main point here</a:t>
            </a:r>
            <a:endParaRPr/>
          </a:p>
        </p:txBody>
      </p:sp>
      <p:sp>
        <p:nvSpPr>
          <p:cNvPr id="386" name="Google Shape;386;p34"/>
          <p:cNvSpPr txBox="1"/>
          <p:nvPr/>
        </p:nvSpPr>
        <p:spPr>
          <a:xfrm>
            <a:off x="1028700" y="2718448"/>
            <a:ext cx="3710700" cy="26163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9999" u="none" cap="none" strike="noStrike">
                <a:solidFill>
                  <a:srgbClr val="FFF8EA"/>
                </a:solidFill>
                <a:latin typeface="Cantora One"/>
                <a:ea typeface="Cantora One"/>
                <a:cs typeface="Cantora One"/>
                <a:sym typeface="Cantora One"/>
              </a:rPr>
              <a:t>Let’s Recap!</a:t>
            </a:r>
            <a:endParaRPr/>
          </a:p>
        </p:txBody>
      </p:sp>
      <p:grpSp>
        <p:nvGrpSpPr>
          <p:cNvPr id="387" name="Google Shape;387;p34"/>
          <p:cNvGrpSpPr/>
          <p:nvPr/>
        </p:nvGrpSpPr>
        <p:grpSpPr>
          <a:xfrm>
            <a:off x="6684876" y="1672218"/>
            <a:ext cx="347955" cy="347955"/>
            <a:chOff x="0" y="0"/>
            <a:chExt cx="812800" cy="812800"/>
          </a:xfrm>
        </p:grpSpPr>
        <p:sp>
          <p:nvSpPr>
            <p:cNvPr id="388" name="Google Shape;38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4"/>
            <p:cNvSpPr txBox="1"/>
            <p:nvPr/>
          </p:nvSpPr>
          <p:spPr>
            <a:xfrm>
              <a:off x="76200" y="38100"/>
              <a:ext cx="660400" cy="698500"/>
            </a:xfrm>
            <a:prstGeom prst="rect">
              <a:avLst/>
            </a:prstGeom>
            <a:noFill/>
            <a:ln>
              <a:noFill/>
            </a:ln>
          </p:spPr>
          <p:txBody>
            <a:bodyPr anchorCtr="0" anchor="ctr" bIns="26875" lIns="26875" spcFirstLastPara="1" rIns="26875" wrap="square" tIns="268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34"/>
          <p:cNvGrpSpPr/>
          <p:nvPr/>
        </p:nvGrpSpPr>
        <p:grpSpPr>
          <a:xfrm>
            <a:off x="6684876" y="6231652"/>
            <a:ext cx="347955" cy="347955"/>
            <a:chOff x="0" y="0"/>
            <a:chExt cx="812800" cy="812800"/>
          </a:xfrm>
        </p:grpSpPr>
        <p:sp>
          <p:nvSpPr>
            <p:cNvPr id="391" name="Google Shape;39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4"/>
            <p:cNvSpPr txBox="1"/>
            <p:nvPr/>
          </p:nvSpPr>
          <p:spPr>
            <a:xfrm>
              <a:off x="76200" y="38100"/>
              <a:ext cx="660400" cy="698500"/>
            </a:xfrm>
            <a:prstGeom prst="rect">
              <a:avLst/>
            </a:prstGeom>
            <a:noFill/>
            <a:ln>
              <a:noFill/>
            </a:ln>
          </p:spPr>
          <p:txBody>
            <a:bodyPr anchorCtr="0" anchor="ctr" bIns="26875" lIns="26875" spcFirstLastPara="1" rIns="26875" wrap="square" tIns="26875">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3" name="Google Shape;393;p34"/>
          <p:cNvPicPr preferRelativeResize="0"/>
          <p:nvPr/>
        </p:nvPicPr>
        <p:blipFill rotWithShape="1">
          <a:blip r:embed="rId4">
            <a:alphaModFix/>
          </a:blip>
          <a:srcRect b="26863" l="7493" r="0" t="0"/>
          <a:stretch/>
        </p:blipFill>
        <p:spPr>
          <a:xfrm>
            <a:off x="10300" y="6707250"/>
            <a:ext cx="4964876" cy="3579750"/>
          </a:xfrm>
          <a:prstGeom prst="rect">
            <a:avLst/>
          </a:prstGeom>
          <a:noFill/>
          <a:ln>
            <a:noFill/>
          </a:ln>
        </p:spPr>
      </p:pic>
      <p:pic>
        <p:nvPicPr>
          <p:cNvPr id="394" name="Google Shape;394;p34"/>
          <p:cNvPicPr preferRelativeResize="0"/>
          <p:nvPr/>
        </p:nvPicPr>
        <p:blipFill rotWithShape="1">
          <a:blip r:embed="rId5">
            <a:alphaModFix/>
          </a:blip>
          <a:srcRect b="0" l="0" r="0" t="34700"/>
          <a:stretch/>
        </p:blipFill>
        <p:spPr>
          <a:xfrm>
            <a:off x="16110550" y="1"/>
            <a:ext cx="1315600" cy="1846200"/>
          </a:xfrm>
          <a:prstGeom prst="rect">
            <a:avLst/>
          </a:prstGeom>
          <a:noFill/>
          <a:ln>
            <a:noFill/>
          </a:ln>
        </p:spPr>
      </p:pic>
      <p:pic>
        <p:nvPicPr>
          <p:cNvPr id="395" name="Google Shape;395;p34"/>
          <p:cNvPicPr preferRelativeResize="0"/>
          <p:nvPr/>
        </p:nvPicPr>
        <p:blipFill rotWithShape="1">
          <a:blip r:embed="rId6">
            <a:alphaModFix/>
          </a:blip>
          <a:srcRect b="0" l="0" r="0" t="0"/>
          <a:stretch/>
        </p:blipFill>
        <p:spPr>
          <a:xfrm>
            <a:off x="1030950" y="5528775"/>
            <a:ext cx="3407401" cy="434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3F2D"/>
        </a:solidFill>
      </p:bgPr>
    </p:bg>
    <p:spTree>
      <p:nvGrpSpPr>
        <p:cNvPr id="399" name="Shape 399"/>
        <p:cNvGrpSpPr/>
        <p:nvPr/>
      </p:nvGrpSpPr>
      <p:grpSpPr>
        <a:xfrm>
          <a:off x="0" y="0"/>
          <a:ext cx="0" cy="0"/>
          <a:chOff x="0" y="0"/>
          <a:chExt cx="0" cy="0"/>
        </a:xfrm>
      </p:grpSpPr>
      <p:pic>
        <p:nvPicPr>
          <p:cNvPr id="400" name="Google Shape;400;p35"/>
          <p:cNvPicPr preferRelativeResize="0"/>
          <p:nvPr/>
        </p:nvPicPr>
        <p:blipFill rotWithShape="1">
          <a:blip r:embed="rId3">
            <a:alphaModFix/>
          </a:blip>
          <a:srcRect b="15280" l="2723" r="2723" t="16775"/>
          <a:stretch/>
        </p:blipFill>
        <p:spPr>
          <a:xfrm>
            <a:off x="0" y="0"/>
            <a:ext cx="18288000" cy="10287000"/>
          </a:xfrm>
          <a:prstGeom prst="rect">
            <a:avLst/>
          </a:prstGeom>
          <a:noFill/>
          <a:ln>
            <a:noFill/>
          </a:ln>
        </p:spPr>
      </p:pic>
      <p:pic>
        <p:nvPicPr>
          <p:cNvPr id="401" name="Google Shape;401;p35"/>
          <p:cNvPicPr preferRelativeResize="0"/>
          <p:nvPr/>
        </p:nvPicPr>
        <p:blipFill rotWithShape="1">
          <a:blip r:embed="rId4">
            <a:alphaModFix/>
          </a:blip>
          <a:srcRect b="0" l="0" r="5231" t="4707"/>
          <a:stretch/>
        </p:blipFill>
        <p:spPr>
          <a:xfrm>
            <a:off x="8146950" y="0"/>
            <a:ext cx="10141051" cy="9026750"/>
          </a:xfrm>
          <a:prstGeom prst="rect">
            <a:avLst/>
          </a:prstGeom>
          <a:noFill/>
          <a:ln>
            <a:noFill/>
          </a:ln>
        </p:spPr>
      </p:pic>
      <p:pic>
        <p:nvPicPr>
          <p:cNvPr id="402" name="Google Shape;402;p35"/>
          <p:cNvPicPr preferRelativeResize="0"/>
          <p:nvPr/>
        </p:nvPicPr>
        <p:blipFill rotWithShape="1">
          <a:blip r:embed="rId5">
            <a:alphaModFix/>
          </a:blip>
          <a:srcRect b="56485" l="6820" r="0" t="0"/>
          <a:stretch/>
        </p:blipFill>
        <p:spPr>
          <a:xfrm>
            <a:off x="0" y="8550650"/>
            <a:ext cx="9034824" cy="1744975"/>
          </a:xfrm>
          <a:prstGeom prst="rect">
            <a:avLst/>
          </a:prstGeom>
          <a:noFill/>
          <a:ln>
            <a:noFill/>
          </a:ln>
        </p:spPr>
      </p:pic>
      <p:pic>
        <p:nvPicPr>
          <p:cNvPr id="403" name="Google Shape;403;p35"/>
          <p:cNvPicPr preferRelativeResize="0"/>
          <p:nvPr/>
        </p:nvPicPr>
        <p:blipFill rotWithShape="1">
          <a:blip r:embed="rId6">
            <a:alphaModFix/>
          </a:blip>
          <a:srcRect b="0" l="0" r="0" t="0"/>
          <a:stretch/>
        </p:blipFill>
        <p:spPr>
          <a:xfrm>
            <a:off x="930725" y="1494390"/>
            <a:ext cx="10422948" cy="7298149"/>
          </a:xfrm>
          <a:prstGeom prst="rect">
            <a:avLst/>
          </a:prstGeom>
          <a:noFill/>
          <a:ln>
            <a:noFill/>
          </a:ln>
        </p:spPr>
      </p:pic>
      <p:sp>
        <p:nvSpPr>
          <p:cNvPr id="404" name="Google Shape;404;p35"/>
          <p:cNvSpPr txBox="1"/>
          <p:nvPr/>
        </p:nvSpPr>
        <p:spPr>
          <a:xfrm>
            <a:off x="1051497" y="4115438"/>
            <a:ext cx="10181400" cy="2093400"/>
          </a:xfrm>
          <a:prstGeom prst="rect">
            <a:avLst/>
          </a:prstGeom>
          <a:noFill/>
          <a:ln>
            <a:noFill/>
          </a:ln>
          <a:effectLst>
            <a:outerShdw rotWithShape="0" algn="bl" dir="20700000" dist="47625">
              <a:srgbClr val="100F0D">
                <a:alpha val="38000"/>
              </a:srgbClr>
            </a:outerShdw>
          </a:effectLst>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lang="en-US" sz="17000">
                <a:solidFill>
                  <a:srgbClr val="41454B"/>
                </a:solidFill>
                <a:latin typeface="Cantora One"/>
                <a:ea typeface="Cantora One"/>
                <a:cs typeface="Cantora One"/>
                <a:sym typeface="Cantora One"/>
              </a:rPr>
              <a:t>Salamat!</a:t>
            </a:r>
            <a:endParaRPr>
              <a:solidFill>
                <a:srgbClr val="41454B"/>
              </a:solidFill>
            </a:endParaRPr>
          </a:p>
        </p:txBody>
      </p:sp>
      <p:pic>
        <p:nvPicPr>
          <p:cNvPr id="405" name="Google Shape;405;p35"/>
          <p:cNvPicPr preferRelativeResize="0"/>
          <p:nvPr/>
        </p:nvPicPr>
        <p:blipFill rotWithShape="1">
          <a:blip r:embed="rId7">
            <a:alphaModFix/>
          </a:blip>
          <a:srcRect b="0" l="0" r="0" t="0"/>
          <a:stretch/>
        </p:blipFill>
        <p:spPr>
          <a:xfrm>
            <a:off x="752150" y="408875"/>
            <a:ext cx="2541998" cy="1303250"/>
          </a:xfrm>
          <a:prstGeom prst="rect">
            <a:avLst/>
          </a:prstGeom>
          <a:noFill/>
          <a:ln>
            <a:noFill/>
          </a:ln>
        </p:spPr>
      </p:pic>
      <p:pic>
        <p:nvPicPr>
          <p:cNvPr id="406" name="Google Shape;406;p35"/>
          <p:cNvPicPr preferRelativeResize="0"/>
          <p:nvPr/>
        </p:nvPicPr>
        <p:blipFill rotWithShape="1">
          <a:blip r:embed="rId8">
            <a:alphaModFix/>
          </a:blip>
          <a:srcRect b="0" l="0" r="0" t="0"/>
          <a:stretch/>
        </p:blipFill>
        <p:spPr>
          <a:xfrm>
            <a:off x="8942550" y="233647"/>
            <a:ext cx="1687501" cy="1540000"/>
          </a:xfrm>
          <a:prstGeom prst="rect">
            <a:avLst/>
          </a:prstGeom>
          <a:noFill/>
          <a:ln>
            <a:noFill/>
          </a:ln>
        </p:spPr>
      </p:pic>
      <p:pic>
        <p:nvPicPr>
          <p:cNvPr id="407" name="Google Shape;407;p35"/>
          <p:cNvPicPr preferRelativeResize="0"/>
          <p:nvPr/>
        </p:nvPicPr>
        <p:blipFill rotWithShape="1">
          <a:blip r:embed="rId9">
            <a:alphaModFix/>
          </a:blip>
          <a:srcRect b="56963" l="0" r="0" t="0"/>
          <a:stretch/>
        </p:blipFill>
        <p:spPr>
          <a:xfrm>
            <a:off x="10050975" y="8542025"/>
            <a:ext cx="8197350" cy="17449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3F2D"/>
        </a:solidFill>
      </p:bgPr>
    </p:bg>
    <p:spTree>
      <p:nvGrpSpPr>
        <p:cNvPr id="158" name="Shape 158"/>
        <p:cNvGrpSpPr/>
        <p:nvPr/>
      </p:nvGrpSpPr>
      <p:grpSpPr>
        <a:xfrm>
          <a:off x="0" y="0"/>
          <a:ext cx="0" cy="0"/>
          <a:chOff x="0" y="0"/>
          <a:chExt cx="0" cy="0"/>
        </a:xfrm>
      </p:grpSpPr>
      <p:pic>
        <p:nvPicPr>
          <p:cNvPr id="159" name="Google Shape;159;p18"/>
          <p:cNvPicPr preferRelativeResize="0"/>
          <p:nvPr/>
        </p:nvPicPr>
        <p:blipFill rotWithShape="1">
          <a:blip r:embed="rId3">
            <a:alphaModFix/>
          </a:blip>
          <a:srcRect b="0" l="0" r="0" t="1029"/>
          <a:stretch/>
        </p:blipFill>
        <p:spPr>
          <a:xfrm>
            <a:off x="0" y="0"/>
            <a:ext cx="18288000" cy="10287001"/>
          </a:xfrm>
          <a:prstGeom prst="rect">
            <a:avLst/>
          </a:prstGeom>
          <a:noFill/>
          <a:ln>
            <a:noFill/>
          </a:ln>
        </p:spPr>
      </p:pic>
      <p:pic>
        <p:nvPicPr>
          <p:cNvPr id="160" name="Google Shape;160;p18"/>
          <p:cNvPicPr preferRelativeResize="0"/>
          <p:nvPr/>
        </p:nvPicPr>
        <p:blipFill rotWithShape="1">
          <a:blip r:embed="rId4">
            <a:alphaModFix/>
          </a:blip>
          <a:srcRect b="30584" l="0" r="0" t="0"/>
          <a:stretch/>
        </p:blipFill>
        <p:spPr>
          <a:xfrm>
            <a:off x="1028700" y="653328"/>
            <a:ext cx="12387451" cy="9633674"/>
          </a:xfrm>
          <a:prstGeom prst="rect">
            <a:avLst/>
          </a:prstGeom>
          <a:noFill/>
          <a:ln>
            <a:noFill/>
          </a:ln>
        </p:spPr>
      </p:pic>
      <p:sp>
        <p:nvSpPr>
          <p:cNvPr id="161" name="Google Shape;161;p18"/>
          <p:cNvSpPr txBox="1"/>
          <p:nvPr/>
        </p:nvSpPr>
        <p:spPr>
          <a:xfrm>
            <a:off x="3589042" y="2862148"/>
            <a:ext cx="7266780"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8F2B21"/>
                </a:solidFill>
                <a:latin typeface="Cantora One"/>
                <a:ea typeface="Cantora One"/>
                <a:cs typeface="Cantora One"/>
                <a:sym typeface="Cantora One"/>
              </a:rPr>
              <a:t>Introduction</a:t>
            </a:r>
            <a:endParaRPr/>
          </a:p>
        </p:txBody>
      </p:sp>
      <p:sp>
        <p:nvSpPr>
          <p:cNvPr id="162" name="Google Shape;162;p18"/>
          <p:cNvSpPr txBox="1"/>
          <p:nvPr/>
        </p:nvSpPr>
        <p:spPr>
          <a:xfrm>
            <a:off x="3042398" y="4947197"/>
            <a:ext cx="8360100" cy="3447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999" u="none" cap="none" strike="noStrike">
                <a:solidFill>
                  <a:srgbClr val="100F0D"/>
                </a:solidFill>
                <a:latin typeface="Eczar"/>
                <a:ea typeface="Eczar"/>
                <a:cs typeface="Eczar"/>
                <a:sym typeface="Eczar"/>
              </a:rPr>
              <a:t>Welcome to the enchanting world of Philippine folklore. Today, we embark on an exciting journey through the mesmerizing story of the mythical bird Ibong Adarna. </a:t>
            </a:r>
            <a:endParaRPr/>
          </a:p>
        </p:txBody>
      </p:sp>
      <p:pic>
        <p:nvPicPr>
          <p:cNvPr id="163" name="Google Shape;163;p18"/>
          <p:cNvPicPr preferRelativeResize="0"/>
          <p:nvPr/>
        </p:nvPicPr>
        <p:blipFill rotWithShape="1">
          <a:blip r:embed="rId5">
            <a:alphaModFix/>
          </a:blip>
          <a:srcRect b="13171" l="0" r="0" t="0"/>
          <a:stretch/>
        </p:blipFill>
        <p:spPr>
          <a:xfrm>
            <a:off x="12209000" y="2204600"/>
            <a:ext cx="5758876" cy="8082401"/>
          </a:xfrm>
          <a:prstGeom prst="rect">
            <a:avLst/>
          </a:prstGeom>
          <a:noFill/>
          <a:ln>
            <a:noFill/>
          </a:ln>
        </p:spPr>
      </p:pic>
      <p:pic>
        <p:nvPicPr>
          <p:cNvPr id="164" name="Google Shape;164;p18"/>
          <p:cNvPicPr preferRelativeResize="0"/>
          <p:nvPr/>
        </p:nvPicPr>
        <p:blipFill rotWithShape="1">
          <a:blip r:embed="rId6">
            <a:alphaModFix/>
          </a:blip>
          <a:srcRect b="27049" l="36004" r="0" t="0"/>
          <a:stretch/>
        </p:blipFill>
        <p:spPr>
          <a:xfrm>
            <a:off x="0" y="8519025"/>
            <a:ext cx="3589048" cy="1767976"/>
          </a:xfrm>
          <a:prstGeom prst="rect">
            <a:avLst/>
          </a:prstGeom>
          <a:noFill/>
          <a:ln>
            <a:noFill/>
          </a:ln>
        </p:spPr>
      </p:pic>
      <p:pic>
        <p:nvPicPr>
          <p:cNvPr id="165" name="Google Shape;165;p18"/>
          <p:cNvPicPr preferRelativeResize="0"/>
          <p:nvPr/>
        </p:nvPicPr>
        <p:blipFill rotWithShape="1">
          <a:blip r:embed="rId7">
            <a:alphaModFix/>
          </a:blip>
          <a:srcRect b="0" l="0" r="0" t="0"/>
          <a:stretch/>
        </p:blipFill>
        <p:spPr>
          <a:xfrm>
            <a:off x="6502300" y="1866301"/>
            <a:ext cx="1440300" cy="1035801"/>
          </a:xfrm>
          <a:prstGeom prst="rect">
            <a:avLst/>
          </a:prstGeom>
          <a:noFill/>
          <a:ln>
            <a:noFill/>
          </a:ln>
        </p:spPr>
      </p:pic>
      <p:pic>
        <p:nvPicPr>
          <p:cNvPr id="166" name="Google Shape;166;p18"/>
          <p:cNvPicPr preferRelativeResize="0"/>
          <p:nvPr/>
        </p:nvPicPr>
        <p:blipFill rotWithShape="1">
          <a:blip r:embed="rId8">
            <a:alphaModFix/>
          </a:blip>
          <a:srcRect b="0" l="0" r="0" t="27065"/>
          <a:stretch/>
        </p:blipFill>
        <p:spPr>
          <a:xfrm>
            <a:off x="12868225" y="-55251"/>
            <a:ext cx="4943324" cy="3447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411" name="Shape 411"/>
        <p:cNvGrpSpPr/>
        <p:nvPr/>
      </p:nvGrpSpPr>
      <p:grpSpPr>
        <a:xfrm>
          <a:off x="0" y="0"/>
          <a:ext cx="0" cy="0"/>
          <a:chOff x="0" y="0"/>
          <a:chExt cx="0" cy="0"/>
        </a:xfrm>
      </p:grpSpPr>
      <p:sp>
        <p:nvSpPr>
          <p:cNvPr id="412" name="Google Shape;412;p36"/>
          <p:cNvSpPr txBox="1"/>
          <p:nvPr/>
        </p:nvSpPr>
        <p:spPr>
          <a:xfrm>
            <a:off x="1028700" y="770058"/>
            <a:ext cx="7955092" cy="1708151"/>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9999" u="none" cap="none" strike="noStrike">
                <a:solidFill>
                  <a:srgbClr val="8F2B21"/>
                </a:solidFill>
                <a:latin typeface="Cantora One"/>
                <a:ea typeface="Cantora One"/>
                <a:cs typeface="Cantora One"/>
                <a:sym typeface="Cantora One"/>
              </a:rPr>
              <a:t>Resource Page</a:t>
            </a:r>
            <a:endParaRPr/>
          </a:p>
        </p:txBody>
      </p:sp>
      <p:sp>
        <p:nvSpPr>
          <p:cNvPr id="413" name="Google Shape;413;p36"/>
          <p:cNvSpPr txBox="1"/>
          <p:nvPr/>
        </p:nvSpPr>
        <p:spPr>
          <a:xfrm>
            <a:off x="1028700" y="2517668"/>
            <a:ext cx="7682185" cy="4317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000000"/>
                </a:solidFill>
                <a:latin typeface="Eczar"/>
                <a:ea typeface="Eczar"/>
                <a:cs typeface="Eczar"/>
                <a:sym typeface="Eczar"/>
              </a:rPr>
              <a:t>Use these design resources in your Canva presentation.</a:t>
            </a:r>
            <a:endParaRPr/>
          </a:p>
        </p:txBody>
      </p:sp>
      <p:sp>
        <p:nvSpPr>
          <p:cNvPr id="414" name="Google Shape;414;p36"/>
          <p:cNvSpPr txBox="1"/>
          <p:nvPr/>
        </p:nvSpPr>
        <p:spPr>
          <a:xfrm>
            <a:off x="1028700" y="3746039"/>
            <a:ext cx="4685700" cy="82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00" u="none" cap="none" strike="noStrike">
                <a:solidFill>
                  <a:srgbClr val="000000"/>
                </a:solidFill>
                <a:latin typeface="Eczar"/>
                <a:ea typeface="Eczar"/>
                <a:cs typeface="Eczar"/>
                <a:sym typeface="Eczar"/>
              </a:rPr>
              <a:t>This presentation template</a:t>
            </a:r>
            <a:endParaRPr/>
          </a:p>
          <a:p>
            <a:pPr indent="0" lvl="0" marL="0" marR="0" rtl="0" algn="l">
              <a:lnSpc>
                <a:spcPct val="115000"/>
              </a:lnSpc>
              <a:spcBef>
                <a:spcPts val="0"/>
              </a:spcBef>
              <a:spcAft>
                <a:spcPts val="0"/>
              </a:spcAft>
              <a:buNone/>
            </a:pPr>
            <a:r>
              <a:rPr b="0" i="0" lang="en-US" sz="2500" u="none" cap="none" strike="noStrike">
                <a:solidFill>
                  <a:srgbClr val="000000"/>
                </a:solidFill>
                <a:latin typeface="Eczar"/>
                <a:ea typeface="Eczar"/>
                <a:cs typeface="Eczar"/>
                <a:sym typeface="Eczar"/>
              </a:rPr>
              <a:t>uses the following free fonts:</a:t>
            </a:r>
            <a:endParaRPr/>
          </a:p>
        </p:txBody>
      </p:sp>
      <p:sp>
        <p:nvSpPr>
          <p:cNvPr id="415" name="Google Shape;415;p36"/>
          <p:cNvSpPr txBox="1"/>
          <p:nvPr/>
        </p:nvSpPr>
        <p:spPr>
          <a:xfrm>
            <a:off x="1028700" y="3206642"/>
            <a:ext cx="1532196" cy="46101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3500" u="none" cap="none" strike="noStrike">
                <a:solidFill>
                  <a:srgbClr val="8F2B21"/>
                </a:solidFill>
                <a:latin typeface="Cantora One"/>
                <a:ea typeface="Cantora One"/>
                <a:cs typeface="Cantora One"/>
                <a:sym typeface="Cantora One"/>
              </a:rPr>
              <a:t>Fonts</a:t>
            </a:r>
            <a:endParaRPr/>
          </a:p>
        </p:txBody>
      </p:sp>
      <p:sp>
        <p:nvSpPr>
          <p:cNvPr id="416" name="Google Shape;416;p36"/>
          <p:cNvSpPr txBox="1"/>
          <p:nvPr/>
        </p:nvSpPr>
        <p:spPr>
          <a:xfrm>
            <a:off x="1028700" y="7076207"/>
            <a:ext cx="1532100" cy="5388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3500" u="none" cap="none" strike="noStrike">
                <a:solidFill>
                  <a:srgbClr val="8F2B21"/>
                </a:solidFill>
                <a:latin typeface="Cantora One"/>
                <a:ea typeface="Cantora One"/>
                <a:cs typeface="Cantora One"/>
                <a:sym typeface="Cantora One"/>
              </a:rPr>
              <a:t>Colors</a:t>
            </a:r>
            <a:endParaRPr/>
          </a:p>
        </p:txBody>
      </p:sp>
      <p:sp>
        <p:nvSpPr>
          <p:cNvPr id="417" name="Google Shape;417;p36"/>
          <p:cNvSpPr txBox="1"/>
          <p:nvPr/>
        </p:nvSpPr>
        <p:spPr>
          <a:xfrm>
            <a:off x="1028700" y="4848136"/>
            <a:ext cx="1676439" cy="13080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000000"/>
                </a:solidFill>
                <a:latin typeface="Eczar Medium"/>
                <a:ea typeface="Eczar Medium"/>
                <a:cs typeface="Eczar Medium"/>
                <a:sym typeface="Eczar Medium"/>
              </a:rPr>
              <a:t>Titles:</a:t>
            </a:r>
            <a:endParaRPr/>
          </a:p>
          <a:p>
            <a:pPr indent="0" lvl="0" marL="0" marR="0" rtl="0" algn="l">
              <a:lnSpc>
                <a:spcPct val="140000"/>
              </a:lnSpc>
              <a:spcBef>
                <a:spcPts val="0"/>
              </a:spcBef>
              <a:spcAft>
                <a:spcPts val="0"/>
              </a:spcAft>
              <a:buNone/>
            </a:pPr>
            <a:r>
              <a:rPr b="0" i="0" lang="en-US" sz="2500" u="none" cap="none" strike="noStrike">
                <a:solidFill>
                  <a:srgbClr val="000000"/>
                </a:solidFill>
                <a:latin typeface="Eczar Medium"/>
                <a:ea typeface="Eczar Medium"/>
                <a:cs typeface="Eczar Medium"/>
                <a:sym typeface="Eczar Medium"/>
              </a:rPr>
              <a:t>Headers:</a:t>
            </a:r>
            <a:endParaRPr/>
          </a:p>
          <a:p>
            <a:pPr indent="0" lvl="0" marL="0" marR="0" rtl="0" algn="l">
              <a:lnSpc>
                <a:spcPct val="140000"/>
              </a:lnSpc>
              <a:spcBef>
                <a:spcPts val="0"/>
              </a:spcBef>
              <a:spcAft>
                <a:spcPts val="0"/>
              </a:spcAft>
              <a:buNone/>
            </a:pPr>
            <a:r>
              <a:rPr b="0" i="0" lang="en-US" sz="2500" u="none" cap="none" strike="noStrike">
                <a:solidFill>
                  <a:srgbClr val="000000"/>
                </a:solidFill>
                <a:latin typeface="Eczar Medium"/>
                <a:ea typeface="Eczar Medium"/>
                <a:cs typeface="Eczar Medium"/>
                <a:sym typeface="Eczar Medium"/>
              </a:rPr>
              <a:t>Body:</a:t>
            </a:r>
            <a:endParaRPr/>
          </a:p>
        </p:txBody>
      </p:sp>
      <p:grpSp>
        <p:nvGrpSpPr>
          <p:cNvPr id="418" name="Google Shape;418;p36"/>
          <p:cNvGrpSpPr/>
          <p:nvPr/>
        </p:nvGrpSpPr>
        <p:grpSpPr>
          <a:xfrm>
            <a:off x="1028700" y="7709167"/>
            <a:ext cx="721685" cy="721685"/>
            <a:chOff x="0" y="0"/>
            <a:chExt cx="812800" cy="812800"/>
          </a:xfrm>
        </p:grpSpPr>
        <p:sp>
          <p:nvSpPr>
            <p:cNvPr id="419" name="Google Shape;41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8D48"/>
            </a:solidFill>
            <a:ln cap="sq" cmpd="sng" w="9525">
              <a:solidFill>
                <a:srgbClr val="B87D0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36"/>
          <p:cNvGrpSpPr/>
          <p:nvPr/>
        </p:nvGrpSpPr>
        <p:grpSpPr>
          <a:xfrm>
            <a:off x="1034280" y="8564202"/>
            <a:ext cx="721685" cy="721685"/>
            <a:chOff x="0" y="0"/>
            <a:chExt cx="812800" cy="812800"/>
          </a:xfrm>
        </p:grpSpPr>
        <p:sp>
          <p:nvSpPr>
            <p:cNvPr id="422" name="Google Shape;42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B6D89"/>
            </a:solidFill>
            <a:ln cap="sq" cmpd="sng" w="9525">
              <a:solidFill>
                <a:srgbClr val="B87D0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36"/>
          <p:cNvGrpSpPr/>
          <p:nvPr/>
        </p:nvGrpSpPr>
        <p:grpSpPr>
          <a:xfrm>
            <a:off x="1930780" y="8564202"/>
            <a:ext cx="721685" cy="721685"/>
            <a:chOff x="0" y="0"/>
            <a:chExt cx="812800" cy="812800"/>
          </a:xfrm>
        </p:grpSpPr>
        <p:sp>
          <p:nvSpPr>
            <p:cNvPr id="425" name="Google Shape;42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2B21"/>
            </a:solidFill>
            <a:ln cap="sq" cmpd="sng" w="9525">
              <a:solidFill>
                <a:srgbClr val="B87D0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36"/>
          <p:cNvGrpSpPr/>
          <p:nvPr/>
        </p:nvGrpSpPr>
        <p:grpSpPr>
          <a:xfrm>
            <a:off x="3717051" y="7709167"/>
            <a:ext cx="721685" cy="721685"/>
            <a:chOff x="0" y="0"/>
            <a:chExt cx="812800" cy="812800"/>
          </a:xfrm>
        </p:grpSpPr>
        <p:sp>
          <p:nvSpPr>
            <p:cNvPr id="428" name="Google Shape;42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D3F2D"/>
            </a:solidFill>
            <a:ln cap="sq" cmpd="sng" w="9525">
              <a:solidFill>
                <a:srgbClr val="B87D0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36"/>
          <p:cNvGrpSpPr/>
          <p:nvPr/>
        </p:nvGrpSpPr>
        <p:grpSpPr>
          <a:xfrm>
            <a:off x="1925201" y="7709167"/>
            <a:ext cx="721685" cy="721685"/>
            <a:chOff x="0" y="0"/>
            <a:chExt cx="812800" cy="812800"/>
          </a:xfrm>
        </p:grpSpPr>
        <p:sp>
          <p:nvSpPr>
            <p:cNvPr id="431" name="Google Shape;43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7D09"/>
            </a:solidFill>
            <a:ln cap="sq" cmpd="sng" w="9525">
              <a:solidFill>
                <a:srgbClr val="B87D0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36"/>
          <p:cNvGrpSpPr/>
          <p:nvPr/>
        </p:nvGrpSpPr>
        <p:grpSpPr>
          <a:xfrm>
            <a:off x="2821701" y="7709167"/>
            <a:ext cx="721685" cy="721685"/>
            <a:chOff x="0" y="0"/>
            <a:chExt cx="812800" cy="812800"/>
          </a:xfrm>
        </p:grpSpPr>
        <p:sp>
          <p:nvSpPr>
            <p:cNvPr id="434" name="Google Shape;43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27749"/>
            </a:solidFill>
            <a:ln cap="sq" cmpd="sng" w="9525">
              <a:solidFill>
                <a:srgbClr val="B87D0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6" name="Google Shape;436;p36"/>
          <p:cNvSpPr txBox="1"/>
          <p:nvPr/>
        </p:nvSpPr>
        <p:spPr>
          <a:xfrm>
            <a:off x="1028700" y="6519358"/>
            <a:ext cx="5166300" cy="384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500" u="none" cap="none" strike="noStrike">
                <a:solidFill>
                  <a:srgbClr val="000000"/>
                </a:solidFill>
                <a:latin typeface="Eczar"/>
                <a:ea typeface="Eczar"/>
                <a:cs typeface="Eczar"/>
                <a:sym typeface="Eczar"/>
              </a:rPr>
              <a:t>You can find these fonts online too.</a:t>
            </a:r>
            <a:endParaRPr/>
          </a:p>
        </p:txBody>
      </p:sp>
      <p:sp>
        <p:nvSpPr>
          <p:cNvPr id="437" name="Google Shape;437;p36"/>
          <p:cNvSpPr txBox="1"/>
          <p:nvPr/>
        </p:nvSpPr>
        <p:spPr>
          <a:xfrm>
            <a:off x="3131218" y="5329536"/>
            <a:ext cx="10410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000000"/>
                </a:solidFill>
                <a:latin typeface="Eczar"/>
                <a:ea typeface="Eczar"/>
                <a:cs typeface="Eczar"/>
                <a:sym typeface="Eczar"/>
              </a:rPr>
              <a:t>Eczar</a:t>
            </a:r>
            <a:endParaRPr/>
          </a:p>
        </p:txBody>
      </p:sp>
      <p:sp>
        <p:nvSpPr>
          <p:cNvPr id="438" name="Google Shape;438;p36"/>
          <p:cNvSpPr txBox="1"/>
          <p:nvPr/>
        </p:nvSpPr>
        <p:spPr>
          <a:xfrm>
            <a:off x="3131218" y="4852636"/>
            <a:ext cx="20241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000000"/>
                </a:solidFill>
                <a:latin typeface="Cantora One"/>
                <a:ea typeface="Cantora One"/>
                <a:cs typeface="Cantora One"/>
                <a:sym typeface="Cantora One"/>
              </a:rPr>
              <a:t>Cantora One</a:t>
            </a:r>
            <a:endParaRPr/>
          </a:p>
        </p:txBody>
      </p:sp>
      <p:sp>
        <p:nvSpPr>
          <p:cNvPr id="439" name="Google Shape;439;p36"/>
          <p:cNvSpPr txBox="1"/>
          <p:nvPr/>
        </p:nvSpPr>
        <p:spPr>
          <a:xfrm>
            <a:off x="3131218" y="5804886"/>
            <a:ext cx="10410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000000"/>
                </a:solidFill>
                <a:latin typeface="Eczar"/>
                <a:ea typeface="Eczar"/>
                <a:cs typeface="Eczar"/>
                <a:sym typeface="Eczar"/>
              </a:rPr>
              <a:t>Eczar</a:t>
            </a:r>
            <a:endParaRPr/>
          </a:p>
        </p:txBody>
      </p:sp>
      <p:grpSp>
        <p:nvGrpSpPr>
          <p:cNvPr id="440" name="Google Shape;440;p36"/>
          <p:cNvGrpSpPr/>
          <p:nvPr/>
        </p:nvGrpSpPr>
        <p:grpSpPr>
          <a:xfrm>
            <a:off x="2823916" y="8564202"/>
            <a:ext cx="721685" cy="721685"/>
            <a:chOff x="0" y="0"/>
            <a:chExt cx="812800" cy="812800"/>
          </a:xfrm>
        </p:grpSpPr>
        <p:sp>
          <p:nvSpPr>
            <p:cNvPr id="441" name="Google Shape;44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8EA"/>
            </a:solidFill>
            <a:ln cap="sq" cmpd="sng" w="9525">
              <a:solidFill>
                <a:srgbClr val="B87D0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36"/>
          <p:cNvGrpSpPr/>
          <p:nvPr/>
        </p:nvGrpSpPr>
        <p:grpSpPr>
          <a:xfrm>
            <a:off x="3717051" y="8564202"/>
            <a:ext cx="721685" cy="721685"/>
            <a:chOff x="0" y="0"/>
            <a:chExt cx="812800" cy="812800"/>
          </a:xfrm>
        </p:grpSpPr>
        <p:sp>
          <p:nvSpPr>
            <p:cNvPr id="444" name="Google Shape;44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cap="sq" cmpd="sng" w="9525">
              <a:solidFill>
                <a:srgbClr val="B87D09"/>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6" name="Google Shape;446;p36"/>
          <p:cNvSpPr txBox="1"/>
          <p:nvPr/>
        </p:nvSpPr>
        <p:spPr>
          <a:xfrm>
            <a:off x="7027365" y="3206642"/>
            <a:ext cx="4251127" cy="46101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b="0" i="0" lang="en-US" sz="3500" u="none" cap="none" strike="noStrike">
                <a:solidFill>
                  <a:srgbClr val="8F2B21"/>
                </a:solidFill>
                <a:latin typeface="Cantora One"/>
                <a:ea typeface="Cantora One"/>
                <a:cs typeface="Cantora One"/>
                <a:sym typeface="Cantora One"/>
              </a:rPr>
              <a:t>Design Elements</a:t>
            </a:r>
            <a:endParaRPr/>
          </a:p>
        </p:txBody>
      </p:sp>
      <p:sp>
        <p:nvSpPr>
          <p:cNvPr id="447" name="Google Shape;447;p36"/>
          <p:cNvSpPr/>
          <p:nvPr/>
        </p:nvSpPr>
        <p:spPr>
          <a:xfrm>
            <a:off x="15443921" y="7593686"/>
            <a:ext cx="1764041" cy="1443307"/>
          </a:xfrm>
          <a:custGeom>
            <a:rect b="b" l="l" r="r" t="t"/>
            <a:pathLst>
              <a:path extrusionOk="0" h="1443307" w="1764041">
                <a:moveTo>
                  <a:pt x="0" y="0"/>
                </a:moveTo>
                <a:lnTo>
                  <a:pt x="1764041" y="0"/>
                </a:lnTo>
                <a:lnTo>
                  <a:pt x="1764041" y="1443307"/>
                </a:lnTo>
                <a:lnTo>
                  <a:pt x="0" y="1443307"/>
                </a:lnTo>
                <a:lnTo>
                  <a:pt x="0" y="0"/>
                </a:lnTo>
                <a:close/>
              </a:path>
            </a:pathLst>
          </a:custGeom>
          <a:blipFill rotWithShape="1">
            <a:blip r:embed="rId3">
              <a:alphaModFix/>
            </a:blip>
            <a:stretch>
              <a:fillRect b="0" l="0" r="0" t="0"/>
            </a:stretch>
          </a:blipFill>
          <a:ln>
            <a:noFill/>
          </a:ln>
        </p:spPr>
      </p:sp>
      <p:pic>
        <p:nvPicPr>
          <p:cNvPr id="448" name="Google Shape;448;p36"/>
          <p:cNvPicPr preferRelativeResize="0"/>
          <p:nvPr/>
        </p:nvPicPr>
        <p:blipFill rotWithShape="1">
          <a:blip r:embed="rId4">
            <a:alphaModFix/>
          </a:blip>
          <a:srcRect b="0" l="0" r="0" t="0"/>
          <a:stretch/>
        </p:blipFill>
        <p:spPr>
          <a:xfrm>
            <a:off x="11037975" y="7525475"/>
            <a:ext cx="2256102" cy="1579702"/>
          </a:xfrm>
          <a:prstGeom prst="rect">
            <a:avLst/>
          </a:prstGeom>
          <a:noFill/>
          <a:ln>
            <a:noFill/>
          </a:ln>
        </p:spPr>
      </p:pic>
      <p:pic>
        <p:nvPicPr>
          <p:cNvPr id="449" name="Google Shape;449;p36"/>
          <p:cNvPicPr preferRelativeResize="0"/>
          <p:nvPr/>
        </p:nvPicPr>
        <p:blipFill rotWithShape="1">
          <a:blip r:embed="rId5">
            <a:alphaModFix/>
          </a:blip>
          <a:srcRect b="-553" l="0" r="0" t="0"/>
          <a:stretch/>
        </p:blipFill>
        <p:spPr>
          <a:xfrm>
            <a:off x="8909025" y="4003100"/>
            <a:ext cx="1085948" cy="1432875"/>
          </a:xfrm>
          <a:prstGeom prst="rect">
            <a:avLst/>
          </a:prstGeom>
          <a:noFill/>
          <a:ln>
            <a:noFill/>
          </a:ln>
        </p:spPr>
      </p:pic>
      <p:pic>
        <p:nvPicPr>
          <p:cNvPr id="450" name="Google Shape;450;p36"/>
          <p:cNvPicPr preferRelativeResize="0"/>
          <p:nvPr/>
        </p:nvPicPr>
        <p:blipFill>
          <a:blip r:embed="rId6">
            <a:alphaModFix/>
          </a:blip>
          <a:stretch>
            <a:fillRect/>
          </a:stretch>
        </p:blipFill>
        <p:spPr>
          <a:xfrm>
            <a:off x="6759575" y="3968950"/>
            <a:ext cx="1905832" cy="1491076"/>
          </a:xfrm>
          <a:prstGeom prst="rect">
            <a:avLst/>
          </a:prstGeom>
          <a:noFill/>
          <a:ln>
            <a:noFill/>
          </a:ln>
        </p:spPr>
      </p:pic>
      <p:pic>
        <p:nvPicPr>
          <p:cNvPr id="451" name="Google Shape;451;p36"/>
          <p:cNvPicPr preferRelativeResize="0"/>
          <p:nvPr/>
        </p:nvPicPr>
        <p:blipFill rotWithShape="1">
          <a:blip r:embed="rId7">
            <a:alphaModFix/>
          </a:blip>
          <a:srcRect b="0" l="0" r="0" t="0"/>
          <a:stretch/>
        </p:blipFill>
        <p:spPr>
          <a:xfrm>
            <a:off x="6662875" y="7507601"/>
            <a:ext cx="1441926" cy="1615498"/>
          </a:xfrm>
          <a:prstGeom prst="rect">
            <a:avLst/>
          </a:prstGeom>
          <a:noFill/>
          <a:ln>
            <a:noFill/>
          </a:ln>
        </p:spPr>
      </p:pic>
      <p:pic>
        <p:nvPicPr>
          <p:cNvPr id="452" name="Google Shape;452;p36"/>
          <p:cNvPicPr preferRelativeResize="0"/>
          <p:nvPr/>
        </p:nvPicPr>
        <p:blipFill>
          <a:blip r:embed="rId8">
            <a:alphaModFix/>
          </a:blip>
          <a:stretch>
            <a:fillRect/>
          </a:stretch>
        </p:blipFill>
        <p:spPr>
          <a:xfrm>
            <a:off x="13564375" y="7593675"/>
            <a:ext cx="1623240" cy="1431427"/>
          </a:xfrm>
          <a:prstGeom prst="rect">
            <a:avLst/>
          </a:prstGeom>
          <a:noFill/>
          <a:ln>
            <a:noFill/>
          </a:ln>
        </p:spPr>
      </p:pic>
      <p:pic>
        <p:nvPicPr>
          <p:cNvPr id="453" name="Google Shape;453;p36"/>
          <p:cNvPicPr preferRelativeResize="0"/>
          <p:nvPr/>
        </p:nvPicPr>
        <p:blipFill rotWithShape="1">
          <a:blip r:embed="rId9">
            <a:alphaModFix/>
          </a:blip>
          <a:srcRect b="0" l="0" r="65456" t="0"/>
          <a:stretch/>
        </p:blipFill>
        <p:spPr>
          <a:xfrm>
            <a:off x="6694550" y="5856825"/>
            <a:ext cx="1270226" cy="1141975"/>
          </a:xfrm>
          <a:prstGeom prst="rect">
            <a:avLst/>
          </a:prstGeom>
          <a:noFill/>
          <a:ln>
            <a:noFill/>
          </a:ln>
        </p:spPr>
      </p:pic>
      <p:pic>
        <p:nvPicPr>
          <p:cNvPr id="454" name="Google Shape;454;p36"/>
          <p:cNvPicPr preferRelativeResize="0"/>
          <p:nvPr/>
        </p:nvPicPr>
        <p:blipFill rotWithShape="1">
          <a:blip r:embed="rId10">
            <a:alphaModFix/>
          </a:blip>
          <a:srcRect b="0" l="0" r="0" t="0"/>
          <a:stretch/>
        </p:blipFill>
        <p:spPr>
          <a:xfrm>
            <a:off x="13934225" y="3986875"/>
            <a:ext cx="1453248" cy="1443325"/>
          </a:xfrm>
          <a:prstGeom prst="rect">
            <a:avLst/>
          </a:prstGeom>
          <a:noFill/>
          <a:ln>
            <a:noFill/>
          </a:ln>
        </p:spPr>
      </p:pic>
      <p:pic>
        <p:nvPicPr>
          <p:cNvPr id="455" name="Google Shape;455;p36"/>
          <p:cNvPicPr preferRelativeResize="0"/>
          <p:nvPr/>
        </p:nvPicPr>
        <p:blipFill>
          <a:blip r:embed="rId11">
            <a:alphaModFix/>
          </a:blip>
          <a:stretch>
            <a:fillRect/>
          </a:stretch>
        </p:blipFill>
        <p:spPr>
          <a:xfrm rot="-5400000">
            <a:off x="13620848" y="5534638"/>
            <a:ext cx="1328425" cy="1786348"/>
          </a:xfrm>
          <a:prstGeom prst="rect">
            <a:avLst/>
          </a:prstGeom>
          <a:noFill/>
          <a:ln>
            <a:noFill/>
          </a:ln>
        </p:spPr>
      </p:pic>
      <p:pic>
        <p:nvPicPr>
          <p:cNvPr id="456" name="Google Shape;456;p36"/>
          <p:cNvPicPr preferRelativeResize="0"/>
          <p:nvPr/>
        </p:nvPicPr>
        <p:blipFill rotWithShape="1">
          <a:blip r:embed="rId12">
            <a:alphaModFix/>
          </a:blip>
          <a:srcRect b="-2722" l="0" r="0" t="0"/>
          <a:stretch/>
        </p:blipFill>
        <p:spPr>
          <a:xfrm>
            <a:off x="15865600" y="3968950"/>
            <a:ext cx="920676" cy="1491077"/>
          </a:xfrm>
          <a:prstGeom prst="rect">
            <a:avLst/>
          </a:prstGeom>
          <a:noFill/>
          <a:ln>
            <a:noFill/>
          </a:ln>
        </p:spPr>
      </p:pic>
      <p:pic>
        <p:nvPicPr>
          <p:cNvPr id="457" name="Google Shape;457;p36"/>
          <p:cNvPicPr preferRelativeResize="0"/>
          <p:nvPr/>
        </p:nvPicPr>
        <p:blipFill rotWithShape="1">
          <a:blip r:embed="rId13">
            <a:alphaModFix/>
          </a:blip>
          <a:srcRect b="0" l="0" r="0" t="0"/>
          <a:stretch/>
        </p:blipFill>
        <p:spPr>
          <a:xfrm>
            <a:off x="8217950" y="5834000"/>
            <a:ext cx="2396001" cy="1202662"/>
          </a:xfrm>
          <a:prstGeom prst="rect">
            <a:avLst/>
          </a:prstGeom>
          <a:noFill/>
          <a:ln>
            <a:noFill/>
          </a:ln>
        </p:spPr>
      </p:pic>
      <p:pic>
        <p:nvPicPr>
          <p:cNvPr id="458" name="Google Shape;458;p36"/>
          <p:cNvPicPr preferRelativeResize="0"/>
          <p:nvPr/>
        </p:nvPicPr>
        <p:blipFill>
          <a:blip r:embed="rId14">
            <a:alphaModFix/>
          </a:blip>
          <a:stretch>
            <a:fillRect/>
          </a:stretch>
        </p:blipFill>
        <p:spPr>
          <a:xfrm>
            <a:off x="8429265" y="7456775"/>
            <a:ext cx="2437862" cy="1708149"/>
          </a:xfrm>
          <a:prstGeom prst="rect">
            <a:avLst/>
          </a:prstGeom>
          <a:noFill/>
          <a:ln>
            <a:noFill/>
          </a:ln>
        </p:spPr>
      </p:pic>
      <p:pic>
        <p:nvPicPr>
          <p:cNvPr id="459" name="Google Shape;459;p36"/>
          <p:cNvPicPr preferRelativeResize="0"/>
          <p:nvPr/>
        </p:nvPicPr>
        <p:blipFill>
          <a:blip r:embed="rId15">
            <a:alphaModFix/>
          </a:blip>
          <a:stretch>
            <a:fillRect/>
          </a:stretch>
        </p:blipFill>
        <p:spPr>
          <a:xfrm>
            <a:off x="15448825" y="5713662"/>
            <a:ext cx="1832607" cy="1443324"/>
          </a:xfrm>
          <a:prstGeom prst="rect">
            <a:avLst/>
          </a:prstGeom>
          <a:noFill/>
          <a:ln>
            <a:noFill/>
          </a:ln>
        </p:spPr>
      </p:pic>
      <p:pic>
        <p:nvPicPr>
          <p:cNvPr id="460" name="Google Shape;460;p36"/>
          <p:cNvPicPr preferRelativeResize="0"/>
          <p:nvPr/>
        </p:nvPicPr>
        <p:blipFill rotWithShape="1">
          <a:blip r:embed="rId16">
            <a:alphaModFix/>
          </a:blip>
          <a:srcRect b="0" l="0" r="0" t="-3029"/>
          <a:stretch/>
        </p:blipFill>
        <p:spPr>
          <a:xfrm>
            <a:off x="10371825" y="3667653"/>
            <a:ext cx="1156825" cy="2022349"/>
          </a:xfrm>
          <a:prstGeom prst="rect">
            <a:avLst/>
          </a:prstGeom>
          <a:noFill/>
          <a:ln>
            <a:noFill/>
          </a:ln>
        </p:spPr>
      </p:pic>
      <p:pic>
        <p:nvPicPr>
          <p:cNvPr id="461" name="Google Shape;461;p36"/>
          <p:cNvPicPr preferRelativeResize="0"/>
          <p:nvPr/>
        </p:nvPicPr>
        <p:blipFill>
          <a:blip r:embed="rId17">
            <a:alphaModFix/>
          </a:blip>
          <a:stretch>
            <a:fillRect/>
          </a:stretch>
        </p:blipFill>
        <p:spPr>
          <a:xfrm>
            <a:off x="11789374" y="3983653"/>
            <a:ext cx="1786348" cy="1510374"/>
          </a:xfrm>
          <a:prstGeom prst="rect">
            <a:avLst/>
          </a:prstGeom>
          <a:noFill/>
          <a:ln>
            <a:noFill/>
          </a:ln>
        </p:spPr>
      </p:pic>
      <p:pic>
        <p:nvPicPr>
          <p:cNvPr id="462" name="Google Shape;462;p36"/>
          <p:cNvPicPr preferRelativeResize="0"/>
          <p:nvPr/>
        </p:nvPicPr>
        <p:blipFill>
          <a:blip r:embed="rId18">
            <a:alphaModFix/>
          </a:blip>
          <a:stretch>
            <a:fillRect/>
          </a:stretch>
        </p:blipFill>
        <p:spPr>
          <a:xfrm>
            <a:off x="10867118" y="5805575"/>
            <a:ext cx="2157834" cy="1240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466" name="Shape 466"/>
        <p:cNvGrpSpPr/>
        <p:nvPr/>
      </p:nvGrpSpPr>
      <p:grpSpPr>
        <a:xfrm>
          <a:off x="0" y="0"/>
          <a:ext cx="0" cy="0"/>
          <a:chOff x="0" y="0"/>
          <a:chExt cx="0" cy="0"/>
        </a:xfrm>
      </p:grpSpPr>
      <p:sp>
        <p:nvSpPr>
          <p:cNvPr id="467" name="Google Shape;467;p37"/>
          <p:cNvSpPr txBox="1"/>
          <p:nvPr/>
        </p:nvSpPr>
        <p:spPr>
          <a:xfrm>
            <a:off x="1028700" y="838200"/>
            <a:ext cx="8969700" cy="170820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9999" u="none" cap="none" strike="noStrike">
                <a:solidFill>
                  <a:srgbClr val="8F2B21"/>
                </a:solidFill>
                <a:latin typeface="Cantora One"/>
                <a:ea typeface="Cantora One"/>
                <a:cs typeface="Cantora One"/>
                <a:sym typeface="Cantora One"/>
              </a:rPr>
              <a:t>Design Elements</a:t>
            </a:r>
            <a:endParaRPr/>
          </a:p>
        </p:txBody>
      </p:sp>
      <p:sp>
        <p:nvSpPr>
          <p:cNvPr id="468" name="Google Shape;468;p37"/>
          <p:cNvSpPr/>
          <p:nvPr/>
        </p:nvSpPr>
        <p:spPr>
          <a:xfrm>
            <a:off x="6223133" y="4914499"/>
            <a:ext cx="1490156" cy="941035"/>
          </a:xfrm>
          <a:custGeom>
            <a:rect b="b" l="l" r="r" t="t"/>
            <a:pathLst>
              <a:path extrusionOk="0" h="941035" w="1490156">
                <a:moveTo>
                  <a:pt x="0" y="0"/>
                </a:moveTo>
                <a:lnTo>
                  <a:pt x="1490156" y="0"/>
                </a:lnTo>
                <a:lnTo>
                  <a:pt x="1490156" y="941034"/>
                </a:lnTo>
                <a:lnTo>
                  <a:pt x="0" y="941034"/>
                </a:lnTo>
                <a:lnTo>
                  <a:pt x="0" y="0"/>
                </a:lnTo>
                <a:close/>
              </a:path>
            </a:pathLst>
          </a:custGeom>
          <a:blipFill rotWithShape="1">
            <a:blip r:embed="rId3">
              <a:alphaModFix/>
            </a:blip>
            <a:stretch>
              <a:fillRect b="0" l="0" r="0" t="0"/>
            </a:stretch>
          </a:blipFill>
          <a:ln>
            <a:noFill/>
          </a:ln>
        </p:spPr>
      </p:sp>
      <p:pic>
        <p:nvPicPr>
          <p:cNvPr id="469" name="Google Shape;469;p37"/>
          <p:cNvPicPr preferRelativeResize="0"/>
          <p:nvPr/>
        </p:nvPicPr>
        <p:blipFill rotWithShape="1">
          <a:blip r:embed="rId4">
            <a:alphaModFix/>
          </a:blip>
          <a:srcRect b="-401" l="0" r="0" t="0"/>
          <a:stretch/>
        </p:blipFill>
        <p:spPr>
          <a:xfrm>
            <a:off x="15219100" y="2865825"/>
            <a:ext cx="1780526" cy="1583477"/>
          </a:xfrm>
          <a:prstGeom prst="rect">
            <a:avLst/>
          </a:prstGeom>
          <a:noFill/>
          <a:ln>
            <a:noFill/>
          </a:ln>
        </p:spPr>
      </p:pic>
      <p:pic>
        <p:nvPicPr>
          <p:cNvPr id="470" name="Google Shape;470;p37"/>
          <p:cNvPicPr preferRelativeResize="0"/>
          <p:nvPr/>
        </p:nvPicPr>
        <p:blipFill>
          <a:blip r:embed="rId5">
            <a:alphaModFix/>
          </a:blip>
          <a:stretch>
            <a:fillRect/>
          </a:stretch>
        </p:blipFill>
        <p:spPr>
          <a:xfrm>
            <a:off x="978425" y="4931212"/>
            <a:ext cx="2194575" cy="907624"/>
          </a:xfrm>
          <a:prstGeom prst="rect">
            <a:avLst/>
          </a:prstGeom>
          <a:noFill/>
          <a:ln>
            <a:noFill/>
          </a:ln>
        </p:spPr>
      </p:pic>
      <p:pic>
        <p:nvPicPr>
          <p:cNvPr id="471" name="Google Shape;471;p37"/>
          <p:cNvPicPr preferRelativeResize="0"/>
          <p:nvPr/>
        </p:nvPicPr>
        <p:blipFill rotWithShape="1">
          <a:blip r:embed="rId6">
            <a:alphaModFix/>
          </a:blip>
          <a:srcRect b="-452" l="2075" r="0" t="0"/>
          <a:stretch/>
        </p:blipFill>
        <p:spPr>
          <a:xfrm>
            <a:off x="1028700" y="3103039"/>
            <a:ext cx="1983602" cy="1271525"/>
          </a:xfrm>
          <a:prstGeom prst="rect">
            <a:avLst/>
          </a:prstGeom>
          <a:noFill/>
          <a:ln>
            <a:noFill/>
          </a:ln>
        </p:spPr>
      </p:pic>
      <p:pic>
        <p:nvPicPr>
          <p:cNvPr id="472" name="Google Shape;472;p37"/>
          <p:cNvPicPr preferRelativeResize="0"/>
          <p:nvPr/>
        </p:nvPicPr>
        <p:blipFill rotWithShape="1">
          <a:blip r:embed="rId7">
            <a:alphaModFix/>
          </a:blip>
          <a:srcRect b="0" l="0" r="0" t="-512"/>
          <a:stretch/>
        </p:blipFill>
        <p:spPr>
          <a:xfrm rot="-9548836">
            <a:off x="1320966" y="7409311"/>
            <a:ext cx="933291" cy="1470843"/>
          </a:xfrm>
          <a:prstGeom prst="rect">
            <a:avLst/>
          </a:prstGeom>
          <a:noFill/>
          <a:ln>
            <a:noFill/>
          </a:ln>
        </p:spPr>
      </p:pic>
      <p:pic>
        <p:nvPicPr>
          <p:cNvPr id="473" name="Google Shape;473;p37"/>
          <p:cNvPicPr preferRelativeResize="0"/>
          <p:nvPr/>
        </p:nvPicPr>
        <p:blipFill rotWithShape="1">
          <a:blip r:embed="rId8">
            <a:alphaModFix/>
          </a:blip>
          <a:srcRect b="0" l="0" r="0" t="0"/>
          <a:stretch/>
        </p:blipFill>
        <p:spPr>
          <a:xfrm rot="-2807620">
            <a:off x="2547738" y="7568595"/>
            <a:ext cx="1176922" cy="1404128"/>
          </a:xfrm>
          <a:prstGeom prst="rect">
            <a:avLst/>
          </a:prstGeom>
          <a:noFill/>
          <a:ln>
            <a:noFill/>
          </a:ln>
        </p:spPr>
      </p:pic>
      <p:pic>
        <p:nvPicPr>
          <p:cNvPr id="474" name="Google Shape;474;p37"/>
          <p:cNvPicPr preferRelativeResize="0"/>
          <p:nvPr/>
        </p:nvPicPr>
        <p:blipFill>
          <a:blip r:embed="rId9">
            <a:alphaModFix/>
          </a:blip>
          <a:stretch>
            <a:fillRect/>
          </a:stretch>
        </p:blipFill>
        <p:spPr>
          <a:xfrm>
            <a:off x="10241882" y="7568590"/>
            <a:ext cx="946493" cy="1277726"/>
          </a:xfrm>
          <a:prstGeom prst="rect">
            <a:avLst/>
          </a:prstGeom>
          <a:noFill/>
          <a:ln>
            <a:noFill/>
          </a:ln>
        </p:spPr>
      </p:pic>
      <p:pic>
        <p:nvPicPr>
          <p:cNvPr id="475" name="Google Shape;475;p37"/>
          <p:cNvPicPr preferRelativeResize="0"/>
          <p:nvPr/>
        </p:nvPicPr>
        <p:blipFill rotWithShape="1">
          <a:blip r:embed="rId10">
            <a:alphaModFix/>
          </a:blip>
          <a:srcRect b="0" l="0" r="0" t="0"/>
          <a:stretch/>
        </p:blipFill>
        <p:spPr>
          <a:xfrm>
            <a:off x="12477750" y="2835388"/>
            <a:ext cx="1013378" cy="1637949"/>
          </a:xfrm>
          <a:prstGeom prst="rect">
            <a:avLst/>
          </a:prstGeom>
          <a:noFill/>
          <a:ln>
            <a:noFill/>
          </a:ln>
        </p:spPr>
      </p:pic>
      <p:pic>
        <p:nvPicPr>
          <p:cNvPr id="476" name="Google Shape;476;p37"/>
          <p:cNvPicPr preferRelativeResize="0"/>
          <p:nvPr/>
        </p:nvPicPr>
        <p:blipFill rotWithShape="1">
          <a:blip r:embed="rId11">
            <a:alphaModFix/>
          </a:blip>
          <a:srcRect b="-867" l="0" r="0" t="0"/>
          <a:stretch/>
        </p:blipFill>
        <p:spPr>
          <a:xfrm>
            <a:off x="3648075" y="4904676"/>
            <a:ext cx="2158950" cy="941025"/>
          </a:xfrm>
          <a:prstGeom prst="rect">
            <a:avLst/>
          </a:prstGeom>
          <a:noFill/>
          <a:ln>
            <a:noFill/>
          </a:ln>
        </p:spPr>
      </p:pic>
      <p:pic>
        <p:nvPicPr>
          <p:cNvPr id="477" name="Google Shape;477;p37"/>
          <p:cNvPicPr preferRelativeResize="0"/>
          <p:nvPr/>
        </p:nvPicPr>
        <p:blipFill>
          <a:blip r:embed="rId12">
            <a:alphaModFix/>
          </a:blip>
          <a:stretch>
            <a:fillRect/>
          </a:stretch>
        </p:blipFill>
        <p:spPr>
          <a:xfrm>
            <a:off x="14332613" y="6402606"/>
            <a:ext cx="1048200" cy="753846"/>
          </a:xfrm>
          <a:prstGeom prst="rect">
            <a:avLst/>
          </a:prstGeom>
          <a:noFill/>
          <a:ln>
            <a:noFill/>
          </a:ln>
        </p:spPr>
      </p:pic>
      <p:pic>
        <p:nvPicPr>
          <p:cNvPr id="478" name="Google Shape;478;p37"/>
          <p:cNvPicPr preferRelativeResize="0"/>
          <p:nvPr/>
        </p:nvPicPr>
        <p:blipFill rotWithShape="1">
          <a:blip r:embed="rId13">
            <a:alphaModFix/>
          </a:blip>
          <a:srcRect b="0" l="0" r="0" t="0"/>
          <a:stretch/>
        </p:blipFill>
        <p:spPr>
          <a:xfrm>
            <a:off x="1370925" y="6209400"/>
            <a:ext cx="2158874" cy="737875"/>
          </a:xfrm>
          <a:prstGeom prst="rect">
            <a:avLst/>
          </a:prstGeom>
          <a:noFill/>
          <a:ln>
            <a:noFill/>
          </a:ln>
        </p:spPr>
      </p:pic>
      <p:pic>
        <p:nvPicPr>
          <p:cNvPr id="479" name="Google Shape;479;p37"/>
          <p:cNvPicPr preferRelativeResize="0"/>
          <p:nvPr/>
        </p:nvPicPr>
        <p:blipFill rotWithShape="1">
          <a:blip r:embed="rId14">
            <a:alphaModFix/>
          </a:blip>
          <a:srcRect b="0" l="0" r="0" t="0"/>
          <a:stretch/>
        </p:blipFill>
        <p:spPr>
          <a:xfrm>
            <a:off x="3831925" y="6203500"/>
            <a:ext cx="2124524" cy="737950"/>
          </a:xfrm>
          <a:prstGeom prst="rect">
            <a:avLst/>
          </a:prstGeom>
          <a:noFill/>
          <a:ln>
            <a:noFill/>
          </a:ln>
        </p:spPr>
      </p:pic>
      <p:pic>
        <p:nvPicPr>
          <p:cNvPr id="480" name="Google Shape;480;p37"/>
          <p:cNvPicPr preferRelativeResize="0"/>
          <p:nvPr/>
        </p:nvPicPr>
        <p:blipFill rotWithShape="1">
          <a:blip r:embed="rId15">
            <a:alphaModFix/>
          </a:blip>
          <a:srcRect b="0" l="0" r="0" t="0"/>
          <a:stretch/>
        </p:blipFill>
        <p:spPr>
          <a:xfrm>
            <a:off x="14312800" y="7454025"/>
            <a:ext cx="901349" cy="1681326"/>
          </a:xfrm>
          <a:prstGeom prst="rect">
            <a:avLst/>
          </a:prstGeom>
          <a:noFill/>
          <a:ln>
            <a:noFill/>
          </a:ln>
        </p:spPr>
      </p:pic>
      <p:pic>
        <p:nvPicPr>
          <p:cNvPr id="481" name="Google Shape;481;p37"/>
          <p:cNvPicPr preferRelativeResize="0"/>
          <p:nvPr/>
        </p:nvPicPr>
        <p:blipFill rotWithShape="1">
          <a:blip r:embed="rId16">
            <a:alphaModFix/>
          </a:blip>
          <a:srcRect b="0" l="0" r="0" t="0"/>
          <a:stretch/>
        </p:blipFill>
        <p:spPr>
          <a:xfrm>
            <a:off x="3867865" y="7541968"/>
            <a:ext cx="501265" cy="1331000"/>
          </a:xfrm>
          <a:prstGeom prst="rect">
            <a:avLst/>
          </a:prstGeom>
          <a:noFill/>
          <a:ln>
            <a:noFill/>
          </a:ln>
        </p:spPr>
      </p:pic>
      <p:pic>
        <p:nvPicPr>
          <p:cNvPr id="482" name="Google Shape;482;p37"/>
          <p:cNvPicPr preferRelativeResize="0"/>
          <p:nvPr/>
        </p:nvPicPr>
        <p:blipFill rotWithShape="1">
          <a:blip r:embed="rId17">
            <a:alphaModFix/>
          </a:blip>
          <a:srcRect b="0" l="0" r="0" t="0"/>
          <a:stretch/>
        </p:blipFill>
        <p:spPr>
          <a:xfrm>
            <a:off x="6284150" y="6309025"/>
            <a:ext cx="2194575" cy="782200"/>
          </a:xfrm>
          <a:prstGeom prst="rect">
            <a:avLst/>
          </a:prstGeom>
          <a:noFill/>
          <a:ln>
            <a:noFill/>
          </a:ln>
        </p:spPr>
      </p:pic>
      <p:pic>
        <p:nvPicPr>
          <p:cNvPr id="483" name="Google Shape;483;p37"/>
          <p:cNvPicPr preferRelativeResize="0"/>
          <p:nvPr/>
        </p:nvPicPr>
        <p:blipFill rotWithShape="1">
          <a:blip r:embed="rId18">
            <a:alphaModFix/>
          </a:blip>
          <a:srcRect b="-401" l="0" r="0" t="0"/>
          <a:stretch/>
        </p:blipFill>
        <p:spPr>
          <a:xfrm>
            <a:off x="5944825" y="3013325"/>
            <a:ext cx="1383501" cy="1266237"/>
          </a:xfrm>
          <a:prstGeom prst="rect">
            <a:avLst/>
          </a:prstGeom>
          <a:noFill/>
          <a:ln>
            <a:noFill/>
          </a:ln>
        </p:spPr>
      </p:pic>
      <p:pic>
        <p:nvPicPr>
          <p:cNvPr id="484" name="Google Shape;484;p37"/>
          <p:cNvPicPr preferRelativeResize="0"/>
          <p:nvPr/>
        </p:nvPicPr>
        <p:blipFill rotWithShape="1">
          <a:blip r:embed="rId19">
            <a:alphaModFix/>
          </a:blip>
          <a:srcRect b="0" l="0" r="0" t="0"/>
          <a:stretch/>
        </p:blipFill>
        <p:spPr>
          <a:xfrm>
            <a:off x="13015275" y="7489724"/>
            <a:ext cx="884099" cy="1496325"/>
          </a:xfrm>
          <a:prstGeom prst="rect">
            <a:avLst/>
          </a:prstGeom>
          <a:noFill/>
          <a:ln>
            <a:noFill/>
          </a:ln>
        </p:spPr>
      </p:pic>
      <p:pic>
        <p:nvPicPr>
          <p:cNvPr id="485" name="Google Shape;485;p37"/>
          <p:cNvPicPr preferRelativeResize="0"/>
          <p:nvPr/>
        </p:nvPicPr>
        <p:blipFill rotWithShape="1">
          <a:blip r:embed="rId20">
            <a:alphaModFix/>
          </a:blip>
          <a:srcRect b="0" l="0" r="0" t="0"/>
          <a:stretch/>
        </p:blipFill>
        <p:spPr>
          <a:xfrm>
            <a:off x="9683500" y="4752349"/>
            <a:ext cx="629425" cy="1266227"/>
          </a:xfrm>
          <a:prstGeom prst="rect">
            <a:avLst/>
          </a:prstGeom>
          <a:noFill/>
          <a:ln>
            <a:noFill/>
          </a:ln>
        </p:spPr>
      </p:pic>
      <p:pic>
        <p:nvPicPr>
          <p:cNvPr id="486" name="Google Shape;486;p37"/>
          <p:cNvPicPr preferRelativeResize="0"/>
          <p:nvPr/>
        </p:nvPicPr>
        <p:blipFill rotWithShape="1">
          <a:blip r:embed="rId21">
            <a:alphaModFix/>
          </a:blip>
          <a:srcRect b="0" l="0" r="0" t="0"/>
          <a:stretch/>
        </p:blipFill>
        <p:spPr>
          <a:xfrm>
            <a:off x="8188375" y="4712849"/>
            <a:ext cx="1042351" cy="1345976"/>
          </a:xfrm>
          <a:prstGeom prst="rect">
            <a:avLst/>
          </a:prstGeom>
          <a:noFill/>
          <a:ln>
            <a:noFill/>
          </a:ln>
        </p:spPr>
      </p:pic>
      <p:pic>
        <p:nvPicPr>
          <p:cNvPr id="487" name="Google Shape;487;p37"/>
          <p:cNvPicPr preferRelativeResize="0"/>
          <p:nvPr/>
        </p:nvPicPr>
        <p:blipFill>
          <a:blip r:embed="rId22">
            <a:alphaModFix/>
          </a:blip>
          <a:stretch>
            <a:fillRect/>
          </a:stretch>
        </p:blipFill>
        <p:spPr>
          <a:xfrm>
            <a:off x="7470136" y="7497850"/>
            <a:ext cx="1161888" cy="1311591"/>
          </a:xfrm>
          <a:prstGeom prst="rect">
            <a:avLst/>
          </a:prstGeom>
          <a:noFill/>
          <a:ln>
            <a:noFill/>
          </a:ln>
        </p:spPr>
      </p:pic>
      <p:pic>
        <p:nvPicPr>
          <p:cNvPr id="488" name="Google Shape;488;p37"/>
          <p:cNvPicPr preferRelativeResize="0"/>
          <p:nvPr/>
        </p:nvPicPr>
        <p:blipFill rotWithShape="1">
          <a:blip r:embed="rId23">
            <a:alphaModFix/>
          </a:blip>
          <a:srcRect b="0" l="0" r="0" t="0"/>
          <a:stretch/>
        </p:blipFill>
        <p:spPr>
          <a:xfrm>
            <a:off x="8913375" y="6587087"/>
            <a:ext cx="2282102" cy="290839"/>
          </a:xfrm>
          <a:prstGeom prst="rect">
            <a:avLst/>
          </a:prstGeom>
          <a:noFill/>
          <a:ln>
            <a:noFill/>
          </a:ln>
        </p:spPr>
      </p:pic>
      <p:pic>
        <p:nvPicPr>
          <p:cNvPr id="489" name="Google Shape;489;p37"/>
          <p:cNvPicPr preferRelativeResize="0"/>
          <p:nvPr/>
        </p:nvPicPr>
        <p:blipFill rotWithShape="1">
          <a:blip r:embed="rId24">
            <a:alphaModFix/>
          </a:blip>
          <a:srcRect b="-1461" l="0" r="0" t="0"/>
          <a:stretch/>
        </p:blipFill>
        <p:spPr>
          <a:xfrm>
            <a:off x="10757725" y="4674224"/>
            <a:ext cx="1042351" cy="1374849"/>
          </a:xfrm>
          <a:prstGeom prst="rect">
            <a:avLst/>
          </a:prstGeom>
          <a:noFill/>
          <a:ln>
            <a:noFill/>
          </a:ln>
        </p:spPr>
      </p:pic>
      <p:pic>
        <p:nvPicPr>
          <p:cNvPr id="490" name="Google Shape;490;p37"/>
          <p:cNvPicPr preferRelativeResize="0"/>
          <p:nvPr/>
        </p:nvPicPr>
        <p:blipFill rotWithShape="1">
          <a:blip r:embed="rId25">
            <a:alphaModFix/>
          </a:blip>
          <a:srcRect b="0" l="0" r="0" t="0"/>
          <a:stretch/>
        </p:blipFill>
        <p:spPr>
          <a:xfrm>
            <a:off x="15605050" y="7552925"/>
            <a:ext cx="1466849" cy="1418600"/>
          </a:xfrm>
          <a:prstGeom prst="rect">
            <a:avLst/>
          </a:prstGeom>
          <a:noFill/>
          <a:ln>
            <a:noFill/>
          </a:ln>
        </p:spPr>
      </p:pic>
      <p:pic>
        <p:nvPicPr>
          <p:cNvPr id="491" name="Google Shape;491;p37"/>
          <p:cNvPicPr preferRelativeResize="0"/>
          <p:nvPr/>
        </p:nvPicPr>
        <p:blipFill rotWithShape="1">
          <a:blip r:embed="rId26">
            <a:alphaModFix/>
          </a:blip>
          <a:srcRect b="0" l="0" r="0" t="0"/>
          <a:stretch/>
        </p:blipFill>
        <p:spPr>
          <a:xfrm>
            <a:off x="7779225" y="3044250"/>
            <a:ext cx="1300275" cy="1226636"/>
          </a:xfrm>
          <a:prstGeom prst="rect">
            <a:avLst/>
          </a:prstGeom>
          <a:noFill/>
          <a:ln>
            <a:noFill/>
          </a:ln>
        </p:spPr>
      </p:pic>
      <p:pic>
        <p:nvPicPr>
          <p:cNvPr id="492" name="Google Shape;492;p37"/>
          <p:cNvPicPr preferRelativeResize="0"/>
          <p:nvPr/>
        </p:nvPicPr>
        <p:blipFill rotWithShape="1">
          <a:blip r:embed="rId27">
            <a:alphaModFix/>
          </a:blip>
          <a:srcRect b="0" l="0" r="0" t="0"/>
          <a:stretch/>
        </p:blipFill>
        <p:spPr>
          <a:xfrm>
            <a:off x="9590400" y="2995600"/>
            <a:ext cx="940375" cy="1319148"/>
          </a:xfrm>
          <a:prstGeom prst="rect">
            <a:avLst/>
          </a:prstGeom>
          <a:noFill/>
          <a:ln>
            <a:noFill/>
          </a:ln>
        </p:spPr>
      </p:pic>
      <p:pic>
        <p:nvPicPr>
          <p:cNvPr id="493" name="Google Shape;493;p37"/>
          <p:cNvPicPr preferRelativeResize="0"/>
          <p:nvPr/>
        </p:nvPicPr>
        <p:blipFill rotWithShape="1">
          <a:blip r:embed="rId28">
            <a:alphaModFix/>
          </a:blip>
          <a:srcRect b="0" l="0" r="0" t="-2030"/>
          <a:stretch/>
        </p:blipFill>
        <p:spPr>
          <a:xfrm>
            <a:off x="11053600" y="2956400"/>
            <a:ext cx="901350" cy="1374848"/>
          </a:xfrm>
          <a:prstGeom prst="rect">
            <a:avLst/>
          </a:prstGeom>
          <a:noFill/>
          <a:ln>
            <a:noFill/>
          </a:ln>
        </p:spPr>
      </p:pic>
      <p:pic>
        <p:nvPicPr>
          <p:cNvPr id="494" name="Google Shape;494;p37"/>
          <p:cNvPicPr preferRelativeResize="0"/>
          <p:nvPr/>
        </p:nvPicPr>
        <p:blipFill rotWithShape="1">
          <a:blip r:embed="rId29">
            <a:alphaModFix/>
          </a:blip>
          <a:srcRect b="0" l="0" r="0" t="0"/>
          <a:stretch/>
        </p:blipFill>
        <p:spPr>
          <a:xfrm>
            <a:off x="6152375" y="7464500"/>
            <a:ext cx="970300" cy="1439435"/>
          </a:xfrm>
          <a:prstGeom prst="rect">
            <a:avLst/>
          </a:prstGeom>
          <a:noFill/>
          <a:ln>
            <a:noFill/>
          </a:ln>
        </p:spPr>
      </p:pic>
      <p:pic>
        <p:nvPicPr>
          <p:cNvPr id="495" name="Google Shape;495;p37"/>
          <p:cNvPicPr preferRelativeResize="0"/>
          <p:nvPr/>
        </p:nvPicPr>
        <p:blipFill rotWithShape="1">
          <a:blip r:embed="rId30">
            <a:alphaModFix/>
          </a:blip>
          <a:srcRect b="-321" l="0" r="0" t="0"/>
          <a:stretch/>
        </p:blipFill>
        <p:spPr>
          <a:xfrm>
            <a:off x="8979468" y="7505381"/>
            <a:ext cx="970307" cy="1311599"/>
          </a:xfrm>
          <a:prstGeom prst="rect">
            <a:avLst/>
          </a:prstGeom>
          <a:noFill/>
          <a:ln>
            <a:noFill/>
          </a:ln>
        </p:spPr>
      </p:pic>
      <p:pic>
        <p:nvPicPr>
          <p:cNvPr id="496" name="Google Shape;496;p37"/>
          <p:cNvPicPr preferRelativeResize="0"/>
          <p:nvPr/>
        </p:nvPicPr>
        <p:blipFill>
          <a:blip r:embed="rId31">
            <a:alphaModFix/>
          </a:blip>
          <a:stretch>
            <a:fillRect/>
          </a:stretch>
        </p:blipFill>
        <p:spPr>
          <a:xfrm>
            <a:off x="14188094" y="4656302"/>
            <a:ext cx="1490176" cy="1492510"/>
          </a:xfrm>
          <a:prstGeom prst="rect">
            <a:avLst/>
          </a:prstGeom>
          <a:noFill/>
          <a:ln>
            <a:noFill/>
          </a:ln>
        </p:spPr>
      </p:pic>
      <p:pic>
        <p:nvPicPr>
          <p:cNvPr id="497" name="Google Shape;497;p37"/>
          <p:cNvPicPr preferRelativeResize="0"/>
          <p:nvPr/>
        </p:nvPicPr>
        <p:blipFill>
          <a:blip r:embed="rId32">
            <a:alphaModFix/>
          </a:blip>
          <a:stretch>
            <a:fillRect/>
          </a:stretch>
        </p:blipFill>
        <p:spPr>
          <a:xfrm>
            <a:off x="16136575" y="4777400"/>
            <a:ext cx="786393" cy="1162074"/>
          </a:xfrm>
          <a:prstGeom prst="rect">
            <a:avLst/>
          </a:prstGeom>
          <a:noFill/>
          <a:ln>
            <a:noFill/>
          </a:ln>
        </p:spPr>
      </p:pic>
      <p:pic>
        <p:nvPicPr>
          <p:cNvPr id="498" name="Google Shape;498;p37"/>
          <p:cNvPicPr preferRelativeResize="0"/>
          <p:nvPr/>
        </p:nvPicPr>
        <p:blipFill>
          <a:blip r:embed="rId33">
            <a:alphaModFix/>
          </a:blip>
          <a:stretch>
            <a:fillRect/>
          </a:stretch>
        </p:blipFill>
        <p:spPr>
          <a:xfrm>
            <a:off x="11656178" y="6448623"/>
            <a:ext cx="2282098" cy="542548"/>
          </a:xfrm>
          <a:prstGeom prst="rect">
            <a:avLst/>
          </a:prstGeom>
          <a:noFill/>
          <a:ln>
            <a:noFill/>
          </a:ln>
        </p:spPr>
      </p:pic>
      <p:pic>
        <p:nvPicPr>
          <p:cNvPr id="499" name="Google Shape;499;p37"/>
          <p:cNvPicPr preferRelativeResize="0"/>
          <p:nvPr/>
        </p:nvPicPr>
        <p:blipFill rotWithShape="1">
          <a:blip r:embed="rId34">
            <a:alphaModFix/>
          </a:blip>
          <a:srcRect b="0" l="0" r="0" t="0"/>
          <a:stretch/>
        </p:blipFill>
        <p:spPr>
          <a:xfrm>
            <a:off x="13975600" y="2906174"/>
            <a:ext cx="759026" cy="1496325"/>
          </a:xfrm>
          <a:prstGeom prst="rect">
            <a:avLst/>
          </a:prstGeom>
          <a:noFill/>
          <a:ln>
            <a:noFill/>
          </a:ln>
        </p:spPr>
      </p:pic>
      <p:pic>
        <p:nvPicPr>
          <p:cNvPr id="500" name="Google Shape;500;p37"/>
          <p:cNvPicPr preferRelativeResize="0"/>
          <p:nvPr/>
        </p:nvPicPr>
        <p:blipFill>
          <a:blip r:embed="rId35">
            <a:alphaModFix/>
          </a:blip>
          <a:stretch>
            <a:fillRect/>
          </a:stretch>
        </p:blipFill>
        <p:spPr>
          <a:xfrm>
            <a:off x="11480474" y="7505538"/>
            <a:ext cx="1301623" cy="1464694"/>
          </a:xfrm>
          <a:prstGeom prst="rect">
            <a:avLst/>
          </a:prstGeom>
          <a:noFill/>
          <a:ln>
            <a:noFill/>
          </a:ln>
        </p:spPr>
      </p:pic>
      <p:pic>
        <p:nvPicPr>
          <p:cNvPr id="501" name="Google Shape;501;p37"/>
          <p:cNvPicPr preferRelativeResize="0"/>
          <p:nvPr/>
        </p:nvPicPr>
        <p:blipFill>
          <a:blip r:embed="rId36">
            <a:alphaModFix/>
          </a:blip>
          <a:stretch>
            <a:fillRect/>
          </a:stretch>
        </p:blipFill>
        <p:spPr>
          <a:xfrm>
            <a:off x="3559525" y="3062655"/>
            <a:ext cx="1874401" cy="1162345"/>
          </a:xfrm>
          <a:prstGeom prst="rect">
            <a:avLst/>
          </a:prstGeom>
          <a:noFill/>
          <a:ln>
            <a:noFill/>
          </a:ln>
        </p:spPr>
      </p:pic>
      <p:pic>
        <p:nvPicPr>
          <p:cNvPr id="502" name="Google Shape;502;p37"/>
          <p:cNvPicPr preferRelativeResize="0"/>
          <p:nvPr/>
        </p:nvPicPr>
        <p:blipFill rotWithShape="1">
          <a:blip r:embed="rId37">
            <a:alphaModFix/>
          </a:blip>
          <a:srcRect b="19" l="0" r="0" t="0"/>
          <a:stretch/>
        </p:blipFill>
        <p:spPr>
          <a:xfrm>
            <a:off x="12244875" y="4698775"/>
            <a:ext cx="1521475" cy="1374849"/>
          </a:xfrm>
          <a:prstGeom prst="rect">
            <a:avLst/>
          </a:prstGeom>
          <a:noFill/>
          <a:ln>
            <a:noFill/>
          </a:ln>
        </p:spPr>
      </p:pic>
      <p:pic>
        <p:nvPicPr>
          <p:cNvPr id="503" name="Google Shape;503;p37"/>
          <p:cNvPicPr preferRelativeResize="0"/>
          <p:nvPr/>
        </p:nvPicPr>
        <p:blipFill rotWithShape="1">
          <a:blip r:embed="rId38">
            <a:alphaModFix/>
          </a:blip>
          <a:srcRect b="0" l="0" r="0" t="0"/>
          <a:stretch/>
        </p:blipFill>
        <p:spPr>
          <a:xfrm>
            <a:off x="15687675" y="6402749"/>
            <a:ext cx="1301627" cy="634299"/>
          </a:xfrm>
          <a:prstGeom prst="rect">
            <a:avLst/>
          </a:prstGeom>
          <a:noFill/>
          <a:ln>
            <a:noFill/>
          </a:ln>
        </p:spPr>
      </p:pic>
      <p:pic>
        <p:nvPicPr>
          <p:cNvPr id="504" name="Google Shape;504;p37"/>
          <p:cNvPicPr preferRelativeResize="0"/>
          <p:nvPr/>
        </p:nvPicPr>
        <p:blipFill>
          <a:blip r:embed="rId39">
            <a:alphaModFix/>
          </a:blip>
          <a:stretch>
            <a:fillRect/>
          </a:stretch>
        </p:blipFill>
        <p:spPr>
          <a:xfrm>
            <a:off x="4756725" y="7475125"/>
            <a:ext cx="1048201" cy="146467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D89"/>
        </a:solidFill>
      </p:bgPr>
    </p:bg>
    <p:spTree>
      <p:nvGrpSpPr>
        <p:cNvPr id="508" name="Shape 508"/>
        <p:cNvGrpSpPr/>
        <p:nvPr/>
      </p:nvGrpSpPr>
      <p:grpSpPr>
        <a:xfrm>
          <a:off x="0" y="0"/>
          <a:ext cx="0" cy="0"/>
          <a:chOff x="0" y="0"/>
          <a:chExt cx="0" cy="0"/>
        </a:xfrm>
      </p:grpSpPr>
      <p:pic>
        <p:nvPicPr>
          <p:cNvPr id="509" name="Google Shape;509;p38"/>
          <p:cNvPicPr preferRelativeResize="0"/>
          <p:nvPr/>
        </p:nvPicPr>
        <p:blipFill rotWithShape="1">
          <a:blip r:embed="rId3">
            <a:alphaModFix/>
          </a:blip>
          <a:srcRect b="1458" l="729" r="738" t="0"/>
          <a:stretch/>
        </p:blipFill>
        <p:spPr>
          <a:xfrm>
            <a:off x="25" y="-125"/>
            <a:ext cx="18288000" cy="10287000"/>
          </a:xfrm>
          <a:prstGeom prst="rect">
            <a:avLst/>
          </a:prstGeom>
          <a:noFill/>
          <a:ln>
            <a:noFill/>
          </a:ln>
        </p:spPr>
      </p:pic>
      <p:pic>
        <p:nvPicPr>
          <p:cNvPr id="510" name="Google Shape;510;p38"/>
          <p:cNvPicPr preferRelativeResize="0"/>
          <p:nvPr/>
        </p:nvPicPr>
        <p:blipFill rotWithShape="1">
          <a:blip r:embed="rId4">
            <a:alphaModFix/>
          </a:blip>
          <a:srcRect b="10395" l="0" r="0" t="14217"/>
          <a:stretch/>
        </p:blipFill>
        <p:spPr>
          <a:xfrm>
            <a:off x="1244225" y="0"/>
            <a:ext cx="15473848" cy="10286999"/>
          </a:xfrm>
          <a:prstGeom prst="rect">
            <a:avLst/>
          </a:prstGeom>
          <a:noFill/>
          <a:ln>
            <a:noFill/>
          </a:ln>
        </p:spPr>
      </p:pic>
      <p:sp>
        <p:nvSpPr>
          <p:cNvPr id="511" name="Google Shape;511;p38"/>
          <p:cNvSpPr txBox="1"/>
          <p:nvPr/>
        </p:nvSpPr>
        <p:spPr>
          <a:xfrm>
            <a:off x="2495878" y="1365585"/>
            <a:ext cx="13296243"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FFF8EA"/>
                </a:solidFill>
                <a:latin typeface="Cantora One"/>
                <a:ea typeface="Cantora One"/>
                <a:cs typeface="Cantora One"/>
                <a:sym typeface="Cantora One"/>
              </a:rPr>
              <a:t>Credits</a:t>
            </a:r>
            <a:endParaRPr/>
          </a:p>
        </p:txBody>
      </p:sp>
      <p:sp>
        <p:nvSpPr>
          <p:cNvPr id="512" name="Google Shape;512;p38"/>
          <p:cNvSpPr txBox="1"/>
          <p:nvPr/>
        </p:nvSpPr>
        <p:spPr>
          <a:xfrm>
            <a:off x="5289352" y="3016585"/>
            <a:ext cx="7709400" cy="115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FFF8EA"/>
                </a:solidFill>
                <a:latin typeface="Eczar"/>
                <a:ea typeface="Eczar"/>
                <a:cs typeface="Eczar"/>
                <a:sym typeface="Eczar"/>
              </a:rPr>
              <a:t>This presentation template is free for </a:t>
            </a:r>
            <a:endParaRPr/>
          </a:p>
          <a:p>
            <a:pPr indent="0" lvl="0" marL="0" marR="0" rtl="0" algn="ctr">
              <a:lnSpc>
                <a:spcPct val="140000"/>
              </a:lnSpc>
              <a:spcBef>
                <a:spcPts val="0"/>
              </a:spcBef>
              <a:spcAft>
                <a:spcPts val="0"/>
              </a:spcAft>
              <a:buNone/>
            </a:pPr>
            <a:r>
              <a:rPr b="0" i="0" lang="en-US" sz="3500" u="none" cap="none" strike="noStrike">
                <a:solidFill>
                  <a:srgbClr val="FFF8EA"/>
                </a:solidFill>
                <a:latin typeface="Eczar"/>
                <a:ea typeface="Eczar"/>
                <a:cs typeface="Eczar"/>
                <a:sym typeface="Eczar"/>
              </a:rPr>
              <a:t>everyone to use thanks to the following:</a:t>
            </a:r>
            <a:endParaRPr/>
          </a:p>
        </p:txBody>
      </p:sp>
      <p:sp>
        <p:nvSpPr>
          <p:cNvPr id="513" name="Google Shape;513;p38"/>
          <p:cNvSpPr txBox="1"/>
          <p:nvPr/>
        </p:nvSpPr>
        <p:spPr>
          <a:xfrm>
            <a:off x="3670352" y="6969277"/>
            <a:ext cx="40278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FFF8EA"/>
                </a:solidFill>
                <a:latin typeface="Eczar"/>
                <a:ea typeface="Eczar"/>
                <a:cs typeface="Eczar"/>
                <a:sym typeface="Eczar"/>
              </a:rPr>
              <a:t>for the presentation template</a:t>
            </a:r>
            <a:endParaRPr/>
          </a:p>
        </p:txBody>
      </p:sp>
      <p:sp>
        <p:nvSpPr>
          <p:cNvPr id="514" name="Google Shape;514;p38"/>
          <p:cNvSpPr txBox="1"/>
          <p:nvPr/>
        </p:nvSpPr>
        <p:spPr>
          <a:xfrm>
            <a:off x="11558581" y="6969277"/>
            <a:ext cx="20730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500" u="none" cap="none" strike="noStrike">
                <a:solidFill>
                  <a:srgbClr val="FFF8EA"/>
                </a:solidFill>
                <a:latin typeface="Eczar"/>
                <a:ea typeface="Eczar"/>
                <a:cs typeface="Eczar"/>
                <a:sym typeface="Eczar"/>
              </a:rPr>
              <a:t>For the photos </a:t>
            </a:r>
            <a:endParaRPr/>
          </a:p>
        </p:txBody>
      </p:sp>
      <p:sp>
        <p:nvSpPr>
          <p:cNvPr id="515" name="Google Shape;515;p38"/>
          <p:cNvSpPr txBox="1"/>
          <p:nvPr/>
        </p:nvSpPr>
        <p:spPr>
          <a:xfrm>
            <a:off x="9529978" y="5645055"/>
            <a:ext cx="6130200" cy="800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199" u="none" cap="none" strike="noStrike">
                <a:solidFill>
                  <a:srgbClr val="FFFFFF"/>
                </a:solidFill>
                <a:latin typeface="Arial"/>
                <a:ea typeface="Arial"/>
                <a:cs typeface="Arial"/>
                <a:sym typeface="Arial"/>
              </a:rPr>
              <a:t>Pexels and Pixabay</a:t>
            </a:r>
            <a:endParaRPr/>
          </a:p>
        </p:txBody>
      </p:sp>
      <p:sp>
        <p:nvSpPr>
          <p:cNvPr id="516" name="Google Shape;516;p38"/>
          <p:cNvSpPr txBox="1"/>
          <p:nvPr/>
        </p:nvSpPr>
        <p:spPr>
          <a:xfrm>
            <a:off x="7084591" y="8124215"/>
            <a:ext cx="4118818" cy="762000"/>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0" i="0" lang="en-US" sz="4500" u="none" cap="none" strike="noStrike">
                <a:solidFill>
                  <a:srgbClr val="FFF8EA"/>
                </a:solidFill>
                <a:latin typeface="Cantora One"/>
                <a:ea typeface="Cantora One"/>
                <a:cs typeface="Cantora One"/>
                <a:sym typeface="Cantora One"/>
              </a:rPr>
              <a:t>Happy designing!</a:t>
            </a:r>
            <a:endParaRPr/>
          </a:p>
        </p:txBody>
      </p:sp>
      <p:pic>
        <p:nvPicPr>
          <p:cNvPr id="517" name="Google Shape;517;p38"/>
          <p:cNvPicPr preferRelativeResize="0"/>
          <p:nvPr/>
        </p:nvPicPr>
        <p:blipFill rotWithShape="1">
          <a:blip r:embed="rId5">
            <a:alphaModFix/>
          </a:blip>
          <a:srcRect b="64024" l="60441" r="0" t="0"/>
          <a:stretch/>
        </p:blipFill>
        <p:spPr>
          <a:xfrm>
            <a:off x="0" y="8441825"/>
            <a:ext cx="5692452" cy="1845175"/>
          </a:xfrm>
          <a:prstGeom prst="rect">
            <a:avLst/>
          </a:prstGeom>
          <a:noFill/>
          <a:ln>
            <a:noFill/>
          </a:ln>
        </p:spPr>
      </p:pic>
      <p:pic>
        <p:nvPicPr>
          <p:cNvPr id="518" name="Google Shape;518;p38"/>
          <p:cNvPicPr preferRelativeResize="0"/>
          <p:nvPr/>
        </p:nvPicPr>
        <p:blipFill rotWithShape="1">
          <a:blip r:embed="rId6">
            <a:alphaModFix/>
          </a:blip>
          <a:srcRect b="0" l="49338" r="0" t="0"/>
          <a:stretch/>
        </p:blipFill>
        <p:spPr>
          <a:xfrm>
            <a:off x="0" y="6253375"/>
            <a:ext cx="2267377" cy="4080076"/>
          </a:xfrm>
          <a:prstGeom prst="rect">
            <a:avLst/>
          </a:prstGeom>
          <a:noFill/>
          <a:ln>
            <a:noFill/>
          </a:ln>
        </p:spPr>
      </p:pic>
      <p:pic>
        <p:nvPicPr>
          <p:cNvPr id="519" name="Google Shape;519;p38"/>
          <p:cNvPicPr preferRelativeResize="0"/>
          <p:nvPr/>
        </p:nvPicPr>
        <p:blipFill>
          <a:blip r:embed="rId7">
            <a:alphaModFix/>
          </a:blip>
          <a:stretch>
            <a:fillRect/>
          </a:stretch>
        </p:blipFill>
        <p:spPr>
          <a:xfrm>
            <a:off x="2939251" y="5460413"/>
            <a:ext cx="5490001" cy="1378264"/>
          </a:xfrm>
          <a:prstGeom prst="rect">
            <a:avLst/>
          </a:prstGeom>
          <a:noFill/>
          <a:ln>
            <a:noFill/>
          </a:ln>
        </p:spPr>
      </p:pic>
      <p:pic>
        <p:nvPicPr>
          <p:cNvPr id="520" name="Google Shape;520;p38"/>
          <p:cNvPicPr preferRelativeResize="0"/>
          <p:nvPr/>
        </p:nvPicPr>
        <p:blipFill rotWithShape="1">
          <a:blip r:embed="rId8">
            <a:alphaModFix/>
          </a:blip>
          <a:srcRect b="0" l="63383" r="0" t="0"/>
          <a:stretch/>
        </p:blipFill>
        <p:spPr>
          <a:xfrm>
            <a:off x="6" y="509825"/>
            <a:ext cx="1639301" cy="1554274"/>
          </a:xfrm>
          <a:prstGeom prst="rect">
            <a:avLst/>
          </a:prstGeom>
          <a:noFill/>
          <a:ln>
            <a:noFill/>
          </a:ln>
        </p:spPr>
      </p:pic>
      <p:pic>
        <p:nvPicPr>
          <p:cNvPr id="521" name="Google Shape;521;p38"/>
          <p:cNvPicPr preferRelativeResize="0"/>
          <p:nvPr/>
        </p:nvPicPr>
        <p:blipFill rotWithShape="1">
          <a:blip r:embed="rId9">
            <a:alphaModFix/>
          </a:blip>
          <a:srcRect b="0" l="0" r="25334" t="0"/>
          <a:stretch/>
        </p:blipFill>
        <p:spPr>
          <a:xfrm>
            <a:off x="14556475" y="1439300"/>
            <a:ext cx="3731523" cy="1708151"/>
          </a:xfrm>
          <a:prstGeom prst="rect">
            <a:avLst/>
          </a:prstGeom>
          <a:noFill/>
          <a:ln>
            <a:noFill/>
          </a:ln>
        </p:spPr>
      </p:pic>
      <p:pic>
        <p:nvPicPr>
          <p:cNvPr id="522" name="Google Shape;522;p38"/>
          <p:cNvPicPr preferRelativeResize="0"/>
          <p:nvPr/>
        </p:nvPicPr>
        <p:blipFill rotWithShape="1">
          <a:blip r:embed="rId10">
            <a:alphaModFix/>
          </a:blip>
          <a:srcRect b="34776" l="0" r="56651" t="0"/>
          <a:stretch/>
        </p:blipFill>
        <p:spPr>
          <a:xfrm>
            <a:off x="14016575" y="7625675"/>
            <a:ext cx="4271452" cy="2661200"/>
          </a:xfrm>
          <a:prstGeom prst="rect">
            <a:avLst/>
          </a:prstGeom>
          <a:noFill/>
          <a:ln>
            <a:noFill/>
          </a:ln>
        </p:spPr>
      </p:pic>
      <p:pic>
        <p:nvPicPr>
          <p:cNvPr id="523" name="Google Shape;523;p38"/>
          <p:cNvPicPr preferRelativeResize="0"/>
          <p:nvPr/>
        </p:nvPicPr>
        <p:blipFill rotWithShape="1">
          <a:blip r:embed="rId11">
            <a:alphaModFix/>
          </a:blip>
          <a:srcRect b="0" l="0" r="0" t="1506"/>
          <a:stretch/>
        </p:blipFill>
        <p:spPr>
          <a:xfrm>
            <a:off x="8417900" y="509826"/>
            <a:ext cx="1463000" cy="10365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7749"/>
        </a:solidFill>
      </p:bgPr>
    </p:bg>
    <p:spTree>
      <p:nvGrpSpPr>
        <p:cNvPr id="170" name="Shape 170"/>
        <p:cNvGrpSpPr/>
        <p:nvPr/>
      </p:nvGrpSpPr>
      <p:grpSpPr>
        <a:xfrm>
          <a:off x="0" y="0"/>
          <a:ext cx="0" cy="0"/>
          <a:chOff x="0" y="0"/>
          <a:chExt cx="0" cy="0"/>
        </a:xfrm>
      </p:grpSpPr>
      <p:pic>
        <p:nvPicPr>
          <p:cNvPr id="171" name="Google Shape;171;p19"/>
          <p:cNvPicPr preferRelativeResize="0"/>
          <p:nvPr/>
        </p:nvPicPr>
        <p:blipFill rotWithShape="1">
          <a:blip r:embed="rId3">
            <a:alphaModFix/>
          </a:blip>
          <a:srcRect b="15280" l="2723" r="2723" t="16775"/>
          <a:stretch/>
        </p:blipFill>
        <p:spPr>
          <a:xfrm>
            <a:off x="0" y="0"/>
            <a:ext cx="18288000" cy="10287000"/>
          </a:xfrm>
          <a:prstGeom prst="rect">
            <a:avLst/>
          </a:prstGeom>
          <a:noFill/>
          <a:ln>
            <a:noFill/>
          </a:ln>
        </p:spPr>
      </p:pic>
      <p:grpSp>
        <p:nvGrpSpPr>
          <p:cNvPr id="172" name="Google Shape;172;p19"/>
          <p:cNvGrpSpPr/>
          <p:nvPr/>
        </p:nvGrpSpPr>
        <p:grpSpPr>
          <a:xfrm>
            <a:off x="1057307" y="3694662"/>
            <a:ext cx="1136355" cy="1136355"/>
            <a:chOff x="0" y="0"/>
            <a:chExt cx="1515140" cy="1515140"/>
          </a:xfrm>
        </p:grpSpPr>
        <p:grpSp>
          <p:nvGrpSpPr>
            <p:cNvPr id="173" name="Google Shape;173;p19"/>
            <p:cNvGrpSpPr/>
            <p:nvPr/>
          </p:nvGrpSpPr>
          <p:grpSpPr>
            <a:xfrm>
              <a:off x="0" y="0"/>
              <a:ext cx="1515140" cy="1515140"/>
              <a:chOff x="0" y="0"/>
              <a:chExt cx="812800" cy="812800"/>
            </a:xfrm>
          </p:grpSpPr>
          <p:sp>
            <p:nvSpPr>
              <p:cNvPr id="174" name="Google Shape;17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19"/>
            <p:cNvSpPr txBox="1"/>
            <p:nvPr/>
          </p:nvSpPr>
          <p:spPr>
            <a:xfrm>
              <a:off x="0" y="106314"/>
              <a:ext cx="14739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8F2B21"/>
                  </a:solidFill>
                  <a:latin typeface="Cantora One"/>
                  <a:ea typeface="Cantora One"/>
                  <a:cs typeface="Cantora One"/>
                  <a:sym typeface="Cantora One"/>
                </a:rPr>
                <a:t>01</a:t>
              </a:r>
              <a:endParaRPr/>
            </a:p>
          </p:txBody>
        </p:sp>
      </p:grpSp>
      <p:grpSp>
        <p:nvGrpSpPr>
          <p:cNvPr id="177" name="Google Shape;177;p19"/>
          <p:cNvGrpSpPr/>
          <p:nvPr/>
        </p:nvGrpSpPr>
        <p:grpSpPr>
          <a:xfrm>
            <a:off x="1057307" y="5092121"/>
            <a:ext cx="1136383" cy="1136383"/>
            <a:chOff x="0" y="0"/>
            <a:chExt cx="1515178" cy="1515178"/>
          </a:xfrm>
        </p:grpSpPr>
        <p:grpSp>
          <p:nvGrpSpPr>
            <p:cNvPr id="178" name="Google Shape;178;p19"/>
            <p:cNvGrpSpPr/>
            <p:nvPr/>
          </p:nvGrpSpPr>
          <p:grpSpPr>
            <a:xfrm>
              <a:off x="0" y="0"/>
              <a:ext cx="1515178" cy="1515178"/>
              <a:chOff x="0" y="0"/>
              <a:chExt cx="812800" cy="812800"/>
            </a:xfrm>
          </p:grpSpPr>
          <p:sp>
            <p:nvSpPr>
              <p:cNvPr id="179" name="Google Shape;17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1" name="Google Shape;181;p19"/>
            <p:cNvSpPr txBox="1"/>
            <p:nvPr/>
          </p:nvSpPr>
          <p:spPr>
            <a:xfrm>
              <a:off x="0" y="106314"/>
              <a:ext cx="14739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8F2B21"/>
                  </a:solidFill>
                  <a:latin typeface="Cantora One"/>
                  <a:ea typeface="Cantora One"/>
                  <a:cs typeface="Cantora One"/>
                  <a:sym typeface="Cantora One"/>
                </a:rPr>
                <a:t>02</a:t>
              </a:r>
              <a:endParaRPr/>
            </a:p>
          </p:txBody>
        </p:sp>
      </p:grpSp>
      <p:grpSp>
        <p:nvGrpSpPr>
          <p:cNvPr id="182" name="Google Shape;182;p19"/>
          <p:cNvGrpSpPr/>
          <p:nvPr/>
        </p:nvGrpSpPr>
        <p:grpSpPr>
          <a:xfrm>
            <a:off x="1057307" y="6489580"/>
            <a:ext cx="1136383" cy="1136383"/>
            <a:chOff x="0" y="0"/>
            <a:chExt cx="1515178" cy="1515178"/>
          </a:xfrm>
        </p:grpSpPr>
        <p:grpSp>
          <p:nvGrpSpPr>
            <p:cNvPr id="183" name="Google Shape;183;p19"/>
            <p:cNvGrpSpPr/>
            <p:nvPr/>
          </p:nvGrpSpPr>
          <p:grpSpPr>
            <a:xfrm>
              <a:off x="0" y="0"/>
              <a:ext cx="1515178" cy="1515178"/>
              <a:chOff x="0" y="0"/>
              <a:chExt cx="812800" cy="812800"/>
            </a:xfrm>
          </p:grpSpPr>
          <p:sp>
            <p:nvSpPr>
              <p:cNvPr id="184" name="Google Shape;18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19"/>
            <p:cNvSpPr txBox="1"/>
            <p:nvPr/>
          </p:nvSpPr>
          <p:spPr>
            <a:xfrm>
              <a:off x="0" y="106297"/>
              <a:ext cx="14739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8F2B21"/>
                  </a:solidFill>
                  <a:latin typeface="Cantora One"/>
                  <a:ea typeface="Cantora One"/>
                  <a:cs typeface="Cantora One"/>
                  <a:sym typeface="Cantora One"/>
                </a:rPr>
                <a:t>03</a:t>
              </a:r>
              <a:endParaRPr/>
            </a:p>
          </p:txBody>
        </p:sp>
      </p:grpSp>
      <p:grpSp>
        <p:nvGrpSpPr>
          <p:cNvPr id="187" name="Google Shape;187;p19"/>
          <p:cNvGrpSpPr/>
          <p:nvPr/>
        </p:nvGrpSpPr>
        <p:grpSpPr>
          <a:xfrm>
            <a:off x="1057307" y="7887039"/>
            <a:ext cx="1136383" cy="1136383"/>
            <a:chOff x="0" y="0"/>
            <a:chExt cx="1515178" cy="1515178"/>
          </a:xfrm>
        </p:grpSpPr>
        <p:grpSp>
          <p:nvGrpSpPr>
            <p:cNvPr id="188" name="Google Shape;188;p19"/>
            <p:cNvGrpSpPr/>
            <p:nvPr/>
          </p:nvGrpSpPr>
          <p:grpSpPr>
            <a:xfrm>
              <a:off x="0" y="0"/>
              <a:ext cx="1515178" cy="1515178"/>
              <a:chOff x="0" y="0"/>
              <a:chExt cx="812800" cy="812800"/>
            </a:xfrm>
          </p:grpSpPr>
          <p:sp>
            <p:nvSpPr>
              <p:cNvPr id="189" name="Google Shape;18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D1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9"/>
            <p:cNvSpPr txBox="1"/>
            <p:nvPr/>
          </p:nvSpPr>
          <p:spPr>
            <a:xfrm>
              <a:off x="0" y="133781"/>
              <a:ext cx="14739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8F2B21"/>
                  </a:solidFill>
                  <a:latin typeface="Cantora One"/>
                  <a:ea typeface="Cantora One"/>
                  <a:cs typeface="Cantora One"/>
                  <a:sym typeface="Cantora One"/>
                </a:rPr>
                <a:t>04</a:t>
              </a:r>
              <a:endParaRPr/>
            </a:p>
          </p:txBody>
        </p:sp>
      </p:grpSp>
      <p:sp>
        <p:nvSpPr>
          <p:cNvPr id="192" name="Google Shape;192;p19"/>
          <p:cNvSpPr txBox="1"/>
          <p:nvPr/>
        </p:nvSpPr>
        <p:spPr>
          <a:xfrm>
            <a:off x="2504686" y="7976640"/>
            <a:ext cx="11193488" cy="102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6000" u="none" cap="none" strike="noStrike">
                <a:solidFill>
                  <a:srgbClr val="FFF8EA"/>
                </a:solidFill>
                <a:latin typeface="Eczar Medium"/>
                <a:ea typeface="Eczar Medium"/>
                <a:cs typeface="Eczar Medium"/>
                <a:sym typeface="Eczar Medium"/>
              </a:rPr>
              <a:t>Conclusion</a:t>
            </a:r>
            <a:endParaRPr/>
          </a:p>
        </p:txBody>
      </p:sp>
      <p:sp>
        <p:nvSpPr>
          <p:cNvPr id="193" name="Google Shape;193;p19"/>
          <p:cNvSpPr txBox="1"/>
          <p:nvPr/>
        </p:nvSpPr>
        <p:spPr>
          <a:xfrm>
            <a:off x="1028700" y="838200"/>
            <a:ext cx="10068706" cy="1708151"/>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9999" u="none" cap="none" strike="noStrike">
                <a:solidFill>
                  <a:srgbClr val="FFF8EA"/>
                </a:solidFill>
                <a:latin typeface="Cantora One"/>
                <a:ea typeface="Cantora One"/>
                <a:cs typeface="Cantora One"/>
                <a:sym typeface="Cantora One"/>
              </a:rPr>
              <a:t>Lesson Outline</a:t>
            </a:r>
            <a:endParaRPr/>
          </a:p>
        </p:txBody>
      </p:sp>
      <p:sp>
        <p:nvSpPr>
          <p:cNvPr id="194" name="Google Shape;194;p19"/>
          <p:cNvSpPr txBox="1"/>
          <p:nvPr/>
        </p:nvSpPr>
        <p:spPr>
          <a:xfrm>
            <a:off x="2504686" y="6486271"/>
            <a:ext cx="11193488" cy="102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6000" u="none" cap="none" strike="noStrike">
                <a:solidFill>
                  <a:srgbClr val="FFF8EA"/>
                </a:solidFill>
                <a:latin typeface="Eczar Medium"/>
                <a:ea typeface="Eczar Medium"/>
                <a:cs typeface="Eczar Medium"/>
                <a:sym typeface="Eczar Medium"/>
              </a:rPr>
              <a:t>Moral Lessons of the Story</a:t>
            </a:r>
            <a:endParaRPr/>
          </a:p>
        </p:txBody>
      </p:sp>
      <p:sp>
        <p:nvSpPr>
          <p:cNvPr id="195" name="Google Shape;195;p19"/>
          <p:cNvSpPr txBox="1"/>
          <p:nvPr/>
        </p:nvSpPr>
        <p:spPr>
          <a:xfrm>
            <a:off x="2504686" y="3691354"/>
            <a:ext cx="4294733" cy="102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6000" u="none" cap="none" strike="noStrike">
                <a:solidFill>
                  <a:srgbClr val="FFF8EA"/>
                </a:solidFill>
                <a:latin typeface="Eczar Medium"/>
                <a:ea typeface="Eczar Medium"/>
                <a:cs typeface="Eczar Medium"/>
                <a:sym typeface="Eczar Medium"/>
              </a:rPr>
              <a:t>Introduction</a:t>
            </a:r>
            <a:endParaRPr/>
          </a:p>
        </p:txBody>
      </p:sp>
      <p:sp>
        <p:nvSpPr>
          <p:cNvPr id="196" name="Google Shape;196;p19"/>
          <p:cNvSpPr txBox="1"/>
          <p:nvPr/>
        </p:nvSpPr>
        <p:spPr>
          <a:xfrm>
            <a:off x="2504686" y="5042714"/>
            <a:ext cx="11193488" cy="102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6000" u="none" cap="none" strike="noStrike">
                <a:solidFill>
                  <a:srgbClr val="FFF8EA"/>
                </a:solidFill>
                <a:latin typeface="Eczar Medium"/>
                <a:ea typeface="Eczar Medium"/>
                <a:cs typeface="Eczar Medium"/>
                <a:sym typeface="Eczar Medium"/>
              </a:rPr>
              <a:t>Summary of Ibong Adarna</a:t>
            </a:r>
            <a:endParaRPr/>
          </a:p>
        </p:txBody>
      </p:sp>
      <p:pic>
        <p:nvPicPr>
          <p:cNvPr id="197" name="Google Shape;197;p19"/>
          <p:cNvPicPr preferRelativeResize="0"/>
          <p:nvPr/>
        </p:nvPicPr>
        <p:blipFill rotWithShape="1">
          <a:blip r:embed="rId4">
            <a:alphaModFix/>
          </a:blip>
          <a:srcRect b="0" l="0" r="0" t="0"/>
          <a:stretch/>
        </p:blipFill>
        <p:spPr>
          <a:xfrm>
            <a:off x="1033175" y="2693250"/>
            <a:ext cx="3407401" cy="434250"/>
          </a:xfrm>
          <a:prstGeom prst="rect">
            <a:avLst/>
          </a:prstGeom>
          <a:noFill/>
          <a:ln>
            <a:noFill/>
          </a:ln>
        </p:spPr>
      </p:pic>
      <p:pic>
        <p:nvPicPr>
          <p:cNvPr id="198" name="Google Shape;198;p19"/>
          <p:cNvPicPr preferRelativeResize="0"/>
          <p:nvPr/>
        </p:nvPicPr>
        <p:blipFill rotWithShape="1">
          <a:blip r:embed="rId5">
            <a:alphaModFix/>
          </a:blip>
          <a:srcRect b="0" l="0" r="0" t="0"/>
          <a:stretch/>
        </p:blipFill>
        <p:spPr>
          <a:xfrm>
            <a:off x="10656574" y="841225"/>
            <a:ext cx="5105976" cy="1745151"/>
          </a:xfrm>
          <a:prstGeom prst="rect">
            <a:avLst/>
          </a:prstGeom>
          <a:noFill/>
          <a:ln>
            <a:noFill/>
          </a:ln>
        </p:spPr>
      </p:pic>
      <p:pic>
        <p:nvPicPr>
          <p:cNvPr id="199" name="Google Shape;199;p19"/>
          <p:cNvPicPr preferRelativeResize="0"/>
          <p:nvPr/>
        </p:nvPicPr>
        <p:blipFill>
          <a:blip r:embed="rId6">
            <a:alphaModFix/>
          </a:blip>
          <a:stretch>
            <a:fillRect/>
          </a:stretch>
        </p:blipFill>
        <p:spPr>
          <a:xfrm>
            <a:off x="11777075" y="233050"/>
            <a:ext cx="3386501" cy="4809667"/>
          </a:xfrm>
          <a:prstGeom prst="rect">
            <a:avLst/>
          </a:prstGeom>
          <a:noFill/>
          <a:ln>
            <a:noFill/>
          </a:ln>
        </p:spPr>
      </p:pic>
      <p:pic>
        <p:nvPicPr>
          <p:cNvPr id="200" name="Google Shape;200;p19"/>
          <p:cNvPicPr preferRelativeResize="0"/>
          <p:nvPr/>
        </p:nvPicPr>
        <p:blipFill rotWithShape="1">
          <a:blip r:embed="rId7">
            <a:alphaModFix/>
          </a:blip>
          <a:srcRect b="0" l="0" r="20948" t="0"/>
          <a:stretch/>
        </p:blipFill>
        <p:spPr>
          <a:xfrm>
            <a:off x="14749900" y="7878750"/>
            <a:ext cx="3538101" cy="1554625"/>
          </a:xfrm>
          <a:prstGeom prst="rect">
            <a:avLst/>
          </a:prstGeom>
          <a:noFill/>
          <a:ln>
            <a:noFill/>
          </a:ln>
        </p:spPr>
      </p:pic>
      <p:pic>
        <p:nvPicPr>
          <p:cNvPr id="201" name="Google Shape;201;p19"/>
          <p:cNvPicPr preferRelativeResize="0"/>
          <p:nvPr/>
        </p:nvPicPr>
        <p:blipFill rotWithShape="1">
          <a:blip r:embed="rId8">
            <a:alphaModFix/>
          </a:blip>
          <a:srcRect b="0" l="0" r="13209" t="0"/>
          <a:stretch/>
        </p:blipFill>
        <p:spPr>
          <a:xfrm>
            <a:off x="13068950" y="5709500"/>
            <a:ext cx="5219052" cy="457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205" name="Shape 205"/>
        <p:cNvGrpSpPr/>
        <p:nvPr/>
      </p:nvGrpSpPr>
      <p:grpSpPr>
        <a:xfrm>
          <a:off x="0" y="0"/>
          <a:ext cx="0" cy="0"/>
          <a:chOff x="0" y="0"/>
          <a:chExt cx="0" cy="0"/>
        </a:xfrm>
      </p:grpSpPr>
      <p:pic>
        <p:nvPicPr>
          <p:cNvPr id="206" name="Google Shape;206;p20"/>
          <p:cNvPicPr preferRelativeResize="0"/>
          <p:nvPr/>
        </p:nvPicPr>
        <p:blipFill rotWithShape="1">
          <a:blip r:embed="rId3">
            <a:alphaModFix/>
          </a:blip>
          <a:srcRect b="0" l="0" r="54387" t="0"/>
          <a:stretch/>
        </p:blipFill>
        <p:spPr>
          <a:xfrm>
            <a:off x="15107875" y="455700"/>
            <a:ext cx="3180127" cy="9375575"/>
          </a:xfrm>
          <a:prstGeom prst="rect">
            <a:avLst/>
          </a:prstGeom>
          <a:noFill/>
          <a:ln>
            <a:noFill/>
          </a:ln>
        </p:spPr>
      </p:pic>
      <p:pic>
        <p:nvPicPr>
          <p:cNvPr id="207" name="Google Shape;207;p20"/>
          <p:cNvPicPr preferRelativeResize="0"/>
          <p:nvPr/>
        </p:nvPicPr>
        <p:blipFill rotWithShape="1">
          <a:blip r:embed="rId4">
            <a:alphaModFix/>
          </a:blip>
          <a:srcRect b="37138" l="23230" r="0" t="0"/>
          <a:stretch/>
        </p:blipFill>
        <p:spPr>
          <a:xfrm>
            <a:off x="0" y="5259475"/>
            <a:ext cx="6181902" cy="5027524"/>
          </a:xfrm>
          <a:prstGeom prst="rect">
            <a:avLst/>
          </a:prstGeom>
          <a:noFill/>
          <a:ln>
            <a:noFill/>
          </a:ln>
        </p:spPr>
      </p:pic>
      <p:pic>
        <p:nvPicPr>
          <p:cNvPr id="208" name="Google Shape;208;p20"/>
          <p:cNvPicPr preferRelativeResize="0"/>
          <p:nvPr/>
        </p:nvPicPr>
        <p:blipFill rotWithShape="1">
          <a:blip r:embed="rId5">
            <a:alphaModFix/>
          </a:blip>
          <a:srcRect b="15280" l="2723" r="2723" t="16775"/>
          <a:stretch/>
        </p:blipFill>
        <p:spPr>
          <a:xfrm>
            <a:off x="0" y="0"/>
            <a:ext cx="18288000" cy="10287000"/>
          </a:xfrm>
          <a:prstGeom prst="rect">
            <a:avLst/>
          </a:prstGeom>
          <a:noFill/>
          <a:ln>
            <a:noFill/>
          </a:ln>
        </p:spPr>
      </p:pic>
      <p:sp>
        <p:nvSpPr>
          <p:cNvPr id="209" name="Google Shape;209;p20"/>
          <p:cNvSpPr txBox="1"/>
          <p:nvPr/>
        </p:nvSpPr>
        <p:spPr>
          <a:xfrm>
            <a:off x="6740275" y="3460046"/>
            <a:ext cx="8613900" cy="301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500" u="none" cap="none" strike="noStrike">
                <a:solidFill>
                  <a:srgbClr val="000000"/>
                </a:solidFill>
                <a:latin typeface="Eczar SemiBold"/>
                <a:ea typeface="Eczar SemiBold"/>
                <a:cs typeface="Eczar SemiBold"/>
                <a:sym typeface="Eczar SemiBold"/>
              </a:rPr>
              <a:t>King Fernando of Berbania </a:t>
            </a:r>
            <a:r>
              <a:rPr b="0" i="0" lang="en-US" sz="3500" u="none" cap="none" strike="noStrike">
                <a:solidFill>
                  <a:srgbClr val="000000"/>
                </a:solidFill>
                <a:latin typeface="Eczar"/>
                <a:ea typeface="Eczar"/>
                <a:cs typeface="Eczar"/>
                <a:sym typeface="Eczar"/>
              </a:rPr>
              <a:t>becomes unwell following a troubling dream concerning his youngest son, </a:t>
            </a:r>
            <a:r>
              <a:rPr b="1" i="0" lang="en-US" sz="3500" u="none" cap="none" strike="noStrike">
                <a:solidFill>
                  <a:srgbClr val="000000"/>
                </a:solidFill>
                <a:latin typeface="Eczar SemiBold"/>
                <a:ea typeface="Eczar SemiBold"/>
                <a:cs typeface="Eczar SemiBold"/>
                <a:sym typeface="Eczar SemiBold"/>
              </a:rPr>
              <a:t>Don Juan</a:t>
            </a:r>
            <a:r>
              <a:rPr b="0" i="0" lang="en-US" sz="3500" u="none" cap="none" strike="noStrike">
                <a:solidFill>
                  <a:srgbClr val="000000"/>
                </a:solidFill>
                <a:latin typeface="Eczar"/>
                <a:ea typeface="Eczar"/>
                <a:cs typeface="Eczar"/>
                <a:sym typeface="Eczar"/>
              </a:rPr>
              <a:t>. </a:t>
            </a:r>
            <a:endParaRPr/>
          </a:p>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In the dream, Don Juan is murdered </a:t>
            </a:r>
            <a:endParaRPr/>
          </a:p>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and cast into a deep well.</a:t>
            </a:r>
            <a:endParaRPr/>
          </a:p>
        </p:txBody>
      </p:sp>
      <p:sp>
        <p:nvSpPr>
          <p:cNvPr id="210" name="Google Shape;210;p20"/>
          <p:cNvSpPr txBox="1"/>
          <p:nvPr/>
        </p:nvSpPr>
        <p:spPr>
          <a:xfrm>
            <a:off x="6674811" y="1047647"/>
            <a:ext cx="5656176" cy="1708151"/>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9999" u="none" cap="none" strike="noStrike">
                <a:solidFill>
                  <a:srgbClr val="8F2B21"/>
                </a:solidFill>
                <a:latin typeface="Cantora One"/>
                <a:ea typeface="Cantora One"/>
                <a:cs typeface="Cantora One"/>
                <a:sym typeface="Cantora One"/>
              </a:rPr>
              <a:t>Summary</a:t>
            </a:r>
            <a:endParaRPr/>
          </a:p>
        </p:txBody>
      </p:sp>
      <p:sp>
        <p:nvSpPr>
          <p:cNvPr id="211" name="Google Shape;211;p20"/>
          <p:cNvSpPr txBox="1"/>
          <p:nvPr/>
        </p:nvSpPr>
        <p:spPr>
          <a:xfrm>
            <a:off x="6740266" y="7034941"/>
            <a:ext cx="8144100" cy="177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The sole cure, as advised by a wise physician, is to hear the enchanting </a:t>
            </a:r>
            <a:endParaRPr/>
          </a:p>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song of the </a:t>
            </a:r>
            <a:r>
              <a:rPr b="1" i="0" lang="en-US" sz="3500" u="none" cap="none" strike="noStrike">
                <a:solidFill>
                  <a:srgbClr val="000000"/>
                </a:solidFill>
                <a:latin typeface="Eczar SemiBold"/>
                <a:ea typeface="Eczar SemiBold"/>
                <a:cs typeface="Eczar SemiBold"/>
                <a:sym typeface="Eczar SemiBold"/>
              </a:rPr>
              <a:t>mystical Adarna bird.</a:t>
            </a:r>
            <a:endParaRPr/>
          </a:p>
        </p:txBody>
      </p:sp>
      <p:pic>
        <p:nvPicPr>
          <p:cNvPr id="212" name="Google Shape;212;p20"/>
          <p:cNvPicPr preferRelativeResize="0"/>
          <p:nvPr/>
        </p:nvPicPr>
        <p:blipFill rotWithShape="1">
          <a:blip r:embed="rId6">
            <a:alphaModFix/>
          </a:blip>
          <a:srcRect b="0" l="0" r="0" t="0"/>
          <a:stretch/>
        </p:blipFill>
        <p:spPr>
          <a:xfrm>
            <a:off x="1733475" y="2635125"/>
            <a:ext cx="3912626" cy="6622100"/>
          </a:xfrm>
          <a:prstGeom prst="rect">
            <a:avLst/>
          </a:prstGeom>
          <a:noFill/>
          <a:ln>
            <a:noFill/>
          </a:ln>
        </p:spPr>
      </p:pic>
      <p:pic>
        <p:nvPicPr>
          <p:cNvPr id="213" name="Google Shape;213;p20"/>
          <p:cNvPicPr preferRelativeResize="0"/>
          <p:nvPr/>
        </p:nvPicPr>
        <p:blipFill rotWithShape="1">
          <a:blip r:embed="rId7">
            <a:alphaModFix/>
          </a:blip>
          <a:srcRect b="0" l="0" r="0" t="0"/>
          <a:stretch/>
        </p:blipFill>
        <p:spPr>
          <a:xfrm>
            <a:off x="4760475" y="846650"/>
            <a:ext cx="1247949" cy="2678999"/>
          </a:xfrm>
          <a:prstGeom prst="rect">
            <a:avLst/>
          </a:prstGeom>
          <a:noFill/>
          <a:ln>
            <a:noFill/>
          </a:ln>
        </p:spPr>
      </p:pic>
      <p:pic>
        <p:nvPicPr>
          <p:cNvPr id="214" name="Google Shape;214;p20"/>
          <p:cNvPicPr preferRelativeResize="0"/>
          <p:nvPr/>
        </p:nvPicPr>
        <p:blipFill rotWithShape="1">
          <a:blip r:embed="rId8">
            <a:alphaModFix/>
          </a:blip>
          <a:srcRect b="0" l="0" r="0" t="0"/>
          <a:stretch/>
        </p:blipFill>
        <p:spPr>
          <a:xfrm>
            <a:off x="6741875" y="2843750"/>
            <a:ext cx="2278851" cy="290425"/>
          </a:xfrm>
          <a:prstGeom prst="rect">
            <a:avLst/>
          </a:prstGeom>
          <a:noFill/>
          <a:ln>
            <a:noFill/>
          </a:ln>
        </p:spPr>
      </p:pic>
      <p:pic>
        <p:nvPicPr>
          <p:cNvPr id="215" name="Google Shape;215;p20"/>
          <p:cNvPicPr preferRelativeResize="0"/>
          <p:nvPr/>
        </p:nvPicPr>
        <p:blipFill rotWithShape="1">
          <a:blip r:embed="rId9">
            <a:alphaModFix/>
          </a:blip>
          <a:srcRect b="0" l="47476" r="0" t="0"/>
          <a:stretch/>
        </p:blipFill>
        <p:spPr>
          <a:xfrm>
            <a:off x="0" y="1238450"/>
            <a:ext cx="2735848" cy="4929726"/>
          </a:xfrm>
          <a:prstGeom prst="rect">
            <a:avLst/>
          </a:prstGeom>
          <a:noFill/>
          <a:ln>
            <a:noFill/>
          </a:ln>
        </p:spPr>
      </p:pic>
      <p:pic>
        <p:nvPicPr>
          <p:cNvPr id="216" name="Google Shape;216;p20"/>
          <p:cNvPicPr preferRelativeResize="0"/>
          <p:nvPr/>
        </p:nvPicPr>
        <p:blipFill rotWithShape="1">
          <a:blip r:embed="rId10">
            <a:alphaModFix/>
          </a:blip>
          <a:srcRect b="0" l="0" r="33844" t="0"/>
          <a:stretch/>
        </p:blipFill>
        <p:spPr>
          <a:xfrm>
            <a:off x="15912550" y="4068350"/>
            <a:ext cx="2375451" cy="46367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B6D89"/>
        </a:solidFill>
      </p:bgPr>
    </p:bg>
    <p:spTree>
      <p:nvGrpSpPr>
        <p:cNvPr id="220" name="Shape 220"/>
        <p:cNvGrpSpPr/>
        <p:nvPr/>
      </p:nvGrpSpPr>
      <p:grpSpPr>
        <a:xfrm>
          <a:off x="0" y="0"/>
          <a:ext cx="0" cy="0"/>
          <a:chOff x="0" y="0"/>
          <a:chExt cx="0" cy="0"/>
        </a:xfrm>
      </p:grpSpPr>
      <p:pic>
        <p:nvPicPr>
          <p:cNvPr id="221" name="Google Shape;221;p21"/>
          <p:cNvPicPr preferRelativeResize="0"/>
          <p:nvPr/>
        </p:nvPicPr>
        <p:blipFill rotWithShape="1">
          <a:blip r:embed="rId3">
            <a:alphaModFix/>
          </a:blip>
          <a:srcRect b="0" l="729" r="738" t="0"/>
          <a:stretch/>
        </p:blipFill>
        <p:spPr>
          <a:xfrm>
            <a:off x="0" y="-125"/>
            <a:ext cx="18288000" cy="10439525"/>
          </a:xfrm>
          <a:prstGeom prst="rect">
            <a:avLst/>
          </a:prstGeom>
          <a:noFill/>
          <a:ln>
            <a:noFill/>
          </a:ln>
        </p:spPr>
      </p:pic>
      <p:pic>
        <p:nvPicPr>
          <p:cNvPr id="222" name="Google Shape;222;p21"/>
          <p:cNvPicPr preferRelativeResize="0"/>
          <p:nvPr/>
        </p:nvPicPr>
        <p:blipFill rotWithShape="1">
          <a:blip r:embed="rId4">
            <a:alphaModFix/>
          </a:blip>
          <a:srcRect b="10809" l="31757" r="23177" t="69008"/>
          <a:stretch/>
        </p:blipFill>
        <p:spPr>
          <a:xfrm>
            <a:off x="10437050" y="-125"/>
            <a:ext cx="7853325" cy="3601500"/>
          </a:xfrm>
          <a:prstGeom prst="rect">
            <a:avLst/>
          </a:prstGeom>
          <a:noFill/>
          <a:ln>
            <a:noFill/>
          </a:ln>
        </p:spPr>
      </p:pic>
      <p:pic>
        <p:nvPicPr>
          <p:cNvPr id="223" name="Google Shape;223;p21"/>
          <p:cNvPicPr preferRelativeResize="0"/>
          <p:nvPr/>
        </p:nvPicPr>
        <p:blipFill rotWithShape="1">
          <a:blip r:embed="rId5">
            <a:alphaModFix/>
          </a:blip>
          <a:srcRect b="12861" l="0" r="0" t="0"/>
          <a:stretch/>
        </p:blipFill>
        <p:spPr>
          <a:xfrm>
            <a:off x="2450350" y="188425"/>
            <a:ext cx="13387300" cy="10286999"/>
          </a:xfrm>
          <a:prstGeom prst="rect">
            <a:avLst/>
          </a:prstGeom>
          <a:noFill/>
          <a:ln>
            <a:noFill/>
          </a:ln>
        </p:spPr>
      </p:pic>
      <p:pic>
        <p:nvPicPr>
          <p:cNvPr id="224" name="Google Shape;224;p21"/>
          <p:cNvPicPr preferRelativeResize="0"/>
          <p:nvPr/>
        </p:nvPicPr>
        <p:blipFill rotWithShape="1">
          <a:blip r:embed="rId6">
            <a:alphaModFix/>
          </a:blip>
          <a:srcRect b="64870" l="22100" r="0" t="0"/>
          <a:stretch/>
        </p:blipFill>
        <p:spPr>
          <a:xfrm>
            <a:off x="0" y="8645900"/>
            <a:ext cx="11382277" cy="1829524"/>
          </a:xfrm>
          <a:prstGeom prst="rect">
            <a:avLst/>
          </a:prstGeom>
          <a:noFill/>
          <a:ln>
            <a:noFill/>
          </a:ln>
        </p:spPr>
      </p:pic>
      <p:sp>
        <p:nvSpPr>
          <p:cNvPr id="225" name="Google Shape;225;p21"/>
          <p:cNvSpPr txBox="1"/>
          <p:nvPr/>
        </p:nvSpPr>
        <p:spPr>
          <a:xfrm>
            <a:off x="2495878" y="2537756"/>
            <a:ext cx="13296300" cy="3601500"/>
          </a:xfrm>
          <a:prstGeom prst="rect">
            <a:avLst/>
          </a:prstGeom>
          <a:noFill/>
          <a:ln>
            <a:noFill/>
          </a:ln>
          <a:effectLst>
            <a:outerShdw rotWithShape="0" algn="bl" dir="20700000" dist="47625">
              <a:srgbClr val="100F0D">
                <a:alpha val="38000"/>
              </a:srgbClr>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2999" u="none" cap="none" strike="noStrike">
                <a:solidFill>
                  <a:srgbClr val="41454B"/>
                </a:solidFill>
                <a:latin typeface="Cantora One"/>
                <a:ea typeface="Cantora One"/>
                <a:cs typeface="Cantora One"/>
                <a:sym typeface="Cantora One"/>
              </a:rPr>
              <a:t>Summary of</a:t>
            </a:r>
            <a:endParaRPr>
              <a:solidFill>
                <a:srgbClr val="41454B"/>
              </a:solidFill>
            </a:endParaRPr>
          </a:p>
          <a:p>
            <a:pPr indent="0" lvl="0" marL="0" marR="0" rtl="0" algn="ctr">
              <a:lnSpc>
                <a:spcPct val="90000"/>
              </a:lnSpc>
              <a:spcBef>
                <a:spcPts val="0"/>
              </a:spcBef>
              <a:spcAft>
                <a:spcPts val="0"/>
              </a:spcAft>
              <a:buNone/>
            </a:pPr>
            <a:r>
              <a:rPr b="0" i="0" lang="en-US" sz="12999" u="none" cap="none" strike="noStrike">
                <a:solidFill>
                  <a:srgbClr val="41454B"/>
                </a:solidFill>
                <a:latin typeface="Cantora One"/>
                <a:ea typeface="Cantora One"/>
                <a:cs typeface="Cantora One"/>
                <a:sym typeface="Cantora One"/>
              </a:rPr>
              <a:t>Ibong Adarna</a:t>
            </a:r>
            <a:endParaRPr>
              <a:solidFill>
                <a:srgbClr val="41454B"/>
              </a:solidFill>
            </a:endParaRPr>
          </a:p>
        </p:txBody>
      </p:sp>
      <p:sp>
        <p:nvSpPr>
          <p:cNvPr id="226" name="Google Shape;226;p21"/>
          <p:cNvSpPr txBox="1"/>
          <p:nvPr/>
        </p:nvSpPr>
        <p:spPr>
          <a:xfrm>
            <a:off x="5852985" y="6291528"/>
            <a:ext cx="6582000" cy="1107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999" u="none" cap="none" strike="noStrike">
                <a:solidFill>
                  <a:srgbClr val="8F2B21"/>
                </a:solidFill>
                <a:latin typeface="Eczar Medium"/>
                <a:ea typeface="Eczar Medium"/>
                <a:cs typeface="Eczar Medium"/>
                <a:sym typeface="Eczar Medium"/>
              </a:rPr>
              <a:t>Briefly elaborate on what you want to discuss. </a:t>
            </a:r>
            <a:endParaRPr/>
          </a:p>
        </p:txBody>
      </p:sp>
      <p:pic>
        <p:nvPicPr>
          <p:cNvPr id="227" name="Google Shape;227;p21"/>
          <p:cNvPicPr preferRelativeResize="0"/>
          <p:nvPr/>
        </p:nvPicPr>
        <p:blipFill rotWithShape="1">
          <a:blip r:embed="rId7">
            <a:alphaModFix/>
          </a:blip>
          <a:srcRect b="31558" l="0" r="13156" t="0"/>
          <a:stretch/>
        </p:blipFill>
        <p:spPr>
          <a:xfrm>
            <a:off x="9869550" y="7694725"/>
            <a:ext cx="8420823" cy="2744676"/>
          </a:xfrm>
          <a:prstGeom prst="rect">
            <a:avLst/>
          </a:prstGeom>
          <a:noFill/>
          <a:ln>
            <a:noFill/>
          </a:ln>
        </p:spPr>
      </p:pic>
      <p:pic>
        <p:nvPicPr>
          <p:cNvPr id="228" name="Google Shape;228;p21"/>
          <p:cNvPicPr preferRelativeResize="0"/>
          <p:nvPr/>
        </p:nvPicPr>
        <p:blipFill rotWithShape="1">
          <a:blip r:embed="rId8">
            <a:alphaModFix/>
          </a:blip>
          <a:srcRect b="0" l="2008" r="0" t="0"/>
          <a:stretch/>
        </p:blipFill>
        <p:spPr>
          <a:xfrm>
            <a:off x="0" y="6291525"/>
            <a:ext cx="4284902" cy="39861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232" name="Shape 232"/>
        <p:cNvGrpSpPr/>
        <p:nvPr/>
      </p:nvGrpSpPr>
      <p:grpSpPr>
        <a:xfrm>
          <a:off x="0" y="0"/>
          <a:ext cx="0" cy="0"/>
          <a:chOff x="0" y="0"/>
          <a:chExt cx="0" cy="0"/>
        </a:xfrm>
      </p:grpSpPr>
      <p:pic>
        <p:nvPicPr>
          <p:cNvPr id="233" name="Google Shape;233;p22"/>
          <p:cNvPicPr preferRelativeResize="0"/>
          <p:nvPr/>
        </p:nvPicPr>
        <p:blipFill rotWithShape="1">
          <a:blip r:embed="rId3">
            <a:alphaModFix/>
          </a:blip>
          <a:srcRect b="78306" l="0" r="0" t="0"/>
          <a:stretch/>
        </p:blipFill>
        <p:spPr>
          <a:xfrm>
            <a:off x="889600" y="7968925"/>
            <a:ext cx="6777701" cy="2318075"/>
          </a:xfrm>
          <a:prstGeom prst="rect">
            <a:avLst/>
          </a:prstGeom>
          <a:noFill/>
          <a:ln>
            <a:noFill/>
          </a:ln>
        </p:spPr>
      </p:pic>
      <p:pic>
        <p:nvPicPr>
          <p:cNvPr id="234" name="Google Shape;234;p22"/>
          <p:cNvPicPr preferRelativeResize="0"/>
          <p:nvPr/>
        </p:nvPicPr>
        <p:blipFill rotWithShape="1">
          <a:blip r:embed="rId4">
            <a:alphaModFix/>
          </a:blip>
          <a:srcRect b="15280" l="2723" r="2723" t="16775"/>
          <a:stretch/>
        </p:blipFill>
        <p:spPr>
          <a:xfrm>
            <a:off x="0" y="0"/>
            <a:ext cx="18288000" cy="10287000"/>
          </a:xfrm>
          <a:prstGeom prst="rect">
            <a:avLst/>
          </a:prstGeom>
          <a:noFill/>
          <a:ln>
            <a:noFill/>
          </a:ln>
        </p:spPr>
      </p:pic>
      <p:pic>
        <p:nvPicPr>
          <p:cNvPr id="235" name="Google Shape;235;p22"/>
          <p:cNvPicPr preferRelativeResize="0"/>
          <p:nvPr/>
        </p:nvPicPr>
        <p:blipFill rotWithShape="1">
          <a:blip r:embed="rId5">
            <a:alphaModFix/>
          </a:blip>
          <a:srcRect b="22081" l="0" r="22845" t="0"/>
          <a:stretch/>
        </p:blipFill>
        <p:spPr>
          <a:xfrm>
            <a:off x="7108175" y="6262525"/>
            <a:ext cx="11179827" cy="4024475"/>
          </a:xfrm>
          <a:prstGeom prst="rect">
            <a:avLst/>
          </a:prstGeom>
          <a:noFill/>
          <a:ln>
            <a:noFill/>
          </a:ln>
        </p:spPr>
      </p:pic>
      <p:sp>
        <p:nvSpPr>
          <p:cNvPr id="236" name="Google Shape;236;p22"/>
          <p:cNvSpPr txBox="1"/>
          <p:nvPr/>
        </p:nvSpPr>
        <p:spPr>
          <a:xfrm>
            <a:off x="10385573" y="7423150"/>
            <a:ext cx="5736300" cy="177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FFFFFF"/>
                </a:solidFill>
                <a:latin typeface="Eczar"/>
                <a:ea typeface="Eczar"/>
                <a:cs typeface="Eczar"/>
                <a:sym typeface="Eczar"/>
              </a:rPr>
              <a:t>The King later sent his second son, </a:t>
            </a:r>
            <a:r>
              <a:rPr b="1" i="0" lang="en-US" sz="3500" u="none" cap="none" strike="noStrike">
                <a:solidFill>
                  <a:srgbClr val="FFFFFF"/>
                </a:solidFill>
                <a:latin typeface="Eczar SemiBold"/>
                <a:ea typeface="Eczar SemiBold"/>
                <a:cs typeface="Eczar SemiBold"/>
                <a:sym typeface="Eczar SemiBold"/>
              </a:rPr>
              <a:t>Don Diego,</a:t>
            </a:r>
            <a:r>
              <a:rPr b="0" i="0" lang="en-US" sz="3500" u="none" cap="none" strike="noStrike">
                <a:solidFill>
                  <a:srgbClr val="FFFFFF"/>
                </a:solidFill>
                <a:latin typeface="Eczar"/>
                <a:ea typeface="Eczar"/>
                <a:cs typeface="Eczar"/>
                <a:sym typeface="Eczar"/>
              </a:rPr>
              <a:t> only to encounter the same fate.</a:t>
            </a:r>
            <a:endParaRPr/>
          </a:p>
        </p:txBody>
      </p:sp>
      <p:sp>
        <p:nvSpPr>
          <p:cNvPr id="237" name="Google Shape;237;p22"/>
          <p:cNvSpPr txBox="1"/>
          <p:nvPr/>
        </p:nvSpPr>
        <p:spPr>
          <a:xfrm>
            <a:off x="1028700" y="1641940"/>
            <a:ext cx="7185600" cy="501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King Fernando sent his eldest son, </a:t>
            </a:r>
            <a:r>
              <a:rPr b="1" i="0" lang="en-US" sz="3500" u="none" cap="none" strike="noStrike">
                <a:solidFill>
                  <a:srgbClr val="000000"/>
                </a:solidFill>
                <a:latin typeface="Eczar SemiBold"/>
                <a:ea typeface="Eczar SemiBold"/>
                <a:cs typeface="Eczar SemiBold"/>
                <a:sym typeface="Eczar SemiBold"/>
              </a:rPr>
              <a:t>Don Pedro,</a:t>
            </a:r>
            <a:r>
              <a:rPr b="0" i="0" lang="en-US" sz="3500" u="none" cap="none" strike="noStrike">
                <a:solidFill>
                  <a:srgbClr val="000000"/>
                </a:solidFill>
                <a:latin typeface="Eczar"/>
                <a:ea typeface="Eczar"/>
                <a:cs typeface="Eczar"/>
                <a:sym typeface="Eczar"/>
              </a:rPr>
              <a:t> to Mount Tabor with the task of locating the bird perched on the Piedras Platas tree. </a:t>
            </a:r>
            <a:endParaRPr/>
          </a:p>
          <a:p>
            <a:pPr indent="0" lvl="0" marL="0" marR="0" rtl="0" algn="l">
              <a:lnSpc>
                <a:spcPct val="140000"/>
              </a:lnSpc>
              <a:spcBef>
                <a:spcPts val="0"/>
              </a:spcBef>
              <a:spcAft>
                <a:spcPts val="0"/>
              </a:spcAft>
              <a:buNone/>
            </a:pPr>
            <a:r>
              <a:t/>
            </a:r>
            <a:endParaRPr b="0" i="0" sz="3500" u="none" cap="none" strike="noStrike">
              <a:solidFill>
                <a:srgbClr val="000000"/>
              </a:solidFill>
              <a:latin typeface="Eczar"/>
              <a:ea typeface="Eczar"/>
              <a:cs typeface="Eczar"/>
              <a:sym typeface="Eczar"/>
            </a:endParaRPr>
          </a:p>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However, upon hearing the magical song of the bird, the prince drifted into slumber and turned into stone.</a:t>
            </a:r>
            <a:endParaRPr/>
          </a:p>
        </p:txBody>
      </p:sp>
      <p:pic>
        <p:nvPicPr>
          <p:cNvPr id="238" name="Google Shape;238;p22"/>
          <p:cNvPicPr preferRelativeResize="0"/>
          <p:nvPr/>
        </p:nvPicPr>
        <p:blipFill rotWithShape="1">
          <a:blip r:embed="rId6">
            <a:alphaModFix/>
          </a:blip>
          <a:srcRect b="0" l="0" r="0" t="0"/>
          <a:stretch/>
        </p:blipFill>
        <p:spPr>
          <a:xfrm>
            <a:off x="1030326" y="1028725"/>
            <a:ext cx="2278774" cy="290425"/>
          </a:xfrm>
          <a:prstGeom prst="rect">
            <a:avLst/>
          </a:prstGeom>
          <a:noFill/>
          <a:ln>
            <a:noFill/>
          </a:ln>
        </p:spPr>
      </p:pic>
      <p:pic>
        <p:nvPicPr>
          <p:cNvPr id="239" name="Google Shape;239;p22"/>
          <p:cNvPicPr preferRelativeResize="0"/>
          <p:nvPr/>
        </p:nvPicPr>
        <p:blipFill rotWithShape="1">
          <a:blip r:embed="rId7">
            <a:alphaModFix/>
          </a:blip>
          <a:srcRect b="0" l="55869" r="0" t="0"/>
          <a:stretch/>
        </p:blipFill>
        <p:spPr>
          <a:xfrm>
            <a:off x="4" y="5299750"/>
            <a:ext cx="2311926" cy="5164999"/>
          </a:xfrm>
          <a:prstGeom prst="rect">
            <a:avLst/>
          </a:prstGeom>
          <a:noFill/>
          <a:ln>
            <a:noFill/>
          </a:ln>
        </p:spPr>
      </p:pic>
      <p:pic>
        <p:nvPicPr>
          <p:cNvPr id="240" name="Google Shape;240;p22"/>
          <p:cNvPicPr preferRelativeResize="0"/>
          <p:nvPr/>
        </p:nvPicPr>
        <p:blipFill rotWithShape="1">
          <a:blip r:embed="rId8">
            <a:alphaModFix/>
          </a:blip>
          <a:srcRect b="0" l="0" r="0" t="0"/>
          <a:stretch/>
        </p:blipFill>
        <p:spPr>
          <a:xfrm>
            <a:off x="8914600" y="579500"/>
            <a:ext cx="2316676" cy="3011899"/>
          </a:xfrm>
          <a:prstGeom prst="rect">
            <a:avLst/>
          </a:prstGeom>
          <a:noFill/>
          <a:ln>
            <a:noFill/>
          </a:ln>
        </p:spPr>
      </p:pic>
      <p:pic>
        <p:nvPicPr>
          <p:cNvPr id="241" name="Google Shape;241;p22"/>
          <p:cNvPicPr preferRelativeResize="0"/>
          <p:nvPr/>
        </p:nvPicPr>
        <p:blipFill rotWithShape="1">
          <a:blip r:embed="rId9">
            <a:alphaModFix/>
          </a:blip>
          <a:srcRect b="19517" l="0" r="0" t="0"/>
          <a:stretch/>
        </p:blipFill>
        <p:spPr>
          <a:xfrm>
            <a:off x="2430125" y="6875725"/>
            <a:ext cx="4382652" cy="3411276"/>
          </a:xfrm>
          <a:prstGeom prst="rect">
            <a:avLst/>
          </a:prstGeom>
          <a:noFill/>
          <a:ln>
            <a:noFill/>
          </a:ln>
        </p:spPr>
      </p:pic>
      <p:pic>
        <p:nvPicPr>
          <p:cNvPr id="242" name="Google Shape;242;p22"/>
          <p:cNvPicPr preferRelativeResize="0"/>
          <p:nvPr/>
        </p:nvPicPr>
        <p:blipFill rotWithShape="1">
          <a:blip r:embed="rId10">
            <a:alphaModFix/>
          </a:blip>
          <a:srcRect b="0" l="0" r="0" t="0"/>
          <a:stretch/>
        </p:blipFill>
        <p:spPr>
          <a:xfrm>
            <a:off x="10315200" y="1029525"/>
            <a:ext cx="6381527" cy="6020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246" name="Shape 246"/>
        <p:cNvGrpSpPr/>
        <p:nvPr/>
      </p:nvGrpSpPr>
      <p:grpSpPr>
        <a:xfrm>
          <a:off x="0" y="0"/>
          <a:ext cx="0" cy="0"/>
          <a:chOff x="0" y="0"/>
          <a:chExt cx="0" cy="0"/>
        </a:xfrm>
      </p:grpSpPr>
      <p:pic>
        <p:nvPicPr>
          <p:cNvPr id="247" name="Google Shape;247;p23"/>
          <p:cNvPicPr preferRelativeResize="0"/>
          <p:nvPr/>
        </p:nvPicPr>
        <p:blipFill rotWithShape="1">
          <a:blip r:embed="rId3">
            <a:alphaModFix/>
          </a:blip>
          <a:srcRect b="0" l="0" r="0" t="31488"/>
          <a:stretch/>
        </p:blipFill>
        <p:spPr>
          <a:xfrm>
            <a:off x="2834900" y="-1"/>
            <a:ext cx="12618173" cy="4339324"/>
          </a:xfrm>
          <a:prstGeom prst="rect">
            <a:avLst/>
          </a:prstGeom>
          <a:noFill/>
          <a:ln>
            <a:noFill/>
          </a:ln>
        </p:spPr>
      </p:pic>
      <p:pic>
        <p:nvPicPr>
          <p:cNvPr id="248" name="Google Shape;248;p23"/>
          <p:cNvPicPr preferRelativeResize="0"/>
          <p:nvPr/>
        </p:nvPicPr>
        <p:blipFill rotWithShape="1">
          <a:blip r:embed="rId4">
            <a:alphaModFix/>
          </a:blip>
          <a:srcRect b="15280" l="2723" r="2723" t="16775"/>
          <a:stretch/>
        </p:blipFill>
        <p:spPr>
          <a:xfrm>
            <a:off x="0" y="0"/>
            <a:ext cx="18288000" cy="10287000"/>
          </a:xfrm>
          <a:prstGeom prst="rect">
            <a:avLst/>
          </a:prstGeom>
          <a:noFill/>
          <a:ln>
            <a:noFill/>
          </a:ln>
        </p:spPr>
      </p:pic>
      <p:sp>
        <p:nvSpPr>
          <p:cNvPr id="249" name="Google Shape;249;p23"/>
          <p:cNvSpPr txBox="1"/>
          <p:nvPr/>
        </p:nvSpPr>
        <p:spPr>
          <a:xfrm>
            <a:off x="7649151" y="4946650"/>
            <a:ext cx="6997500" cy="4256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He discovered his brothers transformed into stone and rescued them. However, on their way back home, Don Pedro and Don Diego ambushed Don Juan, leaving him unconscious, while they took the Adarna bird back home.</a:t>
            </a:r>
            <a:endParaRPr/>
          </a:p>
        </p:txBody>
      </p:sp>
      <p:sp>
        <p:nvSpPr>
          <p:cNvPr id="250" name="Google Shape;250;p23"/>
          <p:cNvSpPr txBox="1"/>
          <p:nvPr/>
        </p:nvSpPr>
        <p:spPr>
          <a:xfrm>
            <a:off x="1028700" y="4946650"/>
            <a:ext cx="5977200" cy="4256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Then, King Fernando sent his favorite son, Don Juan, assisted by a wise elderly man, to capture the bird and bring his brothers back to life. Unfortunately, his brothers later betrayed him.</a:t>
            </a:r>
            <a:endParaRPr/>
          </a:p>
        </p:txBody>
      </p:sp>
      <p:pic>
        <p:nvPicPr>
          <p:cNvPr id="251" name="Google Shape;251;p23"/>
          <p:cNvPicPr preferRelativeResize="0"/>
          <p:nvPr/>
        </p:nvPicPr>
        <p:blipFill rotWithShape="1">
          <a:blip r:embed="rId5">
            <a:alphaModFix/>
          </a:blip>
          <a:srcRect b="0" l="0" r="0" t="0"/>
          <a:stretch/>
        </p:blipFill>
        <p:spPr>
          <a:xfrm>
            <a:off x="6112400" y="1020675"/>
            <a:ext cx="6057349" cy="1212650"/>
          </a:xfrm>
          <a:prstGeom prst="rect">
            <a:avLst/>
          </a:prstGeom>
          <a:noFill/>
          <a:ln>
            <a:noFill/>
          </a:ln>
        </p:spPr>
      </p:pic>
      <p:pic>
        <p:nvPicPr>
          <p:cNvPr id="252" name="Google Shape;252;p23"/>
          <p:cNvPicPr preferRelativeResize="0"/>
          <p:nvPr/>
        </p:nvPicPr>
        <p:blipFill rotWithShape="1">
          <a:blip r:embed="rId6">
            <a:alphaModFix/>
          </a:blip>
          <a:srcRect b="0" l="0" r="16722" t="0"/>
          <a:stretch/>
        </p:blipFill>
        <p:spPr>
          <a:xfrm>
            <a:off x="15289900" y="2190000"/>
            <a:ext cx="2998100" cy="4879575"/>
          </a:xfrm>
          <a:prstGeom prst="rect">
            <a:avLst/>
          </a:prstGeom>
          <a:noFill/>
          <a:ln>
            <a:noFill/>
          </a:ln>
        </p:spPr>
      </p:pic>
      <p:pic>
        <p:nvPicPr>
          <p:cNvPr id="253" name="Google Shape;253;p23"/>
          <p:cNvPicPr preferRelativeResize="0"/>
          <p:nvPr/>
        </p:nvPicPr>
        <p:blipFill rotWithShape="1">
          <a:blip r:embed="rId7">
            <a:alphaModFix/>
          </a:blip>
          <a:srcRect b="0" l="0" r="0" t="0"/>
          <a:stretch/>
        </p:blipFill>
        <p:spPr>
          <a:xfrm>
            <a:off x="1030325" y="4339350"/>
            <a:ext cx="2278676" cy="290425"/>
          </a:xfrm>
          <a:prstGeom prst="rect">
            <a:avLst/>
          </a:prstGeom>
          <a:noFill/>
          <a:ln>
            <a:noFill/>
          </a:ln>
        </p:spPr>
      </p:pic>
      <p:pic>
        <p:nvPicPr>
          <p:cNvPr id="254" name="Google Shape;254;p23"/>
          <p:cNvPicPr preferRelativeResize="0"/>
          <p:nvPr/>
        </p:nvPicPr>
        <p:blipFill rotWithShape="1">
          <a:blip r:embed="rId8">
            <a:alphaModFix/>
          </a:blip>
          <a:srcRect b="32655" l="0" r="53447" t="0"/>
          <a:stretch/>
        </p:blipFill>
        <p:spPr>
          <a:xfrm>
            <a:off x="13899975" y="7661600"/>
            <a:ext cx="4388024" cy="2625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258" name="Shape 258"/>
        <p:cNvGrpSpPr/>
        <p:nvPr/>
      </p:nvGrpSpPr>
      <p:grpSpPr>
        <a:xfrm>
          <a:off x="0" y="0"/>
          <a:ext cx="0" cy="0"/>
          <a:chOff x="0" y="0"/>
          <a:chExt cx="0" cy="0"/>
        </a:xfrm>
      </p:grpSpPr>
      <p:pic>
        <p:nvPicPr>
          <p:cNvPr id="259" name="Google Shape;259;p24"/>
          <p:cNvPicPr preferRelativeResize="0"/>
          <p:nvPr/>
        </p:nvPicPr>
        <p:blipFill rotWithShape="1">
          <a:blip r:embed="rId3">
            <a:alphaModFix/>
          </a:blip>
          <a:srcRect b="52703" l="0" r="6156" t="0"/>
          <a:stretch/>
        </p:blipFill>
        <p:spPr>
          <a:xfrm>
            <a:off x="9522750" y="6809875"/>
            <a:ext cx="8765251" cy="3477124"/>
          </a:xfrm>
          <a:prstGeom prst="rect">
            <a:avLst/>
          </a:prstGeom>
          <a:noFill/>
          <a:ln>
            <a:noFill/>
          </a:ln>
        </p:spPr>
      </p:pic>
      <p:pic>
        <p:nvPicPr>
          <p:cNvPr id="260" name="Google Shape;260;p24"/>
          <p:cNvPicPr preferRelativeResize="0"/>
          <p:nvPr/>
        </p:nvPicPr>
        <p:blipFill rotWithShape="1">
          <a:blip r:embed="rId4">
            <a:alphaModFix/>
          </a:blip>
          <a:srcRect b="15280" l="2723" r="2723" t="16775"/>
          <a:stretch/>
        </p:blipFill>
        <p:spPr>
          <a:xfrm>
            <a:off x="0" y="0"/>
            <a:ext cx="18288000" cy="10287000"/>
          </a:xfrm>
          <a:prstGeom prst="rect">
            <a:avLst/>
          </a:prstGeom>
          <a:noFill/>
          <a:ln>
            <a:noFill/>
          </a:ln>
        </p:spPr>
      </p:pic>
      <p:sp>
        <p:nvSpPr>
          <p:cNvPr id="261" name="Google Shape;261;p24"/>
          <p:cNvSpPr txBox="1"/>
          <p:nvPr/>
        </p:nvSpPr>
        <p:spPr>
          <a:xfrm>
            <a:off x="935541" y="4185485"/>
            <a:ext cx="7930125" cy="363645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Despite the betrayal, Don Juan rescues his brothers once again in Armenia and encounters two princesses, </a:t>
            </a:r>
            <a:r>
              <a:rPr b="1" i="0" lang="en-US" sz="3500" u="none" cap="none" strike="noStrike">
                <a:solidFill>
                  <a:srgbClr val="000000"/>
                </a:solidFill>
                <a:latin typeface="Eczar SemiBold"/>
                <a:ea typeface="Eczar SemiBold"/>
                <a:cs typeface="Eczar SemiBold"/>
                <a:sym typeface="Eczar SemiBold"/>
              </a:rPr>
              <a:t>Donya Juana</a:t>
            </a:r>
            <a:r>
              <a:rPr b="0" i="0" lang="en-US" sz="3500" u="none" cap="none" strike="noStrike">
                <a:solidFill>
                  <a:srgbClr val="000000"/>
                </a:solidFill>
                <a:latin typeface="Eczar"/>
                <a:ea typeface="Eczar"/>
                <a:cs typeface="Eczar"/>
                <a:sym typeface="Eczar"/>
              </a:rPr>
              <a:t> and </a:t>
            </a:r>
            <a:r>
              <a:rPr b="1" i="0" lang="en-US" sz="3500" u="none" cap="none" strike="noStrike">
                <a:solidFill>
                  <a:srgbClr val="000000"/>
                </a:solidFill>
                <a:latin typeface="Eczar SemiBold"/>
                <a:ea typeface="Eczar SemiBold"/>
                <a:cs typeface="Eczar SemiBold"/>
                <a:sym typeface="Eczar SemiBold"/>
              </a:rPr>
              <a:t>Donya Leonora</a:t>
            </a:r>
            <a:r>
              <a:rPr b="0" i="0" lang="en-US" sz="3500" u="none" cap="none" strike="noStrike">
                <a:solidFill>
                  <a:srgbClr val="000000"/>
                </a:solidFill>
                <a:latin typeface="Eczar"/>
                <a:ea typeface="Eczar"/>
                <a:cs typeface="Eczar"/>
                <a:sym typeface="Eczar"/>
              </a:rPr>
              <a:t>. His adventure leads him to the kingdom of Reino de Los Cristales and Donya Maria Blanca.</a:t>
            </a:r>
            <a:endParaRPr/>
          </a:p>
        </p:txBody>
      </p:sp>
      <p:pic>
        <p:nvPicPr>
          <p:cNvPr id="262" name="Google Shape;262;p24"/>
          <p:cNvPicPr preferRelativeResize="0"/>
          <p:nvPr/>
        </p:nvPicPr>
        <p:blipFill rotWithShape="1">
          <a:blip r:embed="rId5">
            <a:alphaModFix/>
          </a:blip>
          <a:srcRect b="0" l="0" r="0" t="0"/>
          <a:stretch/>
        </p:blipFill>
        <p:spPr>
          <a:xfrm>
            <a:off x="6587000" y="3559225"/>
            <a:ext cx="2278651" cy="290425"/>
          </a:xfrm>
          <a:prstGeom prst="rect">
            <a:avLst/>
          </a:prstGeom>
          <a:noFill/>
          <a:ln>
            <a:noFill/>
          </a:ln>
        </p:spPr>
      </p:pic>
      <p:pic>
        <p:nvPicPr>
          <p:cNvPr id="263" name="Google Shape;263;p24"/>
          <p:cNvPicPr preferRelativeResize="0"/>
          <p:nvPr/>
        </p:nvPicPr>
        <p:blipFill rotWithShape="1">
          <a:blip r:embed="rId6">
            <a:alphaModFix/>
          </a:blip>
          <a:srcRect b="0" l="14376" r="0" t="0"/>
          <a:stretch/>
        </p:blipFill>
        <p:spPr>
          <a:xfrm>
            <a:off x="-25575" y="334175"/>
            <a:ext cx="4372101" cy="1745151"/>
          </a:xfrm>
          <a:prstGeom prst="rect">
            <a:avLst/>
          </a:prstGeom>
          <a:noFill/>
          <a:ln>
            <a:noFill/>
          </a:ln>
        </p:spPr>
      </p:pic>
      <p:pic>
        <p:nvPicPr>
          <p:cNvPr id="264" name="Google Shape;264;p24"/>
          <p:cNvPicPr preferRelativeResize="0"/>
          <p:nvPr/>
        </p:nvPicPr>
        <p:blipFill rotWithShape="1">
          <a:blip r:embed="rId7">
            <a:alphaModFix/>
          </a:blip>
          <a:srcRect b="0" l="0" r="30313" t="0"/>
          <a:stretch/>
        </p:blipFill>
        <p:spPr>
          <a:xfrm>
            <a:off x="15168975" y="2781900"/>
            <a:ext cx="3119027" cy="1554625"/>
          </a:xfrm>
          <a:prstGeom prst="rect">
            <a:avLst/>
          </a:prstGeom>
          <a:noFill/>
          <a:ln>
            <a:noFill/>
          </a:ln>
        </p:spPr>
      </p:pic>
      <p:pic>
        <p:nvPicPr>
          <p:cNvPr id="265" name="Google Shape;265;p24"/>
          <p:cNvPicPr preferRelativeResize="0"/>
          <p:nvPr/>
        </p:nvPicPr>
        <p:blipFill rotWithShape="1">
          <a:blip r:embed="rId8">
            <a:alphaModFix/>
          </a:blip>
          <a:srcRect b="43801" l="35086" r="0" t="0"/>
          <a:stretch/>
        </p:blipFill>
        <p:spPr>
          <a:xfrm>
            <a:off x="-25576" y="7509575"/>
            <a:ext cx="2929327" cy="2777426"/>
          </a:xfrm>
          <a:prstGeom prst="rect">
            <a:avLst/>
          </a:prstGeom>
          <a:noFill/>
          <a:ln>
            <a:noFill/>
          </a:ln>
        </p:spPr>
      </p:pic>
      <p:pic>
        <p:nvPicPr>
          <p:cNvPr id="266" name="Google Shape;266;p24"/>
          <p:cNvPicPr preferRelativeResize="0"/>
          <p:nvPr/>
        </p:nvPicPr>
        <p:blipFill rotWithShape="1">
          <a:blip r:embed="rId9">
            <a:alphaModFix/>
          </a:blip>
          <a:srcRect b="0" l="0" r="0" t="39744"/>
          <a:stretch/>
        </p:blipFill>
        <p:spPr>
          <a:xfrm>
            <a:off x="11945250" y="1"/>
            <a:ext cx="5038300" cy="2902373"/>
          </a:xfrm>
          <a:prstGeom prst="rect">
            <a:avLst/>
          </a:prstGeom>
          <a:noFill/>
          <a:ln>
            <a:noFill/>
          </a:ln>
        </p:spPr>
      </p:pic>
      <p:pic>
        <p:nvPicPr>
          <p:cNvPr id="267" name="Google Shape;267;p24"/>
          <p:cNvPicPr preferRelativeResize="0"/>
          <p:nvPr/>
        </p:nvPicPr>
        <p:blipFill rotWithShape="1">
          <a:blip r:embed="rId10">
            <a:alphaModFix/>
          </a:blip>
          <a:srcRect b="7244" l="0" r="0" t="0"/>
          <a:stretch/>
        </p:blipFill>
        <p:spPr>
          <a:xfrm>
            <a:off x="13977075" y="5026375"/>
            <a:ext cx="4042974" cy="5260626"/>
          </a:xfrm>
          <a:prstGeom prst="rect">
            <a:avLst/>
          </a:prstGeom>
          <a:noFill/>
          <a:ln>
            <a:noFill/>
          </a:ln>
        </p:spPr>
      </p:pic>
      <p:pic>
        <p:nvPicPr>
          <p:cNvPr id="268" name="Google Shape;268;p24"/>
          <p:cNvPicPr preferRelativeResize="0"/>
          <p:nvPr/>
        </p:nvPicPr>
        <p:blipFill rotWithShape="1">
          <a:blip r:embed="rId11">
            <a:alphaModFix/>
          </a:blip>
          <a:srcRect b="0" l="0" r="0" t="0"/>
          <a:stretch/>
        </p:blipFill>
        <p:spPr>
          <a:xfrm>
            <a:off x="10025525" y="1620101"/>
            <a:ext cx="4174976" cy="62412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D1B1"/>
        </a:solidFill>
      </p:bgPr>
    </p:bg>
    <p:spTree>
      <p:nvGrpSpPr>
        <p:cNvPr id="272" name="Shape 272"/>
        <p:cNvGrpSpPr/>
        <p:nvPr/>
      </p:nvGrpSpPr>
      <p:grpSpPr>
        <a:xfrm>
          <a:off x="0" y="0"/>
          <a:ext cx="0" cy="0"/>
          <a:chOff x="0" y="0"/>
          <a:chExt cx="0" cy="0"/>
        </a:xfrm>
      </p:grpSpPr>
      <p:pic>
        <p:nvPicPr>
          <p:cNvPr id="273" name="Google Shape;273;p25"/>
          <p:cNvPicPr preferRelativeResize="0"/>
          <p:nvPr/>
        </p:nvPicPr>
        <p:blipFill rotWithShape="1">
          <a:blip r:embed="rId3">
            <a:alphaModFix/>
          </a:blip>
          <a:srcRect b="0" l="43349" r="0" t="0"/>
          <a:stretch/>
        </p:blipFill>
        <p:spPr>
          <a:xfrm>
            <a:off x="0" y="1096275"/>
            <a:ext cx="6710851" cy="8300499"/>
          </a:xfrm>
          <a:prstGeom prst="rect">
            <a:avLst/>
          </a:prstGeom>
          <a:noFill/>
          <a:ln>
            <a:noFill/>
          </a:ln>
        </p:spPr>
      </p:pic>
      <p:pic>
        <p:nvPicPr>
          <p:cNvPr id="274" name="Google Shape;274;p25"/>
          <p:cNvPicPr preferRelativeResize="0"/>
          <p:nvPr/>
        </p:nvPicPr>
        <p:blipFill rotWithShape="1">
          <a:blip r:embed="rId3">
            <a:alphaModFix/>
          </a:blip>
          <a:srcRect b="0" l="0" r="87618" t="0"/>
          <a:stretch/>
        </p:blipFill>
        <p:spPr>
          <a:xfrm>
            <a:off x="16821251" y="1061300"/>
            <a:ext cx="1466752" cy="8300474"/>
          </a:xfrm>
          <a:prstGeom prst="rect">
            <a:avLst/>
          </a:prstGeom>
          <a:noFill/>
          <a:ln>
            <a:noFill/>
          </a:ln>
        </p:spPr>
      </p:pic>
      <p:pic>
        <p:nvPicPr>
          <p:cNvPr id="275" name="Google Shape;275;p25"/>
          <p:cNvPicPr preferRelativeResize="0"/>
          <p:nvPr/>
        </p:nvPicPr>
        <p:blipFill rotWithShape="1">
          <a:blip r:embed="rId4">
            <a:alphaModFix/>
          </a:blip>
          <a:srcRect b="0" l="27134" r="0" t="0"/>
          <a:stretch/>
        </p:blipFill>
        <p:spPr>
          <a:xfrm>
            <a:off x="0" y="3107975"/>
            <a:ext cx="3913901" cy="5376527"/>
          </a:xfrm>
          <a:prstGeom prst="rect">
            <a:avLst/>
          </a:prstGeom>
          <a:noFill/>
          <a:ln>
            <a:noFill/>
          </a:ln>
        </p:spPr>
      </p:pic>
      <p:pic>
        <p:nvPicPr>
          <p:cNvPr id="276" name="Google Shape;276;p25"/>
          <p:cNvPicPr preferRelativeResize="0"/>
          <p:nvPr/>
        </p:nvPicPr>
        <p:blipFill rotWithShape="1">
          <a:blip r:embed="rId5">
            <a:alphaModFix/>
          </a:blip>
          <a:srcRect b="15280" l="2723" r="2723" t="16775"/>
          <a:stretch/>
        </p:blipFill>
        <p:spPr>
          <a:xfrm>
            <a:off x="0" y="0"/>
            <a:ext cx="18288000" cy="10287000"/>
          </a:xfrm>
          <a:prstGeom prst="rect">
            <a:avLst/>
          </a:prstGeom>
          <a:noFill/>
          <a:ln>
            <a:noFill/>
          </a:ln>
        </p:spPr>
      </p:pic>
      <p:sp>
        <p:nvSpPr>
          <p:cNvPr id="277" name="Google Shape;277;p25"/>
          <p:cNvSpPr txBox="1"/>
          <p:nvPr/>
        </p:nvSpPr>
        <p:spPr>
          <a:xfrm>
            <a:off x="6553958" y="2863631"/>
            <a:ext cx="10029600" cy="301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In order to win her love, he completes several challenging tasks set by her father, </a:t>
            </a:r>
            <a:r>
              <a:rPr b="1" i="0" lang="en-US" sz="3500" u="none" cap="none" strike="noStrike">
                <a:solidFill>
                  <a:srgbClr val="000000"/>
                </a:solidFill>
                <a:latin typeface="Eczar SemiBold"/>
                <a:ea typeface="Eczar SemiBold"/>
                <a:cs typeface="Eczar SemiBold"/>
                <a:sym typeface="Eczar SemiBold"/>
              </a:rPr>
              <a:t>King Salarmo.</a:t>
            </a:r>
            <a:r>
              <a:rPr b="0" i="0" lang="en-US" sz="3500" u="none" cap="none" strike="noStrike">
                <a:solidFill>
                  <a:srgbClr val="000000"/>
                </a:solidFill>
                <a:latin typeface="Eczar"/>
                <a:ea typeface="Eczar"/>
                <a:cs typeface="Eczar"/>
                <a:sym typeface="Eczar"/>
              </a:rPr>
              <a:t> Despite successfully fulfilling them all, the King tricked him in the end. Maria Blanca discovered the truth and fled with Don Juan.</a:t>
            </a:r>
            <a:endParaRPr/>
          </a:p>
        </p:txBody>
      </p:sp>
      <p:sp>
        <p:nvSpPr>
          <p:cNvPr id="278" name="Google Shape;278;p25"/>
          <p:cNvSpPr txBox="1"/>
          <p:nvPr/>
        </p:nvSpPr>
        <p:spPr>
          <a:xfrm>
            <a:off x="7302328" y="6489481"/>
            <a:ext cx="8532900" cy="1777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However, the King cast a curse on Don Juan causing him to forget Maria Blanca </a:t>
            </a:r>
            <a:endParaRPr/>
          </a:p>
          <a:p>
            <a:pPr indent="0" lvl="0" marL="0" marR="0" rtl="0" algn="ctr">
              <a:lnSpc>
                <a:spcPct val="115000"/>
              </a:lnSpc>
              <a:spcBef>
                <a:spcPts val="0"/>
              </a:spcBef>
              <a:spcAft>
                <a:spcPts val="0"/>
              </a:spcAft>
              <a:buNone/>
            </a:pPr>
            <a:r>
              <a:rPr b="0" i="0" lang="en-US" sz="3500" u="none" cap="none" strike="noStrike">
                <a:solidFill>
                  <a:srgbClr val="000000"/>
                </a:solidFill>
                <a:latin typeface="Eczar"/>
                <a:ea typeface="Eczar"/>
                <a:cs typeface="Eczar"/>
                <a:sym typeface="Eczar"/>
              </a:rPr>
              <a:t>and turn against her.</a:t>
            </a:r>
            <a:endParaRPr/>
          </a:p>
        </p:txBody>
      </p:sp>
      <p:pic>
        <p:nvPicPr>
          <p:cNvPr id="279" name="Google Shape;279;p25"/>
          <p:cNvPicPr preferRelativeResize="0"/>
          <p:nvPr/>
        </p:nvPicPr>
        <p:blipFill rotWithShape="1">
          <a:blip r:embed="rId6">
            <a:alphaModFix/>
          </a:blip>
          <a:srcRect b="0" l="0" r="0" t="0"/>
          <a:stretch/>
        </p:blipFill>
        <p:spPr>
          <a:xfrm>
            <a:off x="10279725" y="2254025"/>
            <a:ext cx="2278723" cy="290425"/>
          </a:xfrm>
          <a:prstGeom prst="rect">
            <a:avLst/>
          </a:prstGeom>
          <a:noFill/>
          <a:ln>
            <a:noFill/>
          </a:ln>
        </p:spPr>
      </p:pic>
      <p:pic>
        <p:nvPicPr>
          <p:cNvPr id="280" name="Google Shape;280;p25"/>
          <p:cNvPicPr preferRelativeResize="0"/>
          <p:nvPr/>
        </p:nvPicPr>
        <p:blipFill rotWithShape="1">
          <a:blip r:embed="rId7">
            <a:alphaModFix/>
          </a:blip>
          <a:srcRect b="0" l="0" r="0" t="0"/>
          <a:stretch/>
        </p:blipFill>
        <p:spPr>
          <a:xfrm>
            <a:off x="5584650" y="389950"/>
            <a:ext cx="3687552" cy="1260226"/>
          </a:xfrm>
          <a:prstGeom prst="rect">
            <a:avLst/>
          </a:prstGeom>
          <a:noFill/>
          <a:ln>
            <a:noFill/>
          </a:ln>
        </p:spPr>
      </p:pic>
      <p:pic>
        <p:nvPicPr>
          <p:cNvPr id="281" name="Google Shape;281;p25"/>
          <p:cNvPicPr preferRelativeResize="0"/>
          <p:nvPr/>
        </p:nvPicPr>
        <p:blipFill rotWithShape="1">
          <a:blip r:embed="rId8">
            <a:alphaModFix/>
          </a:blip>
          <a:srcRect b="51763" l="0" r="0" t="0"/>
          <a:stretch/>
        </p:blipFill>
        <p:spPr>
          <a:xfrm>
            <a:off x="7932400" y="8773131"/>
            <a:ext cx="7262623" cy="1513874"/>
          </a:xfrm>
          <a:prstGeom prst="rect">
            <a:avLst/>
          </a:prstGeom>
          <a:noFill/>
          <a:ln>
            <a:noFill/>
          </a:ln>
        </p:spPr>
      </p:pic>
      <p:pic>
        <p:nvPicPr>
          <p:cNvPr id="282" name="Google Shape;282;p25"/>
          <p:cNvPicPr preferRelativeResize="0"/>
          <p:nvPr/>
        </p:nvPicPr>
        <p:blipFill rotWithShape="1">
          <a:blip r:embed="rId9">
            <a:alphaModFix/>
          </a:blip>
          <a:srcRect b="0" l="0" r="0" t="0"/>
          <a:stretch/>
        </p:blipFill>
        <p:spPr>
          <a:xfrm>
            <a:off x="15184700" y="1477327"/>
            <a:ext cx="880174" cy="10919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bong Adarna Lesson Background">
  <a:themeElements>
    <a:clrScheme name="Office">
      <a:dk1>
        <a:srgbClr val="E6D1B1"/>
      </a:dk1>
      <a:lt1>
        <a:srgbClr val="41454B"/>
      </a:lt1>
      <a:dk2>
        <a:srgbClr val="927749"/>
      </a:dk2>
      <a:lt2>
        <a:srgbClr val="5D3F2D"/>
      </a:lt2>
      <a:accent1>
        <a:srgbClr val="F88D48"/>
      </a:accent1>
      <a:accent2>
        <a:srgbClr val="8F2B21"/>
      </a:accent2>
      <a:accent3>
        <a:srgbClr val="B87D09"/>
      </a:accent3>
      <a:accent4>
        <a:srgbClr val="FFF8EA"/>
      </a:accent4>
      <a:accent5>
        <a:srgbClr val="B87D09"/>
      </a:accent5>
      <a:accent6>
        <a:srgbClr val="8F2B21"/>
      </a:accent6>
      <a:hlink>
        <a:srgbClr val="F88D4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