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10287000" cx="18288000"/>
  <p:notesSz cx="6858000" cy="9144000"/>
  <p:embeddedFontLst>
    <p:embeddedFont>
      <p:font typeface="Lato"/>
      <p:bold r:id="rId28"/>
      <p:boldItalic r:id="rId29"/>
    </p:embeddedFont>
    <p:embeddedFont>
      <p:font typeface="Capriola"/>
      <p:regular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Lato-bold.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ato-bold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Capriola-regular.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4" name="Shape 534"/>
        <p:cNvGrpSpPr/>
        <p:nvPr/>
      </p:nvGrpSpPr>
      <p:grpSpPr>
        <a:xfrm>
          <a:off x="0" y="0"/>
          <a:ext cx="0" cy="0"/>
          <a:chOff x="0" y="0"/>
          <a:chExt cx="0" cy="0"/>
        </a:xfrm>
      </p:grpSpPr>
      <p:sp>
        <p:nvSpPr>
          <p:cNvPr id="535" name="Google Shape;535;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0" name="Shape 610"/>
        <p:cNvGrpSpPr/>
        <p:nvPr/>
      </p:nvGrpSpPr>
      <p:grpSpPr>
        <a:xfrm>
          <a:off x="0" y="0"/>
          <a:ext cx="0" cy="0"/>
          <a:chOff x="0" y="0"/>
          <a:chExt cx="0" cy="0"/>
        </a:xfrm>
      </p:grpSpPr>
      <p:sp>
        <p:nvSpPr>
          <p:cNvPr id="611" name="Google Shape;611;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7" name="Shape 677"/>
        <p:cNvGrpSpPr/>
        <p:nvPr/>
      </p:nvGrpSpPr>
      <p:grpSpPr>
        <a:xfrm>
          <a:off x="0" y="0"/>
          <a:ext cx="0" cy="0"/>
          <a:chOff x="0" y="0"/>
          <a:chExt cx="0" cy="0"/>
        </a:xfrm>
      </p:grpSpPr>
      <p:sp>
        <p:nvSpPr>
          <p:cNvPr id="678" name="Google Shape;678;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9" name="Shape 729"/>
        <p:cNvGrpSpPr/>
        <p:nvPr/>
      </p:nvGrpSpPr>
      <p:grpSpPr>
        <a:xfrm>
          <a:off x="0" y="0"/>
          <a:ext cx="0" cy="0"/>
          <a:chOff x="0" y="0"/>
          <a:chExt cx="0" cy="0"/>
        </a:xfrm>
      </p:grpSpPr>
      <p:sp>
        <p:nvSpPr>
          <p:cNvPr id="730" name="Google Shape;730;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3" name="Shape 753"/>
        <p:cNvGrpSpPr/>
        <p:nvPr/>
      </p:nvGrpSpPr>
      <p:grpSpPr>
        <a:xfrm>
          <a:off x="0" y="0"/>
          <a:ext cx="0" cy="0"/>
          <a:chOff x="0" y="0"/>
          <a:chExt cx="0" cy="0"/>
        </a:xfrm>
      </p:grpSpPr>
      <p:sp>
        <p:nvSpPr>
          <p:cNvPr id="754" name="Google Shape;754;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2" name="Shape 792"/>
        <p:cNvGrpSpPr/>
        <p:nvPr/>
      </p:nvGrpSpPr>
      <p:grpSpPr>
        <a:xfrm>
          <a:off x="0" y="0"/>
          <a:ext cx="0" cy="0"/>
          <a:chOff x="0" y="0"/>
          <a:chExt cx="0" cy="0"/>
        </a:xfrm>
      </p:grpSpPr>
      <p:sp>
        <p:nvSpPr>
          <p:cNvPr id="793" name="Google Shape;793;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4" name="Shape 844"/>
        <p:cNvGrpSpPr/>
        <p:nvPr/>
      </p:nvGrpSpPr>
      <p:grpSpPr>
        <a:xfrm>
          <a:off x="0" y="0"/>
          <a:ext cx="0" cy="0"/>
          <a:chOff x="0" y="0"/>
          <a:chExt cx="0" cy="0"/>
        </a:xfrm>
      </p:grpSpPr>
      <p:sp>
        <p:nvSpPr>
          <p:cNvPr id="845" name="Google Shape;845;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8" name="Shape 868"/>
        <p:cNvGrpSpPr/>
        <p:nvPr/>
      </p:nvGrpSpPr>
      <p:grpSpPr>
        <a:xfrm>
          <a:off x="0" y="0"/>
          <a:ext cx="0" cy="0"/>
          <a:chOff x="0" y="0"/>
          <a:chExt cx="0" cy="0"/>
        </a:xfrm>
      </p:grpSpPr>
      <p:sp>
        <p:nvSpPr>
          <p:cNvPr id="869" name="Google Shape;869;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7" name="Shape 937"/>
        <p:cNvGrpSpPr/>
        <p:nvPr/>
      </p:nvGrpSpPr>
      <p:grpSpPr>
        <a:xfrm>
          <a:off x="0" y="0"/>
          <a:ext cx="0" cy="0"/>
          <a:chOff x="0" y="0"/>
          <a:chExt cx="0" cy="0"/>
        </a:xfrm>
      </p:grpSpPr>
      <p:sp>
        <p:nvSpPr>
          <p:cNvPr id="938" name="Google Shape;938;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4" name="Shape 974"/>
        <p:cNvGrpSpPr/>
        <p:nvPr/>
      </p:nvGrpSpPr>
      <p:grpSpPr>
        <a:xfrm>
          <a:off x="0" y="0"/>
          <a:ext cx="0" cy="0"/>
          <a:chOff x="0" y="0"/>
          <a:chExt cx="0" cy="0"/>
        </a:xfrm>
      </p:grpSpPr>
      <p:sp>
        <p:nvSpPr>
          <p:cNvPr id="975" name="Google Shape;975;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1" name="Shape 1001"/>
        <p:cNvGrpSpPr/>
        <p:nvPr/>
      </p:nvGrpSpPr>
      <p:grpSpPr>
        <a:xfrm>
          <a:off x="0" y="0"/>
          <a:ext cx="0" cy="0"/>
          <a:chOff x="0" y="0"/>
          <a:chExt cx="0" cy="0"/>
        </a:xfrm>
      </p:grpSpPr>
      <p:sp>
        <p:nvSpPr>
          <p:cNvPr id="1002" name="Google Shape;1002;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1" name="Shape 471"/>
        <p:cNvGrpSpPr/>
        <p:nvPr/>
      </p:nvGrpSpPr>
      <p:grpSpPr>
        <a:xfrm>
          <a:off x="0" y="0"/>
          <a:ext cx="0" cy="0"/>
          <a:chOff x="0" y="0"/>
          <a:chExt cx="0" cy="0"/>
        </a:xfrm>
      </p:grpSpPr>
      <p:sp>
        <p:nvSpPr>
          <p:cNvPr id="472" name="Google Shape;472;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2" name="Shape 62"/>
        <p:cNvGrpSpPr/>
        <p:nvPr/>
      </p:nvGrpSpPr>
      <p:grpSpPr>
        <a:xfrm>
          <a:off x="0" y="0"/>
          <a:ext cx="0" cy="0"/>
          <a:chOff x="0" y="0"/>
          <a:chExt cx="0" cy="0"/>
        </a:xfrm>
      </p:grpSpPr>
      <p:sp>
        <p:nvSpPr>
          <p:cNvPr id="63" name="Google Shape;63;p11"/>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11"/>
          <p:cNvSpPr/>
          <p:nvPr>
            <p:ph idx="2" type="pic"/>
          </p:nvPr>
        </p:nvSpPr>
        <p:spPr>
          <a:xfrm>
            <a:off x="1792288" y="612775"/>
            <a:ext cx="5486400" cy="4114800"/>
          </a:xfrm>
          <a:prstGeom prst="rect">
            <a:avLst/>
          </a:prstGeom>
          <a:noFill/>
          <a:ln>
            <a:noFill/>
          </a:ln>
        </p:spPr>
      </p:sp>
      <p:sp>
        <p:nvSpPr>
          <p:cNvPr id="65" name="Google Shape;65;p11"/>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6" name="Google Shape;66;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9" name="Shape 69"/>
        <p:cNvGrpSpPr/>
        <p:nvPr/>
      </p:nvGrpSpPr>
      <p:grpSpPr>
        <a:xfrm>
          <a:off x="0" y="0"/>
          <a:ext cx="0" cy="0"/>
          <a:chOff x="0" y="0"/>
          <a:chExt cx="0" cy="0"/>
        </a:xfrm>
      </p:grpSpPr>
      <p:sp>
        <p:nvSpPr>
          <p:cNvPr id="70" name="Google Shape;70;p1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12"/>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2" name="Google Shape;72;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5" name="Shape 75"/>
        <p:cNvGrpSpPr/>
        <p:nvPr/>
      </p:nvGrpSpPr>
      <p:grpSpPr>
        <a:xfrm>
          <a:off x="0" y="0"/>
          <a:ext cx="0" cy="0"/>
          <a:chOff x="0" y="0"/>
          <a:chExt cx="0" cy="0"/>
        </a:xfrm>
      </p:grpSpPr>
      <p:sp>
        <p:nvSpPr>
          <p:cNvPr id="76" name="Google Shape;76;p13"/>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13"/>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8" name="Google Shape;78;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bg>
      <p:bgPr>
        <a:solidFill>
          <a:srgbClr val="FFDB94"/>
        </a:solidFill>
      </p:bgPr>
    </p:bg>
    <p:spTree>
      <p:nvGrpSpPr>
        <p:cNvPr id="15" name="Shape 15"/>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 name="Shape 16"/>
        <p:cNvGrpSpPr/>
        <p:nvPr/>
      </p:nvGrpSpPr>
      <p:grpSpPr>
        <a:xfrm>
          <a:off x="0" y="0"/>
          <a:ext cx="0" cy="0"/>
          <a:chOff x="0" y="0"/>
          <a:chExt cx="0" cy="0"/>
        </a:xfrm>
      </p:grpSpPr>
      <p:sp>
        <p:nvSpPr>
          <p:cNvPr id="17" name="Google Shape;17;p4"/>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4"/>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9" name="Google Shape;19;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5" name="Google Shape;25;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 name="Shape 28"/>
        <p:cNvGrpSpPr/>
        <p:nvPr/>
      </p:nvGrpSpPr>
      <p:grpSpPr>
        <a:xfrm>
          <a:off x="0" y="0"/>
          <a:ext cx="0" cy="0"/>
          <a:chOff x="0" y="0"/>
          <a:chExt cx="0" cy="0"/>
        </a:xfrm>
      </p:grpSpPr>
      <p:sp>
        <p:nvSpPr>
          <p:cNvPr id="29" name="Google Shape;29;p6"/>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6"/>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1" name="Google Shape;31;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4" name="Shape 34"/>
        <p:cNvGrpSpPr/>
        <p:nvPr/>
      </p:nvGrpSpPr>
      <p:grpSpPr>
        <a:xfrm>
          <a:off x="0" y="0"/>
          <a:ext cx="0" cy="0"/>
          <a:chOff x="0" y="0"/>
          <a:chExt cx="0" cy="0"/>
        </a:xfrm>
      </p:grpSpPr>
      <p:sp>
        <p:nvSpPr>
          <p:cNvPr id="35" name="Google Shape;35;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7"/>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7"/>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8" name="Google Shape;38;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1" name="Shape 41"/>
        <p:cNvGrpSpPr/>
        <p:nvPr/>
      </p:nvGrpSpPr>
      <p:grpSpPr>
        <a:xfrm>
          <a:off x="0" y="0"/>
          <a:ext cx="0" cy="0"/>
          <a:chOff x="0" y="0"/>
          <a:chExt cx="0" cy="0"/>
        </a:xfrm>
      </p:grpSpPr>
      <p:sp>
        <p:nvSpPr>
          <p:cNvPr id="42" name="Google Shape;42;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8"/>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4" name="Google Shape;44;p8"/>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5" name="Google Shape;45;p8"/>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6" name="Google Shape;46;p8"/>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7" name="Google Shape;47;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0" name="Shape 50"/>
        <p:cNvGrpSpPr/>
        <p:nvPr/>
      </p:nvGrpSpPr>
      <p:grpSpPr>
        <a:xfrm>
          <a:off x="0" y="0"/>
          <a:ext cx="0" cy="0"/>
          <a:chOff x="0" y="0"/>
          <a:chExt cx="0" cy="0"/>
        </a:xfrm>
      </p:grpSpPr>
      <p:sp>
        <p:nvSpPr>
          <p:cNvPr id="51" name="Google Shape;51;p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5" name="Shape 55"/>
        <p:cNvGrpSpPr/>
        <p:nvPr/>
      </p:nvGrpSpPr>
      <p:grpSpPr>
        <a:xfrm>
          <a:off x="0" y="0"/>
          <a:ext cx="0" cy="0"/>
          <a:chOff x="0" y="0"/>
          <a:chExt cx="0" cy="0"/>
        </a:xfrm>
      </p:grpSpPr>
      <p:sp>
        <p:nvSpPr>
          <p:cNvPr id="56" name="Google Shape;56;p10"/>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10"/>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8" name="Google Shape;58;p10"/>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9" name="Google Shape;59;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A9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13.png"/><Relationship Id="rId5"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8.png"/><Relationship Id="rId5"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10.png"/><Relationship Id="rId6"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image" Target="../media/image20.png"/><Relationship Id="rId5"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png"/><Relationship Id="rId4" Type="http://schemas.openxmlformats.org/officeDocument/2006/relationships/image" Target="../media/image8.png"/><Relationship Id="rId5" Type="http://schemas.openxmlformats.org/officeDocument/2006/relationships/image" Target="../media/image3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png"/><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3.png"/><Relationship Id="rId4" Type="http://schemas.openxmlformats.org/officeDocument/2006/relationships/image" Target="../media/image22.png"/><Relationship Id="rId5" Type="http://schemas.openxmlformats.org/officeDocument/2006/relationships/image" Target="../media/image47.png"/><Relationship Id="rId6"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3.png"/><Relationship Id="rId4" Type="http://schemas.openxmlformats.org/officeDocument/2006/relationships/image" Target="../media/image8.png"/><Relationship Id="rId5" Type="http://schemas.openxmlformats.org/officeDocument/2006/relationships/image" Target="../media/image4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3.png"/><Relationship Id="rId4" Type="http://schemas.openxmlformats.org/officeDocument/2006/relationships/image" Target="../media/image37.jpg"/><Relationship Id="rId9" Type="http://schemas.openxmlformats.org/officeDocument/2006/relationships/image" Target="../media/image6.png"/><Relationship Id="rId5" Type="http://schemas.openxmlformats.org/officeDocument/2006/relationships/image" Target="../media/image43.jpg"/><Relationship Id="rId6" Type="http://schemas.openxmlformats.org/officeDocument/2006/relationships/image" Target="../media/image42.png"/><Relationship Id="rId7" Type="http://schemas.openxmlformats.org/officeDocument/2006/relationships/image" Target="../media/image13.png"/><Relationship Id="rId8"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1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png"/><Relationship Id="rId4" Type="http://schemas.openxmlformats.org/officeDocument/2006/relationships/image" Target="../media/image8.png"/><Relationship Id="rId5" Type="http://schemas.openxmlformats.org/officeDocument/2006/relationships/image" Target="../media/image15.png"/><Relationship Id="rId6" Type="http://schemas.openxmlformats.org/officeDocument/2006/relationships/image" Target="../media/image9.png"/></Relationships>
</file>

<file path=ppt/slides/_rels/slide21.xml.rels><?xml version="1.0" encoding="UTF-8" standalone="yes"?><Relationships xmlns="http://schemas.openxmlformats.org/package/2006/relationships"><Relationship Id="rId20" Type="http://schemas.openxmlformats.org/officeDocument/2006/relationships/image" Target="../media/image51.png"/><Relationship Id="rId11" Type="http://schemas.openxmlformats.org/officeDocument/2006/relationships/image" Target="../media/image13.png"/><Relationship Id="rId22" Type="http://schemas.openxmlformats.org/officeDocument/2006/relationships/image" Target="../media/image8.png"/><Relationship Id="rId10" Type="http://schemas.openxmlformats.org/officeDocument/2006/relationships/image" Target="../media/image6.png"/><Relationship Id="rId21" Type="http://schemas.openxmlformats.org/officeDocument/2006/relationships/image" Target="../media/image14.png"/><Relationship Id="rId13" Type="http://schemas.openxmlformats.org/officeDocument/2006/relationships/image" Target="../media/image46.png"/><Relationship Id="rId12" Type="http://schemas.openxmlformats.org/officeDocument/2006/relationships/image" Target="../media/image32.png"/><Relationship Id="rId23"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3.png"/><Relationship Id="rId4" Type="http://schemas.openxmlformats.org/officeDocument/2006/relationships/image" Target="../media/image25.png"/><Relationship Id="rId9" Type="http://schemas.openxmlformats.org/officeDocument/2006/relationships/image" Target="../media/image19.png"/><Relationship Id="rId15" Type="http://schemas.openxmlformats.org/officeDocument/2006/relationships/image" Target="../media/image31.png"/><Relationship Id="rId14" Type="http://schemas.openxmlformats.org/officeDocument/2006/relationships/image" Target="../media/image20.png"/><Relationship Id="rId17" Type="http://schemas.openxmlformats.org/officeDocument/2006/relationships/image" Target="../media/image40.png"/><Relationship Id="rId16" Type="http://schemas.openxmlformats.org/officeDocument/2006/relationships/image" Target="../media/image34.png"/><Relationship Id="rId5" Type="http://schemas.openxmlformats.org/officeDocument/2006/relationships/image" Target="../media/image45.png"/><Relationship Id="rId19" Type="http://schemas.openxmlformats.org/officeDocument/2006/relationships/image" Target="../media/image22.png"/><Relationship Id="rId6" Type="http://schemas.openxmlformats.org/officeDocument/2006/relationships/image" Target="../media/image36.png"/><Relationship Id="rId18" Type="http://schemas.openxmlformats.org/officeDocument/2006/relationships/image" Target="../media/image47.png"/><Relationship Id="rId7" Type="http://schemas.openxmlformats.org/officeDocument/2006/relationships/image" Target="../media/image18.png"/><Relationship Id="rId8" Type="http://schemas.openxmlformats.org/officeDocument/2006/relationships/image" Target="../media/image3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3.png"/><Relationship Id="rId4" Type="http://schemas.openxmlformats.org/officeDocument/2006/relationships/image" Target="../media/image47.png"/><Relationship Id="rId5" Type="http://schemas.openxmlformats.org/officeDocument/2006/relationships/image" Target="../media/image22.png"/><Relationship Id="rId6" Type="http://schemas.openxmlformats.org/officeDocument/2006/relationships/image" Target="../media/image5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19.png"/><Relationship Id="rId5"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6.png"/><Relationship Id="rId5"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8.png"/><Relationship Id="rId5"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B94"/>
        </a:solidFill>
      </p:bgPr>
    </p:bg>
    <p:spTree>
      <p:nvGrpSpPr>
        <p:cNvPr id="84" name="Shape 84"/>
        <p:cNvGrpSpPr/>
        <p:nvPr/>
      </p:nvGrpSpPr>
      <p:grpSpPr>
        <a:xfrm>
          <a:off x="0" y="0"/>
          <a:ext cx="0" cy="0"/>
          <a:chOff x="0" y="0"/>
          <a:chExt cx="0" cy="0"/>
        </a:xfrm>
      </p:grpSpPr>
      <p:sp>
        <p:nvSpPr>
          <p:cNvPr id="85" name="Google Shape;85;p14"/>
          <p:cNvSpPr txBox="1"/>
          <p:nvPr/>
        </p:nvSpPr>
        <p:spPr>
          <a:xfrm>
            <a:off x="1028700" y="3197722"/>
            <a:ext cx="10170000" cy="4619100"/>
          </a:xfrm>
          <a:prstGeom prst="rect">
            <a:avLst/>
          </a:prstGeom>
          <a:noFill/>
          <a:ln>
            <a:noFill/>
          </a:ln>
          <a:effectLst>
            <a:outerShdw rotWithShape="0" algn="bl" dir="7200000" dist="66675">
              <a:srgbClr val="000000"/>
            </a:outerShdw>
          </a:effectLst>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10003" u="none" cap="none" strike="noStrike">
                <a:solidFill>
                  <a:srgbClr val="DD1818"/>
                </a:solidFill>
                <a:latin typeface="Capriola"/>
                <a:ea typeface="Capriola"/>
                <a:cs typeface="Capriola"/>
                <a:sym typeface="Capriola"/>
              </a:rPr>
              <a:t>PHILIPPINE HISTORY TRIVIA GAME</a:t>
            </a:r>
            <a:endParaRPr/>
          </a:p>
        </p:txBody>
      </p:sp>
      <p:grpSp>
        <p:nvGrpSpPr>
          <p:cNvPr id="86" name="Google Shape;86;p14"/>
          <p:cNvGrpSpPr/>
          <p:nvPr/>
        </p:nvGrpSpPr>
        <p:grpSpPr>
          <a:xfrm>
            <a:off x="-307579" y="0"/>
            <a:ext cx="18903159" cy="1454691"/>
            <a:chOff x="0" y="0"/>
            <a:chExt cx="25204212" cy="1939589"/>
          </a:xfrm>
        </p:grpSpPr>
        <p:sp>
          <p:nvSpPr>
            <p:cNvPr id="87" name="Google Shape;87;p14"/>
            <p:cNvSpPr/>
            <p:nvPr/>
          </p:nvSpPr>
          <p:spPr>
            <a:xfrm>
              <a:off x="0"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88" name="Google Shape;88;p14"/>
            <p:cNvSpPr/>
            <p:nvPr/>
          </p:nvSpPr>
          <p:spPr>
            <a:xfrm>
              <a:off x="1938545"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sp>
          <p:nvSpPr>
            <p:cNvPr id="89" name="Google Shape;89;p14"/>
            <p:cNvSpPr/>
            <p:nvPr/>
          </p:nvSpPr>
          <p:spPr>
            <a:xfrm>
              <a:off x="3877089"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90" name="Google Shape;90;p14"/>
            <p:cNvSpPr/>
            <p:nvPr/>
          </p:nvSpPr>
          <p:spPr>
            <a:xfrm>
              <a:off x="5815634"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sp>
          <p:nvSpPr>
            <p:cNvPr id="91" name="Google Shape;91;p14"/>
            <p:cNvSpPr/>
            <p:nvPr/>
          </p:nvSpPr>
          <p:spPr>
            <a:xfrm>
              <a:off x="7754178"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92" name="Google Shape;92;p14"/>
            <p:cNvSpPr/>
            <p:nvPr/>
          </p:nvSpPr>
          <p:spPr>
            <a:xfrm>
              <a:off x="9692723"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sp>
          <p:nvSpPr>
            <p:cNvPr id="93" name="Google Shape;93;p14"/>
            <p:cNvSpPr/>
            <p:nvPr/>
          </p:nvSpPr>
          <p:spPr>
            <a:xfrm>
              <a:off x="11631267"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94" name="Google Shape;94;p14"/>
            <p:cNvSpPr/>
            <p:nvPr/>
          </p:nvSpPr>
          <p:spPr>
            <a:xfrm>
              <a:off x="13569812"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95" name="Google Shape;95;p14"/>
            <p:cNvSpPr/>
            <p:nvPr/>
          </p:nvSpPr>
          <p:spPr>
            <a:xfrm>
              <a:off x="15508356"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96" name="Google Shape;96;p14"/>
            <p:cNvSpPr/>
            <p:nvPr/>
          </p:nvSpPr>
          <p:spPr>
            <a:xfrm>
              <a:off x="17447945"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97" name="Google Shape;97;p14"/>
            <p:cNvSpPr/>
            <p:nvPr/>
          </p:nvSpPr>
          <p:spPr>
            <a:xfrm>
              <a:off x="19386490"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sp>
          <p:nvSpPr>
            <p:cNvPr id="98" name="Google Shape;98;p14"/>
            <p:cNvSpPr/>
            <p:nvPr/>
          </p:nvSpPr>
          <p:spPr>
            <a:xfrm>
              <a:off x="21326078"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99" name="Google Shape;99;p14"/>
            <p:cNvSpPr/>
            <p:nvPr/>
          </p:nvSpPr>
          <p:spPr>
            <a:xfrm>
              <a:off x="23264623"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grpSp>
      <p:grpSp>
        <p:nvGrpSpPr>
          <p:cNvPr id="100" name="Google Shape;100;p14"/>
          <p:cNvGrpSpPr/>
          <p:nvPr/>
        </p:nvGrpSpPr>
        <p:grpSpPr>
          <a:xfrm>
            <a:off x="-307579" y="8832309"/>
            <a:ext cx="18903159" cy="1454691"/>
            <a:chOff x="0" y="0"/>
            <a:chExt cx="25204212" cy="1939589"/>
          </a:xfrm>
        </p:grpSpPr>
        <p:sp>
          <p:nvSpPr>
            <p:cNvPr id="101" name="Google Shape;101;p14"/>
            <p:cNvSpPr/>
            <p:nvPr/>
          </p:nvSpPr>
          <p:spPr>
            <a:xfrm>
              <a:off x="0"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102" name="Google Shape;102;p14"/>
            <p:cNvSpPr/>
            <p:nvPr/>
          </p:nvSpPr>
          <p:spPr>
            <a:xfrm>
              <a:off x="1938545"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sp>
          <p:nvSpPr>
            <p:cNvPr id="103" name="Google Shape;103;p14"/>
            <p:cNvSpPr/>
            <p:nvPr/>
          </p:nvSpPr>
          <p:spPr>
            <a:xfrm>
              <a:off x="3877089"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104" name="Google Shape;104;p14"/>
            <p:cNvSpPr/>
            <p:nvPr/>
          </p:nvSpPr>
          <p:spPr>
            <a:xfrm>
              <a:off x="5815634"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sp>
          <p:nvSpPr>
            <p:cNvPr id="105" name="Google Shape;105;p14"/>
            <p:cNvSpPr/>
            <p:nvPr/>
          </p:nvSpPr>
          <p:spPr>
            <a:xfrm>
              <a:off x="7754178"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106" name="Google Shape;106;p14"/>
            <p:cNvSpPr/>
            <p:nvPr/>
          </p:nvSpPr>
          <p:spPr>
            <a:xfrm>
              <a:off x="9692723"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sp>
          <p:nvSpPr>
            <p:cNvPr id="107" name="Google Shape;107;p14"/>
            <p:cNvSpPr/>
            <p:nvPr/>
          </p:nvSpPr>
          <p:spPr>
            <a:xfrm>
              <a:off x="11631267"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108" name="Google Shape;108;p14"/>
            <p:cNvSpPr/>
            <p:nvPr/>
          </p:nvSpPr>
          <p:spPr>
            <a:xfrm>
              <a:off x="13569812"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109" name="Google Shape;109;p14"/>
            <p:cNvSpPr/>
            <p:nvPr/>
          </p:nvSpPr>
          <p:spPr>
            <a:xfrm>
              <a:off x="15508356"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110" name="Google Shape;110;p14"/>
            <p:cNvSpPr/>
            <p:nvPr/>
          </p:nvSpPr>
          <p:spPr>
            <a:xfrm>
              <a:off x="17447945"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111" name="Google Shape;111;p14"/>
            <p:cNvSpPr/>
            <p:nvPr/>
          </p:nvSpPr>
          <p:spPr>
            <a:xfrm>
              <a:off x="19386490"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sp>
          <p:nvSpPr>
            <p:cNvPr id="112" name="Google Shape;112;p14"/>
            <p:cNvSpPr/>
            <p:nvPr/>
          </p:nvSpPr>
          <p:spPr>
            <a:xfrm>
              <a:off x="21326078"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113" name="Google Shape;113;p14"/>
            <p:cNvSpPr/>
            <p:nvPr/>
          </p:nvSpPr>
          <p:spPr>
            <a:xfrm>
              <a:off x="23264623"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grpSp>
      <p:sp>
        <p:nvSpPr>
          <p:cNvPr id="114" name="Google Shape;114;p14"/>
          <p:cNvSpPr txBox="1"/>
          <p:nvPr/>
        </p:nvSpPr>
        <p:spPr>
          <a:xfrm>
            <a:off x="1028700" y="2346261"/>
            <a:ext cx="8790000" cy="5541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600" u="none" cap="none" strike="noStrike">
                <a:solidFill>
                  <a:srgbClr val="0038A8"/>
                </a:solidFill>
                <a:latin typeface="Lato"/>
                <a:ea typeface="Lato"/>
                <a:cs typeface="Lato"/>
                <a:sym typeface="Lato"/>
              </a:rPr>
              <a:t>JEOPARDY PRESENTATION</a:t>
            </a:r>
            <a:endParaRPr/>
          </a:p>
        </p:txBody>
      </p:sp>
      <p:pic>
        <p:nvPicPr>
          <p:cNvPr id="115" name="Google Shape;115;p14"/>
          <p:cNvPicPr preferRelativeResize="0"/>
          <p:nvPr/>
        </p:nvPicPr>
        <p:blipFill>
          <a:blip r:embed="rId4">
            <a:alphaModFix/>
          </a:blip>
          <a:stretch>
            <a:fillRect/>
          </a:stretch>
        </p:blipFill>
        <p:spPr>
          <a:xfrm>
            <a:off x="9084075" y="-1821335"/>
            <a:ext cx="9511500" cy="1790401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CB1A"/>
        </a:solidFill>
      </p:bgPr>
    </p:bg>
    <p:spTree>
      <p:nvGrpSpPr>
        <p:cNvPr id="537" name="Shape 537"/>
        <p:cNvGrpSpPr/>
        <p:nvPr/>
      </p:nvGrpSpPr>
      <p:grpSpPr>
        <a:xfrm>
          <a:off x="0" y="0"/>
          <a:ext cx="0" cy="0"/>
          <a:chOff x="0" y="0"/>
          <a:chExt cx="0" cy="0"/>
        </a:xfrm>
      </p:grpSpPr>
      <p:grpSp>
        <p:nvGrpSpPr>
          <p:cNvPr id="538" name="Google Shape;538;p23"/>
          <p:cNvGrpSpPr/>
          <p:nvPr/>
        </p:nvGrpSpPr>
        <p:grpSpPr>
          <a:xfrm>
            <a:off x="-307579" y="0"/>
            <a:ext cx="18903159" cy="1454691"/>
            <a:chOff x="0" y="0"/>
            <a:chExt cx="25204212" cy="1939589"/>
          </a:xfrm>
        </p:grpSpPr>
        <p:sp>
          <p:nvSpPr>
            <p:cNvPr id="539" name="Google Shape;539;p23"/>
            <p:cNvSpPr/>
            <p:nvPr/>
          </p:nvSpPr>
          <p:spPr>
            <a:xfrm>
              <a:off x="0"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540" name="Google Shape;540;p23"/>
            <p:cNvSpPr/>
            <p:nvPr/>
          </p:nvSpPr>
          <p:spPr>
            <a:xfrm>
              <a:off x="1938545"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sp>
          <p:nvSpPr>
            <p:cNvPr id="541" name="Google Shape;541;p23"/>
            <p:cNvSpPr/>
            <p:nvPr/>
          </p:nvSpPr>
          <p:spPr>
            <a:xfrm>
              <a:off x="3877089"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542" name="Google Shape;542;p23"/>
            <p:cNvSpPr/>
            <p:nvPr/>
          </p:nvSpPr>
          <p:spPr>
            <a:xfrm>
              <a:off x="5815634"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sp>
          <p:nvSpPr>
            <p:cNvPr id="543" name="Google Shape;543;p23"/>
            <p:cNvSpPr/>
            <p:nvPr/>
          </p:nvSpPr>
          <p:spPr>
            <a:xfrm>
              <a:off x="7754178"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544" name="Google Shape;544;p23"/>
            <p:cNvSpPr/>
            <p:nvPr/>
          </p:nvSpPr>
          <p:spPr>
            <a:xfrm>
              <a:off x="9692723"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sp>
          <p:nvSpPr>
            <p:cNvPr id="545" name="Google Shape;545;p23"/>
            <p:cNvSpPr/>
            <p:nvPr/>
          </p:nvSpPr>
          <p:spPr>
            <a:xfrm>
              <a:off x="11631267"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546" name="Google Shape;546;p23"/>
            <p:cNvSpPr/>
            <p:nvPr/>
          </p:nvSpPr>
          <p:spPr>
            <a:xfrm>
              <a:off x="13569812"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547" name="Google Shape;547;p23"/>
            <p:cNvSpPr/>
            <p:nvPr/>
          </p:nvSpPr>
          <p:spPr>
            <a:xfrm>
              <a:off x="15508356"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548" name="Google Shape;548;p23"/>
            <p:cNvSpPr/>
            <p:nvPr/>
          </p:nvSpPr>
          <p:spPr>
            <a:xfrm>
              <a:off x="17447945"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549" name="Google Shape;549;p23"/>
            <p:cNvSpPr/>
            <p:nvPr/>
          </p:nvSpPr>
          <p:spPr>
            <a:xfrm>
              <a:off x="19386490"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sp>
          <p:nvSpPr>
            <p:cNvPr id="550" name="Google Shape;550;p23"/>
            <p:cNvSpPr/>
            <p:nvPr/>
          </p:nvSpPr>
          <p:spPr>
            <a:xfrm>
              <a:off x="21326078"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551" name="Google Shape;551;p23"/>
            <p:cNvSpPr/>
            <p:nvPr/>
          </p:nvSpPr>
          <p:spPr>
            <a:xfrm>
              <a:off x="23264623"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grpSp>
      <p:grpSp>
        <p:nvGrpSpPr>
          <p:cNvPr id="552" name="Google Shape;552;p23"/>
          <p:cNvGrpSpPr/>
          <p:nvPr/>
        </p:nvGrpSpPr>
        <p:grpSpPr>
          <a:xfrm>
            <a:off x="-307579" y="8832309"/>
            <a:ext cx="18903159" cy="1454691"/>
            <a:chOff x="0" y="0"/>
            <a:chExt cx="25204212" cy="1939589"/>
          </a:xfrm>
        </p:grpSpPr>
        <p:sp>
          <p:nvSpPr>
            <p:cNvPr id="553" name="Google Shape;553;p23"/>
            <p:cNvSpPr/>
            <p:nvPr/>
          </p:nvSpPr>
          <p:spPr>
            <a:xfrm>
              <a:off x="0"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554" name="Google Shape;554;p23"/>
            <p:cNvSpPr/>
            <p:nvPr/>
          </p:nvSpPr>
          <p:spPr>
            <a:xfrm>
              <a:off x="1938545"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sp>
          <p:nvSpPr>
            <p:cNvPr id="555" name="Google Shape;555;p23"/>
            <p:cNvSpPr/>
            <p:nvPr/>
          </p:nvSpPr>
          <p:spPr>
            <a:xfrm>
              <a:off x="3877089"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556" name="Google Shape;556;p23"/>
            <p:cNvSpPr/>
            <p:nvPr/>
          </p:nvSpPr>
          <p:spPr>
            <a:xfrm>
              <a:off x="5815634"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sp>
          <p:nvSpPr>
            <p:cNvPr id="557" name="Google Shape;557;p23"/>
            <p:cNvSpPr/>
            <p:nvPr/>
          </p:nvSpPr>
          <p:spPr>
            <a:xfrm>
              <a:off x="7754178"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558" name="Google Shape;558;p23"/>
            <p:cNvSpPr/>
            <p:nvPr/>
          </p:nvSpPr>
          <p:spPr>
            <a:xfrm>
              <a:off x="9692723"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sp>
          <p:nvSpPr>
            <p:cNvPr id="559" name="Google Shape;559;p23"/>
            <p:cNvSpPr/>
            <p:nvPr/>
          </p:nvSpPr>
          <p:spPr>
            <a:xfrm>
              <a:off x="11631267"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560" name="Google Shape;560;p23"/>
            <p:cNvSpPr/>
            <p:nvPr/>
          </p:nvSpPr>
          <p:spPr>
            <a:xfrm>
              <a:off x="13569812"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561" name="Google Shape;561;p23"/>
            <p:cNvSpPr/>
            <p:nvPr/>
          </p:nvSpPr>
          <p:spPr>
            <a:xfrm>
              <a:off x="15508356"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562" name="Google Shape;562;p23"/>
            <p:cNvSpPr/>
            <p:nvPr/>
          </p:nvSpPr>
          <p:spPr>
            <a:xfrm>
              <a:off x="17447945"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563" name="Google Shape;563;p23"/>
            <p:cNvSpPr/>
            <p:nvPr/>
          </p:nvSpPr>
          <p:spPr>
            <a:xfrm>
              <a:off x="19386490"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sp>
          <p:nvSpPr>
            <p:cNvPr id="564" name="Google Shape;564;p23"/>
            <p:cNvSpPr/>
            <p:nvPr/>
          </p:nvSpPr>
          <p:spPr>
            <a:xfrm>
              <a:off x="21326078"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565" name="Google Shape;565;p23"/>
            <p:cNvSpPr/>
            <p:nvPr/>
          </p:nvSpPr>
          <p:spPr>
            <a:xfrm>
              <a:off x="23264623"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grpSp>
      <p:sp>
        <p:nvSpPr>
          <p:cNvPr id="566" name="Google Shape;566;p23"/>
          <p:cNvSpPr/>
          <p:nvPr/>
        </p:nvSpPr>
        <p:spPr>
          <a:xfrm>
            <a:off x="12620404" y="2190391"/>
            <a:ext cx="7102987" cy="5772791"/>
          </a:xfrm>
          <a:custGeom>
            <a:rect b="b" l="l" r="r" t="t"/>
            <a:pathLst>
              <a:path extrusionOk="0" h="5772791" w="7102987">
                <a:moveTo>
                  <a:pt x="0" y="0"/>
                </a:moveTo>
                <a:lnTo>
                  <a:pt x="7102988" y="0"/>
                </a:lnTo>
                <a:lnTo>
                  <a:pt x="7102988" y="5772791"/>
                </a:lnTo>
                <a:lnTo>
                  <a:pt x="0" y="5772791"/>
                </a:lnTo>
                <a:lnTo>
                  <a:pt x="0" y="0"/>
                </a:lnTo>
                <a:close/>
              </a:path>
            </a:pathLst>
          </a:custGeom>
          <a:blipFill rotWithShape="1">
            <a:blip r:embed="rId4">
              <a:alphaModFix/>
            </a:blip>
            <a:stretch>
              <a:fillRect b="0" l="0" r="0" t="0"/>
            </a:stretch>
          </a:blipFill>
          <a:ln>
            <a:noFill/>
          </a:ln>
        </p:spPr>
      </p:sp>
      <p:sp>
        <p:nvSpPr>
          <p:cNvPr id="567" name="Google Shape;567;p23"/>
          <p:cNvSpPr/>
          <p:nvPr/>
        </p:nvSpPr>
        <p:spPr>
          <a:xfrm>
            <a:off x="-1430774" y="2190391"/>
            <a:ext cx="7102987" cy="5772791"/>
          </a:xfrm>
          <a:custGeom>
            <a:rect b="b" l="l" r="r" t="t"/>
            <a:pathLst>
              <a:path extrusionOk="0" h="5772791" w="7102987">
                <a:moveTo>
                  <a:pt x="0" y="0"/>
                </a:moveTo>
                <a:lnTo>
                  <a:pt x="7102987" y="0"/>
                </a:lnTo>
                <a:lnTo>
                  <a:pt x="7102987" y="5772791"/>
                </a:lnTo>
                <a:lnTo>
                  <a:pt x="0" y="5772791"/>
                </a:lnTo>
                <a:lnTo>
                  <a:pt x="0" y="0"/>
                </a:lnTo>
                <a:close/>
              </a:path>
            </a:pathLst>
          </a:custGeom>
          <a:blipFill rotWithShape="1">
            <a:blip r:embed="rId4">
              <a:alphaModFix/>
            </a:blip>
            <a:stretch>
              <a:fillRect b="0" l="0" r="0" t="0"/>
            </a:stretch>
          </a:blipFill>
          <a:ln>
            <a:noFill/>
          </a:ln>
        </p:spPr>
      </p:sp>
      <p:sp>
        <p:nvSpPr>
          <p:cNvPr id="568" name="Google Shape;568;p23"/>
          <p:cNvSpPr/>
          <p:nvPr/>
        </p:nvSpPr>
        <p:spPr>
          <a:xfrm>
            <a:off x="3770532" y="2016487"/>
            <a:ext cx="10746935" cy="6428621"/>
          </a:xfrm>
          <a:custGeom>
            <a:rect b="b" l="l" r="r" t="t"/>
            <a:pathLst>
              <a:path extrusionOk="0" h="6428621" w="10746935">
                <a:moveTo>
                  <a:pt x="0" y="0"/>
                </a:moveTo>
                <a:lnTo>
                  <a:pt x="10746936" y="0"/>
                </a:lnTo>
                <a:lnTo>
                  <a:pt x="10746936" y="6428622"/>
                </a:lnTo>
                <a:lnTo>
                  <a:pt x="0" y="6428622"/>
                </a:lnTo>
                <a:lnTo>
                  <a:pt x="0" y="0"/>
                </a:lnTo>
                <a:close/>
              </a:path>
            </a:pathLst>
          </a:custGeom>
          <a:blipFill rotWithShape="1">
            <a:blip r:embed="rId5">
              <a:alphaModFix/>
            </a:blip>
            <a:stretch>
              <a:fillRect b="0" l="0" r="0" t="0"/>
            </a:stretch>
          </a:blipFill>
          <a:ln>
            <a:noFill/>
          </a:ln>
        </p:spPr>
      </p:sp>
      <p:grpSp>
        <p:nvGrpSpPr>
          <p:cNvPr id="569" name="Google Shape;569;p23"/>
          <p:cNvGrpSpPr/>
          <p:nvPr/>
        </p:nvGrpSpPr>
        <p:grpSpPr>
          <a:xfrm>
            <a:off x="7053181" y="1513238"/>
            <a:ext cx="4181639" cy="1678745"/>
            <a:chOff x="0" y="-7499"/>
            <a:chExt cx="1084822" cy="435509"/>
          </a:xfrm>
        </p:grpSpPr>
        <p:sp>
          <p:nvSpPr>
            <p:cNvPr id="570" name="Google Shape;570;p23"/>
            <p:cNvSpPr/>
            <p:nvPr/>
          </p:nvSpPr>
          <p:spPr>
            <a:xfrm>
              <a:off x="0" y="0"/>
              <a:ext cx="1084822" cy="428010"/>
            </a:xfrm>
            <a:custGeom>
              <a:rect b="b" l="l" r="r" t="t"/>
              <a:pathLst>
                <a:path extrusionOk="0" h="428010" w="1084822">
                  <a:moveTo>
                    <a:pt x="542411" y="0"/>
                  </a:moveTo>
                  <a:cubicBezTo>
                    <a:pt x="242846" y="0"/>
                    <a:pt x="0" y="95813"/>
                    <a:pt x="0" y="214005"/>
                  </a:cubicBezTo>
                  <a:cubicBezTo>
                    <a:pt x="0" y="332197"/>
                    <a:pt x="242846" y="428010"/>
                    <a:pt x="542411" y="428010"/>
                  </a:cubicBezTo>
                  <a:cubicBezTo>
                    <a:pt x="841977" y="428010"/>
                    <a:pt x="1084822" y="332197"/>
                    <a:pt x="1084822" y="214005"/>
                  </a:cubicBezTo>
                  <a:cubicBezTo>
                    <a:pt x="1084822" y="95813"/>
                    <a:pt x="841977" y="0"/>
                    <a:pt x="542411" y="0"/>
                  </a:cubicBezTo>
                  <a:close/>
                </a:path>
              </a:pathLst>
            </a:custGeom>
            <a:solidFill>
              <a:srgbClr val="FDCB1A"/>
            </a:solidFill>
            <a:ln cap="sq" cmpd="sng" w="95250">
              <a:solidFill>
                <a:srgbClr val="052674"/>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23"/>
            <p:cNvSpPr txBox="1"/>
            <p:nvPr/>
          </p:nvSpPr>
          <p:spPr>
            <a:xfrm>
              <a:off x="101702" y="-7499"/>
              <a:ext cx="881418" cy="39538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72" name="Google Shape;572;p23"/>
          <p:cNvGrpSpPr/>
          <p:nvPr/>
        </p:nvGrpSpPr>
        <p:grpSpPr>
          <a:xfrm>
            <a:off x="1017941" y="9058374"/>
            <a:ext cx="2752591" cy="1128446"/>
            <a:chOff x="0" y="-47625"/>
            <a:chExt cx="769807" cy="315588"/>
          </a:xfrm>
        </p:grpSpPr>
        <p:sp>
          <p:nvSpPr>
            <p:cNvPr id="573" name="Google Shape;573;p23"/>
            <p:cNvSpPr/>
            <p:nvPr/>
          </p:nvSpPr>
          <p:spPr>
            <a:xfrm>
              <a:off x="0" y="0"/>
              <a:ext cx="769807" cy="267963"/>
            </a:xfrm>
            <a:custGeom>
              <a:rect b="b" l="l" r="r" t="t"/>
              <a:pathLst>
                <a:path extrusionOk="0" h="267963" w="769807">
                  <a:moveTo>
                    <a:pt x="133982" y="0"/>
                  </a:moveTo>
                  <a:lnTo>
                    <a:pt x="635825" y="0"/>
                  </a:lnTo>
                  <a:cubicBezTo>
                    <a:pt x="671359" y="0"/>
                    <a:pt x="705438" y="14116"/>
                    <a:pt x="730564" y="39242"/>
                  </a:cubicBezTo>
                  <a:cubicBezTo>
                    <a:pt x="755691" y="64369"/>
                    <a:pt x="769807" y="98448"/>
                    <a:pt x="769807" y="133982"/>
                  </a:cubicBezTo>
                  <a:lnTo>
                    <a:pt x="769807" y="133982"/>
                  </a:lnTo>
                  <a:cubicBezTo>
                    <a:pt x="769807" y="207978"/>
                    <a:pt x="709821" y="267963"/>
                    <a:pt x="635825" y="267963"/>
                  </a:cubicBezTo>
                  <a:lnTo>
                    <a:pt x="133982" y="267963"/>
                  </a:lnTo>
                  <a:cubicBezTo>
                    <a:pt x="98448" y="267963"/>
                    <a:pt x="64369" y="253847"/>
                    <a:pt x="39242" y="228721"/>
                  </a:cubicBezTo>
                  <a:cubicBezTo>
                    <a:pt x="14116" y="203595"/>
                    <a:pt x="0" y="169516"/>
                    <a:pt x="0" y="133982"/>
                  </a:cubicBezTo>
                  <a:lnTo>
                    <a:pt x="0" y="133982"/>
                  </a:lnTo>
                  <a:cubicBezTo>
                    <a:pt x="0" y="98448"/>
                    <a:pt x="14116" y="64369"/>
                    <a:pt x="39242" y="39242"/>
                  </a:cubicBezTo>
                  <a:cubicBezTo>
                    <a:pt x="64369" y="14116"/>
                    <a:pt x="98448" y="0"/>
                    <a:pt x="133982" y="0"/>
                  </a:cubicBezTo>
                  <a:close/>
                </a:path>
              </a:pathLst>
            </a:custGeom>
            <a:solidFill>
              <a:srgbClr val="FFFDFC"/>
            </a:solidFill>
            <a:ln cap="rnd" cmpd="sng" w="95250">
              <a:solidFill>
                <a:srgbClr val="0526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23"/>
            <p:cNvSpPr txBox="1"/>
            <p:nvPr/>
          </p:nvSpPr>
          <p:spPr>
            <a:xfrm>
              <a:off x="0" y="-47625"/>
              <a:ext cx="769807" cy="31558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75" name="Google Shape;575;p23"/>
          <p:cNvGrpSpPr/>
          <p:nvPr/>
        </p:nvGrpSpPr>
        <p:grpSpPr>
          <a:xfrm>
            <a:off x="14795602" y="9058374"/>
            <a:ext cx="2752591" cy="1128446"/>
            <a:chOff x="0" y="-47625"/>
            <a:chExt cx="769807" cy="315588"/>
          </a:xfrm>
        </p:grpSpPr>
        <p:sp>
          <p:nvSpPr>
            <p:cNvPr id="576" name="Google Shape;576;p23"/>
            <p:cNvSpPr/>
            <p:nvPr/>
          </p:nvSpPr>
          <p:spPr>
            <a:xfrm>
              <a:off x="0" y="0"/>
              <a:ext cx="769807" cy="267963"/>
            </a:xfrm>
            <a:custGeom>
              <a:rect b="b" l="l" r="r" t="t"/>
              <a:pathLst>
                <a:path extrusionOk="0" h="267963" w="769807">
                  <a:moveTo>
                    <a:pt x="133982" y="0"/>
                  </a:moveTo>
                  <a:lnTo>
                    <a:pt x="635825" y="0"/>
                  </a:lnTo>
                  <a:cubicBezTo>
                    <a:pt x="671359" y="0"/>
                    <a:pt x="705438" y="14116"/>
                    <a:pt x="730564" y="39242"/>
                  </a:cubicBezTo>
                  <a:cubicBezTo>
                    <a:pt x="755691" y="64369"/>
                    <a:pt x="769807" y="98448"/>
                    <a:pt x="769807" y="133982"/>
                  </a:cubicBezTo>
                  <a:lnTo>
                    <a:pt x="769807" y="133982"/>
                  </a:lnTo>
                  <a:cubicBezTo>
                    <a:pt x="769807" y="207978"/>
                    <a:pt x="709821" y="267963"/>
                    <a:pt x="635825" y="267963"/>
                  </a:cubicBezTo>
                  <a:lnTo>
                    <a:pt x="133982" y="267963"/>
                  </a:lnTo>
                  <a:cubicBezTo>
                    <a:pt x="98448" y="267963"/>
                    <a:pt x="64369" y="253847"/>
                    <a:pt x="39242" y="228721"/>
                  </a:cubicBezTo>
                  <a:cubicBezTo>
                    <a:pt x="14116" y="203595"/>
                    <a:pt x="0" y="169516"/>
                    <a:pt x="0" y="133982"/>
                  </a:cubicBezTo>
                  <a:lnTo>
                    <a:pt x="0" y="133982"/>
                  </a:lnTo>
                  <a:cubicBezTo>
                    <a:pt x="0" y="98448"/>
                    <a:pt x="14116" y="64369"/>
                    <a:pt x="39242" y="39242"/>
                  </a:cubicBezTo>
                  <a:cubicBezTo>
                    <a:pt x="64369" y="14116"/>
                    <a:pt x="98448" y="0"/>
                    <a:pt x="133982" y="0"/>
                  </a:cubicBezTo>
                  <a:close/>
                </a:path>
              </a:pathLst>
            </a:custGeom>
            <a:solidFill>
              <a:srgbClr val="FFCA92"/>
            </a:solidFill>
            <a:ln cap="rnd" cmpd="sng" w="95250">
              <a:solidFill>
                <a:srgbClr val="0526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23"/>
            <p:cNvSpPr txBox="1"/>
            <p:nvPr/>
          </p:nvSpPr>
          <p:spPr>
            <a:xfrm>
              <a:off x="0" y="-47625"/>
              <a:ext cx="769807" cy="31558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78" name="Google Shape;578;p23"/>
          <p:cNvGrpSpPr/>
          <p:nvPr/>
        </p:nvGrpSpPr>
        <p:grpSpPr>
          <a:xfrm>
            <a:off x="7483845" y="7428623"/>
            <a:ext cx="3320310" cy="1380766"/>
            <a:chOff x="0" y="-47625"/>
            <a:chExt cx="928578" cy="386154"/>
          </a:xfrm>
        </p:grpSpPr>
        <p:sp>
          <p:nvSpPr>
            <p:cNvPr id="579" name="Google Shape;579;p23"/>
            <p:cNvSpPr/>
            <p:nvPr/>
          </p:nvSpPr>
          <p:spPr>
            <a:xfrm>
              <a:off x="0" y="0"/>
              <a:ext cx="928578" cy="338529"/>
            </a:xfrm>
            <a:custGeom>
              <a:rect b="b" l="l" r="r" t="t"/>
              <a:pathLst>
                <a:path extrusionOk="0" h="338529" w="928578">
                  <a:moveTo>
                    <a:pt x="118916" y="0"/>
                  </a:moveTo>
                  <a:lnTo>
                    <a:pt x="809662" y="0"/>
                  </a:lnTo>
                  <a:cubicBezTo>
                    <a:pt x="841201" y="0"/>
                    <a:pt x="871448" y="12529"/>
                    <a:pt x="893749" y="34830"/>
                  </a:cubicBezTo>
                  <a:cubicBezTo>
                    <a:pt x="916050" y="57131"/>
                    <a:pt x="928578" y="87377"/>
                    <a:pt x="928578" y="118916"/>
                  </a:cubicBezTo>
                  <a:lnTo>
                    <a:pt x="928578" y="219613"/>
                  </a:lnTo>
                  <a:cubicBezTo>
                    <a:pt x="928578" y="251151"/>
                    <a:pt x="916050" y="281398"/>
                    <a:pt x="893749" y="303699"/>
                  </a:cubicBezTo>
                  <a:cubicBezTo>
                    <a:pt x="871448" y="326000"/>
                    <a:pt x="841201" y="338529"/>
                    <a:pt x="809662" y="338529"/>
                  </a:cubicBezTo>
                  <a:lnTo>
                    <a:pt x="118916" y="338529"/>
                  </a:lnTo>
                  <a:cubicBezTo>
                    <a:pt x="87377" y="338529"/>
                    <a:pt x="57131" y="326000"/>
                    <a:pt x="34830" y="303699"/>
                  </a:cubicBezTo>
                  <a:cubicBezTo>
                    <a:pt x="12529" y="281398"/>
                    <a:pt x="0" y="251151"/>
                    <a:pt x="0" y="219613"/>
                  </a:cubicBezTo>
                  <a:lnTo>
                    <a:pt x="0" y="118916"/>
                  </a:lnTo>
                  <a:cubicBezTo>
                    <a:pt x="0" y="87377"/>
                    <a:pt x="12529" y="57131"/>
                    <a:pt x="34830" y="34830"/>
                  </a:cubicBezTo>
                  <a:cubicBezTo>
                    <a:pt x="57131" y="12529"/>
                    <a:pt x="87377" y="0"/>
                    <a:pt x="118916" y="0"/>
                  </a:cubicBezTo>
                  <a:close/>
                </a:path>
              </a:pathLst>
            </a:custGeom>
            <a:solidFill>
              <a:srgbClr val="FFFFF4"/>
            </a:solidFill>
            <a:ln cap="rnd" cmpd="sng" w="95250">
              <a:solidFill>
                <a:srgbClr val="0526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23"/>
            <p:cNvSpPr txBox="1"/>
            <p:nvPr/>
          </p:nvSpPr>
          <p:spPr>
            <a:xfrm>
              <a:off x="0" y="-47625"/>
              <a:ext cx="928578" cy="386154"/>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81" name="Google Shape;581;p23"/>
          <p:cNvSpPr txBox="1"/>
          <p:nvPr/>
        </p:nvSpPr>
        <p:spPr>
          <a:xfrm>
            <a:off x="6549680" y="2105126"/>
            <a:ext cx="5188639" cy="523875"/>
          </a:xfrm>
          <a:prstGeom prst="rect">
            <a:avLst/>
          </a:prstGeom>
          <a:noFill/>
          <a:ln>
            <a:noFill/>
          </a:ln>
        </p:spPr>
        <p:txBody>
          <a:bodyPr anchorCtr="0" anchor="t" bIns="0" lIns="0" spcFirstLastPara="1" rIns="0" wrap="square" tIns="0">
            <a:spAutoFit/>
          </a:bodyPr>
          <a:lstStyle/>
          <a:p>
            <a:pPr indent="0" lvl="0" marL="0" marR="0" rtl="0" algn="ctr">
              <a:lnSpc>
                <a:spcPct val="119977"/>
              </a:lnSpc>
              <a:spcBef>
                <a:spcPts val="0"/>
              </a:spcBef>
              <a:spcAft>
                <a:spcPts val="0"/>
              </a:spcAft>
              <a:buNone/>
            </a:pPr>
            <a:r>
              <a:rPr b="1" i="0" lang="en-US" sz="3499" u="none" cap="none" strike="noStrike">
                <a:solidFill>
                  <a:srgbClr val="000000"/>
                </a:solidFill>
                <a:latin typeface="Lato"/>
                <a:ea typeface="Lato"/>
                <a:cs typeface="Lato"/>
                <a:sym typeface="Lato"/>
              </a:rPr>
              <a:t>CATEGORY #2</a:t>
            </a:r>
            <a:endParaRPr/>
          </a:p>
        </p:txBody>
      </p:sp>
      <p:sp>
        <p:nvSpPr>
          <p:cNvPr id="582" name="Google Shape;582;p23"/>
          <p:cNvSpPr txBox="1"/>
          <p:nvPr/>
        </p:nvSpPr>
        <p:spPr>
          <a:xfrm>
            <a:off x="5948438" y="4423078"/>
            <a:ext cx="6391200" cy="15885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4800" u="none" cap="none" strike="noStrike">
                <a:solidFill>
                  <a:srgbClr val="000000"/>
                </a:solidFill>
                <a:latin typeface="Capriola"/>
                <a:ea typeface="Capriola"/>
                <a:cs typeface="Capriola"/>
                <a:sym typeface="Capriola"/>
              </a:rPr>
              <a:t>Kailan nadiskubre an</a:t>
            </a:r>
            <a:r>
              <a:rPr lang="en-US" sz="4800">
                <a:latin typeface="Capriola"/>
                <a:ea typeface="Capriola"/>
                <a:cs typeface="Capriola"/>
                <a:sym typeface="Capriola"/>
              </a:rPr>
              <a:t>g</a:t>
            </a:r>
            <a:r>
              <a:rPr b="0" i="0" lang="en-US" sz="4800" u="none" cap="none" strike="noStrike">
                <a:solidFill>
                  <a:srgbClr val="000000"/>
                </a:solidFill>
                <a:latin typeface="Capriola"/>
                <a:ea typeface="Capriola"/>
                <a:cs typeface="Capriola"/>
                <a:sym typeface="Capriola"/>
              </a:rPr>
              <a:t> Pilipinas?</a:t>
            </a:r>
            <a:endParaRPr/>
          </a:p>
        </p:txBody>
      </p:sp>
      <p:sp>
        <p:nvSpPr>
          <p:cNvPr id="583" name="Google Shape;583;p23"/>
          <p:cNvSpPr txBox="1"/>
          <p:nvPr/>
        </p:nvSpPr>
        <p:spPr>
          <a:xfrm>
            <a:off x="1406705" y="9545041"/>
            <a:ext cx="1975200" cy="3480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1" i="0" lang="en-US" sz="2260" u="none" cap="none" strike="noStrike">
                <a:solidFill>
                  <a:srgbClr val="000000"/>
                </a:solidFill>
                <a:latin typeface="Lato"/>
                <a:ea typeface="Lato"/>
                <a:cs typeface="Lato"/>
                <a:sym typeface="Lato"/>
              </a:rPr>
              <a:t>Back to Panel</a:t>
            </a:r>
            <a:endParaRPr/>
          </a:p>
        </p:txBody>
      </p:sp>
      <p:sp>
        <p:nvSpPr>
          <p:cNvPr id="584" name="Google Shape;584;p23"/>
          <p:cNvSpPr txBox="1"/>
          <p:nvPr/>
        </p:nvSpPr>
        <p:spPr>
          <a:xfrm>
            <a:off x="15184366" y="9545041"/>
            <a:ext cx="1975200" cy="3480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1" i="0" lang="en-US" sz="2260" u="none" cap="none" strike="noStrike">
                <a:solidFill>
                  <a:srgbClr val="000000"/>
                </a:solidFill>
                <a:latin typeface="Lato"/>
                <a:ea typeface="Lato"/>
                <a:cs typeface="Lato"/>
                <a:sym typeface="Lato"/>
              </a:rPr>
              <a:t>Scoreboard</a:t>
            </a:r>
            <a:endParaRPr/>
          </a:p>
        </p:txBody>
      </p:sp>
      <p:sp>
        <p:nvSpPr>
          <p:cNvPr id="585" name="Google Shape;585;p23"/>
          <p:cNvSpPr txBox="1"/>
          <p:nvPr/>
        </p:nvSpPr>
        <p:spPr>
          <a:xfrm>
            <a:off x="8156468" y="7934569"/>
            <a:ext cx="1975200" cy="5541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1" i="0" lang="en-US" sz="3600" u="none" cap="none" strike="noStrike">
                <a:solidFill>
                  <a:srgbClr val="000000"/>
                </a:solidFill>
                <a:latin typeface="Lato"/>
                <a:ea typeface="Lato"/>
                <a:cs typeface="Lato"/>
                <a:sym typeface="Lato"/>
              </a:rPr>
              <a:t>10 Pts.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DCB1A"/>
        </a:solidFill>
      </p:bgPr>
    </p:bg>
    <p:spTree>
      <p:nvGrpSpPr>
        <p:cNvPr id="589" name="Shape 589"/>
        <p:cNvGrpSpPr/>
        <p:nvPr/>
      </p:nvGrpSpPr>
      <p:grpSpPr>
        <a:xfrm>
          <a:off x="0" y="0"/>
          <a:ext cx="0" cy="0"/>
          <a:chOff x="0" y="0"/>
          <a:chExt cx="0" cy="0"/>
        </a:xfrm>
      </p:grpSpPr>
      <p:grpSp>
        <p:nvGrpSpPr>
          <p:cNvPr id="590" name="Google Shape;590;p24"/>
          <p:cNvGrpSpPr/>
          <p:nvPr/>
        </p:nvGrpSpPr>
        <p:grpSpPr>
          <a:xfrm>
            <a:off x="0" y="-672917"/>
            <a:ext cx="1454691" cy="11632833"/>
            <a:chOff x="0" y="0"/>
            <a:chExt cx="1939589" cy="15510445"/>
          </a:xfrm>
        </p:grpSpPr>
        <p:sp>
          <p:nvSpPr>
            <p:cNvPr id="591" name="Google Shape;591;p24"/>
            <p:cNvSpPr/>
            <p:nvPr/>
          </p:nvSpPr>
          <p:spPr>
            <a:xfrm rot="-5400000">
              <a:off x="0" y="13570856"/>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592" name="Google Shape;592;p24"/>
            <p:cNvSpPr/>
            <p:nvPr/>
          </p:nvSpPr>
          <p:spPr>
            <a:xfrm rot="-5400000">
              <a:off x="0" y="11632311"/>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593" name="Google Shape;593;p24"/>
            <p:cNvSpPr/>
            <p:nvPr/>
          </p:nvSpPr>
          <p:spPr>
            <a:xfrm rot="-5400000">
              <a:off x="0" y="9693767"/>
              <a:ext cx="1939589" cy="1939589"/>
            </a:xfrm>
            <a:custGeom>
              <a:rect b="b" l="l" r="r" t="t"/>
              <a:pathLst>
                <a:path extrusionOk="0" h="1939589" w="1939589">
                  <a:moveTo>
                    <a:pt x="0" y="0"/>
                  </a:moveTo>
                  <a:lnTo>
                    <a:pt x="1939589" y="0"/>
                  </a:lnTo>
                  <a:lnTo>
                    <a:pt x="1939589" y="1939588"/>
                  </a:lnTo>
                  <a:lnTo>
                    <a:pt x="0" y="1939588"/>
                  </a:lnTo>
                  <a:lnTo>
                    <a:pt x="0" y="0"/>
                  </a:lnTo>
                  <a:close/>
                </a:path>
              </a:pathLst>
            </a:custGeom>
            <a:blipFill rotWithShape="1">
              <a:blip r:embed="rId3">
                <a:alphaModFix/>
              </a:blip>
              <a:stretch>
                <a:fillRect b="0" l="0" r="0" t="0"/>
              </a:stretch>
            </a:blipFill>
            <a:ln>
              <a:noFill/>
            </a:ln>
          </p:spPr>
        </p:sp>
        <p:sp>
          <p:nvSpPr>
            <p:cNvPr id="594" name="Google Shape;594;p24"/>
            <p:cNvSpPr/>
            <p:nvPr/>
          </p:nvSpPr>
          <p:spPr>
            <a:xfrm rot="-5400000">
              <a:off x="0" y="7755222"/>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595" name="Google Shape;595;p24"/>
            <p:cNvSpPr/>
            <p:nvPr/>
          </p:nvSpPr>
          <p:spPr>
            <a:xfrm rot="-5400000">
              <a:off x="0" y="5816678"/>
              <a:ext cx="1939589" cy="1939589"/>
            </a:xfrm>
            <a:custGeom>
              <a:rect b="b" l="l" r="r" t="t"/>
              <a:pathLst>
                <a:path extrusionOk="0" h="1939589" w="1939589">
                  <a:moveTo>
                    <a:pt x="0" y="0"/>
                  </a:moveTo>
                  <a:lnTo>
                    <a:pt x="1939589" y="0"/>
                  </a:lnTo>
                  <a:lnTo>
                    <a:pt x="1939589" y="1939588"/>
                  </a:lnTo>
                  <a:lnTo>
                    <a:pt x="0" y="1939588"/>
                  </a:lnTo>
                  <a:lnTo>
                    <a:pt x="0" y="0"/>
                  </a:lnTo>
                  <a:close/>
                </a:path>
              </a:pathLst>
            </a:custGeom>
            <a:blipFill rotWithShape="1">
              <a:blip r:embed="rId3">
                <a:alphaModFix/>
              </a:blip>
              <a:stretch>
                <a:fillRect b="0" l="0" r="0" t="0"/>
              </a:stretch>
            </a:blipFill>
            <a:ln>
              <a:noFill/>
            </a:ln>
          </p:spPr>
        </p:sp>
        <p:sp>
          <p:nvSpPr>
            <p:cNvPr id="596" name="Google Shape;596;p24"/>
            <p:cNvSpPr/>
            <p:nvPr/>
          </p:nvSpPr>
          <p:spPr>
            <a:xfrm rot="-5400000">
              <a:off x="0" y="3878133"/>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597" name="Google Shape;597;p24"/>
            <p:cNvSpPr/>
            <p:nvPr/>
          </p:nvSpPr>
          <p:spPr>
            <a:xfrm rot="-5400000">
              <a:off x="0" y="1939589"/>
              <a:ext cx="1939589" cy="1939589"/>
            </a:xfrm>
            <a:custGeom>
              <a:rect b="b" l="l" r="r" t="t"/>
              <a:pathLst>
                <a:path extrusionOk="0" h="1939589" w="1939589">
                  <a:moveTo>
                    <a:pt x="0" y="0"/>
                  </a:moveTo>
                  <a:lnTo>
                    <a:pt x="1939589" y="0"/>
                  </a:lnTo>
                  <a:lnTo>
                    <a:pt x="1939589" y="1939588"/>
                  </a:lnTo>
                  <a:lnTo>
                    <a:pt x="0" y="1939588"/>
                  </a:lnTo>
                  <a:lnTo>
                    <a:pt x="0" y="0"/>
                  </a:lnTo>
                  <a:close/>
                </a:path>
              </a:pathLst>
            </a:custGeom>
            <a:blipFill rotWithShape="1">
              <a:blip r:embed="rId3">
                <a:alphaModFix/>
              </a:blip>
              <a:stretch>
                <a:fillRect b="0" l="0" r="0" t="0"/>
              </a:stretch>
            </a:blipFill>
            <a:ln>
              <a:noFill/>
            </a:ln>
          </p:spPr>
        </p:sp>
        <p:sp>
          <p:nvSpPr>
            <p:cNvPr id="598" name="Google Shape;598;p24"/>
            <p:cNvSpPr/>
            <p:nvPr/>
          </p:nvSpPr>
          <p:spPr>
            <a:xfrm rot="-5400000">
              <a:off x="0"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grpSp>
      <p:sp>
        <p:nvSpPr>
          <p:cNvPr id="599" name="Google Shape;599;p24"/>
          <p:cNvSpPr/>
          <p:nvPr/>
        </p:nvSpPr>
        <p:spPr>
          <a:xfrm>
            <a:off x="7034118" y="1984221"/>
            <a:ext cx="10746935" cy="6428621"/>
          </a:xfrm>
          <a:custGeom>
            <a:rect b="b" l="l" r="r" t="t"/>
            <a:pathLst>
              <a:path extrusionOk="0" h="6428621" w="10746935">
                <a:moveTo>
                  <a:pt x="0" y="0"/>
                </a:moveTo>
                <a:lnTo>
                  <a:pt x="10746936" y="0"/>
                </a:lnTo>
                <a:lnTo>
                  <a:pt x="10746936" y="6428621"/>
                </a:lnTo>
                <a:lnTo>
                  <a:pt x="0" y="6428621"/>
                </a:lnTo>
                <a:lnTo>
                  <a:pt x="0" y="0"/>
                </a:lnTo>
                <a:close/>
              </a:path>
            </a:pathLst>
          </a:custGeom>
          <a:blipFill rotWithShape="1">
            <a:blip r:embed="rId4">
              <a:alphaModFix/>
            </a:blip>
            <a:stretch>
              <a:fillRect b="0" l="0" r="0" t="0"/>
            </a:stretch>
          </a:blipFill>
          <a:ln>
            <a:noFill/>
          </a:ln>
        </p:spPr>
      </p:sp>
      <p:grpSp>
        <p:nvGrpSpPr>
          <p:cNvPr id="600" name="Google Shape;600;p24"/>
          <p:cNvGrpSpPr/>
          <p:nvPr/>
        </p:nvGrpSpPr>
        <p:grpSpPr>
          <a:xfrm>
            <a:off x="10316767" y="1480971"/>
            <a:ext cx="4181639" cy="1678745"/>
            <a:chOff x="0" y="-7499"/>
            <a:chExt cx="1084822" cy="435509"/>
          </a:xfrm>
        </p:grpSpPr>
        <p:sp>
          <p:nvSpPr>
            <p:cNvPr id="601" name="Google Shape;601;p24"/>
            <p:cNvSpPr/>
            <p:nvPr/>
          </p:nvSpPr>
          <p:spPr>
            <a:xfrm>
              <a:off x="0" y="0"/>
              <a:ext cx="1084822" cy="428010"/>
            </a:xfrm>
            <a:custGeom>
              <a:rect b="b" l="l" r="r" t="t"/>
              <a:pathLst>
                <a:path extrusionOk="0" h="428010" w="1084822">
                  <a:moveTo>
                    <a:pt x="542411" y="0"/>
                  </a:moveTo>
                  <a:cubicBezTo>
                    <a:pt x="242846" y="0"/>
                    <a:pt x="0" y="95813"/>
                    <a:pt x="0" y="214005"/>
                  </a:cubicBezTo>
                  <a:cubicBezTo>
                    <a:pt x="0" y="332197"/>
                    <a:pt x="242846" y="428010"/>
                    <a:pt x="542411" y="428010"/>
                  </a:cubicBezTo>
                  <a:cubicBezTo>
                    <a:pt x="841977" y="428010"/>
                    <a:pt x="1084822" y="332197"/>
                    <a:pt x="1084822" y="214005"/>
                  </a:cubicBezTo>
                  <a:cubicBezTo>
                    <a:pt x="1084822" y="95813"/>
                    <a:pt x="841977" y="0"/>
                    <a:pt x="542411" y="0"/>
                  </a:cubicBezTo>
                  <a:close/>
                </a:path>
              </a:pathLst>
            </a:custGeom>
            <a:solidFill>
              <a:srgbClr val="FDCB1A"/>
            </a:solidFill>
            <a:ln cap="sq" cmpd="sng" w="95250">
              <a:solidFill>
                <a:srgbClr val="052674"/>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24"/>
            <p:cNvSpPr txBox="1"/>
            <p:nvPr/>
          </p:nvSpPr>
          <p:spPr>
            <a:xfrm>
              <a:off x="101702" y="-7499"/>
              <a:ext cx="881418" cy="39538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03" name="Google Shape;603;p24"/>
          <p:cNvSpPr txBox="1"/>
          <p:nvPr/>
        </p:nvSpPr>
        <p:spPr>
          <a:xfrm>
            <a:off x="9813266" y="2072859"/>
            <a:ext cx="5188639" cy="523875"/>
          </a:xfrm>
          <a:prstGeom prst="rect">
            <a:avLst/>
          </a:prstGeom>
          <a:noFill/>
          <a:ln>
            <a:noFill/>
          </a:ln>
        </p:spPr>
        <p:txBody>
          <a:bodyPr anchorCtr="0" anchor="t" bIns="0" lIns="0" spcFirstLastPara="1" rIns="0" wrap="square" tIns="0">
            <a:spAutoFit/>
          </a:bodyPr>
          <a:lstStyle/>
          <a:p>
            <a:pPr indent="0" lvl="0" marL="0" marR="0" rtl="0" algn="ctr">
              <a:lnSpc>
                <a:spcPct val="119977"/>
              </a:lnSpc>
              <a:spcBef>
                <a:spcPts val="0"/>
              </a:spcBef>
              <a:spcAft>
                <a:spcPts val="0"/>
              </a:spcAft>
              <a:buNone/>
            </a:pPr>
            <a:r>
              <a:rPr b="1" i="0" lang="en-US" sz="3499" u="none" cap="none" strike="noStrike">
                <a:solidFill>
                  <a:srgbClr val="000000"/>
                </a:solidFill>
                <a:latin typeface="Lato"/>
                <a:ea typeface="Lato"/>
                <a:cs typeface="Lato"/>
                <a:sym typeface="Lato"/>
              </a:rPr>
              <a:t>ANSWER</a:t>
            </a:r>
            <a:endParaRPr/>
          </a:p>
        </p:txBody>
      </p:sp>
      <p:sp>
        <p:nvSpPr>
          <p:cNvPr id="604" name="Google Shape;604;p24"/>
          <p:cNvSpPr txBox="1"/>
          <p:nvPr/>
        </p:nvSpPr>
        <p:spPr>
          <a:xfrm>
            <a:off x="9131724" y="4786099"/>
            <a:ext cx="6551725" cy="77724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4800" u="none" cap="none" strike="noStrike">
                <a:solidFill>
                  <a:srgbClr val="000000"/>
                </a:solidFill>
                <a:latin typeface="Capriola"/>
                <a:ea typeface="Capriola"/>
                <a:cs typeface="Capriola"/>
                <a:sym typeface="Capriola"/>
              </a:rPr>
              <a:t>Marso 16, 1521</a:t>
            </a:r>
            <a:endParaRPr/>
          </a:p>
        </p:txBody>
      </p:sp>
      <p:grpSp>
        <p:nvGrpSpPr>
          <p:cNvPr id="605" name="Google Shape;605;p24"/>
          <p:cNvGrpSpPr/>
          <p:nvPr/>
        </p:nvGrpSpPr>
        <p:grpSpPr>
          <a:xfrm>
            <a:off x="9362304" y="7397896"/>
            <a:ext cx="6090563" cy="1380766"/>
            <a:chOff x="0" y="-47625"/>
            <a:chExt cx="1703324" cy="386154"/>
          </a:xfrm>
        </p:grpSpPr>
        <p:sp>
          <p:nvSpPr>
            <p:cNvPr id="606" name="Google Shape;606;p24"/>
            <p:cNvSpPr/>
            <p:nvPr/>
          </p:nvSpPr>
          <p:spPr>
            <a:xfrm>
              <a:off x="0" y="0"/>
              <a:ext cx="1703324" cy="338529"/>
            </a:xfrm>
            <a:custGeom>
              <a:rect b="b" l="l" r="r" t="t"/>
              <a:pathLst>
                <a:path extrusionOk="0" h="338529" w="1703324">
                  <a:moveTo>
                    <a:pt x="64828" y="0"/>
                  </a:moveTo>
                  <a:lnTo>
                    <a:pt x="1638496" y="0"/>
                  </a:lnTo>
                  <a:cubicBezTo>
                    <a:pt x="1674300" y="0"/>
                    <a:pt x="1703324" y="29024"/>
                    <a:pt x="1703324" y="64828"/>
                  </a:cubicBezTo>
                  <a:lnTo>
                    <a:pt x="1703324" y="273701"/>
                  </a:lnTo>
                  <a:cubicBezTo>
                    <a:pt x="1703324" y="309504"/>
                    <a:pt x="1674300" y="338529"/>
                    <a:pt x="1638496" y="338529"/>
                  </a:cubicBezTo>
                  <a:lnTo>
                    <a:pt x="64828" y="338529"/>
                  </a:lnTo>
                  <a:cubicBezTo>
                    <a:pt x="29024" y="338529"/>
                    <a:pt x="0" y="309504"/>
                    <a:pt x="0" y="273701"/>
                  </a:cubicBezTo>
                  <a:lnTo>
                    <a:pt x="0" y="64828"/>
                  </a:lnTo>
                  <a:cubicBezTo>
                    <a:pt x="0" y="29024"/>
                    <a:pt x="29024" y="0"/>
                    <a:pt x="64828" y="0"/>
                  </a:cubicBezTo>
                  <a:close/>
                </a:path>
              </a:pathLst>
            </a:custGeom>
            <a:solidFill>
              <a:srgbClr val="FFFFF4"/>
            </a:solidFill>
            <a:ln cap="rnd" cmpd="sng" w="95250">
              <a:solidFill>
                <a:srgbClr val="0526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24"/>
            <p:cNvSpPr txBox="1"/>
            <p:nvPr/>
          </p:nvSpPr>
          <p:spPr>
            <a:xfrm>
              <a:off x="0" y="-47625"/>
              <a:ext cx="1703324" cy="386154"/>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08" name="Google Shape;608;p24"/>
          <p:cNvSpPr txBox="1"/>
          <p:nvPr/>
        </p:nvSpPr>
        <p:spPr>
          <a:xfrm>
            <a:off x="9902107" y="7861006"/>
            <a:ext cx="5010900" cy="5541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1" i="0" lang="en-US" sz="3600" u="none" cap="none" strike="noStrike">
                <a:solidFill>
                  <a:srgbClr val="000000"/>
                </a:solidFill>
                <a:latin typeface="Lato"/>
                <a:ea typeface="Lato"/>
                <a:cs typeface="Lato"/>
                <a:sym typeface="Lato"/>
              </a:rPr>
              <a:t>Nanalo ka ng 10 Pts!</a:t>
            </a:r>
            <a:endParaRPr/>
          </a:p>
        </p:txBody>
      </p:sp>
      <p:pic>
        <p:nvPicPr>
          <p:cNvPr id="609" name="Google Shape;609;p24"/>
          <p:cNvPicPr preferRelativeResize="0"/>
          <p:nvPr/>
        </p:nvPicPr>
        <p:blipFill>
          <a:blip r:embed="rId5">
            <a:alphaModFix/>
          </a:blip>
          <a:stretch>
            <a:fillRect/>
          </a:stretch>
        </p:blipFill>
        <p:spPr>
          <a:xfrm>
            <a:off x="0" y="-434025"/>
            <a:ext cx="8116849" cy="1193127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B94"/>
        </a:solidFill>
      </p:bgPr>
    </p:bg>
    <p:spTree>
      <p:nvGrpSpPr>
        <p:cNvPr id="613" name="Shape 613"/>
        <p:cNvGrpSpPr/>
        <p:nvPr/>
      </p:nvGrpSpPr>
      <p:grpSpPr>
        <a:xfrm>
          <a:off x="0" y="0"/>
          <a:ext cx="0" cy="0"/>
          <a:chOff x="0" y="0"/>
          <a:chExt cx="0" cy="0"/>
        </a:xfrm>
      </p:grpSpPr>
      <p:grpSp>
        <p:nvGrpSpPr>
          <p:cNvPr id="614" name="Google Shape;614;p25"/>
          <p:cNvGrpSpPr/>
          <p:nvPr/>
        </p:nvGrpSpPr>
        <p:grpSpPr>
          <a:xfrm>
            <a:off x="0" y="-672917"/>
            <a:ext cx="1454691" cy="11632833"/>
            <a:chOff x="0" y="0"/>
            <a:chExt cx="1939589" cy="15510445"/>
          </a:xfrm>
        </p:grpSpPr>
        <p:sp>
          <p:nvSpPr>
            <p:cNvPr id="615" name="Google Shape;615;p25"/>
            <p:cNvSpPr/>
            <p:nvPr/>
          </p:nvSpPr>
          <p:spPr>
            <a:xfrm rot="-5400000">
              <a:off x="0" y="13570856"/>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616" name="Google Shape;616;p25"/>
            <p:cNvSpPr/>
            <p:nvPr/>
          </p:nvSpPr>
          <p:spPr>
            <a:xfrm rot="-5400000">
              <a:off x="0" y="11632311"/>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617" name="Google Shape;617;p25"/>
            <p:cNvSpPr/>
            <p:nvPr/>
          </p:nvSpPr>
          <p:spPr>
            <a:xfrm rot="-5400000">
              <a:off x="0" y="9693767"/>
              <a:ext cx="1939589" cy="1939589"/>
            </a:xfrm>
            <a:custGeom>
              <a:rect b="b" l="l" r="r" t="t"/>
              <a:pathLst>
                <a:path extrusionOk="0" h="1939589" w="1939589">
                  <a:moveTo>
                    <a:pt x="0" y="0"/>
                  </a:moveTo>
                  <a:lnTo>
                    <a:pt x="1939589" y="0"/>
                  </a:lnTo>
                  <a:lnTo>
                    <a:pt x="1939589" y="1939588"/>
                  </a:lnTo>
                  <a:lnTo>
                    <a:pt x="0" y="1939588"/>
                  </a:lnTo>
                  <a:lnTo>
                    <a:pt x="0" y="0"/>
                  </a:lnTo>
                  <a:close/>
                </a:path>
              </a:pathLst>
            </a:custGeom>
            <a:blipFill rotWithShape="1">
              <a:blip r:embed="rId3">
                <a:alphaModFix/>
              </a:blip>
              <a:stretch>
                <a:fillRect b="0" l="0" r="0" t="0"/>
              </a:stretch>
            </a:blipFill>
            <a:ln>
              <a:noFill/>
            </a:ln>
          </p:spPr>
        </p:sp>
        <p:sp>
          <p:nvSpPr>
            <p:cNvPr id="618" name="Google Shape;618;p25"/>
            <p:cNvSpPr/>
            <p:nvPr/>
          </p:nvSpPr>
          <p:spPr>
            <a:xfrm rot="-5400000">
              <a:off x="0" y="7755222"/>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619" name="Google Shape;619;p25"/>
            <p:cNvSpPr/>
            <p:nvPr/>
          </p:nvSpPr>
          <p:spPr>
            <a:xfrm rot="-5400000">
              <a:off x="0" y="5816678"/>
              <a:ext cx="1939589" cy="1939589"/>
            </a:xfrm>
            <a:custGeom>
              <a:rect b="b" l="l" r="r" t="t"/>
              <a:pathLst>
                <a:path extrusionOk="0" h="1939589" w="1939589">
                  <a:moveTo>
                    <a:pt x="0" y="0"/>
                  </a:moveTo>
                  <a:lnTo>
                    <a:pt x="1939589" y="0"/>
                  </a:lnTo>
                  <a:lnTo>
                    <a:pt x="1939589" y="1939588"/>
                  </a:lnTo>
                  <a:lnTo>
                    <a:pt x="0" y="1939588"/>
                  </a:lnTo>
                  <a:lnTo>
                    <a:pt x="0" y="0"/>
                  </a:lnTo>
                  <a:close/>
                </a:path>
              </a:pathLst>
            </a:custGeom>
            <a:blipFill rotWithShape="1">
              <a:blip r:embed="rId3">
                <a:alphaModFix/>
              </a:blip>
              <a:stretch>
                <a:fillRect b="0" l="0" r="0" t="0"/>
              </a:stretch>
            </a:blipFill>
            <a:ln>
              <a:noFill/>
            </a:ln>
          </p:spPr>
        </p:sp>
        <p:sp>
          <p:nvSpPr>
            <p:cNvPr id="620" name="Google Shape;620;p25"/>
            <p:cNvSpPr/>
            <p:nvPr/>
          </p:nvSpPr>
          <p:spPr>
            <a:xfrm rot="-5400000">
              <a:off x="0" y="3878133"/>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621" name="Google Shape;621;p25"/>
            <p:cNvSpPr/>
            <p:nvPr/>
          </p:nvSpPr>
          <p:spPr>
            <a:xfrm rot="-5400000">
              <a:off x="0" y="1939589"/>
              <a:ext cx="1939589" cy="1939589"/>
            </a:xfrm>
            <a:custGeom>
              <a:rect b="b" l="l" r="r" t="t"/>
              <a:pathLst>
                <a:path extrusionOk="0" h="1939589" w="1939589">
                  <a:moveTo>
                    <a:pt x="0" y="0"/>
                  </a:moveTo>
                  <a:lnTo>
                    <a:pt x="1939589" y="0"/>
                  </a:lnTo>
                  <a:lnTo>
                    <a:pt x="1939589" y="1939588"/>
                  </a:lnTo>
                  <a:lnTo>
                    <a:pt x="0" y="1939588"/>
                  </a:lnTo>
                  <a:lnTo>
                    <a:pt x="0" y="0"/>
                  </a:lnTo>
                  <a:close/>
                </a:path>
              </a:pathLst>
            </a:custGeom>
            <a:blipFill rotWithShape="1">
              <a:blip r:embed="rId3">
                <a:alphaModFix/>
              </a:blip>
              <a:stretch>
                <a:fillRect b="0" l="0" r="0" t="0"/>
              </a:stretch>
            </a:blipFill>
            <a:ln>
              <a:noFill/>
            </a:ln>
          </p:spPr>
        </p:sp>
        <p:sp>
          <p:nvSpPr>
            <p:cNvPr id="622" name="Google Shape;622;p25"/>
            <p:cNvSpPr/>
            <p:nvPr/>
          </p:nvSpPr>
          <p:spPr>
            <a:xfrm rot="-5400000">
              <a:off x="0"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grpSp>
      <p:grpSp>
        <p:nvGrpSpPr>
          <p:cNvPr id="623" name="Google Shape;623;p25"/>
          <p:cNvGrpSpPr/>
          <p:nvPr/>
        </p:nvGrpSpPr>
        <p:grpSpPr>
          <a:xfrm>
            <a:off x="16833309" y="-672917"/>
            <a:ext cx="1454691" cy="11632833"/>
            <a:chOff x="0" y="0"/>
            <a:chExt cx="1939589" cy="15510445"/>
          </a:xfrm>
        </p:grpSpPr>
        <p:sp>
          <p:nvSpPr>
            <p:cNvPr id="624" name="Google Shape;624;p25"/>
            <p:cNvSpPr/>
            <p:nvPr/>
          </p:nvSpPr>
          <p:spPr>
            <a:xfrm rot="-5400000">
              <a:off x="0" y="13570856"/>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625" name="Google Shape;625;p25"/>
            <p:cNvSpPr/>
            <p:nvPr/>
          </p:nvSpPr>
          <p:spPr>
            <a:xfrm rot="-5400000">
              <a:off x="0" y="11632311"/>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626" name="Google Shape;626;p25"/>
            <p:cNvSpPr/>
            <p:nvPr/>
          </p:nvSpPr>
          <p:spPr>
            <a:xfrm rot="-5400000">
              <a:off x="0" y="9693767"/>
              <a:ext cx="1939589" cy="1939589"/>
            </a:xfrm>
            <a:custGeom>
              <a:rect b="b" l="l" r="r" t="t"/>
              <a:pathLst>
                <a:path extrusionOk="0" h="1939589" w="1939589">
                  <a:moveTo>
                    <a:pt x="0" y="0"/>
                  </a:moveTo>
                  <a:lnTo>
                    <a:pt x="1939589" y="0"/>
                  </a:lnTo>
                  <a:lnTo>
                    <a:pt x="1939589" y="1939588"/>
                  </a:lnTo>
                  <a:lnTo>
                    <a:pt x="0" y="1939588"/>
                  </a:lnTo>
                  <a:lnTo>
                    <a:pt x="0" y="0"/>
                  </a:lnTo>
                  <a:close/>
                </a:path>
              </a:pathLst>
            </a:custGeom>
            <a:blipFill rotWithShape="1">
              <a:blip r:embed="rId3">
                <a:alphaModFix/>
              </a:blip>
              <a:stretch>
                <a:fillRect b="0" l="0" r="0" t="0"/>
              </a:stretch>
            </a:blipFill>
            <a:ln>
              <a:noFill/>
            </a:ln>
          </p:spPr>
        </p:sp>
        <p:sp>
          <p:nvSpPr>
            <p:cNvPr id="627" name="Google Shape;627;p25"/>
            <p:cNvSpPr/>
            <p:nvPr/>
          </p:nvSpPr>
          <p:spPr>
            <a:xfrm rot="-5400000">
              <a:off x="0" y="7755222"/>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628" name="Google Shape;628;p25"/>
            <p:cNvSpPr/>
            <p:nvPr/>
          </p:nvSpPr>
          <p:spPr>
            <a:xfrm rot="-5400000">
              <a:off x="0" y="5816678"/>
              <a:ext cx="1939589" cy="1939589"/>
            </a:xfrm>
            <a:custGeom>
              <a:rect b="b" l="l" r="r" t="t"/>
              <a:pathLst>
                <a:path extrusionOk="0" h="1939589" w="1939589">
                  <a:moveTo>
                    <a:pt x="0" y="0"/>
                  </a:moveTo>
                  <a:lnTo>
                    <a:pt x="1939589" y="0"/>
                  </a:lnTo>
                  <a:lnTo>
                    <a:pt x="1939589" y="1939588"/>
                  </a:lnTo>
                  <a:lnTo>
                    <a:pt x="0" y="1939588"/>
                  </a:lnTo>
                  <a:lnTo>
                    <a:pt x="0" y="0"/>
                  </a:lnTo>
                  <a:close/>
                </a:path>
              </a:pathLst>
            </a:custGeom>
            <a:blipFill rotWithShape="1">
              <a:blip r:embed="rId3">
                <a:alphaModFix/>
              </a:blip>
              <a:stretch>
                <a:fillRect b="0" l="0" r="0" t="0"/>
              </a:stretch>
            </a:blipFill>
            <a:ln>
              <a:noFill/>
            </a:ln>
          </p:spPr>
        </p:sp>
        <p:sp>
          <p:nvSpPr>
            <p:cNvPr id="629" name="Google Shape;629;p25"/>
            <p:cNvSpPr/>
            <p:nvPr/>
          </p:nvSpPr>
          <p:spPr>
            <a:xfrm rot="-5400000">
              <a:off x="0" y="3878133"/>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630" name="Google Shape;630;p25"/>
            <p:cNvSpPr/>
            <p:nvPr/>
          </p:nvSpPr>
          <p:spPr>
            <a:xfrm rot="-5400000">
              <a:off x="0" y="1939589"/>
              <a:ext cx="1939589" cy="1939589"/>
            </a:xfrm>
            <a:custGeom>
              <a:rect b="b" l="l" r="r" t="t"/>
              <a:pathLst>
                <a:path extrusionOk="0" h="1939589" w="1939589">
                  <a:moveTo>
                    <a:pt x="0" y="0"/>
                  </a:moveTo>
                  <a:lnTo>
                    <a:pt x="1939589" y="0"/>
                  </a:lnTo>
                  <a:lnTo>
                    <a:pt x="1939589" y="1939588"/>
                  </a:lnTo>
                  <a:lnTo>
                    <a:pt x="0" y="1939588"/>
                  </a:lnTo>
                  <a:lnTo>
                    <a:pt x="0" y="0"/>
                  </a:lnTo>
                  <a:close/>
                </a:path>
              </a:pathLst>
            </a:custGeom>
            <a:blipFill rotWithShape="1">
              <a:blip r:embed="rId3">
                <a:alphaModFix/>
              </a:blip>
              <a:stretch>
                <a:fillRect b="0" l="0" r="0" t="0"/>
              </a:stretch>
            </a:blipFill>
            <a:ln>
              <a:noFill/>
            </a:ln>
          </p:spPr>
        </p:sp>
        <p:sp>
          <p:nvSpPr>
            <p:cNvPr id="631" name="Google Shape;631;p25"/>
            <p:cNvSpPr/>
            <p:nvPr/>
          </p:nvSpPr>
          <p:spPr>
            <a:xfrm rot="-5400000">
              <a:off x="0"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grpSp>
      <p:sp>
        <p:nvSpPr>
          <p:cNvPr id="632" name="Google Shape;632;p25"/>
          <p:cNvSpPr/>
          <p:nvPr/>
        </p:nvSpPr>
        <p:spPr>
          <a:xfrm>
            <a:off x="2064252" y="5811656"/>
            <a:ext cx="7095454" cy="8950687"/>
          </a:xfrm>
          <a:custGeom>
            <a:rect b="b" l="l" r="r" t="t"/>
            <a:pathLst>
              <a:path extrusionOk="0" h="8950687" w="7095454">
                <a:moveTo>
                  <a:pt x="0" y="0"/>
                </a:moveTo>
                <a:lnTo>
                  <a:pt x="7095453" y="0"/>
                </a:lnTo>
                <a:lnTo>
                  <a:pt x="7095453" y="8950688"/>
                </a:lnTo>
                <a:lnTo>
                  <a:pt x="0" y="8950688"/>
                </a:lnTo>
                <a:lnTo>
                  <a:pt x="0" y="0"/>
                </a:lnTo>
                <a:close/>
              </a:path>
            </a:pathLst>
          </a:custGeom>
          <a:blipFill rotWithShape="1">
            <a:blip r:embed="rId4">
              <a:alphaModFix/>
            </a:blip>
            <a:stretch>
              <a:fillRect b="0" l="0" r="0" t="0"/>
            </a:stretch>
          </a:blipFill>
          <a:ln>
            <a:noFill/>
          </a:ln>
        </p:spPr>
      </p:sp>
      <p:sp>
        <p:nvSpPr>
          <p:cNvPr id="633" name="Google Shape;633;p25"/>
          <p:cNvSpPr/>
          <p:nvPr/>
        </p:nvSpPr>
        <p:spPr>
          <a:xfrm rot="10800000">
            <a:off x="9144000" y="-4475344"/>
            <a:ext cx="7095454" cy="8950687"/>
          </a:xfrm>
          <a:custGeom>
            <a:rect b="b" l="l" r="r" t="t"/>
            <a:pathLst>
              <a:path extrusionOk="0" h="8950687" w="7095454">
                <a:moveTo>
                  <a:pt x="7095454" y="8950688"/>
                </a:moveTo>
                <a:lnTo>
                  <a:pt x="0" y="8950688"/>
                </a:lnTo>
                <a:lnTo>
                  <a:pt x="0" y="0"/>
                </a:lnTo>
                <a:lnTo>
                  <a:pt x="7095454" y="0"/>
                </a:lnTo>
                <a:lnTo>
                  <a:pt x="7095454" y="8950688"/>
                </a:lnTo>
                <a:close/>
              </a:path>
            </a:pathLst>
          </a:custGeom>
          <a:blipFill rotWithShape="1">
            <a:blip r:embed="rId4">
              <a:alphaModFix/>
            </a:blip>
            <a:stretch>
              <a:fillRect b="0" l="0" r="0" t="0"/>
            </a:stretch>
          </a:blipFill>
          <a:ln>
            <a:noFill/>
          </a:ln>
        </p:spPr>
      </p:sp>
      <p:sp>
        <p:nvSpPr>
          <p:cNvPr id="634" name="Google Shape;634;p25"/>
          <p:cNvSpPr/>
          <p:nvPr/>
        </p:nvSpPr>
        <p:spPr>
          <a:xfrm>
            <a:off x="4004338" y="2200254"/>
            <a:ext cx="10310734" cy="5886492"/>
          </a:xfrm>
          <a:custGeom>
            <a:rect b="b" l="l" r="r" t="t"/>
            <a:pathLst>
              <a:path extrusionOk="0" h="5886492" w="10310734">
                <a:moveTo>
                  <a:pt x="0" y="0"/>
                </a:moveTo>
                <a:lnTo>
                  <a:pt x="10310735" y="0"/>
                </a:lnTo>
                <a:lnTo>
                  <a:pt x="10310735" y="5886492"/>
                </a:lnTo>
                <a:lnTo>
                  <a:pt x="0" y="5886492"/>
                </a:lnTo>
                <a:lnTo>
                  <a:pt x="0" y="0"/>
                </a:lnTo>
                <a:close/>
              </a:path>
            </a:pathLst>
          </a:custGeom>
          <a:blipFill rotWithShape="1">
            <a:blip r:embed="rId5">
              <a:alphaModFix/>
            </a:blip>
            <a:stretch>
              <a:fillRect b="0" l="0" r="0" t="0"/>
            </a:stretch>
          </a:blipFill>
          <a:ln>
            <a:noFill/>
          </a:ln>
        </p:spPr>
      </p:sp>
      <p:sp>
        <p:nvSpPr>
          <p:cNvPr id="635" name="Google Shape;635;p25"/>
          <p:cNvSpPr txBox="1"/>
          <p:nvPr/>
        </p:nvSpPr>
        <p:spPr>
          <a:xfrm>
            <a:off x="5997440" y="3912150"/>
            <a:ext cx="6293100" cy="2462700"/>
          </a:xfrm>
          <a:prstGeom prst="rect">
            <a:avLst/>
          </a:prstGeom>
          <a:noFill/>
          <a:ln>
            <a:noFill/>
          </a:ln>
          <a:effectLst>
            <a:outerShdw rotWithShape="0" algn="bl" dir="7200000" dist="57150">
              <a:srgbClr val="000000"/>
            </a:outerShdw>
          </a:effectLst>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8000" u="none" cap="none" strike="noStrike">
                <a:solidFill>
                  <a:srgbClr val="DD1818"/>
                </a:solidFill>
                <a:latin typeface="Capriola"/>
                <a:ea typeface="Capriola"/>
                <a:cs typeface="Capriola"/>
                <a:sym typeface="Capriola"/>
              </a:rPr>
              <a:t>PAHINGA MUNA!</a:t>
            </a:r>
            <a:endParaRPr/>
          </a:p>
        </p:txBody>
      </p:sp>
      <p:sp>
        <p:nvSpPr>
          <p:cNvPr id="636" name="Google Shape;636;p25"/>
          <p:cNvSpPr/>
          <p:nvPr/>
        </p:nvSpPr>
        <p:spPr>
          <a:xfrm rot="-797552">
            <a:off x="136314" y="678699"/>
            <a:ext cx="6615722" cy="6110521"/>
          </a:xfrm>
          <a:custGeom>
            <a:rect b="b" l="l" r="r" t="t"/>
            <a:pathLst>
              <a:path extrusionOk="0" h="6110521" w="6615722">
                <a:moveTo>
                  <a:pt x="0" y="0"/>
                </a:moveTo>
                <a:lnTo>
                  <a:pt x="6615722" y="0"/>
                </a:lnTo>
                <a:lnTo>
                  <a:pt x="6615722" y="6110522"/>
                </a:lnTo>
                <a:lnTo>
                  <a:pt x="0" y="6110522"/>
                </a:lnTo>
                <a:lnTo>
                  <a:pt x="0" y="0"/>
                </a:lnTo>
                <a:close/>
              </a:path>
            </a:pathLst>
          </a:custGeom>
          <a:blipFill rotWithShape="1">
            <a:blip r:embed="rId6">
              <a:alphaModFix/>
            </a:blip>
            <a:stretch>
              <a:fillRect b="0" l="0" r="0" t="0"/>
            </a:stretch>
          </a:blipFill>
          <a:ln>
            <a:noFill/>
          </a:ln>
        </p:spPr>
      </p:sp>
      <p:sp>
        <p:nvSpPr>
          <p:cNvPr id="637" name="Google Shape;637;p25"/>
          <p:cNvSpPr/>
          <p:nvPr/>
        </p:nvSpPr>
        <p:spPr>
          <a:xfrm rot="934932">
            <a:off x="11438146" y="4619500"/>
            <a:ext cx="6615722" cy="6110521"/>
          </a:xfrm>
          <a:custGeom>
            <a:rect b="b" l="l" r="r" t="t"/>
            <a:pathLst>
              <a:path extrusionOk="0" h="6110521" w="6615722">
                <a:moveTo>
                  <a:pt x="0" y="0"/>
                </a:moveTo>
                <a:lnTo>
                  <a:pt x="6615722" y="0"/>
                </a:lnTo>
                <a:lnTo>
                  <a:pt x="6615722" y="6110521"/>
                </a:lnTo>
                <a:lnTo>
                  <a:pt x="0" y="6110521"/>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B94"/>
        </a:solidFill>
      </p:bgPr>
    </p:bg>
    <p:spTree>
      <p:nvGrpSpPr>
        <p:cNvPr id="641" name="Shape 641"/>
        <p:cNvGrpSpPr/>
        <p:nvPr/>
      </p:nvGrpSpPr>
      <p:grpSpPr>
        <a:xfrm>
          <a:off x="0" y="0"/>
          <a:ext cx="0" cy="0"/>
          <a:chOff x="0" y="0"/>
          <a:chExt cx="0" cy="0"/>
        </a:xfrm>
      </p:grpSpPr>
      <p:grpSp>
        <p:nvGrpSpPr>
          <p:cNvPr id="642" name="Google Shape;642;p26"/>
          <p:cNvGrpSpPr/>
          <p:nvPr/>
        </p:nvGrpSpPr>
        <p:grpSpPr>
          <a:xfrm>
            <a:off x="-307579" y="0"/>
            <a:ext cx="18903159" cy="1454691"/>
            <a:chOff x="0" y="0"/>
            <a:chExt cx="25204212" cy="1939589"/>
          </a:xfrm>
        </p:grpSpPr>
        <p:sp>
          <p:nvSpPr>
            <p:cNvPr id="643" name="Google Shape;643;p26"/>
            <p:cNvSpPr/>
            <p:nvPr/>
          </p:nvSpPr>
          <p:spPr>
            <a:xfrm>
              <a:off x="0"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644" name="Google Shape;644;p26"/>
            <p:cNvSpPr/>
            <p:nvPr/>
          </p:nvSpPr>
          <p:spPr>
            <a:xfrm>
              <a:off x="1938545"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sp>
          <p:nvSpPr>
            <p:cNvPr id="645" name="Google Shape;645;p26"/>
            <p:cNvSpPr/>
            <p:nvPr/>
          </p:nvSpPr>
          <p:spPr>
            <a:xfrm>
              <a:off x="3877089"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646" name="Google Shape;646;p26"/>
            <p:cNvSpPr/>
            <p:nvPr/>
          </p:nvSpPr>
          <p:spPr>
            <a:xfrm>
              <a:off x="5815634"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sp>
          <p:nvSpPr>
            <p:cNvPr id="647" name="Google Shape;647;p26"/>
            <p:cNvSpPr/>
            <p:nvPr/>
          </p:nvSpPr>
          <p:spPr>
            <a:xfrm>
              <a:off x="7754178"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648" name="Google Shape;648;p26"/>
            <p:cNvSpPr/>
            <p:nvPr/>
          </p:nvSpPr>
          <p:spPr>
            <a:xfrm>
              <a:off x="9692723"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sp>
          <p:nvSpPr>
            <p:cNvPr id="649" name="Google Shape;649;p26"/>
            <p:cNvSpPr/>
            <p:nvPr/>
          </p:nvSpPr>
          <p:spPr>
            <a:xfrm>
              <a:off x="11631267"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650" name="Google Shape;650;p26"/>
            <p:cNvSpPr/>
            <p:nvPr/>
          </p:nvSpPr>
          <p:spPr>
            <a:xfrm>
              <a:off x="13569812"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651" name="Google Shape;651;p26"/>
            <p:cNvSpPr/>
            <p:nvPr/>
          </p:nvSpPr>
          <p:spPr>
            <a:xfrm>
              <a:off x="15508356"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652" name="Google Shape;652;p26"/>
            <p:cNvSpPr/>
            <p:nvPr/>
          </p:nvSpPr>
          <p:spPr>
            <a:xfrm>
              <a:off x="17447945"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653" name="Google Shape;653;p26"/>
            <p:cNvSpPr/>
            <p:nvPr/>
          </p:nvSpPr>
          <p:spPr>
            <a:xfrm>
              <a:off x="19386490"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sp>
          <p:nvSpPr>
            <p:cNvPr id="654" name="Google Shape;654;p26"/>
            <p:cNvSpPr/>
            <p:nvPr/>
          </p:nvSpPr>
          <p:spPr>
            <a:xfrm>
              <a:off x="21326078"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655" name="Google Shape;655;p26"/>
            <p:cNvSpPr/>
            <p:nvPr/>
          </p:nvSpPr>
          <p:spPr>
            <a:xfrm>
              <a:off x="23264623"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grpSp>
      <p:grpSp>
        <p:nvGrpSpPr>
          <p:cNvPr id="656" name="Google Shape;656;p26"/>
          <p:cNvGrpSpPr/>
          <p:nvPr/>
        </p:nvGrpSpPr>
        <p:grpSpPr>
          <a:xfrm>
            <a:off x="-307579" y="8832309"/>
            <a:ext cx="18903159" cy="1454691"/>
            <a:chOff x="0" y="0"/>
            <a:chExt cx="25204212" cy="1939589"/>
          </a:xfrm>
        </p:grpSpPr>
        <p:sp>
          <p:nvSpPr>
            <p:cNvPr id="657" name="Google Shape;657;p26"/>
            <p:cNvSpPr/>
            <p:nvPr/>
          </p:nvSpPr>
          <p:spPr>
            <a:xfrm>
              <a:off x="0"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658" name="Google Shape;658;p26"/>
            <p:cNvSpPr/>
            <p:nvPr/>
          </p:nvSpPr>
          <p:spPr>
            <a:xfrm>
              <a:off x="1938545"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sp>
          <p:nvSpPr>
            <p:cNvPr id="659" name="Google Shape;659;p26"/>
            <p:cNvSpPr/>
            <p:nvPr/>
          </p:nvSpPr>
          <p:spPr>
            <a:xfrm>
              <a:off x="3877089"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660" name="Google Shape;660;p26"/>
            <p:cNvSpPr/>
            <p:nvPr/>
          </p:nvSpPr>
          <p:spPr>
            <a:xfrm>
              <a:off x="5815634"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sp>
          <p:nvSpPr>
            <p:cNvPr id="661" name="Google Shape;661;p26"/>
            <p:cNvSpPr/>
            <p:nvPr/>
          </p:nvSpPr>
          <p:spPr>
            <a:xfrm>
              <a:off x="7754178"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662" name="Google Shape;662;p26"/>
            <p:cNvSpPr/>
            <p:nvPr/>
          </p:nvSpPr>
          <p:spPr>
            <a:xfrm>
              <a:off x="9692723"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sp>
          <p:nvSpPr>
            <p:cNvPr id="663" name="Google Shape;663;p26"/>
            <p:cNvSpPr/>
            <p:nvPr/>
          </p:nvSpPr>
          <p:spPr>
            <a:xfrm>
              <a:off x="11631267"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664" name="Google Shape;664;p26"/>
            <p:cNvSpPr/>
            <p:nvPr/>
          </p:nvSpPr>
          <p:spPr>
            <a:xfrm>
              <a:off x="13569812"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665" name="Google Shape;665;p26"/>
            <p:cNvSpPr/>
            <p:nvPr/>
          </p:nvSpPr>
          <p:spPr>
            <a:xfrm>
              <a:off x="15508356"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666" name="Google Shape;666;p26"/>
            <p:cNvSpPr/>
            <p:nvPr/>
          </p:nvSpPr>
          <p:spPr>
            <a:xfrm>
              <a:off x="17447945"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667" name="Google Shape;667;p26"/>
            <p:cNvSpPr/>
            <p:nvPr/>
          </p:nvSpPr>
          <p:spPr>
            <a:xfrm>
              <a:off x="19386490"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sp>
          <p:nvSpPr>
            <p:cNvPr id="668" name="Google Shape;668;p26"/>
            <p:cNvSpPr/>
            <p:nvPr/>
          </p:nvSpPr>
          <p:spPr>
            <a:xfrm>
              <a:off x="21326078"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669" name="Google Shape;669;p26"/>
            <p:cNvSpPr/>
            <p:nvPr/>
          </p:nvSpPr>
          <p:spPr>
            <a:xfrm>
              <a:off x="23264623"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grpSp>
      <p:sp>
        <p:nvSpPr>
          <p:cNvPr id="670" name="Google Shape;670;p26"/>
          <p:cNvSpPr txBox="1"/>
          <p:nvPr/>
        </p:nvSpPr>
        <p:spPr>
          <a:xfrm>
            <a:off x="6652766" y="5158739"/>
            <a:ext cx="11991661" cy="1077596"/>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US" sz="8000" u="none" cap="none" strike="noStrike">
                <a:solidFill>
                  <a:srgbClr val="DD1818"/>
                </a:solidFill>
                <a:latin typeface="Capriola"/>
                <a:ea typeface="Capriola"/>
                <a:cs typeface="Capriola"/>
                <a:sym typeface="Capriola"/>
              </a:rPr>
              <a:t>CATEGORY HERE</a:t>
            </a:r>
            <a:endParaRPr/>
          </a:p>
        </p:txBody>
      </p:sp>
      <p:sp>
        <p:nvSpPr>
          <p:cNvPr id="671" name="Google Shape;671;p26"/>
          <p:cNvSpPr txBox="1"/>
          <p:nvPr/>
        </p:nvSpPr>
        <p:spPr>
          <a:xfrm>
            <a:off x="8037892" y="6314373"/>
            <a:ext cx="9221408" cy="66294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3600" u="none" cap="none" strike="noStrike">
                <a:solidFill>
                  <a:srgbClr val="000000"/>
                </a:solidFill>
                <a:latin typeface="Lato"/>
                <a:ea typeface="Lato"/>
                <a:cs typeface="Lato"/>
                <a:sym typeface="Lato"/>
              </a:rPr>
              <a:t>Elaborate on what you want to discuss. </a:t>
            </a:r>
            <a:endParaRPr/>
          </a:p>
        </p:txBody>
      </p:sp>
      <p:grpSp>
        <p:nvGrpSpPr>
          <p:cNvPr id="672" name="Google Shape;672;p26"/>
          <p:cNvGrpSpPr/>
          <p:nvPr/>
        </p:nvGrpSpPr>
        <p:grpSpPr>
          <a:xfrm>
            <a:off x="11054922" y="3028280"/>
            <a:ext cx="3187348" cy="1279581"/>
            <a:chOff x="0" y="-7499"/>
            <a:chExt cx="1084822" cy="435509"/>
          </a:xfrm>
        </p:grpSpPr>
        <p:sp>
          <p:nvSpPr>
            <p:cNvPr id="673" name="Google Shape;673;p26"/>
            <p:cNvSpPr/>
            <p:nvPr/>
          </p:nvSpPr>
          <p:spPr>
            <a:xfrm>
              <a:off x="0" y="0"/>
              <a:ext cx="1084822" cy="428010"/>
            </a:xfrm>
            <a:custGeom>
              <a:rect b="b" l="l" r="r" t="t"/>
              <a:pathLst>
                <a:path extrusionOk="0" h="428010" w="1084822">
                  <a:moveTo>
                    <a:pt x="542411" y="0"/>
                  </a:moveTo>
                  <a:cubicBezTo>
                    <a:pt x="242846" y="0"/>
                    <a:pt x="0" y="95813"/>
                    <a:pt x="0" y="214005"/>
                  </a:cubicBezTo>
                  <a:cubicBezTo>
                    <a:pt x="0" y="332197"/>
                    <a:pt x="242846" y="428010"/>
                    <a:pt x="542411" y="428010"/>
                  </a:cubicBezTo>
                  <a:cubicBezTo>
                    <a:pt x="841977" y="428010"/>
                    <a:pt x="1084822" y="332197"/>
                    <a:pt x="1084822" y="214005"/>
                  </a:cubicBezTo>
                  <a:cubicBezTo>
                    <a:pt x="1084822" y="95813"/>
                    <a:pt x="841977" y="0"/>
                    <a:pt x="542411" y="0"/>
                  </a:cubicBezTo>
                  <a:close/>
                </a:path>
              </a:pathLst>
            </a:custGeom>
            <a:solidFill>
              <a:srgbClr val="00BFC3"/>
            </a:solidFill>
            <a:ln cap="sq" cmpd="sng" w="95250">
              <a:solidFill>
                <a:srgbClr val="052674"/>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26"/>
            <p:cNvSpPr txBox="1"/>
            <p:nvPr/>
          </p:nvSpPr>
          <p:spPr>
            <a:xfrm>
              <a:off x="101702" y="-7499"/>
              <a:ext cx="881418" cy="39538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75" name="Google Shape;675;p26"/>
          <p:cNvSpPr txBox="1"/>
          <p:nvPr/>
        </p:nvSpPr>
        <p:spPr>
          <a:xfrm>
            <a:off x="9534647" y="3350475"/>
            <a:ext cx="6227898" cy="647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4200" u="none" cap="none" strike="noStrike">
                <a:solidFill>
                  <a:srgbClr val="000000"/>
                </a:solidFill>
                <a:latin typeface="Lato"/>
                <a:ea typeface="Lato"/>
                <a:cs typeface="Lato"/>
                <a:sym typeface="Lato"/>
              </a:rPr>
              <a:t>#3</a:t>
            </a:r>
            <a:endParaRPr/>
          </a:p>
        </p:txBody>
      </p:sp>
      <p:pic>
        <p:nvPicPr>
          <p:cNvPr id="676" name="Google Shape;676;p26"/>
          <p:cNvPicPr preferRelativeResize="0"/>
          <p:nvPr/>
        </p:nvPicPr>
        <p:blipFill>
          <a:blip r:embed="rId4">
            <a:alphaModFix/>
          </a:blip>
          <a:stretch>
            <a:fillRect/>
          </a:stretch>
        </p:blipFill>
        <p:spPr>
          <a:xfrm>
            <a:off x="513174" y="1245250"/>
            <a:ext cx="8117651" cy="1133849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BFC3"/>
        </a:solidFill>
      </p:bgPr>
    </p:bg>
    <p:spTree>
      <p:nvGrpSpPr>
        <p:cNvPr id="680" name="Shape 680"/>
        <p:cNvGrpSpPr/>
        <p:nvPr/>
      </p:nvGrpSpPr>
      <p:grpSpPr>
        <a:xfrm>
          <a:off x="0" y="0"/>
          <a:ext cx="0" cy="0"/>
          <a:chOff x="0" y="0"/>
          <a:chExt cx="0" cy="0"/>
        </a:xfrm>
      </p:grpSpPr>
      <p:grpSp>
        <p:nvGrpSpPr>
          <p:cNvPr id="681" name="Google Shape;681;p27"/>
          <p:cNvGrpSpPr/>
          <p:nvPr/>
        </p:nvGrpSpPr>
        <p:grpSpPr>
          <a:xfrm>
            <a:off x="-307579" y="0"/>
            <a:ext cx="18903159" cy="1454691"/>
            <a:chOff x="0" y="0"/>
            <a:chExt cx="25204212" cy="1939589"/>
          </a:xfrm>
        </p:grpSpPr>
        <p:sp>
          <p:nvSpPr>
            <p:cNvPr id="682" name="Google Shape;682;p27"/>
            <p:cNvSpPr/>
            <p:nvPr/>
          </p:nvSpPr>
          <p:spPr>
            <a:xfrm>
              <a:off x="0"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683" name="Google Shape;683;p27"/>
            <p:cNvSpPr/>
            <p:nvPr/>
          </p:nvSpPr>
          <p:spPr>
            <a:xfrm>
              <a:off x="1938545"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sp>
          <p:nvSpPr>
            <p:cNvPr id="684" name="Google Shape;684;p27"/>
            <p:cNvSpPr/>
            <p:nvPr/>
          </p:nvSpPr>
          <p:spPr>
            <a:xfrm>
              <a:off x="3877089"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685" name="Google Shape;685;p27"/>
            <p:cNvSpPr/>
            <p:nvPr/>
          </p:nvSpPr>
          <p:spPr>
            <a:xfrm>
              <a:off x="5815634"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sp>
          <p:nvSpPr>
            <p:cNvPr id="686" name="Google Shape;686;p27"/>
            <p:cNvSpPr/>
            <p:nvPr/>
          </p:nvSpPr>
          <p:spPr>
            <a:xfrm>
              <a:off x="7754178"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687" name="Google Shape;687;p27"/>
            <p:cNvSpPr/>
            <p:nvPr/>
          </p:nvSpPr>
          <p:spPr>
            <a:xfrm>
              <a:off x="9692723"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sp>
          <p:nvSpPr>
            <p:cNvPr id="688" name="Google Shape;688;p27"/>
            <p:cNvSpPr/>
            <p:nvPr/>
          </p:nvSpPr>
          <p:spPr>
            <a:xfrm>
              <a:off x="11631267"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689" name="Google Shape;689;p27"/>
            <p:cNvSpPr/>
            <p:nvPr/>
          </p:nvSpPr>
          <p:spPr>
            <a:xfrm>
              <a:off x="13569812"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690" name="Google Shape;690;p27"/>
            <p:cNvSpPr/>
            <p:nvPr/>
          </p:nvSpPr>
          <p:spPr>
            <a:xfrm>
              <a:off x="15508356"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691" name="Google Shape;691;p27"/>
            <p:cNvSpPr/>
            <p:nvPr/>
          </p:nvSpPr>
          <p:spPr>
            <a:xfrm>
              <a:off x="17447945"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692" name="Google Shape;692;p27"/>
            <p:cNvSpPr/>
            <p:nvPr/>
          </p:nvSpPr>
          <p:spPr>
            <a:xfrm>
              <a:off x="19386490"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sp>
          <p:nvSpPr>
            <p:cNvPr id="693" name="Google Shape;693;p27"/>
            <p:cNvSpPr/>
            <p:nvPr/>
          </p:nvSpPr>
          <p:spPr>
            <a:xfrm>
              <a:off x="21326078"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694" name="Google Shape;694;p27"/>
            <p:cNvSpPr/>
            <p:nvPr/>
          </p:nvSpPr>
          <p:spPr>
            <a:xfrm>
              <a:off x="23264623"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grpSp>
      <p:sp>
        <p:nvSpPr>
          <p:cNvPr id="695" name="Google Shape;695;p27"/>
          <p:cNvSpPr/>
          <p:nvPr/>
        </p:nvSpPr>
        <p:spPr>
          <a:xfrm>
            <a:off x="563191" y="1927443"/>
            <a:ext cx="3782699" cy="8359557"/>
          </a:xfrm>
          <a:custGeom>
            <a:rect b="b" l="l" r="r" t="t"/>
            <a:pathLst>
              <a:path extrusionOk="0" h="8359557" w="3782699">
                <a:moveTo>
                  <a:pt x="0" y="0"/>
                </a:moveTo>
                <a:lnTo>
                  <a:pt x="3782700" y="0"/>
                </a:lnTo>
                <a:lnTo>
                  <a:pt x="3782700" y="8359557"/>
                </a:lnTo>
                <a:lnTo>
                  <a:pt x="0" y="8359557"/>
                </a:lnTo>
                <a:lnTo>
                  <a:pt x="0" y="0"/>
                </a:lnTo>
                <a:close/>
              </a:path>
            </a:pathLst>
          </a:custGeom>
          <a:blipFill rotWithShape="1">
            <a:blip r:embed="rId4">
              <a:alphaModFix/>
            </a:blip>
            <a:stretch>
              <a:fillRect b="0" l="0" r="0" t="0"/>
            </a:stretch>
          </a:blipFill>
          <a:ln>
            <a:noFill/>
          </a:ln>
        </p:spPr>
      </p:sp>
      <p:sp>
        <p:nvSpPr>
          <p:cNvPr id="696" name="Google Shape;696;p27"/>
          <p:cNvSpPr/>
          <p:nvPr/>
        </p:nvSpPr>
        <p:spPr>
          <a:xfrm flipH="1">
            <a:off x="13942109" y="1827263"/>
            <a:ext cx="3782699" cy="8359557"/>
          </a:xfrm>
          <a:custGeom>
            <a:rect b="b" l="l" r="r" t="t"/>
            <a:pathLst>
              <a:path extrusionOk="0" h="8359557" w="3782699">
                <a:moveTo>
                  <a:pt x="3782700" y="0"/>
                </a:moveTo>
                <a:lnTo>
                  <a:pt x="0" y="0"/>
                </a:lnTo>
                <a:lnTo>
                  <a:pt x="0" y="8359557"/>
                </a:lnTo>
                <a:lnTo>
                  <a:pt x="3782700" y="8359557"/>
                </a:lnTo>
                <a:lnTo>
                  <a:pt x="3782700" y="0"/>
                </a:lnTo>
                <a:close/>
              </a:path>
            </a:pathLst>
          </a:custGeom>
          <a:blipFill rotWithShape="1">
            <a:blip r:embed="rId4">
              <a:alphaModFix/>
            </a:blip>
            <a:stretch>
              <a:fillRect b="0" l="0" r="0" t="0"/>
            </a:stretch>
          </a:blipFill>
          <a:ln>
            <a:noFill/>
          </a:ln>
        </p:spPr>
      </p:sp>
      <p:grpSp>
        <p:nvGrpSpPr>
          <p:cNvPr id="697" name="Google Shape;697;p27"/>
          <p:cNvGrpSpPr/>
          <p:nvPr/>
        </p:nvGrpSpPr>
        <p:grpSpPr>
          <a:xfrm>
            <a:off x="-307579" y="8832309"/>
            <a:ext cx="18903159" cy="1454691"/>
            <a:chOff x="0" y="0"/>
            <a:chExt cx="25204212" cy="1939589"/>
          </a:xfrm>
        </p:grpSpPr>
        <p:sp>
          <p:nvSpPr>
            <p:cNvPr id="698" name="Google Shape;698;p27"/>
            <p:cNvSpPr/>
            <p:nvPr/>
          </p:nvSpPr>
          <p:spPr>
            <a:xfrm>
              <a:off x="0"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699" name="Google Shape;699;p27"/>
            <p:cNvSpPr/>
            <p:nvPr/>
          </p:nvSpPr>
          <p:spPr>
            <a:xfrm>
              <a:off x="1938545"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sp>
          <p:nvSpPr>
            <p:cNvPr id="700" name="Google Shape;700;p27"/>
            <p:cNvSpPr/>
            <p:nvPr/>
          </p:nvSpPr>
          <p:spPr>
            <a:xfrm>
              <a:off x="3877089"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701" name="Google Shape;701;p27"/>
            <p:cNvSpPr/>
            <p:nvPr/>
          </p:nvSpPr>
          <p:spPr>
            <a:xfrm>
              <a:off x="5815634"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sp>
          <p:nvSpPr>
            <p:cNvPr id="702" name="Google Shape;702;p27"/>
            <p:cNvSpPr/>
            <p:nvPr/>
          </p:nvSpPr>
          <p:spPr>
            <a:xfrm>
              <a:off x="7754178"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703" name="Google Shape;703;p27"/>
            <p:cNvSpPr/>
            <p:nvPr/>
          </p:nvSpPr>
          <p:spPr>
            <a:xfrm>
              <a:off x="9692723"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sp>
          <p:nvSpPr>
            <p:cNvPr id="704" name="Google Shape;704;p27"/>
            <p:cNvSpPr/>
            <p:nvPr/>
          </p:nvSpPr>
          <p:spPr>
            <a:xfrm>
              <a:off x="11631267"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705" name="Google Shape;705;p27"/>
            <p:cNvSpPr/>
            <p:nvPr/>
          </p:nvSpPr>
          <p:spPr>
            <a:xfrm>
              <a:off x="13569812"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706" name="Google Shape;706;p27"/>
            <p:cNvSpPr/>
            <p:nvPr/>
          </p:nvSpPr>
          <p:spPr>
            <a:xfrm>
              <a:off x="15508356"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707" name="Google Shape;707;p27"/>
            <p:cNvSpPr/>
            <p:nvPr/>
          </p:nvSpPr>
          <p:spPr>
            <a:xfrm>
              <a:off x="17447945"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708" name="Google Shape;708;p27"/>
            <p:cNvSpPr/>
            <p:nvPr/>
          </p:nvSpPr>
          <p:spPr>
            <a:xfrm>
              <a:off x="19386490"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sp>
          <p:nvSpPr>
            <p:cNvPr id="709" name="Google Shape;709;p27"/>
            <p:cNvSpPr/>
            <p:nvPr/>
          </p:nvSpPr>
          <p:spPr>
            <a:xfrm>
              <a:off x="21326078"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710" name="Google Shape;710;p27"/>
            <p:cNvSpPr/>
            <p:nvPr/>
          </p:nvSpPr>
          <p:spPr>
            <a:xfrm>
              <a:off x="23264623"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grpSp>
      <p:sp>
        <p:nvSpPr>
          <p:cNvPr id="711" name="Google Shape;711;p27"/>
          <p:cNvSpPr/>
          <p:nvPr/>
        </p:nvSpPr>
        <p:spPr>
          <a:xfrm>
            <a:off x="3770532" y="2016487"/>
            <a:ext cx="10746935" cy="6428621"/>
          </a:xfrm>
          <a:custGeom>
            <a:rect b="b" l="l" r="r" t="t"/>
            <a:pathLst>
              <a:path extrusionOk="0" h="6428621" w="10746935">
                <a:moveTo>
                  <a:pt x="0" y="0"/>
                </a:moveTo>
                <a:lnTo>
                  <a:pt x="10746936" y="0"/>
                </a:lnTo>
                <a:lnTo>
                  <a:pt x="10746936" y="6428622"/>
                </a:lnTo>
                <a:lnTo>
                  <a:pt x="0" y="6428622"/>
                </a:lnTo>
                <a:lnTo>
                  <a:pt x="0" y="0"/>
                </a:lnTo>
                <a:close/>
              </a:path>
            </a:pathLst>
          </a:custGeom>
          <a:blipFill rotWithShape="1">
            <a:blip r:embed="rId5">
              <a:alphaModFix/>
            </a:blip>
            <a:stretch>
              <a:fillRect b="0" l="0" r="0" t="0"/>
            </a:stretch>
          </a:blipFill>
          <a:ln>
            <a:noFill/>
          </a:ln>
        </p:spPr>
      </p:sp>
      <p:grpSp>
        <p:nvGrpSpPr>
          <p:cNvPr id="712" name="Google Shape;712;p27"/>
          <p:cNvGrpSpPr/>
          <p:nvPr/>
        </p:nvGrpSpPr>
        <p:grpSpPr>
          <a:xfrm>
            <a:off x="7053181" y="1513238"/>
            <a:ext cx="4181639" cy="1678745"/>
            <a:chOff x="0" y="-7499"/>
            <a:chExt cx="1084822" cy="435509"/>
          </a:xfrm>
        </p:grpSpPr>
        <p:sp>
          <p:nvSpPr>
            <p:cNvPr id="713" name="Google Shape;713;p27"/>
            <p:cNvSpPr/>
            <p:nvPr/>
          </p:nvSpPr>
          <p:spPr>
            <a:xfrm>
              <a:off x="0" y="0"/>
              <a:ext cx="1084822" cy="428010"/>
            </a:xfrm>
            <a:custGeom>
              <a:rect b="b" l="l" r="r" t="t"/>
              <a:pathLst>
                <a:path extrusionOk="0" h="428010" w="1084822">
                  <a:moveTo>
                    <a:pt x="542411" y="0"/>
                  </a:moveTo>
                  <a:cubicBezTo>
                    <a:pt x="242846" y="0"/>
                    <a:pt x="0" y="95813"/>
                    <a:pt x="0" y="214005"/>
                  </a:cubicBezTo>
                  <a:cubicBezTo>
                    <a:pt x="0" y="332197"/>
                    <a:pt x="242846" y="428010"/>
                    <a:pt x="542411" y="428010"/>
                  </a:cubicBezTo>
                  <a:cubicBezTo>
                    <a:pt x="841977" y="428010"/>
                    <a:pt x="1084822" y="332197"/>
                    <a:pt x="1084822" y="214005"/>
                  </a:cubicBezTo>
                  <a:cubicBezTo>
                    <a:pt x="1084822" y="95813"/>
                    <a:pt x="841977" y="0"/>
                    <a:pt x="542411" y="0"/>
                  </a:cubicBezTo>
                  <a:close/>
                </a:path>
              </a:pathLst>
            </a:custGeom>
            <a:solidFill>
              <a:srgbClr val="00BFC3"/>
            </a:solidFill>
            <a:ln cap="sq" cmpd="sng" w="95250">
              <a:solidFill>
                <a:srgbClr val="052674"/>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27"/>
            <p:cNvSpPr txBox="1"/>
            <p:nvPr/>
          </p:nvSpPr>
          <p:spPr>
            <a:xfrm>
              <a:off x="101702" y="-7499"/>
              <a:ext cx="881418" cy="39538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15" name="Google Shape;715;p27"/>
          <p:cNvGrpSpPr/>
          <p:nvPr/>
        </p:nvGrpSpPr>
        <p:grpSpPr>
          <a:xfrm>
            <a:off x="1017941" y="9058374"/>
            <a:ext cx="2752591" cy="1128446"/>
            <a:chOff x="0" y="-47625"/>
            <a:chExt cx="769807" cy="315588"/>
          </a:xfrm>
        </p:grpSpPr>
        <p:sp>
          <p:nvSpPr>
            <p:cNvPr id="716" name="Google Shape;716;p27"/>
            <p:cNvSpPr/>
            <p:nvPr/>
          </p:nvSpPr>
          <p:spPr>
            <a:xfrm>
              <a:off x="0" y="0"/>
              <a:ext cx="769807" cy="267963"/>
            </a:xfrm>
            <a:custGeom>
              <a:rect b="b" l="l" r="r" t="t"/>
              <a:pathLst>
                <a:path extrusionOk="0" h="267963" w="769807">
                  <a:moveTo>
                    <a:pt x="133982" y="0"/>
                  </a:moveTo>
                  <a:lnTo>
                    <a:pt x="635825" y="0"/>
                  </a:lnTo>
                  <a:cubicBezTo>
                    <a:pt x="671359" y="0"/>
                    <a:pt x="705438" y="14116"/>
                    <a:pt x="730564" y="39242"/>
                  </a:cubicBezTo>
                  <a:cubicBezTo>
                    <a:pt x="755691" y="64369"/>
                    <a:pt x="769807" y="98448"/>
                    <a:pt x="769807" y="133982"/>
                  </a:cubicBezTo>
                  <a:lnTo>
                    <a:pt x="769807" y="133982"/>
                  </a:lnTo>
                  <a:cubicBezTo>
                    <a:pt x="769807" y="207978"/>
                    <a:pt x="709821" y="267963"/>
                    <a:pt x="635825" y="267963"/>
                  </a:cubicBezTo>
                  <a:lnTo>
                    <a:pt x="133982" y="267963"/>
                  </a:lnTo>
                  <a:cubicBezTo>
                    <a:pt x="98448" y="267963"/>
                    <a:pt x="64369" y="253847"/>
                    <a:pt x="39242" y="228721"/>
                  </a:cubicBezTo>
                  <a:cubicBezTo>
                    <a:pt x="14116" y="203595"/>
                    <a:pt x="0" y="169516"/>
                    <a:pt x="0" y="133982"/>
                  </a:cubicBezTo>
                  <a:lnTo>
                    <a:pt x="0" y="133982"/>
                  </a:lnTo>
                  <a:cubicBezTo>
                    <a:pt x="0" y="98448"/>
                    <a:pt x="14116" y="64369"/>
                    <a:pt x="39242" y="39242"/>
                  </a:cubicBezTo>
                  <a:cubicBezTo>
                    <a:pt x="64369" y="14116"/>
                    <a:pt x="98448" y="0"/>
                    <a:pt x="133982" y="0"/>
                  </a:cubicBezTo>
                  <a:close/>
                </a:path>
              </a:pathLst>
            </a:custGeom>
            <a:solidFill>
              <a:srgbClr val="FFFDFC"/>
            </a:solidFill>
            <a:ln cap="rnd" cmpd="sng" w="95250">
              <a:solidFill>
                <a:srgbClr val="0526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27"/>
            <p:cNvSpPr txBox="1"/>
            <p:nvPr/>
          </p:nvSpPr>
          <p:spPr>
            <a:xfrm>
              <a:off x="0" y="-47625"/>
              <a:ext cx="769807" cy="31558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18" name="Google Shape;718;p27"/>
          <p:cNvGrpSpPr/>
          <p:nvPr/>
        </p:nvGrpSpPr>
        <p:grpSpPr>
          <a:xfrm>
            <a:off x="14795602" y="9058374"/>
            <a:ext cx="2752591" cy="1128446"/>
            <a:chOff x="0" y="-47625"/>
            <a:chExt cx="769807" cy="315588"/>
          </a:xfrm>
        </p:grpSpPr>
        <p:sp>
          <p:nvSpPr>
            <p:cNvPr id="719" name="Google Shape;719;p27"/>
            <p:cNvSpPr/>
            <p:nvPr/>
          </p:nvSpPr>
          <p:spPr>
            <a:xfrm>
              <a:off x="0" y="0"/>
              <a:ext cx="769807" cy="267963"/>
            </a:xfrm>
            <a:custGeom>
              <a:rect b="b" l="l" r="r" t="t"/>
              <a:pathLst>
                <a:path extrusionOk="0" h="267963" w="769807">
                  <a:moveTo>
                    <a:pt x="133982" y="0"/>
                  </a:moveTo>
                  <a:lnTo>
                    <a:pt x="635825" y="0"/>
                  </a:lnTo>
                  <a:cubicBezTo>
                    <a:pt x="671359" y="0"/>
                    <a:pt x="705438" y="14116"/>
                    <a:pt x="730564" y="39242"/>
                  </a:cubicBezTo>
                  <a:cubicBezTo>
                    <a:pt x="755691" y="64369"/>
                    <a:pt x="769807" y="98448"/>
                    <a:pt x="769807" y="133982"/>
                  </a:cubicBezTo>
                  <a:lnTo>
                    <a:pt x="769807" y="133982"/>
                  </a:lnTo>
                  <a:cubicBezTo>
                    <a:pt x="769807" y="207978"/>
                    <a:pt x="709821" y="267963"/>
                    <a:pt x="635825" y="267963"/>
                  </a:cubicBezTo>
                  <a:lnTo>
                    <a:pt x="133982" y="267963"/>
                  </a:lnTo>
                  <a:cubicBezTo>
                    <a:pt x="98448" y="267963"/>
                    <a:pt x="64369" y="253847"/>
                    <a:pt x="39242" y="228721"/>
                  </a:cubicBezTo>
                  <a:cubicBezTo>
                    <a:pt x="14116" y="203595"/>
                    <a:pt x="0" y="169516"/>
                    <a:pt x="0" y="133982"/>
                  </a:cubicBezTo>
                  <a:lnTo>
                    <a:pt x="0" y="133982"/>
                  </a:lnTo>
                  <a:cubicBezTo>
                    <a:pt x="0" y="98448"/>
                    <a:pt x="14116" y="64369"/>
                    <a:pt x="39242" y="39242"/>
                  </a:cubicBezTo>
                  <a:cubicBezTo>
                    <a:pt x="64369" y="14116"/>
                    <a:pt x="98448" y="0"/>
                    <a:pt x="133982" y="0"/>
                  </a:cubicBezTo>
                  <a:close/>
                </a:path>
              </a:pathLst>
            </a:custGeom>
            <a:solidFill>
              <a:srgbClr val="FFCA92"/>
            </a:solidFill>
            <a:ln cap="rnd" cmpd="sng" w="95250">
              <a:solidFill>
                <a:srgbClr val="0526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27"/>
            <p:cNvSpPr txBox="1"/>
            <p:nvPr/>
          </p:nvSpPr>
          <p:spPr>
            <a:xfrm>
              <a:off x="0" y="-47625"/>
              <a:ext cx="769807" cy="31558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21" name="Google Shape;721;p27"/>
          <p:cNvGrpSpPr/>
          <p:nvPr/>
        </p:nvGrpSpPr>
        <p:grpSpPr>
          <a:xfrm>
            <a:off x="7483845" y="7428623"/>
            <a:ext cx="3320310" cy="1380766"/>
            <a:chOff x="0" y="-47625"/>
            <a:chExt cx="928578" cy="386154"/>
          </a:xfrm>
        </p:grpSpPr>
        <p:sp>
          <p:nvSpPr>
            <p:cNvPr id="722" name="Google Shape;722;p27"/>
            <p:cNvSpPr/>
            <p:nvPr/>
          </p:nvSpPr>
          <p:spPr>
            <a:xfrm>
              <a:off x="0" y="0"/>
              <a:ext cx="928578" cy="338529"/>
            </a:xfrm>
            <a:custGeom>
              <a:rect b="b" l="l" r="r" t="t"/>
              <a:pathLst>
                <a:path extrusionOk="0" h="338529" w="928578">
                  <a:moveTo>
                    <a:pt x="118916" y="0"/>
                  </a:moveTo>
                  <a:lnTo>
                    <a:pt x="809662" y="0"/>
                  </a:lnTo>
                  <a:cubicBezTo>
                    <a:pt x="841201" y="0"/>
                    <a:pt x="871448" y="12529"/>
                    <a:pt x="893749" y="34830"/>
                  </a:cubicBezTo>
                  <a:cubicBezTo>
                    <a:pt x="916050" y="57131"/>
                    <a:pt x="928578" y="87377"/>
                    <a:pt x="928578" y="118916"/>
                  </a:cubicBezTo>
                  <a:lnTo>
                    <a:pt x="928578" y="219613"/>
                  </a:lnTo>
                  <a:cubicBezTo>
                    <a:pt x="928578" y="251151"/>
                    <a:pt x="916050" y="281398"/>
                    <a:pt x="893749" y="303699"/>
                  </a:cubicBezTo>
                  <a:cubicBezTo>
                    <a:pt x="871448" y="326000"/>
                    <a:pt x="841201" y="338529"/>
                    <a:pt x="809662" y="338529"/>
                  </a:cubicBezTo>
                  <a:lnTo>
                    <a:pt x="118916" y="338529"/>
                  </a:lnTo>
                  <a:cubicBezTo>
                    <a:pt x="87377" y="338529"/>
                    <a:pt x="57131" y="326000"/>
                    <a:pt x="34830" y="303699"/>
                  </a:cubicBezTo>
                  <a:cubicBezTo>
                    <a:pt x="12529" y="281398"/>
                    <a:pt x="0" y="251151"/>
                    <a:pt x="0" y="219613"/>
                  </a:cubicBezTo>
                  <a:lnTo>
                    <a:pt x="0" y="118916"/>
                  </a:lnTo>
                  <a:cubicBezTo>
                    <a:pt x="0" y="87377"/>
                    <a:pt x="12529" y="57131"/>
                    <a:pt x="34830" y="34830"/>
                  </a:cubicBezTo>
                  <a:cubicBezTo>
                    <a:pt x="57131" y="12529"/>
                    <a:pt x="87377" y="0"/>
                    <a:pt x="118916" y="0"/>
                  </a:cubicBezTo>
                  <a:close/>
                </a:path>
              </a:pathLst>
            </a:custGeom>
            <a:solidFill>
              <a:srgbClr val="FFFFF4"/>
            </a:solidFill>
            <a:ln cap="rnd" cmpd="sng" w="95250">
              <a:solidFill>
                <a:srgbClr val="0526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27"/>
            <p:cNvSpPr txBox="1"/>
            <p:nvPr/>
          </p:nvSpPr>
          <p:spPr>
            <a:xfrm>
              <a:off x="0" y="-47625"/>
              <a:ext cx="928578" cy="386154"/>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24" name="Google Shape;724;p27"/>
          <p:cNvSpPr txBox="1"/>
          <p:nvPr/>
        </p:nvSpPr>
        <p:spPr>
          <a:xfrm>
            <a:off x="6549680" y="2105126"/>
            <a:ext cx="5188639" cy="523875"/>
          </a:xfrm>
          <a:prstGeom prst="rect">
            <a:avLst/>
          </a:prstGeom>
          <a:noFill/>
          <a:ln>
            <a:noFill/>
          </a:ln>
        </p:spPr>
        <p:txBody>
          <a:bodyPr anchorCtr="0" anchor="t" bIns="0" lIns="0" spcFirstLastPara="1" rIns="0" wrap="square" tIns="0">
            <a:spAutoFit/>
          </a:bodyPr>
          <a:lstStyle/>
          <a:p>
            <a:pPr indent="0" lvl="0" marL="0" marR="0" rtl="0" algn="ctr">
              <a:lnSpc>
                <a:spcPct val="119977"/>
              </a:lnSpc>
              <a:spcBef>
                <a:spcPts val="0"/>
              </a:spcBef>
              <a:spcAft>
                <a:spcPts val="0"/>
              </a:spcAft>
              <a:buNone/>
            </a:pPr>
            <a:r>
              <a:rPr b="1" i="0" lang="en-US" sz="3499" u="none" cap="none" strike="noStrike">
                <a:solidFill>
                  <a:srgbClr val="000000"/>
                </a:solidFill>
                <a:latin typeface="Lato"/>
                <a:ea typeface="Lato"/>
                <a:cs typeface="Lato"/>
                <a:sym typeface="Lato"/>
              </a:rPr>
              <a:t>CATEGORY #2</a:t>
            </a:r>
            <a:endParaRPr/>
          </a:p>
        </p:txBody>
      </p:sp>
      <p:sp>
        <p:nvSpPr>
          <p:cNvPr id="725" name="Google Shape;725;p27"/>
          <p:cNvSpPr txBox="1"/>
          <p:nvPr/>
        </p:nvSpPr>
        <p:spPr>
          <a:xfrm>
            <a:off x="5948438" y="3632503"/>
            <a:ext cx="6391200" cy="32877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4800" u="none" cap="none" strike="noStrike">
                <a:solidFill>
                  <a:srgbClr val="000000"/>
                </a:solidFill>
                <a:latin typeface="Capriola"/>
                <a:ea typeface="Capriola"/>
                <a:cs typeface="Capriola"/>
                <a:sym typeface="Capriola"/>
              </a:rPr>
              <a:t>Who were the three priests falsely accused of mutiny and was executed?</a:t>
            </a:r>
            <a:endParaRPr/>
          </a:p>
        </p:txBody>
      </p:sp>
      <p:sp>
        <p:nvSpPr>
          <p:cNvPr id="726" name="Google Shape;726;p27"/>
          <p:cNvSpPr txBox="1"/>
          <p:nvPr/>
        </p:nvSpPr>
        <p:spPr>
          <a:xfrm>
            <a:off x="1406705" y="9545041"/>
            <a:ext cx="1975200" cy="3480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1" i="0" lang="en-US" sz="2260" u="none" cap="none" strike="noStrike">
                <a:solidFill>
                  <a:srgbClr val="000000"/>
                </a:solidFill>
                <a:latin typeface="Lato"/>
                <a:ea typeface="Lato"/>
                <a:cs typeface="Lato"/>
                <a:sym typeface="Lato"/>
              </a:rPr>
              <a:t>Back to Panel</a:t>
            </a:r>
            <a:endParaRPr/>
          </a:p>
        </p:txBody>
      </p:sp>
      <p:sp>
        <p:nvSpPr>
          <p:cNvPr id="727" name="Google Shape;727;p27"/>
          <p:cNvSpPr txBox="1"/>
          <p:nvPr/>
        </p:nvSpPr>
        <p:spPr>
          <a:xfrm>
            <a:off x="15184366" y="9545041"/>
            <a:ext cx="1975200" cy="3480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1" i="0" lang="en-US" sz="2260" u="none" cap="none" strike="noStrike">
                <a:solidFill>
                  <a:srgbClr val="000000"/>
                </a:solidFill>
                <a:latin typeface="Lato"/>
                <a:ea typeface="Lato"/>
                <a:cs typeface="Lato"/>
                <a:sym typeface="Lato"/>
              </a:rPr>
              <a:t>Scoreboard</a:t>
            </a:r>
            <a:endParaRPr/>
          </a:p>
        </p:txBody>
      </p:sp>
      <p:sp>
        <p:nvSpPr>
          <p:cNvPr id="728" name="Google Shape;728;p27"/>
          <p:cNvSpPr txBox="1"/>
          <p:nvPr/>
        </p:nvSpPr>
        <p:spPr>
          <a:xfrm>
            <a:off x="8156468" y="7934569"/>
            <a:ext cx="1975200" cy="5541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1" i="0" lang="en-US" sz="3600" u="none" cap="none" strike="noStrike">
                <a:solidFill>
                  <a:srgbClr val="000000"/>
                </a:solidFill>
                <a:latin typeface="Lato"/>
                <a:ea typeface="Lato"/>
                <a:cs typeface="Lato"/>
                <a:sym typeface="Lato"/>
              </a:rPr>
              <a:t>10 Pts.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BFC3"/>
        </a:solidFill>
      </p:bgPr>
    </p:bg>
    <p:spTree>
      <p:nvGrpSpPr>
        <p:cNvPr id="732" name="Shape 732"/>
        <p:cNvGrpSpPr/>
        <p:nvPr/>
      </p:nvGrpSpPr>
      <p:grpSpPr>
        <a:xfrm>
          <a:off x="0" y="0"/>
          <a:ext cx="0" cy="0"/>
          <a:chOff x="0" y="0"/>
          <a:chExt cx="0" cy="0"/>
        </a:xfrm>
      </p:grpSpPr>
      <p:grpSp>
        <p:nvGrpSpPr>
          <p:cNvPr id="733" name="Google Shape;733;p28"/>
          <p:cNvGrpSpPr/>
          <p:nvPr/>
        </p:nvGrpSpPr>
        <p:grpSpPr>
          <a:xfrm>
            <a:off x="0" y="-672917"/>
            <a:ext cx="1454691" cy="11632833"/>
            <a:chOff x="0" y="0"/>
            <a:chExt cx="1939589" cy="15510445"/>
          </a:xfrm>
        </p:grpSpPr>
        <p:sp>
          <p:nvSpPr>
            <p:cNvPr id="734" name="Google Shape;734;p28"/>
            <p:cNvSpPr/>
            <p:nvPr/>
          </p:nvSpPr>
          <p:spPr>
            <a:xfrm rot="-5400000">
              <a:off x="0" y="13570856"/>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735" name="Google Shape;735;p28"/>
            <p:cNvSpPr/>
            <p:nvPr/>
          </p:nvSpPr>
          <p:spPr>
            <a:xfrm rot="-5400000">
              <a:off x="0" y="11632311"/>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736" name="Google Shape;736;p28"/>
            <p:cNvSpPr/>
            <p:nvPr/>
          </p:nvSpPr>
          <p:spPr>
            <a:xfrm rot="-5400000">
              <a:off x="0" y="9693767"/>
              <a:ext cx="1939589" cy="1939589"/>
            </a:xfrm>
            <a:custGeom>
              <a:rect b="b" l="l" r="r" t="t"/>
              <a:pathLst>
                <a:path extrusionOk="0" h="1939589" w="1939589">
                  <a:moveTo>
                    <a:pt x="0" y="0"/>
                  </a:moveTo>
                  <a:lnTo>
                    <a:pt x="1939589" y="0"/>
                  </a:lnTo>
                  <a:lnTo>
                    <a:pt x="1939589" y="1939588"/>
                  </a:lnTo>
                  <a:lnTo>
                    <a:pt x="0" y="1939588"/>
                  </a:lnTo>
                  <a:lnTo>
                    <a:pt x="0" y="0"/>
                  </a:lnTo>
                  <a:close/>
                </a:path>
              </a:pathLst>
            </a:custGeom>
            <a:blipFill rotWithShape="1">
              <a:blip r:embed="rId3">
                <a:alphaModFix/>
              </a:blip>
              <a:stretch>
                <a:fillRect b="0" l="0" r="0" t="0"/>
              </a:stretch>
            </a:blipFill>
            <a:ln>
              <a:noFill/>
            </a:ln>
          </p:spPr>
        </p:sp>
        <p:sp>
          <p:nvSpPr>
            <p:cNvPr id="737" name="Google Shape;737;p28"/>
            <p:cNvSpPr/>
            <p:nvPr/>
          </p:nvSpPr>
          <p:spPr>
            <a:xfrm rot="-5400000">
              <a:off x="0" y="7755222"/>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738" name="Google Shape;738;p28"/>
            <p:cNvSpPr/>
            <p:nvPr/>
          </p:nvSpPr>
          <p:spPr>
            <a:xfrm rot="-5400000">
              <a:off x="0" y="5816678"/>
              <a:ext cx="1939589" cy="1939589"/>
            </a:xfrm>
            <a:custGeom>
              <a:rect b="b" l="l" r="r" t="t"/>
              <a:pathLst>
                <a:path extrusionOk="0" h="1939589" w="1939589">
                  <a:moveTo>
                    <a:pt x="0" y="0"/>
                  </a:moveTo>
                  <a:lnTo>
                    <a:pt x="1939589" y="0"/>
                  </a:lnTo>
                  <a:lnTo>
                    <a:pt x="1939589" y="1939588"/>
                  </a:lnTo>
                  <a:lnTo>
                    <a:pt x="0" y="1939588"/>
                  </a:lnTo>
                  <a:lnTo>
                    <a:pt x="0" y="0"/>
                  </a:lnTo>
                  <a:close/>
                </a:path>
              </a:pathLst>
            </a:custGeom>
            <a:blipFill rotWithShape="1">
              <a:blip r:embed="rId3">
                <a:alphaModFix/>
              </a:blip>
              <a:stretch>
                <a:fillRect b="0" l="0" r="0" t="0"/>
              </a:stretch>
            </a:blipFill>
            <a:ln>
              <a:noFill/>
            </a:ln>
          </p:spPr>
        </p:sp>
        <p:sp>
          <p:nvSpPr>
            <p:cNvPr id="739" name="Google Shape;739;p28"/>
            <p:cNvSpPr/>
            <p:nvPr/>
          </p:nvSpPr>
          <p:spPr>
            <a:xfrm rot="-5400000">
              <a:off x="0" y="3878133"/>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740" name="Google Shape;740;p28"/>
            <p:cNvSpPr/>
            <p:nvPr/>
          </p:nvSpPr>
          <p:spPr>
            <a:xfrm rot="-5400000">
              <a:off x="0" y="1939589"/>
              <a:ext cx="1939589" cy="1939589"/>
            </a:xfrm>
            <a:custGeom>
              <a:rect b="b" l="l" r="r" t="t"/>
              <a:pathLst>
                <a:path extrusionOk="0" h="1939589" w="1939589">
                  <a:moveTo>
                    <a:pt x="0" y="0"/>
                  </a:moveTo>
                  <a:lnTo>
                    <a:pt x="1939589" y="0"/>
                  </a:lnTo>
                  <a:lnTo>
                    <a:pt x="1939589" y="1939588"/>
                  </a:lnTo>
                  <a:lnTo>
                    <a:pt x="0" y="1939588"/>
                  </a:lnTo>
                  <a:lnTo>
                    <a:pt x="0" y="0"/>
                  </a:lnTo>
                  <a:close/>
                </a:path>
              </a:pathLst>
            </a:custGeom>
            <a:blipFill rotWithShape="1">
              <a:blip r:embed="rId3">
                <a:alphaModFix/>
              </a:blip>
              <a:stretch>
                <a:fillRect b="0" l="0" r="0" t="0"/>
              </a:stretch>
            </a:blipFill>
            <a:ln>
              <a:noFill/>
            </a:ln>
          </p:spPr>
        </p:sp>
        <p:sp>
          <p:nvSpPr>
            <p:cNvPr id="741" name="Google Shape;741;p28"/>
            <p:cNvSpPr/>
            <p:nvPr/>
          </p:nvSpPr>
          <p:spPr>
            <a:xfrm rot="-5400000">
              <a:off x="0"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grpSp>
      <p:sp>
        <p:nvSpPr>
          <p:cNvPr id="742" name="Google Shape;742;p28"/>
          <p:cNvSpPr/>
          <p:nvPr/>
        </p:nvSpPr>
        <p:spPr>
          <a:xfrm>
            <a:off x="7034118" y="1984221"/>
            <a:ext cx="10746935" cy="6428621"/>
          </a:xfrm>
          <a:custGeom>
            <a:rect b="b" l="l" r="r" t="t"/>
            <a:pathLst>
              <a:path extrusionOk="0" h="6428621" w="10746935">
                <a:moveTo>
                  <a:pt x="0" y="0"/>
                </a:moveTo>
                <a:lnTo>
                  <a:pt x="10746936" y="0"/>
                </a:lnTo>
                <a:lnTo>
                  <a:pt x="10746936" y="6428621"/>
                </a:lnTo>
                <a:lnTo>
                  <a:pt x="0" y="6428621"/>
                </a:lnTo>
                <a:lnTo>
                  <a:pt x="0" y="0"/>
                </a:lnTo>
                <a:close/>
              </a:path>
            </a:pathLst>
          </a:custGeom>
          <a:blipFill rotWithShape="1">
            <a:blip r:embed="rId4">
              <a:alphaModFix/>
            </a:blip>
            <a:stretch>
              <a:fillRect b="0" l="0" r="0" t="0"/>
            </a:stretch>
          </a:blipFill>
          <a:ln>
            <a:noFill/>
          </a:ln>
        </p:spPr>
      </p:sp>
      <p:grpSp>
        <p:nvGrpSpPr>
          <p:cNvPr id="743" name="Google Shape;743;p28"/>
          <p:cNvGrpSpPr/>
          <p:nvPr/>
        </p:nvGrpSpPr>
        <p:grpSpPr>
          <a:xfrm>
            <a:off x="10316767" y="1480971"/>
            <a:ext cx="4181639" cy="1678745"/>
            <a:chOff x="0" y="-7499"/>
            <a:chExt cx="1084822" cy="435509"/>
          </a:xfrm>
        </p:grpSpPr>
        <p:sp>
          <p:nvSpPr>
            <p:cNvPr id="744" name="Google Shape;744;p28"/>
            <p:cNvSpPr/>
            <p:nvPr/>
          </p:nvSpPr>
          <p:spPr>
            <a:xfrm>
              <a:off x="0" y="0"/>
              <a:ext cx="1084822" cy="428010"/>
            </a:xfrm>
            <a:custGeom>
              <a:rect b="b" l="l" r="r" t="t"/>
              <a:pathLst>
                <a:path extrusionOk="0" h="428010" w="1084822">
                  <a:moveTo>
                    <a:pt x="542411" y="0"/>
                  </a:moveTo>
                  <a:cubicBezTo>
                    <a:pt x="242846" y="0"/>
                    <a:pt x="0" y="95813"/>
                    <a:pt x="0" y="214005"/>
                  </a:cubicBezTo>
                  <a:cubicBezTo>
                    <a:pt x="0" y="332197"/>
                    <a:pt x="242846" y="428010"/>
                    <a:pt x="542411" y="428010"/>
                  </a:cubicBezTo>
                  <a:cubicBezTo>
                    <a:pt x="841977" y="428010"/>
                    <a:pt x="1084822" y="332197"/>
                    <a:pt x="1084822" y="214005"/>
                  </a:cubicBezTo>
                  <a:cubicBezTo>
                    <a:pt x="1084822" y="95813"/>
                    <a:pt x="841977" y="0"/>
                    <a:pt x="542411" y="0"/>
                  </a:cubicBezTo>
                  <a:close/>
                </a:path>
              </a:pathLst>
            </a:custGeom>
            <a:solidFill>
              <a:srgbClr val="00BFC3"/>
            </a:solidFill>
            <a:ln cap="sq" cmpd="sng" w="95250">
              <a:solidFill>
                <a:srgbClr val="052674"/>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28"/>
            <p:cNvSpPr txBox="1"/>
            <p:nvPr/>
          </p:nvSpPr>
          <p:spPr>
            <a:xfrm>
              <a:off x="101702" y="-7499"/>
              <a:ext cx="881418" cy="39538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746" name="Google Shape;746;p28"/>
          <p:cNvGrpSpPr/>
          <p:nvPr/>
        </p:nvGrpSpPr>
        <p:grpSpPr>
          <a:xfrm>
            <a:off x="9362304" y="7397896"/>
            <a:ext cx="6090563" cy="1380766"/>
            <a:chOff x="0" y="-47625"/>
            <a:chExt cx="1703324" cy="386154"/>
          </a:xfrm>
        </p:grpSpPr>
        <p:sp>
          <p:nvSpPr>
            <p:cNvPr id="747" name="Google Shape;747;p28"/>
            <p:cNvSpPr/>
            <p:nvPr/>
          </p:nvSpPr>
          <p:spPr>
            <a:xfrm>
              <a:off x="0" y="0"/>
              <a:ext cx="1703324" cy="338529"/>
            </a:xfrm>
            <a:custGeom>
              <a:rect b="b" l="l" r="r" t="t"/>
              <a:pathLst>
                <a:path extrusionOk="0" h="338529" w="1703324">
                  <a:moveTo>
                    <a:pt x="64828" y="0"/>
                  </a:moveTo>
                  <a:lnTo>
                    <a:pt x="1638496" y="0"/>
                  </a:lnTo>
                  <a:cubicBezTo>
                    <a:pt x="1674300" y="0"/>
                    <a:pt x="1703324" y="29024"/>
                    <a:pt x="1703324" y="64828"/>
                  </a:cubicBezTo>
                  <a:lnTo>
                    <a:pt x="1703324" y="273701"/>
                  </a:lnTo>
                  <a:cubicBezTo>
                    <a:pt x="1703324" y="309504"/>
                    <a:pt x="1674300" y="338529"/>
                    <a:pt x="1638496" y="338529"/>
                  </a:cubicBezTo>
                  <a:lnTo>
                    <a:pt x="64828" y="338529"/>
                  </a:lnTo>
                  <a:cubicBezTo>
                    <a:pt x="29024" y="338529"/>
                    <a:pt x="0" y="309504"/>
                    <a:pt x="0" y="273701"/>
                  </a:cubicBezTo>
                  <a:lnTo>
                    <a:pt x="0" y="64828"/>
                  </a:lnTo>
                  <a:cubicBezTo>
                    <a:pt x="0" y="29024"/>
                    <a:pt x="29024" y="0"/>
                    <a:pt x="64828" y="0"/>
                  </a:cubicBezTo>
                  <a:close/>
                </a:path>
              </a:pathLst>
            </a:custGeom>
            <a:solidFill>
              <a:srgbClr val="FFFFF4"/>
            </a:solidFill>
            <a:ln cap="rnd" cmpd="sng" w="95250">
              <a:solidFill>
                <a:srgbClr val="0526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28"/>
            <p:cNvSpPr txBox="1"/>
            <p:nvPr/>
          </p:nvSpPr>
          <p:spPr>
            <a:xfrm>
              <a:off x="0" y="-47625"/>
              <a:ext cx="1703324" cy="386154"/>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49" name="Google Shape;749;p28"/>
          <p:cNvSpPr txBox="1"/>
          <p:nvPr/>
        </p:nvSpPr>
        <p:spPr>
          <a:xfrm>
            <a:off x="9813266" y="2072859"/>
            <a:ext cx="5188639" cy="523875"/>
          </a:xfrm>
          <a:prstGeom prst="rect">
            <a:avLst/>
          </a:prstGeom>
          <a:noFill/>
          <a:ln>
            <a:noFill/>
          </a:ln>
        </p:spPr>
        <p:txBody>
          <a:bodyPr anchorCtr="0" anchor="t" bIns="0" lIns="0" spcFirstLastPara="1" rIns="0" wrap="square" tIns="0">
            <a:spAutoFit/>
          </a:bodyPr>
          <a:lstStyle/>
          <a:p>
            <a:pPr indent="0" lvl="0" marL="0" marR="0" rtl="0" algn="ctr">
              <a:lnSpc>
                <a:spcPct val="119977"/>
              </a:lnSpc>
              <a:spcBef>
                <a:spcPts val="0"/>
              </a:spcBef>
              <a:spcAft>
                <a:spcPts val="0"/>
              </a:spcAft>
              <a:buNone/>
            </a:pPr>
            <a:r>
              <a:rPr b="1" i="0" lang="en-US" sz="3499" u="none" cap="none" strike="noStrike">
                <a:solidFill>
                  <a:srgbClr val="000000"/>
                </a:solidFill>
                <a:latin typeface="Lato"/>
                <a:ea typeface="Lato"/>
                <a:cs typeface="Lato"/>
                <a:sym typeface="Lato"/>
              </a:rPr>
              <a:t>ANSWER</a:t>
            </a:r>
            <a:endParaRPr/>
          </a:p>
        </p:txBody>
      </p:sp>
      <p:sp>
        <p:nvSpPr>
          <p:cNvPr id="750" name="Google Shape;750;p28"/>
          <p:cNvSpPr txBox="1"/>
          <p:nvPr/>
        </p:nvSpPr>
        <p:spPr>
          <a:xfrm>
            <a:off x="9131724" y="3600237"/>
            <a:ext cx="6551700" cy="32877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4800" u="none" cap="none" strike="noStrike">
                <a:solidFill>
                  <a:srgbClr val="000000"/>
                </a:solidFill>
                <a:latin typeface="Capriola"/>
                <a:ea typeface="Capriola"/>
                <a:cs typeface="Capriola"/>
                <a:sym typeface="Capriola"/>
              </a:rPr>
              <a:t>GOMBURZA:</a:t>
            </a:r>
            <a:endParaRPr/>
          </a:p>
          <a:p>
            <a:pPr indent="0" lvl="0" marL="0" marR="0" rtl="0" algn="ctr">
              <a:lnSpc>
                <a:spcPct val="115000"/>
              </a:lnSpc>
              <a:spcBef>
                <a:spcPts val="0"/>
              </a:spcBef>
              <a:spcAft>
                <a:spcPts val="0"/>
              </a:spcAft>
              <a:buNone/>
            </a:pPr>
            <a:r>
              <a:rPr b="0" i="0" lang="en-US" sz="4800" u="none" cap="none" strike="noStrike">
                <a:solidFill>
                  <a:srgbClr val="000000"/>
                </a:solidFill>
                <a:latin typeface="Capriola"/>
                <a:ea typeface="Capriola"/>
                <a:cs typeface="Capriola"/>
                <a:sym typeface="Capriola"/>
              </a:rPr>
              <a:t>Mariano Gomez</a:t>
            </a:r>
            <a:endParaRPr/>
          </a:p>
          <a:p>
            <a:pPr indent="0" lvl="0" marL="0" marR="0" rtl="0" algn="ctr">
              <a:lnSpc>
                <a:spcPct val="115000"/>
              </a:lnSpc>
              <a:spcBef>
                <a:spcPts val="0"/>
              </a:spcBef>
              <a:spcAft>
                <a:spcPts val="0"/>
              </a:spcAft>
              <a:buNone/>
            </a:pPr>
            <a:r>
              <a:rPr b="0" i="0" lang="en-US" sz="4800" u="none" cap="none" strike="noStrike">
                <a:solidFill>
                  <a:srgbClr val="000000"/>
                </a:solidFill>
                <a:latin typeface="Capriola"/>
                <a:ea typeface="Capriola"/>
                <a:cs typeface="Capriola"/>
                <a:sym typeface="Capriola"/>
              </a:rPr>
              <a:t>José Burgos</a:t>
            </a:r>
            <a:endParaRPr/>
          </a:p>
          <a:p>
            <a:pPr indent="0" lvl="0" marL="0" marR="0" rtl="0" algn="ctr">
              <a:lnSpc>
                <a:spcPct val="115000"/>
              </a:lnSpc>
              <a:spcBef>
                <a:spcPts val="0"/>
              </a:spcBef>
              <a:spcAft>
                <a:spcPts val="0"/>
              </a:spcAft>
              <a:buNone/>
            </a:pPr>
            <a:r>
              <a:rPr b="0" i="0" lang="en-US" sz="4800" u="none" cap="none" strike="noStrike">
                <a:solidFill>
                  <a:srgbClr val="000000"/>
                </a:solidFill>
                <a:latin typeface="Capriola"/>
                <a:ea typeface="Capriola"/>
                <a:cs typeface="Capriola"/>
                <a:sym typeface="Capriola"/>
              </a:rPr>
              <a:t>Jacinto Zamora</a:t>
            </a:r>
            <a:endParaRPr/>
          </a:p>
        </p:txBody>
      </p:sp>
      <p:sp>
        <p:nvSpPr>
          <p:cNvPr id="751" name="Google Shape;751;p28"/>
          <p:cNvSpPr txBox="1"/>
          <p:nvPr/>
        </p:nvSpPr>
        <p:spPr>
          <a:xfrm>
            <a:off x="9902107" y="7861006"/>
            <a:ext cx="5010900" cy="5541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1" i="0" lang="en-US" sz="3600" u="none" cap="none" strike="noStrike">
                <a:solidFill>
                  <a:srgbClr val="000000"/>
                </a:solidFill>
                <a:latin typeface="Lato"/>
                <a:ea typeface="Lato"/>
                <a:cs typeface="Lato"/>
                <a:sym typeface="Lato"/>
              </a:rPr>
              <a:t>Nanalo ka ng 10 Pts!</a:t>
            </a:r>
            <a:endParaRPr/>
          </a:p>
        </p:txBody>
      </p:sp>
      <p:sp>
        <p:nvSpPr>
          <p:cNvPr id="752" name="Google Shape;752;p28"/>
          <p:cNvSpPr/>
          <p:nvPr/>
        </p:nvSpPr>
        <p:spPr>
          <a:xfrm flipH="1">
            <a:off x="-2760413" y="245426"/>
            <a:ext cx="11892137" cy="9796148"/>
          </a:xfrm>
          <a:custGeom>
            <a:rect b="b" l="l" r="r" t="t"/>
            <a:pathLst>
              <a:path extrusionOk="0" h="9796148" w="11892137">
                <a:moveTo>
                  <a:pt x="11892137" y="0"/>
                </a:moveTo>
                <a:lnTo>
                  <a:pt x="0" y="0"/>
                </a:lnTo>
                <a:lnTo>
                  <a:pt x="0" y="9796148"/>
                </a:lnTo>
                <a:lnTo>
                  <a:pt x="11892137" y="9796148"/>
                </a:lnTo>
                <a:lnTo>
                  <a:pt x="11892137" y="0"/>
                </a:lnTo>
                <a:close/>
              </a:path>
            </a:pathLst>
          </a:custGeom>
          <a:blipFill rotWithShape="1">
            <a:blip r:embed="rId5">
              <a:alphaModFix/>
            </a:blip>
            <a:stretch>
              <a:fillRect b="0" l="0" r="0" t="0"/>
            </a:stretch>
          </a:blipFill>
          <a:ln>
            <a:noFill/>
          </a:ln>
        </p:spPr>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B94"/>
        </a:solidFill>
      </p:bgPr>
    </p:bg>
    <p:spTree>
      <p:nvGrpSpPr>
        <p:cNvPr id="756" name="Shape 756"/>
        <p:cNvGrpSpPr/>
        <p:nvPr/>
      </p:nvGrpSpPr>
      <p:grpSpPr>
        <a:xfrm>
          <a:off x="0" y="0"/>
          <a:ext cx="0" cy="0"/>
          <a:chOff x="0" y="0"/>
          <a:chExt cx="0" cy="0"/>
        </a:xfrm>
      </p:grpSpPr>
      <p:grpSp>
        <p:nvGrpSpPr>
          <p:cNvPr id="757" name="Google Shape;757;p29"/>
          <p:cNvGrpSpPr/>
          <p:nvPr/>
        </p:nvGrpSpPr>
        <p:grpSpPr>
          <a:xfrm>
            <a:off x="-307579" y="0"/>
            <a:ext cx="18903159" cy="1454691"/>
            <a:chOff x="0" y="0"/>
            <a:chExt cx="25204212" cy="1939589"/>
          </a:xfrm>
        </p:grpSpPr>
        <p:sp>
          <p:nvSpPr>
            <p:cNvPr id="758" name="Google Shape;758;p29"/>
            <p:cNvSpPr/>
            <p:nvPr/>
          </p:nvSpPr>
          <p:spPr>
            <a:xfrm>
              <a:off x="0"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759" name="Google Shape;759;p29"/>
            <p:cNvSpPr/>
            <p:nvPr/>
          </p:nvSpPr>
          <p:spPr>
            <a:xfrm>
              <a:off x="1938545"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sp>
          <p:nvSpPr>
            <p:cNvPr id="760" name="Google Shape;760;p29"/>
            <p:cNvSpPr/>
            <p:nvPr/>
          </p:nvSpPr>
          <p:spPr>
            <a:xfrm>
              <a:off x="3877089"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761" name="Google Shape;761;p29"/>
            <p:cNvSpPr/>
            <p:nvPr/>
          </p:nvSpPr>
          <p:spPr>
            <a:xfrm>
              <a:off x="5815634"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sp>
          <p:nvSpPr>
            <p:cNvPr id="762" name="Google Shape;762;p29"/>
            <p:cNvSpPr/>
            <p:nvPr/>
          </p:nvSpPr>
          <p:spPr>
            <a:xfrm>
              <a:off x="7754178"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763" name="Google Shape;763;p29"/>
            <p:cNvSpPr/>
            <p:nvPr/>
          </p:nvSpPr>
          <p:spPr>
            <a:xfrm>
              <a:off x="9692723"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sp>
          <p:nvSpPr>
            <p:cNvPr id="764" name="Google Shape;764;p29"/>
            <p:cNvSpPr/>
            <p:nvPr/>
          </p:nvSpPr>
          <p:spPr>
            <a:xfrm>
              <a:off x="11631267"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765" name="Google Shape;765;p29"/>
            <p:cNvSpPr/>
            <p:nvPr/>
          </p:nvSpPr>
          <p:spPr>
            <a:xfrm>
              <a:off x="13569812"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766" name="Google Shape;766;p29"/>
            <p:cNvSpPr/>
            <p:nvPr/>
          </p:nvSpPr>
          <p:spPr>
            <a:xfrm>
              <a:off x="15508356"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767" name="Google Shape;767;p29"/>
            <p:cNvSpPr/>
            <p:nvPr/>
          </p:nvSpPr>
          <p:spPr>
            <a:xfrm>
              <a:off x="17447945"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768" name="Google Shape;768;p29"/>
            <p:cNvSpPr/>
            <p:nvPr/>
          </p:nvSpPr>
          <p:spPr>
            <a:xfrm>
              <a:off x="19386490"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sp>
          <p:nvSpPr>
            <p:cNvPr id="769" name="Google Shape;769;p29"/>
            <p:cNvSpPr/>
            <p:nvPr/>
          </p:nvSpPr>
          <p:spPr>
            <a:xfrm>
              <a:off x="21326078"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770" name="Google Shape;770;p29"/>
            <p:cNvSpPr/>
            <p:nvPr/>
          </p:nvSpPr>
          <p:spPr>
            <a:xfrm>
              <a:off x="23264623"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grpSp>
      <p:grpSp>
        <p:nvGrpSpPr>
          <p:cNvPr id="771" name="Google Shape;771;p29"/>
          <p:cNvGrpSpPr/>
          <p:nvPr/>
        </p:nvGrpSpPr>
        <p:grpSpPr>
          <a:xfrm>
            <a:off x="-307579" y="8832309"/>
            <a:ext cx="18903159" cy="1454691"/>
            <a:chOff x="0" y="0"/>
            <a:chExt cx="25204212" cy="1939589"/>
          </a:xfrm>
        </p:grpSpPr>
        <p:sp>
          <p:nvSpPr>
            <p:cNvPr id="772" name="Google Shape;772;p29"/>
            <p:cNvSpPr/>
            <p:nvPr/>
          </p:nvSpPr>
          <p:spPr>
            <a:xfrm>
              <a:off x="0"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773" name="Google Shape;773;p29"/>
            <p:cNvSpPr/>
            <p:nvPr/>
          </p:nvSpPr>
          <p:spPr>
            <a:xfrm>
              <a:off x="1938545"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sp>
          <p:nvSpPr>
            <p:cNvPr id="774" name="Google Shape;774;p29"/>
            <p:cNvSpPr/>
            <p:nvPr/>
          </p:nvSpPr>
          <p:spPr>
            <a:xfrm>
              <a:off x="3877089"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775" name="Google Shape;775;p29"/>
            <p:cNvSpPr/>
            <p:nvPr/>
          </p:nvSpPr>
          <p:spPr>
            <a:xfrm>
              <a:off x="5815634"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sp>
          <p:nvSpPr>
            <p:cNvPr id="776" name="Google Shape;776;p29"/>
            <p:cNvSpPr/>
            <p:nvPr/>
          </p:nvSpPr>
          <p:spPr>
            <a:xfrm>
              <a:off x="7754178"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777" name="Google Shape;777;p29"/>
            <p:cNvSpPr/>
            <p:nvPr/>
          </p:nvSpPr>
          <p:spPr>
            <a:xfrm>
              <a:off x="9692723"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sp>
          <p:nvSpPr>
            <p:cNvPr id="778" name="Google Shape;778;p29"/>
            <p:cNvSpPr/>
            <p:nvPr/>
          </p:nvSpPr>
          <p:spPr>
            <a:xfrm>
              <a:off x="11631267"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779" name="Google Shape;779;p29"/>
            <p:cNvSpPr/>
            <p:nvPr/>
          </p:nvSpPr>
          <p:spPr>
            <a:xfrm>
              <a:off x="13569812"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780" name="Google Shape;780;p29"/>
            <p:cNvSpPr/>
            <p:nvPr/>
          </p:nvSpPr>
          <p:spPr>
            <a:xfrm>
              <a:off x="15508356"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781" name="Google Shape;781;p29"/>
            <p:cNvSpPr/>
            <p:nvPr/>
          </p:nvSpPr>
          <p:spPr>
            <a:xfrm>
              <a:off x="17447945"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782" name="Google Shape;782;p29"/>
            <p:cNvSpPr/>
            <p:nvPr/>
          </p:nvSpPr>
          <p:spPr>
            <a:xfrm>
              <a:off x="19386490"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sp>
          <p:nvSpPr>
            <p:cNvPr id="783" name="Google Shape;783;p29"/>
            <p:cNvSpPr/>
            <p:nvPr/>
          </p:nvSpPr>
          <p:spPr>
            <a:xfrm>
              <a:off x="21326078"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784" name="Google Shape;784;p29"/>
            <p:cNvSpPr/>
            <p:nvPr/>
          </p:nvSpPr>
          <p:spPr>
            <a:xfrm>
              <a:off x="23264623"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grpSp>
      <p:sp>
        <p:nvSpPr>
          <p:cNvPr id="785" name="Google Shape;785;p29"/>
          <p:cNvSpPr txBox="1"/>
          <p:nvPr/>
        </p:nvSpPr>
        <p:spPr>
          <a:xfrm>
            <a:off x="6652766" y="5158739"/>
            <a:ext cx="11991661" cy="1077596"/>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US" sz="8000" u="none" cap="none" strike="noStrike">
                <a:solidFill>
                  <a:srgbClr val="DD1818"/>
                </a:solidFill>
                <a:latin typeface="Capriola"/>
                <a:ea typeface="Capriola"/>
                <a:cs typeface="Capriola"/>
                <a:sym typeface="Capriola"/>
              </a:rPr>
              <a:t>CATEGORY HERE</a:t>
            </a:r>
            <a:endParaRPr/>
          </a:p>
        </p:txBody>
      </p:sp>
      <p:sp>
        <p:nvSpPr>
          <p:cNvPr id="786" name="Google Shape;786;p29"/>
          <p:cNvSpPr txBox="1"/>
          <p:nvPr/>
        </p:nvSpPr>
        <p:spPr>
          <a:xfrm>
            <a:off x="8037892" y="6314373"/>
            <a:ext cx="9221408" cy="66294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3600" u="none" cap="none" strike="noStrike">
                <a:solidFill>
                  <a:srgbClr val="000000"/>
                </a:solidFill>
                <a:latin typeface="Lato"/>
                <a:ea typeface="Lato"/>
                <a:cs typeface="Lato"/>
                <a:sym typeface="Lato"/>
              </a:rPr>
              <a:t>Elaborate on what you want to discuss. </a:t>
            </a:r>
            <a:endParaRPr/>
          </a:p>
        </p:txBody>
      </p:sp>
      <p:grpSp>
        <p:nvGrpSpPr>
          <p:cNvPr id="787" name="Google Shape;787;p29"/>
          <p:cNvGrpSpPr/>
          <p:nvPr/>
        </p:nvGrpSpPr>
        <p:grpSpPr>
          <a:xfrm>
            <a:off x="11054922" y="3028280"/>
            <a:ext cx="3187348" cy="1279581"/>
            <a:chOff x="0" y="-7499"/>
            <a:chExt cx="1084822" cy="435509"/>
          </a:xfrm>
        </p:grpSpPr>
        <p:sp>
          <p:nvSpPr>
            <p:cNvPr id="788" name="Google Shape;788;p29"/>
            <p:cNvSpPr/>
            <p:nvPr/>
          </p:nvSpPr>
          <p:spPr>
            <a:xfrm>
              <a:off x="0" y="0"/>
              <a:ext cx="1084822" cy="428010"/>
            </a:xfrm>
            <a:custGeom>
              <a:rect b="b" l="l" r="r" t="t"/>
              <a:pathLst>
                <a:path extrusionOk="0" h="428010" w="1084822">
                  <a:moveTo>
                    <a:pt x="542411" y="0"/>
                  </a:moveTo>
                  <a:cubicBezTo>
                    <a:pt x="242846" y="0"/>
                    <a:pt x="0" y="95813"/>
                    <a:pt x="0" y="214005"/>
                  </a:cubicBezTo>
                  <a:cubicBezTo>
                    <a:pt x="0" y="332197"/>
                    <a:pt x="242846" y="428010"/>
                    <a:pt x="542411" y="428010"/>
                  </a:cubicBezTo>
                  <a:cubicBezTo>
                    <a:pt x="841977" y="428010"/>
                    <a:pt x="1084822" y="332197"/>
                    <a:pt x="1084822" y="214005"/>
                  </a:cubicBezTo>
                  <a:cubicBezTo>
                    <a:pt x="1084822" y="95813"/>
                    <a:pt x="841977" y="0"/>
                    <a:pt x="542411" y="0"/>
                  </a:cubicBezTo>
                  <a:close/>
                </a:path>
              </a:pathLst>
            </a:custGeom>
            <a:solidFill>
              <a:srgbClr val="F4A993"/>
            </a:solidFill>
            <a:ln cap="sq" cmpd="sng" w="95250">
              <a:solidFill>
                <a:srgbClr val="052674"/>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29"/>
            <p:cNvSpPr txBox="1"/>
            <p:nvPr/>
          </p:nvSpPr>
          <p:spPr>
            <a:xfrm>
              <a:off x="101702" y="-7499"/>
              <a:ext cx="881418" cy="39538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790" name="Google Shape;790;p29"/>
          <p:cNvSpPr txBox="1"/>
          <p:nvPr/>
        </p:nvSpPr>
        <p:spPr>
          <a:xfrm>
            <a:off x="9534647" y="3350475"/>
            <a:ext cx="6227898" cy="647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4200" u="none" cap="none" strike="noStrike">
                <a:solidFill>
                  <a:srgbClr val="000000"/>
                </a:solidFill>
                <a:latin typeface="Lato"/>
                <a:ea typeface="Lato"/>
                <a:cs typeface="Lato"/>
                <a:sym typeface="Lato"/>
              </a:rPr>
              <a:t>#4</a:t>
            </a:r>
            <a:endParaRPr/>
          </a:p>
        </p:txBody>
      </p:sp>
      <p:pic>
        <p:nvPicPr>
          <p:cNvPr id="791" name="Google Shape;791;p29"/>
          <p:cNvPicPr preferRelativeResize="0"/>
          <p:nvPr/>
        </p:nvPicPr>
        <p:blipFill>
          <a:blip r:embed="rId4">
            <a:alphaModFix/>
          </a:blip>
          <a:stretch>
            <a:fillRect/>
          </a:stretch>
        </p:blipFill>
        <p:spPr>
          <a:xfrm>
            <a:off x="458450" y="907837"/>
            <a:ext cx="8434451" cy="95793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A993"/>
        </a:solidFill>
      </p:bgPr>
    </p:bg>
    <p:spTree>
      <p:nvGrpSpPr>
        <p:cNvPr id="795" name="Shape 795"/>
        <p:cNvGrpSpPr/>
        <p:nvPr/>
      </p:nvGrpSpPr>
      <p:grpSpPr>
        <a:xfrm>
          <a:off x="0" y="0"/>
          <a:ext cx="0" cy="0"/>
          <a:chOff x="0" y="0"/>
          <a:chExt cx="0" cy="0"/>
        </a:xfrm>
      </p:grpSpPr>
      <p:grpSp>
        <p:nvGrpSpPr>
          <p:cNvPr id="796" name="Google Shape;796;p30"/>
          <p:cNvGrpSpPr/>
          <p:nvPr/>
        </p:nvGrpSpPr>
        <p:grpSpPr>
          <a:xfrm>
            <a:off x="-307579" y="0"/>
            <a:ext cx="18903159" cy="1454691"/>
            <a:chOff x="0" y="0"/>
            <a:chExt cx="25204212" cy="1939589"/>
          </a:xfrm>
        </p:grpSpPr>
        <p:sp>
          <p:nvSpPr>
            <p:cNvPr id="797" name="Google Shape;797;p30"/>
            <p:cNvSpPr/>
            <p:nvPr/>
          </p:nvSpPr>
          <p:spPr>
            <a:xfrm>
              <a:off x="0"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798" name="Google Shape;798;p30"/>
            <p:cNvSpPr/>
            <p:nvPr/>
          </p:nvSpPr>
          <p:spPr>
            <a:xfrm>
              <a:off x="1938545"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sp>
          <p:nvSpPr>
            <p:cNvPr id="799" name="Google Shape;799;p30"/>
            <p:cNvSpPr/>
            <p:nvPr/>
          </p:nvSpPr>
          <p:spPr>
            <a:xfrm>
              <a:off x="3877089"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800" name="Google Shape;800;p30"/>
            <p:cNvSpPr/>
            <p:nvPr/>
          </p:nvSpPr>
          <p:spPr>
            <a:xfrm>
              <a:off x="5815634"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sp>
          <p:nvSpPr>
            <p:cNvPr id="801" name="Google Shape;801;p30"/>
            <p:cNvSpPr/>
            <p:nvPr/>
          </p:nvSpPr>
          <p:spPr>
            <a:xfrm>
              <a:off x="7754178"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802" name="Google Shape;802;p30"/>
            <p:cNvSpPr/>
            <p:nvPr/>
          </p:nvSpPr>
          <p:spPr>
            <a:xfrm>
              <a:off x="9692723"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sp>
          <p:nvSpPr>
            <p:cNvPr id="803" name="Google Shape;803;p30"/>
            <p:cNvSpPr/>
            <p:nvPr/>
          </p:nvSpPr>
          <p:spPr>
            <a:xfrm>
              <a:off x="11631267"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804" name="Google Shape;804;p30"/>
            <p:cNvSpPr/>
            <p:nvPr/>
          </p:nvSpPr>
          <p:spPr>
            <a:xfrm>
              <a:off x="13569812"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805" name="Google Shape;805;p30"/>
            <p:cNvSpPr/>
            <p:nvPr/>
          </p:nvSpPr>
          <p:spPr>
            <a:xfrm>
              <a:off x="15508356"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806" name="Google Shape;806;p30"/>
            <p:cNvSpPr/>
            <p:nvPr/>
          </p:nvSpPr>
          <p:spPr>
            <a:xfrm>
              <a:off x="17447945"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807" name="Google Shape;807;p30"/>
            <p:cNvSpPr/>
            <p:nvPr/>
          </p:nvSpPr>
          <p:spPr>
            <a:xfrm>
              <a:off x="19386490"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sp>
          <p:nvSpPr>
            <p:cNvPr id="808" name="Google Shape;808;p30"/>
            <p:cNvSpPr/>
            <p:nvPr/>
          </p:nvSpPr>
          <p:spPr>
            <a:xfrm>
              <a:off x="21326078"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809" name="Google Shape;809;p30"/>
            <p:cNvSpPr/>
            <p:nvPr/>
          </p:nvSpPr>
          <p:spPr>
            <a:xfrm>
              <a:off x="23264623"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grpSp>
      <p:sp>
        <p:nvSpPr>
          <p:cNvPr id="810" name="Google Shape;810;p30"/>
          <p:cNvSpPr/>
          <p:nvPr/>
        </p:nvSpPr>
        <p:spPr>
          <a:xfrm>
            <a:off x="-307579" y="1895143"/>
            <a:ext cx="4753308" cy="6671309"/>
          </a:xfrm>
          <a:custGeom>
            <a:rect b="b" l="l" r="r" t="t"/>
            <a:pathLst>
              <a:path extrusionOk="0" h="6671309" w="4753308">
                <a:moveTo>
                  <a:pt x="0" y="0"/>
                </a:moveTo>
                <a:lnTo>
                  <a:pt x="4753308" y="0"/>
                </a:lnTo>
                <a:lnTo>
                  <a:pt x="4753308" y="6671310"/>
                </a:lnTo>
                <a:lnTo>
                  <a:pt x="0" y="6671310"/>
                </a:lnTo>
                <a:lnTo>
                  <a:pt x="0" y="0"/>
                </a:lnTo>
                <a:close/>
              </a:path>
            </a:pathLst>
          </a:custGeom>
          <a:blipFill rotWithShape="1">
            <a:blip r:embed="rId4">
              <a:alphaModFix/>
            </a:blip>
            <a:stretch>
              <a:fillRect b="0" l="0" r="0" t="0"/>
            </a:stretch>
          </a:blipFill>
          <a:ln>
            <a:noFill/>
          </a:ln>
        </p:spPr>
      </p:sp>
      <p:grpSp>
        <p:nvGrpSpPr>
          <p:cNvPr id="811" name="Google Shape;811;p30"/>
          <p:cNvGrpSpPr/>
          <p:nvPr/>
        </p:nvGrpSpPr>
        <p:grpSpPr>
          <a:xfrm>
            <a:off x="-307579" y="8832309"/>
            <a:ext cx="18903159" cy="1454691"/>
            <a:chOff x="0" y="0"/>
            <a:chExt cx="25204212" cy="1939589"/>
          </a:xfrm>
        </p:grpSpPr>
        <p:sp>
          <p:nvSpPr>
            <p:cNvPr id="812" name="Google Shape;812;p30"/>
            <p:cNvSpPr/>
            <p:nvPr/>
          </p:nvSpPr>
          <p:spPr>
            <a:xfrm>
              <a:off x="0"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813" name="Google Shape;813;p30"/>
            <p:cNvSpPr/>
            <p:nvPr/>
          </p:nvSpPr>
          <p:spPr>
            <a:xfrm>
              <a:off x="1938545"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sp>
          <p:nvSpPr>
            <p:cNvPr id="814" name="Google Shape;814;p30"/>
            <p:cNvSpPr/>
            <p:nvPr/>
          </p:nvSpPr>
          <p:spPr>
            <a:xfrm>
              <a:off x="3877089"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815" name="Google Shape;815;p30"/>
            <p:cNvSpPr/>
            <p:nvPr/>
          </p:nvSpPr>
          <p:spPr>
            <a:xfrm>
              <a:off x="5815634"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sp>
          <p:nvSpPr>
            <p:cNvPr id="816" name="Google Shape;816;p30"/>
            <p:cNvSpPr/>
            <p:nvPr/>
          </p:nvSpPr>
          <p:spPr>
            <a:xfrm>
              <a:off x="7754178"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817" name="Google Shape;817;p30"/>
            <p:cNvSpPr/>
            <p:nvPr/>
          </p:nvSpPr>
          <p:spPr>
            <a:xfrm>
              <a:off x="9692723"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sp>
          <p:nvSpPr>
            <p:cNvPr id="818" name="Google Shape;818;p30"/>
            <p:cNvSpPr/>
            <p:nvPr/>
          </p:nvSpPr>
          <p:spPr>
            <a:xfrm>
              <a:off x="11631267"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819" name="Google Shape;819;p30"/>
            <p:cNvSpPr/>
            <p:nvPr/>
          </p:nvSpPr>
          <p:spPr>
            <a:xfrm>
              <a:off x="13569812"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820" name="Google Shape;820;p30"/>
            <p:cNvSpPr/>
            <p:nvPr/>
          </p:nvSpPr>
          <p:spPr>
            <a:xfrm>
              <a:off x="15508356"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821" name="Google Shape;821;p30"/>
            <p:cNvSpPr/>
            <p:nvPr/>
          </p:nvSpPr>
          <p:spPr>
            <a:xfrm>
              <a:off x="17447945"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822" name="Google Shape;822;p30"/>
            <p:cNvSpPr/>
            <p:nvPr/>
          </p:nvSpPr>
          <p:spPr>
            <a:xfrm>
              <a:off x="19386490"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sp>
          <p:nvSpPr>
            <p:cNvPr id="823" name="Google Shape;823;p30"/>
            <p:cNvSpPr/>
            <p:nvPr/>
          </p:nvSpPr>
          <p:spPr>
            <a:xfrm>
              <a:off x="21326078"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824" name="Google Shape;824;p30"/>
            <p:cNvSpPr/>
            <p:nvPr/>
          </p:nvSpPr>
          <p:spPr>
            <a:xfrm>
              <a:off x="23264623"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grpSp>
      <p:sp>
        <p:nvSpPr>
          <p:cNvPr id="825" name="Google Shape;825;p30"/>
          <p:cNvSpPr/>
          <p:nvPr/>
        </p:nvSpPr>
        <p:spPr>
          <a:xfrm>
            <a:off x="13399546" y="2734564"/>
            <a:ext cx="5544703" cy="5267468"/>
          </a:xfrm>
          <a:custGeom>
            <a:rect b="b" l="l" r="r" t="t"/>
            <a:pathLst>
              <a:path extrusionOk="0" h="5267468" w="5544703">
                <a:moveTo>
                  <a:pt x="0" y="0"/>
                </a:moveTo>
                <a:lnTo>
                  <a:pt x="5544704" y="0"/>
                </a:lnTo>
                <a:lnTo>
                  <a:pt x="5544704" y="5267468"/>
                </a:lnTo>
                <a:lnTo>
                  <a:pt x="0" y="5267468"/>
                </a:lnTo>
                <a:lnTo>
                  <a:pt x="0" y="0"/>
                </a:lnTo>
                <a:close/>
              </a:path>
            </a:pathLst>
          </a:custGeom>
          <a:blipFill rotWithShape="1">
            <a:blip r:embed="rId5">
              <a:alphaModFix/>
            </a:blip>
            <a:stretch>
              <a:fillRect b="0" l="0" r="0" t="0"/>
            </a:stretch>
          </a:blipFill>
          <a:ln>
            <a:noFill/>
          </a:ln>
        </p:spPr>
      </p:sp>
      <p:sp>
        <p:nvSpPr>
          <p:cNvPr id="826" name="Google Shape;826;p30"/>
          <p:cNvSpPr/>
          <p:nvPr/>
        </p:nvSpPr>
        <p:spPr>
          <a:xfrm>
            <a:off x="3770532" y="2016487"/>
            <a:ext cx="10746935" cy="6428621"/>
          </a:xfrm>
          <a:custGeom>
            <a:rect b="b" l="l" r="r" t="t"/>
            <a:pathLst>
              <a:path extrusionOk="0" h="6428621" w="10746935">
                <a:moveTo>
                  <a:pt x="0" y="0"/>
                </a:moveTo>
                <a:lnTo>
                  <a:pt x="10746936" y="0"/>
                </a:lnTo>
                <a:lnTo>
                  <a:pt x="10746936" y="6428622"/>
                </a:lnTo>
                <a:lnTo>
                  <a:pt x="0" y="6428622"/>
                </a:lnTo>
                <a:lnTo>
                  <a:pt x="0" y="0"/>
                </a:lnTo>
                <a:close/>
              </a:path>
            </a:pathLst>
          </a:custGeom>
          <a:blipFill rotWithShape="1">
            <a:blip r:embed="rId6">
              <a:alphaModFix/>
            </a:blip>
            <a:stretch>
              <a:fillRect b="0" l="0" r="0" t="0"/>
            </a:stretch>
          </a:blipFill>
          <a:ln>
            <a:noFill/>
          </a:ln>
        </p:spPr>
      </p:sp>
      <p:grpSp>
        <p:nvGrpSpPr>
          <p:cNvPr id="827" name="Google Shape;827;p30"/>
          <p:cNvGrpSpPr/>
          <p:nvPr/>
        </p:nvGrpSpPr>
        <p:grpSpPr>
          <a:xfrm>
            <a:off x="7053181" y="1513238"/>
            <a:ext cx="4181639" cy="1678745"/>
            <a:chOff x="0" y="-7499"/>
            <a:chExt cx="1084822" cy="435509"/>
          </a:xfrm>
        </p:grpSpPr>
        <p:sp>
          <p:nvSpPr>
            <p:cNvPr id="828" name="Google Shape;828;p30"/>
            <p:cNvSpPr/>
            <p:nvPr/>
          </p:nvSpPr>
          <p:spPr>
            <a:xfrm>
              <a:off x="0" y="0"/>
              <a:ext cx="1084822" cy="428010"/>
            </a:xfrm>
            <a:custGeom>
              <a:rect b="b" l="l" r="r" t="t"/>
              <a:pathLst>
                <a:path extrusionOk="0" h="428010" w="1084822">
                  <a:moveTo>
                    <a:pt x="542411" y="0"/>
                  </a:moveTo>
                  <a:cubicBezTo>
                    <a:pt x="242846" y="0"/>
                    <a:pt x="0" y="95813"/>
                    <a:pt x="0" y="214005"/>
                  </a:cubicBezTo>
                  <a:cubicBezTo>
                    <a:pt x="0" y="332197"/>
                    <a:pt x="242846" y="428010"/>
                    <a:pt x="542411" y="428010"/>
                  </a:cubicBezTo>
                  <a:cubicBezTo>
                    <a:pt x="841977" y="428010"/>
                    <a:pt x="1084822" y="332197"/>
                    <a:pt x="1084822" y="214005"/>
                  </a:cubicBezTo>
                  <a:cubicBezTo>
                    <a:pt x="1084822" y="95813"/>
                    <a:pt x="841977" y="0"/>
                    <a:pt x="542411" y="0"/>
                  </a:cubicBezTo>
                  <a:close/>
                </a:path>
              </a:pathLst>
            </a:custGeom>
            <a:solidFill>
              <a:srgbClr val="F4A993"/>
            </a:solidFill>
            <a:ln cap="sq" cmpd="sng" w="95250">
              <a:solidFill>
                <a:srgbClr val="052674"/>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30"/>
            <p:cNvSpPr txBox="1"/>
            <p:nvPr/>
          </p:nvSpPr>
          <p:spPr>
            <a:xfrm>
              <a:off x="101702" y="-7499"/>
              <a:ext cx="881418" cy="39538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30" name="Google Shape;830;p30"/>
          <p:cNvGrpSpPr/>
          <p:nvPr/>
        </p:nvGrpSpPr>
        <p:grpSpPr>
          <a:xfrm>
            <a:off x="1017941" y="9058374"/>
            <a:ext cx="2752591" cy="1128446"/>
            <a:chOff x="0" y="-47625"/>
            <a:chExt cx="769807" cy="315588"/>
          </a:xfrm>
        </p:grpSpPr>
        <p:sp>
          <p:nvSpPr>
            <p:cNvPr id="831" name="Google Shape;831;p30"/>
            <p:cNvSpPr/>
            <p:nvPr/>
          </p:nvSpPr>
          <p:spPr>
            <a:xfrm>
              <a:off x="0" y="0"/>
              <a:ext cx="769807" cy="267963"/>
            </a:xfrm>
            <a:custGeom>
              <a:rect b="b" l="l" r="r" t="t"/>
              <a:pathLst>
                <a:path extrusionOk="0" h="267963" w="769807">
                  <a:moveTo>
                    <a:pt x="133982" y="0"/>
                  </a:moveTo>
                  <a:lnTo>
                    <a:pt x="635825" y="0"/>
                  </a:lnTo>
                  <a:cubicBezTo>
                    <a:pt x="671359" y="0"/>
                    <a:pt x="705438" y="14116"/>
                    <a:pt x="730564" y="39242"/>
                  </a:cubicBezTo>
                  <a:cubicBezTo>
                    <a:pt x="755691" y="64369"/>
                    <a:pt x="769807" y="98448"/>
                    <a:pt x="769807" y="133982"/>
                  </a:cubicBezTo>
                  <a:lnTo>
                    <a:pt x="769807" y="133982"/>
                  </a:lnTo>
                  <a:cubicBezTo>
                    <a:pt x="769807" y="207978"/>
                    <a:pt x="709821" y="267963"/>
                    <a:pt x="635825" y="267963"/>
                  </a:cubicBezTo>
                  <a:lnTo>
                    <a:pt x="133982" y="267963"/>
                  </a:lnTo>
                  <a:cubicBezTo>
                    <a:pt x="98448" y="267963"/>
                    <a:pt x="64369" y="253847"/>
                    <a:pt x="39242" y="228721"/>
                  </a:cubicBezTo>
                  <a:cubicBezTo>
                    <a:pt x="14116" y="203595"/>
                    <a:pt x="0" y="169516"/>
                    <a:pt x="0" y="133982"/>
                  </a:cubicBezTo>
                  <a:lnTo>
                    <a:pt x="0" y="133982"/>
                  </a:lnTo>
                  <a:cubicBezTo>
                    <a:pt x="0" y="98448"/>
                    <a:pt x="14116" y="64369"/>
                    <a:pt x="39242" y="39242"/>
                  </a:cubicBezTo>
                  <a:cubicBezTo>
                    <a:pt x="64369" y="14116"/>
                    <a:pt x="98448" y="0"/>
                    <a:pt x="133982" y="0"/>
                  </a:cubicBezTo>
                  <a:close/>
                </a:path>
              </a:pathLst>
            </a:custGeom>
            <a:solidFill>
              <a:srgbClr val="FFFDFC"/>
            </a:solidFill>
            <a:ln cap="rnd" cmpd="sng" w="95250">
              <a:solidFill>
                <a:srgbClr val="0526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30"/>
            <p:cNvSpPr txBox="1"/>
            <p:nvPr/>
          </p:nvSpPr>
          <p:spPr>
            <a:xfrm>
              <a:off x="0" y="-47625"/>
              <a:ext cx="769807" cy="31558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33" name="Google Shape;833;p30"/>
          <p:cNvGrpSpPr/>
          <p:nvPr/>
        </p:nvGrpSpPr>
        <p:grpSpPr>
          <a:xfrm>
            <a:off x="14795602" y="9058374"/>
            <a:ext cx="2752591" cy="1128446"/>
            <a:chOff x="0" y="-47625"/>
            <a:chExt cx="769807" cy="315588"/>
          </a:xfrm>
        </p:grpSpPr>
        <p:sp>
          <p:nvSpPr>
            <p:cNvPr id="834" name="Google Shape;834;p30"/>
            <p:cNvSpPr/>
            <p:nvPr/>
          </p:nvSpPr>
          <p:spPr>
            <a:xfrm>
              <a:off x="0" y="0"/>
              <a:ext cx="769807" cy="267963"/>
            </a:xfrm>
            <a:custGeom>
              <a:rect b="b" l="l" r="r" t="t"/>
              <a:pathLst>
                <a:path extrusionOk="0" h="267963" w="769807">
                  <a:moveTo>
                    <a:pt x="133982" y="0"/>
                  </a:moveTo>
                  <a:lnTo>
                    <a:pt x="635825" y="0"/>
                  </a:lnTo>
                  <a:cubicBezTo>
                    <a:pt x="671359" y="0"/>
                    <a:pt x="705438" y="14116"/>
                    <a:pt x="730564" y="39242"/>
                  </a:cubicBezTo>
                  <a:cubicBezTo>
                    <a:pt x="755691" y="64369"/>
                    <a:pt x="769807" y="98448"/>
                    <a:pt x="769807" y="133982"/>
                  </a:cubicBezTo>
                  <a:lnTo>
                    <a:pt x="769807" y="133982"/>
                  </a:lnTo>
                  <a:cubicBezTo>
                    <a:pt x="769807" y="207978"/>
                    <a:pt x="709821" y="267963"/>
                    <a:pt x="635825" y="267963"/>
                  </a:cubicBezTo>
                  <a:lnTo>
                    <a:pt x="133982" y="267963"/>
                  </a:lnTo>
                  <a:cubicBezTo>
                    <a:pt x="98448" y="267963"/>
                    <a:pt x="64369" y="253847"/>
                    <a:pt x="39242" y="228721"/>
                  </a:cubicBezTo>
                  <a:cubicBezTo>
                    <a:pt x="14116" y="203595"/>
                    <a:pt x="0" y="169516"/>
                    <a:pt x="0" y="133982"/>
                  </a:cubicBezTo>
                  <a:lnTo>
                    <a:pt x="0" y="133982"/>
                  </a:lnTo>
                  <a:cubicBezTo>
                    <a:pt x="0" y="98448"/>
                    <a:pt x="14116" y="64369"/>
                    <a:pt x="39242" y="39242"/>
                  </a:cubicBezTo>
                  <a:cubicBezTo>
                    <a:pt x="64369" y="14116"/>
                    <a:pt x="98448" y="0"/>
                    <a:pt x="133982" y="0"/>
                  </a:cubicBezTo>
                  <a:close/>
                </a:path>
              </a:pathLst>
            </a:custGeom>
            <a:solidFill>
              <a:srgbClr val="FFCA92"/>
            </a:solidFill>
            <a:ln cap="rnd" cmpd="sng" w="95250">
              <a:solidFill>
                <a:srgbClr val="0526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30"/>
            <p:cNvSpPr txBox="1"/>
            <p:nvPr/>
          </p:nvSpPr>
          <p:spPr>
            <a:xfrm>
              <a:off x="0" y="-47625"/>
              <a:ext cx="769807" cy="31558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36" name="Google Shape;836;p30"/>
          <p:cNvGrpSpPr/>
          <p:nvPr/>
        </p:nvGrpSpPr>
        <p:grpSpPr>
          <a:xfrm>
            <a:off x="7483845" y="7428623"/>
            <a:ext cx="3320310" cy="1380766"/>
            <a:chOff x="0" y="-47625"/>
            <a:chExt cx="928578" cy="386154"/>
          </a:xfrm>
        </p:grpSpPr>
        <p:sp>
          <p:nvSpPr>
            <p:cNvPr id="837" name="Google Shape;837;p30"/>
            <p:cNvSpPr/>
            <p:nvPr/>
          </p:nvSpPr>
          <p:spPr>
            <a:xfrm>
              <a:off x="0" y="0"/>
              <a:ext cx="928578" cy="338529"/>
            </a:xfrm>
            <a:custGeom>
              <a:rect b="b" l="l" r="r" t="t"/>
              <a:pathLst>
                <a:path extrusionOk="0" h="338529" w="928578">
                  <a:moveTo>
                    <a:pt x="118916" y="0"/>
                  </a:moveTo>
                  <a:lnTo>
                    <a:pt x="809662" y="0"/>
                  </a:lnTo>
                  <a:cubicBezTo>
                    <a:pt x="841201" y="0"/>
                    <a:pt x="871448" y="12529"/>
                    <a:pt x="893749" y="34830"/>
                  </a:cubicBezTo>
                  <a:cubicBezTo>
                    <a:pt x="916050" y="57131"/>
                    <a:pt x="928578" y="87377"/>
                    <a:pt x="928578" y="118916"/>
                  </a:cubicBezTo>
                  <a:lnTo>
                    <a:pt x="928578" y="219613"/>
                  </a:lnTo>
                  <a:cubicBezTo>
                    <a:pt x="928578" y="251151"/>
                    <a:pt x="916050" y="281398"/>
                    <a:pt x="893749" y="303699"/>
                  </a:cubicBezTo>
                  <a:cubicBezTo>
                    <a:pt x="871448" y="326000"/>
                    <a:pt x="841201" y="338529"/>
                    <a:pt x="809662" y="338529"/>
                  </a:cubicBezTo>
                  <a:lnTo>
                    <a:pt x="118916" y="338529"/>
                  </a:lnTo>
                  <a:cubicBezTo>
                    <a:pt x="87377" y="338529"/>
                    <a:pt x="57131" y="326000"/>
                    <a:pt x="34830" y="303699"/>
                  </a:cubicBezTo>
                  <a:cubicBezTo>
                    <a:pt x="12529" y="281398"/>
                    <a:pt x="0" y="251151"/>
                    <a:pt x="0" y="219613"/>
                  </a:cubicBezTo>
                  <a:lnTo>
                    <a:pt x="0" y="118916"/>
                  </a:lnTo>
                  <a:cubicBezTo>
                    <a:pt x="0" y="87377"/>
                    <a:pt x="12529" y="57131"/>
                    <a:pt x="34830" y="34830"/>
                  </a:cubicBezTo>
                  <a:cubicBezTo>
                    <a:pt x="57131" y="12529"/>
                    <a:pt x="87377" y="0"/>
                    <a:pt x="118916" y="0"/>
                  </a:cubicBezTo>
                  <a:close/>
                </a:path>
              </a:pathLst>
            </a:custGeom>
            <a:solidFill>
              <a:srgbClr val="FFFFF4"/>
            </a:solidFill>
            <a:ln cap="rnd" cmpd="sng" w="95250">
              <a:solidFill>
                <a:srgbClr val="0526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30"/>
            <p:cNvSpPr txBox="1"/>
            <p:nvPr/>
          </p:nvSpPr>
          <p:spPr>
            <a:xfrm>
              <a:off x="0" y="-47625"/>
              <a:ext cx="928578" cy="386154"/>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39" name="Google Shape;839;p30"/>
          <p:cNvSpPr txBox="1"/>
          <p:nvPr/>
        </p:nvSpPr>
        <p:spPr>
          <a:xfrm>
            <a:off x="6549680" y="2105126"/>
            <a:ext cx="5188639" cy="523875"/>
          </a:xfrm>
          <a:prstGeom prst="rect">
            <a:avLst/>
          </a:prstGeom>
          <a:noFill/>
          <a:ln>
            <a:noFill/>
          </a:ln>
        </p:spPr>
        <p:txBody>
          <a:bodyPr anchorCtr="0" anchor="t" bIns="0" lIns="0" spcFirstLastPara="1" rIns="0" wrap="square" tIns="0">
            <a:spAutoFit/>
          </a:bodyPr>
          <a:lstStyle/>
          <a:p>
            <a:pPr indent="0" lvl="0" marL="0" marR="0" rtl="0" algn="ctr">
              <a:lnSpc>
                <a:spcPct val="119977"/>
              </a:lnSpc>
              <a:spcBef>
                <a:spcPts val="0"/>
              </a:spcBef>
              <a:spcAft>
                <a:spcPts val="0"/>
              </a:spcAft>
              <a:buNone/>
            </a:pPr>
            <a:r>
              <a:rPr b="1" i="0" lang="en-US" sz="3499" u="none" cap="none" strike="noStrike">
                <a:solidFill>
                  <a:srgbClr val="000000"/>
                </a:solidFill>
                <a:latin typeface="Lato"/>
                <a:ea typeface="Lato"/>
                <a:cs typeface="Lato"/>
                <a:sym typeface="Lato"/>
              </a:rPr>
              <a:t>CATEGORY #2</a:t>
            </a:r>
            <a:endParaRPr/>
          </a:p>
        </p:txBody>
      </p:sp>
      <p:sp>
        <p:nvSpPr>
          <p:cNvPr id="840" name="Google Shape;840;p30"/>
          <p:cNvSpPr txBox="1"/>
          <p:nvPr/>
        </p:nvSpPr>
        <p:spPr>
          <a:xfrm>
            <a:off x="5120170" y="4423078"/>
            <a:ext cx="8047800" cy="15885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4800" u="none" cap="none" strike="noStrike">
                <a:solidFill>
                  <a:srgbClr val="000000"/>
                </a:solidFill>
                <a:latin typeface="Capriola"/>
                <a:ea typeface="Capriola"/>
                <a:cs typeface="Capriola"/>
                <a:sym typeface="Capriola"/>
              </a:rPr>
              <a:t>Anu-ano ang branches ng Philippine government?</a:t>
            </a:r>
            <a:endParaRPr/>
          </a:p>
        </p:txBody>
      </p:sp>
      <p:sp>
        <p:nvSpPr>
          <p:cNvPr id="841" name="Google Shape;841;p30"/>
          <p:cNvSpPr txBox="1"/>
          <p:nvPr/>
        </p:nvSpPr>
        <p:spPr>
          <a:xfrm>
            <a:off x="1406705" y="9545041"/>
            <a:ext cx="1975200" cy="3480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1" i="0" lang="en-US" sz="2260" u="none" cap="none" strike="noStrike">
                <a:solidFill>
                  <a:srgbClr val="000000"/>
                </a:solidFill>
                <a:latin typeface="Lato"/>
                <a:ea typeface="Lato"/>
                <a:cs typeface="Lato"/>
                <a:sym typeface="Lato"/>
              </a:rPr>
              <a:t>Back to Panel</a:t>
            </a:r>
            <a:endParaRPr/>
          </a:p>
        </p:txBody>
      </p:sp>
      <p:sp>
        <p:nvSpPr>
          <p:cNvPr id="842" name="Google Shape;842;p30"/>
          <p:cNvSpPr txBox="1"/>
          <p:nvPr/>
        </p:nvSpPr>
        <p:spPr>
          <a:xfrm>
            <a:off x="15184366" y="9545041"/>
            <a:ext cx="1975200" cy="3480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1" i="0" lang="en-US" sz="2260" u="none" cap="none" strike="noStrike">
                <a:solidFill>
                  <a:srgbClr val="000000"/>
                </a:solidFill>
                <a:latin typeface="Lato"/>
                <a:ea typeface="Lato"/>
                <a:cs typeface="Lato"/>
                <a:sym typeface="Lato"/>
              </a:rPr>
              <a:t>Scoreboard</a:t>
            </a:r>
            <a:endParaRPr/>
          </a:p>
        </p:txBody>
      </p:sp>
      <p:sp>
        <p:nvSpPr>
          <p:cNvPr id="843" name="Google Shape;843;p30"/>
          <p:cNvSpPr txBox="1"/>
          <p:nvPr/>
        </p:nvSpPr>
        <p:spPr>
          <a:xfrm>
            <a:off x="8156468" y="7934569"/>
            <a:ext cx="1975200" cy="5541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1" i="0" lang="en-US" sz="3600" u="none" cap="none" strike="noStrike">
                <a:solidFill>
                  <a:srgbClr val="000000"/>
                </a:solidFill>
                <a:latin typeface="Lato"/>
                <a:ea typeface="Lato"/>
                <a:cs typeface="Lato"/>
                <a:sym typeface="Lato"/>
              </a:rPr>
              <a:t>10 Pts.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4A993"/>
        </a:solidFill>
      </p:bgPr>
    </p:bg>
    <p:spTree>
      <p:nvGrpSpPr>
        <p:cNvPr id="847" name="Shape 847"/>
        <p:cNvGrpSpPr/>
        <p:nvPr/>
      </p:nvGrpSpPr>
      <p:grpSpPr>
        <a:xfrm>
          <a:off x="0" y="0"/>
          <a:ext cx="0" cy="0"/>
          <a:chOff x="0" y="0"/>
          <a:chExt cx="0" cy="0"/>
        </a:xfrm>
      </p:grpSpPr>
      <p:grpSp>
        <p:nvGrpSpPr>
          <p:cNvPr id="848" name="Google Shape;848;p31"/>
          <p:cNvGrpSpPr/>
          <p:nvPr/>
        </p:nvGrpSpPr>
        <p:grpSpPr>
          <a:xfrm>
            <a:off x="0" y="-672917"/>
            <a:ext cx="1454691" cy="11632833"/>
            <a:chOff x="0" y="0"/>
            <a:chExt cx="1939589" cy="15510445"/>
          </a:xfrm>
        </p:grpSpPr>
        <p:sp>
          <p:nvSpPr>
            <p:cNvPr id="849" name="Google Shape;849;p31"/>
            <p:cNvSpPr/>
            <p:nvPr/>
          </p:nvSpPr>
          <p:spPr>
            <a:xfrm rot="-5400000">
              <a:off x="0" y="13570856"/>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850" name="Google Shape;850;p31"/>
            <p:cNvSpPr/>
            <p:nvPr/>
          </p:nvSpPr>
          <p:spPr>
            <a:xfrm rot="-5400000">
              <a:off x="0" y="11632311"/>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851" name="Google Shape;851;p31"/>
            <p:cNvSpPr/>
            <p:nvPr/>
          </p:nvSpPr>
          <p:spPr>
            <a:xfrm rot="-5400000">
              <a:off x="0" y="9693767"/>
              <a:ext cx="1939589" cy="1939589"/>
            </a:xfrm>
            <a:custGeom>
              <a:rect b="b" l="l" r="r" t="t"/>
              <a:pathLst>
                <a:path extrusionOk="0" h="1939589" w="1939589">
                  <a:moveTo>
                    <a:pt x="0" y="0"/>
                  </a:moveTo>
                  <a:lnTo>
                    <a:pt x="1939589" y="0"/>
                  </a:lnTo>
                  <a:lnTo>
                    <a:pt x="1939589" y="1939588"/>
                  </a:lnTo>
                  <a:lnTo>
                    <a:pt x="0" y="1939588"/>
                  </a:lnTo>
                  <a:lnTo>
                    <a:pt x="0" y="0"/>
                  </a:lnTo>
                  <a:close/>
                </a:path>
              </a:pathLst>
            </a:custGeom>
            <a:blipFill rotWithShape="1">
              <a:blip r:embed="rId3">
                <a:alphaModFix/>
              </a:blip>
              <a:stretch>
                <a:fillRect b="0" l="0" r="0" t="0"/>
              </a:stretch>
            </a:blipFill>
            <a:ln>
              <a:noFill/>
            </a:ln>
          </p:spPr>
        </p:sp>
        <p:sp>
          <p:nvSpPr>
            <p:cNvPr id="852" name="Google Shape;852;p31"/>
            <p:cNvSpPr/>
            <p:nvPr/>
          </p:nvSpPr>
          <p:spPr>
            <a:xfrm rot="-5400000">
              <a:off x="0" y="7755222"/>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853" name="Google Shape;853;p31"/>
            <p:cNvSpPr/>
            <p:nvPr/>
          </p:nvSpPr>
          <p:spPr>
            <a:xfrm rot="-5400000">
              <a:off x="0" y="5816678"/>
              <a:ext cx="1939589" cy="1939589"/>
            </a:xfrm>
            <a:custGeom>
              <a:rect b="b" l="l" r="r" t="t"/>
              <a:pathLst>
                <a:path extrusionOk="0" h="1939589" w="1939589">
                  <a:moveTo>
                    <a:pt x="0" y="0"/>
                  </a:moveTo>
                  <a:lnTo>
                    <a:pt x="1939589" y="0"/>
                  </a:lnTo>
                  <a:lnTo>
                    <a:pt x="1939589" y="1939588"/>
                  </a:lnTo>
                  <a:lnTo>
                    <a:pt x="0" y="1939588"/>
                  </a:lnTo>
                  <a:lnTo>
                    <a:pt x="0" y="0"/>
                  </a:lnTo>
                  <a:close/>
                </a:path>
              </a:pathLst>
            </a:custGeom>
            <a:blipFill rotWithShape="1">
              <a:blip r:embed="rId3">
                <a:alphaModFix/>
              </a:blip>
              <a:stretch>
                <a:fillRect b="0" l="0" r="0" t="0"/>
              </a:stretch>
            </a:blipFill>
            <a:ln>
              <a:noFill/>
            </a:ln>
          </p:spPr>
        </p:sp>
        <p:sp>
          <p:nvSpPr>
            <p:cNvPr id="854" name="Google Shape;854;p31"/>
            <p:cNvSpPr/>
            <p:nvPr/>
          </p:nvSpPr>
          <p:spPr>
            <a:xfrm rot="-5400000">
              <a:off x="0" y="3878133"/>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855" name="Google Shape;855;p31"/>
            <p:cNvSpPr/>
            <p:nvPr/>
          </p:nvSpPr>
          <p:spPr>
            <a:xfrm rot="-5400000">
              <a:off x="0" y="1939589"/>
              <a:ext cx="1939589" cy="1939589"/>
            </a:xfrm>
            <a:custGeom>
              <a:rect b="b" l="l" r="r" t="t"/>
              <a:pathLst>
                <a:path extrusionOk="0" h="1939589" w="1939589">
                  <a:moveTo>
                    <a:pt x="0" y="0"/>
                  </a:moveTo>
                  <a:lnTo>
                    <a:pt x="1939589" y="0"/>
                  </a:lnTo>
                  <a:lnTo>
                    <a:pt x="1939589" y="1939588"/>
                  </a:lnTo>
                  <a:lnTo>
                    <a:pt x="0" y="1939588"/>
                  </a:lnTo>
                  <a:lnTo>
                    <a:pt x="0" y="0"/>
                  </a:lnTo>
                  <a:close/>
                </a:path>
              </a:pathLst>
            </a:custGeom>
            <a:blipFill rotWithShape="1">
              <a:blip r:embed="rId3">
                <a:alphaModFix/>
              </a:blip>
              <a:stretch>
                <a:fillRect b="0" l="0" r="0" t="0"/>
              </a:stretch>
            </a:blipFill>
            <a:ln>
              <a:noFill/>
            </a:ln>
          </p:spPr>
        </p:sp>
        <p:sp>
          <p:nvSpPr>
            <p:cNvPr id="856" name="Google Shape;856;p31"/>
            <p:cNvSpPr/>
            <p:nvPr/>
          </p:nvSpPr>
          <p:spPr>
            <a:xfrm rot="-5400000">
              <a:off x="0"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grpSp>
      <p:sp>
        <p:nvSpPr>
          <p:cNvPr id="857" name="Google Shape;857;p31"/>
          <p:cNvSpPr/>
          <p:nvPr/>
        </p:nvSpPr>
        <p:spPr>
          <a:xfrm>
            <a:off x="7034118" y="1984221"/>
            <a:ext cx="10746935" cy="6428621"/>
          </a:xfrm>
          <a:custGeom>
            <a:rect b="b" l="l" r="r" t="t"/>
            <a:pathLst>
              <a:path extrusionOk="0" h="6428621" w="10746935">
                <a:moveTo>
                  <a:pt x="0" y="0"/>
                </a:moveTo>
                <a:lnTo>
                  <a:pt x="10746936" y="0"/>
                </a:lnTo>
                <a:lnTo>
                  <a:pt x="10746936" y="6428621"/>
                </a:lnTo>
                <a:lnTo>
                  <a:pt x="0" y="6428621"/>
                </a:lnTo>
                <a:lnTo>
                  <a:pt x="0" y="0"/>
                </a:lnTo>
                <a:close/>
              </a:path>
            </a:pathLst>
          </a:custGeom>
          <a:blipFill rotWithShape="1">
            <a:blip r:embed="rId4">
              <a:alphaModFix/>
            </a:blip>
            <a:stretch>
              <a:fillRect b="0" l="0" r="0" t="0"/>
            </a:stretch>
          </a:blipFill>
          <a:ln>
            <a:noFill/>
          </a:ln>
        </p:spPr>
      </p:sp>
      <p:grpSp>
        <p:nvGrpSpPr>
          <p:cNvPr id="858" name="Google Shape;858;p31"/>
          <p:cNvGrpSpPr/>
          <p:nvPr/>
        </p:nvGrpSpPr>
        <p:grpSpPr>
          <a:xfrm>
            <a:off x="10316767" y="1480971"/>
            <a:ext cx="4181639" cy="1678745"/>
            <a:chOff x="0" y="-7499"/>
            <a:chExt cx="1084822" cy="435509"/>
          </a:xfrm>
        </p:grpSpPr>
        <p:sp>
          <p:nvSpPr>
            <p:cNvPr id="859" name="Google Shape;859;p31"/>
            <p:cNvSpPr/>
            <p:nvPr/>
          </p:nvSpPr>
          <p:spPr>
            <a:xfrm>
              <a:off x="0" y="0"/>
              <a:ext cx="1084822" cy="428010"/>
            </a:xfrm>
            <a:custGeom>
              <a:rect b="b" l="l" r="r" t="t"/>
              <a:pathLst>
                <a:path extrusionOk="0" h="428010" w="1084822">
                  <a:moveTo>
                    <a:pt x="542411" y="0"/>
                  </a:moveTo>
                  <a:cubicBezTo>
                    <a:pt x="242846" y="0"/>
                    <a:pt x="0" y="95813"/>
                    <a:pt x="0" y="214005"/>
                  </a:cubicBezTo>
                  <a:cubicBezTo>
                    <a:pt x="0" y="332197"/>
                    <a:pt x="242846" y="428010"/>
                    <a:pt x="542411" y="428010"/>
                  </a:cubicBezTo>
                  <a:cubicBezTo>
                    <a:pt x="841977" y="428010"/>
                    <a:pt x="1084822" y="332197"/>
                    <a:pt x="1084822" y="214005"/>
                  </a:cubicBezTo>
                  <a:cubicBezTo>
                    <a:pt x="1084822" y="95813"/>
                    <a:pt x="841977" y="0"/>
                    <a:pt x="542411" y="0"/>
                  </a:cubicBezTo>
                  <a:close/>
                </a:path>
              </a:pathLst>
            </a:custGeom>
            <a:solidFill>
              <a:srgbClr val="F4A993"/>
            </a:solidFill>
            <a:ln cap="sq" cmpd="sng" w="95250">
              <a:solidFill>
                <a:srgbClr val="052674"/>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31"/>
            <p:cNvSpPr txBox="1"/>
            <p:nvPr/>
          </p:nvSpPr>
          <p:spPr>
            <a:xfrm>
              <a:off x="101702" y="-7499"/>
              <a:ext cx="881418" cy="39538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861" name="Google Shape;861;p31"/>
          <p:cNvGrpSpPr/>
          <p:nvPr/>
        </p:nvGrpSpPr>
        <p:grpSpPr>
          <a:xfrm>
            <a:off x="9362304" y="7397896"/>
            <a:ext cx="6090563" cy="1380766"/>
            <a:chOff x="0" y="-47625"/>
            <a:chExt cx="1703324" cy="386154"/>
          </a:xfrm>
        </p:grpSpPr>
        <p:sp>
          <p:nvSpPr>
            <p:cNvPr id="862" name="Google Shape;862;p31"/>
            <p:cNvSpPr/>
            <p:nvPr/>
          </p:nvSpPr>
          <p:spPr>
            <a:xfrm>
              <a:off x="0" y="0"/>
              <a:ext cx="1703324" cy="338529"/>
            </a:xfrm>
            <a:custGeom>
              <a:rect b="b" l="l" r="r" t="t"/>
              <a:pathLst>
                <a:path extrusionOk="0" h="338529" w="1703324">
                  <a:moveTo>
                    <a:pt x="64828" y="0"/>
                  </a:moveTo>
                  <a:lnTo>
                    <a:pt x="1638496" y="0"/>
                  </a:lnTo>
                  <a:cubicBezTo>
                    <a:pt x="1674300" y="0"/>
                    <a:pt x="1703324" y="29024"/>
                    <a:pt x="1703324" y="64828"/>
                  </a:cubicBezTo>
                  <a:lnTo>
                    <a:pt x="1703324" y="273701"/>
                  </a:lnTo>
                  <a:cubicBezTo>
                    <a:pt x="1703324" y="309504"/>
                    <a:pt x="1674300" y="338529"/>
                    <a:pt x="1638496" y="338529"/>
                  </a:cubicBezTo>
                  <a:lnTo>
                    <a:pt x="64828" y="338529"/>
                  </a:lnTo>
                  <a:cubicBezTo>
                    <a:pt x="29024" y="338529"/>
                    <a:pt x="0" y="309504"/>
                    <a:pt x="0" y="273701"/>
                  </a:cubicBezTo>
                  <a:lnTo>
                    <a:pt x="0" y="64828"/>
                  </a:lnTo>
                  <a:cubicBezTo>
                    <a:pt x="0" y="29024"/>
                    <a:pt x="29024" y="0"/>
                    <a:pt x="64828" y="0"/>
                  </a:cubicBezTo>
                  <a:close/>
                </a:path>
              </a:pathLst>
            </a:custGeom>
            <a:solidFill>
              <a:srgbClr val="FFFFF4"/>
            </a:solidFill>
            <a:ln cap="rnd" cmpd="sng" w="95250">
              <a:solidFill>
                <a:srgbClr val="0526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31"/>
            <p:cNvSpPr txBox="1"/>
            <p:nvPr/>
          </p:nvSpPr>
          <p:spPr>
            <a:xfrm>
              <a:off x="0" y="-47625"/>
              <a:ext cx="1703324" cy="386154"/>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864" name="Google Shape;864;p31"/>
          <p:cNvSpPr txBox="1"/>
          <p:nvPr/>
        </p:nvSpPr>
        <p:spPr>
          <a:xfrm>
            <a:off x="9813266" y="2072859"/>
            <a:ext cx="5188639" cy="523875"/>
          </a:xfrm>
          <a:prstGeom prst="rect">
            <a:avLst/>
          </a:prstGeom>
          <a:noFill/>
          <a:ln>
            <a:noFill/>
          </a:ln>
        </p:spPr>
        <p:txBody>
          <a:bodyPr anchorCtr="0" anchor="t" bIns="0" lIns="0" spcFirstLastPara="1" rIns="0" wrap="square" tIns="0">
            <a:spAutoFit/>
          </a:bodyPr>
          <a:lstStyle/>
          <a:p>
            <a:pPr indent="0" lvl="0" marL="0" marR="0" rtl="0" algn="ctr">
              <a:lnSpc>
                <a:spcPct val="119977"/>
              </a:lnSpc>
              <a:spcBef>
                <a:spcPts val="0"/>
              </a:spcBef>
              <a:spcAft>
                <a:spcPts val="0"/>
              </a:spcAft>
              <a:buNone/>
            </a:pPr>
            <a:r>
              <a:rPr b="1" i="0" lang="en-US" sz="3499" u="none" cap="none" strike="noStrike">
                <a:solidFill>
                  <a:srgbClr val="000000"/>
                </a:solidFill>
                <a:latin typeface="Lato"/>
                <a:ea typeface="Lato"/>
                <a:cs typeface="Lato"/>
                <a:sym typeface="Lato"/>
              </a:rPr>
              <a:t>ANSWER</a:t>
            </a:r>
            <a:endParaRPr/>
          </a:p>
        </p:txBody>
      </p:sp>
      <p:sp>
        <p:nvSpPr>
          <p:cNvPr id="865" name="Google Shape;865;p31"/>
          <p:cNvSpPr txBox="1"/>
          <p:nvPr/>
        </p:nvSpPr>
        <p:spPr>
          <a:xfrm>
            <a:off x="9131724" y="3995524"/>
            <a:ext cx="6551700" cy="2438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4800" u="none" cap="none" strike="noStrike">
                <a:solidFill>
                  <a:srgbClr val="000000"/>
                </a:solidFill>
                <a:latin typeface="Capriola"/>
                <a:ea typeface="Capriola"/>
                <a:cs typeface="Capriola"/>
                <a:sym typeface="Capriola"/>
              </a:rPr>
              <a:t>Executive</a:t>
            </a:r>
            <a:endParaRPr/>
          </a:p>
          <a:p>
            <a:pPr indent="0" lvl="0" marL="0" marR="0" rtl="0" algn="ctr">
              <a:lnSpc>
                <a:spcPct val="115000"/>
              </a:lnSpc>
              <a:spcBef>
                <a:spcPts val="0"/>
              </a:spcBef>
              <a:spcAft>
                <a:spcPts val="0"/>
              </a:spcAft>
              <a:buNone/>
            </a:pPr>
            <a:r>
              <a:rPr b="0" i="0" lang="en-US" sz="4800" u="none" cap="none" strike="noStrike">
                <a:solidFill>
                  <a:srgbClr val="000000"/>
                </a:solidFill>
                <a:latin typeface="Capriola"/>
                <a:ea typeface="Capriola"/>
                <a:cs typeface="Capriola"/>
                <a:sym typeface="Capriola"/>
              </a:rPr>
              <a:t>Legislative</a:t>
            </a:r>
            <a:endParaRPr/>
          </a:p>
          <a:p>
            <a:pPr indent="0" lvl="0" marL="0" marR="0" rtl="0" algn="ctr">
              <a:lnSpc>
                <a:spcPct val="115000"/>
              </a:lnSpc>
              <a:spcBef>
                <a:spcPts val="0"/>
              </a:spcBef>
              <a:spcAft>
                <a:spcPts val="0"/>
              </a:spcAft>
              <a:buNone/>
            </a:pPr>
            <a:r>
              <a:rPr b="0" i="0" lang="en-US" sz="4800" u="none" cap="none" strike="noStrike">
                <a:solidFill>
                  <a:srgbClr val="000000"/>
                </a:solidFill>
                <a:latin typeface="Capriola"/>
                <a:ea typeface="Capriola"/>
                <a:cs typeface="Capriola"/>
                <a:sym typeface="Capriola"/>
              </a:rPr>
              <a:t>Judicial</a:t>
            </a:r>
            <a:endParaRPr/>
          </a:p>
        </p:txBody>
      </p:sp>
      <p:sp>
        <p:nvSpPr>
          <p:cNvPr id="866" name="Google Shape;866;p31"/>
          <p:cNvSpPr txBox="1"/>
          <p:nvPr/>
        </p:nvSpPr>
        <p:spPr>
          <a:xfrm>
            <a:off x="9902107" y="7861006"/>
            <a:ext cx="5010900" cy="5541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1" i="0" lang="en-US" sz="3600" u="none" cap="none" strike="noStrike">
                <a:solidFill>
                  <a:srgbClr val="000000"/>
                </a:solidFill>
                <a:latin typeface="Lato"/>
                <a:ea typeface="Lato"/>
                <a:cs typeface="Lato"/>
                <a:sym typeface="Lato"/>
              </a:rPr>
              <a:t>Nanalo ka ng 10 Pts!</a:t>
            </a:r>
            <a:endParaRPr/>
          </a:p>
        </p:txBody>
      </p:sp>
      <p:pic>
        <p:nvPicPr>
          <p:cNvPr id="867" name="Google Shape;867;p31"/>
          <p:cNvPicPr preferRelativeResize="0"/>
          <p:nvPr/>
        </p:nvPicPr>
        <p:blipFill>
          <a:blip r:embed="rId5">
            <a:alphaModFix/>
          </a:blip>
          <a:stretch>
            <a:fillRect/>
          </a:stretch>
        </p:blipFill>
        <p:spPr>
          <a:xfrm>
            <a:off x="1454699" y="815477"/>
            <a:ext cx="7188999" cy="1125442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A92"/>
        </a:solidFill>
      </p:bgPr>
    </p:bg>
    <p:spTree>
      <p:nvGrpSpPr>
        <p:cNvPr id="871" name="Shape 871"/>
        <p:cNvGrpSpPr/>
        <p:nvPr/>
      </p:nvGrpSpPr>
      <p:grpSpPr>
        <a:xfrm>
          <a:off x="0" y="0"/>
          <a:ext cx="0" cy="0"/>
          <a:chOff x="0" y="0"/>
          <a:chExt cx="0" cy="0"/>
        </a:xfrm>
      </p:grpSpPr>
      <p:grpSp>
        <p:nvGrpSpPr>
          <p:cNvPr id="872" name="Google Shape;872;p32"/>
          <p:cNvGrpSpPr/>
          <p:nvPr/>
        </p:nvGrpSpPr>
        <p:grpSpPr>
          <a:xfrm>
            <a:off x="-307579" y="0"/>
            <a:ext cx="18903159" cy="1454691"/>
            <a:chOff x="0" y="0"/>
            <a:chExt cx="25204212" cy="1939589"/>
          </a:xfrm>
        </p:grpSpPr>
        <p:sp>
          <p:nvSpPr>
            <p:cNvPr id="873" name="Google Shape;873;p32"/>
            <p:cNvSpPr/>
            <p:nvPr/>
          </p:nvSpPr>
          <p:spPr>
            <a:xfrm>
              <a:off x="0"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874" name="Google Shape;874;p32"/>
            <p:cNvSpPr/>
            <p:nvPr/>
          </p:nvSpPr>
          <p:spPr>
            <a:xfrm>
              <a:off x="1938545"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sp>
          <p:nvSpPr>
            <p:cNvPr id="875" name="Google Shape;875;p32"/>
            <p:cNvSpPr/>
            <p:nvPr/>
          </p:nvSpPr>
          <p:spPr>
            <a:xfrm>
              <a:off x="3877089"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876" name="Google Shape;876;p32"/>
            <p:cNvSpPr/>
            <p:nvPr/>
          </p:nvSpPr>
          <p:spPr>
            <a:xfrm>
              <a:off x="5815634"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sp>
          <p:nvSpPr>
            <p:cNvPr id="877" name="Google Shape;877;p32"/>
            <p:cNvSpPr/>
            <p:nvPr/>
          </p:nvSpPr>
          <p:spPr>
            <a:xfrm>
              <a:off x="7754178"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878" name="Google Shape;878;p32"/>
            <p:cNvSpPr/>
            <p:nvPr/>
          </p:nvSpPr>
          <p:spPr>
            <a:xfrm>
              <a:off x="9692723"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sp>
          <p:nvSpPr>
            <p:cNvPr id="879" name="Google Shape;879;p32"/>
            <p:cNvSpPr/>
            <p:nvPr/>
          </p:nvSpPr>
          <p:spPr>
            <a:xfrm>
              <a:off x="11631267"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880" name="Google Shape;880;p32"/>
            <p:cNvSpPr/>
            <p:nvPr/>
          </p:nvSpPr>
          <p:spPr>
            <a:xfrm>
              <a:off x="13569812"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881" name="Google Shape;881;p32"/>
            <p:cNvSpPr/>
            <p:nvPr/>
          </p:nvSpPr>
          <p:spPr>
            <a:xfrm>
              <a:off x="15508356"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882" name="Google Shape;882;p32"/>
            <p:cNvSpPr/>
            <p:nvPr/>
          </p:nvSpPr>
          <p:spPr>
            <a:xfrm>
              <a:off x="17447945"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883" name="Google Shape;883;p32"/>
            <p:cNvSpPr/>
            <p:nvPr/>
          </p:nvSpPr>
          <p:spPr>
            <a:xfrm>
              <a:off x="19386490"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sp>
          <p:nvSpPr>
            <p:cNvPr id="884" name="Google Shape;884;p32"/>
            <p:cNvSpPr/>
            <p:nvPr/>
          </p:nvSpPr>
          <p:spPr>
            <a:xfrm>
              <a:off x="21326078"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885" name="Google Shape;885;p32"/>
            <p:cNvSpPr/>
            <p:nvPr/>
          </p:nvSpPr>
          <p:spPr>
            <a:xfrm>
              <a:off x="23264623"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grpSp>
      <p:grpSp>
        <p:nvGrpSpPr>
          <p:cNvPr id="886" name="Google Shape;886;p32"/>
          <p:cNvGrpSpPr/>
          <p:nvPr/>
        </p:nvGrpSpPr>
        <p:grpSpPr>
          <a:xfrm>
            <a:off x="-307579" y="8832309"/>
            <a:ext cx="18903159" cy="1454691"/>
            <a:chOff x="0" y="0"/>
            <a:chExt cx="25204212" cy="1939589"/>
          </a:xfrm>
        </p:grpSpPr>
        <p:sp>
          <p:nvSpPr>
            <p:cNvPr id="887" name="Google Shape;887;p32"/>
            <p:cNvSpPr/>
            <p:nvPr/>
          </p:nvSpPr>
          <p:spPr>
            <a:xfrm>
              <a:off x="0"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888" name="Google Shape;888;p32"/>
            <p:cNvSpPr/>
            <p:nvPr/>
          </p:nvSpPr>
          <p:spPr>
            <a:xfrm>
              <a:off x="1938545"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sp>
          <p:nvSpPr>
            <p:cNvPr id="889" name="Google Shape;889;p32"/>
            <p:cNvSpPr/>
            <p:nvPr/>
          </p:nvSpPr>
          <p:spPr>
            <a:xfrm>
              <a:off x="3877089"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890" name="Google Shape;890;p32"/>
            <p:cNvSpPr/>
            <p:nvPr/>
          </p:nvSpPr>
          <p:spPr>
            <a:xfrm>
              <a:off x="5815634"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sp>
          <p:nvSpPr>
            <p:cNvPr id="891" name="Google Shape;891;p32"/>
            <p:cNvSpPr/>
            <p:nvPr/>
          </p:nvSpPr>
          <p:spPr>
            <a:xfrm>
              <a:off x="7754178"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892" name="Google Shape;892;p32"/>
            <p:cNvSpPr/>
            <p:nvPr/>
          </p:nvSpPr>
          <p:spPr>
            <a:xfrm>
              <a:off x="9692723"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sp>
          <p:nvSpPr>
            <p:cNvPr id="893" name="Google Shape;893;p32"/>
            <p:cNvSpPr/>
            <p:nvPr/>
          </p:nvSpPr>
          <p:spPr>
            <a:xfrm>
              <a:off x="11631267"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894" name="Google Shape;894;p32"/>
            <p:cNvSpPr/>
            <p:nvPr/>
          </p:nvSpPr>
          <p:spPr>
            <a:xfrm>
              <a:off x="13569812"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895" name="Google Shape;895;p32"/>
            <p:cNvSpPr/>
            <p:nvPr/>
          </p:nvSpPr>
          <p:spPr>
            <a:xfrm>
              <a:off x="15508356"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896" name="Google Shape;896;p32"/>
            <p:cNvSpPr/>
            <p:nvPr/>
          </p:nvSpPr>
          <p:spPr>
            <a:xfrm>
              <a:off x="17447945"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897" name="Google Shape;897;p32"/>
            <p:cNvSpPr/>
            <p:nvPr/>
          </p:nvSpPr>
          <p:spPr>
            <a:xfrm>
              <a:off x="19386490"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sp>
          <p:nvSpPr>
            <p:cNvPr id="898" name="Google Shape;898;p32"/>
            <p:cNvSpPr/>
            <p:nvPr/>
          </p:nvSpPr>
          <p:spPr>
            <a:xfrm>
              <a:off x="21326078"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899" name="Google Shape;899;p32"/>
            <p:cNvSpPr/>
            <p:nvPr/>
          </p:nvSpPr>
          <p:spPr>
            <a:xfrm>
              <a:off x="23264623"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grpSp>
      <p:grpSp>
        <p:nvGrpSpPr>
          <p:cNvPr id="900" name="Google Shape;900;p32"/>
          <p:cNvGrpSpPr/>
          <p:nvPr/>
        </p:nvGrpSpPr>
        <p:grpSpPr>
          <a:xfrm>
            <a:off x="3419496" y="5092057"/>
            <a:ext cx="4411730" cy="5691043"/>
            <a:chOff x="0" y="-47625"/>
            <a:chExt cx="1233812" cy="1591592"/>
          </a:xfrm>
        </p:grpSpPr>
        <p:sp>
          <p:nvSpPr>
            <p:cNvPr id="901" name="Google Shape;901;p32"/>
            <p:cNvSpPr/>
            <p:nvPr/>
          </p:nvSpPr>
          <p:spPr>
            <a:xfrm>
              <a:off x="0" y="0"/>
              <a:ext cx="1233812" cy="1543967"/>
            </a:xfrm>
            <a:custGeom>
              <a:rect b="b" l="l" r="r" t="t"/>
              <a:pathLst>
                <a:path extrusionOk="0" h="1543967" w="1233812">
                  <a:moveTo>
                    <a:pt x="89497" y="0"/>
                  </a:moveTo>
                  <a:lnTo>
                    <a:pt x="1144314" y="0"/>
                  </a:lnTo>
                  <a:cubicBezTo>
                    <a:pt x="1168050" y="0"/>
                    <a:pt x="1190814" y="9429"/>
                    <a:pt x="1207598" y="26213"/>
                  </a:cubicBezTo>
                  <a:cubicBezTo>
                    <a:pt x="1224382" y="42997"/>
                    <a:pt x="1233812" y="65761"/>
                    <a:pt x="1233812" y="89497"/>
                  </a:cubicBezTo>
                  <a:lnTo>
                    <a:pt x="1233812" y="1454470"/>
                  </a:lnTo>
                  <a:cubicBezTo>
                    <a:pt x="1233812" y="1478206"/>
                    <a:pt x="1224382" y="1500970"/>
                    <a:pt x="1207598" y="1517754"/>
                  </a:cubicBezTo>
                  <a:cubicBezTo>
                    <a:pt x="1190814" y="1534538"/>
                    <a:pt x="1168050" y="1543967"/>
                    <a:pt x="1144314" y="1543967"/>
                  </a:cubicBezTo>
                  <a:lnTo>
                    <a:pt x="89497" y="1543967"/>
                  </a:lnTo>
                  <a:cubicBezTo>
                    <a:pt x="65761" y="1543967"/>
                    <a:pt x="42997" y="1534538"/>
                    <a:pt x="26213" y="1517754"/>
                  </a:cubicBezTo>
                  <a:cubicBezTo>
                    <a:pt x="9429" y="1500970"/>
                    <a:pt x="0" y="1478206"/>
                    <a:pt x="0" y="1454470"/>
                  </a:cubicBezTo>
                  <a:lnTo>
                    <a:pt x="0" y="89497"/>
                  </a:lnTo>
                  <a:cubicBezTo>
                    <a:pt x="0" y="65761"/>
                    <a:pt x="9429" y="42997"/>
                    <a:pt x="26213" y="26213"/>
                  </a:cubicBezTo>
                  <a:cubicBezTo>
                    <a:pt x="42997" y="9429"/>
                    <a:pt x="65761" y="0"/>
                    <a:pt x="89497" y="0"/>
                  </a:cubicBezTo>
                  <a:close/>
                </a:path>
              </a:pathLst>
            </a:custGeom>
            <a:solidFill>
              <a:srgbClr val="FFFFF4"/>
            </a:solidFill>
            <a:ln cap="rnd" cmpd="sng" w="95250">
              <a:solidFill>
                <a:srgbClr val="0526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32"/>
            <p:cNvSpPr txBox="1"/>
            <p:nvPr/>
          </p:nvSpPr>
          <p:spPr>
            <a:xfrm>
              <a:off x="0" y="-47625"/>
              <a:ext cx="1233812" cy="1591592"/>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03" name="Google Shape;903;p32"/>
          <p:cNvGrpSpPr/>
          <p:nvPr/>
        </p:nvGrpSpPr>
        <p:grpSpPr>
          <a:xfrm>
            <a:off x="1028700" y="1611400"/>
            <a:ext cx="6802526" cy="2184536"/>
            <a:chOff x="0" y="-47625"/>
            <a:chExt cx="1791612" cy="575351"/>
          </a:xfrm>
        </p:grpSpPr>
        <p:sp>
          <p:nvSpPr>
            <p:cNvPr id="904" name="Google Shape;904;p32"/>
            <p:cNvSpPr/>
            <p:nvPr/>
          </p:nvSpPr>
          <p:spPr>
            <a:xfrm>
              <a:off x="0" y="0"/>
              <a:ext cx="1791612" cy="527726"/>
            </a:xfrm>
            <a:custGeom>
              <a:rect b="b" l="l" r="r" t="t"/>
              <a:pathLst>
                <a:path extrusionOk="0" h="527726" w="1791612">
                  <a:moveTo>
                    <a:pt x="58043" y="0"/>
                  </a:moveTo>
                  <a:lnTo>
                    <a:pt x="1733569" y="0"/>
                  </a:lnTo>
                  <a:cubicBezTo>
                    <a:pt x="1765625" y="0"/>
                    <a:pt x="1791612" y="25987"/>
                    <a:pt x="1791612" y="58043"/>
                  </a:cubicBezTo>
                  <a:lnTo>
                    <a:pt x="1791612" y="469683"/>
                  </a:lnTo>
                  <a:cubicBezTo>
                    <a:pt x="1791612" y="501739"/>
                    <a:pt x="1765625" y="527726"/>
                    <a:pt x="1733569" y="527726"/>
                  </a:cubicBezTo>
                  <a:lnTo>
                    <a:pt x="58043" y="527726"/>
                  </a:lnTo>
                  <a:cubicBezTo>
                    <a:pt x="25987" y="527726"/>
                    <a:pt x="0" y="501739"/>
                    <a:pt x="0" y="469683"/>
                  </a:cubicBezTo>
                  <a:lnTo>
                    <a:pt x="0" y="58043"/>
                  </a:lnTo>
                  <a:cubicBezTo>
                    <a:pt x="0" y="25987"/>
                    <a:pt x="25987" y="0"/>
                    <a:pt x="58043" y="0"/>
                  </a:cubicBezTo>
                  <a:close/>
                </a:path>
              </a:pathLst>
            </a:custGeom>
            <a:solidFill>
              <a:srgbClr val="FFFFF4"/>
            </a:solidFill>
            <a:ln cap="rnd" cmpd="sng" w="95250">
              <a:solidFill>
                <a:srgbClr val="0526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32"/>
            <p:cNvSpPr txBox="1"/>
            <p:nvPr/>
          </p:nvSpPr>
          <p:spPr>
            <a:xfrm>
              <a:off x="0" y="-47625"/>
              <a:ext cx="1791612" cy="575351"/>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06" name="Google Shape;906;p32"/>
          <p:cNvSpPr txBox="1"/>
          <p:nvPr/>
        </p:nvSpPr>
        <p:spPr>
          <a:xfrm>
            <a:off x="1481073" y="2415430"/>
            <a:ext cx="5897780" cy="862076"/>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US" sz="6399" u="none" cap="none" strike="noStrike">
                <a:solidFill>
                  <a:srgbClr val="DD1818"/>
                </a:solidFill>
                <a:latin typeface="Capriola"/>
                <a:ea typeface="Capriola"/>
                <a:cs typeface="Capriola"/>
                <a:sym typeface="Capriola"/>
              </a:rPr>
              <a:t>FINAL SCORE</a:t>
            </a:r>
            <a:endParaRPr/>
          </a:p>
        </p:txBody>
      </p:sp>
      <p:grpSp>
        <p:nvGrpSpPr>
          <p:cNvPr id="907" name="Google Shape;907;p32"/>
          <p:cNvGrpSpPr/>
          <p:nvPr/>
        </p:nvGrpSpPr>
        <p:grpSpPr>
          <a:xfrm rot="61148">
            <a:off x="3936768" y="4572697"/>
            <a:ext cx="3377603" cy="1355960"/>
            <a:chOff x="0" y="-7499"/>
            <a:chExt cx="1084822" cy="435509"/>
          </a:xfrm>
        </p:grpSpPr>
        <p:sp>
          <p:nvSpPr>
            <p:cNvPr id="908" name="Google Shape;908;p32"/>
            <p:cNvSpPr/>
            <p:nvPr/>
          </p:nvSpPr>
          <p:spPr>
            <a:xfrm>
              <a:off x="0" y="0"/>
              <a:ext cx="1084822" cy="428010"/>
            </a:xfrm>
            <a:custGeom>
              <a:rect b="b" l="l" r="r" t="t"/>
              <a:pathLst>
                <a:path extrusionOk="0" h="428010" w="1084822">
                  <a:moveTo>
                    <a:pt x="542411" y="0"/>
                  </a:moveTo>
                  <a:cubicBezTo>
                    <a:pt x="242846" y="0"/>
                    <a:pt x="0" y="95813"/>
                    <a:pt x="0" y="214005"/>
                  </a:cubicBezTo>
                  <a:cubicBezTo>
                    <a:pt x="0" y="332197"/>
                    <a:pt x="242846" y="428010"/>
                    <a:pt x="542411" y="428010"/>
                  </a:cubicBezTo>
                  <a:cubicBezTo>
                    <a:pt x="841977" y="428010"/>
                    <a:pt x="1084822" y="332197"/>
                    <a:pt x="1084822" y="214005"/>
                  </a:cubicBezTo>
                  <a:cubicBezTo>
                    <a:pt x="1084822" y="95813"/>
                    <a:pt x="841977" y="0"/>
                    <a:pt x="542411" y="0"/>
                  </a:cubicBezTo>
                  <a:close/>
                </a:path>
              </a:pathLst>
            </a:custGeom>
            <a:solidFill>
              <a:srgbClr val="ED7439"/>
            </a:solidFill>
            <a:ln cap="sq" cmpd="sng" w="95250">
              <a:solidFill>
                <a:srgbClr val="052674"/>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32"/>
            <p:cNvSpPr txBox="1"/>
            <p:nvPr/>
          </p:nvSpPr>
          <p:spPr>
            <a:xfrm>
              <a:off x="101702" y="-7499"/>
              <a:ext cx="881418" cy="395383"/>
            </a:xfrm>
            <a:prstGeom prst="rect">
              <a:avLst/>
            </a:prstGeom>
            <a:noFill/>
            <a:ln>
              <a:noFill/>
            </a:ln>
          </p:spPr>
          <p:txBody>
            <a:bodyPr anchorCtr="0" anchor="ctr" bIns="41025" lIns="41025" spcFirstLastPara="1" rIns="41025" wrap="square" tIns="41025">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10" name="Google Shape;910;p32"/>
          <p:cNvSpPr txBox="1"/>
          <p:nvPr/>
        </p:nvSpPr>
        <p:spPr>
          <a:xfrm>
            <a:off x="4065235" y="5024956"/>
            <a:ext cx="3120253" cy="428625"/>
          </a:xfrm>
          <a:prstGeom prst="rect">
            <a:avLst/>
          </a:prstGeom>
          <a:noFill/>
          <a:ln>
            <a:noFill/>
          </a:ln>
        </p:spPr>
        <p:txBody>
          <a:bodyPr anchorCtr="0" anchor="t" bIns="0" lIns="0" spcFirstLastPara="1" rIns="0" wrap="square" tIns="0">
            <a:spAutoFit/>
          </a:bodyPr>
          <a:lstStyle/>
          <a:p>
            <a:pPr indent="0" lvl="0" marL="0" marR="0" rtl="0" algn="ctr">
              <a:lnSpc>
                <a:spcPct val="119992"/>
              </a:lnSpc>
              <a:spcBef>
                <a:spcPts val="0"/>
              </a:spcBef>
              <a:spcAft>
                <a:spcPts val="0"/>
              </a:spcAft>
              <a:buNone/>
            </a:pPr>
            <a:r>
              <a:rPr b="1" i="0" lang="en-US" sz="2826" u="none" cap="none" strike="noStrike">
                <a:solidFill>
                  <a:srgbClr val="FFFFFF"/>
                </a:solidFill>
                <a:latin typeface="Lato"/>
                <a:ea typeface="Lato"/>
                <a:cs typeface="Lato"/>
                <a:sym typeface="Lato"/>
              </a:rPr>
              <a:t>3RD PLACE</a:t>
            </a:r>
            <a:endParaRPr/>
          </a:p>
        </p:txBody>
      </p:sp>
      <p:pic>
        <p:nvPicPr>
          <p:cNvPr id="911" name="Google Shape;911;p32"/>
          <p:cNvPicPr preferRelativeResize="0"/>
          <p:nvPr/>
        </p:nvPicPr>
        <p:blipFill rotWithShape="1">
          <a:blip r:embed="rId4">
            <a:alphaModFix/>
          </a:blip>
          <a:srcRect b="23104" l="0" r="0" t="146"/>
          <a:stretch/>
        </p:blipFill>
        <p:spPr>
          <a:xfrm>
            <a:off x="4527128" y="6338363"/>
            <a:ext cx="2196468" cy="2107198"/>
          </a:xfrm>
          <a:prstGeom prst="rect">
            <a:avLst/>
          </a:prstGeom>
          <a:noFill/>
          <a:ln>
            <a:noFill/>
          </a:ln>
        </p:spPr>
      </p:pic>
      <p:sp>
        <p:nvSpPr>
          <p:cNvPr id="912" name="Google Shape;912;p32"/>
          <p:cNvSpPr txBox="1"/>
          <p:nvPr/>
        </p:nvSpPr>
        <p:spPr>
          <a:xfrm>
            <a:off x="4637829" y="8769411"/>
            <a:ext cx="1975064" cy="66294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1" i="0" lang="en-US" sz="3600" u="none" cap="none" strike="noStrike">
                <a:solidFill>
                  <a:srgbClr val="000000"/>
                </a:solidFill>
                <a:latin typeface="Lato"/>
                <a:ea typeface="Lato"/>
                <a:cs typeface="Lato"/>
                <a:sym typeface="Lato"/>
              </a:rPr>
              <a:t>Ken</a:t>
            </a:r>
            <a:endParaRPr/>
          </a:p>
        </p:txBody>
      </p:sp>
      <p:sp>
        <p:nvSpPr>
          <p:cNvPr id="913" name="Google Shape;913;p32"/>
          <p:cNvSpPr txBox="1"/>
          <p:nvPr/>
        </p:nvSpPr>
        <p:spPr>
          <a:xfrm>
            <a:off x="4637829" y="9434257"/>
            <a:ext cx="1975064" cy="502920"/>
          </a:xfrm>
          <a:prstGeom prst="rect">
            <a:avLst/>
          </a:prstGeom>
          <a:noFill/>
          <a:ln>
            <a:noFill/>
          </a:ln>
        </p:spPr>
        <p:txBody>
          <a:bodyPr anchorCtr="0" anchor="t" bIns="0" lIns="0" spcFirstLastPara="1" rIns="0" wrap="square" tIns="0">
            <a:spAutoFit/>
          </a:bodyPr>
          <a:lstStyle/>
          <a:p>
            <a:pPr indent="0" lvl="0" marL="0" marR="0" rtl="0" algn="ctr">
              <a:lnSpc>
                <a:spcPct val="150017"/>
              </a:lnSpc>
              <a:spcBef>
                <a:spcPts val="0"/>
              </a:spcBef>
              <a:spcAft>
                <a:spcPts val="0"/>
              </a:spcAft>
              <a:buNone/>
            </a:pPr>
            <a:r>
              <a:rPr b="1" i="0" lang="en-US" sz="2799" u="none" cap="none" strike="noStrike">
                <a:solidFill>
                  <a:srgbClr val="000000"/>
                </a:solidFill>
                <a:latin typeface="Lato"/>
                <a:ea typeface="Lato"/>
                <a:cs typeface="Lato"/>
                <a:sym typeface="Lato"/>
              </a:rPr>
              <a:t>100 Pts</a:t>
            </a:r>
            <a:endParaRPr/>
          </a:p>
        </p:txBody>
      </p:sp>
      <p:grpSp>
        <p:nvGrpSpPr>
          <p:cNvPr id="914" name="Google Shape;914;p32"/>
          <p:cNvGrpSpPr/>
          <p:nvPr/>
        </p:nvGrpSpPr>
        <p:grpSpPr>
          <a:xfrm>
            <a:off x="8432170" y="3856195"/>
            <a:ext cx="4411730" cy="7319868"/>
            <a:chOff x="0" y="-47625"/>
            <a:chExt cx="1233812" cy="2047119"/>
          </a:xfrm>
        </p:grpSpPr>
        <p:sp>
          <p:nvSpPr>
            <p:cNvPr id="915" name="Google Shape;915;p32"/>
            <p:cNvSpPr/>
            <p:nvPr/>
          </p:nvSpPr>
          <p:spPr>
            <a:xfrm>
              <a:off x="0" y="0"/>
              <a:ext cx="1233812" cy="1999494"/>
            </a:xfrm>
            <a:custGeom>
              <a:rect b="b" l="l" r="r" t="t"/>
              <a:pathLst>
                <a:path extrusionOk="0" h="1999494" w="1233812">
                  <a:moveTo>
                    <a:pt x="89497" y="0"/>
                  </a:moveTo>
                  <a:lnTo>
                    <a:pt x="1144314" y="0"/>
                  </a:lnTo>
                  <a:cubicBezTo>
                    <a:pt x="1168050" y="0"/>
                    <a:pt x="1190814" y="9429"/>
                    <a:pt x="1207598" y="26213"/>
                  </a:cubicBezTo>
                  <a:cubicBezTo>
                    <a:pt x="1224382" y="42997"/>
                    <a:pt x="1233812" y="65761"/>
                    <a:pt x="1233812" y="89497"/>
                  </a:cubicBezTo>
                  <a:lnTo>
                    <a:pt x="1233812" y="1909997"/>
                  </a:lnTo>
                  <a:cubicBezTo>
                    <a:pt x="1233812" y="1933733"/>
                    <a:pt x="1224382" y="1956497"/>
                    <a:pt x="1207598" y="1973281"/>
                  </a:cubicBezTo>
                  <a:cubicBezTo>
                    <a:pt x="1190814" y="1990065"/>
                    <a:pt x="1168050" y="1999494"/>
                    <a:pt x="1144314" y="1999494"/>
                  </a:cubicBezTo>
                  <a:lnTo>
                    <a:pt x="89497" y="1999494"/>
                  </a:lnTo>
                  <a:cubicBezTo>
                    <a:pt x="65761" y="1999494"/>
                    <a:pt x="42997" y="1990065"/>
                    <a:pt x="26213" y="1973281"/>
                  </a:cubicBezTo>
                  <a:cubicBezTo>
                    <a:pt x="9429" y="1956497"/>
                    <a:pt x="0" y="1933733"/>
                    <a:pt x="0" y="1909997"/>
                  </a:cubicBezTo>
                  <a:lnTo>
                    <a:pt x="0" y="89497"/>
                  </a:lnTo>
                  <a:cubicBezTo>
                    <a:pt x="0" y="65761"/>
                    <a:pt x="9429" y="42997"/>
                    <a:pt x="26213" y="26213"/>
                  </a:cubicBezTo>
                  <a:cubicBezTo>
                    <a:pt x="42997" y="9429"/>
                    <a:pt x="65761" y="0"/>
                    <a:pt x="89497" y="0"/>
                  </a:cubicBezTo>
                  <a:close/>
                </a:path>
              </a:pathLst>
            </a:custGeom>
            <a:solidFill>
              <a:srgbClr val="FFFFF4"/>
            </a:solidFill>
            <a:ln cap="rnd" cmpd="sng" w="95250">
              <a:solidFill>
                <a:srgbClr val="0526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32"/>
            <p:cNvSpPr txBox="1"/>
            <p:nvPr/>
          </p:nvSpPr>
          <p:spPr>
            <a:xfrm>
              <a:off x="0" y="-47625"/>
              <a:ext cx="1233812" cy="2047119"/>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17" name="Google Shape;917;p32"/>
          <p:cNvGrpSpPr/>
          <p:nvPr/>
        </p:nvGrpSpPr>
        <p:grpSpPr>
          <a:xfrm>
            <a:off x="8949233" y="3199569"/>
            <a:ext cx="3377603" cy="1355960"/>
            <a:chOff x="0" y="-7499"/>
            <a:chExt cx="1084822" cy="435509"/>
          </a:xfrm>
        </p:grpSpPr>
        <p:sp>
          <p:nvSpPr>
            <p:cNvPr id="918" name="Google Shape;918;p32"/>
            <p:cNvSpPr/>
            <p:nvPr/>
          </p:nvSpPr>
          <p:spPr>
            <a:xfrm>
              <a:off x="0" y="0"/>
              <a:ext cx="1084822" cy="428010"/>
            </a:xfrm>
            <a:custGeom>
              <a:rect b="b" l="l" r="r" t="t"/>
              <a:pathLst>
                <a:path extrusionOk="0" h="428010" w="1084822">
                  <a:moveTo>
                    <a:pt x="542411" y="0"/>
                  </a:moveTo>
                  <a:cubicBezTo>
                    <a:pt x="242846" y="0"/>
                    <a:pt x="0" y="95813"/>
                    <a:pt x="0" y="214005"/>
                  </a:cubicBezTo>
                  <a:cubicBezTo>
                    <a:pt x="0" y="332197"/>
                    <a:pt x="242846" y="428010"/>
                    <a:pt x="542411" y="428010"/>
                  </a:cubicBezTo>
                  <a:cubicBezTo>
                    <a:pt x="841977" y="428010"/>
                    <a:pt x="1084822" y="332197"/>
                    <a:pt x="1084822" y="214005"/>
                  </a:cubicBezTo>
                  <a:cubicBezTo>
                    <a:pt x="1084822" y="95813"/>
                    <a:pt x="841977" y="0"/>
                    <a:pt x="542411" y="0"/>
                  </a:cubicBezTo>
                  <a:close/>
                </a:path>
              </a:pathLst>
            </a:custGeom>
            <a:solidFill>
              <a:srgbClr val="ED7439"/>
            </a:solidFill>
            <a:ln cap="sq" cmpd="sng" w="95250">
              <a:solidFill>
                <a:srgbClr val="052674"/>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32"/>
            <p:cNvSpPr txBox="1"/>
            <p:nvPr/>
          </p:nvSpPr>
          <p:spPr>
            <a:xfrm>
              <a:off x="101702" y="-7499"/>
              <a:ext cx="881418" cy="395383"/>
            </a:xfrm>
            <a:prstGeom prst="rect">
              <a:avLst/>
            </a:prstGeom>
            <a:noFill/>
            <a:ln>
              <a:noFill/>
            </a:ln>
          </p:spPr>
          <p:txBody>
            <a:bodyPr anchorCtr="0" anchor="ctr" bIns="41025" lIns="41025" spcFirstLastPara="1" rIns="41025" wrap="square" tIns="41025">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20" name="Google Shape;920;p32"/>
          <p:cNvSpPr txBox="1"/>
          <p:nvPr/>
        </p:nvSpPr>
        <p:spPr>
          <a:xfrm>
            <a:off x="9077908" y="3651830"/>
            <a:ext cx="3120253" cy="428625"/>
          </a:xfrm>
          <a:prstGeom prst="rect">
            <a:avLst/>
          </a:prstGeom>
          <a:noFill/>
          <a:ln>
            <a:noFill/>
          </a:ln>
        </p:spPr>
        <p:txBody>
          <a:bodyPr anchorCtr="0" anchor="t" bIns="0" lIns="0" spcFirstLastPara="1" rIns="0" wrap="square" tIns="0">
            <a:spAutoFit/>
          </a:bodyPr>
          <a:lstStyle/>
          <a:p>
            <a:pPr indent="0" lvl="0" marL="0" marR="0" rtl="0" algn="ctr">
              <a:lnSpc>
                <a:spcPct val="119992"/>
              </a:lnSpc>
              <a:spcBef>
                <a:spcPts val="0"/>
              </a:spcBef>
              <a:spcAft>
                <a:spcPts val="0"/>
              </a:spcAft>
              <a:buNone/>
            </a:pPr>
            <a:r>
              <a:rPr b="1" i="0" lang="en-US" sz="2826" u="none" cap="none" strike="noStrike">
                <a:solidFill>
                  <a:srgbClr val="FFFFFF"/>
                </a:solidFill>
                <a:latin typeface="Lato"/>
                <a:ea typeface="Lato"/>
                <a:cs typeface="Lato"/>
                <a:sym typeface="Lato"/>
              </a:rPr>
              <a:t>2ND PLACE</a:t>
            </a:r>
            <a:endParaRPr/>
          </a:p>
        </p:txBody>
      </p:sp>
      <p:pic>
        <p:nvPicPr>
          <p:cNvPr id="921" name="Google Shape;921;p32"/>
          <p:cNvPicPr preferRelativeResize="0"/>
          <p:nvPr/>
        </p:nvPicPr>
        <p:blipFill rotWithShape="1">
          <a:blip r:embed="rId5">
            <a:alphaModFix/>
          </a:blip>
          <a:srcRect b="10118" l="29665" r="25704" t="13763"/>
          <a:stretch/>
        </p:blipFill>
        <p:spPr>
          <a:xfrm>
            <a:off x="9539801" y="5065564"/>
            <a:ext cx="2196468" cy="2107198"/>
          </a:xfrm>
          <a:prstGeom prst="rect">
            <a:avLst/>
          </a:prstGeom>
          <a:noFill/>
          <a:ln>
            <a:noFill/>
          </a:ln>
        </p:spPr>
      </p:pic>
      <p:sp>
        <p:nvSpPr>
          <p:cNvPr id="922" name="Google Shape;922;p32"/>
          <p:cNvSpPr txBox="1"/>
          <p:nvPr/>
        </p:nvSpPr>
        <p:spPr>
          <a:xfrm>
            <a:off x="9650502" y="7382312"/>
            <a:ext cx="1975064" cy="66294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1" i="0" lang="en-US" sz="3600" u="none" cap="none" strike="noStrike">
                <a:solidFill>
                  <a:srgbClr val="000000"/>
                </a:solidFill>
                <a:latin typeface="Lato"/>
                <a:ea typeface="Lato"/>
                <a:cs typeface="Lato"/>
                <a:sym typeface="Lato"/>
              </a:rPr>
              <a:t>Sam</a:t>
            </a:r>
            <a:endParaRPr/>
          </a:p>
        </p:txBody>
      </p:sp>
      <p:sp>
        <p:nvSpPr>
          <p:cNvPr id="923" name="Google Shape;923;p32"/>
          <p:cNvSpPr txBox="1"/>
          <p:nvPr/>
        </p:nvSpPr>
        <p:spPr>
          <a:xfrm>
            <a:off x="9650502" y="8151239"/>
            <a:ext cx="1975064" cy="502920"/>
          </a:xfrm>
          <a:prstGeom prst="rect">
            <a:avLst/>
          </a:prstGeom>
          <a:noFill/>
          <a:ln>
            <a:noFill/>
          </a:ln>
        </p:spPr>
        <p:txBody>
          <a:bodyPr anchorCtr="0" anchor="t" bIns="0" lIns="0" spcFirstLastPara="1" rIns="0" wrap="square" tIns="0">
            <a:spAutoFit/>
          </a:bodyPr>
          <a:lstStyle/>
          <a:p>
            <a:pPr indent="0" lvl="0" marL="0" marR="0" rtl="0" algn="ctr">
              <a:lnSpc>
                <a:spcPct val="150017"/>
              </a:lnSpc>
              <a:spcBef>
                <a:spcPts val="0"/>
              </a:spcBef>
              <a:spcAft>
                <a:spcPts val="0"/>
              </a:spcAft>
              <a:buNone/>
            </a:pPr>
            <a:r>
              <a:rPr b="1" i="0" lang="en-US" sz="2799" u="none" cap="none" strike="noStrike">
                <a:solidFill>
                  <a:srgbClr val="000000"/>
                </a:solidFill>
                <a:latin typeface="Lato"/>
                <a:ea typeface="Lato"/>
                <a:cs typeface="Lato"/>
                <a:sym typeface="Lato"/>
              </a:rPr>
              <a:t>500 Pts</a:t>
            </a:r>
            <a:endParaRPr/>
          </a:p>
        </p:txBody>
      </p:sp>
      <p:grpSp>
        <p:nvGrpSpPr>
          <p:cNvPr id="924" name="Google Shape;924;p32"/>
          <p:cNvGrpSpPr/>
          <p:nvPr/>
        </p:nvGrpSpPr>
        <p:grpSpPr>
          <a:xfrm>
            <a:off x="13443975" y="1376837"/>
            <a:ext cx="4411730" cy="9280797"/>
            <a:chOff x="0" y="-47625"/>
            <a:chExt cx="1233812" cy="2595525"/>
          </a:xfrm>
        </p:grpSpPr>
        <p:sp>
          <p:nvSpPr>
            <p:cNvPr id="925" name="Google Shape;925;p32"/>
            <p:cNvSpPr/>
            <p:nvPr/>
          </p:nvSpPr>
          <p:spPr>
            <a:xfrm>
              <a:off x="0" y="0"/>
              <a:ext cx="1233812" cy="2547900"/>
            </a:xfrm>
            <a:custGeom>
              <a:rect b="b" l="l" r="r" t="t"/>
              <a:pathLst>
                <a:path extrusionOk="0" h="2547900" w="1233812">
                  <a:moveTo>
                    <a:pt x="89497" y="0"/>
                  </a:moveTo>
                  <a:lnTo>
                    <a:pt x="1144314" y="0"/>
                  </a:lnTo>
                  <a:cubicBezTo>
                    <a:pt x="1168050" y="0"/>
                    <a:pt x="1190814" y="9429"/>
                    <a:pt x="1207598" y="26213"/>
                  </a:cubicBezTo>
                  <a:cubicBezTo>
                    <a:pt x="1224382" y="42997"/>
                    <a:pt x="1233812" y="65761"/>
                    <a:pt x="1233812" y="89497"/>
                  </a:cubicBezTo>
                  <a:lnTo>
                    <a:pt x="1233812" y="2458402"/>
                  </a:lnTo>
                  <a:cubicBezTo>
                    <a:pt x="1233812" y="2482139"/>
                    <a:pt x="1224382" y="2504903"/>
                    <a:pt x="1207598" y="2521687"/>
                  </a:cubicBezTo>
                  <a:cubicBezTo>
                    <a:pt x="1190814" y="2538471"/>
                    <a:pt x="1168050" y="2547900"/>
                    <a:pt x="1144314" y="2547900"/>
                  </a:cubicBezTo>
                  <a:lnTo>
                    <a:pt x="89497" y="2547900"/>
                  </a:lnTo>
                  <a:cubicBezTo>
                    <a:pt x="40069" y="2547900"/>
                    <a:pt x="0" y="2507830"/>
                    <a:pt x="0" y="2458402"/>
                  </a:cubicBezTo>
                  <a:lnTo>
                    <a:pt x="0" y="89497"/>
                  </a:lnTo>
                  <a:cubicBezTo>
                    <a:pt x="0" y="65761"/>
                    <a:pt x="9429" y="42997"/>
                    <a:pt x="26213" y="26213"/>
                  </a:cubicBezTo>
                  <a:cubicBezTo>
                    <a:pt x="42997" y="9429"/>
                    <a:pt x="65761" y="0"/>
                    <a:pt x="89497" y="0"/>
                  </a:cubicBezTo>
                  <a:close/>
                </a:path>
              </a:pathLst>
            </a:custGeom>
            <a:solidFill>
              <a:srgbClr val="FFFFF4"/>
            </a:solidFill>
            <a:ln cap="rnd" cmpd="sng" w="95250">
              <a:solidFill>
                <a:srgbClr val="0526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32"/>
            <p:cNvSpPr txBox="1"/>
            <p:nvPr/>
          </p:nvSpPr>
          <p:spPr>
            <a:xfrm>
              <a:off x="0" y="-47625"/>
              <a:ext cx="1233812" cy="259552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927" name="Google Shape;927;p32"/>
          <p:cNvGrpSpPr/>
          <p:nvPr/>
        </p:nvGrpSpPr>
        <p:grpSpPr>
          <a:xfrm>
            <a:off x="13961038" y="857475"/>
            <a:ext cx="3377603" cy="1355960"/>
            <a:chOff x="0" y="-7499"/>
            <a:chExt cx="1084822" cy="435509"/>
          </a:xfrm>
        </p:grpSpPr>
        <p:sp>
          <p:nvSpPr>
            <p:cNvPr id="928" name="Google Shape;928;p32"/>
            <p:cNvSpPr/>
            <p:nvPr/>
          </p:nvSpPr>
          <p:spPr>
            <a:xfrm>
              <a:off x="0" y="0"/>
              <a:ext cx="1084822" cy="428010"/>
            </a:xfrm>
            <a:custGeom>
              <a:rect b="b" l="l" r="r" t="t"/>
              <a:pathLst>
                <a:path extrusionOk="0" h="428010" w="1084822">
                  <a:moveTo>
                    <a:pt x="542411" y="0"/>
                  </a:moveTo>
                  <a:cubicBezTo>
                    <a:pt x="242846" y="0"/>
                    <a:pt x="0" y="95813"/>
                    <a:pt x="0" y="214005"/>
                  </a:cubicBezTo>
                  <a:cubicBezTo>
                    <a:pt x="0" y="332197"/>
                    <a:pt x="242846" y="428010"/>
                    <a:pt x="542411" y="428010"/>
                  </a:cubicBezTo>
                  <a:cubicBezTo>
                    <a:pt x="841977" y="428010"/>
                    <a:pt x="1084822" y="332197"/>
                    <a:pt x="1084822" y="214005"/>
                  </a:cubicBezTo>
                  <a:cubicBezTo>
                    <a:pt x="1084822" y="95813"/>
                    <a:pt x="841977" y="0"/>
                    <a:pt x="542411" y="0"/>
                  </a:cubicBezTo>
                  <a:close/>
                </a:path>
              </a:pathLst>
            </a:custGeom>
            <a:solidFill>
              <a:srgbClr val="ED7439"/>
            </a:solidFill>
            <a:ln cap="sq" cmpd="sng" w="95250">
              <a:solidFill>
                <a:srgbClr val="052674"/>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32"/>
            <p:cNvSpPr txBox="1"/>
            <p:nvPr/>
          </p:nvSpPr>
          <p:spPr>
            <a:xfrm>
              <a:off x="101702" y="-7499"/>
              <a:ext cx="881418" cy="395383"/>
            </a:xfrm>
            <a:prstGeom prst="rect">
              <a:avLst/>
            </a:prstGeom>
            <a:noFill/>
            <a:ln>
              <a:noFill/>
            </a:ln>
          </p:spPr>
          <p:txBody>
            <a:bodyPr anchorCtr="0" anchor="ctr" bIns="41025" lIns="41025" spcFirstLastPara="1" rIns="41025" wrap="square" tIns="41025">
              <a:noAutofit/>
            </a:bodyPr>
            <a:lstStyle/>
            <a:p>
              <a:pPr indent="0" lvl="0" marL="0" marR="0" rtl="0" algn="ctr">
                <a:lnSpc>
                  <a:spcPct val="186666"/>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930" name="Google Shape;930;p32"/>
          <p:cNvSpPr txBox="1"/>
          <p:nvPr/>
        </p:nvSpPr>
        <p:spPr>
          <a:xfrm>
            <a:off x="14089713" y="1309736"/>
            <a:ext cx="3120253" cy="428625"/>
          </a:xfrm>
          <a:prstGeom prst="rect">
            <a:avLst/>
          </a:prstGeom>
          <a:noFill/>
          <a:ln>
            <a:noFill/>
          </a:ln>
        </p:spPr>
        <p:txBody>
          <a:bodyPr anchorCtr="0" anchor="t" bIns="0" lIns="0" spcFirstLastPara="1" rIns="0" wrap="square" tIns="0">
            <a:spAutoFit/>
          </a:bodyPr>
          <a:lstStyle/>
          <a:p>
            <a:pPr indent="0" lvl="0" marL="0" marR="0" rtl="0" algn="ctr">
              <a:lnSpc>
                <a:spcPct val="119992"/>
              </a:lnSpc>
              <a:spcBef>
                <a:spcPts val="0"/>
              </a:spcBef>
              <a:spcAft>
                <a:spcPts val="0"/>
              </a:spcAft>
              <a:buNone/>
            </a:pPr>
            <a:r>
              <a:rPr b="1" i="0" lang="en-US" sz="2826" u="none" cap="none" strike="noStrike">
                <a:solidFill>
                  <a:srgbClr val="FFFFFF"/>
                </a:solidFill>
                <a:latin typeface="Lato"/>
                <a:ea typeface="Lato"/>
                <a:cs typeface="Lato"/>
                <a:sym typeface="Lato"/>
              </a:rPr>
              <a:t>1ST PLACE</a:t>
            </a:r>
            <a:endParaRPr/>
          </a:p>
        </p:txBody>
      </p:sp>
      <p:pic>
        <p:nvPicPr>
          <p:cNvPr id="931" name="Google Shape;931;p32"/>
          <p:cNvPicPr preferRelativeResize="0"/>
          <p:nvPr/>
        </p:nvPicPr>
        <p:blipFill rotWithShape="1">
          <a:blip r:embed="rId6">
            <a:alphaModFix/>
          </a:blip>
          <a:srcRect b="12600" l="30382" r="14625" t="3156"/>
          <a:stretch/>
        </p:blipFill>
        <p:spPr>
          <a:xfrm>
            <a:off x="14551606" y="2611238"/>
            <a:ext cx="2196468" cy="2107198"/>
          </a:xfrm>
          <a:prstGeom prst="rect">
            <a:avLst/>
          </a:prstGeom>
          <a:noFill/>
          <a:ln>
            <a:noFill/>
          </a:ln>
        </p:spPr>
      </p:pic>
      <p:sp>
        <p:nvSpPr>
          <p:cNvPr id="932" name="Google Shape;932;p32"/>
          <p:cNvSpPr txBox="1"/>
          <p:nvPr/>
        </p:nvSpPr>
        <p:spPr>
          <a:xfrm>
            <a:off x="14662307" y="4927986"/>
            <a:ext cx="1975064" cy="66294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1" i="0" lang="en-US" sz="3600" u="none" cap="none" strike="noStrike">
                <a:solidFill>
                  <a:srgbClr val="000000"/>
                </a:solidFill>
                <a:latin typeface="Lato"/>
                <a:ea typeface="Lato"/>
                <a:cs typeface="Lato"/>
                <a:sym typeface="Lato"/>
              </a:rPr>
              <a:t>Marie</a:t>
            </a:r>
            <a:endParaRPr/>
          </a:p>
        </p:txBody>
      </p:sp>
      <p:sp>
        <p:nvSpPr>
          <p:cNvPr id="933" name="Google Shape;933;p32"/>
          <p:cNvSpPr txBox="1"/>
          <p:nvPr/>
        </p:nvSpPr>
        <p:spPr>
          <a:xfrm>
            <a:off x="14662307" y="5696913"/>
            <a:ext cx="1975064" cy="502920"/>
          </a:xfrm>
          <a:prstGeom prst="rect">
            <a:avLst/>
          </a:prstGeom>
          <a:noFill/>
          <a:ln>
            <a:noFill/>
          </a:ln>
        </p:spPr>
        <p:txBody>
          <a:bodyPr anchorCtr="0" anchor="t" bIns="0" lIns="0" spcFirstLastPara="1" rIns="0" wrap="square" tIns="0">
            <a:spAutoFit/>
          </a:bodyPr>
          <a:lstStyle/>
          <a:p>
            <a:pPr indent="0" lvl="0" marL="0" marR="0" rtl="0" algn="ctr">
              <a:lnSpc>
                <a:spcPct val="150017"/>
              </a:lnSpc>
              <a:spcBef>
                <a:spcPts val="0"/>
              </a:spcBef>
              <a:spcAft>
                <a:spcPts val="0"/>
              </a:spcAft>
              <a:buNone/>
            </a:pPr>
            <a:r>
              <a:rPr b="1" i="0" lang="en-US" sz="2799" u="none" cap="none" strike="noStrike">
                <a:solidFill>
                  <a:srgbClr val="000000"/>
                </a:solidFill>
                <a:latin typeface="Lato"/>
                <a:ea typeface="Lato"/>
                <a:cs typeface="Lato"/>
                <a:sym typeface="Lato"/>
              </a:rPr>
              <a:t>1,000 Pts</a:t>
            </a:r>
            <a:endParaRPr/>
          </a:p>
        </p:txBody>
      </p:sp>
      <p:sp>
        <p:nvSpPr>
          <p:cNvPr id="934" name="Google Shape;934;p32"/>
          <p:cNvSpPr/>
          <p:nvPr/>
        </p:nvSpPr>
        <p:spPr>
          <a:xfrm rot="-613912">
            <a:off x="-606549" y="4964734"/>
            <a:ext cx="3783053" cy="3074591"/>
          </a:xfrm>
          <a:custGeom>
            <a:rect b="b" l="l" r="r" t="t"/>
            <a:pathLst>
              <a:path extrusionOk="0" h="3074591" w="3783053">
                <a:moveTo>
                  <a:pt x="0" y="0"/>
                </a:moveTo>
                <a:lnTo>
                  <a:pt x="3783053" y="0"/>
                </a:lnTo>
                <a:lnTo>
                  <a:pt x="3783053" y="3074591"/>
                </a:lnTo>
                <a:lnTo>
                  <a:pt x="0" y="3074591"/>
                </a:lnTo>
                <a:lnTo>
                  <a:pt x="0" y="0"/>
                </a:lnTo>
                <a:close/>
              </a:path>
            </a:pathLst>
          </a:custGeom>
          <a:blipFill rotWithShape="1">
            <a:blip r:embed="rId7">
              <a:alphaModFix/>
            </a:blip>
            <a:stretch>
              <a:fillRect b="0" l="0" r="0" t="0"/>
            </a:stretch>
          </a:blipFill>
          <a:ln>
            <a:noFill/>
          </a:ln>
        </p:spPr>
      </p:sp>
      <p:sp>
        <p:nvSpPr>
          <p:cNvPr id="935" name="Google Shape;935;p32"/>
          <p:cNvSpPr/>
          <p:nvPr/>
        </p:nvSpPr>
        <p:spPr>
          <a:xfrm>
            <a:off x="8432170" y="-191195"/>
            <a:ext cx="3710451" cy="3427108"/>
          </a:xfrm>
          <a:custGeom>
            <a:rect b="b" l="l" r="r" t="t"/>
            <a:pathLst>
              <a:path extrusionOk="0" h="3427108" w="3710451">
                <a:moveTo>
                  <a:pt x="0" y="0"/>
                </a:moveTo>
                <a:lnTo>
                  <a:pt x="3710451" y="0"/>
                </a:lnTo>
                <a:lnTo>
                  <a:pt x="3710451" y="3427107"/>
                </a:lnTo>
                <a:lnTo>
                  <a:pt x="0" y="3427107"/>
                </a:lnTo>
                <a:lnTo>
                  <a:pt x="0" y="0"/>
                </a:lnTo>
                <a:close/>
              </a:path>
            </a:pathLst>
          </a:custGeom>
          <a:blipFill rotWithShape="1">
            <a:blip r:embed="rId8">
              <a:alphaModFix/>
            </a:blip>
            <a:stretch>
              <a:fillRect b="0" l="0" r="0" t="0"/>
            </a:stretch>
          </a:blipFill>
          <a:ln>
            <a:noFill/>
          </a:ln>
        </p:spPr>
      </p:sp>
      <p:sp>
        <p:nvSpPr>
          <p:cNvPr id="936" name="Google Shape;936;p32"/>
          <p:cNvSpPr/>
          <p:nvPr/>
        </p:nvSpPr>
        <p:spPr>
          <a:xfrm>
            <a:off x="14296855" y="7172762"/>
            <a:ext cx="2705969" cy="3413493"/>
          </a:xfrm>
          <a:custGeom>
            <a:rect b="b" l="l" r="r" t="t"/>
            <a:pathLst>
              <a:path extrusionOk="0" h="3413493" w="2705969">
                <a:moveTo>
                  <a:pt x="0" y="0"/>
                </a:moveTo>
                <a:lnTo>
                  <a:pt x="2705969" y="0"/>
                </a:lnTo>
                <a:lnTo>
                  <a:pt x="2705969" y="3413493"/>
                </a:lnTo>
                <a:lnTo>
                  <a:pt x="0" y="3413493"/>
                </a:lnTo>
                <a:lnTo>
                  <a:pt x="0" y="0"/>
                </a:lnTo>
                <a:close/>
              </a:path>
            </a:pathLst>
          </a:custGeom>
          <a:blipFill rotWithShape="1">
            <a:blip r:embed="rId9">
              <a:alphaModFix/>
            </a:blip>
            <a:stretch>
              <a:fillRect b="0" l="0" r="0" t="0"/>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A92"/>
        </a:solidFill>
      </p:bgPr>
    </p:bg>
    <p:spTree>
      <p:nvGrpSpPr>
        <p:cNvPr id="119" name="Shape 119"/>
        <p:cNvGrpSpPr/>
        <p:nvPr/>
      </p:nvGrpSpPr>
      <p:grpSpPr>
        <a:xfrm>
          <a:off x="0" y="0"/>
          <a:ext cx="0" cy="0"/>
          <a:chOff x="0" y="0"/>
          <a:chExt cx="0" cy="0"/>
        </a:xfrm>
      </p:grpSpPr>
      <p:grpSp>
        <p:nvGrpSpPr>
          <p:cNvPr id="120" name="Google Shape;120;p15"/>
          <p:cNvGrpSpPr/>
          <p:nvPr/>
        </p:nvGrpSpPr>
        <p:grpSpPr>
          <a:xfrm>
            <a:off x="475583" y="5119631"/>
            <a:ext cx="5508967" cy="5678598"/>
            <a:chOff x="0" y="-47625"/>
            <a:chExt cx="1450921" cy="1495598"/>
          </a:xfrm>
        </p:grpSpPr>
        <p:sp>
          <p:nvSpPr>
            <p:cNvPr id="121" name="Google Shape;121;p15"/>
            <p:cNvSpPr/>
            <p:nvPr/>
          </p:nvSpPr>
          <p:spPr>
            <a:xfrm>
              <a:off x="0" y="0"/>
              <a:ext cx="1450921" cy="1447973"/>
            </a:xfrm>
            <a:custGeom>
              <a:rect b="b" l="l" r="r" t="t"/>
              <a:pathLst>
                <a:path extrusionOk="0" h="1447973" w="1450921">
                  <a:moveTo>
                    <a:pt x="71672" y="0"/>
                  </a:moveTo>
                  <a:lnTo>
                    <a:pt x="1379249" y="0"/>
                  </a:lnTo>
                  <a:cubicBezTo>
                    <a:pt x="1398258" y="0"/>
                    <a:pt x="1416488" y="7551"/>
                    <a:pt x="1429929" y="20992"/>
                  </a:cubicBezTo>
                  <a:cubicBezTo>
                    <a:pt x="1443370" y="34433"/>
                    <a:pt x="1450921" y="52663"/>
                    <a:pt x="1450921" y="71672"/>
                  </a:cubicBezTo>
                  <a:lnTo>
                    <a:pt x="1450921" y="1376301"/>
                  </a:lnTo>
                  <a:cubicBezTo>
                    <a:pt x="1450921" y="1415884"/>
                    <a:pt x="1418833" y="1447973"/>
                    <a:pt x="1379249" y="1447973"/>
                  </a:cubicBezTo>
                  <a:lnTo>
                    <a:pt x="71672" y="1447973"/>
                  </a:lnTo>
                  <a:cubicBezTo>
                    <a:pt x="32089" y="1447973"/>
                    <a:pt x="0" y="1415884"/>
                    <a:pt x="0" y="1376301"/>
                  </a:cubicBezTo>
                  <a:lnTo>
                    <a:pt x="0" y="71672"/>
                  </a:lnTo>
                  <a:cubicBezTo>
                    <a:pt x="0" y="52663"/>
                    <a:pt x="7551" y="34433"/>
                    <a:pt x="20992" y="20992"/>
                  </a:cubicBezTo>
                  <a:cubicBezTo>
                    <a:pt x="34433" y="7551"/>
                    <a:pt x="52663" y="0"/>
                    <a:pt x="71672" y="0"/>
                  </a:cubicBezTo>
                  <a:close/>
                </a:path>
              </a:pathLst>
            </a:custGeom>
            <a:solidFill>
              <a:srgbClr val="FFFFF4"/>
            </a:solidFill>
            <a:ln cap="rnd" cmpd="sng" w="95250">
              <a:solidFill>
                <a:srgbClr val="0526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5"/>
            <p:cNvSpPr txBox="1"/>
            <p:nvPr/>
          </p:nvSpPr>
          <p:spPr>
            <a:xfrm>
              <a:off x="0" y="-47625"/>
              <a:ext cx="1450921" cy="149559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23" name="Google Shape;123;p15"/>
          <p:cNvGrpSpPr/>
          <p:nvPr/>
        </p:nvGrpSpPr>
        <p:grpSpPr>
          <a:xfrm>
            <a:off x="1170598" y="3999252"/>
            <a:ext cx="4118935" cy="1653573"/>
            <a:chOff x="0" y="-7499"/>
            <a:chExt cx="1084822" cy="435509"/>
          </a:xfrm>
        </p:grpSpPr>
        <p:sp>
          <p:nvSpPr>
            <p:cNvPr id="124" name="Google Shape;124;p15"/>
            <p:cNvSpPr/>
            <p:nvPr/>
          </p:nvSpPr>
          <p:spPr>
            <a:xfrm>
              <a:off x="0" y="0"/>
              <a:ext cx="1084822" cy="428010"/>
            </a:xfrm>
            <a:custGeom>
              <a:rect b="b" l="l" r="r" t="t"/>
              <a:pathLst>
                <a:path extrusionOk="0" h="428010" w="1084822">
                  <a:moveTo>
                    <a:pt x="542411" y="0"/>
                  </a:moveTo>
                  <a:cubicBezTo>
                    <a:pt x="242846" y="0"/>
                    <a:pt x="0" y="95813"/>
                    <a:pt x="0" y="214005"/>
                  </a:cubicBezTo>
                  <a:cubicBezTo>
                    <a:pt x="0" y="332197"/>
                    <a:pt x="242846" y="428010"/>
                    <a:pt x="542411" y="428010"/>
                  </a:cubicBezTo>
                  <a:cubicBezTo>
                    <a:pt x="841977" y="428010"/>
                    <a:pt x="1084822" y="332197"/>
                    <a:pt x="1084822" y="214005"/>
                  </a:cubicBezTo>
                  <a:cubicBezTo>
                    <a:pt x="1084822" y="95813"/>
                    <a:pt x="841977" y="0"/>
                    <a:pt x="542411" y="0"/>
                  </a:cubicBezTo>
                  <a:close/>
                </a:path>
              </a:pathLst>
            </a:custGeom>
            <a:solidFill>
              <a:srgbClr val="ED7439"/>
            </a:solidFill>
            <a:ln cap="sq" cmpd="sng" w="95250">
              <a:solidFill>
                <a:srgbClr val="052674"/>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5"/>
            <p:cNvSpPr txBox="1"/>
            <p:nvPr/>
          </p:nvSpPr>
          <p:spPr>
            <a:xfrm>
              <a:off x="101702" y="-7499"/>
              <a:ext cx="881418" cy="39538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26" name="Google Shape;126;p15"/>
          <p:cNvSpPr txBox="1"/>
          <p:nvPr/>
        </p:nvSpPr>
        <p:spPr>
          <a:xfrm>
            <a:off x="480624" y="4605142"/>
            <a:ext cx="5498883" cy="42862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1" i="0" lang="en-US" sz="2799" u="none" cap="none" strike="noStrike">
                <a:solidFill>
                  <a:srgbClr val="FFFDFC"/>
                </a:solidFill>
                <a:latin typeface="Lato"/>
                <a:ea typeface="Lato"/>
                <a:cs typeface="Lato"/>
                <a:sym typeface="Lato"/>
              </a:rPr>
              <a:t>GOOGLE SLIDES</a:t>
            </a:r>
            <a:endParaRPr/>
          </a:p>
        </p:txBody>
      </p:sp>
      <p:sp>
        <p:nvSpPr>
          <p:cNvPr id="127" name="Google Shape;127;p15"/>
          <p:cNvSpPr txBox="1"/>
          <p:nvPr/>
        </p:nvSpPr>
        <p:spPr>
          <a:xfrm>
            <a:off x="960734" y="5818471"/>
            <a:ext cx="4538700" cy="3463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1800" u="none" cap="none" strike="noStrike">
                <a:solidFill>
                  <a:srgbClr val="000000"/>
                </a:solidFill>
                <a:latin typeface="Lato"/>
                <a:ea typeface="Lato"/>
                <a:cs typeface="Lato"/>
                <a:sym typeface="Lato"/>
              </a:rPr>
              <a:t>Click on the "Google Slides" button below this presentation preview. Make sure to sign in to your Google account. Click on "Make a copy." Start editing your presentation.</a:t>
            </a:r>
            <a:endParaRPr/>
          </a:p>
          <a:p>
            <a:pPr indent="0" lvl="0" marL="0" marR="0" rtl="0" algn="ctr">
              <a:lnSpc>
                <a:spcPct val="115000"/>
              </a:lnSpc>
              <a:spcBef>
                <a:spcPts val="0"/>
              </a:spcBef>
              <a:spcAft>
                <a:spcPts val="0"/>
              </a:spcAft>
              <a:buNone/>
            </a:pPr>
            <a:r>
              <a:t/>
            </a:r>
            <a:endParaRPr b="0" i="0" sz="1800" u="none" cap="none" strike="noStrike">
              <a:solidFill>
                <a:srgbClr val="000000"/>
              </a:solidFill>
              <a:latin typeface="Lato"/>
              <a:ea typeface="Lato"/>
              <a:cs typeface="Lato"/>
              <a:sym typeface="Lato"/>
            </a:endParaRPr>
          </a:p>
          <a:p>
            <a:pPr indent="0" lvl="0" marL="0" marR="0" rtl="0" algn="ctr">
              <a:lnSpc>
                <a:spcPct val="115000"/>
              </a:lnSpc>
              <a:spcBef>
                <a:spcPts val="0"/>
              </a:spcBef>
              <a:spcAft>
                <a:spcPts val="0"/>
              </a:spcAft>
              <a:buNone/>
            </a:pPr>
            <a:r>
              <a:rPr b="0" i="0" lang="en-US" sz="1800" u="sng" cap="none" strike="noStrike">
                <a:solidFill>
                  <a:srgbClr val="000000"/>
                </a:solidFill>
                <a:latin typeface="Lato"/>
                <a:ea typeface="Lato"/>
                <a:cs typeface="Lato"/>
                <a:sym typeface="Lato"/>
              </a:rPr>
              <a:t>Alternative: </a:t>
            </a:r>
            <a:r>
              <a:rPr b="0" i="0" lang="en-US" sz="1800" u="none" cap="none" strike="noStrike">
                <a:solidFill>
                  <a:srgbClr val="000000"/>
                </a:solidFill>
                <a:latin typeface="Lato"/>
                <a:ea typeface="Lato"/>
                <a:cs typeface="Lato"/>
                <a:sym typeface="Lato"/>
              </a:rPr>
              <a:t>Click on the "Share" button on the top right corner in Canva and click on "More" at the bottom of the menu. Enter "Google Drive" in the search bar and click on the GDrive icon to add this design as a Google slide in your GDrive.</a:t>
            </a:r>
            <a:endParaRPr/>
          </a:p>
        </p:txBody>
      </p:sp>
      <p:grpSp>
        <p:nvGrpSpPr>
          <p:cNvPr id="128" name="Google Shape;128;p15"/>
          <p:cNvGrpSpPr/>
          <p:nvPr/>
        </p:nvGrpSpPr>
        <p:grpSpPr>
          <a:xfrm>
            <a:off x="6389517" y="4998989"/>
            <a:ext cx="5508967" cy="5799240"/>
            <a:chOff x="0" y="-47625"/>
            <a:chExt cx="1450921" cy="1527372"/>
          </a:xfrm>
        </p:grpSpPr>
        <p:sp>
          <p:nvSpPr>
            <p:cNvPr id="129" name="Google Shape;129;p15"/>
            <p:cNvSpPr/>
            <p:nvPr/>
          </p:nvSpPr>
          <p:spPr>
            <a:xfrm>
              <a:off x="0" y="0"/>
              <a:ext cx="1450921" cy="1479747"/>
            </a:xfrm>
            <a:custGeom>
              <a:rect b="b" l="l" r="r" t="t"/>
              <a:pathLst>
                <a:path extrusionOk="0" h="1479747" w="1450921">
                  <a:moveTo>
                    <a:pt x="71672" y="0"/>
                  </a:moveTo>
                  <a:lnTo>
                    <a:pt x="1379249" y="0"/>
                  </a:lnTo>
                  <a:cubicBezTo>
                    <a:pt x="1398258" y="0"/>
                    <a:pt x="1416488" y="7551"/>
                    <a:pt x="1429929" y="20992"/>
                  </a:cubicBezTo>
                  <a:cubicBezTo>
                    <a:pt x="1443370" y="34433"/>
                    <a:pt x="1450921" y="52663"/>
                    <a:pt x="1450921" y="71672"/>
                  </a:cubicBezTo>
                  <a:lnTo>
                    <a:pt x="1450921" y="1408075"/>
                  </a:lnTo>
                  <a:cubicBezTo>
                    <a:pt x="1450921" y="1447658"/>
                    <a:pt x="1418833" y="1479747"/>
                    <a:pt x="1379249" y="1479747"/>
                  </a:cubicBezTo>
                  <a:lnTo>
                    <a:pt x="71672" y="1479747"/>
                  </a:lnTo>
                  <a:cubicBezTo>
                    <a:pt x="32089" y="1479747"/>
                    <a:pt x="0" y="1447658"/>
                    <a:pt x="0" y="1408075"/>
                  </a:cubicBezTo>
                  <a:lnTo>
                    <a:pt x="0" y="71672"/>
                  </a:lnTo>
                  <a:cubicBezTo>
                    <a:pt x="0" y="52663"/>
                    <a:pt x="7551" y="34433"/>
                    <a:pt x="20992" y="20992"/>
                  </a:cubicBezTo>
                  <a:cubicBezTo>
                    <a:pt x="34433" y="7551"/>
                    <a:pt x="52663" y="0"/>
                    <a:pt x="71672" y="0"/>
                  </a:cubicBezTo>
                  <a:close/>
                </a:path>
              </a:pathLst>
            </a:custGeom>
            <a:solidFill>
              <a:srgbClr val="FFFFF4"/>
            </a:solidFill>
            <a:ln cap="rnd" cmpd="sng" w="95250">
              <a:solidFill>
                <a:srgbClr val="0526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5"/>
            <p:cNvSpPr txBox="1"/>
            <p:nvPr/>
          </p:nvSpPr>
          <p:spPr>
            <a:xfrm>
              <a:off x="0" y="-47625"/>
              <a:ext cx="1450921" cy="1527372"/>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31" name="Google Shape;131;p15"/>
          <p:cNvGrpSpPr/>
          <p:nvPr/>
        </p:nvGrpSpPr>
        <p:grpSpPr>
          <a:xfrm>
            <a:off x="12303451" y="5062329"/>
            <a:ext cx="5508967" cy="5735900"/>
            <a:chOff x="0" y="-47625"/>
            <a:chExt cx="1450921" cy="1510690"/>
          </a:xfrm>
        </p:grpSpPr>
        <p:sp>
          <p:nvSpPr>
            <p:cNvPr id="132" name="Google Shape;132;p15"/>
            <p:cNvSpPr/>
            <p:nvPr/>
          </p:nvSpPr>
          <p:spPr>
            <a:xfrm>
              <a:off x="0" y="0"/>
              <a:ext cx="1450921" cy="1463065"/>
            </a:xfrm>
            <a:custGeom>
              <a:rect b="b" l="l" r="r" t="t"/>
              <a:pathLst>
                <a:path extrusionOk="0" h="1463065" w="1450921">
                  <a:moveTo>
                    <a:pt x="71672" y="0"/>
                  </a:moveTo>
                  <a:lnTo>
                    <a:pt x="1379249" y="0"/>
                  </a:lnTo>
                  <a:cubicBezTo>
                    <a:pt x="1398258" y="0"/>
                    <a:pt x="1416488" y="7551"/>
                    <a:pt x="1429929" y="20992"/>
                  </a:cubicBezTo>
                  <a:cubicBezTo>
                    <a:pt x="1443370" y="34433"/>
                    <a:pt x="1450921" y="52663"/>
                    <a:pt x="1450921" y="71672"/>
                  </a:cubicBezTo>
                  <a:lnTo>
                    <a:pt x="1450921" y="1391393"/>
                  </a:lnTo>
                  <a:cubicBezTo>
                    <a:pt x="1450921" y="1430976"/>
                    <a:pt x="1418833" y="1463065"/>
                    <a:pt x="1379249" y="1463065"/>
                  </a:cubicBezTo>
                  <a:lnTo>
                    <a:pt x="71672" y="1463065"/>
                  </a:lnTo>
                  <a:cubicBezTo>
                    <a:pt x="52663" y="1463065"/>
                    <a:pt x="34433" y="1455514"/>
                    <a:pt x="20992" y="1442073"/>
                  </a:cubicBezTo>
                  <a:cubicBezTo>
                    <a:pt x="7551" y="1428631"/>
                    <a:pt x="0" y="1410402"/>
                    <a:pt x="0" y="1391393"/>
                  </a:cubicBezTo>
                  <a:lnTo>
                    <a:pt x="0" y="71672"/>
                  </a:lnTo>
                  <a:cubicBezTo>
                    <a:pt x="0" y="52663"/>
                    <a:pt x="7551" y="34433"/>
                    <a:pt x="20992" y="20992"/>
                  </a:cubicBezTo>
                  <a:cubicBezTo>
                    <a:pt x="34433" y="7551"/>
                    <a:pt x="52663" y="0"/>
                    <a:pt x="71672" y="0"/>
                  </a:cubicBezTo>
                  <a:close/>
                </a:path>
              </a:pathLst>
            </a:custGeom>
            <a:solidFill>
              <a:srgbClr val="FFFFF4"/>
            </a:solidFill>
            <a:ln cap="rnd" cmpd="sng" w="95250">
              <a:solidFill>
                <a:srgbClr val="0526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5"/>
            <p:cNvSpPr txBox="1"/>
            <p:nvPr/>
          </p:nvSpPr>
          <p:spPr>
            <a:xfrm>
              <a:off x="0" y="-47625"/>
              <a:ext cx="1450921" cy="151069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4" name="Google Shape;134;p15"/>
          <p:cNvSpPr txBox="1"/>
          <p:nvPr/>
        </p:nvSpPr>
        <p:spPr>
          <a:xfrm>
            <a:off x="7043494" y="5755130"/>
            <a:ext cx="4200900" cy="3463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1800" u="none" cap="none" strike="noStrike">
                <a:solidFill>
                  <a:srgbClr val="000000"/>
                </a:solidFill>
                <a:latin typeface="Lato"/>
                <a:ea typeface="Lato"/>
                <a:cs typeface="Lato"/>
                <a:sym typeface="Lato"/>
              </a:rPr>
              <a:t>Click on the "PowerPoint" button below this presentation preview. Start editing your presentation.</a:t>
            </a:r>
            <a:endParaRPr/>
          </a:p>
          <a:p>
            <a:pPr indent="0" lvl="0" marL="0" marR="0" rtl="0" algn="ctr">
              <a:lnSpc>
                <a:spcPct val="115000"/>
              </a:lnSpc>
              <a:spcBef>
                <a:spcPts val="0"/>
              </a:spcBef>
              <a:spcAft>
                <a:spcPts val="0"/>
              </a:spcAft>
              <a:buNone/>
            </a:pPr>
            <a:r>
              <a:t/>
            </a:r>
            <a:endParaRPr b="0" i="0" sz="1800" u="none" cap="none" strike="noStrike">
              <a:solidFill>
                <a:srgbClr val="000000"/>
              </a:solidFill>
              <a:latin typeface="Lato"/>
              <a:ea typeface="Lato"/>
              <a:cs typeface="Lato"/>
              <a:sym typeface="Lato"/>
            </a:endParaRPr>
          </a:p>
          <a:p>
            <a:pPr indent="0" lvl="0" marL="0" marR="0" rtl="0" algn="ctr">
              <a:lnSpc>
                <a:spcPct val="115000"/>
              </a:lnSpc>
              <a:spcBef>
                <a:spcPts val="0"/>
              </a:spcBef>
              <a:spcAft>
                <a:spcPts val="0"/>
              </a:spcAft>
              <a:buNone/>
            </a:pPr>
            <a:r>
              <a:rPr b="0" i="0" lang="en-US" sz="1800" u="none" cap="none" strike="noStrike">
                <a:solidFill>
                  <a:srgbClr val="000000"/>
                </a:solidFill>
                <a:latin typeface="Lato"/>
                <a:ea typeface="Lato"/>
                <a:cs typeface="Lato"/>
                <a:sym typeface="Lato"/>
              </a:rPr>
              <a:t>Alternative: From Canva template file, Click on the "Share" button on the top right corner in Canva and click on "More" at the bottom of the menu. Enter "PowerPoint" in the search bar and click on the PowerPoint icon to download.</a:t>
            </a:r>
            <a:endParaRPr/>
          </a:p>
          <a:p>
            <a:pPr indent="0" lvl="0" marL="0" marR="0" rtl="0" algn="ctr">
              <a:lnSpc>
                <a:spcPct val="115000"/>
              </a:lnSpc>
              <a:spcBef>
                <a:spcPts val="0"/>
              </a:spcBef>
              <a:spcAft>
                <a:spcPts val="0"/>
              </a:spcAft>
              <a:buNone/>
            </a:pPr>
            <a:r>
              <a:t/>
            </a:r>
            <a:endParaRPr b="0" i="0" sz="1800" u="none" cap="none" strike="noStrike">
              <a:solidFill>
                <a:srgbClr val="000000"/>
              </a:solidFill>
              <a:latin typeface="Lato"/>
              <a:ea typeface="Lato"/>
              <a:cs typeface="Lato"/>
              <a:sym typeface="Lato"/>
            </a:endParaRPr>
          </a:p>
        </p:txBody>
      </p:sp>
      <p:sp>
        <p:nvSpPr>
          <p:cNvPr id="135" name="Google Shape;135;p15"/>
          <p:cNvSpPr txBox="1"/>
          <p:nvPr/>
        </p:nvSpPr>
        <p:spPr>
          <a:xfrm>
            <a:off x="13246190" y="5818471"/>
            <a:ext cx="3623400" cy="12330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1800" u="none" cap="none" strike="noStrike">
                <a:solidFill>
                  <a:srgbClr val="000000"/>
                </a:solidFill>
                <a:latin typeface="Lato"/>
                <a:ea typeface="Lato"/>
                <a:cs typeface="Lato"/>
                <a:sym typeface="Lato"/>
              </a:rPr>
              <a:t>Click on the "Canva" button under this presentation preview. Start editing your presentation. You need to sign in to your Canva account.</a:t>
            </a:r>
            <a:endParaRPr/>
          </a:p>
        </p:txBody>
      </p:sp>
      <p:sp>
        <p:nvSpPr>
          <p:cNvPr id="136" name="Google Shape;136;p15"/>
          <p:cNvSpPr txBox="1"/>
          <p:nvPr/>
        </p:nvSpPr>
        <p:spPr>
          <a:xfrm>
            <a:off x="952987" y="2394947"/>
            <a:ext cx="16382025" cy="862076"/>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US" sz="6399" u="none" cap="none" strike="noStrike">
                <a:solidFill>
                  <a:srgbClr val="DD1818"/>
                </a:solidFill>
                <a:latin typeface="Capriola"/>
                <a:ea typeface="Capriola"/>
                <a:cs typeface="Capriola"/>
                <a:sym typeface="Capriola"/>
              </a:rPr>
              <a:t>HOW TO USE THIS PRESENTATION</a:t>
            </a:r>
            <a:endParaRPr/>
          </a:p>
        </p:txBody>
      </p:sp>
      <p:grpSp>
        <p:nvGrpSpPr>
          <p:cNvPr id="137" name="Google Shape;137;p15"/>
          <p:cNvGrpSpPr/>
          <p:nvPr/>
        </p:nvGrpSpPr>
        <p:grpSpPr>
          <a:xfrm>
            <a:off x="7084532" y="3878610"/>
            <a:ext cx="4118935" cy="1653573"/>
            <a:chOff x="0" y="-7499"/>
            <a:chExt cx="1084822" cy="435509"/>
          </a:xfrm>
        </p:grpSpPr>
        <p:sp>
          <p:nvSpPr>
            <p:cNvPr id="138" name="Google Shape;138;p15"/>
            <p:cNvSpPr/>
            <p:nvPr/>
          </p:nvSpPr>
          <p:spPr>
            <a:xfrm>
              <a:off x="0" y="0"/>
              <a:ext cx="1084822" cy="428010"/>
            </a:xfrm>
            <a:custGeom>
              <a:rect b="b" l="l" r="r" t="t"/>
              <a:pathLst>
                <a:path extrusionOk="0" h="428010" w="1084822">
                  <a:moveTo>
                    <a:pt x="542411" y="0"/>
                  </a:moveTo>
                  <a:cubicBezTo>
                    <a:pt x="242846" y="0"/>
                    <a:pt x="0" y="95813"/>
                    <a:pt x="0" y="214005"/>
                  </a:cubicBezTo>
                  <a:cubicBezTo>
                    <a:pt x="0" y="332197"/>
                    <a:pt x="242846" y="428010"/>
                    <a:pt x="542411" y="428010"/>
                  </a:cubicBezTo>
                  <a:cubicBezTo>
                    <a:pt x="841977" y="428010"/>
                    <a:pt x="1084822" y="332197"/>
                    <a:pt x="1084822" y="214005"/>
                  </a:cubicBezTo>
                  <a:cubicBezTo>
                    <a:pt x="1084822" y="95813"/>
                    <a:pt x="841977" y="0"/>
                    <a:pt x="542411" y="0"/>
                  </a:cubicBezTo>
                  <a:close/>
                </a:path>
              </a:pathLst>
            </a:custGeom>
            <a:solidFill>
              <a:srgbClr val="ED7439"/>
            </a:solidFill>
            <a:ln cap="sq" cmpd="sng" w="95250">
              <a:solidFill>
                <a:srgbClr val="052674"/>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15"/>
            <p:cNvSpPr txBox="1"/>
            <p:nvPr/>
          </p:nvSpPr>
          <p:spPr>
            <a:xfrm>
              <a:off x="101702" y="-7499"/>
              <a:ext cx="881418" cy="39538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40" name="Google Shape;140;p15"/>
          <p:cNvSpPr txBox="1"/>
          <p:nvPr/>
        </p:nvSpPr>
        <p:spPr>
          <a:xfrm>
            <a:off x="6394558" y="4484500"/>
            <a:ext cx="5498883" cy="42862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1" i="0" lang="en-US" sz="2799" u="none" cap="none" strike="noStrike">
                <a:solidFill>
                  <a:srgbClr val="FFFDFC"/>
                </a:solidFill>
                <a:latin typeface="Lato"/>
                <a:ea typeface="Lato"/>
                <a:cs typeface="Lato"/>
                <a:sym typeface="Lato"/>
              </a:rPr>
              <a:t>POWERPOINT</a:t>
            </a:r>
            <a:endParaRPr/>
          </a:p>
        </p:txBody>
      </p:sp>
      <p:grpSp>
        <p:nvGrpSpPr>
          <p:cNvPr id="141" name="Google Shape;141;p15"/>
          <p:cNvGrpSpPr/>
          <p:nvPr/>
        </p:nvGrpSpPr>
        <p:grpSpPr>
          <a:xfrm>
            <a:off x="12998466" y="3941950"/>
            <a:ext cx="4118935" cy="1653573"/>
            <a:chOff x="0" y="-7499"/>
            <a:chExt cx="1084822" cy="435509"/>
          </a:xfrm>
        </p:grpSpPr>
        <p:sp>
          <p:nvSpPr>
            <p:cNvPr id="142" name="Google Shape;142;p15"/>
            <p:cNvSpPr/>
            <p:nvPr/>
          </p:nvSpPr>
          <p:spPr>
            <a:xfrm>
              <a:off x="0" y="0"/>
              <a:ext cx="1084822" cy="428010"/>
            </a:xfrm>
            <a:custGeom>
              <a:rect b="b" l="l" r="r" t="t"/>
              <a:pathLst>
                <a:path extrusionOk="0" h="428010" w="1084822">
                  <a:moveTo>
                    <a:pt x="542411" y="0"/>
                  </a:moveTo>
                  <a:cubicBezTo>
                    <a:pt x="242846" y="0"/>
                    <a:pt x="0" y="95813"/>
                    <a:pt x="0" y="214005"/>
                  </a:cubicBezTo>
                  <a:cubicBezTo>
                    <a:pt x="0" y="332197"/>
                    <a:pt x="242846" y="428010"/>
                    <a:pt x="542411" y="428010"/>
                  </a:cubicBezTo>
                  <a:cubicBezTo>
                    <a:pt x="841977" y="428010"/>
                    <a:pt x="1084822" y="332197"/>
                    <a:pt x="1084822" y="214005"/>
                  </a:cubicBezTo>
                  <a:cubicBezTo>
                    <a:pt x="1084822" y="95813"/>
                    <a:pt x="841977" y="0"/>
                    <a:pt x="542411" y="0"/>
                  </a:cubicBezTo>
                  <a:close/>
                </a:path>
              </a:pathLst>
            </a:custGeom>
            <a:solidFill>
              <a:srgbClr val="ED7439"/>
            </a:solidFill>
            <a:ln cap="sq" cmpd="sng" w="95250">
              <a:solidFill>
                <a:srgbClr val="052674"/>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5"/>
            <p:cNvSpPr txBox="1"/>
            <p:nvPr/>
          </p:nvSpPr>
          <p:spPr>
            <a:xfrm>
              <a:off x="101702" y="-7499"/>
              <a:ext cx="881418" cy="39538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44" name="Google Shape;144;p15"/>
          <p:cNvSpPr txBox="1"/>
          <p:nvPr/>
        </p:nvSpPr>
        <p:spPr>
          <a:xfrm>
            <a:off x="12308492" y="4547840"/>
            <a:ext cx="5498883" cy="42862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1" i="0" lang="en-US" sz="2799" u="none" cap="none" strike="noStrike">
                <a:solidFill>
                  <a:srgbClr val="FFFDFC"/>
                </a:solidFill>
                <a:latin typeface="Lato"/>
                <a:ea typeface="Lato"/>
                <a:cs typeface="Lato"/>
                <a:sym typeface="Lato"/>
              </a:rPr>
              <a:t>CANVA</a:t>
            </a:r>
            <a:endParaRPr/>
          </a:p>
        </p:txBody>
      </p:sp>
      <p:grpSp>
        <p:nvGrpSpPr>
          <p:cNvPr id="145" name="Google Shape;145;p15"/>
          <p:cNvGrpSpPr/>
          <p:nvPr/>
        </p:nvGrpSpPr>
        <p:grpSpPr>
          <a:xfrm>
            <a:off x="-307579" y="0"/>
            <a:ext cx="18903159" cy="1454691"/>
            <a:chOff x="0" y="0"/>
            <a:chExt cx="25204212" cy="1939589"/>
          </a:xfrm>
        </p:grpSpPr>
        <p:sp>
          <p:nvSpPr>
            <p:cNvPr id="146" name="Google Shape;146;p15"/>
            <p:cNvSpPr/>
            <p:nvPr/>
          </p:nvSpPr>
          <p:spPr>
            <a:xfrm>
              <a:off x="0"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147" name="Google Shape;147;p15"/>
            <p:cNvSpPr/>
            <p:nvPr/>
          </p:nvSpPr>
          <p:spPr>
            <a:xfrm>
              <a:off x="1938545"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sp>
          <p:nvSpPr>
            <p:cNvPr id="148" name="Google Shape;148;p15"/>
            <p:cNvSpPr/>
            <p:nvPr/>
          </p:nvSpPr>
          <p:spPr>
            <a:xfrm>
              <a:off x="3877089"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149" name="Google Shape;149;p15"/>
            <p:cNvSpPr/>
            <p:nvPr/>
          </p:nvSpPr>
          <p:spPr>
            <a:xfrm>
              <a:off x="5815634"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sp>
          <p:nvSpPr>
            <p:cNvPr id="150" name="Google Shape;150;p15"/>
            <p:cNvSpPr/>
            <p:nvPr/>
          </p:nvSpPr>
          <p:spPr>
            <a:xfrm>
              <a:off x="7754178"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151" name="Google Shape;151;p15"/>
            <p:cNvSpPr/>
            <p:nvPr/>
          </p:nvSpPr>
          <p:spPr>
            <a:xfrm>
              <a:off x="9692723"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sp>
          <p:nvSpPr>
            <p:cNvPr id="152" name="Google Shape;152;p15"/>
            <p:cNvSpPr/>
            <p:nvPr/>
          </p:nvSpPr>
          <p:spPr>
            <a:xfrm>
              <a:off x="11631267"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153" name="Google Shape;153;p15"/>
            <p:cNvSpPr/>
            <p:nvPr/>
          </p:nvSpPr>
          <p:spPr>
            <a:xfrm>
              <a:off x="13569812"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154" name="Google Shape;154;p15"/>
            <p:cNvSpPr/>
            <p:nvPr/>
          </p:nvSpPr>
          <p:spPr>
            <a:xfrm>
              <a:off x="15508356"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155" name="Google Shape;155;p15"/>
            <p:cNvSpPr/>
            <p:nvPr/>
          </p:nvSpPr>
          <p:spPr>
            <a:xfrm>
              <a:off x="17447945"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156" name="Google Shape;156;p15"/>
            <p:cNvSpPr/>
            <p:nvPr/>
          </p:nvSpPr>
          <p:spPr>
            <a:xfrm>
              <a:off x="19386490"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sp>
          <p:nvSpPr>
            <p:cNvPr id="157" name="Google Shape;157;p15"/>
            <p:cNvSpPr/>
            <p:nvPr/>
          </p:nvSpPr>
          <p:spPr>
            <a:xfrm>
              <a:off x="21326078"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158" name="Google Shape;158;p15"/>
            <p:cNvSpPr/>
            <p:nvPr/>
          </p:nvSpPr>
          <p:spPr>
            <a:xfrm>
              <a:off x="23264623"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grpSp>
      <p:sp>
        <p:nvSpPr>
          <p:cNvPr id="159" name="Google Shape;159;p15"/>
          <p:cNvSpPr/>
          <p:nvPr/>
        </p:nvSpPr>
        <p:spPr>
          <a:xfrm>
            <a:off x="13441533" y="7473916"/>
            <a:ext cx="3321211" cy="2699238"/>
          </a:xfrm>
          <a:custGeom>
            <a:rect b="b" l="l" r="r" t="t"/>
            <a:pathLst>
              <a:path extrusionOk="0" h="2699238" w="3321211">
                <a:moveTo>
                  <a:pt x="0" y="0"/>
                </a:moveTo>
                <a:lnTo>
                  <a:pt x="3321211" y="0"/>
                </a:lnTo>
                <a:lnTo>
                  <a:pt x="3321211" y="2699238"/>
                </a:lnTo>
                <a:lnTo>
                  <a:pt x="0" y="2699238"/>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B94"/>
        </a:solidFill>
      </p:bgPr>
    </p:bg>
    <p:spTree>
      <p:nvGrpSpPr>
        <p:cNvPr id="940" name="Shape 940"/>
        <p:cNvGrpSpPr/>
        <p:nvPr/>
      </p:nvGrpSpPr>
      <p:grpSpPr>
        <a:xfrm>
          <a:off x="0" y="0"/>
          <a:ext cx="0" cy="0"/>
          <a:chOff x="0" y="0"/>
          <a:chExt cx="0" cy="0"/>
        </a:xfrm>
      </p:grpSpPr>
      <p:grpSp>
        <p:nvGrpSpPr>
          <p:cNvPr id="941" name="Google Shape;941;p33"/>
          <p:cNvGrpSpPr/>
          <p:nvPr/>
        </p:nvGrpSpPr>
        <p:grpSpPr>
          <a:xfrm>
            <a:off x="-307579" y="0"/>
            <a:ext cx="18903159" cy="1454691"/>
            <a:chOff x="0" y="0"/>
            <a:chExt cx="25204212" cy="1939589"/>
          </a:xfrm>
        </p:grpSpPr>
        <p:sp>
          <p:nvSpPr>
            <p:cNvPr id="942" name="Google Shape;942;p33"/>
            <p:cNvSpPr/>
            <p:nvPr/>
          </p:nvSpPr>
          <p:spPr>
            <a:xfrm>
              <a:off x="0"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943" name="Google Shape;943;p33"/>
            <p:cNvSpPr/>
            <p:nvPr/>
          </p:nvSpPr>
          <p:spPr>
            <a:xfrm>
              <a:off x="1938545"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sp>
          <p:nvSpPr>
            <p:cNvPr id="944" name="Google Shape;944;p33"/>
            <p:cNvSpPr/>
            <p:nvPr/>
          </p:nvSpPr>
          <p:spPr>
            <a:xfrm>
              <a:off x="3877089"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945" name="Google Shape;945;p33"/>
            <p:cNvSpPr/>
            <p:nvPr/>
          </p:nvSpPr>
          <p:spPr>
            <a:xfrm>
              <a:off x="5815634"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sp>
          <p:nvSpPr>
            <p:cNvPr id="946" name="Google Shape;946;p33"/>
            <p:cNvSpPr/>
            <p:nvPr/>
          </p:nvSpPr>
          <p:spPr>
            <a:xfrm>
              <a:off x="7754178"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947" name="Google Shape;947;p33"/>
            <p:cNvSpPr/>
            <p:nvPr/>
          </p:nvSpPr>
          <p:spPr>
            <a:xfrm>
              <a:off x="9692723"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sp>
          <p:nvSpPr>
            <p:cNvPr id="948" name="Google Shape;948;p33"/>
            <p:cNvSpPr/>
            <p:nvPr/>
          </p:nvSpPr>
          <p:spPr>
            <a:xfrm>
              <a:off x="11631267"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949" name="Google Shape;949;p33"/>
            <p:cNvSpPr/>
            <p:nvPr/>
          </p:nvSpPr>
          <p:spPr>
            <a:xfrm>
              <a:off x="13569812"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950" name="Google Shape;950;p33"/>
            <p:cNvSpPr/>
            <p:nvPr/>
          </p:nvSpPr>
          <p:spPr>
            <a:xfrm>
              <a:off x="15508356"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951" name="Google Shape;951;p33"/>
            <p:cNvSpPr/>
            <p:nvPr/>
          </p:nvSpPr>
          <p:spPr>
            <a:xfrm>
              <a:off x="17447945"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952" name="Google Shape;952;p33"/>
            <p:cNvSpPr/>
            <p:nvPr/>
          </p:nvSpPr>
          <p:spPr>
            <a:xfrm>
              <a:off x="19386490"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sp>
          <p:nvSpPr>
            <p:cNvPr id="953" name="Google Shape;953;p33"/>
            <p:cNvSpPr/>
            <p:nvPr/>
          </p:nvSpPr>
          <p:spPr>
            <a:xfrm>
              <a:off x="21326078"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954" name="Google Shape;954;p33"/>
            <p:cNvSpPr/>
            <p:nvPr/>
          </p:nvSpPr>
          <p:spPr>
            <a:xfrm>
              <a:off x="23264623"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grpSp>
      <p:sp>
        <p:nvSpPr>
          <p:cNvPr id="955" name="Google Shape;955;p33"/>
          <p:cNvSpPr/>
          <p:nvPr/>
        </p:nvSpPr>
        <p:spPr>
          <a:xfrm>
            <a:off x="4408988" y="2311102"/>
            <a:ext cx="9470023" cy="5664796"/>
          </a:xfrm>
          <a:custGeom>
            <a:rect b="b" l="l" r="r" t="t"/>
            <a:pathLst>
              <a:path extrusionOk="0" h="5664796" w="9470023">
                <a:moveTo>
                  <a:pt x="0" y="0"/>
                </a:moveTo>
                <a:lnTo>
                  <a:pt x="9470024" y="0"/>
                </a:lnTo>
                <a:lnTo>
                  <a:pt x="9470024" y="5664796"/>
                </a:lnTo>
                <a:lnTo>
                  <a:pt x="0" y="5664796"/>
                </a:lnTo>
                <a:lnTo>
                  <a:pt x="0" y="0"/>
                </a:lnTo>
                <a:close/>
              </a:path>
            </a:pathLst>
          </a:custGeom>
          <a:blipFill rotWithShape="1">
            <a:blip r:embed="rId4">
              <a:alphaModFix/>
            </a:blip>
            <a:stretch>
              <a:fillRect b="0" l="0" r="0" t="0"/>
            </a:stretch>
          </a:blipFill>
          <a:ln>
            <a:noFill/>
          </a:ln>
        </p:spPr>
      </p:sp>
      <p:sp>
        <p:nvSpPr>
          <p:cNvPr id="956" name="Google Shape;956;p33"/>
          <p:cNvSpPr txBox="1"/>
          <p:nvPr/>
        </p:nvSpPr>
        <p:spPr>
          <a:xfrm>
            <a:off x="5161843" y="4185938"/>
            <a:ext cx="7964400" cy="1231500"/>
          </a:xfrm>
          <a:prstGeom prst="rect">
            <a:avLst/>
          </a:prstGeom>
          <a:noFill/>
          <a:ln>
            <a:noFill/>
          </a:ln>
          <a:effectLst>
            <a:outerShdw rotWithShape="0" algn="bl" dir="7200000" dist="57150">
              <a:srgbClr val="000000"/>
            </a:outerShdw>
          </a:effectLst>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8000" u="none" cap="none" strike="noStrike">
                <a:solidFill>
                  <a:srgbClr val="DD1818"/>
                </a:solidFill>
                <a:latin typeface="Capriola"/>
                <a:ea typeface="Capriola"/>
                <a:cs typeface="Capriola"/>
                <a:sym typeface="Capriola"/>
              </a:rPr>
              <a:t>SALAMAT PO!</a:t>
            </a:r>
            <a:endParaRPr/>
          </a:p>
        </p:txBody>
      </p:sp>
      <p:sp>
        <p:nvSpPr>
          <p:cNvPr id="957" name="Google Shape;957;p33"/>
          <p:cNvSpPr txBox="1"/>
          <p:nvPr/>
        </p:nvSpPr>
        <p:spPr>
          <a:xfrm>
            <a:off x="5650763" y="5880538"/>
            <a:ext cx="6986473" cy="587883"/>
          </a:xfrm>
          <a:prstGeom prst="rect">
            <a:avLst/>
          </a:prstGeom>
          <a:noFill/>
          <a:ln>
            <a:noFill/>
          </a:ln>
        </p:spPr>
        <p:txBody>
          <a:bodyPr anchorCtr="0" anchor="t" bIns="0" lIns="0" spcFirstLastPara="1" rIns="0" wrap="square" tIns="0">
            <a:spAutoFit/>
          </a:bodyPr>
          <a:lstStyle/>
          <a:p>
            <a:pPr indent="0" lvl="0" marL="0" marR="0" rtl="0" algn="ctr">
              <a:lnSpc>
                <a:spcPct val="131000"/>
              </a:lnSpc>
              <a:spcBef>
                <a:spcPts val="0"/>
              </a:spcBef>
              <a:spcAft>
                <a:spcPts val="0"/>
              </a:spcAft>
              <a:buNone/>
            </a:pPr>
            <a:r>
              <a:rPr b="0" i="0" lang="en-US" sz="3600" u="none" cap="none" strike="noStrike">
                <a:solidFill>
                  <a:srgbClr val="000000"/>
                </a:solidFill>
                <a:latin typeface="Lato"/>
                <a:ea typeface="Lato"/>
                <a:cs typeface="Lato"/>
                <a:sym typeface="Lato"/>
              </a:rPr>
              <a:t>Add call-to-action statement here.</a:t>
            </a:r>
            <a:endParaRPr/>
          </a:p>
        </p:txBody>
      </p:sp>
      <p:pic>
        <p:nvPicPr>
          <p:cNvPr id="958" name="Google Shape;958;p33"/>
          <p:cNvPicPr preferRelativeResize="0"/>
          <p:nvPr/>
        </p:nvPicPr>
        <p:blipFill>
          <a:blip r:embed="rId5">
            <a:alphaModFix/>
          </a:blip>
          <a:stretch>
            <a:fillRect/>
          </a:stretch>
        </p:blipFill>
        <p:spPr>
          <a:xfrm>
            <a:off x="12322575" y="-564025"/>
            <a:ext cx="6655201" cy="12527427"/>
          </a:xfrm>
          <a:prstGeom prst="rect">
            <a:avLst/>
          </a:prstGeom>
          <a:noFill/>
          <a:ln>
            <a:noFill/>
          </a:ln>
        </p:spPr>
      </p:pic>
      <p:pic>
        <p:nvPicPr>
          <p:cNvPr id="959" name="Google Shape;959;p33"/>
          <p:cNvPicPr preferRelativeResize="0"/>
          <p:nvPr/>
        </p:nvPicPr>
        <p:blipFill>
          <a:blip r:embed="rId6">
            <a:alphaModFix/>
          </a:blip>
          <a:stretch>
            <a:fillRect/>
          </a:stretch>
        </p:blipFill>
        <p:spPr>
          <a:xfrm>
            <a:off x="-307575" y="1660775"/>
            <a:ext cx="5205699" cy="7652075"/>
          </a:xfrm>
          <a:prstGeom prst="rect">
            <a:avLst/>
          </a:prstGeom>
          <a:noFill/>
          <a:ln>
            <a:noFill/>
          </a:ln>
        </p:spPr>
      </p:pic>
      <p:grpSp>
        <p:nvGrpSpPr>
          <p:cNvPr id="960" name="Google Shape;960;p33"/>
          <p:cNvGrpSpPr/>
          <p:nvPr/>
        </p:nvGrpSpPr>
        <p:grpSpPr>
          <a:xfrm>
            <a:off x="-307579" y="8832309"/>
            <a:ext cx="18903159" cy="1454691"/>
            <a:chOff x="0" y="0"/>
            <a:chExt cx="25204212" cy="1939589"/>
          </a:xfrm>
        </p:grpSpPr>
        <p:sp>
          <p:nvSpPr>
            <p:cNvPr id="961" name="Google Shape;961;p33"/>
            <p:cNvSpPr/>
            <p:nvPr/>
          </p:nvSpPr>
          <p:spPr>
            <a:xfrm>
              <a:off x="0"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962" name="Google Shape;962;p33"/>
            <p:cNvSpPr/>
            <p:nvPr/>
          </p:nvSpPr>
          <p:spPr>
            <a:xfrm>
              <a:off x="1938545"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sp>
          <p:nvSpPr>
            <p:cNvPr id="963" name="Google Shape;963;p33"/>
            <p:cNvSpPr/>
            <p:nvPr/>
          </p:nvSpPr>
          <p:spPr>
            <a:xfrm>
              <a:off x="3877089"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964" name="Google Shape;964;p33"/>
            <p:cNvSpPr/>
            <p:nvPr/>
          </p:nvSpPr>
          <p:spPr>
            <a:xfrm>
              <a:off x="5815634"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sp>
          <p:nvSpPr>
            <p:cNvPr id="965" name="Google Shape;965;p33"/>
            <p:cNvSpPr/>
            <p:nvPr/>
          </p:nvSpPr>
          <p:spPr>
            <a:xfrm>
              <a:off x="7754178"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966" name="Google Shape;966;p33"/>
            <p:cNvSpPr/>
            <p:nvPr/>
          </p:nvSpPr>
          <p:spPr>
            <a:xfrm>
              <a:off x="9692723"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sp>
          <p:nvSpPr>
            <p:cNvPr id="967" name="Google Shape;967;p33"/>
            <p:cNvSpPr/>
            <p:nvPr/>
          </p:nvSpPr>
          <p:spPr>
            <a:xfrm>
              <a:off x="11631267"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968" name="Google Shape;968;p33"/>
            <p:cNvSpPr/>
            <p:nvPr/>
          </p:nvSpPr>
          <p:spPr>
            <a:xfrm>
              <a:off x="13569812"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969" name="Google Shape;969;p33"/>
            <p:cNvSpPr/>
            <p:nvPr/>
          </p:nvSpPr>
          <p:spPr>
            <a:xfrm>
              <a:off x="15508356"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970" name="Google Shape;970;p33"/>
            <p:cNvSpPr/>
            <p:nvPr/>
          </p:nvSpPr>
          <p:spPr>
            <a:xfrm>
              <a:off x="17447945"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971" name="Google Shape;971;p33"/>
            <p:cNvSpPr/>
            <p:nvPr/>
          </p:nvSpPr>
          <p:spPr>
            <a:xfrm>
              <a:off x="19386490"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sp>
          <p:nvSpPr>
            <p:cNvPr id="972" name="Google Shape;972;p33"/>
            <p:cNvSpPr/>
            <p:nvPr/>
          </p:nvSpPr>
          <p:spPr>
            <a:xfrm>
              <a:off x="21326078"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973" name="Google Shape;973;p33"/>
            <p:cNvSpPr/>
            <p:nvPr/>
          </p:nvSpPr>
          <p:spPr>
            <a:xfrm>
              <a:off x="23264623"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B94"/>
        </a:solidFill>
      </p:bgPr>
    </p:bg>
    <p:spTree>
      <p:nvGrpSpPr>
        <p:cNvPr id="977" name="Shape 977"/>
        <p:cNvGrpSpPr/>
        <p:nvPr/>
      </p:nvGrpSpPr>
      <p:grpSpPr>
        <a:xfrm>
          <a:off x="0" y="0"/>
          <a:ext cx="0" cy="0"/>
          <a:chOff x="0" y="0"/>
          <a:chExt cx="0" cy="0"/>
        </a:xfrm>
      </p:grpSpPr>
      <p:sp>
        <p:nvSpPr>
          <p:cNvPr id="978" name="Google Shape;978;p34"/>
          <p:cNvSpPr txBox="1"/>
          <p:nvPr/>
        </p:nvSpPr>
        <p:spPr>
          <a:xfrm>
            <a:off x="1028700" y="3691890"/>
            <a:ext cx="4301700" cy="5527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000000"/>
                </a:solidFill>
                <a:latin typeface="Lato"/>
                <a:ea typeface="Lato"/>
                <a:cs typeface="Lato"/>
                <a:sym typeface="Lato"/>
              </a:rPr>
              <a:t>Use these design resources in your Canva Presentation.</a:t>
            </a:r>
            <a:endParaRPr/>
          </a:p>
          <a:p>
            <a:pPr indent="0" lvl="0" marL="0" marR="0" rtl="0" algn="l">
              <a:lnSpc>
                <a:spcPct val="115000"/>
              </a:lnSpc>
              <a:spcBef>
                <a:spcPts val="0"/>
              </a:spcBef>
              <a:spcAft>
                <a:spcPts val="0"/>
              </a:spcAft>
              <a:buNone/>
            </a:pPr>
            <a:r>
              <a:t/>
            </a:r>
            <a:endParaRPr b="0" i="0" sz="2100" u="none" cap="none" strike="noStrike">
              <a:solidFill>
                <a:srgbClr val="000000"/>
              </a:solidFill>
              <a:latin typeface="Lato"/>
              <a:ea typeface="Lato"/>
              <a:cs typeface="Lato"/>
              <a:sym typeface="Lato"/>
            </a:endParaRPr>
          </a:p>
          <a:p>
            <a:pPr indent="0" lvl="0" marL="0" marR="0" rtl="0" algn="l">
              <a:lnSpc>
                <a:spcPct val="115000"/>
              </a:lnSpc>
              <a:spcBef>
                <a:spcPts val="0"/>
              </a:spcBef>
              <a:spcAft>
                <a:spcPts val="0"/>
              </a:spcAft>
              <a:buNone/>
            </a:pPr>
            <a:r>
              <a:rPr b="0" i="0" lang="en-US" sz="2100" u="none" cap="none" strike="noStrike">
                <a:solidFill>
                  <a:srgbClr val="000000"/>
                </a:solidFill>
                <a:latin typeface="Lato"/>
                <a:ea typeface="Lato"/>
                <a:cs typeface="Lato"/>
                <a:sym typeface="Lato"/>
              </a:rPr>
              <a:t>This presentation template uses the following free fonts:</a:t>
            </a:r>
            <a:endParaRPr/>
          </a:p>
          <a:p>
            <a:pPr indent="0" lvl="0" marL="0" marR="0" rtl="0" algn="l">
              <a:lnSpc>
                <a:spcPct val="115000"/>
              </a:lnSpc>
              <a:spcBef>
                <a:spcPts val="0"/>
              </a:spcBef>
              <a:spcAft>
                <a:spcPts val="0"/>
              </a:spcAft>
              <a:buNone/>
            </a:pPr>
            <a:r>
              <a:t/>
            </a:r>
            <a:endParaRPr b="0" i="0" sz="2100" u="none" cap="none" strike="noStrike">
              <a:solidFill>
                <a:srgbClr val="000000"/>
              </a:solidFill>
              <a:latin typeface="Lato"/>
              <a:ea typeface="Lato"/>
              <a:cs typeface="Lato"/>
              <a:sym typeface="Lato"/>
            </a:endParaRPr>
          </a:p>
          <a:p>
            <a:pPr indent="0" lvl="0" marL="0" marR="0" rtl="0" algn="l">
              <a:lnSpc>
                <a:spcPct val="115000"/>
              </a:lnSpc>
              <a:spcBef>
                <a:spcPts val="0"/>
              </a:spcBef>
              <a:spcAft>
                <a:spcPts val="0"/>
              </a:spcAft>
              <a:buNone/>
            </a:pPr>
            <a:r>
              <a:rPr b="1" i="0" lang="en-US" sz="2100" u="none" cap="none" strike="noStrike">
                <a:solidFill>
                  <a:srgbClr val="000000"/>
                </a:solidFill>
                <a:latin typeface="Lato"/>
                <a:ea typeface="Lato"/>
                <a:cs typeface="Lato"/>
                <a:sym typeface="Lato"/>
              </a:rPr>
              <a:t>Titles: Capriola</a:t>
            </a:r>
            <a:endParaRPr/>
          </a:p>
          <a:p>
            <a:pPr indent="0" lvl="0" marL="0" marR="0" rtl="0" algn="l">
              <a:lnSpc>
                <a:spcPct val="115000"/>
              </a:lnSpc>
              <a:spcBef>
                <a:spcPts val="0"/>
              </a:spcBef>
              <a:spcAft>
                <a:spcPts val="0"/>
              </a:spcAft>
              <a:buNone/>
            </a:pPr>
            <a:r>
              <a:rPr b="1" i="0" lang="en-US" sz="2100" u="none" cap="none" strike="noStrike">
                <a:solidFill>
                  <a:srgbClr val="000000"/>
                </a:solidFill>
                <a:latin typeface="Lato"/>
                <a:ea typeface="Lato"/>
                <a:cs typeface="Lato"/>
                <a:sym typeface="Lato"/>
              </a:rPr>
              <a:t>Headers: Lato Bold</a:t>
            </a:r>
            <a:endParaRPr/>
          </a:p>
          <a:p>
            <a:pPr indent="0" lvl="0" marL="0" marR="0" rtl="0" algn="l">
              <a:lnSpc>
                <a:spcPct val="115000"/>
              </a:lnSpc>
              <a:spcBef>
                <a:spcPts val="0"/>
              </a:spcBef>
              <a:spcAft>
                <a:spcPts val="0"/>
              </a:spcAft>
              <a:buNone/>
            </a:pPr>
            <a:r>
              <a:rPr b="1" i="0" lang="en-US" sz="2100" u="none" cap="none" strike="noStrike">
                <a:solidFill>
                  <a:srgbClr val="000000"/>
                </a:solidFill>
                <a:latin typeface="Lato"/>
                <a:ea typeface="Lato"/>
                <a:cs typeface="Lato"/>
                <a:sym typeface="Lato"/>
              </a:rPr>
              <a:t>Body Copy: Lato Regular</a:t>
            </a:r>
            <a:endParaRPr/>
          </a:p>
          <a:p>
            <a:pPr indent="0" lvl="0" marL="0" marR="0" rtl="0" algn="l">
              <a:lnSpc>
                <a:spcPct val="115000"/>
              </a:lnSpc>
              <a:spcBef>
                <a:spcPts val="0"/>
              </a:spcBef>
              <a:spcAft>
                <a:spcPts val="0"/>
              </a:spcAft>
              <a:buNone/>
            </a:pPr>
            <a:r>
              <a:t/>
            </a:r>
            <a:endParaRPr b="1" i="0" sz="2100" u="none" cap="none" strike="noStrike">
              <a:solidFill>
                <a:srgbClr val="000000"/>
              </a:solidFill>
              <a:latin typeface="Lato"/>
              <a:ea typeface="Lato"/>
              <a:cs typeface="Lato"/>
              <a:sym typeface="Lato"/>
            </a:endParaRPr>
          </a:p>
          <a:p>
            <a:pPr indent="0" lvl="0" marL="0" marR="0" rtl="0" algn="l">
              <a:lnSpc>
                <a:spcPct val="115000"/>
              </a:lnSpc>
              <a:spcBef>
                <a:spcPts val="0"/>
              </a:spcBef>
              <a:spcAft>
                <a:spcPts val="0"/>
              </a:spcAft>
              <a:buNone/>
            </a:pPr>
            <a:r>
              <a:rPr b="0" i="0" lang="en-US" sz="2100" u="none" cap="none" strike="noStrike">
                <a:solidFill>
                  <a:srgbClr val="000000"/>
                </a:solidFill>
                <a:latin typeface="Lato"/>
                <a:ea typeface="Lato"/>
                <a:cs typeface="Lato"/>
                <a:sym typeface="Lato"/>
              </a:rPr>
              <a:t>You can find these fonts online too. Happy designing! </a:t>
            </a:r>
            <a:endParaRPr/>
          </a:p>
          <a:p>
            <a:pPr indent="0" lvl="0" marL="0" marR="0" rtl="0" algn="l">
              <a:lnSpc>
                <a:spcPct val="115000"/>
              </a:lnSpc>
              <a:spcBef>
                <a:spcPts val="0"/>
              </a:spcBef>
              <a:spcAft>
                <a:spcPts val="0"/>
              </a:spcAft>
              <a:buNone/>
            </a:pPr>
            <a:r>
              <a:t/>
            </a:r>
            <a:endParaRPr b="0" i="0" sz="2100" u="none" cap="none" strike="noStrike">
              <a:solidFill>
                <a:srgbClr val="000000"/>
              </a:solidFill>
              <a:latin typeface="Lato"/>
              <a:ea typeface="Lato"/>
              <a:cs typeface="Lato"/>
              <a:sym typeface="Lato"/>
            </a:endParaRPr>
          </a:p>
          <a:p>
            <a:pPr indent="0" lvl="0" marL="0" marR="0" rtl="0" algn="l">
              <a:lnSpc>
                <a:spcPct val="115000"/>
              </a:lnSpc>
              <a:spcBef>
                <a:spcPts val="0"/>
              </a:spcBef>
              <a:spcAft>
                <a:spcPts val="0"/>
              </a:spcAft>
              <a:buNone/>
            </a:pPr>
            <a:r>
              <a:rPr b="0" i="0" lang="en-US" sz="2100" u="none" cap="none" strike="noStrike">
                <a:solidFill>
                  <a:srgbClr val="000000"/>
                </a:solidFill>
                <a:latin typeface="Lato"/>
                <a:ea typeface="Lato"/>
                <a:cs typeface="Lato"/>
                <a:sym typeface="Lato"/>
              </a:rPr>
              <a:t>Don't forget to delete this page before presenting. </a:t>
            </a:r>
            <a:endParaRPr/>
          </a:p>
        </p:txBody>
      </p:sp>
      <p:sp>
        <p:nvSpPr>
          <p:cNvPr id="979" name="Google Shape;979;p34"/>
          <p:cNvSpPr txBox="1"/>
          <p:nvPr/>
        </p:nvSpPr>
        <p:spPr>
          <a:xfrm>
            <a:off x="1028700" y="1586096"/>
            <a:ext cx="4784700" cy="1723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5600" u="none" cap="none" strike="noStrike">
                <a:solidFill>
                  <a:srgbClr val="DD1818"/>
                </a:solidFill>
                <a:latin typeface="Capriola"/>
                <a:ea typeface="Capriola"/>
                <a:cs typeface="Capriola"/>
                <a:sym typeface="Capriola"/>
              </a:rPr>
              <a:t>RESOURCE PAGE</a:t>
            </a:r>
            <a:endParaRPr/>
          </a:p>
        </p:txBody>
      </p:sp>
      <p:sp>
        <p:nvSpPr>
          <p:cNvPr id="980" name="Google Shape;980;p34"/>
          <p:cNvSpPr/>
          <p:nvPr/>
        </p:nvSpPr>
        <p:spPr>
          <a:xfrm>
            <a:off x="7231064" y="1028700"/>
            <a:ext cx="1417279" cy="1417279"/>
          </a:xfrm>
          <a:custGeom>
            <a:rect b="b" l="l" r="r" t="t"/>
            <a:pathLst>
              <a:path extrusionOk="0" h="1417279" w="1417279">
                <a:moveTo>
                  <a:pt x="0" y="0"/>
                </a:moveTo>
                <a:lnTo>
                  <a:pt x="1417279" y="0"/>
                </a:lnTo>
                <a:lnTo>
                  <a:pt x="1417279" y="1417279"/>
                </a:lnTo>
                <a:lnTo>
                  <a:pt x="0" y="1417279"/>
                </a:lnTo>
                <a:lnTo>
                  <a:pt x="0" y="0"/>
                </a:lnTo>
                <a:close/>
              </a:path>
            </a:pathLst>
          </a:custGeom>
          <a:blipFill rotWithShape="1">
            <a:blip r:embed="rId3">
              <a:alphaModFix/>
            </a:blip>
            <a:stretch>
              <a:fillRect b="0" l="0" r="0" t="0"/>
            </a:stretch>
          </a:blipFill>
          <a:ln>
            <a:noFill/>
          </a:ln>
        </p:spPr>
      </p:sp>
      <p:sp>
        <p:nvSpPr>
          <p:cNvPr id="981" name="Google Shape;981;p34"/>
          <p:cNvSpPr/>
          <p:nvPr/>
        </p:nvSpPr>
        <p:spPr>
          <a:xfrm>
            <a:off x="6705765" y="3003168"/>
            <a:ext cx="1359265" cy="1691393"/>
          </a:xfrm>
          <a:custGeom>
            <a:rect b="b" l="l" r="r" t="t"/>
            <a:pathLst>
              <a:path extrusionOk="0" h="1691393" w="1359265">
                <a:moveTo>
                  <a:pt x="0" y="0"/>
                </a:moveTo>
                <a:lnTo>
                  <a:pt x="1359265" y="0"/>
                </a:lnTo>
                <a:lnTo>
                  <a:pt x="1359265" y="1691393"/>
                </a:lnTo>
                <a:lnTo>
                  <a:pt x="0" y="1691393"/>
                </a:lnTo>
                <a:lnTo>
                  <a:pt x="0" y="0"/>
                </a:lnTo>
                <a:close/>
              </a:path>
            </a:pathLst>
          </a:custGeom>
          <a:blipFill rotWithShape="1">
            <a:blip r:embed="rId4">
              <a:alphaModFix/>
            </a:blip>
            <a:stretch>
              <a:fillRect b="0" l="0" r="0" t="0"/>
            </a:stretch>
          </a:blipFill>
          <a:ln>
            <a:noFill/>
          </a:ln>
        </p:spPr>
      </p:sp>
      <p:sp>
        <p:nvSpPr>
          <p:cNvPr id="982" name="Google Shape;982;p34"/>
          <p:cNvSpPr/>
          <p:nvPr/>
        </p:nvSpPr>
        <p:spPr>
          <a:xfrm>
            <a:off x="12433490" y="4989225"/>
            <a:ext cx="1335118" cy="2513164"/>
          </a:xfrm>
          <a:custGeom>
            <a:rect b="b" l="l" r="r" t="t"/>
            <a:pathLst>
              <a:path extrusionOk="0" h="2513164" w="1335118">
                <a:moveTo>
                  <a:pt x="0" y="0"/>
                </a:moveTo>
                <a:lnTo>
                  <a:pt x="1335118" y="0"/>
                </a:lnTo>
                <a:lnTo>
                  <a:pt x="1335118" y="2513164"/>
                </a:lnTo>
                <a:lnTo>
                  <a:pt x="0" y="2513164"/>
                </a:lnTo>
                <a:lnTo>
                  <a:pt x="0" y="0"/>
                </a:lnTo>
                <a:close/>
              </a:path>
            </a:pathLst>
          </a:custGeom>
          <a:blipFill rotWithShape="1">
            <a:blip r:embed="rId5">
              <a:alphaModFix/>
            </a:blip>
            <a:stretch>
              <a:fillRect b="0" l="0" r="0" t="0"/>
            </a:stretch>
          </a:blipFill>
          <a:ln>
            <a:noFill/>
          </a:ln>
        </p:spPr>
      </p:sp>
      <p:sp>
        <p:nvSpPr>
          <p:cNvPr id="983" name="Google Shape;983;p34"/>
          <p:cNvSpPr/>
          <p:nvPr/>
        </p:nvSpPr>
        <p:spPr>
          <a:xfrm>
            <a:off x="8461399" y="3024973"/>
            <a:ext cx="1617823" cy="1647782"/>
          </a:xfrm>
          <a:custGeom>
            <a:rect b="b" l="l" r="r" t="t"/>
            <a:pathLst>
              <a:path extrusionOk="0" h="1647782" w="1617823">
                <a:moveTo>
                  <a:pt x="0" y="0"/>
                </a:moveTo>
                <a:lnTo>
                  <a:pt x="1617823" y="0"/>
                </a:lnTo>
                <a:lnTo>
                  <a:pt x="1617823" y="1647783"/>
                </a:lnTo>
                <a:lnTo>
                  <a:pt x="0" y="1647783"/>
                </a:lnTo>
                <a:lnTo>
                  <a:pt x="0" y="0"/>
                </a:lnTo>
                <a:close/>
              </a:path>
            </a:pathLst>
          </a:custGeom>
          <a:blipFill rotWithShape="1">
            <a:blip r:embed="rId6">
              <a:alphaModFix/>
            </a:blip>
            <a:stretch>
              <a:fillRect b="0" l="0" r="0" t="0"/>
            </a:stretch>
          </a:blipFill>
          <a:ln>
            <a:noFill/>
          </a:ln>
        </p:spPr>
      </p:sp>
      <p:sp>
        <p:nvSpPr>
          <p:cNvPr id="984" name="Google Shape;984;p34"/>
          <p:cNvSpPr/>
          <p:nvPr/>
        </p:nvSpPr>
        <p:spPr>
          <a:xfrm>
            <a:off x="14421408" y="3092387"/>
            <a:ext cx="1294533" cy="1766732"/>
          </a:xfrm>
          <a:custGeom>
            <a:rect b="b" l="l" r="r" t="t"/>
            <a:pathLst>
              <a:path extrusionOk="0" h="1766732" w="1294533">
                <a:moveTo>
                  <a:pt x="0" y="0"/>
                </a:moveTo>
                <a:lnTo>
                  <a:pt x="1294533" y="0"/>
                </a:lnTo>
                <a:lnTo>
                  <a:pt x="1294533" y="1766732"/>
                </a:lnTo>
                <a:lnTo>
                  <a:pt x="0" y="1766732"/>
                </a:lnTo>
                <a:lnTo>
                  <a:pt x="0" y="0"/>
                </a:lnTo>
                <a:close/>
              </a:path>
            </a:pathLst>
          </a:custGeom>
          <a:blipFill rotWithShape="1">
            <a:blip r:embed="rId7">
              <a:alphaModFix/>
            </a:blip>
            <a:stretch>
              <a:fillRect b="0" l="0" r="0" t="0"/>
            </a:stretch>
          </a:blipFill>
          <a:ln>
            <a:noFill/>
          </a:ln>
        </p:spPr>
      </p:sp>
      <p:sp>
        <p:nvSpPr>
          <p:cNvPr id="985" name="Google Shape;985;p34"/>
          <p:cNvSpPr/>
          <p:nvPr/>
        </p:nvSpPr>
        <p:spPr>
          <a:xfrm>
            <a:off x="8551479" y="5182518"/>
            <a:ext cx="965873" cy="2035364"/>
          </a:xfrm>
          <a:custGeom>
            <a:rect b="b" l="l" r="r" t="t"/>
            <a:pathLst>
              <a:path extrusionOk="0" h="2035364" w="965873">
                <a:moveTo>
                  <a:pt x="0" y="0"/>
                </a:moveTo>
                <a:lnTo>
                  <a:pt x="965872" y="0"/>
                </a:lnTo>
                <a:lnTo>
                  <a:pt x="965872" y="2035364"/>
                </a:lnTo>
                <a:lnTo>
                  <a:pt x="0" y="2035364"/>
                </a:lnTo>
                <a:lnTo>
                  <a:pt x="0" y="0"/>
                </a:lnTo>
                <a:close/>
              </a:path>
            </a:pathLst>
          </a:custGeom>
          <a:blipFill rotWithShape="1">
            <a:blip r:embed="rId8">
              <a:alphaModFix/>
            </a:blip>
            <a:stretch>
              <a:fillRect b="0" l="0" r="0" t="0"/>
            </a:stretch>
          </a:blipFill>
          <a:ln>
            <a:noFill/>
          </a:ln>
        </p:spPr>
      </p:sp>
      <p:sp>
        <p:nvSpPr>
          <p:cNvPr id="986" name="Google Shape;986;p34"/>
          <p:cNvSpPr/>
          <p:nvPr/>
        </p:nvSpPr>
        <p:spPr>
          <a:xfrm>
            <a:off x="10593294" y="3231345"/>
            <a:ext cx="1719688" cy="1441411"/>
          </a:xfrm>
          <a:custGeom>
            <a:rect b="b" l="l" r="r" t="t"/>
            <a:pathLst>
              <a:path extrusionOk="0" h="1441411" w="1719688">
                <a:moveTo>
                  <a:pt x="0" y="0"/>
                </a:moveTo>
                <a:lnTo>
                  <a:pt x="1719688" y="0"/>
                </a:lnTo>
                <a:lnTo>
                  <a:pt x="1719688" y="1441411"/>
                </a:lnTo>
                <a:lnTo>
                  <a:pt x="0" y="1441411"/>
                </a:lnTo>
                <a:lnTo>
                  <a:pt x="0" y="0"/>
                </a:lnTo>
                <a:close/>
              </a:path>
            </a:pathLst>
          </a:custGeom>
          <a:blipFill rotWithShape="1">
            <a:blip r:embed="rId9">
              <a:alphaModFix/>
            </a:blip>
            <a:stretch>
              <a:fillRect b="0" l="0" r="0" t="0"/>
            </a:stretch>
          </a:blipFill>
          <a:ln>
            <a:noFill/>
          </a:ln>
        </p:spPr>
      </p:sp>
      <p:sp>
        <p:nvSpPr>
          <p:cNvPr id="987" name="Google Shape;987;p34"/>
          <p:cNvSpPr/>
          <p:nvPr/>
        </p:nvSpPr>
        <p:spPr>
          <a:xfrm>
            <a:off x="10353217" y="5262089"/>
            <a:ext cx="1744552" cy="2200697"/>
          </a:xfrm>
          <a:custGeom>
            <a:rect b="b" l="l" r="r" t="t"/>
            <a:pathLst>
              <a:path extrusionOk="0" h="2200697" w="1744552">
                <a:moveTo>
                  <a:pt x="0" y="0"/>
                </a:moveTo>
                <a:lnTo>
                  <a:pt x="1744552" y="0"/>
                </a:lnTo>
                <a:lnTo>
                  <a:pt x="1744552" y="2200696"/>
                </a:lnTo>
                <a:lnTo>
                  <a:pt x="0" y="2200696"/>
                </a:lnTo>
                <a:lnTo>
                  <a:pt x="0" y="0"/>
                </a:lnTo>
                <a:close/>
              </a:path>
            </a:pathLst>
          </a:custGeom>
          <a:blipFill rotWithShape="1">
            <a:blip r:embed="rId10">
              <a:alphaModFix/>
            </a:blip>
            <a:stretch>
              <a:fillRect b="0" l="0" r="0" t="0"/>
            </a:stretch>
          </a:blipFill>
          <a:ln>
            <a:noFill/>
          </a:ln>
        </p:spPr>
      </p:sp>
      <p:sp>
        <p:nvSpPr>
          <p:cNvPr id="988" name="Google Shape;988;p34"/>
          <p:cNvSpPr/>
          <p:nvPr/>
        </p:nvSpPr>
        <p:spPr>
          <a:xfrm>
            <a:off x="9086442" y="1028700"/>
            <a:ext cx="1853887" cy="1506705"/>
          </a:xfrm>
          <a:custGeom>
            <a:rect b="b" l="l" r="r" t="t"/>
            <a:pathLst>
              <a:path extrusionOk="0" h="1506705" w="1853887">
                <a:moveTo>
                  <a:pt x="0" y="0"/>
                </a:moveTo>
                <a:lnTo>
                  <a:pt x="1853887" y="0"/>
                </a:lnTo>
                <a:lnTo>
                  <a:pt x="1853887" y="1506705"/>
                </a:lnTo>
                <a:lnTo>
                  <a:pt x="0" y="1506705"/>
                </a:lnTo>
                <a:lnTo>
                  <a:pt x="0" y="0"/>
                </a:lnTo>
                <a:close/>
              </a:path>
            </a:pathLst>
          </a:custGeom>
          <a:blipFill rotWithShape="1">
            <a:blip r:embed="rId11">
              <a:alphaModFix/>
            </a:blip>
            <a:stretch>
              <a:fillRect b="0" l="0" r="0" t="0"/>
            </a:stretch>
          </a:blipFill>
          <a:ln>
            <a:noFill/>
          </a:ln>
        </p:spPr>
      </p:sp>
      <p:sp>
        <p:nvSpPr>
          <p:cNvPr id="989" name="Google Shape;989;p34"/>
          <p:cNvSpPr/>
          <p:nvPr/>
        </p:nvSpPr>
        <p:spPr>
          <a:xfrm>
            <a:off x="14104329" y="5281294"/>
            <a:ext cx="1515487" cy="2228657"/>
          </a:xfrm>
          <a:custGeom>
            <a:rect b="b" l="l" r="r" t="t"/>
            <a:pathLst>
              <a:path extrusionOk="0" h="2228657" w="1515487">
                <a:moveTo>
                  <a:pt x="0" y="0"/>
                </a:moveTo>
                <a:lnTo>
                  <a:pt x="1515487" y="0"/>
                </a:lnTo>
                <a:lnTo>
                  <a:pt x="1515487" y="2228657"/>
                </a:lnTo>
                <a:lnTo>
                  <a:pt x="0" y="2228657"/>
                </a:lnTo>
                <a:lnTo>
                  <a:pt x="0" y="0"/>
                </a:lnTo>
                <a:close/>
              </a:path>
            </a:pathLst>
          </a:custGeom>
          <a:blipFill rotWithShape="1">
            <a:blip r:embed="rId12">
              <a:alphaModFix/>
            </a:blip>
            <a:stretch>
              <a:fillRect b="0" l="0" r="0" t="0"/>
            </a:stretch>
          </a:blipFill>
          <a:ln>
            <a:noFill/>
          </a:ln>
        </p:spPr>
      </p:sp>
      <p:sp>
        <p:nvSpPr>
          <p:cNvPr id="990" name="Google Shape;990;p34"/>
          <p:cNvSpPr/>
          <p:nvPr/>
        </p:nvSpPr>
        <p:spPr>
          <a:xfrm>
            <a:off x="6902076" y="5105351"/>
            <a:ext cx="1162954" cy="2228657"/>
          </a:xfrm>
          <a:custGeom>
            <a:rect b="b" l="l" r="r" t="t"/>
            <a:pathLst>
              <a:path extrusionOk="0" h="2228657" w="1162954">
                <a:moveTo>
                  <a:pt x="0" y="0"/>
                </a:moveTo>
                <a:lnTo>
                  <a:pt x="1162954" y="0"/>
                </a:lnTo>
                <a:lnTo>
                  <a:pt x="1162954" y="2228657"/>
                </a:lnTo>
                <a:lnTo>
                  <a:pt x="0" y="2228657"/>
                </a:lnTo>
                <a:lnTo>
                  <a:pt x="0" y="0"/>
                </a:lnTo>
                <a:close/>
              </a:path>
            </a:pathLst>
          </a:custGeom>
          <a:blipFill rotWithShape="1">
            <a:blip r:embed="rId13">
              <a:alphaModFix/>
            </a:blip>
            <a:stretch>
              <a:fillRect b="0" l="0" r="0" t="0"/>
            </a:stretch>
          </a:blipFill>
          <a:ln>
            <a:noFill/>
          </a:ln>
        </p:spPr>
      </p:sp>
      <p:sp>
        <p:nvSpPr>
          <p:cNvPr id="991" name="Google Shape;991;p34"/>
          <p:cNvSpPr/>
          <p:nvPr/>
        </p:nvSpPr>
        <p:spPr>
          <a:xfrm>
            <a:off x="16183673" y="5457238"/>
            <a:ext cx="849238" cy="1876770"/>
          </a:xfrm>
          <a:custGeom>
            <a:rect b="b" l="l" r="r" t="t"/>
            <a:pathLst>
              <a:path extrusionOk="0" h="1876770" w="849238">
                <a:moveTo>
                  <a:pt x="0" y="0"/>
                </a:moveTo>
                <a:lnTo>
                  <a:pt x="849238" y="0"/>
                </a:lnTo>
                <a:lnTo>
                  <a:pt x="849238" y="1876770"/>
                </a:lnTo>
                <a:lnTo>
                  <a:pt x="0" y="1876770"/>
                </a:lnTo>
                <a:lnTo>
                  <a:pt x="0" y="0"/>
                </a:lnTo>
                <a:close/>
              </a:path>
            </a:pathLst>
          </a:custGeom>
          <a:blipFill rotWithShape="1">
            <a:blip r:embed="rId14">
              <a:alphaModFix/>
            </a:blip>
            <a:stretch>
              <a:fillRect b="0" l="0" r="0" t="0"/>
            </a:stretch>
          </a:blipFill>
          <a:ln>
            <a:noFill/>
          </a:ln>
        </p:spPr>
      </p:sp>
      <p:sp>
        <p:nvSpPr>
          <p:cNvPr id="992" name="Google Shape;992;p34"/>
          <p:cNvSpPr/>
          <p:nvPr/>
        </p:nvSpPr>
        <p:spPr>
          <a:xfrm flipH="1">
            <a:off x="8775989" y="7681838"/>
            <a:ext cx="2557161" cy="2106461"/>
          </a:xfrm>
          <a:custGeom>
            <a:rect b="b" l="l" r="r" t="t"/>
            <a:pathLst>
              <a:path extrusionOk="0" h="2106461" w="2557161">
                <a:moveTo>
                  <a:pt x="2557161" y="0"/>
                </a:moveTo>
                <a:lnTo>
                  <a:pt x="0" y="0"/>
                </a:lnTo>
                <a:lnTo>
                  <a:pt x="0" y="2106462"/>
                </a:lnTo>
                <a:lnTo>
                  <a:pt x="2557161" y="2106462"/>
                </a:lnTo>
                <a:lnTo>
                  <a:pt x="2557161" y="0"/>
                </a:lnTo>
                <a:close/>
              </a:path>
            </a:pathLst>
          </a:custGeom>
          <a:blipFill rotWithShape="1">
            <a:blip r:embed="rId15">
              <a:alphaModFix/>
            </a:blip>
            <a:stretch>
              <a:fillRect b="0" l="0" r="0" t="0"/>
            </a:stretch>
          </a:blipFill>
          <a:ln>
            <a:noFill/>
          </a:ln>
        </p:spPr>
      </p:sp>
      <p:sp>
        <p:nvSpPr>
          <p:cNvPr id="993" name="Google Shape;993;p34"/>
          <p:cNvSpPr/>
          <p:nvPr/>
        </p:nvSpPr>
        <p:spPr>
          <a:xfrm flipH="1">
            <a:off x="16164351" y="3070582"/>
            <a:ext cx="887883" cy="1863876"/>
          </a:xfrm>
          <a:custGeom>
            <a:rect b="b" l="l" r="r" t="t"/>
            <a:pathLst>
              <a:path extrusionOk="0" h="1863876" w="887883">
                <a:moveTo>
                  <a:pt x="887882" y="0"/>
                </a:moveTo>
                <a:lnTo>
                  <a:pt x="0" y="0"/>
                </a:lnTo>
                <a:lnTo>
                  <a:pt x="0" y="1863876"/>
                </a:lnTo>
                <a:lnTo>
                  <a:pt x="887882" y="1863876"/>
                </a:lnTo>
                <a:lnTo>
                  <a:pt x="887882" y="0"/>
                </a:lnTo>
                <a:close/>
              </a:path>
            </a:pathLst>
          </a:custGeom>
          <a:blipFill rotWithShape="1">
            <a:blip r:embed="rId16">
              <a:alphaModFix/>
            </a:blip>
            <a:stretch>
              <a:fillRect b="0" l="0" r="0" t="0"/>
            </a:stretch>
          </a:blipFill>
          <a:ln>
            <a:noFill/>
          </a:ln>
        </p:spPr>
      </p:sp>
      <p:sp>
        <p:nvSpPr>
          <p:cNvPr id="994" name="Google Shape;994;p34"/>
          <p:cNvSpPr/>
          <p:nvPr/>
        </p:nvSpPr>
        <p:spPr>
          <a:xfrm>
            <a:off x="12565933" y="2995243"/>
            <a:ext cx="1265622" cy="1766732"/>
          </a:xfrm>
          <a:custGeom>
            <a:rect b="b" l="l" r="r" t="t"/>
            <a:pathLst>
              <a:path extrusionOk="0" h="1766732" w="1265622">
                <a:moveTo>
                  <a:pt x="0" y="0"/>
                </a:moveTo>
                <a:lnTo>
                  <a:pt x="1265623" y="0"/>
                </a:lnTo>
                <a:lnTo>
                  <a:pt x="1265623" y="1766731"/>
                </a:lnTo>
                <a:lnTo>
                  <a:pt x="0" y="1766731"/>
                </a:lnTo>
                <a:lnTo>
                  <a:pt x="0" y="0"/>
                </a:lnTo>
                <a:close/>
              </a:path>
            </a:pathLst>
          </a:custGeom>
          <a:blipFill rotWithShape="1">
            <a:blip r:embed="rId17">
              <a:alphaModFix/>
            </a:blip>
            <a:stretch>
              <a:fillRect b="0" l="0" r="0" t="0"/>
            </a:stretch>
          </a:blipFill>
          <a:ln>
            <a:noFill/>
          </a:ln>
        </p:spPr>
      </p:sp>
      <p:sp>
        <p:nvSpPr>
          <p:cNvPr id="995" name="Google Shape;995;p34"/>
          <p:cNvSpPr/>
          <p:nvPr/>
        </p:nvSpPr>
        <p:spPr>
          <a:xfrm>
            <a:off x="13650077" y="1028700"/>
            <a:ext cx="1320841" cy="1254799"/>
          </a:xfrm>
          <a:custGeom>
            <a:rect b="b" l="l" r="r" t="t"/>
            <a:pathLst>
              <a:path extrusionOk="0" h="1254799" w="1320841">
                <a:moveTo>
                  <a:pt x="0" y="0"/>
                </a:moveTo>
                <a:lnTo>
                  <a:pt x="1320841" y="0"/>
                </a:lnTo>
                <a:lnTo>
                  <a:pt x="1320841" y="1254799"/>
                </a:lnTo>
                <a:lnTo>
                  <a:pt x="0" y="1254799"/>
                </a:lnTo>
                <a:lnTo>
                  <a:pt x="0" y="0"/>
                </a:lnTo>
                <a:close/>
              </a:path>
            </a:pathLst>
          </a:custGeom>
          <a:blipFill rotWithShape="1">
            <a:blip r:embed="rId18">
              <a:alphaModFix/>
            </a:blip>
            <a:stretch>
              <a:fillRect b="0" l="0" r="0" t="0"/>
            </a:stretch>
          </a:blipFill>
          <a:ln>
            <a:noFill/>
          </a:ln>
        </p:spPr>
      </p:sp>
      <p:sp>
        <p:nvSpPr>
          <p:cNvPr id="996" name="Google Shape;996;p34"/>
          <p:cNvSpPr/>
          <p:nvPr/>
        </p:nvSpPr>
        <p:spPr>
          <a:xfrm>
            <a:off x="15519829" y="1028700"/>
            <a:ext cx="894045" cy="1254799"/>
          </a:xfrm>
          <a:custGeom>
            <a:rect b="b" l="l" r="r" t="t"/>
            <a:pathLst>
              <a:path extrusionOk="0" h="1254799" w="894045">
                <a:moveTo>
                  <a:pt x="0" y="0"/>
                </a:moveTo>
                <a:lnTo>
                  <a:pt x="894045" y="0"/>
                </a:lnTo>
                <a:lnTo>
                  <a:pt x="894045" y="1254799"/>
                </a:lnTo>
                <a:lnTo>
                  <a:pt x="0" y="1254799"/>
                </a:lnTo>
                <a:lnTo>
                  <a:pt x="0" y="0"/>
                </a:lnTo>
                <a:close/>
              </a:path>
            </a:pathLst>
          </a:custGeom>
          <a:blipFill rotWithShape="1">
            <a:blip r:embed="rId19">
              <a:alphaModFix/>
            </a:blip>
            <a:stretch>
              <a:fillRect b="0" l="0" r="0" t="0"/>
            </a:stretch>
          </a:blipFill>
          <a:ln>
            <a:noFill/>
          </a:ln>
        </p:spPr>
      </p:sp>
      <p:sp>
        <p:nvSpPr>
          <p:cNvPr id="997" name="Google Shape;997;p34"/>
          <p:cNvSpPr/>
          <p:nvPr/>
        </p:nvSpPr>
        <p:spPr>
          <a:xfrm>
            <a:off x="6776270" y="7726255"/>
            <a:ext cx="1288760" cy="2017628"/>
          </a:xfrm>
          <a:custGeom>
            <a:rect b="b" l="l" r="r" t="t"/>
            <a:pathLst>
              <a:path extrusionOk="0" h="2017628" w="1288760">
                <a:moveTo>
                  <a:pt x="0" y="0"/>
                </a:moveTo>
                <a:lnTo>
                  <a:pt x="1288760" y="0"/>
                </a:lnTo>
                <a:lnTo>
                  <a:pt x="1288760" y="2017628"/>
                </a:lnTo>
                <a:lnTo>
                  <a:pt x="0" y="2017628"/>
                </a:lnTo>
                <a:lnTo>
                  <a:pt x="0" y="0"/>
                </a:lnTo>
                <a:close/>
              </a:path>
            </a:pathLst>
          </a:custGeom>
          <a:blipFill rotWithShape="1">
            <a:blip r:embed="rId20">
              <a:alphaModFix/>
            </a:blip>
            <a:stretch>
              <a:fillRect b="0" l="0" r="0" t="0"/>
            </a:stretch>
          </a:blipFill>
          <a:ln>
            <a:noFill/>
          </a:ln>
        </p:spPr>
      </p:sp>
      <p:sp>
        <p:nvSpPr>
          <p:cNvPr id="998" name="Google Shape;998;p34"/>
          <p:cNvSpPr/>
          <p:nvPr/>
        </p:nvSpPr>
        <p:spPr>
          <a:xfrm>
            <a:off x="11431142" y="1028700"/>
            <a:ext cx="1696006" cy="1566493"/>
          </a:xfrm>
          <a:custGeom>
            <a:rect b="b" l="l" r="r" t="t"/>
            <a:pathLst>
              <a:path extrusionOk="0" h="1566493" w="1696006">
                <a:moveTo>
                  <a:pt x="0" y="0"/>
                </a:moveTo>
                <a:lnTo>
                  <a:pt x="1696005" y="0"/>
                </a:lnTo>
                <a:lnTo>
                  <a:pt x="1696005" y="1566493"/>
                </a:lnTo>
                <a:lnTo>
                  <a:pt x="0" y="1566493"/>
                </a:lnTo>
                <a:lnTo>
                  <a:pt x="0" y="0"/>
                </a:lnTo>
                <a:close/>
              </a:path>
            </a:pathLst>
          </a:custGeom>
          <a:blipFill rotWithShape="1">
            <a:blip r:embed="rId21">
              <a:alphaModFix/>
            </a:blip>
            <a:stretch>
              <a:fillRect b="0" l="0" r="0" t="0"/>
            </a:stretch>
          </a:blipFill>
          <a:ln>
            <a:noFill/>
          </a:ln>
        </p:spPr>
      </p:sp>
      <p:sp>
        <p:nvSpPr>
          <p:cNvPr id="999" name="Google Shape;999;p34"/>
          <p:cNvSpPr/>
          <p:nvPr/>
        </p:nvSpPr>
        <p:spPr>
          <a:xfrm>
            <a:off x="12044110" y="8104884"/>
            <a:ext cx="2107003" cy="1260371"/>
          </a:xfrm>
          <a:custGeom>
            <a:rect b="b" l="l" r="r" t="t"/>
            <a:pathLst>
              <a:path extrusionOk="0" h="1260371" w="2107003">
                <a:moveTo>
                  <a:pt x="0" y="0"/>
                </a:moveTo>
                <a:lnTo>
                  <a:pt x="2107003" y="0"/>
                </a:lnTo>
                <a:lnTo>
                  <a:pt x="2107003" y="1260371"/>
                </a:lnTo>
                <a:lnTo>
                  <a:pt x="0" y="1260371"/>
                </a:lnTo>
                <a:lnTo>
                  <a:pt x="0" y="0"/>
                </a:lnTo>
                <a:close/>
              </a:path>
            </a:pathLst>
          </a:custGeom>
          <a:blipFill rotWithShape="1">
            <a:blip r:embed="rId22">
              <a:alphaModFix/>
            </a:blip>
            <a:stretch>
              <a:fillRect b="0" l="0" r="0" t="0"/>
            </a:stretch>
          </a:blipFill>
          <a:ln>
            <a:noFill/>
          </a:ln>
        </p:spPr>
      </p:sp>
      <p:sp>
        <p:nvSpPr>
          <p:cNvPr id="1000" name="Google Shape;1000;p34"/>
          <p:cNvSpPr/>
          <p:nvPr/>
        </p:nvSpPr>
        <p:spPr>
          <a:xfrm>
            <a:off x="14862073" y="8043903"/>
            <a:ext cx="2421282" cy="1382332"/>
          </a:xfrm>
          <a:custGeom>
            <a:rect b="b" l="l" r="r" t="t"/>
            <a:pathLst>
              <a:path extrusionOk="0" h="1382332" w="2421282">
                <a:moveTo>
                  <a:pt x="0" y="0"/>
                </a:moveTo>
                <a:lnTo>
                  <a:pt x="2421282" y="0"/>
                </a:lnTo>
                <a:lnTo>
                  <a:pt x="2421282" y="1382332"/>
                </a:lnTo>
                <a:lnTo>
                  <a:pt x="0" y="1382332"/>
                </a:lnTo>
                <a:lnTo>
                  <a:pt x="0" y="0"/>
                </a:lnTo>
                <a:close/>
              </a:path>
            </a:pathLst>
          </a:custGeom>
          <a:blipFill rotWithShape="1">
            <a:blip r:embed="rId23">
              <a:alphaModFix/>
            </a:blip>
            <a:stretch>
              <a:fillRect b="0" l="0" r="0" t="0"/>
            </a:stretch>
          </a:blipFill>
          <a:ln>
            <a:noFill/>
          </a:ln>
        </p:spPr>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B94"/>
        </a:solidFill>
      </p:bgPr>
    </p:bg>
    <p:spTree>
      <p:nvGrpSpPr>
        <p:cNvPr id="1004" name="Shape 1004"/>
        <p:cNvGrpSpPr/>
        <p:nvPr/>
      </p:nvGrpSpPr>
      <p:grpSpPr>
        <a:xfrm>
          <a:off x="0" y="0"/>
          <a:ext cx="0" cy="0"/>
          <a:chOff x="0" y="0"/>
          <a:chExt cx="0" cy="0"/>
        </a:xfrm>
      </p:grpSpPr>
      <p:grpSp>
        <p:nvGrpSpPr>
          <p:cNvPr id="1005" name="Google Shape;1005;p35"/>
          <p:cNvGrpSpPr/>
          <p:nvPr/>
        </p:nvGrpSpPr>
        <p:grpSpPr>
          <a:xfrm>
            <a:off x="-307579" y="0"/>
            <a:ext cx="18903159" cy="1454691"/>
            <a:chOff x="0" y="0"/>
            <a:chExt cx="25204212" cy="1939589"/>
          </a:xfrm>
        </p:grpSpPr>
        <p:sp>
          <p:nvSpPr>
            <p:cNvPr id="1006" name="Google Shape;1006;p35"/>
            <p:cNvSpPr/>
            <p:nvPr/>
          </p:nvSpPr>
          <p:spPr>
            <a:xfrm>
              <a:off x="0"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1007" name="Google Shape;1007;p35"/>
            <p:cNvSpPr/>
            <p:nvPr/>
          </p:nvSpPr>
          <p:spPr>
            <a:xfrm>
              <a:off x="1938545"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sp>
          <p:nvSpPr>
            <p:cNvPr id="1008" name="Google Shape;1008;p35"/>
            <p:cNvSpPr/>
            <p:nvPr/>
          </p:nvSpPr>
          <p:spPr>
            <a:xfrm>
              <a:off x="3877089"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1009" name="Google Shape;1009;p35"/>
            <p:cNvSpPr/>
            <p:nvPr/>
          </p:nvSpPr>
          <p:spPr>
            <a:xfrm>
              <a:off x="5815634"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sp>
          <p:nvSpPr>
            <p:cNvPr id="1010" name="Google Shape;1010;p35"/>
            <p:cNvSpPr/>
            <p:nvPr/>
          </p:nvSpPr>
          <p:spPr>
            <a:xfrm>
              <a:off x="7754178"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1011" name="Google Shape;1011;p35"/>
            <p:cNvSpPr/>
            <p:nvPr/>
          </p:nvSpPr>
          <p:spPr>
            <a:xfrm>
              <a:off x="9692723"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sp>
          <p:nvSpPr>
            <p:cNvPr id="1012" name="Google Shape;1012;p35"/>
            <p:cNvSpPr/>
            <p:nvPr/>
          </p:nvSpPr>
          <p:spPr>
            <a:xfrm>
              <a:off x="11631267"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1013" name="Google Shape;1013;p35"/>
            <p:cNvSpPr/>
            <p:nvPr/>
          </p:nvSpPr>
          <p:spPr>
            <a:xfrm>
              <a:off x="13569812"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1014" name="Google Shape;1014;p35"/>
            <p:cNvSpPr/>
            <p:nvPr/>
          </p:nvSpPr>
          <p:spPr>
            <a:xfrm>
              <a:off x="15508356"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1015" name="Google Shape;1015;p35"/>
            <p:cNvSpPr/>
            <p:nvPr/>
          </p:nvSpPr>
          <p:spPr>
            <a:xfrm>
              <a:off x="17447945"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1016" name="Google Shape;1016;p35"/>
            <p:cNvSpPr/>
            <p:nvPr/>
          </p:nvSpPr>
          <p:spPr>
            <a:xfrm>
              <a:off x="19386490"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sp>
          <p:nvSpPr>
            <p:cNvPr id="1017" name="Google Shape;1017;p35"/>
            <p:cNvSpPr/>
            <p:nvPr/>
          </p:nvSpPr>
          <p:spPr>
            <a:xfrm>
              <a:off x="21326078"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1018" name="Google Shape;1018;p35"/>
            <p:cNvSpPr/>
            <p:nvPr/>
          </p:nvSpPr>
          <p:spPr>
            <a:xfrm>
              <a:off x="23264623"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grpSp>
      <p:grpSp>
        <p:nvGrpSpPr>
          <p:cNvPr id="1019" name="Google Shape;1019;p35"/>
          <p:cNvGrpSpPr/>
          <p:nvPr/>
        </p:nvGrpSpPr>
        <p:grpSpPr>
          <a:xfrm>
            <a:off x="-307579" y="8832309"/>
            <a:ext cx="18903159" cy="1454691"/>
            <a:chOff x="0" y="0"/>
            <a:chExt cx="25204212" cy="1939589"/>
          </a:xfrm>
        </p:grpSpPr>
        <p:sp>
          <p:nvSpPr>
            <p:cNvPr id="1020" name="Google Shape;1020;p35"/>
            <p:cNvSpPr/>
            <p:nvPr/>
          </p:nvSpPr>
          <p:spPr>
            <a:xfrm>
              <a:off x="0"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1021" name="Google Shape;1021;p35"/>
            <p:cNvSpPr/>
            <p:nvPr/>
          </p:nvSpPr>
          <p:spPr>
            <a:xfrm>
              <a:off x="1938545"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sp>
          <p:nvSpPr>
            <p:cNvPr id="1022" name="Google Shape;1022;p35"/>
            <p:cNvSpPr/>
            <p:nvPr/>
          </p:nvSpPr>
          <p:spPr>
            <a:xfrm>
              <a:off x="3877089"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1023" name="Google Shape;1023;p35"/>
            <p:cNvSpPr/>
            <p:nvPr/>
          </p:nvSpPr>
          <p:spPr>
            <a:xfrm>
              <a:off x="5815634"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sp>
          <p:nvSpPr>
            <p:cNvPr id="1024" name="Google Shape;1024;p35"/>
            <p:cNvSpPr/>
            <p:nvPr/>
          </p:nvSpPr>
          <p:spPr>
            <a:xfrm>
              <a:off x="7754178"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1025" name="Google Shape;1025;p35"/>
            <p:cNvSpPr/>
            <p:nvPr/>
          </p:nvSpPr>
          <p:spPr>
            <a:xfrm>
              <a:off x="9692723"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sp>
          <p:nvSpPr>
            <p:cNvPr id="1026" name="Google Shape;1026;p35"/>
            <p:cNvSpPr/>
            <p:nvPr/>
          </p:nvSpPr>
          <p:spPr>
            <a:xfrm>
              <a:off x="11631267"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1027" name="Google Shape;1027;p35"/>
            <p:cNvSpPr/>
            <p:nvPr/>
          </p:nvSpPr>
          <p:spPr>
            <a:xfrm>
              <a:off x="13569812"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1028" name="Google Shape;1028;p35"/>
            <p:cNvSpPr/>
            <p:nvPr/>
          </p:nvSpPr>
          <p:spPr>
            <a:xfrm>
              <a:off x="15508356"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1029" name="Google Shape;1029;p35"/>
            <p:cNvSpPr/>
            <p:nvPr/>
          </p:nvSpPr>
          <p:spPr>
            <a:xfrm>
              <a:off x="17447945"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1030" name="Google Shape;1030;p35"/>
            <p:cNvSpPr/>
            <p:nvPr/>
          </p:nvSpPr>
          <p:spPr>
            <a:xfrm>
              <a:off x="19386490"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sp>
          <p:nvSpPr>
            <p:cNvPr id="1031" name="Google Shape;1031;p35"/>
            <p:cNvSpPr/>
            <p:nvPr/>
          </p:nvSpPr>
          <p:spPr>
            <a:xfrm>
              <a:off x="21326078"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1032" name="Google Shape;1032;p35"/>
            <p:cNvSpPr/>
            <p:nvPr/>
          </p:nvSpPr>
          <p:spPr>
            <a:xfrm>
              <a:off x="23264623"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grpSp>
      <p:sp>
        <p:nvSpPr>
          <p:cNvPr id="1033" name="Google Shape;1033;p35"/>
          <p:cNvSpPr txBox="1"/>
          <p:nvPr/>
        </p:nvSpPr>
        <p:spPr>
          <a:xfrm>
            <a:off x="4324098" y="6005051"/>
            <a:ext cx="9639805" cy="1663065"/>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US" sz="2400" u="none" cap="none" strike="noStrike">
                <a:solidFill>
                  <a:srgbClr val="000000"/>
                </a:solidFill>
                <a:latin typeface="Lato"/>
                <a:ea typeface="Lato"/>
                <a:cs typeface="Lato"/>
                <a:sym typeface="Lato"/>
              </a:rPr>
              <a:t>SlidesCarnival for the presentation template</a:t>
            </a:r>
            <a:endParaRPr/>
          </a:p>
          <a:p>
            <a:pPr indent="0" lvl="0" marL="0" marR="0" rtl="0" algn="ctr">
              <a:lnSpc>
                <a:spcPct val="139958"/>
              </a:lnSpc>
              <a:spcBef>
                <a:spcPts val="0"/>
              </a:spcBef>
              <a:spcAft>
                <a:spcPts val="0"/>
              </a:spcAft>
              <a:buNone/>
            </a:pPr>
            <a:r>
              <a:rPr b="0" i="0" lang="en-US" sz="2400" u="none" cap="none" strike="noStrike">
                <a:solidFill>
                  <a:srgbClr val="000000"/>
                </a:solidFill>
                <a:latin typeface="Lato"/>
                <a:ea typeface="Lato"/>
                <a:cs typeface="Lato"/>
                <a:sym typeface="Lato"/>
              </a:rPr>
              <a:t>Pexels and Pixabay for the photos</a:t>
            </a:r>
            <a:endParaRPr/>
          </a:p>
          <a:p>
            <a:pPr indent="0" lvl="0" marL="0" marR="0" rtl="0" algn="ctr">
              <a:lnSpc>
                <a:spcPct val="139958"/>
              </a:lnSpc>
              <a:spcBef>
                <a:spcPts val="0"/>
              </a:spcBef>
              <a:spcAft>
                <a:spcPts val="0"/>
              </a:spcAft>
              <a:buNone/>
            </a:pPr>
            <a:r>
              <a:t/>
            </a:r>
            <a:endParaRPr b="0" i="0" sz="2400" u="none" cap="none" strike="noStrike">
              <a:solidFill>
                <a:srgbClr val="000000"/>
              </a:solidFill>
              <a:latin typeface="Lato"/>
              <a:ea typeface="Lato"/>
              <a:cs typeface="Lato"/>
              <a:sym typeface="Lato"/>
            </a:endParaRPr>
          </a:p>
          <a:p>
            <a:pPr indent="0" lvl="0" marL="0" marR="0" rtl="0" algn="ctr">
              <a:lnSpc>
                <a:spcPct val="139958"/>
              </a:lnSpc>
              <a:spcBef>
                <a:spcPts val="0"/>
              </a:spcBef>
              <a:spcAft>
                <a:spcPts val="0"/>
              </a:spcAft>
              <a:buNone/>
            </a:pPr>
            <a:r>
              <a:rPr b="0" i="0" lang="en-US" sz="2400" u="none" cap="none" strike="noStrike">
                <a:solidFill>
                  <a:srgbClr val="000000"/>
                </a:solidFill>
                <a:latin typeface="Lato"/>
                <a:ea typeface="Lato"/>
                <a:cs typeface="Lato"/>
                <a:sym typeface="Lato"/>
              </a:rPr>
              <a:t>Happy Designing!</a:t>
            </a:r>
            <a:endParaRPr/>
          </a:p>
        </p:txBody>
      </p:sp>
      <p:sp>
        <p:nvSpPr>
          <p:cNvPr id="1034" name="Google Shape;1034;p35"/>
          <p:cNvSpPr txBox="1"/>
          <p:nvPr/>
        </p:nvSpPr>
        <p:spPr>
          <a:xfrm>
            <a:off x="3507900" y="4389968"/>
            <a:ext cx="11272200" cy="1260900"/>
          </a:xfrm>
          <a:prstGeom prst="rect">
            <a:avLst/>
          </a:prstGeom>
          <a:noFill/>
          <a:ln>
            <a:noFill/>
          </a:ln>
          <a:effectLst>
            <a:outerShdw rotWithShape="0" algn="bl" dist="28575">
              <a:srgbClr val="000000"/>
            </a:outerShdw>
          </a:effectLst>
        </p:spPr>
        <p:txBody>
          <a:bodyPr anchorCtr="0" anchor="t" bIns="0" lIns="0" spcFirstLastPara="1" rIns="0" wrap="square" tIns="0">
            <a:spAutoFit/>
          </a:bodyPr>
          <a:lstStyle/>
          <a:p>
            <a:pPr indent="0" lvl="0" marL="0" marR="0" rtl="0" algn="ctr">
              <a:lnSpc>
                <a:spcPct val="156000"/>
              </a:lnSpc>
              <a:spcBef>
                <a:spcPts val="0"/>
              </a:spcBef>
              <a:spcAft>
                <a:spcPts val="0"/>
              </a:spcAft>
              <a:buNone/>
            </a:pPr>
            <a:r>
              <a:rPr b="0" i="0" lang="en-US" sz="3200" u="none" cap="none" strike="noStrike">
                <a:solidFill>
                  <a:srgbClr val="DD1818"/>
                </a:solidFill>
                <a:latin typeface="Capriola"/>
                <a:ea typeface="Capriola"/>
                <a:cs typeface="Capriola"/>
                <a:sym typeface="Capriola"/>
              </a:rPr>
              <a:t>THIS PRESENTATION TEMPLATE IS FREE FOR EVERYONE TO USE THANKS TO THE FOLLOWING:</a:t>
            </a:r>
            <a:endParaRPr/>
          </a:p>
        </p:txBody>
      </p:sp>
      <p:sp>
        <p:nvSpPr>
          <p:cNvPr id="1035" name="Google Shape;1035;p35"/>
          <p:cNvSpPr/>
          <p:nvPr/>
        </p:nvSpPr>
        <p:spPr>
          <a:xfrm>
            <a:off x="-1709037" y="2542650"/>
            <a:ext cx="5475474" cy="5201701"/>
          </a:xfrm>
          <a:custGeom>
            <a:rect b="b" l="l" r="r" t="t"/>
            <a:pathLst>
              <a:path extrusionOk="0" h="5201701" w="5475474">
                <a:moveTo>
                  <a:pt x="0" y="0"/>
                </a:moveTo>
                <a:lnTo>
                  <a:pt x="5475474" y="0"/>
                </a:lnTo>
                <a:lnTo>
                  <a:pt x="5475474" y="5201700"/>
                </a:lnTo>
                <a:lnTo>
                  <a:pt x="0" y="5201700"/>
                </a:lnTo>
                <a:lnTo>
                  <a:pt x="0" y="0"/>
                </a:lnTo>
                <a:close/>
              </a:path>
            </a:pathLst>
          </a:custGeom>
          <a:blipFill rotWithShape="1">
            <a:blip r:embed="rId4">
              <a:alphaModFix/>
            </a:blip>
            <a:stretch>
              <a:fillRect b="0" l="0" r="0" t="0"/>
            </a:stretch>
          </a:blipFill>
          <a:ln>
            <a:noFill/>
          </a:ln>
        </p:spPr>
      </p:sp>
      <p:sp>
        <p:nvSpPr>
          <p:cNvPr id="1036" name="Google Shape;1036;p35"/>
          <p:cNvSpPr/>
          <p:nvPr/>
        </p:nvSpPr>
        <p:spPr>
          <a:xfrm>
            <a:off x="14780100" y="2061184"/>
            <a:ext cx="4392301" cy="6164632"/>
          </a:xfrm>
          <a:custGeom>
            <a:rect b="b" l="l" r="r" t="t"/>
            <a:pathLst>
              <a:path extrusionOk="0" h="6164632" w="4392301">
                <a:moveTo>
                  <a:pt x="0" y="0"/>
                </a:moveTo>
                <a:lnTo>
                  <a:pt x="4392301" y="0"/>
                </a:lnTo>
                <a:lnTo>
                  <a:pt x="4392301" y="6164632"/>
                </a:lnTo>
                <a:lnTo>
                  <a:pt x="0" y="6164632"/>
                </a:lnTo>
                <a:lnTo>
                  <a:pt x="0" y="0"/>
                </a:lnTo>
                <a:close/>
              </a:path>
            </a:pathLst>
          </a:custGeom>
          <a:blipFill rotWithShape="1">
            <a:blip r:embed="rId5">
              <a:alphaModFix/>
            </a:blip>
            <a:stretch>
              <a:fillRect b="0" l="0" r="0" t="0"/>
            </a:stretch>
          </a:blipFill>
          <a:ln>
            <a:noFill/>
          </a:ln>
        </p:spPr>
      </p:sp>
      <p:pic>
        <p:nvPicPr>
          <p:cNvPr id="1037" name="Google Shape;1037;p35"/>
          <p:cNvPicPr preferRelativeResize="0"/>
          <p:nvPr/>
        </p:nvPicPr>
        <p:blipFill>
          <a:blip r:embed="rId6">
            <a:alphaModFix/>
          </a:blip>
          <a:stretch>
            <a:fillRect/>
          </a:stretch>
        </p:blipFill>
        <p:spPr>
          <a:xfrm>
            <a:off x="6628911" y="2542650"/>
            <a:ext cx="5030166" cy="12609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A92"/>
        </a:solidFill>
      </p:bgPr>
    </p:bg>
    <p:spTree>
      <p:nvGrpSpPr>
        <p:cNvPr id="163" name="Shape 163"/>
        <p:cNvGrpSpPr/>
        <p:nvPr/>
      </p:nvGrpSpPr>
      <p:grpSpPr>
        <a:xfrm>
          <a:off x="0" y="0"/>
          <a:ext cx="0" cy="0"/>
          <a:chOff x="0" y="0"/>
          <a:chExt cx="0" cy="0"/>
        </a:xfrm>
      </p:grpSpPr>
      <p:grpSp>
        <p:nvGrpSpPr>
          <p:cNvPr id="164" name="Google Shape;164;p16"/>
          <p:cNvGrpSpPr/>
          <p:nvPr/>
        </p:nvGrpSpPr>
        <p:grpSpPr>
          <a:xfrm>
            <a:off x="-307579" y="0"/>
            <a:ext cx="18903159" cy="1454691"/>
            <a:chOff x="0" y="0"/>
            <a:chExt cx="25204212" cy="1939589"/>
          </a:xfrm>
        </p:grpSpPr>
        <p:sp>
          <p:nvSpPr>
            <p:cNvPr id="165" name="Google Shape;165;p16"/>
            <p:cNvSpPr/>
            <p:nvPr/>
          </p:nvSpPr>
          <p:spPr>
            <a:xfrm>
              <a:off x="0"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166" name="Google Shape;166;p16"/>
            <p:cNvSpPr/>
            <p:nvPr/>
          </p:nvSpPr>
          <p:spPr>
            <a:xfrm>
              <a:off x="1938545"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sp>
          <p:nvSpPr>
            <p:cNvPr id="167" name="Google Shape;167;p16"/>
            <p:cNvSpPr/>
            <p:nvPr/>
          </p:nvSpPr>
          <p:spPr>
            <a:xfrm>
              <a:off x="3877089"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168" name="Google Shape;168;p16"/>
            <p:cNvSpPr/>
            <p:nvPr/>
          </p:nvSpPr>
          <p:spPr>
            <a:xfrm>
              <a:off x="5815634"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sp>
          <p:nvSpPr>
            <p:cNvPr id="169" name="Google Shape;169;p16"/>
            <p:cNvSpPr/>
            <p:nvPr/>
          </p:nvSpPr>
          <p:spPr>
            <a:xfrm>
              <a:off x="7754178"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170" name="Google Shape;170;p16"/>
            <p:cNvSpPr/>
            <p:nvPr/>
          </p:nvSpPr>
          <p:spPr>
            <a:xfrm>
              <a:off x="9692723"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sp>
          <p:nvSpPr>
            <p:cNvPr id="171" name="Google Shape;171;p16"/>
            <p:cNvSpPr/>
            <p:nvPr/>
          </p:nvSpPr>
          <p:spPr>
            <a:xfrm>
              <a:off x="11631267"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172" name="Google Shape;172;p16"/>
            <p:cNvSpPr/>
            <p:nvPr/>
          </p:nvSpPr>
          <p:spPr>
            <a:xfrm>
              <a:off x="13569812"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173" name="Google Shape;173;p16"/>
            <p:cNvSpPr/>
            <p:nvPr/>
          </p:nvSpPr>
          <p:spPr>
            <a:xfrm>
              <a:off x="15508356"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174" name="Google Shape;174;p16"/>
            <p:cNvSpPr/>
            <p:nvPr/>
          </p:nvSpPr>
          <p:spPr>
            <a:xfrm>
              <a:off x="17447945"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175" name="Google Shape;175;p16"/>
            <p:cNvSpPr/>
            <p:nvPr/>
          </p:nvSpPr>
          <p:spPr>
            <a:xfrm>
              <a:off x="19386490"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sp>
          <p:nvSpPr>
            <p:cNvPr id="176" name="Google Shape;176;p16"/>
            <p:cNvSpPr/>
            <p:nvPr/>
          </p:nvSpPr>
          <p:spPr>
            <a:xfrm>
              <a:off x="21326078"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177" name="Google Shape;177;p16"/>
            <p:cNvSpPr/>
            <p:nvPr/>
          </p:nvSpPr>
          <p:spPr>
            <a:xfrm>
              <a:off x="23264623"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grpSp>
      <p:grpSp>
        <p:nvGrpSpPr>
          <p:cNvPr id="178" name="Google Shape;178;p16"/>
          <p:cNvGrpSpPr/>
          <p:nvPr/>
        </p:nvGrpSpPr>
        <p:grpSpPr>
          <a:xfrm>
            <a:off x="-307579" y="8832309"/>
            <a:ext cx="18903159" cy="1454691"/>
            <a:chOff x="0" y="0"/>
            <a:chExt cx="25204212" cy="1939589"/>
          </a:xfrm>
        </p:grpSpPr>
        <p:sp>
          <p:nvSpPr>
            <p:cNvPr id="179" name="Google Shape;179;p16"/>
            <p:cNvSpPr/>
            <p:nvPr/>
          </p:nvSpPr>
          <p:spPr>
            <a:xfrm>
              <a:off x="0"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180" name="Google Shape;180;p16"/>
            <p:cNvSpPr/>
            <p:nvPr/>
          </p:nvSpPr>
          <p:spPr>
            <a:xfrm>
              <a:off x="1938545"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sp>
          <p:nvSpPr>
            <p:cNvPr id="181" name="Google Shape;181;p16"/>
            <p:cNvSpPr/>
            <p:nvPr/>
          </p:nvSpPr>
          <p:spPr>
            <a:xfrm>
              <a:off x="3877089"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182" name="Google Shape;182;p16"/>
            <p:cNvSpPr/>
            <p:nvPr/>
          </p:nvSpPr>
          <p:spPr>
            <a:xfrm>
              <a:off x="5815634"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sp>
          <p:nvSpPr>
            <p:cNvPr id="183" name="Google Shape;183;p16"/>
            <p:cNvSpPr/>
            <p:nvPr/>
          </p:nvSpPr>
          <p:spPr>
            <a:xfrm>
              <a:off x="7754178"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184" name="Google Shape;184;p16"/>
            <p:cNvSpPr/>
            <p:nvPr/>
          </p:nvSpPr>
          <p:spPr>
            <a:xfrm>
              <a:off x="9692723"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sp>
          <p:nvSpPr>
            <p:cNvPr id="185" name="Google Shape;185;p16"/>
            <p:cNvSpPr/>
            <p:nvPr/>
          </p:nvSpPr>
          <p:spPr>
            <a:xfrm>
              <a:off x="11631267"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186" name="Google Shape;186;p16"/>
            <p:cNvSpPr/>
            <p:nvPr/>
          </p:nvSpPr>
          <p:spPr>
            <a:xfrm>
              <a:off x="13569812"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187" name="Google Shape;187;p16"/>
            <p:cNvSpPr/>
            <p:nvPr/>
          </p:nvSpPr>
          <p:spPr>
            <a:xfrm>
              <a:off x="15508356"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188" name="Google Shape;188;p16"/>
            <p:cNvSpPr/>
            <p:nvPr/>
          </p:nvSpPr>
          <p:spPr>
            <a:xfrm>
              <a:off x="17447945"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189" name="Google Shape;189;p16"/>
            <p:cNvSpPr/>
            <p:nvPr/>
          </p:nvSpPr>
          <p:spPr>
            <a:xfrm>
              <a:off x="19386490"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sp>
          <p:nvSpPr>
            <p:cNvPr id="190" name="Google Shape;190;p16"/>
            <p:cNvSpPr/>
            <p:nvPr/>
          </p:nvSpPr>
          <p:spPr>
            <a:xfrm>
              <a:off x="21326078"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191" name="Google Shape;191;p16"/>
            <p:cNvSpPr/>
            <p:nvPr/>
          </p:nvSpPr>
          <p:spPr>
            <a:xfrm>
              <a:off x="23264623"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grpSp>
      <p:grpSp>
        <p:nvGrpSpPr>
          <p:cNvPr id="192" name="Google Shape;192;p16"/>
          <p:cNvGrpSpPr/>
          <p:nvPr/>
        </p:nvGrpSpPr>
        <p:grpSpPr>
          <a:xfrm>
            <a:off x="9896251" y="1557820"/>
            <a:ext cx="8852202" cy="2025687"/>
            <a:chOff x="0" y="-47625"/>
            <a:chExt cx="2331444" cy="533514"/>
          </a:xfrm>
        </p:grpSpPr>
        <p:sp>
          <p:nvSpPr>
            <p:cNvPr id="193" name="Google Shape;193;p16"/>
            <p:cNvSpPr/>
            <p:nvPr/>
          </p:nvSpPr>
          <p:spPr>
            <a:xfrm>
              <a:off x="0" y="0"/>
              <a:ext cx="2331444" cy="485889"/>
            </a:xfrm>
            <a:custGeom>
              <a:rect b="b" l="l" r="r" t="t"/>
              <a:pathLst>
                <a:path extrusionOk="0" h="485889" w="2331444">
                  <a:moveTo>
                    <a:pt x="44603" y="0"/>
                  </a:moveTo>
                  <a:lnTo>
                    <a:pt x="2286841" y="0"/>
                  </a:lnTo>
                  <a:cubicBezTo>
                    <a:pt x="2311475" y="0"/>
                    <a:pt x="2331444" y="19970"/>
                    <a:pt x="2331444" y="44603"/>
                  </a:cubicBezTo>
                  <a:lnTo>
                    <a:pt x="2331444" y="441286"/>
                  </a:lnTo>
                  <a:cubicBezTo>
                    <a:pt x="2331444" y="465920"/>
                    <a:pt x="2311475" y="485889"/>
                    <a:pt x="2286841" y="485889"/>
                  </a:cubicBezTo>
                  <a:lnTo>
                    <a:pt x="44603" y="485889"/>
                  </a:lnTo>
                  <a:cubicBezTo>
                    <a:pt x="19970" y="485889"/>
                    <a:pt x="0" y="465920"/>
                    <a:pt x="0" y="441286"/>
                  </a:cubicBezTo>
                  <a:lnTo>
                    <a:pt x="0" y="44603"/>
                  </a:lnTo>
                  <a:cubicBezTo>
                    <a:pt x="0" y="19970"/>
                    <a:pt x="19970" y="0"/>
                    <a:pt x="44603" y="0"/>
                  </a:cubicBezTo>
                  <a:close/>
                </a:path>
              </a:pathLst>
            </a:custGeom>
            <a:solidFill>
              <a:srgbClr val="FFFFF4"/>
            </a:solidFill>
            <a:ln cap="rnd" cmpd="sng" w="95250">
              <a:solidFill>
                <a:srgbClr val="0526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6"/>
            <p:cNvSpPr txBox="1"/>
            <p:nvPr/>
          </p:nvSpPr>
          <p:spPr>
            <a:xfrm>
              <a:off x="0" y="-47625"/>
              <a:ext cx="2331444" cy="533514"/>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95" name="Google Shape;195;p16"/>
          <p:cNvGrpSpPr/>
          <p:nvPr/>
        </p:nvGrpSpPr>
        <p:grpSpPr>
          <a:xfrm>
            <a:off x="8883968" y="1004721"/>
            <a:ext cx="3468895" cy="1392610"/>
            <a:chOff x="0" y="-7499"/>
            <a:chExt cx="1084822" cy="435509"/>
          </a:xfrm>
        </p:grpSpPr>
        <p:sp>
          <p:nvSpPr>
            <p:cNvPr id="196" name="Google Shape;196;p16"/>
            <p:cNvSpPr/>
            <p:nvPr/>
          </p:nvSpPr>
          <p:spPr>
            <a:xfrm>
              <a:off x="0" y="0"/>
              <a:ext cx="1084822" cy="428010"/>
            </a:xfrm>
            <a:custGeom>
              <a:rect b="b" l="l" r="r" t="t"/>
              <a:pathLst>
                <a:path extrusionOk="0" h="428010" w="1084822">
                  <a:moveTo>
                    <a:pt x="542411" y="0"/>
                  </a:moveTo>
                  <a:cubicBezTo>
                    <a:pt x="242846" y="0"/>
                    <a:pt x="0" y="95813"/>
                    <a:pt x="0" y="214005"/>
                  </a:cubicBezTo>
                  <a:cubicBezTo>
                    <a:pt x="0" y="332197"/>
                    <a:pt x="242846" y="428010"/>
                    <a:pt x="542411" y="428010"/>
                  </a:cubicBezTo>
                  <a:cubicBezTo>
                    <a:pt x="841977" y="428010"/>
                    <a:pt x="1084822" y="332197"/>
                    <a:pt x="1084822" y="214005"/>
                  </a:cubicBezTo>
                  <a:cubicBezTo>
                    <a:pt x="1084822" y="95813"/>
                    <a:pt x="841977" y="0"/>
                    <a:pt x="542411" y="0"/>
                  </a:cubicBezTo>
                  <a:close/>
                </a:path>
              </a:pathLst>
            </a:custGeom>
            <a:solidFill>
              <a:srgbClr val="ED7439"/>
            </a:solidFill>
            <a:ln cap="sq" cmpd="sng" w="95250">
              <a:solidFill>
                <a:srgbClr val="052674"/>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6"/>
            <p:cNvSpPr txBox="1"/>
            <p:nvPr/>
          </p:nvSpPr>
          <p:spPr>
            <a:xfrm>
              <a:off x="101702" y="-7499"/>
              <a:ext cx="881418" cy="39538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98" name="Google Shape;198;p16"/>
          <p:cNvSpPr txBox="1"/>
          <p:nvPr/>
        </p:nvSpPr>
        <p:spPr>
          <a:xfrm>
            <a:off x="9433973" y="1498186"/>
            <a:ext cx="2367847" cy="42862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1" i="0" lang="en-US" sz="2799" u="none" cap="none" strike="noStrike">
                <a:solidFill>
                  <a:srgbClr val="FFFDFC"/>
                </a:solidFill>
                <a:latin typeface="Lato"/>
                <a:ea typeface="Lato"/>
                <a:cs typeface="Lato"/>
                <a:sym typeface="Lato"/>
              </a:rPr>
              <a:t>RULE #1</a:t>
            </a:r>
            <a:endParaRPr/>
          </a:p>
        </p:txBody>
      </p:sp>
      <p:sp>
        <p:nvSpPr>
          <p:cNvPr id="199" name="Google Shape;199;p16"/>
          <p:cNvSpPr txBox="1"/>
          <p:nvPr/>
        </p:nvSpPr>
        <p:spPr>
          <a:xfrm>
            <a:off x="11340171" y="2630597"/>
            <a:ext cx="7786800" cy="3693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0" i="0" lang="en-US" sz="2400" u="none" cap="none" strike="noStrike">
                <a:solidFill>
                  <a:srgbClr val="000000"/>
                </a:solidFill>
                <a:latin typeface="Lato"/>
                <a:ea typeface="Lato"/>
                <a:cs typeface="Lato"/>
                <a:sym typeface="Lato"/>
              </a:rPr>
              <a:t>Elaborate on what you want to discuss. </a:t>
            </a:r>
            <a:endParaRPr/>
          </a:p>
        </p:txBody>
      </p:sp>
      <p:grpSp>
        <p:nvGrpSpPr>
          <p:cNvPr id="200" name="Google Shape;200;p16"/>
          <p:cNvGrpSpPr/>
          <p:nvPr/>
        </p:nvGrpSpPr>
        <p:grpSpPr>
          <a:xfrm>
            <a:off x="9896251" y="4395217"/>
            <a:ext cx="8852202" cy="2025687"/>
            <a:chOff x="0" y="-47625"/>
            <a:chExt cx="2331444" cy="533514"/>
          </a:xfrm>
        </p:grpSpPr>
        <p:sp>
          <p:nvSpPr>
            <p:cNvPr id="201" name="Google Shape;201;p16"/>
            <p:cNvSpPr/>
            <p:nvPr/>
          </p:nvSpPr>
          <p:spPr>
            <a:xfrm>
              <a:off x="0" y="0"/>
              <a:ext cx="2331444" cy="485889"/>
            </a:xfrm>
            <a:custGeom>
              <a:rect b="b" l="l" r="r" t="t"/>
              <a:pathLst>
                <a:path extrusionOk="0" h="485889" w="2331444">
                  <a:moveTo>
                    <a:pt x="44603" y="0"/>
                  </a:moveTo>
                  <a:lnTo>
                    <a:pt x="2286841" y="0"/>
                  </a:lnTo>
                  <a:cubicBezTo>
                    <a:pt x="2311475" y="0"/>
                    <a:pt x="2331444" y="19970"/>
                    <a:pt x="2331444" y="44603"/>
                  </a:cubicBezTo>
                  <a:lnTo>
                    <a:pt x="2331444" y="441286"/>
                  </a:lnTo>
                  <a:cubicBezTo>
                    <a:pt x="2331444" y="465920"/>
                    <a:pt x="2311475" y="485889"/>
                    <a:pt x="2286841" y="485889"/>
                  </a:cubicBezTo>
                  <a:lnTo>
                    <a:pt x="44603" y="485889"/>
                  </a:lnTo>
                  <a:cubicBezTo>
                    <a:pt x="19970" y="485889"/>
                    <a:pt x="0" y="465920"/>
                    <a:pt x="0" y="441286"/>
                  </a:cubicBezTo>
                  <a:lnTo>
                    <a:pt x="0" y="44603"/>
                  </a:lnTo>
                  <a:cubicBezTo>
                    <a:pt x="0" y="19970"/>
                    <a:pt x="19970" y="0"/>
                    <a:pt x="44603" y="0"/>
                  </a:cubicBezTo>
                  <a:close/>
                </a:path>
              </a:pathLst>
            </a:custGeom>
            <a:solidFill>
              <a:srgbClr val="FFFFF4"/>
            </a:solidFill>
            <a:ln cap="rnd" cmpd="sng" w="95250">
              <a:solidFill>
                <a:srgbClr val="0526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6"/>
            <p:cNvSpPr txBox="1"/>
            <p:nvPr/>
          </p:nvSpPr>
          <p:spPr>
            <a:xfrm>
              <a:off x="0" y="-47625"/>
              <a:ext cx="2331444" cy="533514"/>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03" name="Google Shape;203;p16"/>
          <p:cNvGrpSpPr/>
          <p:nvPr/>
        </p:nvGrpSpPr>
        <p:grpSpPr>
          <a:xfrm>
            <a:off x="8883968" y="3842117"/>
            <a:ext cx="3468895" cy="1392610"/>
            <a:chOff x="0" y="-7499"/>
            <a:chExt cx="1084822" cy="435509"/>
          </a:xfrm>
        </p:grpSpPr>
        <p:sp>
          <p:nvSpPr>
            <p:cNvPr id="204" name="Google Shape;204;p16"/>
            <p:cNvSpPr/>
            <p:nvPr/>
          </p:nvSpPr>
          <p:spPr>
            <a:xfrm>
              <a:off x="0" y="0"/>
              <a:ext cx="1084822" cy="428010"/>
            </a:xfrm>
            <a:custGeom>
              <a:rect b="b" l="l" r="r" t="t"/>
              <a:pathLst>
                <a:path extrusionOk="0" h="428010" w="1084822">
                  <a:moveTo>
                    <a:pt x="542411" y="0"/>
                  </a:moveTo>
                  <a:cubicBezTo>
                    <a:pt x="242846" y="0"/>
                    <a:pt x="0" y="95813"/>
                    <a:pt x="0" y="214005"/>
                  </a:cubicBezTo>
                  <a:cubicBezTo>
                    <a:pt x="0" y="332197"/>
                    <a:pt x="242846" y="428010"/>
                    <a:pt x="542411" y="428010"/>
                  </a:cubicBezTo>
                  <a:cubicBezTo>
                    <a:pt x="841977" y="428010"/>
                    <a:pt x="1084822" y="332197"/>
                    <a:pt x="1084822" y="214005"/>
                  </a:cubicBezTo>
                  <a:cubicBezTo>
                    <a:pt x="1084822" y="95813"/>
                    <a:pt x="841977" y="0"/>
                    <a:pt x="542411" y="0"/>
                  </a:cubicBezTo>
                  <a:close/>
                </a:path>
              </a:pathLst>
            </a:custGeom>
            <a:solidFill>
              <a:srgbClr val="ED7439"/>
            </a:solidFill>
            <a:ln cap="sq" cmpd="sng" w="95250">
              <a:solidFill>
                <a:srgbClr val="052674"/>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6"/>
            <p:cNvSpPr txBox="1"/>
            <p:nvPr/>
          </p:nvSpPr>
          <p:spPr>
            <a:xfrm>
              <a:off x="101702" y="-7499"/>
              <a:ext cx="881418" cy="39538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06" name="Google Shape;206;p16"/>
          <p:cNvSpPr txBox="1"/>
          <p:nvPr/>
        </p:nvSpPr>
        <p:spPr>
          <a:xfrm>
            <a:off x="9433973" y="4335582"/>
            <a:ext cx="2367847" cy="42862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1" i="0" lang="en-US" sz="2799" u="none" cap="none" strike="noStrike">
                <a:solidFill>
                  <a:srgbClr val="FFFDFC"/>
                </a:solidFill>
                <a:latin typeface="Lato"/>
                <a:ea typeface="Lato"/>
                <a:cs typeface="Lato"/>
                <a:sym typeface="Lato"/>
              </a:rPr>
              <a:t>RULE #2</a:t>
            </a:r>
            <a:endParaRPr/>
          </a:p>
        </p:txBody>
      </p:sp>
      <p:sp>
        <p:nvSpPr>
          <p:cNvPr id="207" name="Google Shape;207;p16"/>
          <p:cNvSpPr txBox="1"/>
          <p:nvPr/>
        </p:nvSpPr>
        <p:spPr>
          <a:xfrm>
            <a:off x="11340171" y="5467993"/>
            <a:ext cx="7786800" cy="3693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0" i="0" lang="en-US" sz="2400" u="none" cap="none" strike="noStrike">
                <a:solidFill>
                  <a:srgbClr val="000000"/>
                </a:solidFill>
                <a:latin typeface="Lato"/>
                <a:ea typeface="Lato"/>
                <a:cs typeface="Lato"/>
                <a:sym typeface="Lato"/>
              </a:rPr>
              <a:t>Elaborate on what you want to discuss. </a:t>
            </a:r>
            <a:endParaRPr/>
          </a:p>
        </p:txBody>
      </p:sp>
      <p:grpSp>
        <p:nvGrpSpPr>
          <p:cNvPr id="208" name="Google Shape;208;p16"/>
          <p:cNvGrpSpPr/>
          <p:nvPr/>
        </p:nvGrpSpPr>
        <p:grpSpPr>
          <a:xfrm>
            <a:off x="9896251" y="7235774"/>
            <a:ext cx="8852202" cy="2025687"/>
            <a:chOff x="0" y="-47625"/>
            <a:chExt cx="2331444" cy="533514"/>
          </a:xfrm>
        </p:grpSpPr>
        <p:sp>
          <p:nvSpPr>
            <p:cNvPr id="209" name="Google Shape;209;p16"/>
            <p:cNvSpPr/>
            <p:nvPr/>
          </p:nvSpPr>
          <p:spPr>
            <a:xfrm>
              <a:off x="0" y="0"/>
              <a:ext cx="2331444" cy="485889"/>
            </a:xfrm>
            <a:custGeom>
              <a:rect b="b" l="l" r="r" t="t"/>
              <a:pathLst>
                <a:path extrusionOk="0" h="485889" w="2331444">
                  <a:moveTo>
                    <a:pt x="44603" y="0"/>
                  </a:moveTo>
                  <a:lnTo>
                    <a:pt x="2286841" y="0"/>
                  </a:lnTo>
                  <a:cubicBezTo>
                    <a:pt x="2311475" y="0"/>
                    <a:pt x="2331444" y="19970"/>
                    <a:pt x="2331444" y="44603"/>
                  </a:cubicBezTo>
                  <a:lnTo>
                    <a:pt x="2331444" y="441286"/>
                  </a:lnTo>
                  <a:cubicBezTo>
                    <a:pt x="2331444" y="465920"/>
                    <a:pt x="2311475" y="485889"/>
                    <a:pt x="2286841" y="485889"/>
                  </a:cubicBezTo>
                  <a:lnTo>
                    <a:pt x="44603" y="485889"/>
                  </a:lnTo>
                  <a:cubicBezTo>
                    <a:pt x="19970" y="485889"/>
                    <a:pt x="0" y="465920"/>
                    <a:pt x="0" y="441286"/>
                  </a:cubicBezTo>
                  <a:lnTo>
                    <a:pt x="0" y="44603"/>
                  </a:lnTo>
                  <a:cubicBezTo>
                    <a:pt x="0" y="19970"/>
                    <a:pt x="19970" y="0"/>
                    <a:pt x="44603" y="0"/>
                  </a:cubicBezTo>
                  <a:close/>
                </a:path>
              </a:pathLst>
            </a:custGeom>
            <a:solidFill>
              <a:srgbClr val="FFFFF4"/>
            </a:solidFill>
            <a:ln cap="rnd" cmpd="sng" w="95250">
              <a:solidFill>
                <a:srgbClr val="0526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6"/>
            <p:cNvSpPr txBox="1"/>
            <p:nvPr/>
          </p:nvSpPr>
          <p:spPr>
            <a:xfrm>
              <a:off x="0" y="-47625"/>
              <a:ext cx="2331444" cy="533514"/>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11" name="Google Shape;211;p16"/>
          <p:cNvGrpSpPr/>
          <p:nvPr/>
        </p:nvGrpSpPr>
        <p:grpSpPr>
          <a:xfrm>
            <a:off x="8883968" y="6682675"/>
            <a:ext cx="3468895" cy="1392610"/>
            <a:chOff x="0" y="-7499"/>
            <a:chExt cx="1084822" cy="435509"/>
          </a:xfrm>
        </p:grpSpPr>
        <p:sp>
          <p:nvSpPr>
            <p:cNvPr id="212" name="Google Shape;212;p16"/>
            <p:cNvSpPr/>
            <p:nvPr/>
          </p:nvSpPr>
          <p:spPr>
            <a:xfrm>
              <a:off x="0" y="0"/>
              <a:ext cx="1084822" cy="428010"/>
            </a:xfrm>
            <a:custGeom>
              <a:rect b="b" l="l" r="r" t="t"/>
              <a:pathLst>
                <a:path extrusionOk="0" h="428010" w="1084822">
                  <a:moveTo>
                    <a:pt x="542411" y="0"/>
                  </a:moveTo>
                  <a:cubicBezTo>
                    <a:pt x="242846" y="0"/>
                    <a:pt x="0" y="95813"/>
                    <a:pt x="0" y="214005"/>
                  </a:cubicBezTo>
                  <a:cubicBezTo>
                    <a:pt x="0" y="332197"/>
                    <a:pt x="242846" y="428010"/>
                    <a:pt x="542411" y="428010"/>
                  </a:cubicBezTo>
                  <a:cubicBezTo>
                    <a:pt x="841977" y="428010"/>
                    <a:pt x="1084822" y="332197"/>
                    <a:pt x="1084822" y="214005"/>
                  </a:cubicBezTo>
                  <a:cubicBezTo>
                    <a:pt x="1084822" y="95813"/>
                    <a:pt x="841977" y="0"/>
                    <a:pt x="542411" y="0"/>
                  </a:cubicBezTo>
                  <a:close/>
                </a:path>
              </a:pathLst>
            </a:custGeom>
            <a:solidFill>
              <a:srgbClr val="ED7439"/>
            </a:solidFill>
            <a:ln cap="sq" cmpd="sng" w="95250">
              <a:solidFill>
                <a:srgbClr val="052674"/>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6"/>
            <p:cNvSpPr txBox="1"/>
            <p:nvPr/>
          </p:nvSpPr>
          <p:spPr>
            <a:xfrm>
              <a:off x="101702" y="-7499"/>
              <a:ext cx="881418" cy="39538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14" name="Google Shape;214;p16"/>
          <p:cNvSpPr txBox="1"/>
          <p:nvPr/>
        </p:nvSpPr>
        <p:spPr>
          <a:xfrm>
            <a:off x="9433973" y="7176140"/>
            <a:ext cx="2367847" cy="42862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1" i="0" lang="en-US" sz="2799" u="none" cap="none" strike="noStrike">
                <a:solidFill>
                  <a:srgbClr val="FFFDFC"/>
                </a:solidFill>
                <a:latin typeface="Lato"/>
                <a:ea typeface="Lato"/>
                <a:cs typeface="Lato"/>
                <a:sym typeface="Lato"/>
              </a:rPr>
              <a:t>RULE #3</a:t>
            </a:r>
            <a:endParaRPr/>
          </a:p>
        </p:txBody>
      </p:sp>
      <p:sp>
        <p:nvSpPr>
          <p:cNvPr id="215" name="Google Shape;215;p16"/>
          <p:cNvSpPr txBox="1"/>
          <p:nvPr/>
        </p:nvSpPr>
        <p:spPr>
          <a:xfrm>
            <a:off x="11340171" y="8308550"/>
            <a:ext cx="7786800" cy="369300"/>
          </a:xfrm>
          <a:prstGeom prst="rect">
            <a:avLst/>
          </a:prstGeom>
          <a:noFill/>
          <a:ln>
            <a:noFill/>
          </a:ln>
        </p:spPr>
        <p:txBody>
          <a:bodyPr anchorCtr="0" anchor="t" bIns="0" lIns="0" spcFirstLastPara="1" rIns="0" wrap="square" tIns="0">
            <a:spAutoFit/>
          </a:bodyPr>
          <a:lstStyle/>
          <a:p>
            <a:pPr indent="0" lvl="0" marL="0" marR="0" rtl="0" algn="l">
              <a:lnSpc>
                <a:spcPct val="150000"/>
              </a:lnSpc>
              <a:spcBef>
                <a:spcPts val="0"/>
              </a:spcBef>
              <a:spcAft>
                <a:spcPts val="0"/>
              </a:spcAft>
              <a:buNone/>
            </a:pPr>
            <a:r>
              <a:rPr b="0" i="0" lang="en-US" sz="2400" u="none" cap="none" strike="noStrike">
                <a:solidFill>
                  <a:srgbClr val="000000"/>
                </a:solidFill>
                <a:latin typeface="Lato"/>
                <a:ea typeface="Lato"/>
                <a:cs typeface="Lato"/>
                <a:sym typeface="Lato"/>
              </a:rPr>
              <a:t>Elaborate on what you want to discuss. </a:t>
            </a:r>
            <a:endParaRPr/>
          </a:p>
        </p:txBody>
      </p:sp>
      <p:pic>
        <p:nvPicPr>
          <p:cNvPr id="216" name="Google Shape;216;p16"/>
          <p:cNvPicPr preferRelativeResize="0"/>
          <p:nvPr/>
        </p:nvPicPr>
        <p:blipFill>
          <a:blip r:embed="rId4">
            <a:alphaModFix/>
          </a:blip>
          <a:stretch>
            <a:fillRect/>
          </a:stretch>
        </p:blipFill>
        <p:spPr>
          <a:xfrm>
            <a:off x="-1786901" y="264575"/>
            <a:ext cx="10099051" cy="10286999"/>
          </a:xfrm>
          <a:prstGeom prst="rect">
            <a:avLst/>
          </a:prstGeom>
          <a:noFill/>
          <a:ln>
            <a:noFill/>
          </a:ln>
        </p:spPr>
      </p:pic>
      <p:sp>
        <p:nvSpPr>
          <p:cNvPr id="217" name="Google Shape;217;p16"/>
          <p:cNvSpPr txBox="1"/>
          <p:nvPr/>
        </p:nvSpPr>
        <p:spPr>
          <a:xfrm>
            <a:off x="4774564" y="5867241"/>
            <a:ext cx="3537580" cy="1690751"/>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US" sz="6399" u="none" cap="none" strike="noStrike">
                <a:solidFill>
                  <a:srgbClr val="DD1818"/>
                </a:solidFill>
                <a:latin typeface="Capriola"/>
                <a:ea typeface="Capriola"/>
                <a:cs typeface="Capriola"/>
                <a:sym typeface="Capriola"/>
              </a:rPr>
              <a:t>GAME RULES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A92"/>
        </a:solidFill>
      </p:bgPr>
    </p:bg>
    <p:spTree>
      <p:nvGrpSpPr>
        <p:cNvPr id="221" name="Shape 221"/>
        <p:cNvGrpSpPr/>
        <p:nvPr/>
      </p:nvGrpSpPr>
      <p:grpSpPr>
        <a:xfrm>
          <a:off x="0" y="0"/>
          <a:ext cx="0" cy="0"/>
          <a:chOff x="0" y="0"/>
          <a:chExt cx="0" cy="0"/>
        </a:xfrm>
      </p:grpSpPr>
      <p:grpSp>
        <p:nvGrpSpPr>
          <p:cNvPr id="222" name="Google Shape;222;p17"/>
          <p:cNvGrpSpPr/>
          <p:nvPr/>
        </p:nvGrpSpPr>
        <p:grpSpPr>
          <a:xfrm>
            <a:off x="-307579" y="0"/>
            <a:ext cx="18903159" cy="1454691"/>
            <a:chOff x="0" y="0"/>
            <a:chExt cx="25204212" cy="1939589"/>
          </a:xfrm>
        </p:grpSpPr>
        <p:sp>
          <p:nvSpPr>
            <p:cNvPr id="223" name="Google Shape;223;p17"/>
            <p:cNvSpPr/>
            <p:nvPr/>
          </p:nvSpPr>
          <p:spPr>
            <a:xfrm>
              <a:off x="0"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224" name="Google Shape;224;p17"/>
            <p:cNvSpPr/>
            <p:nvPr/>
          </p:nvSpPr>
          <p:spPr>
            <a:xfrm>
              <a:off x="1938545"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sp>
          <p:nvSpPr>
            <p:cNvPr id="225" name="Google Shape;225;p17"/>
            <p:cNvSpPr/>
            <p:nvPr/>
          </p:nvSpPr>
          <p:spPr>
            <a:xfrm>
              <a:off x="3877089"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226" name="Google Shape;226;p17"/>
            <p:cNvSpPr/>
            <p:nvPr/>
          </p:nvSpPr>
          <p:spPr>
            <a:xfrm>
              <a:off x="5815634"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sp>
          <p:nvSpPr>
            <p:cNvPr id="227" name="Google Shape;227;p17"/>
            <p:cNvSpPr/>
            <p:nvPr/>
          </p:nvSpPr>
          <p:spPr>
            <a:xfrm>
              <a:off x="7754178"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228" name="Google Shape;228;p17"/>
            <p:cNvSpPr/>
            <p:nvPr/>
          </p:nvSpPr>
          <p:spPr>
            <a:xfrm>
              <a:off x="9692723"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sp>
          <p:nvSpPr>
            <p:cNvPr id="229" name="Google Shape;229;p17"/>
            <p:cNvSpPr/>
            <p:nvPr/>
          </p:nvSpPr>
          <p:spPr>
            <a:xfrm>
              <a:off x="11631267"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230" name="Google Shape;230;p17"/>
            <p:cNvSpPr/>
            <p:nvPr/>
          </p:nvSpPr>
          <p:spPr>
            <a:xfrm>
              <a:off x="13569812"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231" name="Google Shape;231;p17"/>
            <p:cNvSpPr/>
            <p:nvPr/>
          </p:nvSpPr>
          <p:spPr>
            <a:xfrm>
              <a:off x="15508356"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232" name="Google Shape;232;p17"/>
            <p:cNvSpPr/>
            <p:nvPr/>
          </p:nvSpPr>
          <p:spPr>
            <a:xfrm>
              <a:off x="17447945"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233" name="Google Shape;233;p17"/>
            <p:cNvSpPr/>
            <p:nvPr/>
          </p:nvSpPr>
          <p:spPr>
            <a:xfrm>
              <a:off x="19386490"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sp>
          <p:nvSpPr>
            <p:cNvPr id="234" name="Google Shape;234;p17"/>
            <p:cNvSpPr/>
            <p:nvPr/>
          </p:nvSpPr>
          <p:spPr>
            <a:xfrm>
              <a:off x="21326078"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235" name="Google Shape;235;p17"/>
            <p:cNvSpPr/>
            <p:nvPr/>
          </p:nvSpPr>
          <p:spPr>
            <a:xfrm>
              <a:off x="23264623"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grpSp>
      <p:grpSp>
        <p:nvGrpSpPr>
          <p:cNvPr id="236" name="Google Shape;236;p17"/>
          <p:cNvGrpSpPr/>
          <p:nvPr/>
        </p:nvGrpSpPr>
        <p:grpSpPr>
          <a:xfrm>
            <a:off x="-307579" y="8832309"/>
            <a:ext cx="18903159" cy="1454691"/>
            <a:chOff x="0" y="0"/>
            <a:chExt cx="25204212" cy="1939589"/>
          </a:xfrm>
        </p:grpSpPr>
        <p:sp>
          <p:nvSpPr>
            <p:cNvPr id="237" name="Google Shape;237;p17"/>
            <p:cNvSpPr/>
            <p:nvPr/>
          </p:nvSpPr>
          <p:spPr>
            <a:xfrm>
              <a:off x="0"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238" name="Google Shape;238;p17"/>
            <p:cNvSpPr/>
            <p:nvPr/>
          </p:nvSpPr>
          <p:spPr>
            <a:xfrm>
              <a:off x="1938545"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sp>
          <p:nvSpPr>
            <p:cNvPr id="239" name="Google Shape;239;p17"/>
            <p:cNvSpPr/>
            <p:nvPr/>
          </p:nvSpPr>
          <p:spPr>
            <a:xfrm>
              <a:off x="3877089"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240" name="Google Shape;240;p17"/>
            <p:cNvSpPr/>
            <p:nvPr/>
          </p:nvSpPr>
          <p:spPr>
            <a:xfrm>
              <a:off x="5815634"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sp>
          <p:nvSpPr>
            <p:cNvPr id="241" name="Google Shape;241;p17"/>
            <p:cNvSpPr/>
            <p:nvPr/>
          </p:nvSpPr>
          <p:spPr>
            <a:xfrm>
              <a:off x="7754178"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242" name="Google Shape;242;p17"/>
            <p:cNvSpPr/>
            <p:nvPr/>
          </p:nvSpPr>
          <p:spPr>
            <a:xfrm>
              <a:off x="9692723"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sp>
          <p:nvSpPr>
            <p:cNvPr id="243" name="Google Shape;243;p17"/>
            <p:cNvSpPr/>
            <p:nvPr/>
          </p:nvSpPr>
          <p:spPr>
            <a:xfrm>
              <a:off x="11631267"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244" name="Google Shape;244;p17"/>
            <p:cNvSpPr/>
            <p:nvPr/>
          </p:nvSpPr>
          <p:spPr>
            <a:xfrm>
              <a:off x="13569812"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245" name="Google Shape;245;p17"/>
            <p:cNvSpPr/>
            <p:nvPr/>
          </p:nvSpPr>
          <p:spPr>
            <a:xfrm>
              <a:off x="15508356"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246" name="Google Shape;246;p17"/>
            <p:cNvSpPr/>
            <p:nvPr/>
          </p:nvSpPr>
          <p:spPr>
            <a:xfrm>
              <a:off x="17447945"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247" name="Google Shape;247;p17"/>
            <p:cNvSpPr/>
            <p:nvPr/>
          </p:nvSpPr>
          <p:spPr>
            <a:xfrm>
              <a:off x="19386490"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sp>
          <p:nvSpPr>
            <p:cNvPr id="248" name="Google Shape;248;p17"/>
            <p:cNvSpPr/>
            <p:nvPr/>
          </p:nvSpPr>
          <p:spPr>
            <a:xfrm>
              <a:off x="21326078"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249" name="Google Shape;249;p17"/>
            <p:cNvSpPr/>
            <p:nvPr/>
          </p:nvSpPr>
          <p:spPr>
            <a:xfrm>
              <a:off x="23264623"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grpSp>
      <p:grpSp>
        <p:nvGrpSpPr>
          <p:cNvPr id="250" name="Google Shape;250;p17"/>
          <p:cNvGrpSpPr/>
          <p:nvPr/>
        </p:nvGrpSpPr>
        <p:grpSpPr>
          <a:xfrm>
            <a:off x="1398518" y="2793533"/>
            <a:ext cx="4364330" cy="4358565"/>
            <a:chOff x="0" y="-47625"/>
            <a:chExt cx="1149453" cy="1147935"/>
          </a:xfrm>
        </p:grpSpPr>
        <p:sp>
          <p:nvSpPr>
            <p:cNvPr id="251" name="Google Shape;251;p17"/>
            <p:cNvSpPr/>
            <p:nvPr/>
          </p:nvSpPr>
          <p:spPr>
            <a:xfrm>
              <a:off x="0" y="0"/>
              <a:ext cx="1149453" cy="1100310"/>
            </a:xfrm>
            <a:custGeom>
              <a:rect b="b" l="l" r="r" t="t"/>
              <a:pathLst>
                <a:path extrusionOk="0" h="1100310" w="1149453">
                  <a:moveTo>
                    <a:pt x="90469" y="0"/>
                  </a:moveTo>
                  <a:lnTo>
                    <a:pt x="1058984" y="0"/>
                  </a:lnTo>
                  <a:cubicBezTo>
                    <a:pt x="1082978" y="0"/>
                    <a:pt x="1105989" y="9532"/>
                    <a:pt x="1122955" y="26498"/>
                  </a:cubicBezTo>
                  <a:cubicBezTo>
                    <a:pt x="1139922" y="43464"/>
                    <a:pt x="1149453" y="66475"/>
                    <a:pt x="1149453" y="90469"/>
                  </a:cubicBezTo>
                  <a:lnTo>
                    <a:pt x="1149453" y="1009840"/>
                  </a:lnTo>
                  <a:cubicBezTo>
                    <a:pt x="1149453" y="1059805"/>
                    <a:pt x="1108949" y="1100310"/>
                    <a:pt x="1058984" y="1100310"/>
                  </a:cubicBezTo>
                  <a:lnTo>
                    <a:pt x="90469" y="1100310"/>
                  </a:lnTo>
                  <a:cubicBezTo>
                    <a:pt x="40504" y="1100310"/>
                    <a:pt x="0" y="1059805"/>
                    <a:pt x="0" y="1009840"/>
                  </a:cubicBezTo>
                  <a:lnTo>
                    <a:pt x="0" y="90469"/>
                  </a:lnTo>
                  <a:cubicBezTo>
                    <a:pt x="0" y="40504"/>
                    <a:pt x="40504" y="0"/>
                    <a:pt x="90469" y="0"/>
                  </a:cubicBezTo>
                  <a:close/>
                </a:path>
              </a:pathLst>
            </a:custGeom>
            <a:solidFill>
              <a:srgbClr val="FFFFF4"/>
            </a:solidFill>
            <a:ln cap="rnd" cmpd="sng" w="95250">
              <a:solidFill>
                <a:srgbClr val="0526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7"/>
            <p:cNvSpPr txBox="1"/>
            <p:nvPr/>
          </p:nvSpPr>
          <p:spPr>
            <a:xfrm>
              <a:off x="0" y="-47625"/>
              <a:ext cx="1149453" cy="114793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53" name="Google Shape;253;p17"/>
          <p:cNvGrpSpPr/>
          <p:nvPr/>
        </p:nvGrpSpPr>
        <p:grpSpPr>
          <a:xfrm>
            <a:off x="1248181" y="1741058"/>
            <a:ext cx="4665004" cy="1872795"/>
            <a:chOff x="0" y="-7499"/>
            <a:chExt cx="1084822" cy="435509"/>
          </a:xfrm>
        </p:grpSpPr>
        <p:sp>
          <p:nvSpPr>
            <p:cNvPr id="254" name="Google Shape;254;p17"/>
            <p:cNvSpPr/>
            <p:nvPr/>
          </p:nvSpPr>
          <p:spPr>
            <a:xfrm>
              <a:off x="0" y="0"/>
              <a:ext cx="1084822" cy="428010"/>
            </a:xfrm>
            <a:custGeom>
              <a:rect b="b" l="l" r="r" t="t"/>
              <a:pathLst>
                <a:path extrusionOk="0" h="428010" w="1084822">
                  <a:moveTo>
                    <a:pt x="542411" y="0"/>
                  </a:moveTo>
                  <a:cubicBezTo>
                    <a:pt x="242846" y="0"/>
                    <a:pt x="0" y="95813"/>
                    <a:pt x="0" y="214005"/>
                  </a:cubicBezTo>
                  <a:cubicBezTo>
                    <a:pt x="0" y="332197"/>
                    <a:pt x="242846" y="428010"/>
                    <a:pt x="542411" y="428010"/>
                  </a:cubicBezTo>
                  <a:cubicBezTo>
                    <a:pt x="841977" y="428010"/>
                    <a:pt x="1084822" y="332197"/>
                    <a:pt x="1084822" y="214005"/>
                  </a:cubicBezTo>
                  <a:cubicBezTo>
                    <a:pt x="1084822" y="95813"/>
                    <a:pt x="841977" y="0"/>
                    <a:pt x="542411" y="0"/>
                  </a:cubicBezTo>
                  <a:close/>
                </a:path>
              </a:pathLst>
            </a:custGeom>
            <a:solidFill>
              <a:srgbClr val="00BFC3"/>
            </a:solidFill>
            <a:ln cap="sq" cmpd="sng" w="95250">
              <a:solidFill>
                <a:srgbClr val="052674"/>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7"/>
            <p:cNvSpPr txBox="1"/>
            <p:nvPr/>
          </p:nvSpPr>
          <p:spPr>
            <a:xfrm>
              <a:off x="101702" y="-7499"/>
              <a:ext cx="881418" cy="39538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56" name="Google Shape;256;p17"/>
          <p:cNvSpPr txBox="1"/>
          <p:nvPr/>
        </p:nvSpPr>
        <p:spPr>
          <a:xfrm>
            <a:off x="466734" y="2346781"/>
            <a:ext cx="6227898" cy="647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4200" u="none" cap="none" strike="noStrike">
                <a:solidFill>
                  <a:srgbClr val="000000"/>
                </a:solidFill>
                <a:latin typeface="Lato"/>
                <a:ea typeface="Lato"/>
                <a:cs typeface="Lato"/>
                <a:sym typeface="Lato"/>
              </a:rPr>
              <a:t>KEN</a:t>
            </a:r>
            <a:endParaRPr/>
          </a:p>
        </p:txBody>
      </p:sp>
      <p:grpSp>
        <p:nvGrpSpPr>
          <p:cNvPr id="257" name="Google Shape;257;p17"/>
          <p:cNvGrpSpPr/>
          <p:nvPr/>
        </p:nvGrpSpPr>
        <p:grpSpPr>
          <a:xfrm>
            <a:off x="5461647" y="7289887"/>
            <a:ext cx="7707273" cy="2184536"/>
            <a:chOff x="0" y="-47625"/>
            <a:chExt cx="2029899" cy="575351"/>
          </a:xfrm>
        </p:grpSpPr>
        <p:sp>
          <p:nvSpPr>
            <p:cNvPr id="258" name="Google Shape;258;p17"/>
            <p:cNvSpPr/>
            <p:nvPr/>
          </p:nvSpPr>
          <p:spPr>
            <a:xfrm>
              <a:off x="0" y="0"/>
              <a:ext cx="2029899" cy="527726"/>
            </a:xfrm>
            <a:custGeom>
              <a:rect b="b" l="l" r="r" t="t"/>
              <a:pathLst>
                <a:path extrusionOk="0" h="527726" w="2029899">
                  <a:moveTo>
                    <a:pt x="51229" y="0"/>
                  </a:moveTo>
                  <a:lnTo>
                    <a:pt x="1978670" y="0"/>
                  </a:lnTo>
                  <a:cubicBezTo>
                    <a:pt x="1992256" y="0"/>
                    <a:pt x="2005287" y="5397"/>
                    <a:pt x="2014894" y="15005"/>
                  </a:cubicBezTo>
                  <a:cubicBezTo>
                    <a:pt x="2024502" y="24612"/>
                    <a:pt x="2029899" y="37642"/>
                    <a:pt x="2029899" y="51229"/>
                  </a:cubicBezTo>
                  <a:lnTo>
                    <a:pt x="2029899" y="476497"/>
                  </a:lnTo>
                  <a:cubicBezTo>
                    <a:pt x="2029899" y="504790"/>
                    <a:pt x="2006963" y="527726"/>
                    <a:pt x="1978670" y="527726"/>
                  </a:cubicBezTo>
                  <a:lnTo>
                    <a:pt x="51229" y="527726"/>
                  </a:lnTo>
                  <a:cubicBezTo>
                    <a:pt x="37642" y="527726"/>
                    <a:pt x="24612" y="522329"/>
                    <a:pt x="15005" y="512721"/>
                  </a:cubicBezTo>
                  <a:cubicBezTo>
                    <a:pt x="5397" y="503114"/>
                    <a:pt x="0" y="490084"/>
                    <a:pt x="0" y="476497"/>
                  </a:cubicBezTo>
                  <a:lnTo>
                    <a:pt x="0" y="51229"/>
                  </a:lnTo>
                  <a:cubicBezTo>
                    <a:pt x="0" y="22936"/>
                    <a:pt x="22936" y="0"/>
                    <a:pt x="51229" y="0"/>
                  </a:cubicBezTo>
                  <a:close/>
                </a:path>
              </a:pathLst>
            </a:custGeom>
            <a:solidFill>
              <a:srgbClr val="FFFFF4"/>
            </a:solidFill>
            <a:ln cap="rnd" cmpd="sng" w="95250">
              <a:solidFill>
                <a:srgbClr val="0526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7"/>
            <p:cNvSpPr txBox="1"/>
            <p:nvPr/>
          </p:nvSpPr>
          <p:spPr>
            <a:xfrm>
              <a:off x="0" y="-47625"/>
              <a:ext cx="2029899" cy="575351"/>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60" name="Google Shape;260;p17"/>
          <p:cNvSpPr txBox="1"/>
          <p:nvPr/>
        </p:nvSpPr>
        <p:spPr>
          <a:xfrm>
            <a:off x="1165151" y="8093917"/>
            <a:ext cx="16382025" cy="862076"/>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US" sz="6399" u="none" cap="none" strike="noStrike">
                <a:solidFill>
                  <a:srgbClr val="DD1818"/>
                </a:solidFill>
                <a:latin typeface="Capriola"/>
                <a:ea typeface="Capriola"/>
                <a:cs typeface="Capriola"/>
                <a:sym typeface="Capriola"/>
              </a:rPr>
              <a:t>SCOREBOARD</a:t>
            </a:r>
            <a:endParaRPr/>
          </a:p>
        </p:txBody>
      </p:sp>
      <p:sp>
        <p:nvSpPr>
          <p:cNvPr id="261" name="Google Shape;261;p17"/>
          <p:cNvSpPr txBox="1"/>
          <p:nvPr/>
        </p:nvSpPr>
        <p:spPr>
          <a:xfrm>
            <a:off x="2195666" y="4788883"/>
            <a:ext cx="2770035" cy="974598"/>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1" i="0" lang="en-US" sz="7200" u="none" cap="none" strike="noStrike">
                <a:solidFill>
                  <a:srgbClr val="000000"/>
                </a:solidFill>
                <a:latin typeface="Lato"/>
                <a:ea typeface="Lato"/>
                <a:cs typeface="Lato"/>
                <a:sym typeface="Lato"/>
              </a:rPr>
              <a:t>100</a:t>
            </a:r>
            <a:endParaRPr/>
          </a:p>
        </p:txBody>
      </p:sp>
      <p:grpSp>
        <p:nvGrpSpPr>
          <p:cNvPr id="262" name="Google Shape;262;p17"/>
          <p:cNvGrpSpPr/>
          <p:nvPr/>
        </p:nvGrpSpPr>
        <p:grpSpPr>
          <a:xfrm>
            <a:off x="7195202" y="2793533"/>
            <a:ext cx="4364330" cy="4358565"/>
            <a:chOff x="0" y="-47625"/>
            <a:chExt cx="1149453" cy="1147935"/>
          </a:xfrm>
        </p:grpSpPr>
        <p:sp>
          <p:nvSpPr>
            <p:cNvPr id="263" name="Google Shape;263;p17"/>
            <p:cNvSpPr/>
            <p:nvPr/>
          </p:nvSpPr>
          <p:spPr>
            <a:xfrm>
              <a:off x="0" y="0"/>
              <a:ext cx="1149453" cy="1100310"/>
            </a:xfrm>
            <a:custGeom>
              <a:rect b="b" l="l" r="r" t="t"/>
              <a:pathLst>
                <a:path extrusionOk="0" h="1100310" w="1149453">
                  <a:moveTo>
                    <a:pt x="90469" y="0"/>
                  </a:moveTo>
                  <a:lnTo>
                    <a:pt x="1058984" y="0"/>
                  </a:lnTo>
                  <a:cubicBezTo>
                    <a:pt x="1082978" y="0"/>
                    <a:pt x="1105989" y="9532"/>
                    <a:pt x="1122955" y="26498"/>
                  </a:cubicBezTo>
                  <a:cubicBezTo>
                    <a:pt x="1139922" y="43464"/>
                    <a:pt x="1149453" y="66475"/>
                    <a:pt x="1149453" y="90469"/>
                  </a:cubicBezTo>
                  <a:lnTo>
                    <a:pt x="1149453" y="1009840"/>
                  </a:lnTo>
                  <a:cubicBezTo>
                    <a:pt x="1149453" y="1059805"/>
                    <a:pt x="1108949" y="1100310"/>
                    <a:pt x="1058984" y="1100310"/>
                  </a:cubicBezTo>
                  <a:lnTo>
                    <a:pt x="90469" y="1100310"/>
                  </a:lnTo>
                  <a:cubicBezTo>
                    <a:pt x="40504" y="1100310"/>
                    <a:pt x="0" y="1059805"/>
                    <a:pt x="0" y="1009840"/>
                  </a:cubicBezTo>
                  <a:lnTo>
                    <a:pt x="0" y="90469"/>
                  </a:lnTo>
                  <a:cubicBezTo>
                    <a:pt x="0" y="40504"/>
                    <a:pt x="40504" y="0"/>
                    <a:pt x="90469" y="0"/>
                  </a:cubicBezTo>
                  <a:close/>
                </a:path>
              </a:pathLst>
            </a:custGeom>
            <a:solidFill>
              <a:srgbClr val="FFFFF4"/>
            </a:solidFill>
            <a:ln cap="rnd" cmpd="sng" w="95250">
              <a:solidFill>
                <a:srgbClr val="0526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17"/>
            <p:cNvSpPr txBox="1"/>
            <p:nvPr/>
          </p:nvSpPr>
          <p:spPr>
            <a:xfrm>
              <a:off x="0" y="-47625"/>
              <a:ext cx="1149453" cy="114793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65" name="Google Shape;265;p17"/>
          <p:cNvGrpSpPr/>
          <p:nvPr/>
        </p:nvGrpSpPr>
        <p:grpSpPr>
          <a:xfrm>
            <a:off x="7044865" y="1741058"/>
            <a:ext cx="4665004" cy="1872795"/>
            <a:chOff x="0" y="-7499"/>
            <a:chExt cx="1084822" cy="435509"/>
          </a:xfrm>
        </p:grpSpPr>
        <p:sp>
          <p:nvSpPr>
            <p:cNvPr id="266" name="Google Shape;266;p17"/>
            <p:cNvSpPr/>
            <p:nvPr/>
          </p:nvSpPr>
          <p:spPr>
            <a:xfrm>
              <a:off x="0" y="0"/>
              <a:ext cx="1084822" cy="428010"/>
            </a:xfrm>
            <a:custGeom>
              <a:rect b="b" l="l" r="r" t="t"/>
              <a:pathLst>
                <a:path extrusionOk="0" h="428010" w="1084822">
                  <a:moveTo>
                    <a:pt x="542411" y="0"/>
                  </a:moveTo>
                  <a:cubicBezTo>
                    <a:pt x="242846" y="0"/>
                    <a:pt x="0" y="95813"/>
                    <a:pt x="0" y="214005"/>
                  </a:cubicBezTo>
                  <a:cubicBezTo>
                    <a:pt x="0" y="332197"/>
                    <a:pt x="242846" y="428010"/>
                    <a:pt x="542411" y="428010"/>
                  </a:cubicBezTo>
                  <a:cubicBezTo>
                    <a:pt x="841977" y="428010"/>
                    <a:pt x="1084822" y="332197"/>
                    <a:pt x="1084822" y="214005"/>
                  </a:cubicBezTo>
                  <a:cubicBezTo>
                    <a:pt x="1084822" y="95813"/>
                    <a:pt x="841977" y="0"/>
                    <a:pt x="542411" y="0"/>
                  </a:cubicBezTo>
                  <a:close/>
                </a:path>
              </a:pathLst>
            </a:custGeom>
            <a:solidFill>
              <a:srgbClr val="00BFC3"/>
            </a:solidFill>
            <a:ln cap="sq" cmpd="sng" w="95250">
              <a:solidFill>
                <a:srgbClr val="052674"/>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7"/>
            <p:cNvSpPr txBox="1"/>
            <p:nvPr/>
          </p:nvSpPr>
          <p:spPr>
            <a:xfrm>
              <a:off x="101702" y="-7499"/>
              <a:ext cx="881418" cy="39538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68" name="Google Shape;268;p17"/>
          <p:cNvSpPr txBox="1"/>
          <p:nvPr/>
        </p:nvSpPr>
        <p:spPr>
          <a:xfrm>
            <a:off x="6263418" y="2346781"/>
            <a:ext cx="6227898" cy="647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4200" u="none" cap="none" strike="noStrike">
                <a:solidFill>
                  <a:srgbClr val="000000"/>
                </a:solidFill>
                <a:latin typeface="Lato"/>
                <a:ea typeface="Lato"/>
                <a:cs typeface="Lato"/>
                <a:sym typeface="Lato"/>
              </a:rPr>
              <a:t>MARIE</a:t>
            </a:r>
            <a:endParaRPr/>
          </a:p>
        </p:txBody>
      </p:sp>
      <p:sp>
        <p:nvSpPr>
          <p:cNvPr id="269" name="Google Shape;269;p17"/>
          <p:cNvSpPr txBox="1"/>
          <p:nvPr/>
        </p:nvSpPr>
        <p:spPr>
          <a:xfrm>
            <a:off x="7593776" y="4788883"/>
            <a:ext cx="3567182" cy="974598"/>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1" i="0" lang="en-US" sz="7200" u="none" cap="none" strike="noStrike">
                <a:solidFill>
                  <a:srgbClr val="000000"/>
                </a:solidFill>
                <a:latin typeface="Lato"/>
                <a:ea typeface="Lato"/>
                <a:cs typeface="Lato"/>
                <a:sym typeface="Lato"/>
              </a:rPr>
              <a:t>1,000</a:t>
            </a:r>
            <a:endParaRPr/>
          </a:p>
        </p:txBody>
      </p:sp>
      <p:grpSp>
        <p:nvGrpSpPr>
          <p:cNvPr id="270" name="Google Shape;270;p17"/>
          <p:cNvGrpSpPr/>
          <p:nvPr/>
        </p:nvGrpSpPr>
        <p:grpSpPr>
          <a:xfrm>
            <a:off x="12991886" y="2793533"/>
            <a:ext cx="4364330" cy="4358565"/>
            <a:chOff x="0" y="-47625"/>
            <a:chExt cx="1149453" cy="1147935"/>
          </a:xfrm>
        </p:grpSpPr>
        <p:sp>
          <p:nvSpPr>
            <p:cNvPr id="271" name="Google Shape;271;p17"/>
            <p:cNvSpPr/>
            <p:nvPr/>
          </p:nvSpPr>
          <p:spPr>
            <a:xfrm>
              <a:off x="0" y="0"/>
              <a:ext cx="1149453" cy="1100310"/>
            </a:xfrm>
            <a:custGeom>
              <a:rect b="b" l="l" r="r" t="t"/>
              <a:pathLst>
                <a:path extrusionOk="0" h="1100310" w="1149453">
                  <a:moveTo>
                    <a:pt x="90469" y="0"/>
                  </a:moveTo>
                  <a:lnTo>
                    <a:pt x="1058984" y="0"/>
                  </a:lnTo>
                  <a:cubicBezTo>
                    <a:pt x="1082978" y="0"/>
                    <a:pt x="1105989" y="9532"/>
                    <a:pt x="1122955" y="26498"/>
                  </a:cubicBezTo>
                  <a:cubicBezTo>
                    <a:pt x="1139922" y="43464"/>
                    <a:pt x="1149453" y="66475"/>
                    <a:pt x="1149453" y="90469"/>
                  </a:cubicBezTo>
                  <a:lnTo>
                    <a:pt x="1149453" y="1009840"/>
                  </a:lnTo>
                  <a:cubicBezTo>
                    <a:pt x="1149453" y="1059805"/>
                    <a:pt x="1108949" y="1100310"/>
                    <a:pt x="1058984" y="1100310"/>
                  </a:cubicBezTo>
                  <a:lnTo>
                    <a:pt x="90469" y="1100310"/>
                  </a:lnTo>
                  <a:cubicBezTo>
                    <a:pt x="40504" y="1100310"/>
                    <a:pt x="0" y="1059805"/>
                    <a:pt x="0" y="1009840"/>
                  </a:cubicBezTo>
                  <a:lnTo>
                    <a:pt x="0" y="90469"/>
                  </a:lnTo>
                  <a:cubicBezTo>
                    <a:pt x="0" y="40504"/>
                    <a:pt x="40504" y="0"/>
                    <a:pt x="90469" y="0"/>
                  </a:cubicBezTo>
                  <a:close/>
                </a:path>
              </a:pathLst>
            </a:custGeom>
            <a:solidFill>
              <a:srgbClr val="FFFFF4"/>
            </a:solidFill>
            <a:ln cap="rnd" cmpd="sng" w="95250">
              <a:solidFill>
                <a:srgbClr val="0526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17"/>
            <p:cNvSpPr txBox="1"/>
            <p:nvPr/>
          </p:nvSpPr>
          <p:spPr>
            <a:xfrm>
              <a:off x="0" y="-47625"/>
              <a:ext cx="1149453" cy="1147935"/>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273" name="Google Shape;273;p17"/>
          <p:cNvGrpSpPr/>
          <p:nvPr/>
        </p:nvGrpSpPr>
        <p:grpSpPr>
          <a:xfrm>
            <a:off x="12841549" y="1741058"/>
            <a:ext cx="4665004" cy="1872795"/>
            <a:chOff x="0" y="-7499"/>
            <a:chExt cx="1084822" cy="435509"/>
          </a:xfrm>
        </p:grpSpPr>
        <p:sp>
          <p:nvSpPr>
            <p:cNvPr id="274" name="Google Shape;274;p17"/>
            <p:cNvSpPr/>
            <p:nvPr/>
          </p:nvSpPr>
          <p:spPr>
            <a:xfrm>
              <a:off x="0" y="0"/>
              <a:ext cx="1084822" cy="428010"/>
            </a:xfrm>
            <a:custGeom>
              <a:rect b="b" l="l" r="r" t="t"/>
              <a:pathLst>
                <a:path extrusionOk="0" h="428010" w="1084822">
                  <a:moveTo>
                    <a:pt x="542411" y="0"/>
                  </a:moveTo>
                  <a:cubicBezTo>
                    <a:pt x="242846" y="0"/>
                    <a:pt x="0" y="95813"/>
                    <a:pt x="0" y="214005"/>
                  </a:cubicBezTo>
                  <a:cubicBezTo>
                    <a:pt x="0" y="332197"/>
                    <a:pt x="242846" y="428010"/>
                    <a:pt x="542411" y="428010"/>
                  </a:cubicBezTo>
                  <a:cubicBezTo>
                    <a:pt x="841977" y="428010"/>
                    <a:pt x="1084822" y="332197"/>
                    <a:pt x="1084822" y="214005"/>
                  </a:cubicBezTo>
                  <a:cubicBezTo>
                    <a:pt x="1084822" y="95813"/>
                    <a:pt x="841977" y="0"/>
                    <a:pt x="542411" y="0"/>
                  </a:cubicBezTo>
                  <a:close/>
                </a:path>
              </a:pathLst>
            </a:custGeom>
            <a:solidFill>
              <a:srgbClr val="00BFC3"/>
            </a:solidFill>
            <a:ln cap="sq" cmpd="sng" w="95250">
              <a:solidFill>
                <a:srgbClr val="052674"/>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7"/>
            <p:cNvSpPr txBox="1"/>
            <p:nvPr/>
          </p:nvSpPr>
          <p:spPr>
            <a:xfrm>
              <a:off x="101702" y="-7499"/>
              <a:ext cx="881418" cy="39538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76" name="Google Shape;276;p17"/>
          <p:cNvSpPr txBox="1"/>
          <p:nvPr/>
        </p:nvSpPr>
        <p:spPr>
          <a:xfrm>
            <a:off x="12060102" y="2346781"/>
            <a:ext cx="6227898" cy="647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4200" u="none" cap="none" strike="noStrike">
                <a:solidFill>
                  <a:srgbClr val="000000"/>
                </a:solidFill>
                <a:latin typeface="Lato"/>
                <a:ea typeface="Lato"/>
                <a:cs typeface="Lato"/>
                <a:sym typeface="Lato"/>
              </a:rPr>
              <a:t>SAM</a:t>
            </a:r>
            <a:endParaRPr/>
          </a:p>
        </p:txBody>
      </p:sp>
      <p:sp>
        <p:nvSpPr>
          <p:cNvPr id="277" name="Google Shape;277;p17"/>
          <p:cNvSpPr txBox="1"/>
          <p:nvPr/>
        </p:nvSpPr>
        <p:spPr>
          <a:xfrm>
            <a:off x="13789034" y="4788883"/>
            <a:ext cx="2770035" cy="974598"/>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1" i="0" lang="en-US" sz="7200" u="none" cap="none" strike="noStrike">
                <a:solidFill>
                  <a:srgbClr val="000000"/>
                </a:solidFill>
                <a:latin typeface="Lato"/>
                <a:ea typeface="Lato"/>
                <a:cs typeface="Lato"/>
                <a:sym typeface="Lato"/>
              </a:rPr>
              <a:t>500</a:t>
            </a:r>
            <a:endParaRPr/>
          </a:p>
        </p:txBody>
      </p:sp>
      <p:sp>
        <p:nvSpPr>
          <p:cNvPr id="278" name="Google Shape;278;p17"/>
          <p:cNvSpPr/>
          <p:nvPr/>
        </p:nvSpPr>
        <p:spPr>
          <a:xfrm>
            <a:off x="13922028" y="6642829"/>
            <a:ext cx="4365972" cy="3659478"/>
          </a:xfrm>
          <a:custGeom>
            <a:rect b="b" l="l" r="r" t="t"/>
            <a:pathLst>
              <a:path extrusionOk="0" h="3659478" w="4365972">
                <a:moveTo>
                  <a:pt x="0" y="0"/>
                </a:moveTo>
                <a:lnTo>
                  <a:pt x="4365972" y="0"/>
                </a:lnTo>
                <a:lnTo>
                  <a:pt x="4365972" y="3659478"/>
                </a:lnTo>
                <a:lnTo>
                  <a:pt x="0" y="3659478"/>
                </a:lnTo>
                <a:lnTo>
                  <a:pt x="0" y="0"/>
                </a:lnTo>
                <a:close/>
              </a:path>
            </a:pathLst>
          </a:custGeom>
          <a:blipFill rotWithShape="1">
            <a:blip r:embed="rId4">
              <a:alphaModFix/>
            </a:blip>
            <a:stretch>
              <a:fillRect b="0" l="0" r="0" t="0"/>
            </a:stretch>
          </a:blipFill>
          <a:ln>
            <a:noFill/>
          </a:ln>
        </p:spPr>
      </p:sp>
      <p:sp>
        <p:nvSpPr>
          <p:cNvPr id="279" name="Google Shape;279;p17"/>
          <p:cNvSpPr/>
          <p:nvPr/>
        </p:nvSpPr>
        <p:spPr>
          <a:xfrm>
            <a:off x="-307579" y="6820756"/>
            <a:ext cx="4194707" cy="5724786"/>
          </a:xfrm>
          <a:custGeom>
            <a:rect b="b" l="l" r="r" t="t"/>
            <a:pathLst>
              <a:path extrusionOk="0" h="5724786" w="4194707">
                <a:moveTo>
                  <a:pt x="0" y="0"/>
                </a:moveTo>
                <a:lnTo>
                  <a:pt x="4194707" y="0"/>
                </a:lnTo>
                <a:lnTo>
                  <a:pt x="4194707" y="5724786"/>
                </a:lnTo>
                <a:lnTo>
                  <a:pt x="0" y="5724786"/>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CA92"/>
        </a:solidFill>
      </p:bgPr>
    </p:bg>
    <p:spTree>
      <p:nvGrpSpPr>
        <p:cNvPr id="283" name="Shape 283"/>
        <p:cNvGrpSpPr/>
        <p:nvPr/>
      </p:nvGrpSpPr>
      <p:grpSpPr>
        <a:xfrm>
          <a:off x="0" y="0"/>
          <a:ext cx="0" cy="0"/>
          <a:chOff x="0" y="0"/>
          <a:chExt cx="0" cy="0"/>
        </a:xfrm>
      </p:grpSpPr>
      <p:grpSp>
        <p:nvGrpSpPr>
          <p:cNvPr id="284" name="Google Shape;284;p18"/>
          <p:cNvGrpSpPr/>
          <p:nvPr/>
        </p:nvGrpSpPr>
        <p:grpSpPr>
          <a:xfrm>
            <a:off x="503500" y="671983"/>
            <a:ext cx="4181639" cy="1678745"/>
            <a:chOff x="0" y="-7499"/>
            <a:chExt cx="1084822" cy="435509"/>
          </a:xfrm>
        </p:grpSpPr>
        <p:sp>
          <p:nvSpPr>
            <p:cNvPr id="285" name="Google Shape;285;p18"/>
            <p:cNvSpPr/>
            <p:nvPr/>
          </p:nvSpPr>
          <p:spPr>
            <a:xfrm>
              <a:off x="0" y="0"/>
              <a:ext cx="1084822" cy="428010"/>
            </a:xfrm>
            <a:custGeom>
              <a:rect b="b" l="l" r="r" t="t"/>
              <a:pathLst>
                <a:path extrusionOk="0" h="428010" w="1084822">
                  <a:moveTo>
                    <a:pt x="542411" y="0"/>
                  </a:moveTo>
                  <a:cubicBezTo>
                    <a:pt x="242846" y="0"/>
                    <a:pt x="0" y="95813"/>
                    <a:pt x="0" y="214005"/>
                  </a:cubicBezTo>
                  <a:cubicBezTo>
                    <a:pt x="0" y="332197"/>
                    <a:pt x="242846" y="428010"/>
                    <a:pt x="542411" y="428010"/>
                  </a:cubicBezTo>
                  <a:cubicBezTo>
                    <a:pt x="841977" y="428010"/>
                    <a:pt x="1084822" y="332197"/>
                    <a:pt x="1084822" y="214005"/>
                  </a:cubicBezTo>
                  <a:cubicBezTo>
                    <a:pt x="1084822" y="95813"/>
                    <a:pt x="841977" y="0"/>
                    <a:pt x="542411" y="0"/>
                  </a:cubicBezTo>
                  <a:close/>
                </a:path>
              </a:pathLst>
            </a:custGeom>
            <a:solidFill>
              <a:srgbClr val="ED7439"/>
            </a:solidFill>
            <a:ln cap="sq" cmpd="sng" w="95250">
              <a:solidFill>
                <a:srgbClr val="052674"/>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8"/>
            <p:cNvSpPr txBox="1"/>
            <p:nvPr/>
          </p:nvSpPr>
          <p:spPr>
            <a:xfrm>
              <a:off x="101702" y="-7499"/>
              <a:ext cx="881418" cy="39538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87" name="Google Shape;287;p18"/>
          <p:cNvSpPr txBox="1"/>
          <p:nvPr/>
        </p:nvSpPr>
        <p:spPr>
          <a:xfrm>
            <a:off x="0" y="1263871"/>
            <a:ext cx="5188639" cy="523875"/>
          </a:xfrm>
          <a:prstGeom prst="rect">
            <a:avLst/>
          </a:prstGeom>
          <a:noFill/>
          <a:ln>
            <a:noFill/>
          </a:ln>
        </p:spPr>
        <p:txBody>
          <a:bodyPr anchorCtr="0" anchor="t" bIns="0" lIns="0" spcFirstLastPara="1" rIns="0" wrap="square" tIns="0">
            <a:spAutoFit/>
          </a:bodyPr>
          <a:lstStyle/>
          <a:p>
            <a:pPr indent="0" lvl="0" marL="0" marR="0" rtl="0" algn="ctr">
              <a:lnSpc>
                <a:spcPct val="119977"/>
              </a:lnSpc>
              <a:spcBef>
                <a:spcPts val="0"/>
              </a:spcBef>
              <a:spcAft>
                <a:spcPts val="0"/>
              </a:spcAft>
              <a:buNone/>
            </a:pPr>
            <a:r>
              <a:rPr b="1" i="0" lang="en-US" sz="3499" u="none" cap="none" strike="noStrike">
                <a:solidFill>
                  <a:srgbClr val="000000"/>
                </a:solidFill>
                <a:latin typeface="Lato"/>
                <a:ea typeface="Lato"/>
                <a:cs typeface="Lato"/>
                <a:sym typeface="Lato"/>
              </a:rPr>
              <a:t>CATEGORY #1</a:t>
            </a:r>
            <a:endParaRPr/>
          </a:p>
        </p:txBody>
      </p:sp>
      <p:grpSp>
        <p:nvGrpSpPr>
          <p:cNvPr id="288" name="Google Shape;288;p18"/>
          <p:cNvGrpSpPr/>
          <p:nvPr/>
        </p:nvGrpSpPr>
        <p:grpSpPr>
          <a:xfrm>
            <a:off x="1028700" y="2431435"/>
            <a:ext cx="2987383" cy="1409263"/>
            <a:chOff x="0" y="-47625"/>
            <a:chExt cx="903799" cy="426357"/>
          </a:xfrm>
        </p:grpSpPr>
        <p:sp>
          <p:nvSpPr>
            <p:cNvPr id="289" name="Google Shape;289;p18"/>
            <p:cNvSpPr/>
            <p:nvPr/>
          </p:nvSpPr>
          <p:spPr>
            <a:xfrm>
              <a:off x="0" y="0"/>
              <a:ext cx="903799" cy="378732"/>
            </a:xfrm>
            <a:custGeom>
              <a:rect b="b" l="l" r="r" t="t"/>
              <a:pathLst>
                <a:path extrusionOk="0" h="378732" w="903799">
                  <a:moveTo>
                    <a:pt x="132169" y="0"/>
                  </a:moveTo>
                  <a:lnTo>
                    <a:pt x="771631" y="0"/>
                  </a:lnTo>
                  <a:cubicBezTo>
                    <a:pt x="844626" y="0"/>
                    <a:pt x="903799" y="59174"/>
                    <a:pt x="903799" y="132169"/>
                  </a:cubicBezTo>
                  <a:lnTo>
                    <a:pt x="903799" y="246563"/>
                  </a:lnTo>
                  <a:cubicBezTo>
                    <a:pt x="903799" y="319558"/>
                    <a:pt x="844626" y="378732"/>
                    <a:pt x="771631" y="378732"/>
                  </a:cubicBezTo>
                  <a:lnTo>
                    <a:pt x="132169" y="378732"/>
                  </a:lnTo>
                  <a:cubicBezTo>
                    <a:pt x="97115" y="378732"/>
                    <a:pt x="63498" y="364807"/>
                    <a:pt x="38711" y="340021"/>
                  </a:cubicBezTo>
                  <a:cubicBezTo>
                    <a:pt x="13925" y="315234"/>
                    <a:pt x="0" y="281617"/>
                    <a:pt x="0" y="246563"/>
                  </a:cubicBezTo>
                  <a:lnTo>
                    <a:pt x="0" y="132169"/>
                  </a:lnTo>
                  <a:cubicBezTo>
                    <a:pt x="0" y="59174"/>
                    <a:pt x="59174" y="0"/>
                    <a:pt x="132169" y="0"/>
                  </a:cubicBezTo>
                  <a:close/>
                </a:path>
              </a:pathLst>
            </a:custGeom>
            <a:solidFill>
              <a:srgbClr val="ED7439"/>
            </a:solidFill>
            <a:ln cap="rnd" cmpd="sng" w="95250">
              <a:solidFill>
                <a:srgbClr val="0526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18"/>
            <p:cNvSpPr txBox="1"/>
            <p:nvPr/>
          </p:nvSpPr>
          <p:spPr>
            <a:xfrm>
              <a:off x="0" y="-47625"/>
              <a:ext cx="903799" cy="426357"/>
            </a:xfrm>
            <a:prstGeom prst="rect">
              <a:avLst/>
            </a:prstGeom>
            <a:noFill/>
            <a:ln>
              <a:noFill/>
            </a:ln>
          </p:spPr>
          <p:txBody>
            <a:bodyPr anchorCtr="0" anchor="ctr" bIns="44200" lIns="44200" spcFirstLastPara="1" rIns="44200" wrap="square" tIns="442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91" name="Google Shape;291;p18"/>
          <p:cNvSpPr txBox="1"/>
          <p:nvPr/>
        </p:nvSpPr>
        <p:spPr>
          <a:xfrm>
            <a:off x="1316668" y="3016478"/>
            <a:ext cx="2411447" cy="453746"/>
          </a:xfrm>
          <a:prstGeom prst="rect">
            <a:avLst/>
          </a:prstGeom>
          <a:noFill/>
          <a:ln>
            <a:noFill/>
          </a:ln>
        </p:spPr>
        <p:txBody>
          <a:bodyPr anchorCtr="0" anchor="t" bIns="0" lIns="0" spcFirstLastPara="1" rIns="0" wrap="square" tIns="0">
            <a:spAutoFit/>
          </a:bodyPr>
          <a:lstStyle/>
          <a:p>
            <a:pPr indent="0" lvl="0" marL="0" marR="0" rtl="0" algn="ctr">
              <a:lnSpc>
                <a:spcPct val="103028"/>
              </a:lnSpc>
              <a:spcBef>
                <a:spcPts val="0"/>
              </a:spcBef>
              <a:spcAft>
                <a:spcPts val="0"/>
              </a:spcAft>
              <a:buNone/>
            </a:pPr>
            <a:r>
              <a:rPr b="1" i="0" lang="en-US" sz="3368" u="none" cap="none" strike="noStrike">
                <a:solidFill>
                  <a:srgbClr val="000000"/>
                </a:solidFill>
                <a:latin typeface="Lato"/>
                <a:ea typeface="Lato"/>
                <a:cs typeface="Lato"/>
                <a:sym typeface="Lato"/>
              </a:rPr>
              <a:t>10 Pts.</a:t>
            </a:r>
            <a:endParaRPr/>
          </a:p>
        </p:txBody>
      </p:sp>
      <p:grpSp>
        <p:nvGrpSpPr>
          <p:cNvPr id="292" name="Google Shape;292;p18"/>
          <p:cNvGrpSpPr/>
          <p:nvPr/>
        </p:nvGrpSpPr>
        <p:grpSpPr>
          <a:xfrm>
            <a:off x="10004579" y="2435554"/>
            <a:ext cx="2987383" cy="1409263"/>
            <a:chOff x="0" y="-47625"/>
            <a:chExt cx="903799" cy="426357"/>
          </a:xfrm>
        </p:grpSpPr>
        <p:sp>
          <p:nvSpPr>
            <p:cNvPr id="293" name="Google Shape;293;p18"/>
            <p:cNvSpPr/>
            <p:nvPr/>
          </p:nvSpPr>
          <p:spPr>
            <a:xfrm>
              <a:off x="0" y="0"/>
              <a:ext cx="903799" cy="378732"/>
            </a:xfrm>
            <a:custGeom>
              <a:rect b="b" l="l" r="r" t="t"/>
              <a:pathLst>
                <a:path extrusionOk="0" h="378732" w="903799">
                  <a:moveTo>
                    <a:pt x="132169" y="0"/>
                  </a:moveTo>
                  <a:lnTo>
                    <a:pt x="771631" y="0"/>
                  </a:lnTo>
                  <a:cubicBezTo>
                    <a:pt x="844626" y="0"/>
                    <a:pt x="903799" y="59174"/>
                    <a:pt x="903799" y="132169"/>
                  </a:cubicBezTo>
                  <a:lnTo>
                    <a:pt x="903799" y="246563"/>
                  </a:lnTo>
                  <a:cubicBezTo>
                    <a:pt x="903799" y="319558"/>
                    <a:pt x="844626" y="378732"/>
                    <a:pt x="771631" y="378732"/>
                  </a:cubicBezTo>
                  <a:lnTo>
                    <a:pt x="132169" y="378732"/>
                  </a:lnTo>
                  <a:cubicBezTo>
                    <a:pt x="97115" y="378732"/>
                    <a:pt x="63498" y="364807"/>
                    <a:pt x="38711" y="340021"/>
                  </a:cubicBezTo>
                  <a:cubicBezTo>
                    <a:pt x="13925" y="315234"/>
                    <a:pt x="0" y="281617"/>
                    <a:pt x="0" y="246563"/>
                  </a:cubicBezTo>
                  <a:lnTo>
                    <a:pt x="0" y="132169"/>
                  </a:lnTo>
                  <a:cubicBezTo>
                    <a:pt x="0" y="59174"/>
                    <a:pt x="59174" y="0"/>
                    <a:pt x="132169" y="0"/>
                  </a:cubicBezTo>
                  <a:close/>
                </a:path>
              </a:pathLst>
            </a:custGeom>
            <a:solidFill>
              <a:srgbClr val="00BFC3"/>
            </a:solidFill>
            <a:ln cap="rnd" cmpd="sng" w="95250">
              <a:solidFill>
                <a:srgbClr val="0526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8"/>
            <p:cNvSpPr txBox="1"/>
            <p:nvPr/>
          </p:nvSpPr>
          <p:spPr>
            <a:xfrm>
              <a:off x="0" y="-47625"/>
              <a:ext cx="903799" cy="426357"/>
            </a:xfrm>
            <a:prstGeom prst="rect">
              <a:avLst/>
            </a:prstGeom>
            <a:noFill/>
            <a:ln>
              <a:noFill/>
            </a:ln>
          </p:spPr>
          <p:txBody>
            <a:bodyPr anchorCtr="0" anchor="ctr" bIns="44200" lIns="44200" spcFirstLastPara="1" rIns="44200" wrap="square" tIns="442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95" name="Google Shape;295;p18"/>
          <p:cNvSpPr txBox="1"/>
          <p:nvPr/>
        </p:nvSpPr>
        <p:spPr>
          <a:xfrm>
            <a:off x="10292547" y="3020597"/>
            <a:ext cx="2411447" cy="453746"/>
          </a:xfrm>
          <a:prstGeom prst="rect">
            <a:avLst/>
          </a:prstGeom>
          <a:noFill/>
          <a:ln>
            <a:noFill/>
          </a:ln>
        </p:spPr>
        <p:txBody>
          <a:bodyPr anchorCtr="0" anchor="t" bIns="0" lIns="0" spcFirstLastPara="1" rIns="0" wrap="square" tIns="0">
            <a:spAutoFit/>
          </a:bodyPr>
          <a:lstStyle/>
          <a:p>
            <a:pPr indent="0" lvl="0" marL="0" marR="0" rtl="0" algn="ctr">
              <a:lnSpc>
                <a:spcPct val="103028"/>
              </a:lnSpc>
              <a:spcBef>
                <a:spcPts val="0"/>
              </a:spcBef>
              <a:spcAft>
                <a:spcPts val="0"/>
              </a:spcAft>
              <a:buNone/>
            </a:pPr>
            <a:r>
              <a:rPr b="1" i="0" lang="en-US" sz="3368" u="none" cap="none" strike="noStrike">
                <a:solidFill>
                  <a:srgbClr val="000000"/>
                </a:solidFill>
                <a:latin typeface="Lato"/>
                <a:ea typeface="Lato"/>
                <a:cs typeface="Lato"/>
                <a:sym typeface="Lato"/>
              </a:rPr>
              <a:t>10 Pts.</a:t>
            </a:r>
            <a:endParaRPr/>
          </a:p>
        </p:txBody>
      </p:sp>
      <p:grpSp>
        <p:nvGrpSpPr>
          <p:cNvPr id="296" name="Google Shape;296;p18"/>
          <p:cNvGrpSpPr/>
          <p:nvPr/>
        </p:nvGrpSpPr>
        <p:grpSpPr>
          <a:xfrm>
            <a:off x="1028700" y="3917397"/>
            <a:ext cx="2987383" cy="1409263"/>
            <a:chOff x="0" y="-47625"/>
            <a:chExt cx="903799" cy="426357"/>
          </a:xfrm>
        </p:grpSpPr>
        <p:sp>
          <p:nvSpPr>
            <p:cNvPr id="297" name="Google Shape;297;p18"/>
            <p:cNvSpPr/>
            <p:nvPr/>
          </p:nvSpPr>
          <p:spPr>
            <a:xfrm>
              <a:off x="0" y="0"/>
              <a:ext cx="903799" cy="378732"/>
            </a:xfrm>
            <a:custGeom>
              <a:rect b="b" l="l" r="r" t="t"/>
              <a:pathLst>
                <a:path extrusionOk="0" h="378732" w="903799">
                  <a:moveTo>
                    <a:pt x="132169" y="0"/>
                  </a:moveTo>
                  <a:lnTo>
                    <a:pt x="771631" y="0"/>
                  </a:lnTo>
                  <a:cubicBezTo>
                    <a:pt x="844626" y="0"/>
                    <a:pt x="903799" y="59174"/>
                    <a:pt x="903799" y="132169"/>
                  </a:cubicBezTo>
                  <a:lnTo>
                    <a:pt x="903799" y="246563"/>
                  </a:lnTo>
                  <a:cubicBezTo>
                    <a:pt x="903799" y="319558"/>
                    <a:pt x="844626" y="378732"/>
                    <a:pt x="771631" y="378732"/>
                  </a:cubicBezTo>
                  <a:lnTo>
                    <a:pt x="132169" y="378732"/>
                  </a:lnTo>
                  <a:cubicBezTo>
                    <a:pt x="97115" y="378732"/>
                    <a:pt x="63498" y="364807"/>
                    <a:pt x="38711" y="340021"/>
                  </a:cubicBezTo>
                  <a:cubicBezTo>
                    <a:pt x="13925" y="315234"/>
                    <a:pt x="0" y="281617"/>
                    <a:pt x="0" y="246563"/>
                  </a:cubicBezTo>
                  <a:lnTo>
                    <a:pt x="0" y="132169"/>
                  </a:lnTo>
                  <a:cubicBezTo>
                    <a:pt x="0" y="59174"/>
                    <a:pt x="59174" y="0"/>
                    <a:pt x="132169" y="0"/>
                  </a:cubicBezTo>
                  <a:close/>
                </a:path>
              </a:pathLst>
            </a:custGeom>
            <a:solidFill>
              <a:srgbClr val="ED7439"/>
            </a:solidFill>
            <a:ln cap="rnd" cmpd="sng" w="95250">
              <a:solidFill>
                <a:srgbClr val="0526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8"/>
            <p:cNvSpPr txBox="1"/>
            <p:nvPr/>
          </p:nvSpPr>
          <p:spPr>
            <a:xfrm>
              <a:off x="0" y="-47625"/>
              <a:ext cx="903799" cy="426357"/>
            </a:xfrm>
            <a:prstGeom prst="rect">
              <a:avLst/>
            </a:prstGeom>
            <a:noFill/>
            <a:ln>
              <a:noFill/>
            </a:ln>
          </p:spPr>
          <p:txBody>
            <a:bodyPr anchorCtr="0" anchor="ctr" bIns="44200" lIns="44200" spcFirstLastPara="1" rIns="44200" wrap="square" tIns="442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99" name="Google Shape;299;p18"/>
          <p:cNvSpPr txBox="1"/>
          <p:nvPr/>
        </p:nvSpPr>
        <p:spPr>
          <a:xfrm>
            <a:off x="1316668" y="4502439"/>
            <a:ext cx="2411447" cy="453746"/>
          </a:xfrm>
          <a:prstGeom prst="rect">
            <a:avLst/>
          </a:prstGeom>
          <a:noFill/>
          <a:ln>
            <a:noFill/>
          </a:ln>
        </p:spPr>
        <p:txBody>
          <a:bodyPr anchorCtr="0" anchor="t" bIns="0" lIns="0" spcFirstLastPara="1" rIns="0" wrap="square" tIns="0">
            <a:spAutoFit/>
          </a:bodyPr>
          <a:lstStyle/>
          <a:p>
            <a:pPr indent="0" lvl="0" marL="0" marR="0" rtl="0" algn="ctr">
              <a:lnSpc>
                <a:spcPct val="103028"/>
              </a:lnSpc>
              <a:spcBef>
                <a:spcPts val="0"/>
              </a:spcBef>
              <a:spcAft>
                <a:spcPts val="0"/>
              </a:spcAft>
              <a:buNone/>
            </a:pPr>
            <a:r>
              <a:rPr b="1" i="0" lang="en-US" sz="3368" u="none" cap="none" strike="noStrike">
                <a:solidFill>
                  <a:srgbClr val="000000"/>
                </a:solidFill>
                <a:latin typeface="Lato"/>
                <a:ea typeface="Lato"/>
                <a:cs typeface="Lato"/>
                <a:sym typeface="Lato"/>
              </a:rPr>
              <a:t>20 Pts.</a:t>
            </a:r>
            <a:endParaRPr/>
          </a:p>
        </p:txBody>
      </p:sp>
      <p:grpSp>
        <p:nvGrpSpPr>
          <p:cNvPr id="300" name="Google Shape;300;p18"/>
          <p:cNvGrpSpPr/>
          <p:nvPr/>
        </p:nvGrpSpPr>
        <p:grpSpPr>
          <a:xfrm>
            <a:off x="10004579" y="3921516"/>
            <a:ext cx="2987383" cy="1409263"/>
            <a:chOff x="0" y="-47625"/>
            <a:chExt cx="903799" cy="426357"/>
          </a:xfrm>
        </p:grpSpPr>
        <p:sp>
          <p:nvSpPr>
            <p:cNvPr id="301" name="Google Shape;301;p18"/>
            <p:cNvSpPr/>
            <p:nvPr/>
          </p:nvSpPr>
          <p:spPr>
            <a:xfrm>
              <a:off x="0" y="0"/>
              <a:ext cx="903799" cy="378732"/>
            </a:xfrm>
            <a:custGeom>
              <a:rect b="b" l="l" r="r" t="t"/>
              <a:pathLst>
                <a:path extrusionOk="0" h="378732" w="903799">
                  <a:moveTo>
                    <a:pt x="132169" y="0"/>
                  </a:moveTo>
                  <a:lnTo>
                    <a:pt x="771631" y="0"/>
                  </a:lnTo>
                  <a:cubicBezTo>
                    <a:pt x="844626" y="0"/>
                    <a:pt x="903799" y="59174"/>
                    <a:pt x="903799" y="132169"/>
                  </a:cubicBezTo>
                  <a:lnTo>
                    <a:pt x="903799" y="246563"/>
                  </a:lnTo>
                  <a:cubicBezTo>
                    <a:pt x="903799" y="319558"/>
                    <a:pt x="844626" y="378732"/>
                    <a:pt x="771631" y="378732"/>
                  </a:cubicBezTo>
                  <a:lnTo>
                    <a:pt x="132169" y="378732"/>
                  </a:lnTo>
                  <a:cubicBezTo>
                    <a:pt x="97115" y="378732"/>
                    <a:pt x="63498" y="364807"/>
                    <a:pt x="38711" y="340021"/>
                  </a:cubicBezTo>
                  <a:cubicBezTo>
                    <a:pt x="13925" y="315234"/>
                    <a:pt x="0" y="281617"/>
                    <a:pt x="0" y="246563"/>
                  </a:cubicBezTo>
                  <a:lnTo>
                    <a:pt x="0" y="132169"/>
                  </a:lnTo>
                  <a:cubicBezTo>
                    <a:pt x="0" y="59174"/>
                    <a:pt x="59174" y="0"/>
                    <a:pt x="132169" y="0"/>
                  </a:cubicBezTo>
                  <a:close/>
                </a:path>
              </a:pathLst>
            </a:custGeom>
            <a:solidFill>
              <a:srgbClr val="00BFC3"/>
            </a:solidFill>
            <a:ln cap="rnd" cmpd="sng" w="95250">
              <a:solidFill>
                <a:srgbClr val="0526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18"/>
            <p:cNvSpPr txBox="1"/>
            <p:nvPr/>
          </p:nvSpPr>
          <p:spPr>
            <a:xfrm>
              <a:off x="0" y="-47625"/>
              <a:ext cx="903799" cy="426357"/>
            </a:xfrm>
            <a:prstGeom prst="rect">
              <a:avLst/>
            </a:prstGeom>
            <a:noFill/>
            <a:ln>
              <a:noFill/>
            </a:ln>
          </p:spPr>
          <p:txBody>
            <a:bodyPr anchorCtr="0" anchor="ctr" bIns="44200" lIns="44200" spcFirstLastPara="1" rIns="44200" wrap="square" tIns="442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03" name="Google Shape;303;p18"/>
          <p:cNvSpPr txBox="1"/>
          <p:nvPr/>
        </p:nvSpPr>
        <p:spPr>
          <a:xfrm>
            <a:off x="10292547" y="4506558"/>
            <a:ext cx="2411447" cy="453746"/>
          </a:xfrm>
          <a:prstGeom prst="rect">
            <a:avLst/>
          </a:prstGeom>
          <a:noFill/>
          <a:ln>
            <a:noFill/>
          </a:ln>
        </p:spPr>
        <p:txBody>
          <a:bodyPr anchorCtr="0" anchor="t" bIns="0" lIns="0" spcFirstLastPara="1" rIns="0" wrap="square" tIns="0">
            <a:spAutoFit/>
          </a:bodyPr>
          <a:lstStyle/>
          <a:p>
            <a:pPr indent="0" lvl="0" marL="0" marR="0" rtl="0" algn="ctr">
              <a:lnSpc>
                <a:spcPct val="103028"/>
              </a:lnSpc>
              <a:spcBef>
                <a:spcPts val="0"/>
              </a:spcBef>
              <a:spcAft>
                <a:spcPts val="0"/>
              </a:spcAft>
              <a:buNone/>
            </a:pPr>
            <a:r>
              <a:rPr b="1" i="0" lang="en-US" sz="3368" u="none" cap="none" strike="noStrike">
                <a:solidFill>
                  <a:srgbClr val="000000"/>
                </a:solidFill>
                <a:latin typeface="Lato"/>
                <a:ea typeface="Lato"/>
                <a:cs typeface="Lato"/>
                <a:sym typeface="Lato"/>
              </a:rPr>
              <a:t>20 Pts.</a:t>
            </a:r>
            <a:endParaRPr/>
          </a:p>
        </p:txBody>
      </p:sp>
      <p:grpSp>
        <p:nvGrpSpPr>
          <p:cNvPr id="304" name="Google Shape;304;p18"/>
          <p:cNvGrpSpPr/>
          <p:nvPr/>
        </p:nvGrpSpPr>
        <p:grpSpPr>
          <a:xfrm>
            <a:off x="1028700" y="5399239"/>
            <a:ext cx="2987383" cy="1409263"/>
            <a:chOff x="0" y="-47625"/>
            <a:chExt cx="903799" cy="426357"/>
          </a:xfrm>
        </p:grpSpPr>
        <p:sp>
          <p:nvSpPr>
            <p:cNvPr id="305" name="Google Shape;305;p18"/>
            <p:cNvSpPr/>
            <p:nvPr/>
          </p:nvSpPr>
          <p:spPr>
            <a:xfrm>
              <a:off x="0" y="0"/>
              <a:ext cx="903799" cy="378732"/>
            </a:xfrm>
            <a:custGeom>
              <a:rect b="b" l="l" r="r" t="t"/>
              <a:pathLst>
                <a:path extrusionOk="0" h="378732" w="903799">
                  <a:moveTo>
                    <a:pt x="132169" y="0"/>
                  </a:moveTo>
                  <a:lnTo>
                    <a:pt x="771631" y="0"/>
                  </a:lnTo>
                  <a:cubicBezTo>
                    <a:pt x="844626" y="0"/>
                    <a:pt x="903799" y="59174"/>
                    <a:pt x="903799" y="132169"/>
                  </a:cubicBezTo>
                  <a:lnTo>
                    <a:pt x="903799" y="246563"/>
                  </a:lnTo>
                  <a:cubicBezTo>
                    <a:pt x="903799" y="319558"/>
                    <a:pt x="844626" y="378732"/>
                    <a:pt x="771631" y="378732"/>
                  </a:cubicBezTo>
                  <a:lnTo>
                    <a:pt x="132169" y="378732"/>
                  </a:lnTo>
                  <a:cubicBezTo>
                    <a:pt x="97115" y="378732"/>
                    <a:pt x="63498" y="364807"/>
                    <a:pt x="38711" y="340021"/>
                  </a:cubicBezTo>
                  <a:cubicBezTo>
                    <a:pt x="13925" y="315234"/>
                    <a:pt x="0" y="281617"/>
                    <a:pt x="0" y="246563"/>
                  </a:cubicBezTo>
                  <a:lnTo>
                    <a:pt x="0" y="132169"/>
                  </a:lnTo>
                  <a:cubicBezTo>
                    <a:pt x="0" y="59174"/>
                    <a:pt x="59174" y="0"/>
                    <a:pt x="132169" y="0"/>
                  </a:cubicBezTo>
                  <a:close/>
                </a:path>
              </a:pathLst>
            </a:custGeom>
            <a:solidFill>
              <a:srgbClr val="ED7439"/>
            </a:solidFill>
            <a:ln cap="rnd" cmpd="sng" w="95250">
              <a:solidFill>
                <a:srgbClr val="0526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8"/>
            <p:cNvSpPr txBox="1"/>
            <p:nvPr/>
          </p:nvSpPr>
          <p:spPr>
            <a:xfrm>
              <a:off x="0" y="-47625"/>
              <a:ext cx="903799" cy="426357"/>
            </a:xfrm>
            <a:prstGeom prst="rect">
              <a:avLst/>
            </a:prstGeom>
            <a:noFill/>
            <a:ln>
              <a:noFill/>
            </a:ln>
          </p:spPr>
          <p:txBody>
            <a:bodyPr anchorCtr="0" anchor="ctr" bIns="44200" lIns="44200" spcFirstLastPara="1" rIns="44200" wrap="square" tIns="442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07" name="Google Shape;307;p18"/>
          <p:cNvSpPr txBox="1"/>
          <p:nvPr/>
        </p:nvSpPr>
        <p:spPr>
          <a:xfrm>
            <a:off x="1316668" y="5984282"/>
            <a:ext cx="2411447" cy="453746"/>
          </a:xfrm>
          <a:prstGeom prst="rect">
            <a:avLst/>
          </a:prstGeom>
          <a:noFill/>
          <a:ln>
            <a:noFill/>
          </a:ln>
        </p:spPr>
        <p:txBody>
          <a:bodyPr anchorCtr="0" anchor="t" bIns="0" lIns="0" spcFirstLastPara="1" rIns="0" wrap="square" tIns="0">
            <a:spAutoFit/>
          </a:bodyPr>
          <a:lstStyle/>
          <a:p>
            <a:pPr indent="0" lvl="0" marL="0" marR="0" rtl="0" algn="ctr">
              <a:lnSpc>
                <a:spcPct val="103028"/>
              </a:lnSpc>
              <a:spcBef>
                <a:spcPts val="0"/>
              </a:spcBef>
              <a:spcAft>
                <a:spcPts val="0"/>
              </a:spcAft>
              <a:buNone/>
            </a:pPr>
            <a:r>
              <a:rPr b="1" i="0" lang="en-US" sz="3368" u="none" cap="none" strike="noStrike">
                <a:solidFill>
                  <a:srgbClr val="000000"/>
                </a:solidFill>
                <a:latin typeface="Lato"/>
                <a:ea typeface="Lato"/>
                <a:cs typeface="Lato"/>
                <a:sym typeface="Lato"/>
              </a:rPr>
              <a:t>30 Pts.</a:t>
            </a:r>
            <a:endParaRPr/>
          </a:p>
        </p:txBody>
      </p:sp>
      <p:grpSp>
        <p:nvGrpSpPr>
          <p:cNvPr id="308" name="Google Shape;308;p18"/>
          <p:cNvGrpSpPr/>
          <p:nvPr/>
        </p:nvGrpSpPr>
        <p:grpSpPr>
          <a:xfrm>
            <a:off x="10004579" y="5403358"/>
            <a:ext cx="2987383" cy="1409263"/>
            <a:chOff x="0" y="-47625"/>
            <a:chExt cx="903799" cy="426357"/>
          </a:xfrm>
        </p:grpSpPr>
        <p:sp>
          <p:nvSpPr>
            <p:cNvPr id="309" name="Google Shape;309;p18"/>
            <p:cNvSpPr/>
            <p:nvPr/>
          </p:nvSpPr>
          <p:spPr>
            <a:xfrm>
              <a:off x="0" y="0"/>
              <a:ext cx="903799" cy="378732"/>
            </a:xfrm>
            <a:custGeom>
              <a:rect b="b" l="l" r="r" t="t"/>
              <a:pathLst>
                <a:path extrusionOk="0" h="378732" w="903799">
                  <a:moveTo>
                    <a:pt x="132169" y="0"/>
                  </a:moveTo>
                  <a:lnTo>
                    <a:pt x="771631" y="0"/>
                  </a:lnTo>
                  <a:cubicBezTo>
                    <a:pt x="844626" y="0"/>
                    <a:pt x="903799" y="59174"/>
                    <a:pt x="903799" y="132169"/>
                  </a:cubicBezTo>
                  <a:lnTo>
                    <a:pt x="903799" y="246563"/>
                  </a:lnTo>
                  <a:cubicBezTo>
                    <a:pt x="903799" y="319558"/>
                    <a:pt x="844626" y="378732"/>
                    <a:pt x="771631" y="378732"/>
                  </a:cubicBezTo>
                  <a:lnTo>
                    <a:pt x="132169" y="378732"/>
                  </a:lnTo>
                  <a:cubicBezTo>
                    <a:pt x="97115" y="378732"/>
                    <a:pt x="63498" y="364807"/>
                    <a:pt x="38711" y="340021"/>
                  </a:cubicBezTo>
                  <a:cubicBezTo>
                    <a:pt x="13925" y="315234"/>
                    <a:pt x="0" y="281617"/>
                    <a:pt x="0" y="246563"/>
                  </a:cubicBezTo>
                  <a:lnTo>
                    <a:pt x="0" y="132169"/>
                  </a:lnTo>
                  <a:cubicBezTo>
                    <a:pt x="0" y="59174"/>
                    <a:pt x="59174" y="0"/>
                    <a:pt x="132169" y="0"/>
                  </a:cubicBezTo>
                  <a:close/>
                </a:path>
              </a:pathLst>
            </a:custGeom>
            <a:solidFill>
              <a:srgbClr val="00BFC3"/>
            </a:solidFill>
            <a:ln cap="rnd" cmpd="sng" w="95250">
              <a:solidFill>
                <a:srgbClr val="0526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18"/>
            <p:cNvSpPr txBox="1"/>
            <p:nvPr/>
          </p:nvSpPr>
          <p:spPr>
            <a:xfrm>
              <a:off x="0" y="-47625"/>
              <a:ext cx="903799" cy="426357"/>
            </a:xfrm>
            <a:prstGeom prst="rect">
              <a:avLst/>
            </a:prstGeom>
            <a:noFill/>
            <a:ln>
              <a:noFill/>
            </a:ln>
          </p:spPr>
          <p:txBody>
            <a:bodyPr anchorCtr="0" anchor="ctr" bIns="44200" lIns="44200" spcFirstLastPara="1" rIns="44200" wrap="square" tIns="442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11" name="Google Shape;311;p18"/>
          <p:cNvSpPr txBox="1"/>
          <p:nvPr/>
        </p:nvSpPr>
        <p:spPr>
          <a:xfrm>
            <a:off x="10292547" y="5988401"/>
            <a:ext cx="2411447" cy="453746"/>
          </a:xfrm>
          <a:prstGeom prst="rect">
            <a:avLst/>
          </a:prstGeom>
          <a:noFill/>
          <a:ln>
            <a:noFill/>
          </a:ln>
        </p:spPr>
        <p:txBody>
          <a:bodyPr anchorCtr="0" anchor="t" bIns="0" lIns="0" spcFirstLastPara="1" rIns="0" wrap="square" tIns="0">
            <a:spAutoFit/>
          </a:bodyPr>
          <a:lstStyle/>
          <a:p>
            <a:pPr indent="0" lvl="0" marL="0" marR="0" rtl="0" algn="ctr">
              <a:lnSpc>
                <a:spcPct val="103028"/>
              </a:lnSpc>
              <a:spcBef>
                <a:spcPts val="0"/>
              </a:spcBef>
              <a:spcAft>
                <a:spcPts val="0"/>
              </a:spcAft>
              <a:buNone/>
            </a:pPr>
            <a:r>
              <a:rPr b="1" i="0" lang="en-US" sz="3368" u="none" cap="none" strike="noStrike">
                <a:solidFill>
                  <a:srgbClr val="000000"/>
                </a:solidFill>
                <a:latin typeface="Lato"/>
                <a:ea typeface="Lato"/>
                <a:cs typeface="Lato"/>
                <a:sym typeface="Lato"/>
              </a:rPr>
              <a:t>30 Pts.</a:t>
            </a:r>
            <a:endParaRPr/>
          </a:p>
        </p:txBody>
      </p:sp>
      <p:grpSp>
        <p:nvGrpSpPr>
          <p:cNvPr id="312" name="Google Shape;312;p18"/>
          <p:cNvGrpSpPr/>
          <p:nvPr/>
        </p:nvGrpSpPr>
        <p:grpSpPr>
          <a:xfrm>
            <a:off x="1028700" y="6881082"/>
            <a:ext cx="2987383" cy="1409263"/>
            <a:chOff x="0" y="-47625"/>
            <a:chExt cx="903799" cy="426357"/>
          </a:xfrm>
        </p:grpSpPr>
        <p:sp>
          <p:nvSpPr>
            <p:cNvPr id="313" name="Google Shape;313;p18"/>
            <p:cNvSpPr/>
            <p:nvPr/>
          </p:nvSpPr>
          <p:spPr>
            <a:xfrm>
              <a:off x="0" y="0"/>
              <a:ext cx="903799" cy="378732"/>
            </a:xfrm>
            <a:custGeom>
              <a:rect b="b" l="l" r="r" t="t"/>
              <a:pathLst>
                <a:path extrusionOk="0" h="378732" w="903799">
                  <a:moveTo>
                    <a:pt x="132169" y="0"/>
                  </a:moveTo>
                  <a:lnTo>
                    <a:pt x="771631" y="0"/>
                  </a:lnTo>
                  <a:cubicBezTo>
                    <a:pt x="844626" y="0"/>
                    <a:pt x="903799" y="59174"/>
                    <a:pt x="903799" y="132169"/>
                  </a:cubicBezTo>
                  <a:lnTo>
                    <a:pt x="903799" y="246563"/>
                  </a:lnTo>
                  <a:cubicBezTo>
                    <a:pt x="903799" y="319558"/>
                    <a:pt x="844626" y="378732"/>
                    <a:pt x="771631" y="378732"/>
                  </a:cubicBezTo>
                  <a:lnTo>
                    <a:pt x="132169" y="378732"/>
                  </a:lnTo>
                  <a:cubicBezTo>
                    <a:pt x="97115" y="378732"/>
                    <a:pt x="63498" y="364807"/>
                    <a:pt x="38711" y="340021"/>
                  </a:cubicBezTo>
                  <a:cubicBezTo>
                    <a:pt x="13925" y="315234"/>
                    <a:pt x="0" y="281617"/>
                    <a:pt x="0" y="246563"/>
                  </a:cubicBezTo>
                  <a:lnTo>
                    <a:pt x="0" y="132169"/>
                  </a:lnTo>
                  <a:cubicBezTo>
                    <a:pt x="0" y="59174"/>
                    <a:pt x="59174" y="0"/>
                    <a:pt x="132169" y="0"/>
                  </a:cubicBezTo>
                  <a:close/>
                </a:path>
              </a:pathLst>
            </a:custGeom>
            <a:solidFill>
              <a:srgbClr val="ED7439"/>
            </a:solidFill>
            <a:ln cap="rnd" cmpd="sng" w="95250">
              <a:solidFill>
                <a:srgbClr val="0526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18"/>
            <p:cNvSpPr txBox="1"/>
            <p:nvPr/>
          </p:nvSpPr>
          <p:spPr>
            <a:xfrm>
              <a:off x="0" y="-47625"/>
              <a:ext cx="903799" cy="426357"/>
            </a:xfrm>
            <a:prstGeom prst="rect">
              <a:avLst/>
            </a:prstGeom>
            <a:noFill/>
            <a:ln>
              <a:noFill/>
            </a:ln>
          </p:spPr>
          <p:txBody>
            <a:bodyPr anchorCtr="0" anchor="ctr" bIns="44200" lIns="44200" spcFirstLastPara="1" rIns="44200" wrap="square" tIns="442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15" name="Google Shape;315;p18"/>
          <p:cNvSpPr txBox="1"/>
          <p:nvPr/>
        </p:nvSpPr>
        <p:spPr>
          <a:xfrm>
            <a:off x="1316668" y="7466124"/>
            <a:ext cx="2411447" cy="453746"/>
          </a:xfrm>
          <a:prstGeom prst="rect">
            <a:avLst/>
          </a:prstGeom>
          <a:noFill/>
          <a:ln>
            <a:noFill/>
          </a:ln>
        </p:spPr>
        <p:txBody>
          <a:bodyPr anchorCtr="0" anchor="t" bIns="0" lIns="0" spcFirstLastPara="1" rIns="0" wrap="square" tIns="0">
            <a:spAutoFit/>
          </a:bodyPr>
          <a:lstStyle/>
          <a:p>
            <a:pPr indent="0" lvl="0" marL="0" marR="0" rtl="0" algn="ctr">
              <a:lnSpc>
                <a:spcPct val="103028"/>
              </a:lnSpc>
              <a:spcBef>
                <a:spcPts val="0"/>
              </a:spcBef>
              <a:spcAft>
                <a:spcPts val="0"/>
              </a:spcAft>
              <a:buNone/>
            </a:pPr>
            <a:r>
              <a:rPr b="1" i="0" lang="en-US" sz="3368" u="none" cap="none" strike="noStrike">
                <a:solidFill>
                  <a:srgbClr val="000000"/>
                </a:solidFill>
                <a:latin typeface="Lato"/>
                <a:ea typeface="Lato"/>
                <a:cs typeface="Lato"/>
                <a:sym typeface="Lato"/>
              </a:rPr>
              <a:t>40 Pts.</a:t>
            </a:r>
            <a:endParaRPr/>
          </a:p>
        </p:txBody>
      </p:sp>
      <p:grpSp>
        <p:nvGrpSpPr>
          <p:cNvPr id="316" name="Google Shape;316;p18"/>
          <p:cNvGrpSpPr/>
          <p:nvPr/>
        </p:nvGrpSpPr>
        <p:grpSpPr>
          <a:xfrm>
            <a:off x="10004579" y="6885201"/>
            <a:ext cx="2987383" cy="1409263"/>
            <a:chOff x="0" y="-47625"/>
            <a:chExt cx="903799" cy="426357"/>
          </a:xfrm>
        </p:grpSpPr>
        <p:sp>
          <p:nvSpPr>
            <p:cNvPr id="317" name="Google Shape;317;p18"/>
            <p:cNvSpPr/>
            <p:nvPr/>
          </p:nvSpPr>
          <p:spPr>
            <a:xfrm>
              <a:off x="0" y="0"/>
              <a:ext cx="903799" cy="378732"/>
            </a:xfrm>
            <a:custGeom>
              <a:rect b="b" l="l" r="r" t="t"/>
              <a:pathLst>
                <a:path extrusionOk="0" h="378732" w="903799">
                  <a:moveTo>
                    <a:pt x="132169" y="0"/>
                  </a:moveTo>
                  <a:lnTo>
                    <a:pt x="771631" y="0"/>
                  </a:lnTo>
                  <a:cubicBezTo>
                    <a:pt x="844626" y="0"/>
                    <a:pt x="903799" y="59174"/>
                    <a:pt x="903799" y="132169"/>
                  </a:cubicBezTo>
                  <a:lnTo>
                    <a:pt x="903799" y="246563"/>
                  </a:lnTo>
                  <a:cubicBezTo>
                    <a:pt x="903799" y="319558"/>
                    <a:pt x="844626" y="378732"/>
                    <a:pt x="771631" y="378732"/>
                  </a:cubicBezTo>
                  <a:lnTo>
                    <a:pt x="132169" y="378732"/>
                  </a:lnTo>
                  <a:cubicBezTo>
                    <a:pt x="97115" y="378732"/>
                    <a:pt x="63498" y="364807"/>
                    <a:pt x="38711" y="340021"/>
                  </a:cubicBezTo>
                  <a:cubicBezTo>
                    <a:pt x="13925" y="315234"/>
                    <a:pt x="0" y="281617"/>
                    <a:pt x="0" y="246563"/>
                  </a:cubicBezTo>
                  <a:lnTo>
                    <a:pt x="0" y="132169"/>
                  </a:lnTo>
                  <a:cubicBezTo>
                    <a:pt x="0" y="59174"/>
                    <a:pt x="59174" y="0"/>
                    <a:pt x="132169" y="0"/>
                  </a:cubicBezTo>
                  <a:close/>
                </a:path>
              </a:pathLst>
            </a:custGeom>
            <a:solidFill>
              <a:srgbClr val="00BFC3"/>
            </a:solidFill>
            <a:ln cap="rnd" cmpd="sng" w="95250">
              <a:solidFill>
                <a:srgbClr val="0526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18"/>
            <p:cNvSpPr txBox="1"/>
            <p:nvPr/>
          </p:nvSpPr>
          <p:spPr>
            <a:xfrm>
              <a:off x="0" y="-47625"/>
              <a:ext cx="903799" cy="426357"/>
            </a:xfrm>
            <a:prstGeom prst="rect">
              <a:avLst/>
            </a:prstGeom>
            <a:noFill/>
            <a:ln>
              <a:noFill/>
            </a:ln>
          </p:spPr>
          <p:txBody>
            <a:bodyPr anchorCtr="0" anchor="ctr" bIns="44200" lIns="44200" spcFirstLastPara="1" rIns="44200" wrap="square" tIns="442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19" name="Google Shape;319;p18"/>
          <p:cNvSpPr txBox="1"/>
          <p:nvPr/>
        </p:nvSpPr>
        <p:spPr>
          <a:xfrm>
            <a:off x="10292547" y="7470243"/>
            <a:ext cx="2411447" cy="453746"/>
          </a:xfrm>
          <a:prstGeom prst="rect">
            <a:avLst/>
          </a:prstGeom>
          <a:noFill/>
          <a:ln>
            <a:noFill/>
          </a:ln>
        </p:spPr>
        <p:txBody>
          <a:bodyPr anchorCtr="0" anchor="t" bIns="0" lIns="0" spcFirstLastPara="1" rIns="0" wrap="square" tIns="0">
            <a:spAutoFit/>
          </a:bodyPr>
          <a:lstStyle/>
          <a:p>
            <a:pPr indent="0" lvl="0" marL="0" marR="0" rtl="0" algn="ctr">
              <a:lnSpc>
                <a:spcPct val="103028"/>
              </a:lnSpc>
              <a:spcBef>
                <a:spcPts val="0"/>
              </a:spcBef>
              <a:spcAft>
                <a:spcPts val="0"/>
              </a:spcAft>
              <a:buNone/>
            </a:pPr>
            <a:r>
              <a:rPr b="1" i="0" lang="en-US" sz="3368" u="none" cap="none" strike="noStrike">
                <a:solidFill>
                  <a:srgbClr val="000000"/>
                </a:solidFill>
                <a:latin typeface="Lato"/>
                <a:ea typeface="Lato"/>
                <a:cs typeface="Lato"/>
                <a:sym typeface="Lato"/>
              </a:rPr>
              <a:t>40 Pts.</a:t>
            </a:r>
            <a:endParaRPr/>
          </a:p>
        </p:txBody>
      </p:sp>
      <p:grpSp>
        <p:nvGrpSpPr>
          <p:cNvPr id="320" name="Google Shape;320;p18"/>
          <p:cNvGrpSpPr/>
          <p:nvPr/>
        </p:nvGrpSpPr>
        <p:grpSpPr>
          <a:xfrm>
            <a:off x="1028700" y="8362924"/>
            <a:ext cx="2987383" cy="1409263"/>
            <a:chOff x="0" y="-47625"/>
            <a:chExt cx="903799" cy="426357"/>
          </a:xfrm>
        </p:grpSpPr>
        <p:sp>
          <p:nvSpPr>
            <p:cNvPr id="321" name="Google Shape;321;p18"/>
            <p:cNvSpPr/>
            <p:nvPr/>
          </p:nvSpPr>
          <p:spPr>
            <a:xfrm>
              <a:off x="0" y="0"/>
              <a:ext cx="903799" cy="378732"/>
            </a:xfrm>
            <a:custGeom>
              <a:rect b="b" l="l" r="r" t="t"/>
              <a:pathLst>
                <a:path extrusionOk="0" h="378732" w="903799">
                  <a:moveTo>
                    <a:pt x="132169" y="0"/>
                  </a:moveTo>
                  <a:lnTo>
                    <a:pt x="771631" y="0"/>
                  </a:lnTo>
                  <a:cubicBezTo>
                    <a:pt x="844626" y="0"/>
                    <a:pt x="903799" y="59174"/>
                    <a:pt x="903799" y="132169"/>
                  </a:cubicBezTo>
                  <a:lnTo>
                    <a:pt x="903799" y="246563"/>
                  </a:lnTo>
                  <a:cubicBezTo>
                    <a:pt x="903799" y="319558"/>
                    <a:pt x="844626" y="378732"/>
                    <a:pt x="771631" y="378732"/>
                  </a:cubicBezTo>
                  <a:lnTo>
                    <a:pt x="132169" y="378732"/>
                  </a:lnTo>
                  <a:cubicBezTo>
                    <a:pt x="97115" y="378732"/>
                    <a:pt x="63498" y="364807"/>
                    <a:pt x="38711" y="340021"/>
                  </a:cubicBezTo>
                  <a:cubicBezTo>
                    <a:pt x="13925" y="315234"/>
                    <a:pt x="0" y="281617"/>
                    <a:pt x="0" y="246563"/>
                  </a:cubicBezTo>
                  <a:lnTo>
                    <a:pt x="0" y="132169"/>
                  </a:lnTo>
                  <a:cubicBezTo>
                    <a:pt x="0" y="59174"/>
                    <a:pt x="59174" y="0"/>
                    <a:pt x="132169" y="0"/>
                  </a:cubicBezTo>
                  <a:close/>
                </a:path>
              </a:pathLst>
            </a:custGeom>
            <a:solidFill>
              <a:srgbClr val="ED7439"/>
            </a:solidFill>
            <a:ln cap="rnd" cmpd="sng" w="95250">
              <a:solidFill>
                <a:srgbClr val="0526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18"/>
            <p:cNvSpPr txBox="1"/>
            <p:nvPr/>
          </p:nvSpPr>
          <p:spPr>
            <a:xfrm>
              <a:off x="0" y="-47625"/>
              <a:ext cx="903799" cy="426357"/>
            </a:xfrm>
            <a:prstGeom prst="rect">
              <a:avLst/>
            </a:prstGeom>
            <a:noFill/>
            <a:ln>
              <a:noFill/>
            </a:ln>
          </p:spPr>
          <p:txBody>
            <a:bodyPr anchorCtr="0" anchor="ctr" bIns="44200" lIns="44200" spcFirstLastPara="1" rIns="44200" wrap="square" tIns="442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23" name="Google Shape;323;p18"/>
          <p:cNvSpPr txBox="1"/>
          <p:nvPr/>
        </p:nvSpPr>
        <p:spPr>
          <a:xfrm>
            <a:off x="1316668" y="8947966"/>
            <a:ext cx="2411447" cy="453746"/>
          </a:xfrm>
          <a:prstGeom prst="rect">
            <a:avLst/>
          </a:prstGeom>
          <a:noFill/>
          <a:ln>
            <a:noFill/>
          </a:ln>
        </p:spPr>
        <p:txBody>
          <a:bodyPr anchorCtr="0" anchor="t" bIns="0" lIns="0" spcFirstLastPara="1" rIns="0" wrap="square" tIns="0">
            <a:spAutoFit/>
          </a:bodyPr>
          <a:lstStyle/>
          <a:p>
            <a:pPr indent="0" lvl="0" marL="0" marR="0" rtl="0" algn="ctr">
              <a:lnSpc>
                <a:spcPct val="103028"/>
              </a:lnSpc>
              <a:spcBef>
                <a:spcPts val="0"/>
              </a:spcBef>
              <a:spcAft>
                <a:spcPts val="0"/>
              </a:spcAft>
              <a:buNone/>
            </a:pPr>
            <a:r>
              <a:rPr b="1" i="0" lang="en-US" sz="3368" u="none" cap="none" strike="noStrike">
                <a:solidFill>
                  <a:srgbClr val="000000"/>
                </a:solidFill>
                <a:latin typeface="Lato"/>
                <a:ea typeface="Lato"/>
                <a:cs typeface="Lato"/>
                <a:sym typeface="Lato"/>
              </a:rPr>
              <a:t>50 Pts.</a:t>
            </a:r>
            <a:endParaRPr/>
          </a:p>
        </p:txBody>
      </p:sp>
      <p:grpSp>
        <p:nvGrpSpPr>
          <p:cNvPr id="324" name="Google Shape;324;p18"/>
          <p:cNvGrpSpPr/>
          <p:nvPr/>
        </p:nvGrpSpPr>
        <p:grpSpPr>
          <a:xfrm>
            <a:off x="10004579" y="8367043"/>
            <a:ext cx="2987383" cy="1409263"/>
            <a:chOff x="0" y="-47625"/>
            <a:chExt cx="903799" cy="426357"/>
          </a:xfrm>
        </p:grpSpPr>
        <p:sp>
          <p:nvSpPr>
            <p:cNvPr id="325" name="Google Shape;325;p18"/>
            <p:cNvSpPr/>
            <p:nvPr/>
          </p:nvSpPr>
          <p:spPr>
            <a:xfrm>
              <a:off x="0" y="0"/>
              <a:ext cx="903799" cy="378732"/>
            </a:xfrm>
            <a:custGeom>
              <a:rect b="b" l="l" r="r" t="t"/>
              <a:pathLst>
                <a:path extrusionOk="0" h="378732" w="903799">
                  <a:moveTo>
                    <a:pt x="132169" y="0"/>
                  </a:moveTo>
                  <a:lnTo>
                    <a:pt x="771631" y="0"/>
                  </a:lnTo>
                  <a:cubicBezTo>
                    <a:pt x="844626" y="0"/>
                    <a:pt x="903799" y="59174"/>
                    <a:pt x="903799" y="132169"/>
                  </a:cubicBezTo>
                  <a:lnTo>
                    <a:pt x="903799" y="246563"/>
                  </a:lnTo>
                  <a:cubicBezTo>
                    <a:pt x="903799" y="319558"/>
                    <a:pt x="844626" y="378732"/>
                    <a:pt x="771631" y="378732"/>
                  </a:cubicBezTo>
                  <a:lnTo>
                    <a:pt x="132169" y="378732"/>
                  </a:lnTo>
                  <a:cubicBezTo>
                    <a:pt x="97115" y="378732"/>
                    <a:pt x="63498" y="364807"/>
                    <a:pt x="38711" y="340021"/>
                  </a:cubicBezTo>
                  <a:cubicBezTo>
                    <a:pt x="13925" y="315234"/>
                    <a:pt x="0" y="281617"/>
                    <a:pt x="0" y="246563"/>
                  </a:cubicBezTo>
                  <a:lnTo>
                    <a:pt x="0" y="132169"/>
                  </a:lnTo>
                  <a:cubicBezTo>
                    <a:pt x="0" y="59174"/>
                    <a:pt x="59174" y="0"/>
                    <a:pt x="132169" y="0"/>
                  </a:cubicBezTo>
                  <a:close/>
                </a:path>
              </a:pathLst>
            </a:custGeom>
            <a:solidFill>
              <a:srgbClr val="00BFC3"/>
            </a:solidFill>
            <a:ln cap="rnd" cmpd="sng" w="95250">
              <a:solidFill>
                <a:srgbClr val="0526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18"/>
            <p:cNvSpPr txBox="1"/>
            <p:nvPr/>
          </p:nvSpPr>
          <p:spPr>
            <a:xfrm>
              <a:off x="0" y="-47625"/>
              <a:ext cx="903799" cy="426357"/>
            </a:xfrm>
            <a:prstGeom prst="rect">
              <a:avLst/>
            </a:prstGeom>
            <a:noFill/>
            <a:ln>
              <a:noFill/>
            </a:ln>
          </p:spPr>
          <p:txBody>
            <a:bodyPr anchorCtr="0" anchor="ctr" bIns="44200" lIns="44200" spcFirstLastPara="1" rIns="44200" wrap="square" tIns="442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27" name="Google Shape;327;p18"/>
          <p:cNvSpPr txBox="1"/>
          <p:nvPr/>
        </p:nvSpPr>
        <p:spPr>
          <a:xfrm>
            <a:off x="10292547" y="8952086"/>
            <a:ext cx="2411447" cy="453746"/>
          </a:xfrm>
          <a:prstGeom prst="rect">
            <a:avLst/>
          </a:prstGeom>
          <a:noFill/>
          <a:ln>
            <a:noFill/>
          </a:ln>
        </p:spPr>
        <p:txBody>
          <a:bodyPr anchorCtr="0" anchor="t" bIns="0" lIns="0" spcFirstLastPara="1" rIns="0" wrap="square" tIns="0">
            <a:spAutoFit/>
          </a:bodyPr>
          <a:lstStyle/>
          <a:p>
            <a:pPr indent="0" lvl="0" marL="0" marR="0" rtl="0" algn="ctr">
              <a:lnSpc>
                <a:spcPct val="103028"/>
              </a:lnSpc>
              <a:spcBef>
                <a:spcPts val="0"/>
              </a:spcBef>
              <a:spcAft>
                <a:spcPts val="0"/>
              </a:spcAft>
              <a:buNone/>
            </a:pPr>
            <a:r>
              <a:rPr b="1" i="0" lang="en-US" sz="3368" u="none" cap="none" strike="noStrike">
                <a:solidFill>
                  <a:srgbClr val="000000"/>
                </a:solidFill>
                <a:latin typeface="Lato"/>
                <a:ea typeface="Lato"/>
                <a:cs typeface="Lato"/>
                <a:sym typeface="Lato"/>
              </a:rPr>
              <a:t>50 Pts.</a:t>
            </a:r>
            <a:endParaRPr/>
          </a:p>
        </p:txBody>
      </p:sp>
      <p:grpSp>
        <p:nvGrpSpPr>
          <p:cNvPr id="328" name="Google Shape;328;p18"/>
          <p:cNvGrpSpPr/>
          <p:nvPr/>
        </p:nvGrpSpPr>
        <p:grpSpPr>
          <a:xfrm>
            <a:off x="5566135" y="2433495"/>
            <a:ext cx="2987383" cy="1409263"/>
            <a:chOff x="0" y="-47625"/>
            <a:chExt cx="903799" cy="426357"/>
          </a:xfrm>
        </p:grpSpPr>
        <p:sp>
          <p:nvSpPr>
            <p:cNvPr id="329" name="Google Shape;329;p18"/>
            <p:cNvSpPr/>
            <p:nvPr/>
          </p:nvSpPr>
          <p:spPr>
            <a:xfrm>
              <a:off x="0" y="0"/>
              <a:ext cx="903799" cy="378732"/>
            </a:xfrm>
            <a:custGeom>
              <a:rect b="b" l="l" r="r" t="t"/>
              <a:pathLst>
                <a:path extrusionOk="0" h="378732" w="903799">
                  <a:moveTo>
                    <a:pt x="132169" y="0"/>
                  </a:moveTo>
                  <a:lnTo>
                    <a:pt x="771631" y="0"/>
                  </a:lnTo>
                  <a:cubicBezTo>
                    <a:pt x="844626" y="0"/>
                    <a:pt x="903799" y="59174"/>
                    <a:pt x="903799" y="132169"/>
                  </a:cubicBezTo>
                  <a:lnTo>
                    <a:pt x="903799" y="246563"/>
                  </a:lnTo>
                  <a:cubicBezTo>
                    <a:pt x="903799" y="319558"/>
                    <a:pt x="844626" y="378732"/>
                    <a:pt x="771631" y="378732"/>
                  </a:cubicBezTo>
                  <a:lnTo>
                    <a:pt x="132169" y="378732"/>
                  </a:lnTo>
                  <a:cubicBezTo>
                    <a:pt x="97115" y="378732"/>
                    <a:pt x="63498" y="364807"/>
                    <a:pt x="38711" y="340021"/>
                  </a:cubicBezTo>
                  <a:cubicBezTo>
                    <a:pt x="13925" y="315234"/>
                    <a:pt x="0" y="281617"/>
                    <a:pt x="0" y="246563"/>
                  </a:cubicBezTo>
                  <a:lnTo>
                    <a:pt x="0" y="132169"/>
                  </a:lnTo>
                  <a:cubicBezTo>
                    <a:pt x="0" y="59174"/>
                    <a:pt x="59174" y="0"/>
                    <a:pt x="132169" y="0"/>
                  </a:cubicBezTo>
                  <a:close/>
                </a:path>
              </a:pathLst>
            </a:custGeom>
            <a:solidFill>
              <a:srgbClr val="FDCB1A"/>
            </a:solidFill>
            <a:ln cap="rnd" cmpd="sng" w="95250">
              <a:solidFill>
                <a:srgbClr val="0526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18"/>
            <p:cNvSpPr txBox="1"/>
            <p:nvPr/>
          </p:nvSpPr>
          <p:spPr>
            <a:xfrm>
              <a:off x="0" y="-47625"/>
              <a:ext cx="903799" cy="426357"/>
            </a:xfrm>
            <a:prstGeom prst="rect">
              <a:avLst/>
            </a:prstGeom>
            <a:noFill/>
            <a:ln>
              <a:noFill/>
            </a:ln>
          </p:spPr>
          <p:txBody>
            <a:bodyPr anchorCtr="0" anchor="ctr" bIns="44200" lIns="44200" spcFirstLastPara="1" rIns="44200" wrap="square" tIns="442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31" name="Google Shape;331;p18"/>
          <p:cNvSpPr txBox="1"/>
          <p:nvPr/>
        </p:nvSpPr>
        <p:spPr>
          <a:xfrm>
            <a:off x="5854103" y="3018537"/>
            <a:ext cx="2411447" cy="453746"/>
          </a:xfrm>
          <a:prstGeom prst="rect">
            <a:avLst/>
          </a:prstGeom>
          <a:noFill/>
          <a:ln>
            <a:noFill/>
          </a:ln>
        </p:spPr>
        <p:txBody>
          <a:bodyPr anchorCtr="0" anchor="t" bIns="0" lIns="0" spcFirstLastPara="1" rIns="0" wrap="square" tIns="0">
            <a:spAutoFit/>
          </a:bodyPr>
          <a:lstStyle/>
          <a:p>
            <a:pPr indent="0" lvl="0" marL="0" marR="0" rtl="0" algn="ctr">
              <a:lnSpc>
                <a:spcPct val="103028"/>
              </a:lnSpc>
              <a:spcBef>
                <a:spcPts val="0"/>
              </a:spcBef>
              <a:spcAft>
                <a:spcPts val="0"/>
              </a:spcAft>
              <a:buNone/>
            </a:pPr>
            <a:r>
              <a:rPr b="1" i="0" lang="en-US" sz="3368" u="none" cap="none" strike="noStrike">
                <a:solidFill>
                  <a:srgbClr val="000000"/>
                </a:solidFill>
                <a:latin typeface="Lato"/>
                <a:ea typeface="Lato"/>
                <a:cs typeface="Lato"/>
                <a:sym typeface="Lato"/>
              </a:rPr>
              <a:t>10 Pts.</a:t>
            </a:r>
            <a:endParaRPr/>
          </a:p>
        </p:txBody>
      </p:sp>
      <p:grpSp>
        <p:nvGrpSpPr>
          <p:cNvPr id="332" name="Google Shape;332;p18"/>
          <p:cNvGrpSpPr/>
          <p:nvPr/>
        </p:nvGrpSpPr>
        <p:grpSpPr>
          <a:xfrm>
            <a:off x="14439762" y="2437614"/>
            <a:ext cx="2987383" cy="1409263"/>
            <a:chOff x="0" y="-47625"/>
            <a:chExt cx="903799" cy="426357"/>
          </a:xfrm>
        </p:grpSpPr>
        <p:sp>
          <p:nvSpPr>
            <p:cNvPr id="333" name="Google Shape;333;p18"/>
            <p:cNvSpPr/>
            <p:nvPr/>
          </p:nvSpPr>
          <p:spPr>
            <a:xfrm>
              <a:off x="0" y="0"/>
              <a:ext cx="903799" cy="378732"/>
            </a:xfrm>
            <a:custGeom>
              <a:rect b="b" l="l" r="r" t="t"/>
              <a:pathLst>
                <a:path extrusionOk="0" h="378732" w="903799">
                  <a:moveTo>
                    <a:pt x="132169" y="0"/>
                  </a:moveTo>
                  <a:lnTo>
                    <a:pt x="771631" y="0"/>
                  </a:lnTo>
                  <a:cubicBezTo>
                    <a:pt x="844626" y="0"/>
                    <a:pt x="903799" y="59174"/>
                    <a:pt x="903799" y="132169"/>
                  </a:cubicBezTo>
                  <a:lnTo>
                    <a:pt x="903799" y="246563"/>
                  </a:lnTo>
                  <a:cubicBezTo>
                    <a:pt x="903799" y="319558"/>
                    <a:pt x="844626" y="378732"/>
                    <a:pt x="771631" y="378732"/>
                  </a:cubicBezTo>
                  <a:lnTo>
                    <a:pt x="132169" y="378732"/>
                  </a:lnTo>
                  <a:cubicBezTo>
                    <a:pt x="97115" y="378732"/>
                    <a:pt x="63498" y="364807"/>
                    <a:pt x="38711" y="340021"/>
                  </a:cubicBezTo>
                  <a:cubicBezTo>
                    <a:pt x="13925" y="315234"/>
                    <a:pt x="0" y="281617"/>
                    <a:pt x="0" y="246563"/>
                  </a:cubicBezTo>
                  <a:lnTo>
                    <a:pt x="0" y="132169"/>
                  </a:lnTo>
                  <a:cubicBezTo>
                    <a:pt x="0" y="59174"/>
                    <a:pt x="59174" y="0"/>
                    <a:pt x="132169" y="0"/>
                  </a:cubicBezTo>
                  <a:close/>
                </a:path>
              </a:pathLst>
            </a:custGeom>
            <a:solidFill>
              <a:srgbClr val="F4A993"/>
            </a:solidFill>
            <a:ln cap="rnd" cmpd="sng" w="95250">
              <a:solidFill>
                <a:srgbClr val="0526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18"/>
            <p:cNvSpPr txBox="1"/>
            <p:nvPr/>
          </p:nvSpPr>
          <p:spPr>
            <a:xfrm>
              <a:off x="0" y="-47625"/>
              <a:ext cx="903799" cy="426357"/>
            </a:xfrm>
            <a:prstGeom prst="rect">
              <a:avLst/>
            </a:prstGeom>
            <a:noFill/>
            <a:ln>
              <a:noFill/>
            </a:ln>
          </p:spPr>
          <p:txBody>
            <a:bodyPr anchorCtr="0" anchor="ctr" bIns="44200" lIns="44200" spcFirstLastPara="1" rIns="44200" wrap="square" tIns="442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35" name="Google Shape;335;p18"/>
          <p:cNvSpPr txBox="1"/>
          <p:nvPr/>
        </p:nvSpPr>
        <p:spPr>
          <a:xfrm>
            <a:off x="14727730" y="3022657"/>
            <a:ext cx="2411447" cy="453746"/>
          </a:xfrm>
          <a:prstGeom prst="rect">
            <a:avLst/>
          </a:prstGeom>
          <a:noFill/>
          <a:ln>
            <a:noFill/>
          </a:ln>
        </p:spPr>
        <p:txBody>
          <a:bodyPr anchorCtr="0" anchor="t" bIns="0" lIns="0" spcFirstLastPara="1" rIns="0" wrap="square" tIns="0">
            <a:spAutoFit/>
          </a:bodyPr>
          <a:lstStyle/>
          <a:p>
            <a:pPr indent="0" lvl="0" marL="0" marR="0" rtl="0" algn="ctr">
              <a:lnSpc>
                <a:spcPct val="103028"/>
              </a:lnSpc>
              <a:spcBef>
                <a:spcPts val="0"/>
              </a:spcBef>
              <a:spcAft>
                <a:spcPts val="0"/>
              </a:spcAft>
              <a:buNone/>
            </a:pPr>
            <a:r>
              <a:rPr b="1" i="0" lang="en-US" sz="3368" u="none" cap="none" strike="noStrike">
                <a:solidFill>
                  <a:srgbClr val="000000"/>
                </a:solidFill>
                <a:latin typeface="Lato"/>
                <a:ea typeface="Lato"/>
                <a:cs typeface="Lato"/>
                <a:sym typeface="Lato"/>
              </a:rPr>
              <a:t>10 Pts.</a:t>
            </a:r>
            <a:endParaRPr/>
          </a:p>
        </p:txBody>
      </p:sp>
      <p:grpSp>
        <p:nvGrpSpPr>
          <p:cNvPr id="336" name="Google Shape;336;p18"/>
          <p:cNvGrpSpPr/>
          <p:nvPr/>
        </p:nvGrpSpPr>
        <p:grpSpPr>
          <a:xfrm>
            <a:off x="5566135" y="3919456"/>
            <a:ext cx="2987383" cy="1409263"/>
            <a:chOff x="0" y="-47625"/>
            <a:chExt cx="903799" cy="426357"/>
          </a:xfrm>
        </p:grpSpPr>
        <p:sp>
          <p:nvSpPr>
            <p:cNvPr id="337" name="Google Shape;337;p18"/>
            <p:cNvSpPr/>
            <p:nvPr/>
          </p:nvSpPr>
          <p:spPr>
            <a:xfrm>
              <a:off x="0" y="0"/>
              <a:ext cx="903799" cy="378732"/>
            </a:xfrm>
            <a:custGeom>
              <a:rect b="b" l="l" r="r" t="t"/>
              <a:pathLst>
                <a:path extrusionOk="0" h="378732" w="903799">
                  <a:moveTo>
                    <a:pt x="132169" y="0"/>
                  </a:moveTo>
                  <a:lnTo>
                    <a:pt x="771631" y="0"/>
                  </a:lnTo>
                  <a:cubicBezTo>
                    <a:pt x="844626" y="0"/>
                    <a:pt x="903799" y="59174"/>
                    <a:pt x="903799" y="132169"/>
                  </a:cubicBezTo>
                  <a:lnTo>
                    <a:pt x="903799" y="246563"/>
                  </a:lnTo>
                  <a:cubicBezTo>
                    <a:pt x="903799" y="319558"/>
                    <a:pt x="844626" y="378732"/>
                    <a:pt x="771631" y="378732"/>
                  </a:cubicBezTo>
                  <a:lnTo>
                    <a:pt x="132169" y="378732"/>
                  </a:lnTo>
                  <a:cubicBezTo>
                    <a:pt x="97115" y="378732"/>
                    <a:pt x="63498" y="364807"/>
                    <a:pt x="38711" y="340021"/>
                  </a:cubicBezTo>
                  <a:cubicBezTo>
                    <a:pt x="13925" y="315234"/>
                    <a:pt x="0" y="281617"/>
                    <a:pt x="0" y="246563"/>
                  </a:cubicBezTo>
                  <a:lnTo>
                    <a:pt x="0" y="132169"/>
                  </a:lnTo>
                  <a:cubicBezTo>
                    <a:pt x="0" y="59174"/>
                    <a:pt x="59174" y="0"/>
                    <a:pt x="132169" y="0"/>
                  </a:cubicBezTo>
                  <a:close/>
                </a:path>
              </a:pathLst>
            </a:custGeom>
            <a:solidFill>
              <a:srgbClr val="FDCB1A"/>
            </a:solidFill>
            <a:ln cap="rnd" cmpd="sng" w="95250">
              <a:solidFill>
                <a:srgbClr val="0526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18"/>
            <p:cNvSpPr txBox="1"/>
            <p:nvPr/>
          </p:nvSpPr>
          <p:spPr>
            <a:xfrm>
              <a:off x="0" y="-47625"/>
              <a:ext cx="903799" cy="426357"/>
            </a:xfrm>
            <a:prstGeom prst="rect">
              <a:avLst/>
            </a:prstGeom>
            <a:noFill/>
            <a:ln>
              <a:noFill/>
            </a:ln>
          </p:spPr>
          <p:txBody>
            <a:bodyPr anchorCtr="0" anchor="ctr" bIns="44200" lIns="44200" spcFirstLastPara="1" rIns="44200" wrap="square" tIns="442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39" name="Google Shape;339;p18"/>
          <p:cNvSpPr txBox="1"/>
          <p:nvPr/>
        </p:nvSpPr>
        <p:spPr>
          <a:xfrm>
            <a:off x="5854103" y="4504499"/>
            <a:ext cx="2411447" cy="453746"/>
          </a:xfrm>
          <a:prstGeom prst="rect">
            <a:avLst/>
          </a:prstGeom>
          <a:noFill/>
          <a:ln>
            <a:noFill/>
          </a:ln>
        </p:spPr>
        <p:txBody>
          <a:bodyPr anchorCtr="0" anchor="t" bIns="0" lIns="0" spcFirstLastPara="1" rIns="0" wrap="square" tIns="0">
            <a:spAutoFit/>
          </a:bodyPr>
          <a:lstStyle/>
          <a:p>
            <a:pPr indent="0" lvl="0" marL="0" marR="0" rtl="0" algn="ctr">
              <a:lnSpc>
                <a:spcPct val="103028"/>
              </a:lnSpc>
              <a:spcBef>
                <a:spcPts val="0"/>
              </a:spcBef>
              <a:spcAft>
                <a:spcPts val="0"/>
              </a:spcAft>
              <a:buNone/>
            </a:pPr>
            <a:r>
              <a:rPr b="1" i="0" lang="en-US" sz="3368" u="none" cap="none" strike="noStrike">
                <a:solidFill>
                  <a:srgbClr val="000000"/>
                </a:solidFill>
                <a:latin typeface="Lato"/>
                <a:ea typeface="Lato"/>
                <a:cs typeface="Lato"/>
                <a:sym typeface="Lato"/>
              </a:rPr>
              <a:t>20 Pts.</a:t>
            </a:r>
            <a:endParaRPr/>
          </a:p>
        </p:txBody>
      </p:sp>
      <p:grpSp>
        <p:nvGrpSpPr>
          <p:cNvPr id="340" name="Google Shape;340;p18"/>
          <p:cNvGrpSpPr/>
          <p:nvPr/>
        </p:nvGrpSpPr>
        <p:grpSpPr>
          <a:xfrm>
            <a:off x="14439762" y="3923576"/>
            <a:ext cx="2987383" cy="1409263"/>
            <a:chOff x="0" y="-47625"/>
            <a:chExt cx="903799" cy="426357"/>
          </a:xfrm>
        </p:grpSpPr>
        <p:sp>
          <p:nvSpPr>
            <p:cNvPr id="341" name="Google Shape;341;p18"/>
            <p:cNvSpPr/>
            <p:nvPr/>
          </p:nvSpPr>
          <p:spPr>
            <a:xfrm>
              <a:off x="0" y="0"/>
              <a:ext cx="903799" cy="378732"/>
            </a:xfrm>
            <a:custGeom>
              <a:rect b="b" l="l" r="r" t="t"/>
              <a:pathLst>
                <a:path extrusionOk="0" h="378732" w="903799">
                  <a:moveTo>
                    <a:pt x="132169" y="0"/>
                  </a:moveTo>
                  <a:lnTo>
                    <a:pt x="771631" y="0"/>
                  </a:lnTo>
                  <a:cubicBezTo>
                    <a:pt x="844626" y="0"/>
                    <a:pt x="903799" y="59174"/>
                    <a:pt x="903799" y="132169"/>
                  </a:cubicBezTo>
                  <a:lnTo>
                    <a:pt x="903799" y="246563"/>
                  </a:lnTo>
                  <a:cubicBezTo>
                    <a:pt x="903799" y="319558"/>
                    <a:pt x="844626" y="378732"/>
                    <a:pt x="771631" y="378732"/>
                  </a:cubicBezTo>
                  <a:lnTo>
                    <a:pt x="132169" y="378732"/>
                  </a:lnTo>
                  <a:cubicBezTo>
                    <a:pt x="97115" y="378732"/>
                    <a:pt x="63498" y="364807"/>
                    <a:pt x="38711" y="340021"/>
                  </a:cubicBezTo>
                  <a:cubicBezTo>
                    <a:pt x="13925" y="315234"/>
                    <a:pt x="0" y="281617"/>
                    <a:pt x="0" y="246563"/>
                  </a:cubicBezTo>
                  <a:lnTo>
                    <a:pt x="0" y="132169"/>
                  </a:lnTo>
                  <a:cubicBezTo>
                    <a:pt x="0" y="59174"/>
                    <a:pt x="59174" y="0"/>
                    <a:pt x="132169" y="0"/>
                  </a:cubicBezTo>
                  <a:close/>
                </a:path>
              </a:pathLst>
            </a:custGeom>
            <a:solidFill>
              <a:srgbClr val="F4A993"/>
            </a:solidFill>
            <a:ln cap="rnd" cmpd="sng" w="95250">
              <a:solidFill>
                <a:srgbClr val="0526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18"/>
            <p:cNvSpPr txBox="1"/>
            <p:nvPr/>
          </p:nvSpPr>
          <p:spPr>
            <a:xfrm>
              <a:off x="0" y="-47625"/>
              <a:ext cx="903799" cy="426357"/>
            </a:xfrm>
            <a:prstGeom prst="rect">
              <a:avLst/>
            </a:prstGeom>
            <a:noFill/>
            <a:ln>
              <a:noFill/>
            </a:ln>
          </p:spPr>
          <p:txBody>
            <a:bodyPr anchorCtr="0" anchor="ctr" bIns="44200" lIns="44200" spcFirstLastPara="1" rIns="44200" wrap="square" tIns="442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43" name="Google Shape;343;p18"/>
          <p:cNvSpPr txBox="1"/>
          <p:nvPr/>
        </p:nvSpPr>
        <p:spPr>
          <a:xfrm>
            <a:off x="14727730" y="4508618"/>
            <a:ext cx="2411447" cy="453746"/>
          </a:xfrm>
          <a:prstGeom prst="rect">
            <a:avLst/>
          </a:prstGeom>
          <a:noFill/>
          <a:ln>
            <a:noFill/>
          </a:ln>
        </p:spPr>
        <p:txBody>
          <a:bodyPr anchorCtr="0" anchor="t" bIns="0" lIns="0" spcFirstLastPara="1" rIns="0" wrap="square" tIns="0">
            <a:spAutoFit/>
          </a:bodyPr>
          <a:lstStyle/>
          <a:p>
            <a:pPr indent="0" lvl="0" marL="0" marR="0" rtl="0" algn="ctr">
              <a:lnSpc>
                <a:spcPct val="103028"/>
              </a:lnSpc>
              <a:spcBef>
                <a:spcPts val="0"/>
              </a:spcBef>
              <a:spcAft>
                <a:spcPts val="0"/>
              </a:spcAft>
              <a:buNone/>
            </a:pPr>
            <a:r>
              <a:rPr b="1" i="0" lang="en-US" sz="3368" u="none" cap="none" strike="noStrike">
                <a:solidFill>
                  <a:srgbClr val="000000"/>
                </a:solidFill>
                <a:latin typeface="Lato"/>
                <a:ea typeface="Lato"/>
                <a:cs typeface="Lato"/>
                <a:sym typeface="Lato"/>
              </a:rPr>
              <a:t>20 Pts.</a:t>
            </a:r>
            <a:endParaRPr/>
          </a:p>
        </p:txBody>
      </p:sp>
      <p:grpSp>
        <p:nvGrpSpPr>
          <p:cNvPr id="344" name="Google Shape;344;p18"/>
          <p:cNvGrpSpPr/>
          <p:nvPr/>
        </p:nvGrpSpPr>
        <p:grpSpPr>
          <a:xfrm>
            <a:off x="5566135" y="5401299"/>
            <a:ext cx="2987383" cy="1409263"/>
            <a:chOff x="0" y="-47625"/>
            <a:chExt cx="903799" cy="426357"/>
          </a:xfrm>
        </p:grpSpPr>
        <p:sp>
          <p:nvSpPr>
            <p:cNvPr id="345" name="Google Shape;345;p18"/>
            <p:cNvSpPr/>
            <p:nvPr/>
          </p:nvSpPr>
          <p:spPr>
            <a:xfrm>
              <a:off x="0" y="0"/>
              <a:ext cx="903799" cy="378732"/>
            </a:xfrm>
            <a:custGeom>
              <a:rect b="b" l="l" r="r" t="t"/>
              <a:pathLst>
                <a:path extrusionOk="0" h="378732" w="903799">
                  <a:moveTo>
                    <a:pt x="132169" y="0"/>
                  </a:moveTo>
                  <a:lnTo>
                    <a:pt x="771631" y="0"/>
                  </a:lnTo>
                  <a:cubicBezTo>
                    <a:pt x="844626" y="0"/>
                    <a:pt x="903799" y="59174"/>
                    <a:pt x="903799" y="132169"/>
                  </a:cubicBezTo>
                  <a:lnTo>
                    <a:pt x="903799" y="246563"/>
                  </a:lnTo>
                  <a:cubicBezTo>
                    <a:pt x="903799" y="319558"/>
                    <a:pt x="844626" y="378732"/>
                    <a:pt x="771631" y="378732"/>
                  </a:cubicBezTo>
                  <a:lnTo>
                    <a:pt x="132169" y="378732"/>
                  </a:lnTo>
                  <a:cubicBezTo>
                    <a:pt x="97115" y="378732"/>
                    <a:pt x="63498" y="364807"/>
                    <a:pt x="38711" y="340021"/>
                  </a:cubicBezTo>
                  <a:cubicBezTo>
                    <a:pt x="13925" y="315234"/>
                    <a:pt x="0" y="281617"/>
                    <a:pt x="0" y="246563"/>
                  </a:cubicBezTo>
                  <a:lnTo>
                    <a:pt x="0" y="132169"/>
                  </a:lnTo>
                  <a:cubicBezTo>
                    <a:pt x="0" y="59174"/>
                    <a:pt x="59174" y="0"/>
                    <a:pt x="132169" y="0"/>
                  </a:cubicBezTo>
                  <a:close/>
                </a:path>
              </a:pathLst>
            </a:custGeom>
            <a:solidFill>
              <a:srgbClr val="FDCB1A"/>
            </a:solidFill>
            <a:ln cap="rnd" cmpd="sng" w="95250">
              <a:solidFill>
                <a:srgbClr val="0526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18"/>
            <p:cNvSpPr txBox="1"/>
            <p:nvPr/>
          </p:nvSpPr>
          <p:spPr>
            <a:xfrm>
              <a:off x="0" y="-47625"/>
              <a:ext cx="903799" cy="426357"/>
            </a:xfrm>
            <a:prstGeom prst="rect">
              <a:avLst/>
            </a:prstGeom>
            <a:noFill/>
            <a:ln>
              <a:noFill/>
            </a:ln>
          </p:spPr>
          <p:txBody>
            <a:bodyPr anchorCtr="0" anchor="ctr" bIns="44200" lIns="44200" spcFirstLastPara="1" rIns="44200" wrap="square" tIns="442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47" name="Google Shape;347;p18"/>
          <p:cNvSpPr txBox="1"/>
          <p:nvPr/>
        </p:nvSpPr>
        <p:spPr>
          <a:xfrm>
            <a:off x="5854103" y="5986341"/>
            <a:ext cx="2411447" cy="453746"/>
          </a:xfrm>
          <a:prstGeom prst="rect">
            <a:avLst/>
          </a:prstGeom>
          <a:noFill/>
          <a:ln>
            <a:noFill/>
          </a:ln>
        </p:spPr>
        <p:txBody>
          <a:bodyPr anchorCtr="0" anchor="t" bIns="0" lIns="0" spcFirstLastPara="1" rIns="0" wrap="square" tIns="0">
            <a:spAutoFit/>
          </a:bodyPr>
          <a:lstStyle/>
          <a:p>
            <a:pPr indent="0" lvl="0" marL="0" marR="0" rtl="0" algn="ctr">
              <a:lnSpc>
                <a:spcPct val="103028"/>
              </a:lnSpc>
              <a:spcBef>
                <a:spcPts val="0"/>
              </a:spcBef>
              <a:spcAft>
                <a:spcPts val="0"/>
              </a:spcAft>
              <a:buNone/>
            </a:pPr>
            <a:r>
              <a:rPr b="1" i="0" lang="en-US" sz="3368" u="none" cap="none" strike="noStrike">
                <a:solidFill>
                  <a:srgbClr val="000000"/>
                </a:solidFill>
                <a:latin typeface="Lato"/>
                <a:ea typeface="Lato"/>
                <a:cs typeface="Lato"/>
                <a:sym typeface="Lato"/>
              </a:rPr>
              <a:t>30 Pts.</a:t>
            </a:r>
            <a:endParaRPr/>
          </a:p>
        </p:txBody>
      </p:sp>
      <p:grpSp>
        <p:nvGrpSpPr>
          <p:cNvPr id="348" name="Google Shape;348;p18"/>
          <p:cNvGrpSpPr/>
          <p:nvPr/>
        </p:nvGrpSpPr>
        <p:grpSpPr>
          <a:xfrm>
            <a:off x="14439762" y="5405418"/>
            <a:ext cx="2987383" cy="1409263"/>
            <a:chOff x="0" y="-47625"/>
            <a:chExt cx="903799" cy="426357"/>
          </a:xfrm>
        </p:grpSpPr>
        <p:sp>
          <p:nvSpPr>
            <p:cNvPr id="349" name="Google Shape;349;p18"/>
            <p:cNvSpPr/>
            <p:nvPr/>
          </p:nvSpPr>
          <p:spPr>
            <a:xfrm>
              <a:off x="0" y="0"/>
              <a:ext cx="903799" cy="378732"/>
            </a:xfrm>
            <a:custGeom>
              <a:rect b="b" l="l" r="r" t="t"/>
              <a:pathLst>
                <a:path extrusionOk="0" h="378732" w="903799">
                  <a:moveTo>
                    <a:pt x="132169" y="0"/>
                  </a:moveTo>
                  <a:lnTo>
                    <a:pt x="771631" y="0"/>
                  </a:lnTo>
                  <a:cubicBezTo>
                    <a:pt x="844626" y="0"/>
                    <a:pt x="903799" y="59174"/>
                    <a:pt x="903799" y="132169"/>
                  </a:cubicBezTo>
                  <a:lnTo>
                    <a:pt x="903799" y="246563"/>
                  </a:lnTo>
                  <a:cubicBezTo>
                    <a:pt x="903799" y="319558"/>
                    <a:pt x="844626" y="378732"/>
                    <a:pt x="771631" y="378732"/>
                  </a:cubicBezTo>
                  <a:lnTo>
                    <a:pt x="132169" y="378732"/>
                  </a:lnTo>
                  <a:cubicBezTo>
                    <a:pt x="97115" y="378732"/>
                    <a:pt x="63498" y="364807"/>
                    <a:pt x="38711" y="340021"/>
                  </a:cubicBezTo>
                  <a:cubicBezTo>
                    <a:pt x="13925" y="315234"/>
                    <a:pt x="0" y="281617"/>
                    <a:pt x="0" y="246563"/>
                  </a:cubicBezTo>
                  <a:lnTo>
                    <a:pt x="0" y="132169"/>
                  </a:lnTo>
                  <a:cubicBezTo>
                    <a:pt x="0" y="59174"/>
                    <a:pt x="59174" y="0"/>
                    <a:pt x="132169" y="0"/>
                  </a:cubicBezTo>
                  <a:close/>
                </a:path>
              </a:pathLst>
            </a:custGeom>
            <a:solidFill>
              <a:srgbClr val="F4A993"/>
            </a:solidFill>
            <a:ln cap="rnd" cmpd="sng" w="95250">
              <a:solidFill>
                <a:srgbClr val="0526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18"/>
            <p:cNvSpPr txBox="1"/>
            <p:nvPr/>
          </p:nvSpPr>
          <p:spPr>
            <a:xfrm>
              <a:off x="0" y="-47625"/>
              <a:ext cx="903799" cy="426357"/>
            </a:xfrm>
            <a:prstGeom prst="rect">
              <a:avLst/>
            </a:prstGeom>
            <a:noFill/>
            <a:ln>
              <a:noFill/>
            </a:ln>
          </p:spPr>
          <p:txBody>
            <a:bodyPr anchorCtr="0" anchor="ctr" bIns="44200" lIns="44200" spcFirstLastPara="1" rIns="44200" wrap="square" tIns="442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51" name="Google Shape;351;p18"/>
          <p:cNvSpPr txBox="1"/>
          <p:nvPr/>
        </p:nvSpPr>
        <p:spPr>
          <a:xfrm>
            <a:off x="14727730" y="5990460"/>
            <a:ext cx="2411447" cy="453746"/>
          </a:xfrm>
          <a:prstGeom prst="rect">
            <a:avLst/>
          </a:prstGeom>
          <a:noFill/>
          <a:ln>
            <a:noFill/>
          </a:ln>
        </p:spPr>
        <p:txBody>
          <a:bodyPr anchorCtr="0" anchor="t" bIns="0" lIns="0" spcFirstLastPara="1" rIns="0" wrap="square" tIns="0">
            <a:spAutoFit/>
          </a:bodyPr>
          <a:lstStyle/>
          <a:p>
            <a:pPr indent="0" lvl="0" marL="0" marR="0" rtl="0" algn="ctr">
              <a:lnSpc>
                <a:spcPct val="103028"/>
              </a:lnSpc>
              <a:spcBef>
                <a:spcPts val="0"/>
              </a:spcBef>
              <a:spcAft>
                <a:spcPts val="0"/>
              </a:spcAft>
              <a:buNone/>
            </a:pPr>
            <a:r>
              <a:rPr b="1" i="0" lang="en-US" sz="3368" u="none" cap="none" strike="noStrike">
                <a:solidFill>
                  <a:srgbClr val="000000"/>
                </a:solidFill>
                <a:latin typeface="Lato"/>
                <a:ea typeface="Lato"/>
                <a:cs typeface="Lato"/>
                <a:sym typeface="Lato"/>
              </a:rPr>
              <a:t>30 Pts.</a:t>
            </a:r>
            <a:endParaRPr/>
          </a:p>
        </p:txBody>
      </p:sp>
      <p:grpSp>
        <p:nvGrpSpPr>
          <p:cNvPr id="352" name="Google Shape;352;p18"/>
          <p:cNvGrpSpPr/>
          <p:nvPr/>
        </p:nvGrpSpPr>
        <p:grpSpPr>
          <a:xfrm>
            <a:off x="5566135" y="6883141"/>
            <a:ext cx="2987383" cy="1409263"/>
            <a:chOff x="0" y="-47625"/>
            <a:chExt cx="903799" cy="426357"/>
          </a:xfrm>
        </p:grpSpPr>
        <p:sp>
          <p:nvSpPr>
            <p:cNvPr id="353" name="Google Shape;353;p18"/>
            <p:cNvSpPr/>
            <p:nvPr/>
          </p:nvSpPr>
          <p:spPr>
            <a:xfrm>
              <a:off x="0" y="0"/>
              <a:ext cx="903799" cy="378732"/>
            </a:xfrm>
            <a:custGeom>
              <a:rect b="b" l="l" r="r" t="t"/>
              <a:pathLst>
                <a:path extrusionOk="0" h="378732" w="903799">
                  <a:moveTo>
                    <a:pt x="132169" y="0"/>
                  </a:moveTo>
                  <a:lnTo>
                    <a:pt x="771631" y="0"/>
                  </a:lnTo>
                  <a:cubicBezTo>
                    <a:pt x="844626" y="0"/>
                    <a:pt x="903799" y="59174"/>
                    <a:pt x="903799" y="132169"/>
                  </a:cubicBezTo>
                  <a:lnTo>
                    <a:pt x="903799" y="246563"/>
                  </a:lnTo>
                  <a:cubicBezTo>
                    <a:pt x="903799" y="319558"/>
                    <a:pt x="844626" y="378732"/>
                    <a:pt x="771631" y="378732"/>
                  </a:cubicBezTo>
                  <a:lnTo>
                    <a:pt x="132169" y="378732"/>
                  </a:lnTo>
                  <a:cubicBezTo>
                    <a:pt x="97115" y="378732"/>
                    <a:pt x="63498" y="364807"/>
                    <a:pt x="38711" y="340021"/>
                  </a:cubicBezTo>
                  <a:cubicBezTo>
                    <a:pt x="13925" y="315234"/>
                    <a:pt x="0" y="281617"/>
                    <a:pt x="0" y="246563"/>
                  </a:cubicBezTo>
                  <a:lnTo>
                    <a:pt x="0" y="132169"/>
                  </a:lnTo>
                  <a:cubicBezTo>
                    <a:pt x="0" y="59174"/>
                    <a:pt x="59174" y="0"/>
                    <a:pt x="132169" y="0"/>
                  </a:cubicBezTo>
                  <a:close/>
                </a:path>
              </a:pathLst>
            </a:custGeom>
            <a:solidFill>
              <a:srgbClr val="FDCB1A"/>
            </a:solidFill>
            <a:ln cap="rnd" cmpd="sng" w="95250">
              <a:solidFill>
                <a:srgbClr val="0526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18"/>
            <p:cNvSpPr txBox="1"/>
            <p:nvPr/>
          </p:nvSpPr>
          <p:spPr>
            <a:xfrm>
              <a:off x="0" y="-47625"/>
              <a:ext cx="903799" cy="426357"/>
            </a:xfrm>
            <a:prstGeom prst="rect">
              <a:avLst/>
            </a:prstGeom>
            <a:noFill/>
            <a:ln>
              <a:noFill/>
            </a:ln>
          </p:spPr>
          <p:txBody>
            <a:bodyPr anchorCtr="0" anchor="ctr" bIns="44200" lIns="44200" spcFirstLastPara="1" rIns="44200" wrap="square" tIns="442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55" name="Google Shape;355;p18"/>
          <p:cNvSpPr txBox="1"/>
          <p:nvPr/>
        </p:nvSpPr>
        <p:spPr>
          <a:xfrm>
            <a:off x="5854103" y="7468184"/>
            <a:ext cx="2411447" cy="453746"/>
          </a:xfrm>
          <a:prstGeom prst="rect">
            <a:avLst/>
          </a:prstGeom>
          <a:noFill/>
          <a:ln>
            <a:noFill/>
          </a:ln>
        </p:spPr>
        <p:txBody>
          <a:bodyPr anchorCtr="0" anchor="t" bIns="0" lIns="0" spcFirstLastPara="1" rIns="0" wrap="square" tIns="0">
            <a:spAutoFit/>
          </a:bodyPr>
          <a:lstStyle/>
          <a:p>
            <a:pPr indent="0" lvl="0" marL="0" marR="0" rtl="0" algn="ctr">
              <a:lnSpc>
                <a:spcPct val="103028"/>
              </a:lnSpc>
              <a:spcBef>
                <a:spcPts val="0"/>
              </a:spcBef>
              <a:spcAft>
                <a:spcPts val="0"/>
              </a:spcAft>
              <a:buNone/>
            </a:pPr>
            <a:r>
              <a:rPr b="1" i="0" lang="en-US" sz="3368" u="none" cap="none" strike="noStrike">
                <a:solidFill>
                  <a:srgbClr val="000000"/>
                </a:solidFill>
                <a:latin typeface="Lato"/>
                <a:ea typeface="Lato"/>
                <a:cs typeface="Lato"/>
                <a:sym typeface="Lato"/>
              </a:rPr>
              <a:t>40 Pts.</a:t>
            </a:r>
            <a:endParaRPr/>
          </a:p>
        </p:txBody>
      </p:sp>
      <p:grpSp>
        <p:nvGrpSpPr>
          <p:cNvPr id="356" name="Google Shape;356;p18"/>
          <p:cNvGrpSpPr/>
          <p:nvPr/>
        </p:nvGrpSpPr>
        <p:grpSpPr>
          <a:xfrm>
            <a:off x="14439762" y="6887260"/>
            <a:ext cx="2987383" cy="1409263"/>
            <a:chOff x="0" y="-47625"/>
            <a:chExt cx="903799" cy="426357"/>
          </a:xfrm>
        </p:grpSpPr>
        <p:sp>
          <p:nvSpPr>
            <p:cNvPr id="357" name="Google Shape;357;p18"/>
            <p:cNvSpPr/>
            <p:nvPr/>
          </p:nvSpPr>
          <p:spPr>
            <a:xfrm>
              <a:off x="0" y="0"/>
              <a:ext cx="903799" cy="378732"/>
            </a:xfrm>
            <a:custGeom>
              <a:rect b="b" l="l" r="r" t="t"/>
              <a:pathLst>
                <a:path extrusionOk="0" h="378732" w="903799">
                  <a:moveTo>
                    <a:pt x="132169" y="0"/>
                  </a:moveTo>
                  <a:lnTo>
                    <a:pt x="771631" y="0"/>
                  </a:lnTo>
                  <a:cubicBezTo>
                    <a:pt x="844626" y="0"/>
                    <a:pt x="903799" y="59174"/>
                    <a:pt x="903799" y="132169"/>
                  </a:cubicBezTo>
                  <a:lnTo>
                    <a:pt x="903799" y="246563"/>
                  </a:lnTo>
                  <a:cubicBezTo>
                    <a:pt x="903799" y="319558"/>
                    <a:pt x="844626" y="378732"/>
                    <a:pt x="771631" y="378732"/>
                  </a:cubicBezTo>
                  <a:lnTo>
                    <a:pt x="132169" y="378732"/>
                  </a:lnTo>
                  <a:cubicBezTo>
                    <a:pt x="97115" y="378732"/>
                    <a:pt x="63498" y="364807"/>
                    <a:pt x="38711" y="340021"/>
                  </a:cubicBezTo>
                  <a:cubicBezTo>
                    <a:pt x="13925" y="315234"/>
                    <a:pt x="0" y="281617"/>
                    <a:pt x="0" y="246563"/>
                  </a:cubicBezTo>
                  <a:lnTo>
                    <a:pt x="0" y="132169"/>
                  </a:lnTo>
                  <a:cubicBezTo>
                    <a:pt x="0" y="59174"/>
                    <a:pt x="59174" y="0"/>
                    <a:pt x="132169" y="0"/>
                  </a:cubicBezTo>
                  <a:close/>
                </a:path>
              </a:pathLst>
            </a:custGeom>
            <a:solidFill>
              <a:srgbClr val="F4A993"/>
            </a:solidFill>
            <a:ln cap="rnd" cmpd="sng" w="95250">
              <a:solidFill>
                <a:srgbClr val="0526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18"/>
            <p:cNvSpPr txBox="1"/>
            <p:nvPr/>
          </p:nvSpPr>
          <p:spPr>
            <a:xfrm>
              <a:off x="0" y="-47625"/>
              <a:ext cx="903799" cy="426357"/>
            </a:xfrm>
            <a:prstGeom prst="rect">
              <a:avLst/>
            </a:prstGeom>
            <a:noFill/>
            <a:ln>
              <a:noFill/>
            </a:ln>
          </p:spPr>
          <p:txBody>
            <a:bodyPr anchorCtr="0" anchor="ctr" bIns="44200" lIns="44200" spcFirstLastPara="1" rIns="44200" wrap="square" tIns="442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59" name="Google Shape;359;p18"/>
          <p:cNvSpPr txBox="1"/>
          <p:nvPr/>
        </p:nvSpPr>
        <p:spPr>
          <a:xfrm>
            <a:off x="14727730" y="7472303"/>
            <a:ext cx="2411447" cy="453746"/>
          </a:xfrm>
          <a:prstGeom prst="rect">
            <a:avLst/>
          </a:prstGeom>
          <a:noFill/>
          <a:ln>
            <a:noFill/>
          </a:ln>
        </p:spPr>
        <p:txBody>
          <a:bodyPr anchorCtr="0" anchor="t" bIns="0" lIns="0" spcFirstLastPara="1" rIns="0" wrap="square" tIns="0">
            <a:spAutoFit/>
          </a:bodyPr>
          <a:lstStyle/>
          <a:p>
            <a:pPr indent="0" lvl="0" marL="0" marR="0" rtl="0" algn="ctr">
              <a:lnSpc>
                <a:spcPct val="103028"/>
              </a:lnSpc>
              <a:spcBef>
                <a:spcPts val="0"/>
              </a:spcBef>
              <a:spcAft>
                <a:spcPts val="0"/>
              </a:spcAft>
              <a:buNone/>
            </a:pPr>
            <a:r>
              <a:rPr b="1" i="0" lang="en-US" sz="3368" u="none" cap="none" strike="noStrike">
                <a:solidFill>
                  <a:srgbClr val="000000"/>
                </a:solidFill>
                <a:latin typeface="Lato"/>
                <a:ea typeface="Lato"/>
                <a:cs typeface="Lato"/>
                <a:sym typeface="Lato"/>
              </a:rPr>
              <a:t>40 Pts.</a:t>
            </a:r>
            <a:endParaRPr/>
          </a:p>
        </p:txBody>
      </p:sp>
      <p:grpSp>
        <p:nvGrpSpPr>
          <p:cNvPr id="360" name="Google Shape;360;p18"/>
          <p:cNvGrpSpPr/>
          <p:nvPr/>
        </p:nvGrpSpPr>
        <p:grpSpPr>
          <a:xfrm>
            <a:off x="5566135" y="8364984"/>
            <a:ext cx="2987383" cy="1409263"/>
            <a:chOff x="0" y="-47625"/>
            <a:chExt cx="903799" cy="426357"/>
          </a:xfrm>
        </p:grpSpPr>
        <p:sp>
          <p:nvSpPr>
            <p:cNvPr id="361" name="Google Shape;361;p18"/>
            <p:cNvSpPr/>
            <p:nvPr/>
          </p:nvSpPr>
          <p:spPr>
            <a:xfrm>
              <a:off x="0" y="0"/>
              <a:ext cx="903799" cy="378732"/>
            </a:xfrm>
            <a:custGeom>
              <a:rect b="b" l="l" r="r" t="t"/>
              <a:pathLst>
                <a:path extrusionOk="0" h="378732" w="903799">
                  <a:moveTo>
                    <a:pt x="132169" y="0"/>
                  </a:moveTo>
                  <a:lnTo>
                    <a:pt x="771631" y="0"/>
                  </a:lnTo>
                  <a:cubicBezTo>
                    <a:pt x="844626" y="0"/>
                    <a:pt x="903799" y="59174"/>
                    <a:pt x="903799" y="132169"/>
                  </a:cubicBezTo>
                  <a:lnTo>
                    <a:pt x="903799" y="246563"/>
                  </a:lnTo>
                  <a:cubicBezTo>
                    <a:pt x="903799" y="319558"/>
                    <a:pt x="844626" y="378732"/>
                    <a:pt x="771631" y="378732"/>
                  </a:cubicBezTo>
                  <a:lnTo>
                    <a:pt x="132169" y="378732"/>
                  </a:lnTo>
                  <a:cubicBezTo>
                    <a:pt x="97115" y="378732"/>
                    <a:pt x="63498" y="364807"/>
                    <a:pt x="38711" y="340021"/>
                  </a:cubicBezTo>
                  <a:cubicBezTo>
                    <a:pt x="13925" y="315234"/>
                    <a:pt x="0" y="281617"/>
                    <a:pt x="0" y="246563"/>
                  </a:cubicBezTo>
                  <a:lnTo>
                    <a:pt x="0" y="132169"/>
                  </a:lnTo>
                  <a:cubicBezTo>
                    <a:pt x="0" y="59174"/>
                    <a:pt x="59174" y="0"/>
                    <a:pt x="132169" y="0"/>
                  </a:cubicBezTo>
                  <a:close/>
                </a:path>
              </a:pathLst>
            </a:custGeom>
            <a:solidFill>
              <a:srgbClr val="FDCB1A"/>
            </a:solidFill>
            <a:ln cap="rnd" cmpd="sng" w="95250">
              <a:solidFill>
                <a:srgbClr val="0526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18"/>
            <p:cNvSpPr txBox="1"/>
            <p:nvPr/>
          </p:nvSpPr>
          <p:spPr>
            <a:xfrm>
              <a:off x="0" y="-47625"/>
              <a:ext cx="903799" cy="426357"/>
            </a:xfrm>
            <a:prstGeom prst="rect">
              <a:avLst/>
            </a:prstGeom>
            <a:noFill/>
            <a:ln>
              <a:noFill/>
            </a:ln>
          </p:spPr>
          <p:txBody>
            <a:bodyPr anchorCtr="0" anchor="ctr" bIns="44200" lIns="44200" spcFirstLastPara="1" rIns="44200" wrap="square" tIns="442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63" name="Google Shape;363;p18"/>
          <p:cNvSpPr txBox="1"/>
          <p:nvPr/>
        </p:nvSpPr>
        <p:spPr>
          <a:xfrm>
            <a:off x="5854103" y="8950026"/>
            <a:ext cx="2411447" cy="453746"/>
          </a:xfrm>
          <a:prstGeom prst="rect">
            <a:avLst/>
          </a:prstGeom>
          <a:noFill/>
          <a:ln>
            <a:noFill/>
          </a:ln>
        </p:spPr>
        <p:txBody>
          <a:bodyPr anchorCtr="0" anchor="t" bIns="0" lIns="0" spcFirstLastPara="1" rIns="0" wrap="square" tIns="0">
            <a:spAutoFit/>
          </a:bodyPr>
          <a:lstStyle/>
          <a:p>
            <a:pPr indent="0" lvl="0" marL="0" marR="0" rtl="0" algn="ctr">
              <a:lnSpc>
                <a:spcPct val="103028"/>
              </a:lnSpc>
              <a:spcBef>
                <a:spcPts val="0"/>
              </a:spcBef>
              <a:spcAft>
                <a:spcPts val="0"/>
              </a:spcAft>
              <a:buNone/>
            </a:pPr>
            <a:r>
              <a:rPr b="1" i="0" lang="en-US" sz="3368" u="none" cap="none" strike="noStrike">
                <a:solidFill>
                  <a:srgbClr val="000000"/>
                </a:solidFill>
                <a:latin typeface="Lato"/>
                <a:ea typeface="Lato"/>
                <a:cs typeface="Lato"/>
                <a:sym typeface="Lato"/>
              </a:rPr>
              <a:t>50 Pts.</a:t>
            </a:r>
            <a:endParaRPr/>
          </a:p>
        </p:txBody>
      </p:sp>
      <p:grpSp>
        <p:nvGrpSpPr>
          <p:cNvPr id="364" name="Google Shape;364;p18"/>
          <p:cNvGrpSpPr/>
          <p:nvPr/>
        </p:nvGrpSpPr>
        <p:grpSpPr>
          <a:xfrm>
            <a:off x="14439762" y="8369103"/>
            <a:ext cx="2987383" cy="1409263"/>
            <a:chOff x="0" y="-47625"/>
            <a:chExt cx="903799" cy="426357"/>
          </a:xfrm>
        </p:grpSpPr>
        <p:sp>
          <p:nvSpPr>
            <p:cNvPr id="365" name="Google Shape;365;p18"/>
            <p:cNvSpPr/>
            <p:nvPr/>
          </p:nvSpPr>
          <p:spPr>
            <a:xfrm>
              <a:off x="0" y="0"/>
              <a:ext cx="903799" cy="378732"/>
            </a:xfrm>
            <a:custGeom>
              <a:rect b="b" l="l" r="r" t="t"/>
              <a:pathLst>
                <a:path extrusionOk="0" h="378732" w="903799">
                  <a:moveTo>
                    <a:pt x="132169" y="0"/>
                  </a:moveTo>
                  <a:lnTo>
                    <a:pt x="771631" y="0"/>
                  </a:lnTo>
                  <a:cubicBezTo>
                    <a:pt x="844626" y="0"/>
                    <a:pt x="903799" y="59174"/>
                    <a:pt x="903799" y="132169"/>
                  </a:cubicBezTo>
                  <a:lnTo>
                    <a:pt x="903799" y="246563"/>
                  </a:lnTo>
                  <a:cubicBezTo>
                    <a:pt x="903799" y="319558"/>
                    <a:pt x="844626" y="378732"/>
                    <a:pt x="771631" y="378732"/>
                  </a:cubicBezTo>
                  <a:lnTo>
                    <a:pt x="132169" y="378732"/>
                  </a:lnTo>
                  <a:cubicBezTo>
                    <a:pt x="97115" y="378732"/>
                    <a:pt x="63498" y="364807"/>
                    <a:pt x="38711" y="340021"/>
                  </a:cubicBezTo>
                  <a:cubicBezTo>
                    <a:pt x="13925" y="315234"/>
                    <a:pt x="0" y="281617"/>
                    <a:pt x="0" y="246563"/>
                  </a:cubicBezTo>
                  <a:lnTo>
                    <a:pt x="0" y="132169"/>
                  </a:lnTo>
                  <a:cubicBezTo>
                    <a:pt x="0" y="59174"/>
                    <a:pt x="59174" y="0"/>
                    <a:pt x="132169" y="0"/>
                  </a:cubicBezTo>
                  <a:close/>
                </a:path>
              </a:pathLst>
            </a:custGeom>
            <a:solidFill>
              <a:srgbClr val="F4A993"/>
            </a:solidFill>
            <a:ln cap="rnd" cmpd="sng" w="95250">
              <a:solidFill>
                <a:srgbClr val="0526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18"/>
            <p:cNvSpPr txBox="1"/>
            <p:nvPr/>
          </p:nvSpPr>
          <p:spPr>
            <a:xfrm>
              <a:off x="0" y="-47625"/>
              <a:ext cx="903799" cy="426357"/>
            </a:xfrm>
            <a:prstGeom prst="rect">
              <a:avLst/>
            </a:prstGeom>
            <a:noFill/>
            <a:ln>
              <a:noFill/>
            </a:ln>
          </p:spPr>
          <p:txBody>
            <a:bodyPr anchorCtr="0" anchor="ctr" bIns="44200" lIns="44200" spcFirstLastPara="1" rIns="44200" wrap="square" tIns="442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67" name="Google Shape;367;p18"/>
          <p:cNvSpPr txBox="1"/>
          <p:nvPr/>
        </p:nvSpPr>
        <p:spPr>
          <a:xfrm>
            <a:off x="14727730" y="8954145"/>
            <a:ext cx="2411447" cy="453746"/>
          </a:xfrm>
          <a:prstGeom prst="rect">
            <a:avLst/>
          </a:prstGeom>
          <a:noFill/>
          <a:ln>
            <a:noFill/>
          </a:ln>
        </p:spPr>
        <p:txBody>
          <a:bodyPr anchorCtr="0" anchor="t" bIns="0" lIns="0" spcFirstLastPara="1" rIns="0" wrap="square" tIns="0">
            <a:spAutoFit/>
          </a:bodyPr>
          <a:lstStyle/>
          <a:p>
            <a:pPr indent="0" lvl="0" marL="0" marR="0" rtl="0" algn="ctr">
              <a:lnSpc>
                <a:spcPct val="103028"/>
              </a:lnSpc>
              <a:spcBef>
                <a:spcPts val="0"/>
              </a:spcBef>
              <a:spcAft>
                <a:spcPts val="0"/>
              </a:spcAft>
              <a:buNone/>
            </a:pPr>
            <a:r>
              <a:rPr b="1" i="0" lang="en-US" sz="3368" u="none" cap="none" strike="noStrike">
                <a:solidFill>
                  <a:srgbClr val="000000"/>
                </a:solidFill>
                <a:latin typeface="Lato"/>
                <a:ea typeface="Lato"/>
                <a:cs typeface="Lato"/>
                <a:sym typeface="Lato"/>
              </a:rPr>
              <a:t>50 Pts.</a:t>
            </a:r>
            <a:endParaRPr/>
          </a:p>
        </p:txBody>
      </p:sp>
      <p:grpSp>
        <p:nvGrpSpPr>
          <p:cNvPr id="368" name="Google Shape;368;p18"/>
          <p:cNvGrpSpPr/>
          <p:nvPr/>
        </p:nvGrpSpPr>
        <p:grpSpPr>
          <a:xfrm>
            <a:off x="4941944" y="671983"/>
            <a:ext cx="4181639" cy="1678745"/>
            <a:chOff x="0" y="-7499"/>
            <a:chExt cx="1084822" cy="435509"/>
          </a:xfrm>
        </p:grpSpPr>
        <p:sp>
          <p:nvSpPr>
            <p:cNvPr id="369" name="Google Shape;369;p18"/>
            <p:cNvSpPr/>
            <p:nvPr/>
          </p:nvSpPr>
          <p:spPr>
            <a:xfrm>
              <a:off x="0" y="0"/>
              <a:ext cx="1084822" cy="428010"/>
            </a:xfrm>
            <a:custGeom>
              <a:rect b="b" l="l" r="r" t="t"/>
              <a:pathLst>
                <a:path extrusionOk="0" h="428010" w="1084822">
                  <a:moveTo>
                    <a:pt x="542411" y="0"/>
                  </a:moveTo>
                  <a:cubicBezTo>
                    <a:pt x="242846" y="0"/>
                    <a:pt x="0" y="95813"/>
                    <a:pt x="0" y="214005"/>
                  </a:cubicBezTo>
                  <a:cubicBezTo>
                    <a:pt x="0" y="332197"/>
                    <a:pt x="242846" y="428010"/>
                    <a:pt x="542411" y="428010"/>
                  </a:cubicBezTo>
                  <a:cubicBezTo>
                    <a:pt x="841977" y="428010"/>
                    <a:pt x="1084822" y="332197"/>
                    <a:pt x="1084822" y="214005"/>
                  </a:cubicBezTo>
                  <a:cubicBezTo>
                    <a:pt x="1084822" y="95813"/>
                    <a:pt x="841977" y="0"/>
                    <a:pt x="542411" y="0"/>
                  </a:cubicBezTo>
                  <a:close/>
                </a:path>
              </a:pathLst>
            </a:custGeom>
            <a:solidFill>
              <a:srgbClr val="FDCB1A"/>
            </a:solidFill>
            <a:ln cap="sq" cmpd="sng" w="95250">
              <a:solidFill>
                <a:srgbClr val="052674"/>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18"/>
            <p:cNvSpPr txBox="1"/>
            <p:nvPr/>
          </p:nvSpPr>
          <p:spPr>
            <a:xfrm>
              <a:off x="101702" y="-7499"/>
              <a:ext cx="881418" cy="39538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71" name="Google Shape;371;p18"/>
          <p:cNvSpPr txBox="1"/>
          <p:nvPr/>
        </p:nvSpPr>
        <p:spPr>
          <a:xfrm>
            <a:off x="4438444" y="1263871"/>
            <a:ext cx="5188639" cy="523875"/>
          </a:xfrm>
          <a:prstGeom prst="rect">
            <a:avLst/>
          </a:prstGeom>
          <a:noFill/>
          <a:ln>
            <a:noFill/>
          </a:ln>
        </p:spPr>
        <p:txBody>
          <a:bodyPr anchorCtr="0" anchor="t" bIns="0" lIns="0" spcFirstLastPara="1" rIns="0" wrap="square" tIns="0">
            <a:spAutoFit/>
          </a:bodyPr>
          <a:lstStyle/>
          <a:p>
            <a:pPr indent="0" lvl="0" marL="0" marR="0" rtl="0" algn="ctr">
              <a:lnSpc>
                <a:spcPct val="119977"/>
              </a:lnSpc>
              <a:spcBef>
                <a:spcPts val="0"/>
              </a:spcBef>
              <a:spcAft>
                <a:spcPts val="0"/>
              </a:spcAft>
              <a:buNone/>
            </a:pPr>
            <a:r>
              <a:rPr b="1" i="0" lang="en-US" sz="3499" u="none" cap="none" strike="noStrike">
                <a:solidFill>
                  <a:srgbClr val="000000"/>
                </a:solidFill>
                <a:latin typeface="Lato"/>
                <a:ea typeface="Lato"/>
                <a:cs typeface="Lato"/>
                <a:sym typeface="Lato"/>
              </a:rPr>
              <a:t>CATEGORY #2</a:t>
            </a:r>
            <a:endParaRPr/>
          </a:p>
        </p:txBody>
      </p:sp>
      <p:grpSp>
        <p:nvGrpSpPr>
          <p:cNvPr id="372" name="Google Shape;372;p18"/>
          <p:cNvGrpSpPr/>
          <p:nvPr/>
        </p:nvGrpSpPr>
        <p:grpSpPr>
          <a:xfrm>
            <a:off x="9380388" y="671983"/>
            <a:ext cx="4181639" cy="1678745"/>
            <a:chOff x="0" y="-7499"/>
            <a:chExt cx="1084822" cy="435509"/>
          </a:xfrm>
        </p:grpSpPr>
        <p:sp>
          <p:nvSpPr>
            <p:cNvPr id="373" name="Google Shape;373;p18"/>
            <p:cNvSpPr/>
            <p:nvPr/>
          </p:nvSpPr>
          <p:spPr>
            <a:xfrm>
              <a:off x="0" y="0"/>
              <a:ext cx="1084822" cy="428010"/>
            </a:xfrm>
            <a:custGeom>
              <a:rect b="b" l="l" r="r" t="t"/>
              <a:pathLst>
                <a:path extrusionOk="0" h="428010" w="1084822">
                  <a:moveTo>
                    <a:pt x="542411" y="0"/>
                  </a:moveTo>
                  <a:cubicBezTo>
                    <a:pt x="242846" y="0"/>
                    <a:pt x="0" y="95813"/>
                    <a:pt x="0" y="214005"/>
                  </a:cubicBezTo>
                  <a:cubicBezTo>
                    <a:pt x="0" y="332197"/>
                    <a:pt x="242846" y="428010"/>
                    <a:pt x="542411" y="428010"/>
                  </a:cubicBezTo>
                  <a:cubicBezTo>
                    <a:pt x="841977" y="428010"/>
                    <a:pt x="1084822" y="332197"/>
                    <a:pt x="1084822" y="214005"/>
                  </a:cubicBezTo>
                  <a:cubicBezTo>
                    <a:pt x="1084822" y="95813"/>
                    <a:pt x="841977" y="0"/>
                    <a:pt x="542411" y="0"/>
                  </a:cubicBezTo>
                  <a:close/>
                </a:path>
              </a:pathLst>
            </a:custGeom>
            <a:solidFill>
              <a:srgbClr val="00BFC3"/>
            </a:solidFill>
            <a:ln cap="sq" cmpd="sng" w="95250">
              <a:solidFill>
                <a:srgbClr val="052674"/>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18"/>
            <p:cNvSpPr txBox="1"/>
            <p:nvPr/>
          </p:nvSpPr>
          <p:spPr>
            <a:xfrm>
              <a:off x="101702" y="-7499"/>
              <a:ext cx="881418" cy="39538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75" name="Google Shape;375;p18"/>
          <p:cNvSpPr txBox="1"/>
          <p:nvPr/>
        </p:nvSpPr>
        <p:spPr>
          <a:xfrm>
            <a:off x="8876887" y="1263871"/>
            <a:ext cx="5188639" cy="523875"/>
          </a:xfrm>
          <a:prstGeom prst="rect">
            <a:avLst/>
          </a:prstGeom>
          <a:noFill/>
          <a:ln>
            <a:noFill/>
          </a:ln>
        </p:spPr>
        <p:txBody>
          <a:bodyPr anchorCtr="0" anchor="t" bIns="0" lIns="0" spcFirstLastPara="1" rIns="0" wrap="square" tIns="0">
            <a:spAutoFit/>
          </a:bodyPr>
          <a:lstStyle/>
          <a:p>
            <a:pPr indent="0" lvl="0" marL="0" marR="0" rtl="0" algn="ctr">
              <a:lnSpc>
                <a:spcPct val="119977"/>
              </a:lnSpc>
              <a:spcBef>
                <a:spcPts val="0"/>
              </a:spcBef>
              <a:spcAft>
                <a:spcPts val="0"/>
              </a:spcAft>
              <a:buNone/>
            </a:pPr>
            <a:r>
              <a:rPr b="1" i="0" lang="en-US" sz="3499" u="none" cap="none" strike="noStrike">
                <a:solidFill>
                  <a:srgbClr val="000000"/>
                </a:solidFill>
                <a:latin typeface="Lato"/>
                <a:ea typeface="Lato"/>
                <a:cs typeface="Lato"/>
                <a:sym typeface="Lato"/>
              </a:rPr>
              <a:t>CATEGORY #3</a:t>
            </a:r>
            <a:endParaRPr/>
          </a:p>
        </p:txBody>
      </p:sp>
      <p:grpSp>
        <p:nvGrpSpPr>
          <p:cNvPr id="376" name="Google Shape;376;p18"/>
          <p:cNvGrpSpPr/>
          <p:nvPr/>
        </p:nvGrpSpPr>
        <p:grpSpPr>
          <a:xfrm>
            <a:off x="13815570" y="671983"/>
            <a:ext cx="4181639" cy="1678745"/>
            <a:chOff x="0" y="-7499"/>
            <a:chExt cx="1084822" cy="435509"/>
          </a:xfrm>
        </p:grpSpPr>
        <p:sp>
          <p:nvSpPr>
            <p:cNvPr id="377" name="Google Shape;377;p18"/>
            <p:cNvSpPr/>
            <p:nvPr/>
          </p:nvSpPr>
          <p:spPr>
            <a:xfrm>
              <a:off x="0" y="0"/>
              <a:ext cx="1084822" cy="428010"/>
            </a:xfrm>
            <a:custGeom>
              <a:rect b="b" l="l" r="r" t="t"/>
              <a:pathLst>
                <a:path extrusionOk="0" h="428010" w="1084822">
                  <a:moveTo>
                    <a:pt x="542411" y="0"/>
                  </a:moveTo>
                  <a:cubicBezTo>
                    <a:pt x="242846" y="0"/>
                    <a:pt x="0" y="95813"/>
                    <a:pt x="0" y="214005"/>
                  </a:cubicBezTo>
                  <a:cubicBezTo>
                    <a:pt x="0" y="332197"/>
                    <a:pt x="242846" y="428010"/>
                    <a:pt x="542411" y="428010"/>
                  </a:cubicBezTo>
                  <a:cubicBezTo>
                    <a:pt x="841977" y="428010"/>
                    <a:pt x="1084822" y="332197"/>
                    <a:pt x="1084822" y="214005"/>
                  </a:cubicBezTo>
                  <a:cubicBezTo>
                    <a:pt x="1084822" y="95813"/>
                    <a:pt x="841977" y="0"/>
                    <a:pt x="542411" y="0"/>
                  </a:cubicBezTo>
                  <a:close/>
                </a:path>
              </a:pathLst>
            </a:custGeom>
            <a:solidFill>
              <a:srgbClr val="F4A993"/>
            </a:solidFill>
            <a:ln cap="sq" cmpd="sng" w="95250">
              <a:solidFill>
                <a:srgbClr val="052674"/>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18"/>
            <p:cNvSpPr txBox="1"/>
            <p:nvPr/>
          </p:nvSpPr>
          <p:spPr>
            <a:xfrm>
              <a:off x="101702" y="-7499"/>
              <a:ext cx="881418" cy="39538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79" name="Google Shape;379;p18"/>
          <p:cNvSpPr txBox="1"/>
          <p:nvPr/>
        </p:nvSpPr>
        <p:spPr>
          <a:xfrm>
            <a:off x="13312070" y="1263871"/>
            <a:ext cx="5188639" cy="523875"/>
          </a:xfrm>
          <a:prstGeom prst="rect">
            <a:avLst/>
          </a:prstGeom>
          <a:noFill/>
          <a:ln>
            <a:noFill/>
          </a:ln>
        </p:spPr>
        <p:txBody>
          <a:bodyPr anchorCtr="0" anchor="t" bIns="0" lIns="0" spcFirstLastPara="1" rIns="0" wrap="square" tIns="0">
            <a:spAutoFit/>
          </a:bodyPr>
          <a:lstStyle/>
          <a:p>
            <a:pPr indent="0" lvl="0" marL="0" marR="0" rtl="0" algn="ctr">
              <a:lnSpc>
                <a:spcPct val="119977"/>
              </a:lnSpc>
              <a:spcBef>
                <a:spcPts val="0"/>
              </a:spcBef>
              <a:spcAft>
                <a:spcPts val="0"/>
              </a:spcAft>
              <a:buNone/>
            </a:pPr>
            <a:r>
              <a:rPr b="1" i="0" lang="en-US" sz="3499" u="none" cap="none" strike="noStrike">
                <a:solidFill>
                  <a:srgbClr val="000000"/>
                </a:solidFill>
                <a:latin typeface="Lato"/>
                <a:ea typeface="Lato"/>
                <a:cs typeface="Lato"/>
                <a:sym typeface="Lato"/>
              </a:rPr>
              <a:t>CATEGORY #4</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B94"/>
        </a:solidFill>
      </p:bgPr>
    </p:bg>
    <p:spTree>
      <p:nvGrpSpPr>
        <p:cNvPr id="383" name="Shape 383"/>
        <p:cNvGrpSpPr/>
        <p:nvPr/>
      </p:nvGrpSpPr>
      <p:grpSpPr>
        <a:xfrm>
          <a:off x="0" y="0"/>
          <a:ext cx="0" cy="0"/>
          <a:chOff x="0" y="0"/>
          <a:chExt cx="0" cy="0"/>
        </a:xfrm>
      </p:grpSpPr>
      <p:grpSp>
        <p:nvGrpSpPr>
          <p:cNvPr id="384" name="Google Shape;384;p19"/>
          <p:cNvGrpSpPr/>
          <p:nvPr/>
        </p:nvGrpSpPr>
        <p:grpSpPr>
          <a:xfrm>
            <a:off x="-307579" y="0"/>
            <a:ext cx="18903159" cy="1454691"/>
            <a:chOff x="0" y="0"/>
            <a:chExt cx="25204212" cy="1939589"/>
          </a:xfrm>
        </p:grpSpPr>
        <p:sp>
          <p:nvSpPr>
            <p:cNvPr id="385" name="Google Shape;385;p19"/>
            <p:cNvSpPr/>
            <p:nvPr/>
          </p:nvSpPr>
          <p:spPr>
            <a:xfrm>
              <a:off x="0"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386" name="Google Shape;386;p19"/>
            <p:cNvSpPr/>
            <p:nvPr/>
          </p:nvSpPr>
          <p:spPr>
            <a:xfrm>
              <a:off x="1938545"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sp>
          <p:nvSpPr>
            <p:cNvPr id="387" name="Google Shape;387;p19"/>
            <p:cNvSpPr/>
            <p:nvPr/>
          </p:nvSpPr>
          <p:spPr>
            <a:xfrm>
              <a:off x="3877089"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388" name="Google Shape;388;p19"/>
            <p:cNvSpPr/>
            <p:nvPr/>
          </p:nvSpPr>
          <p:spPr>
            <a:xfrm>
              <a:off x="5815634"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sp>
          <p:nvSpPr>
            <p:cNvPr id="389" name="Google Shape;389;p19"/>
            <p:cNvSpPr/>
            <p:nvPr/>
          </p:nvSpPr>
          <p:spPr>
            <a:xfrm>
              <a:off x="7754178"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390" name="Google Shape;390;p19"/>
            <p:cNvSpPr/>
            <p:nvPr/>
          </p:nvSpPr>
          <p:spPr>
            <a:xfrm>
              <a:off x="9692723"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sp>
          <p:nvSpPr>
            <p:cNvPr id="391" name="Google Shape;391;p19"/>
            <p:cNvSpPr/>
            <p:nvPr/>
          </p:nvSpPr>
          <p:spPr>
            <a:xfrm>
              <a:off x="11631267"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392" name="Google Shape;392;p19"/>
            <p:cNvSpPr/>
            <p:nvPr/>
          </p:nvSpPr>
          <p:spPr>
            <a:xfrm>
              <a:off x="13569812"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393" name="Google Shape;393;p19"/>
            <p:cNvSpPr/>
            <p:nvPr/>
          </p:nvSpPr>
          <p:spPr>
            <a:xfrm>
              <a:off x="15508356"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394" name="Google Shape;394;p19"/>
            <p:cNvSpPr/>
            <p:nvPr/>
          </p:nvSpPr>
          <p:spPr>
            <a:xfrm>
              <a:off x="17447945"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395" name="Google Shape;395;p19"/>
            <p:cNvSpPr/>
            <p:nvPr/>
          </p:nvSpPr>
          <p:spPr>
            <a:xfrm>
              <a:off x="19386490"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sp>
          <p:nvSpPr>
            <p:cNvPr id="396" name="Google Shape;396;p19"/>
            <p:cNvSpPr/>
            <p:nvPr/>
          </p:nvSpPr>
          <p:spPr>
            <a:xfrm>
              <a:off x="21326078"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397" name="Google Shape;397;p19"/>
            <p:cNvSpPr/>
            <p:nvPr/>
          </p:nvSpPr>
          <p:spPr>
            <a:xfrm>
              <a:off x="23264623"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grpSp>
      <p:grpSp>
        <p:nvGrpSpPr>
          <p:cNvPr id="398" name="Google Shape;398;p19"/>
          <p:cNvGrpSpPr/>
          <p:nvPr/>
        </p:nvGrpSpPr>
        <p:grpSpPr>
          <a:xfrm>
            <a:off x="-307579" y="8832309"/>
            <a:ext cx="18903159" cy="1454691"/>
            <a:chOff x="0" y="0"/>
            <a:chExt cx="25204212" cy="1939589"/>
          </a:xfrm>
        </p:grpSpPr>
        <p:sp>
          <p:nvSpPr>
            <p:cNvPr id="399" name="Google Shape;399;p19"/>
            <p:cNvSpPr/>
            <p:nvPr/>
          </p:nvSpPr>
          <p:spPr>
            <a:xfrm>
              <a:off x="0"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400" name="Google Shape;400;p19"/>
            <p:cNvSpPr/>
            <p:nvPr/>
          </p:nvSpPr>
          <p:spPr>
            <a:xfrm>
              <a:off x="1938545"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sp>
          <p:nvSpPr>
            <p:cNvPr id="401" name="Google Shape;401;p19"/>
            <p:cNvSpPr/>
            <p:nvPr/>
          </p:nvSpPr>
          <p:spPr>
            <a:xfrm>
              <a:off x="3877089"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402" name="Google Shape;402;p19"/>
            <p:cNvSpPr/>
            <p:nvPr/>
          </p:nvSpPr>
          <p:spPr>
            <a:xfrm>
              <a:off x="5815634"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sp>
          <p:nvSpPr>
            <p:cNvPr id="403" name="Google Shape;403;p19"/>
            <p:cNvSpPr/>
            <p:nvPr/>
          </p:nvSpPr>
          <p:spPr>
            <a:xfrm>
              <a:off x="7754178"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404" name="Google Shape;404;p19"/>
            <p:cNvSpPr/>
            <p:nvPr/>
          </p:nvSpPr>
          <p:spPr>
            <a:xfrm>
              <a:off x="9692723"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sp>
          <p:nvSpPr>
            <p:cNvPr id="405" name="Google Shape;405;p19"/>
            <p:cNvSpPr/>
            <p:nvPr/>
          </p:nvSpPr>
          <p:spPr>
            <a:xfrm>
              <a:off x="11631267"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406" name="Google Shape;406;p19"/>
            <p:cNvSpPr/>
            <p:nvPr/>
          </p:nvSpPr>
          <p:spPr>
            <a:xfrm>
              <a:off x="13569812"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407" name="Google Shape;407;p19"/>
            <p:cNvSpPr/>
            <p:nvPr/>
          </p:nvSpPr>
          <p:spPr>
            <a:xfrm>
              <a:off x="15508356"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408" name="Google Shape;408;p19"/>
            <p:cNvSpPr/>
            <p:nvPr/>
          </p:nvSpPr>
          <p:spPr>
            <a:xfrm>
              <a:off x="17447945"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409" name="Google Shape;409;p19"/>
            <p:cNvSpPr/>
            <p:nvPr/>
          </p:nvSpPr>
          <p:spPr>
            <a:xfrm>
              <a:off x="19386490"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sp>
          <p:nvSpPr>
            <p:cNvPr id="410" name="Google Shape;410;p19"/>
            <p:cNvSpPr/>
            <p:nvPr/>
          </p:nvSpPr>
          <p:spPr>
            <a:xfrm>
              <a:off x="21326078"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411" name="Google Shape;411;p19"/>
            <p:cNvSpPr/>
            <p:nvPr/>
          </p:nvSpPr>
          <p:spPr>
            <a:xfrm>
              <a:off x="23264623"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grpSp>
      <p:sp>
        <p:nvSpPr>
          <p:cNvPr id="412" name="Google Shape;412;p19"/>
          <p:cNvSpPr txBox="1"/>
          <p:nvPr/>
        </p:nvSpPr>
        <p:spPr>
          <a:xfrm>
            <a:off x="6652766" y="5158739"/>
            <a:ext cx="11991661" cy="1077596"/>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US" sz="8000" u="none" cap="none" strike="noStrike">
                <a:solidFill>
                  <a:srgbClr val="DD1818"/>
                </a:solidFill>
                <a:latin typeface="Capriola"/>
                <a:ea typeface="Capriola"/>
                <a:cs typeface="Capriola"/>
                <a:sym typeface="Capriola"/>
              </a:rPr>
              <a:t>CATEGORY HERE</a:t>
            </a:r>
            <a:endParaRPr/>
          </a:p>
        </p:txBody>
      </p:sp>
      <p:sp>
        <p:nvSpPr>
          <p:cNvPr id="413" name="Google Shape;413;p19"/>
          <p:cNvSpPr txBox="1"/>
          <p:nvPr/>
        </p:nvSpPr>
        <p:spPr>
          <a:xfrm>
            <a:off x="8037892" y="6314373"/>
            <a:ext cx="9221408" cy="66294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3600" u="none" cap="none" strike="noStrike">
                <a:solidFill>
                  <a:srgbClr val="000000"/>
                </a:solidFill>
                <a:latin typeface="Lato"/>
                <a:ea typeface="Lato"/>
                <a:cs typeface="Lato"/>
                <a:sym typeface="Lato"/>
              </a:rPr>
              <a:t>Elaborate on what you want to discuss. </a:t>
            </a:r>
            <a:endParaRPr/>
          </a:p>
        </p:txBody>
      </p:sp>
      <p:grpSp>
        <p:nvGrpSpPr>
          <p:cNvPr id="414" name="Google Shape;414;p19"/>
          <p:cNvGrpSpPr/>
          <p:nvPr/>
        </p:nvGrpSpPr>
        <p:grpSpPr>
          <a:xfrm>
            <a:off x="11054922" y="3028280"/>
            <a:ext cx="3187348" cy="1279581"/>
            <a:chOff x="0" y="-7499"/>
            <a:chExt cx="1084822" cy="435509"/>
          </a:xfrm>
        </p:grpSpPr>
        <p:sp>
          <p:nvSpPr>
            <p:cNvPr id="415" name="Google Shape;415;p19"/>
            <p:cNvSpPr/>
            <p:nvPr/>
          </p:nvSpPr>
          <p:spPr>
            <a:xfrm>
              <a:off x="0" y="0"/>
              <a:ext cx="1084822" cy="428010"/>
            </a:xfrm>
            <a:custGeom>
              <a:rect b="b" l="l" r="r" t="t"/>
              <a:pathLst>
                <a:path extrusionOk="0" h="428010" w="1084822">
                  <a:moveTo>
                    <a:pt x="542411" y="0"/>
                  </a:moveTo>
                  <a:cubicBezTo>
                    <a:pt x="242846" y="0"/>
                    <a:pt x="0" y="95813"/>
                    <a:pt x="0" y="214005"/>
                  </a:cubicBezTo>
                  <a:cubicBezTo>
                    <a:pt x="0" y="332197"/>
                    <a:pt x="242846" y="428010"/>
                    <a:pt x="542411" y="428010"/>
                  </a:cubicBezTo>
                  <a:cubicBezTo>
                    <a:pt x="841977" y="428010"/>
                    <a:pt x="1084822" y="332197"/>
                    <a:pt x="1084822" y="214005"/>
                  </a:cubicBezTo>
                  <a:cubicBezTo>
                    <a:pt x="1084822" y="95813"/>
                    <a:pt x="841977" y="0"/>
                    <a:pt x="542411" y="0"/>
                  </a:cubicBezTo>
                  <a:close/>
                </a:path>
              </a:pathLst>
            </a:custGeom>
            <a:solidFill>
              <a:srgbClr val="ED7439"/>
            </a:solidFill>
            <a:ln cap="sq" cmpd="sng" w="95250">
              <a:solidFill>
                <a:srgbClr val="052674"/>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19"/>
            <p:cNvSpPr txBox="1"/>
            <p:nvPr/>
          </p:nvSpPr>
          <p:spPr>
            <a:xfrm>
              <a:off x="101702" y="-7499"/>
              <a:ext cx="881418" cy="39538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17" name="Google Shape;417;p19"/>
          <p:cNvSpPr txBox="1"/>
          <p:nvPr/>
        </p:nvSpPr>
        <p:spPr>
          <a:xfrm>
            <a:off x="9534647" y="3350475"/>
            <a:ext cx="6227898" cy="647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4200" u="none" cap="none" strike="noStrike">
                <a:solidFill>
                  <a:srgbClr val="000000"/>
                </a:solidFill>
                <a:latin typeface="Lato"/>
                <a:ea typeface="Lato"/>
                <a:cs typeface="Lato"/>
                <a:sym typeface="Lato"/>
              </a:rPr>
              <a:t>#1</a:t>
            </a:r>
            <a:endParaRPr/>
          </a:p>
        </p:txBody>
      </p:sp>
      <p:pic>
        <p:nvPicPr>
          <p:cNvPr id="418" name="Google Shape;418;p19"/>
          <p:cNvPicPr preferRelativeResize="0"/>
          <p:nvPr/>
        </p:nvPicPr>
        <p:blipFill>
          <a:blip r:embed="rId4">
            <a:alphaModFix/>
          </a:blip>
          <a:stretch>
            <a:fillRect/>
          </a:stretch>
        </p:blipFill>
        <p:spPr>
          <a:xfrm>
            <a:off x="289192" y="554025"/>
            <a:ext cx="7647318" cy="1028700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7439"/>
        </a:solidFill>
      </p:bgPr>
    </p:bg>
    <p:spTree>
      <p:nvGrpSpPr>
        <p:cNvPr id="422" name="Shape 422"/>
        <p:cNvGrpSpPr/>
        <p:nvPr/>
      </p:nvGrpSpPr>
      <p:grpSpPr>
        <a:xfrm>
          <a:off x="0" y="0"/>
          <a:ext cx="0" cy="0"/>
          <a:chOff x="0" y="0"/>
          <a:chExt cx="0" cy="0"/>
        </a:xfrm>
      </p:grpSpPr>
      <p:grpSp>
        <p:nvGrpSpPr>
          <p:cNvPr id="423" name="Google Shape;423;p20"/>
          <p:cNvGrpSpPr/>
          <p:nvPr/>
        </p:nvGrpSpPr>
        <p:grpSpPr>
          <a:xfrm>
            <a:off x="-307579" y="0"/>
            <a:ext cx="18903159" cy="1454691"/>
            <a:chOff x="0" y="0"/>
            <a:chExt cx="25204212" cy="1939589"/>
          </a:xfrm>
        </p:grpSpPr>
        <p:sp>
          <p:nvSpPr>
            <p:cNvPr id="424" name="Google Shape;424;p20"/>
            <p:cNvSpPr/>
            <p:nvPr/>
          </p:nvSpPr>
          <p:spPr>
            <a:xfrm>
              <a:off x="0"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425" name="Google Shape;425;p20"/>
            <p:cNvSpPr/>
            <p:nvPr/>
          </p:nvSpPr>
          <p:spPr>
            <a:xfrm>
              <a:off x="1938545"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sp>
          <p:nvSpPr>
            <p:cNvPr id="426" name="Google Shape;426;p20"/>
            <p:cNvSpPr/>
            <p:nvPr/>
          </p:nvSpPr>
          <p:spPr>
            <a:xfrm>
              <a:off x="3877089"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427" name="Google Shape;427;p20"/>
            <p:cNvSpPr/>
            <p:nvPr/>
          </p:nvSpPr>
          <p:spPr>
            <a:xfrm>
              <a:off x="5815634"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sp>
          <p:nvSpPr>
            <p:cNvPr id="428" name="Google Shape;428;p20"/>
            <p:cNvSpPr/>
            <p:nvPr/>
          </p:nvSpPr>
          <p:spPr>
            <a:xfrm>
              <a:off x="7754178"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429" name="Google Shape;429;p20"/>
            <p:cNvSpPr/>
            <p:nvPr/>
          </p:nvSpPr>
          <p:spPr>
            <a:xfrm>
              <a:off x="9692723"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sp>
          <p:nvSpPr>
            <p:cNvPr id="430" name="Google Shape;430;p20"/>
            <p:cNvSpPr/>
            <p:nvPr/>
          </p:nvSpPr>
          <p:spPr>
            <a:xfrm>
              <a:off x="11631267"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431" name="Google Shape;431;p20"/>
            <p:cNvSpPr/>
            <p:nvPr/>
          </p:nvSpPr>
          <p:spPr>
            <a:xfrm>
              <a:off x="13569812"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432" name="Google Shape;432;p20"/>
            <p:cNvSpPr/>
            <p:nvPr/>
          </p:nvSpPr>
          <p:spPr>
            <a:xfrm>
              <a:off x="15508356"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433" name="Google Shape;433;p20"/>
            <p:cNvSpPr/>
            <p:nvPr/>
          </p:nvSpPr>
          <p:spPr>
            <a:xfrm>
              <a:off x="17447945"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434" name="Google Shape;434;p20"/>
            <p:cNvSpPr/>
            <p:nvPr/>
          </p:nvSpPr>
          <p:spPr>
            <a:xfrm>
              <a:off x="19386490"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sp>
          <p:nvSpPr>
            <p:cNvPr id="435" name="Google Shape;435;p20"/>
            <p:cNvSpPr/>
            <p:nvPr/>
          </p:nvSpPr>
          <p:spPr>
            <a:xfrm>
              <a:off x="21326078"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436" name="Google Shape;436;p20"/>
            <p:cNvSpPr/>
            <p:nvPr/>
          </p:nvSpPr>
          <p:spPr>
            <a:xfrm>
              <a:off x="23264623"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grpSp>
      <p:sp>
        <p:nvSpPr>
          <p:cNvPr id="437" name="Google Shape;437;p20"/>
          <p:cNvSpPr/>
          <p:nvPr/>
        </p:nvSpPr>
        <p:spPr>
          <a:xfrm flipH="1">
            <a:off x="11818078" y="1917788"/>
            <a:ext cx="5795532" cy="7310877"/>
          </a:xfrm>
          <a:custGeom>
            <a:rect b="b" l="l" r="r" t="t"/>
            <a:pathLst>
              <a:path extrusionOk="0" h="7310877" w="5795532">
                <a:moveTo>
                  <a:pt x="5795532" y="0"/>
                </a:moveTo>
                <a:lnTo>
                  <a:pt x="0" y="0"/>
                </a:lnTo>
                <a:lnTo>
                  <a:pt x="0" y="7310878"/>
                </a:lnTo>
                <a:lnTo>
                  <a:pt x="5795532" y="7310878"/>
                </a:lnTo>
                <a:lnTo>
                  <a:pt x="5795532" y="0"/>
                </a:lnTo>
                <a:close/>
              </a:path>
            </a:pathLst>
          </a:custGeom>
          <a:blipFill rotWithShape="1">
            <a:blip r:embed="rId4">
              <a:alphaModFix/>
            </a:blip>
            <a:stretch>
              <a:fillRect b="0" l="0" r="0" t="0"/>
            </a:stretch>
          </a:blipFill>
          <a:ln>
            <a:noFill/>
          </a:ln>
        </p:spPr>
      </p:sp>
      <p:sp>
        <p:nvSpPr>
          <p:cNvPr id="438" name="Google Shape;438;p20"/>
          <p:cNvSpPr/>
          <p:nvPr/>
        </p:nvSpPr>
        <p:spPr>
          <a:xfrm>
            <a:off x="674390" y="1917788"/>
            <a:ext cx="5795532" cy="7310877"/>
          </a:xfrm>
          <a:custGeom>
            <a:rect b="b" l="l" r="r" t="t"/>
            <a:pathLst>
              <a:path extrusionOk="0" h="7310877" w="5795532">
                <a:moveTo>
                  <a:pt x="0" y="0"/>
                </a:moveTo>
                <a:lnTo>
                  <a:pt x="5795532" y="0"/>
                </a:lnTo>
                <a:lnTo>
                  <a:pt x="5795532" y="7310878"/>
                </a:lnTo>
                <a:lnTo>
                  <a:pt x="0" y="7310878"/>
                </a:lnTo>
                <a:lnTo>
                  <a:pt x="0" y="0"/>
                </a:lnTo>
                <a:close/>
              </a:path>
            </a:pathLst>
          </a:custGeom>
          <a:blipFill rotWithShape="1">
            <a:blip r:embed="rId4">
              <a:alphaModFix/>
            </a:blip>
            <a:stretch>
              <a:fillRect b="0" l="0" r="0" t="0"/>
            </a:stretch>
          </a:blipFill>
          <a:ln>
            <a:noFill/>
          </a:ln>
        </p:spPr>
      </p:sp>
      <p:grpSp>
        <p:nvGrpSpPr>
          <p:cNvPr id="439" name="Google Shape;439;p20"/>
          <p:cNvGrpSpPr/>
          <p:nvPr/>
        </p:nvGrpSpPr>
        <p:grpSpPr>
          <a:xfrm>
            <a:off x="-307579" y="8832309"/>
            <a:ext cx="18903159" cy="1454691"/>
            <a:chOff x="0" y="0"/>
            <a:chExt cx="25204212" cy="1939589"/>
          </a:xfrm>
        </p:grpSpPr>
        <p:sp>
          <p:nvSpPr>
            <p:cNvPr id="440" name="Google Shape;440;p20"/>
            <p:cNvSpPr/>
            <p:nvPr/>
          </p:nvSpPr>
          <p:spPr>
            <a:xfrm>
              <a:off x="0"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441" name="Google Shape;441;p20"/>
            <p:cNvSpPr/>
            <p:nvPr/>
          </p:nvSpPr>
          <p:spPr>
            <a:xfrm>
              <a:off x="1938545"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sp>
          <p:nvSpPr>
            <p:cNvPr id="442" name="Google Shape;442;p20"/>
            <p:cNvSpPr/>
            <p:nvPr/>
          </p:nvSpPr>
          <p:spPr>
            <a:xfrm>
              <a:off x="3877089"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443" name="Google Shape;443;p20"/>
            <p:cNvSpPr/>
            <p:nvPr/>
          </p:nvSpPr>
          <p:spPr>
            <a:xfrm>
              <a:off x="5815634"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sp>
          <p:nvSpPr>
            <p:cNvPr id="444" name="Google Shape;444;p20"/>
            <p:cNvSpPr/>
            <p:nvPr/>
          </p:nvSpPr>
          <p:spPr>
            <a:xfrm>
              <a:off x="7754178"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445" name="Google Shape;445;p20"/>
            <p:cNvSpPr/>
            <p:nvPr/>
          </p:nvSpPr>
          <p:spPr>
            <a:xfrm>
              <a:off x="9692723"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sp>
          <p:nvSpPr>
            <p:cNvPr id="446" name="Google Shape;446;p20"/>
            <p:cNvSpPr/>
            <p:nvPr/>
          </p:nvSpPr>
          <p:spPr>
            <a:xfrm>
              <a:off x="11631267"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447" name="Google Shape;447;p20"/>
            <p:cNvSpPr/>
            <p:nvPr/>
          </p:nvSpPr>
          <p:spPr>
            <a:xfrm>
              <a:off x="13569812"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448" name="Google Shape;448;p20"/>
            <p:cNvSpPr/>
            <p:nvPr/>
          </p:nvSpPr>
          <p:spPr>
            <a:xfrm>
              <a:off x="15508356"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449" name="Google Shape;449;p20"/>
            <p:cNvSpPr/>
            <p:nvPr/>
          </p:nvSpPr>
          <p:spPr>
            <a:xfrm>
              <a:off x="17447945"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450" name="Google Shape;450;p20"/>
            <p:cNvSpPr/>
            <p:nvPr/>
          </p:nvSpPr>
          <p:spPr>
            <a:xfrm>
              <a:off x="19386490"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sp>
          <p:nvSpPr>
            <p:cNvPr id="451" name="Google Shape;451;p20"/>
            <p:cNvSpPr/>
            <p:nvPr/>
          </p:nvSpPr>
          <p:spPr>
            <a:xfrm>
              <a:off x="21326078"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452" name="Google Shape;452;p20"/>
            <p:cNvSpPr/>
            <p:nvPr/>
          </p:nvSpPr>
          <p:spPr>
            <a:xfrm>
              <a:off x="23264623"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grpSp>
      <p:sp>
        <p:nvSpPr>
          <p:cNvPr id="453" name="Google Shape;453;p20"/>
          <p:cNvSpPr/>
          <p:nvPr/>
        </p:nvSpPr>
        <p:spPr>
          <a:xfrm>
            <a:off x="3770532" y="2016487"/>
            <a:ext cx="10746935" cy="6428621"/>
          </a:xfrm>
          <a:custGeom>
            <a:rect b="b" l="l" r="r" t="t"/>
            <a:pathLst>
              <a:path extrusionOk="0" h="6428621" w="10746935">
                <a:moveTo>
                  <a:pt x="0" y="0"/>
                </a:moveTo>
                <a:lnTo>
                  <a:pt x="10746936" y="0"/>
                </a:lnTo>
                <a:lnTo>
                  <a:pt x="10746936" y="6428622"/>
                </a:lnTo>
                <a:lnTo>
                  <a:pt x="0" y="6428622"/>
                </a:lnTo>
                <a:lnTo>
                  <a:pt x="0" y="0"/>
                </a:lnTo>
                <a:close/>
              </a:path>
            </a:pathLst>
          </a:custGeom>
          <a:blipFill rotWithShape="1">
            <a:blip r:embed="rId5">
              <a:alphaModFix/>
            </a:blip>
            <a:stretch>
              <a:fillRect b="0" l="0" r="0" t="0"/>
            </a:stretch>
          </a:blipFill>
          <a:ln>
            <a:noFill/>
          </a:ln>
        </p:spPr>
      </p:sp>
      <p:grpSp>
        <p:nvGrpSpPr>
          <p:cNvPr id="454" name="Google Shape;454;p20"/>
          <p:cNvGrpSpPr/>
          <p:nvPr/>
        </p:nvGrpSpPr>
        <p:grpSpPr>
          <a:xfrm>
            <a:off x="7053181" y="1513238"/>
            <a:ext cx="4181639" cy="1678745"/>
            <a:chOff x="0" y="-7499"/>
            <a:chExt cx="1084822" cy="435509"/>
          </a:xfrm>
        </p:grpSpPr>
        <p:sp>
          <p:nvSpPr>
            <p:cNvPr id="455" name="Google Shape;455;p20"/>
            <p:cNvSpPr/>
            <p:nvPr/>
          </p:nvSpPr>
          <p:spPr>
            <a:xfrm>
              <a:off x="0" y="0"/>
              <a:ext cx="1084822" cy="428010"/>
            </a:xfrm>
            <a:custGeom>
              <a:rect b="b" l="l" r="r" t="t"/>
              <a:pathLst>
                <a:path extrusionOk="0" h="428010" w="1084822">
                  <a:moveTo>
                    <a:pt x="542411" y="0"/>
                  </a:moveTo>
                  <a:cubicBezTo>
                    <a:pt x="242846" y="0"/>
                    <a:pt x="0" y="95813"/>
                    <a:pt x="0" y="214005"/>
                  </a:cubicBezTo>
                  <a:cubicBezTo>
                    <a:pt x="0" y="332197"/>
                    <a:pt x="242846" y="428010"/>
                    <a:pt x="542411" y="428010"/>
                  </a:cubicBezTo>
                  <a:cubicBezTo>
                    <a:pt x="841977" y="428010"/>
                    <a:pt x="1084822" y="332197"/>
                    <a:pt x="1084822" y="214005"/>
                  </a:cubicBezTo>
                  <a:cubicBezTo>
                    <a:pt x="1084822" y="95813"/>
                    <a:pt x="841977" y="0"/>
                    <a:pt x="542411" y="0"/>
                  </a:cubicBezTo>
                  <a:close/>
                </a:path>
              </a:pathLst>
            </a:custGeom>
            <a:solidFill>
              <a:srgbClr val="ED7439"/>
            </a:solidFill>
            <a:ln cap="sq" cmpd="sng" w="95250">
              <a:solidFill>
                <a:srgbClr val="052674"/>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20"/>
            <p:cNvSpPr txBox="1"/>
            <p:nvPr/>
          </p:nvSpPr>
          <p:spPr>
            <a:xfrm>
              <a:off x="101702" y="-7499"/>
              <a:ext cx="881418" cy="39538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57" name="Google Shape;457;p20"/>
          <p:cNvGrpSpPr/>
          <p:nvPr/>
        </p:nvGrpSpPr>
        <p:grpSpPr>
          <a:xfrm>
            <a:off x="1017941" y="9058374"/>
            <a:ext cx="2752591" cy="1128446"/>
            <a:chOff x="0" y="-47625"/>
            <a:chExt cx="769807" cy="315588"/>
          </a:xfrm>
        </p:grpSpPr>
        <p:sp>
          <p:nvSpPr>
            <p:cNvPr id="458" name="Google Shape;458;p20"/>
            <p:cNvSpPr/>
            <p:nvPr/>
          </p:nvSpPr>
          <p:spPr>
            <a:xfrm>
              <a:off x="0" y="0"/>
              <a:ext cx="769807" cy="267963"/>
            </a:xfrm>
            <a:custGeom>
              <a:rect b="b" l="l" r="r" t="t"/>
              <a:pathLst>
                <a:path extrusionOk="0" h="267963" w="769807">
                  <a:moveTo>
                    <a:pt x="133982" y="0"/>
                  </a:moveTo>
                  <a:lnTo>
                    <a:pt x="635825" y="0"/>
                  </a:lnTo>
                  <a:cubicBezTo>
                    <a:pt x="671359" y="0"/>
                    <a:pt x="705438" y="14116"/>
                    <a:pt x="730564" y="39242"/>
                  </a:cubicBezTo>
                  <a:cubicBezTo>
                    <a:pt x="755691" y="64369"/>
                    <a:pt x="769807" y="98448"/>
                    <a:pt x="769807" y="133982"/>
                  </a:cubicBezTo>
                  <a:lnTo>
                    <a:pt x="769807" y="133982"/>
                  </a:lnTo>
                  <a:cubicBezTo>
                    <a:pt x="769807" y="207978"/>
                    <a:pt x="709821" y="267963"/>
                    <a:pt x="635825" y="267963"/>
                  </a:cubicBezTo>
                  <a:lnTo>
                    <a:pt x="133982" y="267963"/>
                  </a:lnTo>
                  <a:cubicBezTo>
                    <a:pt x="98448" y="267963"/>
                    <a:pt x="64369" y="253847"/>
                    <a:pt x="39242" y="228721"/>
                  </a:cubicBezTo>
                  <a:cubicBezTo>
                    <a:pt x="14116" y="203595"/>
                    <a:pt x="0" y="169516"/>
                    <a:pt x="0" y="133982"/>
                  </a:cubicBezTo>
                  <a:lnTo>
                    <a:pt x="0" y="133982"/>
                  </a:lnTo>
                  <a:cubicBezTo>
                    <a:pt x="0" y="98448"/>
                    <a:pt x="14116" y="64369"/>
                    <a:pt x="39242" y="39242"/>
                  </a:cubicBezTo>
                  <a:cubicBezTo>
                    <a:pt x="64369" y="14116"/>
                    <a:pt x="98448" y="0"/>
                    <a:pt x="133982" y="0"/>
                  </a:cubicBezTo>
                  <a:close/>
                </a:path>
              </a:pathLst>
            </a:custGeom>
            <a:solidFill>
              <a:srgbClr val="FFFDFC"/>
            </a:solidFill>
            <a:ln cap="rnd" cmpd="sng" w="95250">
              <a:solidFill>
                <a:srgbClr val="0526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20"/>
            <p:cNvSpPr txBox="1"/>
            <p:nvPr/>
          </p:nvSpPr>
          <p:spPr>
            <a:xfrm>
              <a:off x="0" y="-47625"/>
              <a:ext cx="769807" cy="31558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60" name="Google Shape;460;p20"/>
          <p:cNvGrpSpPr/>
          <p:nvPr/>
        </p:nvGrpSpPr>
        <p:grpSpPr>
          <a:xfrm>
            <a:off x="14795602" y="9058374"/>
            <a:ext cx="2752591" cy="1128446"/>
            <a:chOff x="0" y="-47625"/>
            <a:chExt cx="769807" cy="315588"/>
          </a:xfrm>
        </p:grpSpPr>
        <p:sp>
          <p:nvSpPr>
            <p:cNvPr id="461" name="Google Shape;461;p20"/>
            <p:cNvSpPr/>
            <p:nvPr/>
          </p:nvSpPr>
          <p:spPr>
            <a:xfrm>
              <a:off x="0" y="0"/>
              <a:ext cx="769807" cy="267963"/>
            </a:xfrm>
            <a:custGeom>
              <a:rect b="b" l="l" r="r" t="t"/>
              <a:pathLst>
                <a:path extrusionOk="0" h="267963" w="769807">
                  <a:moveTo>
                    <a:pt x="133982" y="0"/>
                  </a:moveTo>
                  <a:lnTo>
                    <a:pt x="635825" y="0"/>
                  </a:lnTo>
                  <a:cubicBezTo>
                    <a:pt x="671359" y="0"/>
                    <a:pt x="705438" y="14116"/>
                    <a:pt x="730564" y="39242"/>
                  </a:cubicBezTo>
                  <a:cubicBezTo>
                    <a:pt x="755691" y="64369"/>
                    <a:pt x="769807" y="98448"/>
                    <a:pt x="769807" y="133982"/>
                  </a:cubicBezTo>
                  <a:lnTo>
                    <a:pt x="769807" y="133982"/>
                  </a:lnTo>
                  <a:cubicBezTo>
                    <a:pt x="769807" y="207978"/>
                    <a:pt x="709821" y="267963"/>
                    <a:pt x="635825" y="267963"/>
                  </a:cubicBezTo>
                  <a:lnTo>
                    <a:pt x="133982" y="267963"/>
                  </a:lnTo>
                  <a:cubicBezTo>
                    <a:pt x="98448" y="267963"/>
                    <a:pt x="64369" y="253847"/>
                    <a:pt x="39242" y="228721"/>
                  </a:cubicBezTo>
                  <a:cubicBezTo>
                    <a:pt x="14116" y="203595"/>
                    <a:pt x="0" y="169516"/>
                    <a:pt x="0" y="133982"/>
                  </a:cubicBezTo>
                  <a:lnTo>
                    <a:pt x="0" y="133982"/>
                  </a:lnTo>
                  <a:cubicBezTo>
                    <a:pt x="0" y="98448"/>
                    <a:pt x="14116" y="64369"/>
                    <a:pt x="39242" y="39242"/>
                  </a:cubicBezTo>
                  <a:cubicBezTo>
                    <a:pt x="64369" y="14116"/>
                    <a:pt x="98448" y="0"/>
                    <a:pt x="133982" y="0"/>
                  </a:cubicBezTo>
                  <a:close/>
                </a:path>
              </a:pathLst>
            </a:custGeom>
            <a:solidFill>
              <a:srgbClr val="FFCA92"/>
            </a:solidFill>
            <a:ln cap="rnd" cmpd="sng" w="95250">
              <a:solidFill>
                <a:srgbClr val="0526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20"/>
            <p:cNvSpPr txBox="1"/>
            <p:nvPr/>
          </p:nvSpPr>
          <p:spPr>
            <a:xfrm>
              <a:off x="0" y="-47625"/>
              <a:ext cx="769807" cy="315588"/>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63" name="Google Shape;463;p20"/>
          <p:cNvGrpSpPr/>
          <p:nvPr/>
        </p:nvGrpSpPr>
        <p:grpSpPr>
          <a:xfrm>
            <a:off x="7483845" y="7428623"/>
            <a:ext cx="3320310" cy="1380766"/>
            <a:chOff x="0" y="-47625"/>
            <a:chExt cx="928578" cy="386154"/>
          </a:xfrm>
        </p:grpSpPr>
        <p:sp>
          <p:nvSpPr>
            <p:cNvPr id="464" name="Google Shape;464;p20"/>
            <p:cNvSpPr/>
            <p:nvPr/>
          </p:nvSpPr>
          <p:spPr>
            <a:xfrm>
              <a:off x="0" y="0"/>
              <a:ext cx="928578" cy="338529"/>
            </a:xfrm>
            <a:custGeom>
              <a:rect b="b" l="l" r="r" t="t"/>
              <a:pathLst>
                <a:path extrusionOk="0" h="338529" w="928578">
                  <a:moveTo>
                    <a:pt x="118916" y="0"/>
                  </a:moveTo>
                  <a:lnTo>
                    <a:pt x="809662" y="0"/>
                  </a:lnTo>
                  <a:cubicBezTo>
                    <a:pt x="841201" y="0"/>
                    <a:pt x="871448" y="12529"/>
                    <a:pt x="893749" y="34830"/>
                  </a:cubicBezTo>
                  <a:cubicBezTo>
                    <a:pt x="916050" y="57131"/>
                    <a:pt x="928578" y="87377"/>
                    <a:pt x="928578" y="118916"/>
                  </a:cubicBezTo>
                  <a:lnTo>
                    <a:pt x="928578" y="219613"/>
                  </a:lnTo>
                  <a:cubicBezTo>
                    <a:pt x="928578" y="251151"/>
                    <a:pt x="916050" y="281398"/>
                    <a:pt x="893749" y="303699"/>
                  </a:cubicBezTo>
                  <a:cubicBezTo>
                    <a:pt x="871448" y="326000"/>
                    <a:pt x="841201" y="338529"/>
                    <a:pt x="809662" y="338529"/>
                  </a:cubicBezTo>
                  <a:lnTo>
                    <a:pt x="118916" y="338529"/>
                  </a:lnTo>
                  <a:cubicBezTo>
                    <a:pt x="87377" y="338529"/>
                    <a:pt x="57131" y="326000"/>
                    <a:pt x="34830" y="303699"/>
                  </a:cubicBezTo>
                  <a:cubicBezTo>
                    <a:pt x="12529" y="281398"/>
                    <a:pt x="0" y="251151"/>
                    <a:pt x="0" y="219613"/>
                  </a:cubicBezTo>
                  <a:lnTo>
                    <a:pt x="0" y="118916"/>
                  </a:lnTo>
                  <a:cubicBezTo>
                    <a:pt x="0" y="87377"/>
                    <a:pt x="12529" y="57131"/>
                    <a:pt x="34830" y="34830"/>
                  </a:cubicBezTo>
                  <a:cubicBezTo>
                    <a:pt x="57131" y="12529"/>
                    <a:pt x="87377" y="0"/>
                    <a:pt x="118916" y="0"/>
                  </a:cubicBezTo>
                  <a:close/>
                </a:path>
              </a:pathLst>
            </a:custGeom>
            <a:solidFill>
              <a:srgbClr val="FFFFF4"/>
            </a:solidFill>
            <a:ln cap="rnd" cmpd="sng" w="95250">
              <a:solidFill>
                <a:srgbClr val="0526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20"/>
            <p:cNvSpPr txBox="1"/>
            <p:nvPr/>
          </p:nvSpPr>
          <p:spPr>
            <a:xfrm>
              <a:off x="0" y="-47625"/>
              <a:ext cx="928578" cy="386154"/>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66" name="Google Shape;466;p20"/>
          <p:cNvSpPr txBox="1"/>
          <p:nvPr/>
        </p:nvSpPr>
        <p:spPr>
          <a:xfrm>
            <a:off x="6549680" y="2105126"/>
            <a:ext cx="5188639" cy="523875"/>
          </a:xfrm>
          <a:prstGeom prst="rect">
            <a:avLst/>
          </a:prstGeom>
          <a:noFill/>
          <a:ln>
            <a:noFill/>
          </a:ln>
        </p:spPr>
        <p:txBody>
          <a:bodyPr anchorCtr="0" anchor="t" bIns="0" lIns="0" spcFirstLastPara="1" rIns="0" wrap="square" tIns="0">
            <a:spAutoFit/>
          </a:bodyPr>
          <a:lstStyle/>
          <a:p>
            <a:pPr indent="0" lvl="0" marL="0" marR="0" rtl="0" algn="ctr">
              <a:lnSpc>
                <a:spcPct val="119977"/>
              </a:lnSpc>
              <a:spcBef>
                <a:spcPts val="0"/>
              </a:spcBef>
              <a:spcAft>
                <a:spcPts val="0"/>
              </a:spcAft>
              <a:buNone/>
            </a:pPr>
            <a:r>
              <a:rPr b="1" i="0" lang="en-US" sz="3499" u="none" cap="none" strike="noStrike">
                <a:solidFill>
                  <a:srgbClr val="000000"/>
                </a:solidFill>
                <a:latin typeface="Lato"/>
                <a:ea typeface="Lato"/>
                <a:cs typeface="Lato"/>
                <a:sym typeface="Lato"/>
              </a:rPr>
              <a:t>CATEGORY #1</a:t>
            </a:r>
            <a:endParaRPr/>
          </a:p>
        </p:txBody>
      </p:sp>
      <p:sp>
        <p:nvSpPr>
          <p:cNvPr id="467" name="Google Shape;467;p20"/>
          <p:cNvSpPr txBox="1"/>
          <p:nvPr/>
        </p:nvSpPr>
        <p:spPr>
          <a:xfrm>
            <a:off x="5347197" y="4423078"/>
            <a:ext cx="7593600" cy="15885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4800" u="none" cap="none" strike="noStrike">
                <a:solidFill>
                  <a:srgbClr val="000000"/>
                </a:solidFill>
                <a:latin typeface="Capriola"/>
                <a:ea typeface="Capriola"/>
                <a:cs typeface="Capriola"/>
                <a:sym typeface="Capriola"/>
              </a:rPr>
              <a:t>Sino ang ating pambansang bayani?</a:t>
            </a:r>
            <a:endParaRPr/>
          </a:p>
        </p:txBody>
      </p:sp>
      <p:sp>
        <p:nvSpPr>
          <p:cNvPr id="468" name="Google Shape;468;p20"/>
          <p:cNvSpPr txBox="1"/>
          <p:nvPr/>
        </p:nvSpPr>
        <p:spPr>
          <a:xfrm>
            <a:off x="1406705" y="9545041"/>
            <a:ext cx="1975200" cy="3480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1" i="0" lang="en-US" sz="2260" u="none" cap="none" strike="noStrike">
                <a:solidFill>
                  <a:srgbClr val="000000"/>
                </a:solidFill>
                <a:latin typeface="Lato"/>
                <a:ea typeface="Lato"/>
                <a:cs typeface="Lato"/>
                <a:sym typeface="Lato"/>
              </a:rPr>
              <a:t>Back to Panel</a:t>
            </a:r>
            <a:endParaRPr/>
          </a:p>
        </p:txBody>
      </p:sp>
      <p:sp>
        <p:nvSpPr>
          <p:cNvPr id="469" name="Google Shape;469;p20"/>
          <p:cNvSpPr txBox="1"/>
          <p:nvPr/>
        </p:nvSpPr>
        <p:spPr>
          <a:xfrm>
            <a:off x="15184366" y="9545041"/>
            <a:ext cx="1975200" cy="3480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1" i="0" lang="en-US" sz="2260" u="none" cap="none" strike="noStrike">
                <a:solidFill>
                  <a:srgbClr val="000000"/>
                </a:solidFill>
                <a:latin typeface="Lato"/>
                <a:ea typeface="Lato"/>
                <a:cs typeface="Lato"/>
                <a:sym typeface="Lato"/>
              </a:rPr>
              <a:t>Scoreboard</a:t>
            </a:r>
            <a:endParaRPr/>
          </a:p>
        </p:txBody>
      </p:sp>
      <p:sp>
        <p:nvSpPr>
          <p:cNvPr id="470" name="Google Shape;470;p20"/>
          <p:cNvSpPr txBox="1"/>
          <p:nvPr/>
        </p:nvSpPr>
        <p:spPr>
          <a:xfrm>
            <a:off x="8156468" y="7934569"/>
            <a:ext cx="1975200" cy="5541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1" i="0" lang="en-US" sz="3600" u="none" cap="none" strike="noStrike">
                <a:solidFill>
                  <a:srgbClr val="000000"/>
                </a:solidFill>
                <a:latin typeface="Lato"/>
                <a:ea typeface="Lato"/>
                <a:cs typeface="Lato"/>
                <a:sym typeface="Lato"/>
              </a:rPr>
              <a:t>10 Pts.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D7439"/>
        </a:solidFill>
      </p:bgPr>
    </p:bg>
    <p:spTree>
      <p:nvGrpSpPr>
        <p:cNvPr id="474" name="Shape 474"/>
        <p:cNvGrpSpPr/>
        <p:nvPr/>
      </p:nvGrpSpPr>
      <p:grpSpPr>
        <a:xfrm>
          <a:off x="0" y="0"/>
          <a:ext cx="0" cy="0"/>
          <a:chOff x="0" y="0"/>
          <a:chExt cx="0" cy="0"/>
        </a:xfrm>
      </p:grpSpPr>
      <p:grpSp>
        <p:nvGrpSpPr>
          <p:cNvPr id="475" name="Google Shape;475;p21"/>
          <p:cNvGrpSpPr/>
          <p:nvPr/>
        </p:nvGrpSpPr>
        <p:grpSpPr>
          <a:xfrm>
            <a:off x="0" y="-672917"/>
            <a:ext cx="1454691" cy="11632833"/>
            <a:chOff x="0" y="0"/>
            <a:chExt cx="1939589" cy="15510445"/>
          </a:xfrm>
        </p:grpSpPr>
        <p:sp>
          <p:nvSpPr>
            <p:cNvPr id="476" name="Google Shape;476;p21"/>
            <p:cNvSpPr/>
            <p:nvPr/>
          </p:nvSpPr>
          <p:spPr>
            <a:xfrm rot="-5400000">
              <a:off x="0" y="13570856"/>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477" name="Google Shape;477;p21"/>
            <p:cNvSpPr/>
            <p:nvPr/>
          </p:nvSpPr>
          <p:spPr>
            <a:xfrm rot="-5400000">
              <a:off x="0" y="11632311"/>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478" name="Google Shape;478;p21"/>
            <p:cNvSpPr/>
            <p:nvPr/>
          </p:nvSpPr>
          <p:spPr>
            <a:xfrm rot="-5400000">
              <a:off x="0" y="9693767"/>
              <a:ext cx="1939589" cy="1939589"/>
            </a:xfrm>
            <a:custGeom>
              <a:rect b="b" l="l" r="r" t="t"/>
              <a:pathLst>
                <a:path extrusionOk="0" h="1939589" w="1939589">
                  <a:moveTo>
                    <a:pt x="0" y="0"/>
                  </a:moveTo>
                  <a:lnTo>
                    <a:pt x="1939589" y="0"/>
                  </a:lnTo>
                  <a:lnTo>
                    <a:pt x="1939589" y="1939588"/>
                  </a:lnTo>
                  <a:lnTo>
                    <a:pt x="0" y="1939588"/>
                  </a:lnTo>
                  <a:lnTo>
                    <a:pt x="0" y="0"/>
                  </a:lnTo>
                  <a:close/>
                </a:path>
              </a:pathLst>
            </a:custGeom>
            <a:blipFill rotWithShape="1">
              <a:blip r:embed="rId3">
                <a:alphaModFix/>
              </a:blip>
              <a:stretch>
                <a:fillRect b="0" l="0" r="0" t="0"/>
              </a:stretch>
            </a:blipFill>
            <a:ln>
              <a:noFill/>
            </a:ln>
          </p:spPr>
        </p:sp>
        <p:sp>
          <p:nvSpPr>
            <p:cNvPr id="479" name="Google Shape;479;p21"/>
            <p:cNvSpPr/>
            <p:nvPr/>
          </p:nvSpPr>
          <p:spPr>
            <a:xfrm rot="-5400000">
              <a:off x="0" y="7755222"/>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480" name="Google Shape;480;p21"/>
            <p:cNvSpPr/>
            <p:nvPr/>
          </p:nvSpPr>
          <p:spPr>
            <a:xfrm rot="-5400000">
              <a:off x="0" y="5816678"/>
              <a:ext cx="1939589" cy="1939589"/>
            </a:xfrm>
            <a:custGeom>
              <a:rect b="b" l="l" r="r" t="t"/>
              <a:pathLst>
                <a:path extrusionOk="0" h="1939589" w="1939589">
                  <a:moveTo>
                    <a:pt x="0" y="0"/>
                  </a:moveTo>
                  <a:lnTo>
                    <a:pt x="1939589" y="0"/>
                  </a:lnTo>
                  <a:lnTo>
                    <a:pt x="1939589" y="1939588"/>
                  </a:lnTo>
                  <a:lnTo>
                    <a:pt x="0" y="1939588"/>
                  </a:lnTo>
                  <a:lnTo>
                    <a:pt x="0" y="0"/>
                  </a:lnTo>
                  <a:close/>
                </a:path>
              </a:pathLst>
            </a:custGeom>
            <a:blipFill rotWithShape="1">
              <a:blip r:embed="rId3">
                <a:alphaModFix/>
              </a:blip>
              <a:stretch>
                <a:fillRect b="0" l="0" r="0" t="0"/>
              </a:stretch>
            </a:blipFill>
            <a:ln>
              <a:noFill/>
            </a:ln>
          </p:spPr>
        </p:sp>
        <p:sp>
          <p:nvSpPr>
            <p:cNvPr id="481" name="Google Shape;481;p21"/>
            <p:cNvSpPr/>
            <p:nvPr/>
          </p:nvSpPr>
          <p:spPr>
            <a:xfrm rot="-5400000">
              <a:off x="0" y="3878133"/>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482" name="Google Shape;482;p21"/>
            <p:cNvSpPr/>
            <p:nvPr/>
          </p:nvSpPr>
          <p:spPr>
            <a:xfrm rot="-5400000">
              <a:off x="0" y="1939589"/>
              <a:ext cx="1939589" cy="1939589"/>
            </a:xfrm>
            <a:custGeom>
              <a:rect b="b" l="l" r="r" t="t"/>
              <a:pathLst>
                <a:path extrusionOk="0" h="1939589" w="1939589">
                  <a:moveTo>
                    <a:pt x="0" y="0"/>
                  </a:moveTo>
                  <a:lnTo>
                    <a:pt x="1939589" y="0"/>
                  </a:lnTo>
                  <a:lnTo>
                    <a:pt x="1939589" y="1939588"/>
                  </a:lnTo>
                  <a:lnTo>
                    <a:pt x="0" y="1939588"/>
                  </a:lnTo>
                  <a:lnTo>
                    <a:pt x="0" y="0"/>
                  </a:lnTo>
                  <a:close/>
                </a:path>
              </a:pathLst>
            </a:custGeom>
            <a:blipFill rotWithShape="1">
              <a:blip r:embed="rId3">
                <a:alphaModFix/>
              </a:blip>
              <a:stretch>
                <a:fillRect b="0" l="0" r="0" t="0"/>
              </a:stretch>
            </a:blipFill>
            <a:ln>
              <a:noFill/>
            </a:ln>
          </p:spPr>
        </p:sp>
        <p:sp>
          <p:nvSpPr>
            <p:cNvPr id="483" name="Google Shape;483;p21"/>
            <p:cNvSpPr/>
            <p:nvPr/>
          </p:nvSpPr>
          <p:spPr>
            <a:xfrm rot="-5400000">
              <a:off x="0"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grpSp>
      <p:sp>
        <p:nvSpPr>
          <p:cNvPr id="484" name="Google Shape;484;p21"/>
          <p:cNvSpPr/>
          <p:nvPr/>
        </p:nvSpPr>
        <p:spPr>
          <a:xfrm>
            <a:off x="7034118" y="1984221"/>
            <a:ext cx="10746935" cy="6428621"/>
          </a:xfrm>
          <a:custGeom>
            <a:rect b="b" l="l" r="r" t="t"/>
            <a:pathLst>
              <a:path extrusionOk="0" h="6428621" w="10746935">
                <a:moveTo>
                  <a:pt x="0" y="0"/>
                </a:moveTo>
                <a:lnTo>
                  <a:pt x="10746936" y="0"/>
                </a:lnTo>
                <a:lnTo>
                  <a:pt x="10746936" y="6428621"/>
                </a:lnTo>
                <a:lnTo>
                  <a:pt x="0" y="6428621"/>
                </a:lnTo>
                <a:lnTo>
                  <a:pt x="0" y="0"/>
                </a:lnTo>
                <a:close/>
              </a:path>
            </a:pathLst>
          </a:custGeom>
          <a:blipFill rotWithShape="1">
            <a:blip r:embed="rId4">
              <a:alphaModFix/>
            </a:blip>
            <a:stretch>
              <a:fillRect b="0" l="0" r="0" t="0"/>
            </a:stretch>
          </a:blipFill>
          <a:ln>
            <a:noFill/>
          </a:ln>
        </p:spPr>
      </p:sp>
      <p:grpSp>
        <p:nvGrpSpPr>
          <p:cNvPr id="485" name="Google Shape;485;p21"/>
          <p:cNvGrpSpPr/>
          <p:nvPr/>
        </p:nvGrpSpPr>
        <p:grpSpPr>
          <a:xfrm>
            <a:off x="10316767" y="1480971"/>
            <a:ext cx="4181639" cy="1678745"/>
            <a:chOff x="0" y="-7499"/>
            <a:chExt cx="1084822" cy="435509"/>
          </a:xfrm>
        </p:grpSpPr>
        <p:sp>
          <p:nvSpPr>
            <p:cNvPr id="486" name="Google Shape;486;p21"/>
            <p:cNvSpPr/>
            <p:nvPr/>
          </p:nvSpPr>
          <p:spPr>
            <a:xfrm>
              <a:off x="0" y="0"/>
              <a:ext cx="1084822" cy="428010"/>
            </a:xfrm>
            <a:custGeom>
              <a:rect b="b" l="l" r="r" t="t"/>
              <a:pathLst>
                <a:path extrusionOk="0" h="428010" w="1084822">
                  <a:moveTo>
                    <a:pt x="542411" y="0"/>
                  </a:moveTo>
                  <a:cubicBezTo>
                    <a:pt x="242846" y="0"/>
                    <a:pt x="0" y="95813"/>
                    <a:pt x="0" y="214005"/>
                  </a:cubicBezTo>
                  <a:cubicBezTo>
                    <a:pt x="0" y="332197"/>
                    <a:pt x="242846" y="428010"/>
                    <a:pt x="542411" y="428010"/>
                  </a:cubicBezTo>
                  <a:cubicBezTo>
                    <a:pt x="841977" y="428010"/>
                    <a:pt x="1084822" y="332197"/>
                    <a:pt x="1084822" y="214005"/>
                  </a:cubicBezTo>
                  <a:cubicBezTo>
                    <a:pt x="1084822" y="95813"/>
                    <a:pt x="841977" y="0"/>
                    <a:pt x="542411" y="0"/>
                  </a:cubicBezTo>
                  <a:close/>
                </a:path>
              </a:pathLst>
            </a:custGeom>
            <a:solidFill>
              <a:srgbClr val="ED7439"/>
            </a:solidFill>
            <a:ln cap="sq" cmpd="sng" w="95250">
              <a:solidFill>
                <a:srgbClr val="052674"/>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21"/>
            <p:cNvSpPr txBox="1"/>
            <p:nvPr/>
          </p:nvSpPr>
          <p:spPr>
            <a:xfrm>
              <a:off x="101702" y="-7499"/>
              <a:ext cx="881418" cy="39538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88" name="Google Shape;488;p21"/>
          <p:cNvSpPr txBox="1"/>
          <p:nvPr/>
        </p:nvSpPr>
        <p:spPr>
          <a:xfrm>
            <a:off x="9813266" y="2072859"/>
            <a:ext cx="5188639" cy="523875"/>
          </a:xfrm>
          <a:prstGeom prst="rect">
            <a:avLst/>
          </a:prstGeom>
          <a:noFill/>
          <a:ln>
            <a:noFill/>
          </a:ln>
        </p:spPr>
        <p:txBody>
          <a:bodyPr anchorCtr="0" anchor="t" bIns="0" lIns="0" spcFirstLastPara="1" rIns="0" wrap="square" tIns="0">
            <a:spAutoFit/>
          </a:bodyPr>
          <a:lstStyle/>
          <a:p>
            <a:pPr indent="0" lvl="0" marL="0" marR="0" rtl="0" algn="ctr">
              <a:lnSpc>
                <a:spcPct val="119977"/>
              </a:lnSpc>
              <a:spcBef>
                <a:spcPts val="0"/>
              </a:spcBef>
              <a:spcAft>
                <a:spcPts val="0"/>
              </a:spcAft>
              <a:buNone/>
            </a:pPr>
            <a:r>
              <a:rPr b="1" i="0" lang="en-US" sz="3499" u="none" cap="none" strike="noStrike">
                <a:solidFill>
                  <a:srgbClr val="000000"/>
                </a:solidFill>
                <a:latin typeface="Lato"/>
                <a:ea typeface="Lato"/>
                <a:cs typeface="Lato"/>
                <a:sym typeface="Lato"/>
              </a:rPr>
              <a:t>ANSWER</a:t>
            </a:r>
            <a:endParaRPr/>
          </a:p>
        </p:txBody>
      </p:sp>
      <p:sp>
        <p:nvSpPr>
          <p:cNvPr id="489" name="Google Shape;489;p21"/>
          <p:cNvSpPr txBox="1"/>
          <p:nvPr/>
        </p:nvSpPr>
        <p:spPr>
          <a:xfrm>
            <a:off x="9131724" y="3995524"/>
            <a:ext cx="6551700" cy="22164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4800" u="none" cap="none" strike="noStrike">
                <a:solidFill>
                  <a:srgbClr val="000000"/>
                </a:solidFill>
                <a:latin typeface="Capriola"/>
                <a:ea typeface="Capriola"/>
                <a:cs typeface="Capriola"/>
                <a:sym typeface="Capriola"/>
              </a:rPr>
              <a:t>Dr. Jose Protacio Rizal Mercado y Alonso Realonda</a:t>
            </a:r>
            <a:endParaRPr/>
          </a:p>
        </p:txBody>
      </p:sp>
      <p:grpSp>
        <p:nvGrpSpPr>
          <p:cNvPr id="490" name="Google Shape;490;p21"/>
          <p:cNvGrpSpPr/>
          <p:nvPr/>
        </p:nvGrpSpPr>
        <p:grpSpPr>
          <a:xfrm>
            <a:off x="9362304" y="7397896"/>
            <a:ext cx="6090563" cy="1380766"/>
            <a:chOff x="0" y="-47625"/>
            <a:chExt cx="1703324" cy="386154"/>
          </a:xfrm>
        </p:grpSpPr>
        <p:sp>
          <p:nvSpPr>
            <p:cNvPr id="491" name="Google Shape;491;p21"/>
            <p:cNvSpPr/>
            <p:nvPr/>
          </p:nvSpPr>
          <p:spPr>
            <a:xfrm>
              <a:off x="0" y="0"/>
              <a:ext cx="1703324" cy="338529"/>
            </a:xfrm>
            <a:custGeom>
              <a:rect b="b" l="l" r="r" t="t"/>
              <a:pathLst>
                <a:path extrusionOk="0" h="338529" w="1703324">
                  <a:moveTo>
                    <a:pt x="64828" y="0"/>
                  </a:moveTo>
                  <a:lnTo>
                    <a:pt x="1638496" y="0"/>
                  </a:lnTo>
                  <a:cubicBezTo>
                    <a:pt x="1674300" y="0"/>
                    <a:pt x="1703324" y="29024"/>
                    <a:pt x="1703324" y="64828"/>
                  </a:cubicBezTo>
                  <a:lnTo>
                    <a:pt x="1703324" y="273701"/>
                  </a:lnTo>
                  <a:cubicBezTo>
                    <a:pt x="1703324" y="309504"/>
                    <a:pt x="1674300" y="338529"/>
                    <a:pt x="1638496" y="338529"/>
                  </a:cubicBezTo>
                  <a:lnTo>
                    <a:pt x="64828" y="338529"/>
                  </a:lnTo>
                  <a:cubicBezTo>
                    <a:pt x="29024" y="338529"/>
                    <a:pt x="0" y="309504"/>
                    <a:pt x="0" y="273701"/>
                  </a:cubicBezTo>
                  <a:lnTo>
                    <a:pt x="0" y="64828"/>
                  </a:lnTo>
                  <a:cubicBezTo>
                    <a:pt x="0" y="29024"/>
                    <a:pt x="29024" y="0"/>
                    <a:pt x="64828" y="0"/>
                  </a:cubicBezTo>
                  <a:close/>
                </a:path>
              </a:pathLst>
            </a:custGeom>
            <a:solidFill>
              <a:srgbClr val="FFFFF4"/>
            </a:solidFill>
            <a:ln cap="rnd" cmpd="sng" w="95250">
              <a:solidFill>
                <a:srgbClr val="05267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21"/>
            <p:cNvSpPr txBox="1"/>
            <p:nvPr/>
          </p:nvSpPr>
          <p:spPr>
            <a:xfrm>
              <a:off x="0" y="-47625"/>
              <a:ext cx="1703324" cy="386154"/>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93" name="Google Shape;493;p21"/>
          <p:cNvSpPr txBox="1"/>
          <p:nvPr/>
        </p:nvSpPr>
        <p:spPr>
          <a:xfrm>
            <a:off x="9902107" y="7861006"/>
            <a:ext cx="5010900" cy="5541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1" i="0" lang="en-US" sz="3600" u="none" cap="none" strike="noStrike">
                <a:solidFill>
                  <a:srgbClr val="000000"/>
                </a:solidFill>
                <a:latin typeface="Lato"/>
                <a:ea typeface="Lato"/>
                <a:cs typeface="Lato"/>
                <a:sym typeface="Lato"/>
              </a:rPr>
              <a:t>Nanalo ka ng 10 Pts!</a:t>
            </a:r>
            <a:endParaRPr/>
          </a:p>
        </p:txBody>
      </p:sp>
      <p:sp>
        <p:nvSpPr>
          <p:cNvPr id="494" name="Google Shape;494;p21"/>
          <p:cNvSpPr/>
          <p:nvPr/>
        </p:nvSpPr>
        <p:spPr>
          <a:xfrm>
            <a:off x="271962" y="781775"/>
            <a:ext cx="8304552" cy="9738814"/>
          </a:xfrm>
          <a:custGeom>
            <a:rect b="b" l="l" r="r" t="t"/>
            <a:pathLst>
              <a:path extrusionOk="0" h="9738814" w="8304552">
                <a:moveTo>
                  <a:pt x="0" y="0"/>
                </a:moveTo>
                <a:lnTo>
                  <a:pt x="8304552" y="0"/>
                </a:lnTo>
                <a:lnTo>
                  <a:pt x="8304552" y="9738814"/>
                </a:lnTo>
                <a:lnTo>
                  <a:pt x="0" y="9738814"/>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B94"/>
        </a:solidFill>
      </p:bgPr>
    </p:bg>
    <p:spTree>
      <p:nvGrpSpPr>
        <p:cNvPr id="498" name="Shape 498"/>
        <p:cNvGrpSpPr/>
        <p:nvPr/>
      </p:nvGrpSpPr>
      <p:grpSpPr>
        <a:xfrm>
          <a:off x="0" y="0"/>
          <a:ext cx="0" cy="0"/>
          <a:chOff x="0" y="0"/>
          <a:chExt cx="0" cy="0"/>
        </a:xfrm>
      </p:grpSpPr>
      <p:grpSp>
        <p:nvGrpSpPr>
          <p:cNvPr id="499" name="Google Shape;499;p22"/>
          <p:cNvGrpSpPr/>
          <p:nvPr/>
        </p:nvGrpSpPr>
        <p:grpSpPr>
          <a:xfrm>
            <a:off x="-307579" y="0"/>
            <a:ext cx="18903159" cy="1454691"/>
            <a:chOff x="0" y="0"/>
            <a:chExt cx="25204212" cy="1939589"/>
          </a:xfrm>
        </p:grpSpPr>
        <p:sp>
          <p:nvSpPr>
            <p:cNvPr id="500" name="Google Shape;500;p22"/>
            <p:cNvSpPr/>
            <p:nvPr/>
          </p:nvSpPr>
          <p:spPr>
            <a:xfrm>
              <a:off x="0"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501" name="Google Shape;501;p22"/>
            <p:cNvSpPr/>
            <p:nvPr/>
          </p:nvSpPr>
          <p:spPr>
            <a:xfrm>
              <a:off x="1938545"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sp>
          <p:nvSpPr>
            <p:cNvPr id="502" name="Google Shape;502;p22"/>
            <p:cNvSpPr/>
            <p:nvPr/>
          </p:nvSpPr>
          <p:spPr>
            <a:xfrm>
              <a:off x="3877089"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503" name="Google Shape;503;p22"/>
            <p:cNvSpPr/>
            <p:nvPr/>
          </p:nvSpPr>
          <p:spPr>
            <a:xfrm>
              <a:off x="5815634"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sp>
          <p:nvSpPr>
            <p:cNvPr id="504" name="Google Shape;504;p22"/>
            <p:cNvSpPr/>
            <p:nvPr/>
          </p:nvSpPr>
          <p:spPr>
            <a:xfrm>
              <a:off x="7754178"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505" name="Google Shape;505;p22"/>
            <p:cNvSpPr/>
            <p:nvPr/>
          </p:nvSpPr>
          <p:spPr>
            <a:xfrm>
              <a:off x="9692723"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sp>
          <p:nvSpPr>
            <p:cNvPr id="506" name="Google Shape;506;p22"/>
            <p:cNvSpPr/>
            <p:nvPr/>
          </p:nvSpPr>
          <p:spPr>
            <a:xfrm>
              <a:off x="11631267"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507" name="Google Shape;507;p22"/>
            <p:cNvSpPr/>
            <p:nvPr/>
          </p:nvSpPr>
          <p:spPr>
            <a:xfrm>
              <a:off x="13569812"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508" name="Google Shape;508;p22"/>
            <p:cNvSpPr/>
            <p:nvPr/>
          </p:nvSpPr>
          <p:spPr>
            <a:xfrm>
              <a:off x="15508356"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509" name="Google Shape;509;p22"/>
            <p:cNvSpPr/>
            <p:nvPr/>
          </p:nvSpPr>
          <p:spPr>
            <a:xfrm>
              <a:off x="17447945"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510" name="Google Shape;510;p22"/>
            <p:cNvSpPr/>
            <p:nvPr/>
          </p:nvSpPr>
          <p:spPr>
            <a:xfrm>
              <a:off x="19386490"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sp>
          <p:nvSpPr>
            <p:cNvPr id="511" name="Google Shape;511;p22"/>
            <p:cNvSpPr/>
            <p:nvPr/>
          </p:nvSpPr>
          <p:spPr>
            <a:xfrm>
              <a:off x="21326078"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512" name="Google Shape;512;p22"/>
            <p:cNvSpPr/>
            <p:nvPr/>
          </p:nvSpPr>
          <p:spPr>
            <a:xfrm>
              <a:off x="23264623"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grpSp>
      <p:grpSp>
        <p:nvGrpSpPr>
          <p:cNvPr id="513" name="Google Shape;513;p22"/>
          <p:cNvGrpSpPr/>
          <p:nvPr/>
        </p:nvGrpSpPr>
        <p:grpSpPr>
          <a:xfrm>
            <a:off x="-307579" y="8832309"/>
            <a:ext cx="18903159" cy="1454691"/>
            <a:chOff x="0" y="0"/>
            <a:chExt cx="25204212" cy="1939589"/>
          </a:xfrm>
        </p:grpSpPr>
        <p:sp>
          <p:nvSpPr>
            <p:cNvPr id="514" name="Google Shape;514;p22"/>
            <p:cNvSpPr/>
            <p:nvPr/>
          </p:nvSpPr>
          <p:spPr>
            <a:xfrm>
              <a:off x="0"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515" name="Google Shape;515;p22"/>
            <p:cNvSpPr/>
            <p:nvPr/>
          </p:nvSpPr>
          <p:spPr>
            <a:xfrm>
              <a:off x="1938545"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sp>
          <p:nvSpPr>
            <p:cNvPr id="516" name="Google Shape;516;p22"/>
            <p:cNvSpPr/>
            <p:nvPr/>
          </p:nvSpPr>
          <p:spPr>
            <a:xfrm>
              <a:off x="3877089"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517" name="Google Shape;517;p22"/>
            <p:cNvSpPr/>
            <p:nvPr/>
          </p:nvSpPr>
          <p:spPr>
            <a:xfrm>
              <a:off x="5815634"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sp>
          <p:nvSpPr>
            <p:cNvPr id="518" name="Google Shape;518;p22"/>
            <p:cNvSpPr/>
            <p:nvPr/>
          </p:nvSpPr>
          <p:spPr>
            <a:xfrm>
              <a:off x="7754178"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519" name="Google Shape;519;p22"/>
            <p:cNvSpPr/>
            <p:nvPr/>
          </p:nvSpPr>
          <p:spPr>
            <a:xfrm>
              <a:off x="9692723"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sp>
          <p:nvSpPr>
            <p:cNvPr id="520" name="Google Shape;520;p22"/>
            <p:cNvSpPr/>
            <p:nvPr/>
          </p:nvSpPr>
          <p:spPr>
            <a:xfrm>
              <a:off x="11631267"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521" name="Google Shape;521;p22"/>
            <p:cNvSpPr/>
            <p:nvPr/>
          </p:nvSpPr>
          <p:spPr>
            <a:xfrm>
              <a:off x="13569812"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522" name="Google Shape;522;p22"/>
            <p:cNvSpPr/>
            <p:nvPr/>
          </p:nvSpPr>
          <p:spPr>
            <a:xfrm>
              <a:off x="15508356"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523" name="Google Shape;523;p22"/>
            <p:cNvSpPr/>
            <p:nvPr/>
          </p:nvSpPr>
          <p:spPr>
            <a:xfrm>
              <a:off x="17447945"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524" name="Google Shape;524;p22"/>
            <p:cNvSpPr/>
            <p:nvPr/>
          </p:nvSpPr>
          <p:spPr>
            <a:xfrm>
              <a:off x="19386490"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sp>
          <p:nvSpPr>
            <p:cNvPr id="525" name="Google Shape;525;p22"/>
            <p:cNvSpPr/>
            <p:nvPr/>
          </p:nvSpPr>
          <p:spPr>
            <a:xfrm>
              <a:off x="21326078" y="0"/>
              <a:ext cx="1939589" cy="1939589"/>
            </a:xfrm>
            <a:custGeom>
              <a:rect b="b" l="l" r="r" t="t"/>
              <a:pathLst>
                <a:path extrusionOk="0" h="1939589" w="1939589">
                  <a:moveTo>
                    <a:pt x="0" y="0"/>
                  </a:moveTo>
                  <a:lnTo>
                    <a:pt x="1939589" y="0"/>
                  </a:lnTo>
                  <a:lnTo>
                    <a:pt x="1939589" y="1939589"/>
                  </a:lnTo>
                  <a:lnTo>
                    <a:pt x="0" y="1939589"/>
                  </a:lnTo>
                  <a:lnTo>
                    <a:pt x="0" y="0"/>
                  </a:lnTo>
                  <a:close/>
                </a:path>
              </a:pathLst>
            </a:custGeom>
            <a:blipFill rotWithShape="1">
              <a:blip r:embed="rId3">
                <a:alphaModFix/>
              </a:blip>
              <a:stretch>
                <a:fillRect b="0" l="0" r="0" t="0"/>
              </a:stretch>
            </a:blipFill>
            <a:ln>
              <a:noFill/>
            </a:ln>
          </p:spPr>
        </p:sp>
        <p:sp>
          <p:nvSpPr>
            <p:cNvPr id="526" name="Google Shape;526;p22"/>
            <p:cNvSpPr/>
            <p:nvPr/>
          </p:nvSpPr>
          <p:spPr>
            <a:xfrm>
              <a:off x="23264623" y="0"/>
              <a:ext cx="1939589" cy="1939589"/>
            </a:xfrm>
            <a:custGeom>
              <a:rect b="b" l="l" r="r" t="t"/>
              <a:pathLst>
                <a:path extrusionOk="0" h="1939589" w="1939589">
                  <a:moveTo>
                    <a:pt x="0" y="0"/>
                  </a:moveTo>
                  <a:lnTo>
                    <a:pt x="1939588" y="0"/>
                  </a:lnTo>
                  <a:lnTo>
                    <a:pt x="1939588" y="1939589"/>
                  </a:lnTo>
                  <a:lnTo>
                    <a:pt x="0" y="1939589"/>
                  </a:lnTo>
                  <a:lnTo>
                    <a:pt x="0" y="0"/>
                  </a:lnTo>
                  <a:close/>
                </a:path>
              </a:pathLst>
            </a:custGeom>
            <a:blipFill rotWithShape="1">
              <a:blip r:embed="rId3">
                <a:alphaModFix/>
              </a:blip>
              <a:stretch>
                <a:fillRect b="0" l="0" r="0" t="0"/>
              </a:stretch>
            </a:blipFill>
            <a:ln>
              <a:noFill/>
            </a:ln>
          </p:spPr>
        </p:sp>
      </p:grpSp>
      <p:sp>
        <p:nvSpPr>
          <p:cNvPr id="527" name="Google Shape;527;p22"/>
          <p:cNvSpPr txBox="1"/>
          <p:nvPr/>
        </p:nvSpPr>
        <p:spPr>
          <a:xfrm>
            <a:off x="6652766" y="5158739"/>
            <a:ext cx="11991661" cy="1077596"/>
          </a:xfrm>
          <a:prstGeom prst="rect">
            <a:avLst/>
          </a:prstGeom>
          <a:noFill/>
          <a:ln>
            <a:noFill/>
          </a:ln>
        </p:spPr>
        <p:txBody>
          <a:bodyPr anchorCtr="0" anchor="t" bIns="0" lIns="0" spcFirstLastPara="1" rIns="0" wrap="square" tIns="0">
            <a:spAutoFit/>
          </a:bodyPr>
          <a:lstStyle/>
          <a:p>
            <a:pPr indent="0" lvl="0" marL="0" marR="0" rtl="0" algn="ctr">
              <a:lnSpc>
                <a:spcPct val="103000"/>
              </a:lnSpc>
              <a:spcBef>
                <a:spcPts val="0"/>
              </a:spcBef>
              <a:spcAft>
                <a:spcPts val="0"/>
              </a:spcAft>
              <a:buNone/>
            </a:pPr>
            <a:r>
              <a:rPr b="0" i="0" lang="en-US" sz="8000" u="none" cap="none" strike="noStrike">
                <a:solidFill>
                  <a:srgbClr val="DD1818"/>
                </a:solidFill>
                <a:latin typeface="Capriola"/>
                <a:ea typeface="Capriola"/>
                <a:cs typeface="Capriola"/>
                <a:sym typeface="Capriola"/>
              </a:rPr>
              <a:t>CATEGORY HERE</a:t>
            </a:r>
            <a:endParaRPr/>
          </a:p>
        </p:txBody>
      </p:sp>
      <p:sp>
        <p:nvSpPr>
          <p:cNvPr id="528" name="Google Shape;528;p22"/>
          <p:cNvSpPr txBox="1"/>
          <p:nvPr/>
        </p:nvSpPr>
        <p:spPr>
          <a:xfrm>
            <a:off x="8037892" y="6314373"/>
            <a:ext cx="9221408" cy="66294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3600" u="none" cap="none" strike="noStrike">
                <a:solidFill>
                  <a:srgbClr val="000000"/>
                </a:solidFill>
                <a:latin typeface="Lato"/>
                <a:ea typeface="Lato"/>
                <a:cs typeface="Lato"/>
                <a:sym typeface="Lato"/>
              </a:rPr>
              <a:t>Elaborate on what you want to discuss. </a:t>
            </a:r>
            <a:endParaRPr/>
          </a:p>
        </p:txBody>
      </p:sp>
      <p:grpSp>
        <p:nvGrpSpPr>
          <p:cNvPr id="529" name="Google Shape;529;p22"/>
          <p:cNvGrpSpPr/>
          <p:nvPr/>
        </p:nvGrpSpPr>
        <p:grpSpPr>
          <a:xfrm>
            <a:off x="11054922" y="3028280"/>
            <a:ext cx="3187348" cy="1279581"/>
            <a:chOff x="0" y="-7499"/>
            <a:chExt cx="1084822" cy="435509"/>
          </a:xfrm>
        </p:grpSpPr>
        <p:sp>
          <p:nvSpPr>
            <p:cNvPr id="530" name="Google Shape;530;p22"/>
            <p:cNvSpPr/>
            <p:nvPr/>
          </p:nvSpPr>
          <p:spPr>
            <a:xfrm>
              <a:off x="0" y="0"/>
              <a:ext cx="1084822" cy="428010"/>
            </a:xfrm>
            <a:custGeom>
              <a:rect b="b" l="l" r="r" t="t"/>
              <a:pathLst>
                <a:path extrusionOk="0" h="428010" w="1084822">
                  <a:moveTo>
                    <a:pt x="542411" y="0"/>
                  </a:moveTo>
                  <a:cubicBezTo>
                    <a:pt x="242846" y="0"/>
                    <a:pt x="0" y="95813"/>
                    <a:pt x="0" y="214005"/>
                  </a:cubicBezTo>
                  <a:cubicBezTo>
                    <a:pt x="0" y="332197"/>
                    <a:pt x="242846" y="428010"/>
                    <a:pt x="542411" y="428010"/>
                  </a:cubicBezTo>
                  <a:cubicBezTo>
                    <a:pt x="841977" y="428010"/>
                    <a:pt x="1084822" y="332197"/>
                    <a:pt x="1084822" y="214005"/>
                  </a:cubicBezTo>
                  <a:cubicBezTo>
                    <a:pt x="1084822" y="95813"/>
                    <a:pt x="841977" y="0"/>
                    <a:pt x="542411" y="0"/>
                  </a:cubicBezTo>
                  <a:close/>
                </a:path>
              </a:pathLst>
            </a:custGeom>
            <a:solidFill>
              <a:srgbClr val="FDCB1A"/>
            </a:solidFill>
            <a:ln cap="sq" cmpd="sng" w="95250">
              <a:solidFill>
                <a:srgbClr val="052674"/>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22"/>
            <p:cNvSpPr txBox="1"/>
            <p:nvPr/>
          </p:nvSpPr>
          <p:spPr>
            <a:xfrm>
              <a:off x="101702" y="-7499"/>
              <a:ext cx="881418" cy="395383"/>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32" name="Google Shape;532;p22"/>
          <p:cNvSpPr txBox="1"/>
          <p:nvPr/>
        </p:nvSpPr>
        <p:spPr>
          <a:xfrm>
            <a:off x="9534647" y="3350475"/>
            <a:ext cx="6227898" cy="647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4200" u="none" cap="none" strike="noStrike">
                <a:solidFill>
                  <a:srgbClr val="000000"/>
                </a:solidFill>
                <a:latin typeface="Lato"/>
                <a:ea typeface="Lato"/>
                <a:cs typeface="Lato"/>
                <a:sym typeface="Lato"/>
              </a:rPr>
              <a:t>#2</a:t>
            </a:r>
            <a:endParaRPr/>
          </a:p>
        </p:txBody>
      </p:sp>
      <p:pic>
        <p:nvPicPr>
          <p:cNvPr id="533" name="Google Shape;533;p22"/>
          <p:cNvPicPr preferRelativeResize="0"/>
          <p:nvPr/>
        </p:nvPicPr>
        <p:blipFill>
          <a:blip r:embed="rId4">
            <a:alphaModFix/>
          </a:blip>
          <a:stretch>
            <a:fillRect/>
          </a:stretch>
        </p:blipFill>
        <p:spPr>
          <a:xfrm>
            <a:off x="317525" y="864908"/>
            <a:ext cx="7573851" cy="942209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