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3"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Lst>
  <p:sldSz cy="10287000" cx="18288000"/>
  <p:notesSz cx="6858000" cy="9144000"/>
  <p:embeddedFontLst>
    <p:embeddedFont>
      <p:font typeface="Amiko"/>
      <p:regular r:id="rId29"/>
      <p:bold r:id="rId30"/>
    </p:embeddedFont>
    <p:embeddedFont>
      <p:font typeface="Alatsi"/>
      <p:regular r:id="rId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Amiko-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Alatsi-regular.fntdata"/><Relationship Id="rId30" Type="http://schemas.openxmlformats.org/officeDocument/2006/relationships/font" Target="fonts/Amiko-bold.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1" name="Shape 621"/>
        <p:cNvGrpSpPr/>
        <p:nvPr/>
      </p:nvGrpSpPr>
      <p:grpSpPr>
        <a:xfrm>
          <a:off x="0" y="0"/>
          <a:ext cx="0" cy="0"/>
          <a:chOff x="0" y="0"/>
          <a:chExt cx="0" cy="0"/>
        </a:xfrm>
      </p:grpSpPr>
      <p:sp>
        <p:nvSpPr>
          <p:cNvPr id="622" name="Google Shape;622;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5" name="Shape 665"/>
        <p:cNvGrpSpPr/>
        <p:nvPr/>
      </p:nvGrpSpPr>
      <p:grpSpPr>
        <a:xfrm>
          <a:off x="0" y="0"/>
          <a:ext cx="0" cy="0"/>
          <a:chOff x="0" y="0"/>
          <a:chExt cx="0" cy="0"/>
        </a:xfrm>
      </p:grpSpPr>
      <p:sp>
        <p:nvSpPr>
          <p:cNvPr id="666" name="Google Shape;666;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7" name="Shape 687"/>
        <p:cNvGrpSpPr/>
        <p:nvPr/>
      </p:nvGrpSpPr>
      <p:grpSpPr>
        <a:xfrm>
          <a:off x="0" y="0"/>
          <a:ext cx="0" cy="0"/>
          <a:chOff x="0" y="0"/>
          <a:chExt cx="0" cy="0"/>
        </a:xfrm>
      </p:grpSpPr>
      <p:sp>
        <p:nvSpPr>
          <p:cNvPr id="688" name="Google Shape;688;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0" name="Shape 700"/>
        <p:cNvGrpSpPr/>
        <p:nvPr/>
      </p:nvGrpSpPr>
      <p:grpSpPr>
        <a:xfrm>
          <a:off x="0" y="0"/>
          <a:ext cx="0" cy="0"/>
          <a:chOff x="0" y="0"/>
          <a:chExt cx="0" cy="0"/>
        </a:xfrm>
      </p:grpSpPr>
      <p:sp>
        <p:nvSpPr>
          <p:cNvPr id="701" name="Google Shape;701;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9" name="Shape 719"/>
        <p:cNvGrpSpPr/>
        <p:nvPr/>
      </p:nvGrpSpPr>
      <p:grpSpPr>
        <a:xfrm>
          <a:off x="0" y="0"/>
          <a:ext cx="0" cy="0"/>
          <a:chOff x="0" y="0"/>
          <a:chExt cx="0" cy="0"/>
        </a:xfrm>
      </p:grpSpPr>
      <p:sp>
        <p:nvSpPr>
          <p:cNvPr id="720" name="Google Shape;720;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5" name="Shape 45"/>
        <p:cNvGrpSpPr/>
        <p:nvPr/>
      </p:nvGrpSpPr>
      <p:grpSpPr>
        <a:xfrm>
          <a:off x="0" y="0"/>
          <a:ext cx="0" cy="0"/>
          <a:chOff x="0" y="0"/>
          <a:chExt cx="0" cy="0"/>
        </a:xfrm>
      </p:grpSpPr>
      <p:sp>
        <p:nvSpPr>
          <p:cNvPr id="46" name="Google Shape;46;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 name="Google Shape;47;p11"/>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8" name="Google Shape;48;p11"/>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9" name="Google Shape;49;p11"/>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50" name="Google Shape;50;p11"/>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51" name="Google Shape;5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4" name="Shape 54"/>
        <p:cNvGrpSpPr/>
        <p:nvPr/>
      </p:nvGrpSpPr>
      <p:grpSpPr>
        <a:xfrm>
          <a:off x="0" y="0"/>
          <a:ext cx="0" cy="0"/>
          <a:chOff x="0" y="0"/>
          <a:chExt cx="0" cy="0"/>
        </a:xfrm>
      </p:grpSpPr>
      <p:sp>
        <p:nvSpPr>
          <p:cNvPr id="55" name="Google Shape;55;p1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9" name="Shape 59"/>
        <p:cNvGrpSpPr/>
        <p:nvPr/>
      </p:nvGrpSpPr>
      <p:grpSpPr>
        <a:xfrm>
          <a:off x="0" y="0"/>
          <a:ext cx="0" cy="0"/>
          <a:chOff x="0" y="0"/>
          <a:chExt cx="0" cy="0"/>
        </a:xfrm>
      </p:grpSpPr>
      <p:sp>
        <p:nvSpPr>
          <p:cNvPr id="60" name="Google Shape;60;p13"/>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1" name="Google Shape;61;p13"/>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62" name="Google Shape;62;p13"/>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3" name="Google Shape;63;p1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1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 name="Google Shape;65;p1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6" name="Shape 66"/>
        <p:cNvGrpSpPr/>
        <p:nvPr/>
      </p:nvGrpSpPr>
      <p:grpSpPr>
        <a:xfrm>
          <a:off x="0" y="0"/>
          <a:ext cx="0" cy="0"/>
          <a:chOff x="0" y="0"/>
          <a:chExt cx="0" cy="0"/>
        </a:xfrm>
      </p:grpSpPr>
      <p:sp>
        <p:nvSpPr>
          <p:cNvPr id="67" name="Google Shape;67;p14"/>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8" name="Google Shape;68;p14"/>
          <p:cNvSpPr/>
          <p:nvPr>
            <p:ph idx="2" type="pic"/>
          </p:nvPr>
        </p:nvSpPr>
        <p:spPr>
          <a:xfrm>
            <a:off x="1792288" y="612775"/>
            <a:ext cx="5486400" cy="4114800"/>
          </a:xfrm>
          <a:prstGeom prst="rect">
            <a:avLst/>
          </a:prstGeom>
          <a:noFill/>
          <a:ln>
            <a:noFill/>
          </a:ln>
        </p:spPr>
      </p:sp>
      <p:sp>
        <p:nvSpPr>
          <p:cNvPr id="69" name="Google Shape;69;p14"/>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70" name="Google Shape;70;p1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1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3" name="Shape 73"/>
        <p:cNvGrpSpPr/>
        <p:nvPr/>
      </p:nvGrpSpPr>
      <p:grpSpPr>
        <a:xfrm>
          <a:off x="0" y="0"/>
          <a:ext cx="0" cy="0"/>
          <a:chOff x="0" y="0"/>
          <a:chExt cx="0" cy="0"/>
        </a:xfrm>
      </p:grpSpPr>
      <p:sp>
        <p:nvSpPr>
          <p:cNvPr id="74" name="Google Shape;74;p1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5" name="Google Shape;75;p15"/>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6" name="Google Shape;76;p1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1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9" name="Shape 79"/>
        <p:cNvGrpSpPr/>
        <p:nvPr/>
      </p:nvGrpSpPr>
      <p:grpSpPr>
        <a:xfrm>
          <a:off x="0" y="0"/>
          <a:ext cx="0" cy="0"/>
          <a:chOff x="0" y="0"/>
          <a:chExt cx="0" cy="0"/>
        </a:xfrm>
      </p:grpSpPr>
      <p:sp>
        <p:nvSpPr>
          <p:cNvPr id="80" name="Google Shape;80;p16"/>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1" name="Google Shape;81;p16"/>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2" name="Google Shape;82;p1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1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4" name="Google Shape;84;p1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_1">
    <p:spTree>
      <p:nvGrpSpPr>
        <p:cNvPr id="15" name="Shape 15"/>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2">
  <p:cSld name="BLANK_1_2">
    <p:bg>
      <p:bgPr>
        <a:solidFill>
          <a:srgbClr val="294295"/>
        </a:solidFill>
      </p:bgPr>
    </p:bg>
    <p:spTree>
      <p:nvGrpSpPr>
        <p:cNvPr id="16" name="Shape 16"/>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1">
  <p:cSld name="BLANK_1_1">
    <p:bg>
      <p:bgPr>
        <a:solidFill>
          <a:srgbClr val="FFE166"/>
        </a:solidFill>
      </p:bgPr>
    </p:bg>
    <p:spTree>
      <p:nvGrpSpPr>
        <p:cNvPr id="17" name="Shape 17"/>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bg>
      <p:bgPr>
        <a:solidFill>
          <a:srgbClr val="052675"/>
        </a:solidFill>
      </p:bgPr>
    </p:bg>
    <p:spTree>
      <p:nvGrpSpPr>
        <p:cNvPr id="18" name="Shape 18"/>
        <p:cNvGrpSpPr/>
        <p:nvPr/>
      </p:nvGrpSpPr>
      <p:grpSpPr>
        <a:xfrm>
          <a:off x="0" y="0"/>
          <a:ext cx="0" cy="0"/>
          <a:chOff x="0" y="0"/>
          <a:chExt cx="0" cy="0"/>
        </a:xfrm>
      </p:grpSpPr>
      <p:pic>
        <p:nvPicPr>
          <p:cNvPr id="19" name="Google Shape;19;p6"/>
          <p:cNvPicPr preferRelativeResize="0"/>
          <p:nvPr/>
        </p:nvPicPr>
        <p:blipFill>
          <a:blip r:embed="rId2">
            <a:alphaModFix/>
          </a:blip>
          <a:stretch>
            <a:fillRect/>
          </a:stretch>
        </p:blipFill>
        <p:spPr>
          <a:xfrm>
            <a:off x="0" y="0"/>
            <a:ext cx="18288000" cy="1028700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0" name="Shape 20"/>
        <p:cNvGrpSpPr/>
        <p:nvPr/>
      </p:nvGrpSpPr>
      <p:grpSpPr>
        <a:xfrm>
          <a:off x="0" y="0"/>
          <a:ext cx="0" cy="0"/>
          <a:chOff x="0" y="0"/>
          <a:chExt cx="0" cy="0"/>
        </a:xfrm>
      </p:grpSpPr>
      <p:sp>
        <p:nvSpPr>
          <p:cNvPr id="21" name="Google Shape;21;p7"/>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 name="Google Shape;22;p7"/>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23" name="Google Shape;23;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6" name="Shape 26"/>
        <p:cNvGrpSpPr/>
        <p:nvPr/>
      </p:nvGrpSpPr>
      <p:grpSpPr>
        <a:xfrm>
          <a:off x="0" y="0"/>
          <a:ext cx="0" cy="0"/>
          <a:chOff x="0" y="0"/>
          <a:chExt cx="0" cy="0"/>
        </a:xfrm>
      </p:grpSpPr>
      <p:sp>
        <p:nvSpPr>
          <p:cNvPr id="27" name="Google Shape;27;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 name="Google Shape;28;p8"/>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9" name="Google Shape;29;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2" name="Shape 32"/>
        <p:cNvGrpSpPr/>
        <p:nvPr/>
      </p:nvGrpSpPr>
      <p:grpSpPr>
        <a:xfrm>
          <a:off x="0" y="0"/>
          <a:ext cx="0" cy="0"/>
          <a:chOff x="0" y="0"/>
          <a:chExt cx="0" cy="0"/>
        </a:xfrm>
      </p:grpSpPr>
      <p:sp>
        <p:nvSpPr>
          <p:cNvPr id="33" name="Google Shape;33;p9"/>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 name="Google Shape;34;p9"/>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5" name="Google Shape;35;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 name="Google Shape;37;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8" name="Shape 38"/>
        <p:cNvGrpSpPr/>
        <p:nvPr/>
      </p:nvGrpSpPr>
      <p:grpSpPr>
        <a:xfrm>
          <a:off x="0" y="0"/>
          <a:ext cx="0" cy="0"/>
          <a:chOff x="0" y="0"/>
          <a:chExt cx="0" cy="0"/>
        </a:xfrm>
      </p:grpSpPr>
      <p:sp>
        <p:nvSpPr>
          <p:cNvPr id="39" name="Google Shape;39;p1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 name="Google Shape;40;p10"/>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1" name="Google Shape;41;p10"/>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2" name="Google Shape;42;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6"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EA"/>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2.png"/><Relationship Id="rId4" Type="http://schemas.openxmlformats.org/officeDocument/2006/relationships/image" Target="../media/image14.png"/><Relationship Id="rId5" Type="http://schemas.openxmlformats.org/officeDocument/2006/relationships/image" Target="../media/image1.png"/><Relationship Id="rId6"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5.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0.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png"/><Relationship Id="rId4" Type="http://schemas.openxmlformats.org/officeDocument/2006/relationships/image" Target="../media/image26.jpg"/><Relationship Id="rId5" Type="http://schemas.openxmlformats.org/officeDocument/2006/relationships/image" Target="../media/image37.jpg"/><Relationship Id="rId6" Type="http://schemas.openxmlformats.org/officeDocument/2006/relationships/image" Target="../media/image3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48.jp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8.jpg"/><Relationship Id="rId4" Type="http://schemas.openxmlformats.org/officeDocument/2006/relationships/image" Target="../media/image30.jpg"/><Relationship Id="rId5" Type="http://schemas.openxmlformats.org/officeDocument/2006/relationships/image" Target="../media/image41.jpg"/><Relationship Id="rId6"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42.jpg"/><Relationship Id="rId4" Type="http://schemas.openxmlformats.org/officeDocument/2006/relationships/image" Target="../media/image1.png"/><Relationship Id="rId5" Type="http://schemas.openxmlformats.org/officeDocument/2006/relationships/image" Target="../media/image3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6.png"/><Relationship Id="rId4" Type="http://schemas.openxmlformats.org/officeDocument/2006/relationships/image" Target="../media/image12.png"/><Relationship Id="rId5" Type="http://schemas.openxmlformats.org/officeDocument/2006/relationships/image" Target="../media/image3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5.png"/><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image" Target="../media/image4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image" Target="../media/image27.png"/></Relationships>
</file>

<file path=ppt/slides/_rels/slide22.xml.rels><?xml version="1.0" encoding="UTF-8" standalone="yes"?><Relationships xmlns="http://schemas.openxmlformats.org/package/2006/relationships"><Relationship Id="rId11" Type="http://schemas.openxmlformats.org/officeDocument/2006/relationships/image" Target="../media/image7.png"/><Relationship Id="rId10" Type="http://schemas.openxmlformats.org/officeDocument/2006/relationships/image" Target="../media/image13.png"/><Relationship Id="rId13" Type="http://schemas.openxmlformats.org/officeDocument/2006/relationships/image" Target="../media/image1.png"/><Relationship Id="rId12" Type="http://schemas.openxmlformats.org/officeDocument/2006/relationships/image" Target="../media/image16.png"/><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1.png"/><Relationship Id="rId4" Type="http://schemas.openxmlformats.org/officeDocument/2006/relationships/image" Target="../media/image39.png"/><Relationship Id="rId9" Type="http://schemas.openxmlformats.org/officeDocument/2006/relationships/image" Target="../media/image14.png"/><Relationship Id="rId15" Type="http://schemas.openxmlformats.org/officeDocument/2006/relationships/image" Target="../media/image15.png"/><Relationship Id="rId14" Type="http://schemas.openxmlformats.org/officeDocument/2006/relationships/image" Target="../media/image10.png"/><Relationship Id="rId5" Type="http://schemas.openxmlformats.org/officeDocument/2006/relationships/image" Target="../media/image12.png"/><Relationship Id="rId6" Type="http://schemas.openxmlformats.org/officeDocument/2006/relationships/image" Target="../media/image40.png"/><Relationship Id="rId7" Type="http://schemas.openxmlformats.org/officeDocument/2006/relationships/image" Target="../media/image8.png"/><Relationship Id="rId8" Type="http://schemas.openxmlformats.org/officeDocument/2006/relationships/image" Target="../media/image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png"/><Relationship Id="rId4" Type="http://schemas.openxmlformats.org/officeDocument/2006/relationships/image" Target="../media/image39.png"/><Relationship Id="rId5" Type="http://schemas.openxmlformats.org/officeDocument/2006/relationships/image" Target="../media/image4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0.png"/><Relationship Id="rId4" Type="http://schemas.openxmlformats.org/officeDocument/2006/relationships/image" Target="../media/image14.png"/><Relationship Id="rId5" Type="http://schemas.openxmlformats.org/officeDocument/2006/relationships/image" Target="../media/image13.png"/><Relationship Id="rId6"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16.png"/><Relationship Id="rId5" Type="http://schemas.openxmlformats.org/officeDocument/2006/relationships/image" Target="../media/image12.png"/><Relationship Id="rId6" Type="http://schemas.openxmlformats.org/officeDocument/2006/relationships/image" Target="../media/image11.png"/><Relationship Id="rId7" Type="http://schemas.openxmlformats.org/officeDocument/2006/relationships/image" Target="../media/image2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15.png"/><Relationship Id="rId5"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5.png"/><Relationship Id="rId4" Type="http://schemas.openxmlformats.org/officeDocument/2006/relationships/image" Target="../media/image1.png"/><Relationship Id="rId5" Type="http://schemas.openxmlformats.org/officeDocument/2006/relationships/image" Target="../media/image4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52675"/>
        </a:solidFill>
      </p:bgPr>
    </p:bg>
    <p:spTree>
      <p:nvGrpSpPr>
        <p:cNvPr id="88" name="Shape 88"/>
        <p:cNvGrpSpPr/>
        <p:nvPr/>
      </p:nvGrpSpPr>
      <p:grpSpPr>
        <a:xfrm>
          <a:off x="0" y="0"/>
          <a:ext cx="0" cy="0"/>
          <a:chOff x="0" y="0"/>
          <a:chExt cx="0" cy="0"/>
        </a:xfrm>
      </p:grpSpPr>
      <p:grpSp>
        <p:nvGrpSpPr>
          <p:cNvPr id="89" name="Google Shape;89;p17"/>
          <p:cNvGrpSpPr/>
          <p:nvPr/>
        </p:nvGrpSpPr>
        <p:grpSpPr>
          <a:xfrm>
            <a:off x="11430" y="0"/>
            <a:ext cx="18379440" cy="1028700"/>
            <a:chOff x="0" y="0"/>
            <a:chExt cx="24505920" cy="1371600"/>
          </a:xfrm>
        </p:grpSpPr>
        <p:sp>
          <p:nvSpPr>
            <p:cNvPr id="90" name="Google Shape;90;p17"/>
            <p:cNvSpPr/>
            <p:nvPr/>
          </p:nvSpPr>
          <p:spPr>
            <a:xfrm>
              <a:off x="135636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91" name="Google Shape;91;p17"/>
            <p:cNvSpPr/>
            <p:nvPr/>
          </p:nvSpPr>
          <p:spPr>
            <a:xfrm>
              <a:off x="271780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92" name="Google Shape;92;p17"/>
            <p:cNvSpPr/>
            <p:nvPr/>
          </p:nvSpPr>
          <p:spPr>
            <a:xfrm>
              <a:off x="407924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93" name="Google Shape;93;p17"/>
            <p:cNvSpPr/>
            <p:nvPr/>
          </p:nvSpPr>
          <p:spPr>
            <a:xfrm>
              <a:off x="544068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94" name="Google Shape;94;p17"/>
            <p:cNvSpPr/>
            <p:nvPr/>
          </p:nvSpPr>
          <p:spPr>
            <a:xfrm>
              <a:off x="680212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95" name="Google Shape;95;p17"/>
            <p:cNvSpPr/>
            <p:nvPr/>
          </p:nvSpPr>
          <p:spPr>
            <a:xfrm>
              <a:off x="816356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96" name="Google Shape;96;p17"/>
            <p:cNvSpPr/>
            <p:nvPr/>
          </p:nvSpPr>
          <p:spPr>
            <a:xfrm>
              <a:off x="952500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97" name="Google Shape;97;p17"/>
            <p:cNvSpPr/>
            <p:nvPr/>
          </p:nvSpPr>
          <p:spPr>
            <a:xfrm>
              <a:off x="1088644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98" name="Google Shape;98;p17"/>
            <p:cNvSpPr/>
            <p:nvPr/>
          </p:nvSpPr>
          <p:spPr>
            <a:xfrm>
              <a:off x="1224788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99" name="Google Shape;99;p17"/>
            <p:cNvSpPr/>
            <p:nvPr/>
          </p:nvSpPr>
          <p:spPr>
            <a:xfrm>
              <a:off x="1360932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100" name="Google Shape;100;p17"/>
            <p:cNvSpPr/>
            <p:nvPr/>
          </p:nvSpPr>
          <p:spPr>
            <a:xfrm>
              <a:off x="1497076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101" name="Google Shape;101;p17"/>
            <p:cNvSpPr/>
            <p:nvPr/>
          </p:nvSpPr>
          <p:spPr>
            <a:xfrm>
              <a:off x="1633220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102" name="Google Shape;102;p17"/>
            <p:cNvSpPr/>
            <p:nvPr/>
          </p:nvSpPr>
          <p:spPr>
            <a:xfrm>
              <a:off x="1769364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103" name="Google Shape;103;p17"/>
            <p:cNvSpPr/>
            <p:nvPr/>
          </p:nvSpPr>
          <p:spPr>
            <a:xfrm>
              <a:off x="1905508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104" name="Google Shape;104;p17"/>
            <p:cNvSpPr/>
            <p:nvPr/>
          </p:nvSpPr>
          <p:spPr>
            <a:xfrm>
              <a:off x="2041652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105" name="Google Shape;105;p17"/>
            <p:cNvSpPr/>
            <p:nvPr/>
          </p:nvSpPr>
          <p:spPr>
            <a:xfrm>
              <a:off x="2177796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106" name="Google Shape;106;p17"/>
            <p:cNvSpPr/>
            <p:nvPr/>
          </p:nvSpPr>
          <p:spPr>
            <a:xfrm>
              <a:off x="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107" name="Google Shape;107;p17"/>
            <p:cNvSpPr/>
            <p:nvPr/>
          </p:nvSpPr>
          <p:spPr>
            <a:xfrm>
              <a:off x="2313432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grpSp>
      <p:grpSp>
        <p:nvGrpSpPr>
          <p:cNvPr id="108" name="Google Shape;108;p17"/>
          <p:cNvGrpSpPr/>
          <p:nvPr/>
        </p:nvGrpSpPr>
        <p:grpSpPr>
          <a:xfrm>
            <a:off x="11430" y="9258300"/>
            <a:ext cx="18379440" cy="1028700"/>
            <a:chOff x="0" y="0"/>
            <a:chExt cx="24505920" cy="1371600"/>
          </a:xfrm>
        </p:grpSpPr>
        <p:sp>
          <p:nvSpPr>
            <p:cNvPr id="109" name="Google Shape;109;p17"/>
            <p:cNvSpPr/>
            <p:nvPr/>
          </p:nvSpPr>
          <p:spPr>
            <a:xfrm>
              <a:off x="135636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110" name="Google Shape;110;p17"/>
            <p:cNvSpPr/>
            <p:nvPr/>
          </p:nvSpPr>
          <p:spPr>
            <a:xfrm>
              <a:off x="271780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111" name="Google Shape;111;p17"/>
            <p:cNvSpPr/>
            <p:nvPr/>
          </p:nvSpPr>
          <p:spPr>
            <a:xfrm>
              <a:off x="407924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112" name="Google Shape;112;p17"/>
            <p:cNvSpPr/>
            <p:nvPr/>
          </p:nvSpPr>
          <p:spPr>
            <a:xfrm>
              <a:off x="544068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113" name="Google Shape;113;p17"/>
            <p:cNvSpPr/>
            <p:nvPr/>
          </p:nvSpPr>
          <p:spPr>
            <a:xfrm>
              <a:off x="680212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114" name="Google Shape;114;p17"/>
            <p:cNvSpPr/>
            <p:nvPr/>
          </p:nvSpPr>
          <p:spPr>
            <a:xfrm>
              <a:off x="816356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115" name="Google Shape;115;p17"/>
            <p:cNvSpPr/>
            <p:nvPr/>
          </p:nvSpPr>
          <p:spPr>
            <a:xfrm>
              <a:off x="952500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116" name="Google Shape;116;p17"/>
            <p:cNvSpPr/>
            <p:nvPr/>
          </p:nvSpPr>
          <p:spPr>
            <a:xfrm>
              <a:off x="1088644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117" name="Google Shape;117;p17"/>
            <p:cNvSpPr/>
            <p:nvPr/>
          </p:nvSpPr>
          <p:spPr>
            <a:xfrm>
              <a:off x="1224788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118" name="Google Shape;118;p17"/>
            <p:cNvSpPr/>
            <p:nvPr/>
          </p:nvSpPr>
          <p:spPr>
            <a:xfrm>
              <a:off x="1360932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119" name="Google Shape;119;p17"/>
            <p:cNvSpPr/>
            <p:nvPr/>
          </p:nvSpPr>
          <p:spPr>
            <a:xfrm>
              <a:off x="1497076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120" name="Google Shape;120;p17"/>
            <p:cNvSpPr/>
            <p:nvPr/>
          </p:nvSpPr>
          <p:spPr>
            <a:xfrm>
              <a:off x="1633220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121" name="Google Shape;121;p17"/>
            <p:cNvSpPr/>
            <p:nvPr/>
          </p:nvSpPr>
          <p:spPr>
            <a:xfrm>
              <a:off x="1769364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122" name="Google Shape;122;p17"/>
            <p:cNvSpPr/>
            <p:nvPr/>
          </p:nvSpPr>
          <p:spPr>
            <a:xfrm>
              <a:off x="1905508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123" name="Google Shape;123;p17"/>
            <p:cNvSpPr/>
            <p:nvPr/>
          </p:nvSpPr>
          <p:spPr>
            <a:xfrm>
              <a:off x="2041652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124" name="Google Shape;124;p17"/>
            <p:cNvSpPr/>
            <p:nvPr/>
          </p:nvSpPr>
          <p:spPr>
            <a:xfrm>
              <a:off x="2177796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125" name="Google Shape;125;p17"/>
            <p:cNvSpPr/>
            <p:nvPr/>
          </p:nvSpPr>
          <p:spPr>
            <a:xfrm>
              <a:off x="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126" name="Google Shape;126;p17"/>
            <p:cNvSpPr/>
            <p:nvPr/>
          </p:nvSpPr>
          <p:spPr>
            <a:xfrm>
              <a:off x="2313432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grpSp>
      <p:sp>
        <p:nvSpPr>
          <p:cNvPr id="127" name="Google Shape;127;p17"/>
          <p:cNvSpPr/>
          <p:nvPr/>
        </p:nvSpPr>
        <p:spPr>
          <a:xfrm>
            <a:off x="3258326" y="-634024"/>
            <a:ext cx="11771348" cy="11800850"/>
          </a:xfrm>
          <a:custGeom>
            <a:rect b="b" l="l" r="r" t="t"/>
            <a:pathLst>
              <a:path extrusionOk="0" h="11800850" w="11771348">
                <a:moveTo>
                  <a:pt x="0" y="0"/>
                </a:moveTo>
                <a:lnTo>
                  <a:pt x="11771348" y="0"/>
                </a:lnTo>
                <a:lnTo>
                  <a:pt x="11771348" y="11800850"/>
                </a:lnTo>
                <a:lnTo>
                  <a:pt x="0" y="11800850"/>
                </a:lnTo>
                <a:lnTo>
                  <a:pt x="0" y="0"/>
                </a:lnTo>
                <a:close/>
              </a:path>
            </a:pathLst>
          </a:custGeom>
          <a:blipFill rotWithShape="1">
            <a:blip r:embed="rId4">
              <a:alphaModFix/>
            </a:blip>
            <a:stretch>
              <a:fillRect b="0" l="0" r="0" t="0"/>
            </a:stretch>
          </a:blipFill>
          <a:ln>
            <a:noFill/>
          </a:ln>
        </p:spPr>
      </p:sp>
      <p:sp>
        <p:nvSpPr>
          <p:cNvPr id="128" name="Google Shape;128;p17"/>
          <p:cNvSpPr/>
          <p:nvPr/>
        </p:nvSpPr>
        <p:spPr>
          <a:xfrm>
            <a:off x="-1390264" y="1401799"/>
            <a:ext cx="4985588" cy="7897962"/>
          </a:xfrm>
          <a:custGeom>
            <a:rect b="b" l="l" r="r" t="t"/>
            <a:pathLst>
              <a:path extrusionOk="0" h="7897962" w="4985588">
                <a:moveTo>
                  <a:pt x="0" y="0"/>
                </a:moveTo>
                <a:lnTo>
                  <a:pt x="4985588" y="0"/>
                </a:lnTo>
                <a:lnTo>
                  <a:pt x="4985588" y="7897962"/>
                </a:lnTo>
                <a:lnTo>
                  <a:pt x="0" y="7897962"/>
                </a:lnTo>
                <a:lnTo>
                  <a:pt x="0" y="0"/>
                </a:lnTo>
                <a:close/>
              </a:path>
            </a:pathLst>
          </a:custGeom>
          <a:blipFill rotWithShape="1">
            <a:blip r:embed="rId5">
              <a:alphaModFix/>
            </a:blip>
            <a:stretch>
              <a:fillRect b="0" l="0" r="0" t="0"/>
            </a:stretch>
          </a:blipFill>
          <a:ln>
            <a:noFill/>
          </a:ln>
        </p:spPr>
      </p:sp>
      <p:sp>
        <p:nvSpPr>
          <p:cNvPr id="129" name="Google Shape;129;p17"/>
          <p:cNvSpPr/>
          <p:nvPr/>
        </p:nvSpPr>
        <p:spPr>
          <a:xfrm>
            <a:off x="14722935" y="1401799"/>
            <a:ext cx="4009408" cy="7939422"/>
          </a:xfrm>
          <a:custGeom>
            <a:rect b="b" l="l" r="r" t="t"/>
            <a:pathLst>
              <a:path extrusionOk="0" h="7939422" w="4009408">
                <a:moveTo>
                  <a:pt x="0" y="0"/>
                </a:moveTo>
                <a:lnTo>
                  <a:pt x="4009408" y="0"/>
                </a:lnTo>
                <a:lnTo>
                  <a:pt x="4009408" y="7939422"/>
                </a:lnTo>
                <a:lnTo>
                  <a:pt x="0" y="7939422"/>
                </a:lnTo>
                <a:lnTo>
                  <a:pt x="0" y="0"/>
                </a:lnTo>
                <a:close/>
              </a:path>
            </a:pathLst>
          </a:custGeom>
          <a:blipFill rotWithShape="1">
            <a:blip r:embed="rId6">
              <a:alphaModFix/>
            </a:blip>
            <a:stretch>
              <a:fillRect b="0" l="0" r="0" t="0"/>
            </a:stretch>
          </a:blipFill>
          <a:ln>
            <a:noFill/>
          </a:ln>
        </p:spPr>
      </p:sp>
      <p:grpSp>
        <p:nvGrpSpPr>
          <p:cNvPr id="130" name="Google Shape;130;p17"/>
          <p:cNvGrpSpPr/>
          <p:nvPr/>
        </p:nvGrpSpPr>
        <p:grpSpPr>
          <a:xfrm>
            <a:off x="3237852" y="4313588"/>
            <a:ext cx="11812297" cy="2001041"/>
            <a:chOff x="0" y="-38100"/>
            <a:chExt cx="3920147" cy="664085"/>
          </a:xfrm>
        </p:grpSpPr>
        <p:sp>
          <p:nvSpPr>
            <p:cNvPr id="131" name="Google Shape;131;p17"/>
            <p:cNvSpPr/>
            <p:nvPr/>
          </p:nvSpPr>
          <p:spPr>
            <a:xfrm>
              <a:off x="0" y="0"/>
              <a:ext cx="3920147" cy="625985"/>
            </a:xfrm>
            <a:custGeom>
              <a:rect b="b" l="l" r="r" t="t"/>
              <a:pathLst>
                <a:path extrusionOk="0" h="625985" w="3920147">
                  <a:moveTo>
                    <a:pt x="33426" y="0"/>
                  </a:moveTo>
                  <a:lnTo>
                    <a:pt x="3886721" y="0"/>
                  </a:lnTo>
                  <a:cubicBezTo>
                    <a:pt x="3905181" y="0"/>
                    <a:pt x="3920147" y="14965"/>
                    <a:pt x="3920147" y="33426"/>
                  </a:cubicBezTo>
                  <a:lnTo>
                    <a:pt x="3920147" y="592559"/>
                  </a:lnTo>
                  <a:cubicBezTo>
                    <a:pt x="3920147" y="601425"/>
                    <a:pt x="3916625" y="609927"/>
                    <a:pt x="3910357" y="616195"/>
                  </a:cubicBezTo>
                  <a:cubicBezTo>
                    <a:pt x="3904088" y="622464"/>
                    <a:pt x="3895586" y="625985"/>
                    <a:pt x="3886721" y="625985"/>
                  </a:cubicBezTo>
                  <a:lnTo>
                    <a:pt x="33426" y="625985"/>
                  </a:lnTo>
                  <a:cubicBezTo>
                    <a:pt x="14965" y="625985"/>
                    <a:pt x="0" y="611020"/>
                    <a:pt x="0" y="592559"/>
                  </a:cubicBezTo>
                  <a:lnTo>
                    <a:pt x="0" y="33426"/>
                  </a:lnTo>
                  <a:cubicBezTo>
                    <a:pt x="0" y="14965"/>
                    <a:pt x="14965" y="0"/>
                    <a:pt x="33426" y="0"/>
                  </a:cubicBezTo>
                  <a:close/>
                </a:path>
              </a:pathLst>
            </a:custGeom>
            <a:solidFill>
              <a:srgbClr val="FC49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17"/>
            <p:cNvSpPr txBox="1"/>
            <p:nvPr/>
          </p:nvSpPr>
          <p:spPr>
            <a:xfrm>
              <a:off x="0" y="-38100"/>
              <a:ext cx="3920147" cy="66408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33" name="Google Shape;133;p17"/>
          <p:cNvSpPr txBox="1"/>
          <p:nvPr/>
        </p:nvSpPr>
        <p:spPr>
          <a:xfrm>
            <a:off x="3258326" y="4675973"/>
            <a:ext cx="11771348" cy="1408003"/>
          </a:xfrm>
          <a:prstGeom prst="rect">
            <a:avLst/>
          </a:prstGeom>
          <a:noFill/>
          <a:ln>
            <a:noFill/>
          </a:ln>
        </p:spPr>
        <p:txBody>
          <a:bodyPr anchorCtr="0" anchor="t" bIns="0" lIns="0" spcFirstLastPara="1" rIns="0" wrap="square" tIns="0">
            <a:spAutoFit/>
          </a:bodyPr>
          <a:lstStyle/>
          <a:p>
            <a:pPr indent="0" lvl="0" marL="0" marR="0" rtl="0" algn="ctr">
              <a:lnSpc>
                <a:spcPct val="114000"/>
              </a:lnSpc>
              <a:spcBef>
                <a:spcPts val="0"/>
              </a:spcBef>
              <a:spcAft>
                <a:spcPts val="0"/>
              </a:spcAft>
              <a:buNone/>
            </a:pPr>
            <a:r>
              <a:rPr b="0" i="0" lang="en-US" sz="9650" u="none" cap="none" strike="noStrike">
                <a:solidFill>
                  <a:srgbClr val="FFFFFF"/>
                </a:solidFill>
                <a:latin typeface="Alatsi"/>
                <a:ea typeface="Alatsi"/>
                <a:cs typeface="Alatsi"/>
                <a:sym typeface="Alatsi"/>
              </a:rPr>
              <a:t>TARA NA SA MAYNILA </a:t>
            </a:r>
            <a:endParaRPr/>
          </a:p>
        </p:txBody>
      </p:sp>
      <p:grpSp>
        <p:nvGrpSpPr>
          <p:cNvPr id="134" name="Google Shape;134;p17"/>
          <p:cNvGrpSpPr/>
          <p:nvPr/>
        </p:nvGrpSpPr>
        <p:grpSpPr>
          <a:xfrm>
            <a:off x="6154637" y="9013561"/>
            <a:ext cx="5782527" cy="759089"/>
            <a:chOff x="0" y="-38100"/>
            <a:chExt cx="2367500" cy="310789"/>
          </a:xfrm>
        </p:grpSpPr>
        <p:sp>
          <p:nvSpPr>
            <p:cNvPr id="135" name="Google Shape;135;p17"/>
            <p:cNvSpPr/>
            <p:nvPr/>
          </p:nvSpPr>
          <p:spPr>
            <a:xfrm>
              <a:off x="0" y="0"/>
              <a:ext cx="2367500" cy="272689"/>
            </a:xfrm>
            <a:custGeom>
              <a:rect b="b" l="l" r="r" t="t"/>
              <a:pathLst>
                <a:path extrusionOk="0" h="272689" w="2367500">
                  <a:moveTo>
                    <a:pt x="68281" y="0"/>
                  </a:moveTo>
                  <a:lnTo>
                    <a:pt x="2299219" y="0"/>
                  </a:lnTo>
                  <a:cubicBezTo>
                    <a:pt x="2317328" y="0"/>
                    <a:pt x="2334696" y="7194"/>
                    <a:pt x="2347501" y="19999"/>
                  </a:cubicBezTo>
                  <a:cubicBezTo>
                    <a:pt x="2360306" y="32804"/>
                    <a:pt x="2367500" y="50172"/>
                    <a:pt x="2367500" y="68281"/>
                  </a:cubicBezTo>
                  <a:lnTo>
                    <a:pt x="2367500" y="204407"/>
                  </a:lnTo>
                  <a:cubicBezTo>
                    <a:pt x="2367500" y="222517"/>
                    <a:pt x="2360306" y="239884"/>
                    <a:pt x="2347501" y="252689"/>
                  </a:cubicBezTo>
                  <a:cubicBezTo>
                    <a:pt x="2334696" y="265495"/>
                    <a:pt x="2317328" y="272689"/>
                    <a:pt x="2299219" y="272689"/>
                  </a:cubicBezTo>
                  <a:lnTo>
                    <a:pt x="68281" y="272689"/>
                  </a:lnTo>
                  <a:cubicBezTo>
                    <a:pt x="50172" y="272689"/>
                    <a:pt x="32804" y="265495"/>
                    <a:pt x="19999" y="252689"/>
                  </a:cubicBezTo>
                  <a:cubicBezTo>
                    <a:pt x="7194" y="239884"/>
                    <a:pt x="0" y="222517"/>
                    <a:pt x="0" y="204407"/>
                  </a:cubicBezTo>
                  <a:lnTo>
                    <a:pt x="0" y="68281"/>
                  </a:lnTo>
                  <a:cubicBezTo>
                    <a:pt x="0" y="50172"/>
                    <a:pt x="7194" y="32804"/>
                    <a:pt x="19999" y="19999"/>
                  </a:cubicBezTo>
                  <a:cubicBezTo>
                    <a:pt x="32804" y="7194"/>
                    <a:pt x="50172" y="0"/>
                    <a:pt x="6828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17"/>
            <p:cNvSpPr txBox="1"/>
            <p:nvPr/>
          </p:nvSpPr>
          <p:spPr>
            <a:xfrm>
              <a:off x="0" y="-38100"/>
              <a:ext cx="2367500" cy="31078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37" name="Google Shape;137;p17"/>
          <p:cNvSpPr txBox="1"/>
          <p:nvPr/>
        </p:nvSpPr>
        <p:spPr>
          <a:xfrm>
            <a:off x="6816276" y="9239106"/>
            <a:ext cx="4459249" cy="420107"/>
          </a:xfrm>
          <a:prstGeom prst="rect">
            <a:avLst/>
          </a:prstGeom>
          <a:noFill/>
          <a:ln>
            <a:noFill/>
          </a:ln>
        </p:spPr>
        <p:txBody>
          <a:bodyPr anchorCtr="0" anchor="t" bIns="0" lIns="0" spcFirstLastPara="1" rIns="0" wrap="square" tIns="0">
            <a:spAutoFit/>
          </a:bodyPr>
          <a:lstStyle/>
          <a:p>
            <a:pPr indent="0" lvl="0" marL="0" marR="0" rtl="0" algn="ctr">
              <a:lnSpc>
                <a:spcPct val="113982"/>
              </a:lnSpc>
              <a:spcBef>
                <a:spcPts val="0"/>
              </a:spcBef>
              <a:spcAft>
                <a:spcPts val="0"/>
              </a:spcAft>
              <a:buNone/>
            </a:pPr>
            <a:r>
              <a:rPr b="0" i="0" lang="en-US" sz="2918" u="none" cap="none" strike="noStrike">
                <a:solidFill>
                  <a:srgbClr val="000000"/>
                </a:solidFill>
                <a:latin typeface="Amiko"/>
                <a:ea typeface="Amiko"/>
                <a:cs typeface="Amiko"/>
                <a:sym typeface="Amiko"/>
              </a:rPr>
              <a:t>Education Presentation</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166"/>
        </a:solidFill>
      </p:bgPr>
    </p:bg>
    <p:spTree>
      <p:nvGrpSpPr>
        <p:cNvPr id="394" name="Shape 394"/>
        <p:cNvGrpSpPr/>
        <p:nvPr/>
      </p:nvGrpSpPr>
      <p:grpSpPr>
        <a:xfrm>
          <a:off x="0" y="0"/>
          <a:ext cx="0" cy="0"/>
          <a:chOff x="0" y="0"/>
          <a:chExt cx="0" cy="0"/>
        </a:xfrm>
      </p:grpSpPr>
      <p:grpSp>
        <p:nvGrpSpPr>
          <p:cNvPr id="395" name="Google Shape;395;p26"/>
          <p:cNvGrpSpPr/>
          <p:nvPr/>
        </p:nvGrpSpPr>
        <p:grpSpPr>
          <a:xfrm>
            <a:off x="-1354004" y="1834259"/>
            <a:ext cx="21095701" cy="6479882"/>
            <a:chOff x="0" y="-38100"/>
            <a:chExt cx="6892280" cy="2117074"/>
          </a:xfrm>
        </p:grpSpPr>
        <p:sp>
          <p:nvSpPr>
            <p:cNvPr id="396" name="Google Shape;396;p26"/>
            <p:cNvSpPr/>
            <p:nvPr/>
          </p:nvSpPr>
          <p:spPr>
            <a:xfrm>
              <a:off x="0" y="0"/>
              <a:ext cx="6892280" cy="2078974"/>
            </a:xfrm>
            <a:custGeom>
              <a:rect b="b" l="l" r="r" t="t"/>
              <a:pathLst>
                <a:path extrusionOk="0" h="2078974" w="6892280">
                  <a:moveTo>
                    <a:pt x="18717" y="0"/>
                  </a:moveTo>
                  <a:lnTo>
                    <a:pt x="6873563" y="0"/>
                  </a:lnTo>
                  <a:cubicBezTo>
                    <a:pt x="6883901" y="0"/>
                    <a:pt x="6892280" y="8380"/>
                    <a:pt x="6892280" y="18717"/>
                  </a:cubicBezTo>
                  <a:lnTo>
                    <a:pt x="6892280" y="2060258"/>
                  </a:lnTo>
                  <a:cubicBezTo>
                    <a:pt x="6892280" y="2065221"/>
                    <a:pt x="6890308" y="2069982"/>
                    <a:pt x="6886798" y="2073492"/>
                  </a:cubicBezTo>
                  <a:cubicBezTo>
                    <a:pt x="6883288" y="2077002"/>
                    <a:pt x="6878527" y="2078974"/>
                    <a:pt x="6873563" y="2078974"/>
                  </a:cubicBezTo>
                  <a:lnTo>
                    <a:pt x="18717" y="2078974"/>
                  </a:lnTo>
                  <a:cubicBezTo>
                    <a:pt x="8380" y="2078974"/>
                    <a:pt x="0" y="2070594"/>
                    <a:pt x="0" y="2060258"/>
                  </a:cubicBezTo>
                  <a:lnTo>
                    <a:pt x="0" y="18717"/>
                  </a:lnTo>
                  <a:cubicBezTo>
                    <a:pt x="0" y="8380"/>
                    <a:pt x="8380" y="0"/>
                    <a:pt x="18717" y="0"/>
                  </a:cubicBezTo>
                  <a:close/>
                </a:path>
              </a:pathLst>
            </a:custGeom>
            <a:solidFill>
              <a:srgbClr val="FFFFFF"/>
            </a:solidFill>
            <a:ln cap="rnd"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26"/>
            <p:cNvSpPr txBox="1"/>
            <p:nvPr/>
          </p:nvSpPr>
          <p:spPr>
            <a:xfrm>
              <a:off x="0" y="-38100"/>
              <a:ext cx="6892280" cy="2117074"/>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98" name="Google Shape;398;p26"/>
          <p:cNvSpPr/>
          <p:nvPr/>
        </p:nvSpPr>
        <p:spPr>
          <a:xfrm>
            <a:off x="-350780" y="254305"/>
            <a:ext cx="8890525" cy="9756406"/>
          </a:xfrm>
          <a:custGeom>
            <a:rect b="b" l="l" r="r" t="t"/>
            <a:pathLst>
              <a:path extrusionOk="0" h="9756406" w="8890525">
                <a:moveTo>
                  <a:pt x="0" y="0"/>
                </a:moveTo>
                <a:lnTo>
                  <a:pt x="8890525" y="0"/>
                </a:lnTo>
                <a:lnTo>
                  <a:pt x="8890525" y="9756406"/>
                </a:lnTo>
                <a:lnTo>
                  <a:pt x="0" y="9756406"/>
                </a:lnTo>
                <a:lnTo>
                  <a:pt x="0" y="0"/>
                </a:lnTo>
                <a:close/>
              </a:path>
            </a:pathLst>
          </a:custGeom>
          <a:blipFill rotWithShape="1">
            <a:blip r:embed="rId3">
              <a:alphaModFix/>
            </a:blip>
            <a:stretch>
              <a:fillRect b="0" l="0" r="0" t="0"/>
            </a:stretch>
          </a:blipFill>
          <a:ln>
            <a:noFill/>
          </a:ln>
        </p:spPr>
      </p:sp>
      <p:sp>
        <p:nvSpPr>
          <p:cNvPr id="399" name="Google Shape;399;p26"/>
          <p:cNvSpPr txBox="1"/>
          <p:nvPr/>
        </p:nvSpPr>
        <p:spPr>
          <a:xfrm>
            <a:off x="8728626" y="2491422"/>
            <a:ext cx="8800800" cy="2955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399" u="none" cap="none" strike="noStrike">
                <a:solidFill>
                  <a:srgbClr val="D60000"/>
                </a:solidFill>
                <a:latin typeface="Alatsi"/>
                <a:ea typeface="Alatsi"/>
                <a:cs typeface="Alatsi"/>
                <a:sym typeface="Alatsi"/>
              </a:rPr>
              <a:t>DID YOU KNOW THAT THE OLD﻿EST HISPANIC STONE FORTRESS IS IN MANILA?</a:t>
            </a:r>
            <a:endParaRPr/>
          </a:p>
        </p:txBody>
      </p:sp>
      <p:sp>
        <p:nvSpPr>
          <p:cNvPr id="400" name="Google Shape;400;p26"/>
          <p:cNvSpPr txBox="1"/>
          <p:nvPr/>
        </p:nvSpPr>
        <p:spPr>
          <a:xfrm>
            <a:off x="8728626" y="5924752"/>
            <a:ext cx="8800800" cy="18102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000000"/>
                </a:solidFill>
                <a:latin typeface="Amiko"/>
                <a:ea typeface="Amiko"/>
                <a:cs typeface="Amiko"/>
                <a:sym typeface="Amiko"/>
              </a:rPr>
              <a:t>And it's quite close to San Agustin Church, too! So while you're in the area, make sure to visit Fort Santiago in vintage Intramuros.</a:t>
            </a:r>
            <a:endParaRPr/>
          </a:p>
          <a:p>
            <a:pPr indent="0" lvl="0" marL="0" marR="0" rtl="0" algn="l">
              <a:lnSpc>
                <a:spcPct val="115000"/>
              </a:lnSpc>
              <a:spcBef>
                <a:spcPts val="0"/>
              </a:spcBef>
              <a:spcAft>
                <a:spcPts val="0"/>
              </a:spcAft>
              <a:buNone/>
            </a:pPr>
            <a:r>
              <a:t/>
            </a:r>
            <a:endParaRPr b="0" i="0" sz="2100" u="none" cap="none" strike="noStrike">
              <a:solidFill>
                <a:srgbClr val="000000"/>
              </a:solidFill>
              <a:latin typeface="Amiko"/>
              <a:ea typeface="Amiko"/>
              <a:cs typeface="Amiko"/>
              <a:sym typeface="Amiko"/>
            </a:endParaRPr>
          </a:p>
          <a:p>
            <a:pPr indent="0" lvl="0" marL="0" marR="0" rtl="0" algn="l">
              <a:lnSpc>
                <a:spcPct val="115000"/>
              </a:lnSpc>
              <a:spcBef>
                <a:spcPts val="0"/>
              </a:spcBef>
              <a:spcAft>
                <a:spcPts val="0"/>
              </a:spcAft>
              <a:buNone/>
            </a:pPr>
            <a:r>
              <a:rPr b="0" i="0" lang="en-US" sz="2100" u="none" cap="none" strike="noStrike">
                <a:solidFill>
                  <a:srgbClr val="000000"/>
                </a:solidFill>
                <a:latin typeface="Amiko"/>
                <a:ea typeface="Amiko"/>
                <a:cs typeface="Amiko"/>
                <a:sym typeface="Amiko"/>
              </a:rPr>
              <a:t>It was constructed in the late 1500s to serve as one of the Spaniard’s defense lines.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94295"/>
        </a:solidFill>
      </p:bgPr>
    </p:bg>
    <p:spTree>
      <p:nvGrpSpPr>
        <p:cNvPr id="404" name="Shape 404"/>
        <p:cNvGrpSpPr/>
        <p:nvPr/>
      </p:nvGrpSpPr>
      <p:grpSpPr>
        <a:xfrm>
          <a:off x="0" y="0"/>
          <a:ext cx="0" cy="0"/>
          <a:chOff x="0" y="0"/>
          <a:chExt cx="0" cy="0"/>
        </a:xfrm>
      </p:grpSpPr>
      <p:pic>
        <p:nvPicPr>
          <p:cNvPr id="405" name="Google Shape;405;p27"/>
          <p:cNvPicPr preferRelativeResize="0"/>
          <p:nvPr/>
        </p:nvPicPr>
        <p:blipFill>
          <a:blip r:embed="rId3">
            <a:alphaModFix/>
          </a:blip>
          <a:stretch>
            <a:fillRect/>
          </a:stretch>
        </p:blipFill>
        <p:spPr>
          <a:xfrm>
            <a:off x="57150" y="-874211"/>
            <a:ext cx="18288000" cy="5661422"/>
          </a:xfrm>
          <a:prstGeom prst="rect">
            <a:avLst/>
          </a:prstGeom>
          <a:noFill/>
          <a:ln>
            <a:noFill/>
          </a:ln>
        </p:spPr>
      </p:pic>
      <p:sp>
        <p:nvSpPr>
          <p:cNvPr id="406" name="Google Shape;406;p27"/>
          <p:cNvSpPr/>
          <p:nvPr/>
        </p:nvSpPr>
        <p:spPr>
          <a:xfrm>
            <a:off x="1028700" y="2817084"/>
            <a:ext cx="5251979" cy="1703418"/>
          </a:xfrm>
          <a:custGeom>
            <a:rect b="b" l="l" r="r" t="t"/>
            <a:pathLst>
              <a:path extrusionOk="0" h="1703418" w="5251979">
                <a:moveTo>
                  <a:pt x="0" y="0"/>
                </a:moveTo>
                <a:lnTo>
                  <a:pt x="5251979" y="0"/>
                </a:lnTo>
                <a:lnTo>
                  <a:pt x="5251979" y="1703419"/>
                </a:lnTo>
                <a:lnTo>
                  <a:pt x="0" y="1703419"/>
                </a:lnTo>
                <a:lnTo>
                  <a:pt x="0" y="0"/>
                </a:lnTo>
                <a:close/>
              </a:path>
            </a:pathLst>
          </a:custGeom>
          <a:blipFill rotWithShape="1">
            <a:blip r:embed="rId4">
              <a:alphaModFix/>
            </a:blip>
            <a:stretch>
              <a:fillRect b="0" l="0" r="0" t="0"/>
            </a:stretch>
          </a:blipFill>
          <a:ln>
            <a:noFill/>
          </a:ln>
        </p:spPr>
      </p:sp>
      <p:sp>
        <p:nvSpPr>
          <p:cNvPr id="407" name="Google Shape;407;p27"/>
          <p:cNvSpPr txBox="1"/>
          <p:nvPr/>
        </p:nvSpPr>
        <p:spPr>
          <a:xfrm>
            <a:off x="1028700" y="4787203"/>
            <a:ext cx="8800916" cy="1228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8000" u="none" cap="none" strike="noStrike">
                <a:solidFill>
                  <a:srgbClr val="FFFFFF"/>
                </a:solidFill>
                <a:latin typeface="Alatsi"/>
                <a:ea typeface="Alatsi"/>
                <a:cs typeface="Alatsi"/>
                <a:sym typeface="Alatsi"/>
              </a:rPr>
              <a:t>ADD TOPIC HERE</a:t>
            </a:r>
            <a:endParaRPr/>
          </a:p>
        </p:txBody>
      </p:sp>
      <p:sp>
        <p:nvSpPr>
          <p:cNvPr id="408" name="Google Shape;408;p27"/>
          <p:cNvSpPr txBox="1"/>
          <p:nvPr/>
        </p:nvSpPr>
        <p:spPr>
          <a:xfrm>
            <a:off x="1028700" y="6578618"/>
            <a:ext cx="6668400" cy="18102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FFFFFF"/>
                </a:solidFill>
                <a:latin typeface="Amiko"/>
                <a:ea typeface="Amiko"/>
                <a:cs typeface="Amiko"/>
                <a:sym typeface="Amiko"/>
              </a:rPr>
              <a:t>Lorem ipsum dolor sit amet, consectetur adipiscing elit, sed do eiusmod tempor incididunt ut labore et dolore magna aliqua. Mattis pellentesque id nibh tortor id aliquet lectus proin. Interdum velit laoreet id donec ultrices tincidunt.</a:t>
            </a:r>
            <a:endParaRPr/>
          </a:p>
        </p:txBody>
      </p:sp>
      <p:grpSp>
        <p:nvGrpSpPr>
          <p:cNvPr id="409" name="Google Shape;409;p27"/>
          <p:cNvGrpSpPr/>
          <p:nvPr/>
        </p:nvGrpSpPr>
        <p:grpSpPr>
          <a:xfrm>
            <a:off x="11430" y="9258300"/>
            <a:ext cx="18379440" cy="1028700"/>
            <a:chOff x="0" y="0"/>
            <a:chExt cx="24505920" cy="1371600"/>
          </a:xfrm>
        </p:grpSpPr>
        <p:sp>
          <p:nvSpPr>
            <p:cNvPr id="410" name="Google Shape;410;p27"/>
            <p:cNvSpPr/>
            <p:nvPr/>
          </p:nvSpPr>
          <p:spPr>
            <a:xfrm>
              <a:off x="135636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5">
                <a:alphaModFix/>
              </a:blip>
              <a:stretch>
                <a:fillRect b="0" l="0" r="0" t="0"/>
              </a:stretch>
            </a:blipFill>
            <a:ln>
              <a:noFill/>
            </a:ln>
          </p:spPr>
        </p:sp>
        <p:sp>
          <p:nvSpPr>
            <p:cNvPr id="411" name="Google Shape;411;p27"/>
            <p:cNvSpPr/>
            <p:nvPr/>
          </p:nvSpPr>
          <p:spPr>
            <a:xfrm>
              <a:off x="271780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5">
                <a:alphaModFix/>
              </a:blip>
              <a:stretch>
                <a:fillRect b="0" l="0" r="0" t="0"/>
              </a:stretch>
            </a:blipFill>
            <a:ln>
              <a:noFill/>
            </a:ln>
          </p:spPr>
        </p:sp>
        <p:sp>
          <p:nvSpPr>
            <p:cNvPr id="412" name="Google Shape;412;p27"/>
            <p:cNvSpPr/>
            <p:nvPr/>
          </p:nvSpPr>
          <p:spPr>
            <a:xfrm>
              <a:off x="407924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5">
                <a:alphaModFix/>
              </a:blip>
              <a:stretch>
                <a:fillRect b="0" l="0" r="0" t="0"/>
              </a:stretch>
            </a:blipFill>
            <a:ln>
              <a:noFill/>
            </a:ln>
          </p:spPr>
        </p:sp>
        <p:sp>
          <p:nvSpPr>
            <p:cNvPr id="413" name="Google Shape;413;p27"/>
            <p:cNvSpPr/>
            <p:nvPr/>
          </p:nvSpPr>
          <p:spPr>
            <a:xfrm>
              <a:off x="544068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5">
                <a:alphaModFix/>
              </a:blip>
              <a:stretch>
                <a:fillRect b="0" l="0" r="0" t="0"/>
              </a:stretch>
            </a:blipFill>
            <a:ln>
              <a:noFill/>
            </a:ln>
          </p:spPr>
        </p:sp>
        <p:sp>
          <p:nvSpPr>
            <p:cNvPr id="414" name="Google Shape;414;p27"/>
            <p:cNvSpPr/>
            <p:nvPr/>
          </p:nvSpPr>
          <p:spPr>
            <a:xfrm>
              <a:off x="680212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5">
                <a:alphaModFix/>
              </a:blip>
              <a:stretch>
                <a:fillRect b="0" l="0" r="0" t="0"/>
              </a:stretch>
            </a:blipFill>
            <a:ln>
              <a:noFill/>
            </a:ln>
          </p:spPr>
        </p:sp>
        <p:sp>
          <p:nvSpPr>
            <p:cNvPr id="415" name="Google Shape;415;p27"/>
            <p:cNvSpPr/>
            <p:nvPr/>
          </p:nvSpPr>
          <p:spPr>
            <a:xfrm>
              <a:off x="816356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5">
                <a:alphaModFix/>
              </a:blip>
              <a:stretch>
                <a:fillRect b="0" l="0" r="0" t="0"/>
              </a:stretch>
            </a:blipFill>
            <a:ln>
              <a:noFill/>
            </a:ln>
          </p:spPr>
        </p:sp>
        <p:sp>
          <p:nvSpPr>
            <p:cNvPr id="416" name="Google Shape;416;p27"/>
            <p:cNvSpPr/>
            <p:nvPr/>
          </p:nvSpPr>
          <p:spPr>
            <a:xfrm>
              <a:off x="952500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5">
                <a:alphaModFix/>
              </a:blip>
              <a:stretch>
                <a:fillRect b="0" l="0" r="0" t="0"/>
              </a:stretch>
            </a:blipFill>
            <a:ln>
              <a:noFill/>
            </a:ln>
          </p:spPr>
        </p:sp>
        <p:sp>
          <p:nvSpPr>
            <p:cNvPr id="417" name="Google Shape;417;p27"/>
            <p:cNvSpPr/>
            <p:nvPr/>
          </p:nvSpPr>
          <p:spPr>
            <a:xfrm>
              <a:off x="1088644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5">
                <a:alphaModFix/>
              </a:blip>
              <a:stretch>
                <a:fillRect b="0" l="0" r="0" t="0"/>
              </a:stretch>
            </a:blipFill>
            <a:ln>
              <a:noFill/>
            </a:ln>
          </p:spPr>
        </p:sp>
        <p:sp>
          <p:nvSpPr>
            <p:cNvPr id="418" name="Google Shape;418;p27"/>
            <p:cNvSpPr/>
            <p:nvPr/>
          </p:nvSpPr>
          <p:spPr>
            <a:xfrm>
              <a:off x="1224788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5">
                <a:alphaModFix/>
              </a:blip>
              <a:stretch>
                <a:fillRect b="0" l="0" r="0" t="0"/>
              </a:stretch>
            </a:blipFill>
            <a:ln>
              <a:noFill/>
            </a:ln>
          </p:spPr>
        </p:sp>
        <p:sp>
          <p:nvSpPr>
            <p:cNvPr id="419" name="Google Shape;419;p27"/>
            <p:cNvSpPr/>
            <p:nvPr/>
          </p:nvSpPr>
          <p:spPr>
            <a:xfrm>
              <a:off x="1360932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5">
                <a:alphaModFix/>
              </a:blip>
              <a:stretch>
                <a:fillRect b="0" l="0" r="0" t="0"/>
              </a:stretch>
            </a:blipFill>
            <a:ln>
              <a:noFill/>
            </a:ln>
          </p:spPr>
        </p:sp>
        <p:sp>
          <p:nvSpPr>
            <p:cNvPr id="420" name="Google Shape;420;p27"/>
            <p:cNvSpPr/>
            <p:nvPr/>
          </p:nvSpPr>
          <p:spPr>
            <a:xfrm>
              <a:off x="1497076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5">
                <a:alphaModFix/>
              </a:blip>
              <a:stretch>
                <a:fillRect b="0" l="0" r="0" t="0"/>
              </a:stretch>
            </a:blipFill>
            <a:ln>
              <a:noFill/>
            </a:ln>
          </p:spPr>
        </p:sp>
        <p:sp>
          <p:nvSpPr>
            <p:cNvPr id="421" name="Google Shape;421;p27"/>
            <p:cNvSpPr/>
            <p:nvPr/>
          </p:nvSpPr>
          <p:spPr>
            <a:xfrm>
              <a:off x="1633220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5">
                <a:alphaModFix/>
              </a:blip>
              <a:stretch>
                <a:fillRect b="0" l="0" r="0" t="0"/>
              </a:stretch>
            </a:blipFill>
            <a:ln>
              <a:noFill/>
            </a:ln>
          </p:spPr>
        </p:sp>
        <p:sp>
          <p:nvSpPr>
            <p:cNvPr id="422" name="Google Shape;422;p27"/>
            <p:cNvSpPr/>
            <p:nvPr/>
          </p:nvSpPr>
          <p:spPr>
            <a:xfrm>
              <a:off x="1769364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5">
                <a:alphaModFix/>
              </a:blip>
              <a:stretch>
                <a:fillRect b="0" l="0" r="0" t="0"/>
              </a:stretch>
            </a:blipFill>
            <a:ln>
              <a:noFill/>
            </a:ln>
          </p:spPr>
        </p:sp>
        <p:sp>
          <p:nvSpPr>
            <p:cNvPr id="423" name="Google Shape;423;p27"/>
            <p:cNvSpPr/>
            <p:nvPr/>
          </p:nvSpPr>
          <p:spPr>
            <a:xfrm>
              <a:off x="1905508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5">
                <a:alphaModFix/>
              </a:blip>
              <a:stretch>
                <a:fillRect b="0" l="0" r="0" t="0"/>
              </a:stretch>
            </a:blipFill>
            <a:ln>
              <a:noFill/>
            </a:ln>
          </p:spPr>
        </p:sp>
        <p:sp>
          <p:nvSpPr>
            <p:cNvPr id="424" name="Google Shape;424;p27"/>
            <p:cNvSpPr/>
            <p:nvPr/>
          </p:nvSpPr>
          <p:spPr>
            <a:xfrm>
              <a:off x="2041652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5">
                <a:alphaModFix/>
              </a:blip>
              <a:stretch>
                <a:fillRect b="0" l="0" r="0" t="0"/>
              </a:stretch>
            </a:blipFill>
            <a:ln>
              <a:noFill/>
            </a:ln>
          </p:spPr>
        </p:sp>
        <p:sp>
          <p:nvSpPr>
            <p:cNvPr id="425" name="Google Shape;425;p27"/>
            <p:cNvSpPr/>
            <p:nvPr/>
          </p:nvSpPr>
          <p:spPr>
            <a:xfrm>
              <a:off x="2177796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5">
                <a:alphaModFix/>
              </a:blip>
              <a:stretch>
                <a:fillRect b="0" l="0" r="0" t="0"/>
              </a:stretch>
            </a:blipFill>
            <a:ln>
              <a:noFill/>
            </a:ln>
          </p:spPr>
        </p:sp>
        <p:sp>
          <p:nvSpPr>
            <p:cNvPr id="426" name="Google Shape;426;p27"/>
            <p:cNvSpPr/>
            <p:nvPr/>
          </p:nvSpPr>
          <p:spPr>
            <a:xfrm>
              <a:off x="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5">
                <a:alphaModFix/>
              </a:blip>
              <a:stretch>
                <a:fillRect b="0" l="0" r="0" t="0"/>
              </a:stretch>
            </a:blipFill>
            <a:ln>
              <a:noFill/>
            </a:ln>
          </p:spPr>
        </p:sp>
        <p:sp>
          <p:nvSpPr>
            <p:cNvPr id="427" name="Google Shape;427;p27"/>
            <p:cNvSpPr/>
            <p:nvPr/>
          </p:nvSpPr>
          <p:spPr>
            <a:xfrm>
              <a:off x="2313432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5">
                <a:alphaModFix/>
              </a:blip>
              <a:stretch>
                <a:fillRect b="0" l="0" r="0" t="0"/>
              </a:stretch>
            </a:blipFill>
            <a:ln>
              <a:noFill/>
            </a:ln>
          </p:spPr>
        </p:sp>
      </p:grpSp>
      <p:sp>
        <p:nvSpPr>
          <p:cNvPr id="428" name="Google Shape;428;p27"/>
          <p:cNvSpPr/>
          <p:nvPr/>
        </p:nvSpPr>
        <p:spPr>
          <a:xfrm>
            <a:off x="8371741" y="353025"/>
            <a:ext cx="10407185" cy="10433268"/>
          </a:xfrm>
          <a:custGeom>
            <a:rect b="b" l="l" r="r" t="t"/>
            <a:pathLst>
              <a:path extrusionOk="0" h="10433268" w="10407185">
                <a:moveTo>
                  <a:pt x="0" y="0"/>
                </a:moveTo>
                <a:lnTo>
                  <a:pt x="10407186" y="0"/>
                </a:lnTo>
                <a:lnTo>
                  <a:pt x="10407186" y="10433269"/>
                </a:lnTo>
                <a:lnTo>
                  <a:pt x="0" y="10433269"/>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EA"/>
        </a:solidFill>
      </p:bgPr>
    </p:bg>
    <p:spTree>
      <p:nvGrpSpPr>
        <p:cNvPr id="432" name="Shape 432"/>
        <p:cNvGrpSpPr/>
        <p:nvPr/>
      </p:nvGrpSpPr>
      <p:grpSpPr>
        <a:xfrm>
          <a:off x="0" y="0"/>
          <a:ext cx="0" cy="0"/>
          <a:chOff x="0" y="0"/>
          <a:chExt cx="0" cy="0"/>
        </a:xfrm>
      </p:grpSpPr>
      <p:grpSp>
        <p:nvGrpSpPr>
          <p:cNvPr id="433" name="Google Shape;433;p28"/>
          <p:cNvGrpSpPr/>
          <p:nvPr/>
        </p:nvGrpSpPr>
        <p:grpSpPr>
          <a:xfrm>
            <a:off x="11430" y="0"/>
            <a:ext cx="18379440" cy="1028700"/>
            <a:chOff x="0" y="0"/>
            <a:chExt cx="24505920" cy="1371600"/>
          </a:xfrm>
        </p:grpSpPr>
        <p:sp>
          <p:nvSpPr>
            <p:cNvPr id="434" name="Google Shape;434;p28"/>
            <p:cNvSpPr/>
            <p:nvPr/>
          </p:nvSpPr>
          <p:spPr>
            <a:xfrm>
              <a:off x="135636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435" name="Google Shape;435;p28"/>
            <p:cNvSpPr/>
            <p:nvPr/>
          </p:nvSpPr>
          <p:spPr>
            <a:xfrm>
              <a:off x="271780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436" name="Google Shape;436;p28"/>
            <p:cNvSpPr/>
            <p:nvPr/>
          </p:nvSpPr>
          <p:spPr>
            <a:xfrm>
              <a:off x="407924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437" name="Google Shape;437;p28"/>
            <p:cNvSpPr/>
            <p:nvPr/>
          </p:nvSpPr>
          <p:spPr>
            <a:xfrm>
              <a:off x="544068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438" name="Google Shape;438;p28"/>
            <p:cNvSpPr/>
            <p:nvPr/>
          </p:nvSpPr>
          <p:spPr>
            <a:xfrm>
              <a:off x="680212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439" name="Google Shape;439;p28"/>
            <p:cNvSpPr/>
            <p:nvPr/>
          </p:nvSpPr>
          <p:spPr>
            <a:xfrm>
              <a:off x="816356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440" name="Google Shape;440;p28"/>
            <p:cNvSpPr/>
            <p:nvPr/>
          </p:nvSpPr>
          <p:spPr>
            <a:xfrm>
              <a:off x="952500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441" name="Google Shape;441;p28"/>
            <p:cNvSpPr/>
            <p:nvPr/>
          </p:nvSpPr>
          <p:spPr>
            <a:xfrm>
              <a:off x="1088644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442" name="Google Shape;442;p28"/>
            <p:cNvSpPr/>
            <p:nvPr/>
          </p:nvSpPr>
          <p:spPr>
            <a:xfrm>
              <a:off x="1224788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443" name="Google Shape;443;p28"/>
            <p:cNvSpPr/>
            <p:nvPr/>
          </p:nvSpPr>
          <p:spPr>
            <a:xfrm>
              <a:off x="1360932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444" name="Google Shape;444;p28"/>
            <p:cNvSpPr/>
            <p:nvPr/>
          </p:nvSpPr>
          <p:spPr>
            <a:xfrm>
              <a:off x="1497076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445" name="Google Shape;445;p28"/>
            <p:cNvSpPr/>
            <p:nvPr/>
          </p:nvSpPr>
          <p:spPr>
            <a:xfrm>
              <a:off x="1633220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446" name="Google Shape;446;p28"/>
            <p:cNvSpPr/>
            <p:nvPr/>
          </p:nvSpPr>
          <p:spPr>
            <a:xfrm>
              <a:off x="1769364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447" name="Google Shape;447;p28"/>
            <p:cNvSpPr/>
            <p:nvPr/>
          </p:nvSpPr>
          <p:spPr>
            <a:xfrm>
              <a:off x="1905508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448" name="Google Shape;448;p28"/>
            <p:cNvSpPr/>
            <p:nvPr/>
          </p:nvSpPr>
          <p:spPr>
            <a:xfrm>
              <a:off x="2041652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449" name="Google Shape;449;p28"/>
            <p:cNvSpPr/>
            <p:nvPr/>
          </p:nvSpPr>
          <p:spPr>
            <a:xfrm>
              <a:off x="2177796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450" name="Google Shape;450;p28"/>
            <p:cNvSpPr/>
            <p:nvPr/>
          </p:nvSpPr>
          <p:spPr>
            <a:xfrm>
              <a:off x="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451" name="Google Shape;451;p28"/>
            <p:cNvSpPr/>
            <p:nvPr/>
          </p:nvSpPr>
          <p:spPr>
            <a:xfrm>
              <a:off x="2313432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grpSp>
      <p:grpSp>
        <p:nvGrpSpPr>
          <p:cNvPr id="452" name="Google Shape;452;p28"/>
          <p:cNvGrpSpPr/>
          <p:nvPr/>
        </p:nvGrpSpPr>
        <p:grpSpPr>
          <a:xfrm>
            <a:off x="11430" y="9258300"/>
            <a:ext cx="18379440" cy="1028700"/>
            <a:chOff x="0" y="0"/>
            <a:chExt cx="24505920" cy="1371600"/>
          </a:xfrm>
        </p:grpSpPr>
        <p:sp>
          <p:nvSpPr>
            <p:cNvPr id="453" name="Google Shape;453;p28"/>
            <p:cNvSpPr/>
            <p:nvPr/>
          </p:nvSpPr>
          <p:spPr>
            <a:xfrm>
              <a:off x="135636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454" name="Google Shape;454;p28"/>
            <p:cNvSpPr/>
            <p:nvPr/>
          </p:nvSpPr>
          <p:spPr>
            <a:xfrm>
              <a:off x="271780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455" name="Google Shape;455;p28"/>
            <p:cNvSpPr/>
            <p:nvPr/>
          </p:nvSpPr>
          <p:spPr>
            <a:xfrm>
              <a:off x="407924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456" name="Google Shape;456;p28"/>
            <p:cNvSpPr/>
            <p:nvPr/>
          </p:nvSpPr>
          <p:spPr>
            <a:xfrm>
              <a:off x="544068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457" name="Google Shape;457;p28"/>
            <p:cNvSpPr/>
            <p:nvPr/>
          </p:nvSpPr>
          <p:spPr>
            <a:xfrm>
              <a:off x="680212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458" name="Google Shape;458;p28"/>
            <p:cNvSpPr/>
            <p:nvPr/>
          </p:nvSpPr>
          <p:spPr>
            <a:xfrm>
              <a:off x="816356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459" name="Google Shape;459;p28"/>
            <p:cNvSpPr/>
            <p:nvPr/>
          </p:nvSpPr>
          <p:spPr>
            <a:xfrm>
              <a:off x="952500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460" name="Google Shape;460;p28"/>
            <p:cNvSpPr/>
            <p:nvPr/>
          </p:nvSpPr>
          <p:spPr>
            <a:xfrm>
              <a:off x="1088644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461" name="Google Shape;461;p28"/>
            <p:cNvSpPr/>
            <p:nvPr/>
          </p:nvSpPr>
          <p:spPr>
            <a:xfrm>
              <a:off x="1224788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462" name="Google Shape;462;p28"/>
            <p:cNvSpPr/>
            <p:nvPr/>
          </p:nvSpPr>
          <p:spPr>
            <a:xfrm>
              <a:off x="1360932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463" name="Google Shape;463;p28"/>
            <p:cNvSpPr/>
            <p:nvPr/>
          </p:nvSpPr>
          <p:spPr>
            <a:xfrm>
              <a:off x="1497076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464" name="Google Shape;464;p28"/>
            <p:cNvSpPr/>
            <p:nvPr/>
          </p:nvSpPr>
          <p:spPr>
            <a:xfrm>
              <a:off x="1633220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465" name="Google Shape;465;p28"/>
            <p:cNvSpPr/>
            <p:nvPr/>
          </p:nvSpPr>
          <p:spPr>
            <a:xfrm>
              <a:off x="1769364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466" name="Google Shape;466;p28"/>
            <p:cNvSpPr/>
            <p:nvPr/>
          </p:nvSpPr>
          <p:spPr>
            <a:xfrm>
              <a:off x="1905508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467" name="Google Shape;467;p28"/>
            <p:cNvSpPr/>
            <p:nvPr/>
          </p:nvSpPr>
          <p:spPr>
            <a:xfrm>
              <a:off x="2041652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468" name="Google Shape;468;p28"/>
            <p:cNvSpPr/>
            <p:nvPr/>
          </p:nvSpPr>
          <p:spPr>
            <a:xfrm>
              <a:off x="2177796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469" name="Google Shape;469;p28"/>
            <p:cNvSpPr/>
            <p:nvPr/>
          </p:nvSpPr>
          <p:spPr>
            <a:xfrm>
              <a:off x="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470" name="Google Shape;470;p28"/>
            <p:cNvSpPr/>
            <p:nvPr/>
          </p:nvSpPr>
          <p:spPr>
            <a:xfrm>
              <a:off x="2313432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grpSp>
      <p:grpSp>
        <p:nvGrpSpPr>
          <p:cNvPr id="471" name="Google Shape;471;p28"/>
          <p:cNvGrpSpPr/>
          <p:nvPr/>
        </p:nvGrpSpPr>
        <p:grpSpPr>
          <a:xfrm>
            <a:off x="-1633207" y="2857118"/>
            <a:ext cx="21554413" cy="4456150"/>
            <a:chOff x="0" y="-38100"/>
            <a:chExt cx="7042148" cy="1455891"/>
          </a:xfrm>
        </p:grpSpPr>
        <p:sp>
          <p:nvSpPr>
            <p:cNvPr id="472" name="Google Shape;472;p28"/>
            <p:cNvSpPr/>
            <p:nvPr/>
          </p:nvSpPr>
          <p:spPr>
            <a:xfrm>
              <a:off x="0" y="0"/>
              <a:ext cx="7042148" cy="1417791"/>
            </a:xfrm>
            <a:custGeom>
              <a:rect b="b" l="l" r="r" t="t"/>
              <a:pathLst>
                <a:path extrusionOk="0" h="1417791" w="7042148">
                  <a:moveTo>
                    <a:pt x="18318" y="0"/>
                  </a:moveTo>
                  <a:lnTo>
                    <a:pt x="7023830" y="0"/>
                  </a:lnTo>
                  <a:cubicBezTo>
                    <a:pt x="7028689" y="0"/>
                    <a:pt x="7033348" y="1930"/>
                    <a:pt x="7036783" y="5365"/>
                  </a:cubicBezTo>
                  <a:cubicBezTo>
                    <a:pt x="7040218" y="8801"/>
                    <a:pt x="7042148" y="13460"/>
                    <a:pt x="7042148" y="18318"/>
                  </a:cubicBezTo>
                  <a:lnTo>
                    <a:pt x="7042148" y="1399473"/>
                  </a:lnTo>
                  <a:cubicBezTo>
                    <a:pt x="7042148" y="1404331"/>
                    <a:pt x="7040218" y="1408990"/>
                    <a:pt x="7036783" y="1412426"/>
                  </a:cubicBezTo>
                  <a:cubicBezTo>
                    <a:pt x="7033348" y="1415861"/>
                    <a:pt x="7028689" y="1417791"/>
                    <a:pt x="7023830" y="1417791"/>
                  </a:cubicBezTo>
                  <a:lnTo>
                    <a:pt x="18318" y="1417791"/>
                  </a:lnTo>
                  <a:cubicBezTo>
                    <a:pt x="13460" y="1417791"/>
                    <a:pt x="8801" y="1415861"/>
                    <a:pt x="5365" y="1412426"/>
                  </a:cubicBezTo>
                  <a:cubicBezTo>
                    <a:pt x="1930" y="1408990"/>
                    <a:pt x="0" y="1404331"/>
                    <a:pt x="0" y="1399473"/>
                  </a:cubicBezTo>
                  <a:lnTo>
                    <a:pt x="0" y="18318"/>
                  </a:lnTo>
                  <a:cubicBezTo>
                    <a:pt x="0" y="13460"/>
                    <a:pt x="1930" y="8801"/>
                    <a:pt x="5365" y="5365"/>
                  </a:cubicBezTo>
                  <a:cubicBezTo>
                    <a:pt x="8801" y="1930"/>
                    <a:pt x="13460" y="0"/>
                    <a:pt x="18318" y="0"/>
                  </a:cubicBezTo>
                  <a:close/>
                </a:path>
              </a:pathLst>
            </a:custGeom>
            <a:solidFill>
              <a:srgbClr val="FFFFFF"/>
            </a:solidFill>
            <a:ln cap="rnd"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28"/>
            <p:cNvSpPr txBox="1"/>
            <p:nvPr/>
          </p:nvSpPr>
          <p:spPr>
            <a:xfrm>
              <a:off x="0" y="-38100"/>
              <a:ext cx="7042148" cy="145589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74" name="Google Shape;474;p28"/>
          <p:cNvSpPr/>
          <p:nvPr/>
        </p:nvSpPr>
        <p:spPr>
          <a:xfrm>
            <a:off x="5622665" y="216959"/>
            <a:ext cx="7042671" cy="11156706"/>
          </a:xfrm>
          <a:custGeom>
            <a:rect b="b" l="l" r="r" t="t"/>
            <a:pathLst>
              <a:path extrusionOk="0" h="11156706" w="7042671">
                <a:moveTo>
                  <a:pt x="0" y="0"/>
                </a:moveTo>
                <a:lnTo>
                  <a:pt x="7042670" y="0"/>
                </a:lnTo>
                <a:lnTo>
                  <a:pt x="7042670" y="11156707"/>
                </a:lnTo>
                <a:lnTo>
                  <a:pt x="0" y="11156707"/>
                </a:lnTo>
                <a:lnTo>
                  <a:pt x="0" y="0"/>
                </a:lnTo>
                <a:close/>
              </a:path>
            </a:pathLst>
          </a:custGeom>
          <a:blipFill rotWithShape="1">
            <a:blip r:embed="rId4">
              <a:alphaModFix/>
            </a:blip>
            <a:stretch>
              <a:fillRect b="0" l="0" r="0" t="0"/>
            </a:stretch>
          </a:blipFill>
          <a:ln>
            <a:noFill/>
          </a:ln>
        </p:spPr>
      </p:sp>
      <p:sp>
        <p:nvSpPr>
          <p:cNvPr id="475" name="Google Shape;475;p28"/>
          <p:cNvSpPr txBox="1"/>
          <p:nvPr/>
        </p:nvSpPr>
        <p:spPr>
          <a:xfrm>
            <a:off x="1028700" y="3914775"/>
            <a:ext cx="6237600" cy="2462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8000" u="none" cap="none" strike="noStrike">
                <a:solidFill>
                  <a:srgbClr val="D60000"/>
                </a:solidFill>
                <a:latin typeface="Alatsi"/>
                <a:ea typeface="Alatsi"/>
                <a:cs typeface="Alatsi"/>
                <a:sym typeface="Alatsi"/>
              </a:rPr>
              <a:t>ADD TOPIC HERE</a:t>
            </a:r>
            <a:endParaRPr/>
          </a:p>
        </p:txBody>
      </p:sp>
      <p:sp>
        <p:nvSpPr>
          <p:cNvPr id="476" name="Google Shape;476;p28"/>
          <p:cNvSpPr txBox="1"/>
          <p:nvPr/>
        </p:nvSpPr>
        <p:spPr>
          <a:xfrm>
            <a:off x="12665335" y="3970020"/>
            <a:ext cx="4833600" cy="25536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b="0" i="0" lang="en-US" sz="2100" u="none" cap="none" strike="noStrike">
                <a:solidFill>
                  <a:srgbClr val="000000"/>
                </a:solidFill>
                <a:latin typeface="Amiko"/>
                <a:ea typeface="Amiko"/>
                <a:cs typeface="Amiko"/>
                <a:sym typeface="Amiko"/>
              </a:rPr>
              <a:t>Lorem ipsum dolor sit amet, consectetur adipiscing elit, sed do eiusmod tempor incididunt ut labore et dolore magna aliqua. Mattis pellentesque id nibh tortor id aliquet lectus proin. Interdum velit laoreet id donec ultrices tincidunt.</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166"/>
        </a:solidFill>
      </p:bgPr>
    </p:bg>
    <p:spTree>
      <p:nvGrpSpPr>
        <p:cNvPr id="480" name="Shape 480"/>
        <p:cNvGrpSpPr/>
        <p:nvPr/>
      </p:nvGrpSpPr>
      <p:grpSpPr>
        <a:xfrm>
          <a:off x="0" y="0"/>
          <a:ext cx="0" cy="0"/>
          <a:chOff x="0" y="0"/>
          <a:chExt cx="0" cy="0"/>
        </a:xfrm>
      </p:grpSpPr>
      <p:pic>
        <p:nvPicPr>
          <p:cNvPr id="481" name="Google Shape;481;p29"/>
          <p:cNvPicPr preferRelativeResize="0"/>
          <p:nvPr/>
        </p:nvPicPr>
        <p:blipFill>
          <a:blip r:embed="rId3">
            <a:alphaModFix/>
          </a:blip>
          <a:stretch>
            <a:fillRect/>
          </a:stretch>
        </p:blipFill>
        <p:spPr>
          <a:xfrm>
            <a:off x="0" y="-441937"/>
            <a:ext cx="18288000" cy="3616523"/>
          </a:xfrm>
          <a:prstGeom prst="rect">
            <a:avLst/>
          </a:prstGeom>
          <a:noFill/>
          <a:ln>
            <a:noFill/>
          </a:ln>
        </p:spPr>
      </p:pic>
      <p:pic>
        <p:nvPicPr>
          <p:cNvPr id="482" name="Google Shape;482;p29"/>
          <p:cNvPicPr preferRelativeResize="0"/>
          <p:nvPr/>
        </p:nvPicPr>
        <p:blipFill>
          <a:blip r:embed="rId4">
            <a:alphaModFix/>
          </a:blip>
          <a:stretch>
            <a:fillRect/>
          </a:stretch>
        </p:blipFill>
        <p:spPr>
          <a:xfrm>
            <a:off x="819938" y="826250"/>
            <a:ext cx="16718469" cy="8408251"/>
          </a:xfrm>
          <a:prstGeom prst="rect">
            <a:avLst/>
          </a:prstGeom>
          <a:noFill/>
          <a:ln>
            <a:noFill/>
          </a:ln>
        </p:spPr>
      </p:pic>
      <p:grpSp>
        <p:nvGrpSpPr>
          <p:cNvPr id="483" name="Google Shape;483;p29"/>
          <p:cNvGrpSpPr/>
          <p:nvPr/>
        </p:nvGrpSpPr>
        <p:grpSpPr>
          <a:xfrm>
            <a:off x="-1633207" y="6971917"/>
            <a:ext cx="21554607" cy="3315113"/>
            <a:chOff x="0" y="-38100"/>
            <a:chExt cx="7042148" cy="1083087"/>
          </a:xfrm>
        </p:grpSpPr>
        <p:sp>
          <p:nvSpPr>
            <p:cNvPr id="484" name="Google Shape;484;p29"/>
            <p:cNvSpPr/>
            <p:nvPr/>
          </p:nvSpPr>
          <p:spPr>
            <a:xfrm>
              <a:off x="0" y="0"/>
              <a:ext cx="7042148" cy="1044987"/>
            </a:xfrm>
            <a:custGeom>
              <a:rect b="b" l="l" r="r" t="t"/>
              <a:pathLst>
                <a:path extrusionOk="0" h="1044987" w="7042148">
                  <a:moveTo>
                    <a:pt x="18318" y="0"/>
                  </a:moveTo>
                  <a:lnTo>
                    <a:pt x="7023830" y="0"/>
                  </a:lnTo>
                  <a:cubicBezTo>
                    <a:pt x="7028689" y="0"/>
                    <a:pt x="7033348" y="1930"/>
                    <a:pt x="7036783" y="5365"/>
                  </a:cubicBezTo>
                  <a:cubicBezTo>
                    <a:pt x="7040218" y="8801"/>
                    <a:pt x="7042148" y="13460"/>
                    <a:pt x="7042148" y="18318"/>
                  </a:cubicBezTo>
                  <a:lnTo>
                    <a:pt x="7042148" y="1026669"/>
                  </a:lnTo>
                  <a:cubicBezTo>
                    <a:pt x="7042148" y="1031527"/>
                    <a:pt x="7040218" y="1036186"/>
                    <a:pt x="7036783" y="1039622"/>
                  </a:cubicBezTo>
                  <a:cubicBezTo>
                    <a:pt x="7033348" y="1043057"/>
                    <a:pt x="7028689" y="1044987"/>
                    <a:pt x="7023830" y="1044987"/>
                  </a:cubicBezTo>
                  <a:lnTo>
                    <a:pt x="18318" y="1044987"/>
                  </a:lnTo>
                  <a:cubicBezTo>
                    <a:pt x="13460" y="1044987"/>
                    <a:pt x="8801" y="1043057"/>
                    <a:pt x="5365" y="1039622"/>
                  </a:cubicBezTo>
                  <a:cubicBezTo>
                    <a:pt x="1930" y="1036186"/>
                    <a:pt x="0" y="1031527"/>
                    <a:pt x="0" y="1026669"/>
                  </a:cubicBezTo>
                  <a:lnTo>
                    <a:pt x="0" y="18318"/>
                  </a:lnTo>
                  <a:cubicBezTo>
                    <a:pt x="0" y="13460"/>
                    <a:pt x="1930" y="8801"/>
                    <a:pt x="5365" y="5365"/>
                  </a:cubicBezTo>
                  <a:cubicBezTo>
                    <a:pt x="8801" y="1930"/>
                    <a:pt x="13460" y="0"/>
                    <a:pt x="18318" y="0"/>
                  </a:cubicBezTo>
                  <a:close/>
                </a:path>
              </a:pathLst>
            </a:custGeom>
            <a:solidFill>
              <a:srgbClr val="FFFFFF"/>
            </a:solidFill>
            <a:ln cap="rnd"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29"/>
            <p:cNvSpPr txBox="1"/>
            <p:nvPr/>
          </p:nvSpPr>
          <p:spPr>
            <a:xfrm>
              <a:off x="0" y="-38100"/>
              <a:ext cx="7042148" cy="108308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86" name="Google Shape;486;p29"/>
          <p:cNvSpPr txBox="1"/>
          <p:nvPr/>
        </p:nvSpPr>
        <p:spPr>
          <a:xfrm>
            <a:off x="759382" y="8005776"/>
            <a:ext cx="7290000" cy="12315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8000" u="none" cap="none" strike="noStrike">
                <a:solidFill>
                  <a:srgbClr val="D60000"/>
                </a:solidFill>
                <a:latin typeface="Alatsi"/>
                <a:ea typeface="Alatsi"/>
                <a:cs typeface="Alatsi"/>
                <a:sym typeface="Alatsi"/>
              </a:rPr>
              <a:t>ADD TOPIC HERE</a:t>
            </a:r>
            <a:endParaRPr/>
          </a:p>
        </p:txBody>
      </p:sp>
      <p:sp>
        <p:nvSpPr>
          <p:cNvPr id="487" name="Google Shape;487;p29"/>
          <p:cNvSpPr txBox="1"/>
          <p:nvPr/>
        </p:nvSpPr>
        <p:spPr>
          <a:xfrm>
            <a:off x="8400539" y="7996251"/>
            <a:ext cx="4482900" cy="14385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000000"/>
                </a:solidFill>
                <a:latin typeface="Amiko"/>
                <a:ea typeface="Amiko"/>
                <a:cs typeface="Amiko"/>
                <a:sym typeface="Amiko"/>
              </a:rPr>
              <a:t>Lorem ipsum dolor sit amet, consectetur adipiscing elit, sed do eiusmod tempor incididunt ut labore et dolore magna aliqua. </a:t>
            </a:r>
            <a:endParaRPr/>
          </a:p>
        </p:txBody>
      </p:sp>
      <p:sp>
        <p:nvSpPr>
          <p:cNvPr id="488" name="Google Shape;488;p29"/>
          <p:cNvSpPr txBox="1"/>
          <p:nvPr/>
        </p:nvSpPr>
        <p:spPr>
          <a:xfrm>
            <a:off x="13477514" y="7996251"/>
            <a:ext cx="4051200" cy="14385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000000"/>
                </a:solidFill>
                <a:latin typeface="Amiko"/>
                <a:ea typeface="Amiko"/>
                <a:cs typeface="Amiko"/>
                <a:sym typeface="Amiko"/>
              </a:rPr>
              <a:t> Mattis pellentesque id nibh tortor id aliquet lectus proin. Interdum velit laoreet id donec ultrices tincidunt.</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94295"/>
        </a:solidFill>
      </p:bgPr>
    </p:bg>
    <p:spTree>
      <p:nvGrpSpPr>
        <p:cNvPr id="492" name="Shape 492"/>
        <p:cNvGrpSpPr/>
        <p:nvPr/>
      </p:nvGrpSpPr>
      <p:grpSpPr>
        <a:xfrm>
          <a:off x="0" y="0"/>
          <a:ext cx="0" cy="0"/>
          <a:chOff x="0" y="0"/>
          <a:chExt cx="0" cy="0"/>
        </a:xfrm>
      </p:grpSpPr>
      <p:sp>
        <p:nvSpPr>
          <p:cNvPr id="493" name="Google Shape;493;p30"/>
          <p:cNvSpPr/>
          <p:nvPr/>
        </p:nvSpPr>
        <p:spPr>
          <a:xfrm>
            <a:off x="1363439" y="1028700"/>
            <a:ext cx="6490076" cy="1863893"/>
          </a:xfrm>
          <a:custGeom>
            <a:rect b="b" l="l" r="r" t="t"/>
            <a:pathLst>
              <a:path extrusionOk="0" h="1863893" w="6490076">
                <a:moveTo>
                  <a:pt x="0" y="0"/>
                </a:moveTo>
                <a:lnTo>
                  <a:pt x="6490076" y="0"/>
                </a:lnTo>
                <a:lnTo>
                  <a:pt x="6490076" y="1863893"/>
                </a:lnTo>
                <a:lnTo>
                  <a:pt x="0" y="1863893"/>
                </a:lnTo>
                <a:lnTo>
                  <a:pt x="0" y="0"/>
                </a:lnTo>
                <a:close/>
              </a:path>
            </a:pathLst>
          </a:custGeom>
          <a:blipFill rotWithShape="1">
            <a:blip r:embed="rId3">
              <a:alphaModFix/>
            </a:blip>
            <a:stretch>
              <a:fillRect b="0" l="0" r="0" t="0"/>
            </a:stretch>
          </a:blipFill>
          <a:ln>
            <a:noFill/>
          </a:ln>
        </p:spPr>
      </p:sp>
      <p:sp>
        <p:nvSpPr>
          <p:cNvPr id="494" name="Google Shape;494;p30"/>
          <p:cNvSpPr txBox="1"/>
          <p:nvPr/>
        </p:nvSpPr>
        <p:spPr>
          <a:xfrm>
            <a:off x="9030887" y="1269132"/>
            <a:ext cx="7893600" cy="14385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FFFFFF"/>
                </a:solidFill>
                <a:latin typeface="Amiko"/>
                <a:ea typeface="Amiko"/>
                <a:cs typeface="Amiko"/>
                <a:sym typeface="Amiko"/>
              </a:rPr>
              <a:t>Lorem ipsum dolor sit amet, consectetur adipiscing elit, sed do eiusmod tempor incididunt ut labore et dolore magna aliqua. Mattis pellentesque id nibh tortor id aliquet lectus proin. Interdum velit laoreet id donec ultrices tincidunt.</a:t>
            </a:r>
            <a:endParaRPr/>
          </a:p>
        </p:txBody>
      </p:sp>
      <p:pic>
        <p:nvPicPr>
          <p:cNvPr id="495" name="Google Shape;495;p30"/>
          <p:cNvPicPr preferRelativeResize="0"/>
          <p:nvPr/>
        </p:nvPicPr>
        <p:blipFill>
          <a:blip r:embed="rId4">
            <a:alphaModFix/>
          </a:blip>
          <a:stretch>
            <a:fillRect/>
          </a:stretch>
        </p:blipFill>
        <p:spPr>
          <a:xfrm>
            <a:off x="-234637" y="3266988"/>
            <a:ext cx="18757274" cy="92137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EA"/>
        </a:solidFill>
      </p:bgPr>
    </p:bg>
    <p:spTree>
      <p:nvGrpSpPr>
        <p:cNvPr id="499" name="Shape 499"/>
        <p:cNvGrpSpPr/>
        <p:nvPr/>
      </p:nvGrpSpPr>
      <p:grpSpPr>
        <a:xfrm>
          <a:off x="0" y="0"/>
          <a:ext cx="0" cy="0"/>
          <a:chOff x="0" y="0"/>
          <a:chExt cx="0" cy="0"/>
        </a:xfrm>
      </p:grpSpPr>
      <p:grpSp>
        <p:nvGrpSpPr>
          <p:cNvPr id="500" name="Google Shape;500;p31"/>
          <p:cNvGrpSpPr/>
          <p:nvPr/>
        </p:nvGrpSpPr>
        <p:grpSpPr>
          <a:xfrm>
            <a:off x="11430" y="0"/>
            <a:ext cx="18379440" cy="1028700"/>
            <a:chOff x="0" y="0"/>
            <a:chExt cx="24505920" cy="1371600"/>
          </a:xfrm>
        </p:grpSpPr>
        <p:sp>
          <p:nvSpPr>
            <p:cNvPr id="501" name="Google Shape;501;p31"/>
            <p:cNvSpPr/>
            <p:nvPr/>
          </p:nvSpPr>
          <p:spPr>
            <a:xfrm>
              <a:off x="135636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502" name="Google Shape;502;p31"/>
            <p:cNvSpPr/>
            <p:nvPr/>
          </p:nvSpPr>
          <p:spPr>
            <a:xfrm>
              <a:off x="271780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503" name="Google Shape;503;p31"/>
            <p:cNvSpPr/>
            <p:nvPr/>
          </p:nvSpPr>
          <p:spPr>
            <a:xfrm>
              <a:off x="407924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504" name="Google Shape;504;p31"/>
            <p:cNvSpPr/>
            <p:nvPr/>
          </p:nvSpPr>
          <p:spPr>
            <a:xfrm>
              <a:off x="544068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505" name="Google Shape;505;p31"/>
            <p:cNvSpPr/>
            <p:nvPr/>
          </p:nvSpPr>
          <p:spPr>
            <a:xfrm>
              <a:off x="680212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506" name="Google Shape;506;p31"/>
            <p:cNvSpPr/>
            <p:nvPr/>
          </p:nvSpPr>
          <p:spPr>
            <a:xfrm>
              <a:off x="816356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507" name="Google Shape;507;p31"/>
            <p:cNvSpPr/>
            <p:nvPr/>
          </p:nvSpPr>
          <p:spPr>
            <a:xfrm>
              <a:off x="952500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508" name="Google Shape;508;p31"/>
            <p:cNvSpPr/>
            <p:nvPr/>
          </p:nvSpPr>
          <p:spPr>
            <a:xfrm>
              <a:off x="1088644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509" name="Google Shape;509;p31"/>
            <p:cNvSpPr/>
            <p:nvPr/>
          </p:nvSpPr>
          <p:spPr>
            <a:xfrm>
              <a:off x="1224788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510" name="Google Shape;510;p31"/>
            <p:cNvSpPr/>
            <p:nvPr/>
          </p:nvSpPr>
          <p:spPr>
            <a:xfrm>
              <a:off x="1360932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511" name="Google Shape;511;p31"/>
            <p:cNvSpPr/>
            <p:nvPr/>
          </p:nvSpPr>
          <p:spPr>
            <a:xfrm>
              <a:off x="1497076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512" name="Google Shape;512;p31"/>
            <p:cNvSpPr/>
            <p:nvPr/>
          </p:nvSpPr>
          <p:spPr>
            <a:xfrm>
              <a:off x="1633220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513" name="Google Shape;513;p31"/>
            <p:cNvSpPr/>
            <p:nvPr/>
          </p:nvSpPr>
          <p:spPr>
            <a:xfrm>
              <a:off x="1769364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514" name="Google Shape;514;p31"/>
            <p:cNvSpPr/>
            <p:nvPr/>
          </p:nvSpPr>
          <p:spPr>
            <a:xfrm>
              <a:off x="1905508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515" name="Google Shape;515;p31"/>
            <p:cNvSpPr/>
            <p:nvPr/>
          </p:nvSpPr>
          <p:spPr>
            <a:xfrm>
              <a:off x="2041652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516" name="Google Shape;516;p31"/>
            <p:cNvSpPr/>
            <p:nvPr/>
          </p:nvSpPr>
          <p:spPr>
            <a:xfrm>
              <a:off x="2177796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517" name="Google Shape;517;p31"/>
            <p:cNvSpPr/>
            <p:nvPr/>
          </p:nvSpPr>
          <p:spPr>
            <a:xfrm>
              <a:off x="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518" name="Google Shape;518;p31"/>
            <p:cNvSpPr/>
            <p:nvPr/>
          </p:nvSpPr>
          <p:spPr>
            <a:xfrm>
              <a:off x="2313432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grpSp>
      <p:grpSp>
        <p:nvGrpSpPr>
          <p:cNvPr id="519" name="Google Shape;519;p31"/>
          <p:cNvGrpSpPr/>
          <p:nvPr/>
        </p:nvGrpSpPr>
        <p:grpSpPr>
          <a:xfrm>
            <a:off x="11430" y="9258300"/>
            <a:ext cx="18379440" cy="1028700"/>
            <a:chOff x="0" y="0"/>
            <a:chExt cx="24505920" cy="1371600"/>
          </a:xfrm>
        </p:grpSpPr>
        <p:sp>
          <p:nvSpPr>
            <p:cNvPr id="520" name="Google Shape;520;p31"/>
            <p:cNvSpPr/>
            <p:nvPr/>
          </p:nvSpPr>
          <p:spPr>
            <a:xfrm>
              <a:off x="135636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521" name="Google Shape;521;p31"/>
            <p:cNvSpPr/>
            <p:nvPr/>
          </p:nvSpPr>
          <p:spPr>
            <a:xfrm>
              <a:off x="271780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522" name="Google Shape;522;p31"/>
            <p:cNvSpPr/>
            <p:nvPr/>
          </p:nvSpPr>
          <p:spPr>
            <a:xfrm>
              <a:off x="407924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523" name="Google Shape;523;p31"/>
            <p:cNvSpPr/>
            <p:nvPr/>
          </p:nvSpPr>
          <p:spPr>
            <a:xfrm>
              <a:off x="544068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524" name="Google Shape;524;p31"/>
            <p:cNvSpPr/>
            <p:nvPr/>
          </p:nvSpPr>
          <p:spPr>
            <a:xfrm>
              <a:off x="680212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525" name="Google Shape;525;p31"/>
            <p:cNvSpPr/>
            <p:nvPr/>
          </p:nvSpPr>
          <p:spPr>
            <a:xfrm>
              <a:off x="816356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526" name="Google Shape;526;p31"/>
            <p:cNvSpPr/>
            <p:nvPr/>
          </p:nvSpPr>
          <p:spPr>
            <a:xfrm>
              <a:off x="952500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527" name="Google Shape;527;p31"/>
            <p:cNvSpPr/>
            <p:nvPr/>
          </p:nvSpPr>
          <p:spPr>
            <a:xfrm>
              <a:off x="1088644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528" name="Google Shape;528;p31"/>
            <p:cNvSpPr/>
            <p:nvPr/>
          </p:nvSpPr>
          <p:spPr>
            <a:xfrm>
              <a:off x="1224788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529" name="Google Shape;529;p31"/>
            <p:cNvSpPr/>
            <p:nvPr/>
          </p:nvSpPr>
          <p:spPr>
            <a:xfrm>
              <a:off x="1360932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530" name="Google Shape;530;p31"/>
            <p:cNvSpPr/>
            <p:nvPr/>
          </p:nvSpPr>
          <p:spPr>
            <a:xfrm>
              <a:off x="1497076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531" name="Google Shape;531;p31"/>
            <p:cNvSpPr/>
            <p:nvPr/>
          </p:nvSpPr>
          <p:spPr>
            <a:xfrm>
              <a:off x="1633220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532" name="Google Shape;532;p31"/>
            <p:cNvSpPr/>
            <p:nvPr/>
          </p:nvSpPr>
          <p:spPr>
            <a:xfrm>
              <a:off x="1769364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533" name="Google Shape;533;p31"/>
            <p:cNvSpPr/>
            <p:nvPr/>
          </p:nvSpPr>
          <p:spPr>
            <a:xfrm>
              <a:off x="1905508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534" name="Google Shape;534;p31"/>
            <p:cNvSpPr/>
            <p:nvPr/>
          </p:nvSpPr>
          <p:spPr>
            <a:xfrm>
              <a:off x="2041652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535" name="Google Shape;535;p31"/>
            <p:cNvSpPr/>
            <p:nvPr/>
          </p:nvSpPr>
          <p:spPr>
            <a:xfrm>
              <a:off x="2177796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536" name="Google Shape;536;p31"/>
            <p:cNvSpPr/>
            <p:nvPr/>
          </p:nvSpPr>
          <p:spPr>
            <a:xfrm>
              <a:off x="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537" name="Google Shape;537;p31"/>
            <p:cNvSpPr/>
            <p:nvPr/>
          </p:nvSpPr>
          <p:spPr>
            <a:xfrm>
              <a:off x="2313432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grpSp>
      <p:pic>
        <p:nvPicPr>
          <p:cNvPr id="538" name="Google Shape;538;p31"/>
          <p:cNvPicPr preferRelativeResize="0"/>
          <p:nvPr/>
        </p:nvPicPr>
        <p:blipFill rotWithShape="1">
          <a:blip r:embed="rId4">
            <a:alphaModFix/>
          </a:blip>
          <a:srcRect b="28544" l="5426" r="47226" t="27076"/>
          <a:stretch/>
        </p:blipFill>
        <p:spPr>
          <a:xfrm>
            <a:off x="7617423" y="5570837"/>
            <a:ext cx="4482834" cy="2809855"/>
          </a:xfrm>
          <a:prstGeom prst="rect">
            <a:avLst/>
          </a:prstGeom>
          <a:noFill/>
          <a:ln>
            <a:noFill/>
          </a:ln>
        </p:spPr>
      </p:pic>
      <p:sp>
        <p:nvSpPr>
          <p:cNvPr id="539" name="Google Shape;539;p31"/>
          <p:cNvSpPr txBox="1"/>
          <p:nvPr/>
        </p:nvSpPr>
        <p:spPr>
          <a:xfrm>
            <a:off x="7721175" y="1896782"/>
            <a:ext cx="7289863" cy="1228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8000" u="none" cap="none" strike="noStrike">
                <a:solidFill>
                  <a:srgbClr val="D60000"/>
                </a:solidFill>
                <a:latin typeface="Alatsi"/>
                <a:ea typeface="Alatsi"/>
                <a:cs typeface="Alatsi"/>
                <a:sym typeface="Alatsi"/>
              </a:rPr>
              <a:t>ADD TOPIC HERE</a:t>
            </a:r>
            <a:endParaRPr/>
          </a:p>
        </p:txBody>
      </p:sp>
      <p:sp>
        <p:nvSpPr>
          <p:cNvPr id="540" name="Google Shape;540;p31"/>
          <p:cNvSpPr txBox="1"/>
          <p:nvPr/>
        </p:nvSpPr>
        <p:spPr>
          <a:xfrm>
            <a:off x="7617423" y="3432738"/>
            <a:ext cx="4482900" cy="14385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000000"/>
                </a:solidFill>
                <a:latin typeface="Amiko"/>
                <a:ea typeface="Amiko"/>
                <a:cs typeface="Amiko"/>
                <a:sym typeface="Amiko"/>
              </a:rPr>
              <a:t>Lorem ipsum dolor sit amet, consectetur adipiscing elit, sed do eiusmod tempor incididunt ut labore et dolore magna aliqua. </a:t>
            </a:r>
            <a:endParaRPr/>
          </a:p>
        </p:txBody>
      </p:sp>
      <p:sp>
        <p:nvSpPr>
          <p:cNvPr id="541" name="Google Shape;541;p31"/>
          <p:cNvSpPr txBox="1"/>
          <p:nvPr/>
        </p:nvSpPr>
        <p:spPr>
          <a:xfrm>
            <a:off x="12694398" y="3432738"/>
            <a:ext cx="4051200" cy="14385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000000"/>
                </a:solidFill>
                <a:latin typeface="Amiko"/>
                <a:ea typeface="Amiko"/>
                <a:cs typeface="Amiko"/>
                <a:sym typeface="Amiko"/>
              </a:rPr>
              <a:t> Mattis pellentesque id nibh tortor id aliquet lectus proin. Interdum velit laoreet id donec ultrices tincidunt.</a:t>
            </a:r>
            <a:endParaRPr/>
          </a:p>
        </p:txBody>
      </p:sp>
      <p:pic>
        <p:nvPicPr>
          <p:cNvPr id="542" name="Google Shape;542;p31"/>
          <p:cNvPicPr preferRelativeResize="0"/>
          <p:nvPr/>
        </p:nvPicPr>
        <p:blipFill rotWithShape="1">
          <a:blip r:embed="rId5">
            <a:alphaModFix/>
          </a:blip>
          <a:srcRect b="3004" l="0" r="0" t="3004"/>
          <a:stretch/>
        </p:blipFill>
        <p:spPr>
          <a:xfrm>
            <a:off x="12478533" y="5570837"/>
            <a:ext cx="4482834" cy="2809855"/>
          </a:xfrm>
          <a:prstGeom prst="rect">
            <a:avLst/>
          </a:prstGeom>
          <a:noFill/>
          <a:ln>
            <a:noFill/>
          </a:ln>
        </p:spPr>
      </p:pic>
      <p:pic>
        <p:nvPicPr>
          <p:cNvPr id="543" name="Google Shape;543;p31"/>
          <p:cNvPicPr preferRelativeResize="0"/>
          <p:nvPr/>
        </p:nvPicPr>
        <p:blipFill>
          <a:blip r:embed="rId6">
            <a:alphaModFix/>
          </a:blip>
          <a:stretch>
            <a:fillRect/>
          </a:stretch>
        </p:blipFill>
        <p:spPr>
          <a:xfrm>
            <a:off x="94750" y="-3632638"/>
            <a:ext cx="7144401" cy="1412327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166"/>
        </a:solidFill>
      </p:bgPr>
    </p:bg>
    <p:spTree>
      <p:nvGrpSpPr>
        <p:cNvPr id="547" name="Shape 547"/>
        <p:cNvGrpSpPr/>
        <p:nvPr/>
      </p:nvGrpSpPr>
      <p:grpSpPr>
        <a:xfrm>
          <a:off x="0" y="0"/>
          <a:ext cx="0" cy="0"/>
          <a:chOff x="0" y="0"/>
          <a:chExt cx="0" cy="0"/>
        </a:xfrm>
      </p:grpSpPr>
      <p:pic>
        <p:nvPicPr>
          <p:cNvPr id="548" name="Google Shape;548;p32"/>
          <p:cNvPicPr preferRelativeResize="0"/>
          <p:nvPr/>
        </p:nvPicPr>
        <p:blipFill rotWithShape="1">
          <a:blip r:embed="rId3">
            <a:alphaModFix/>
          </a:blip>
          <a:srcRect b="4591" l="3992" r="3591" t="43446"/>
          <a:stretch/>
        </p:blipFill>
        <p:spPr>
          <a:xfrm>
            <a:off x="0" y="0"/>
            <a:ext cx="18288000" cy="10287000"/>
          </a:xfrm>
          <a:prstGeom prst="rect">
            <a:avLst/>
          </a:prstGeom>
          <a:noFill/>
          <a:ln>
            <a:noFill/>
          </a:ln>
        </p:spPr>
      </p:pic>
      <p:sp>
        <p:nvSpPr>
          <p:cNvPr id="549" name="Google Shape;549;p32"/>
          <p:cNvSpPr/>
          <p:nvPr/>
        </p:nvSpPr>
        <p:spPr>
          <a:xfrm>
            <a:off x="5380950" y="2872111"/>
            <a:ext cx="6988924" cy="2087941"/>
          </a:xfrm>
          <a:custGeom>
            <a:rect b="b" l="l" r="r" t="t"/>
            <a:pathLst>
              <a:path extrusionOk="0" h="2087941" w="6988924">
                <a:moveTo>
                  <a:pt x="0" y="0"/>
                </a:moveTo>
                <a:lnTo>
                  <a:pt x="6988924" y="0"/>
                </a:lnTo>
                <a:lnTo>
                  <a:pt x="6988924" y="2087941"/>
                </a:lnTo>
                <a:lnTo>
                  <a:pt x="0" y="2087941"/>
                </a:lnTo>
                <a:lnTo>
                  <a:pt x="0" y="0"/>
                </a:lnTo>
                <a:close/>
              </a:path>
            </a:pathLst>
          </a:custGeom>
          <a:blipFill rotWithShape="1">
            <a:blip r:embed="rId4">
              <a:alphaModFix/>
            </a:blip>
            <a:stretch>
              <a:fillRect b="0" l="0" r="0" t="0"/>
            </a:stretch>
          </a:blipFill>
          <a:ln>
            <a:noFill/>
          </a:ln>
        </p:spPr>
      </p:sp>
      <p:grpSp>
        <p:nvGrpSpPr>
          <p:cNvPr id="550" name="Google Shape;550;p32"/>
          <p:cNvGrpSpPr/>
          <p:nvPr/>
        </p:nvGrpSpPr>
        <p:grpSpPr>
          <a:xfrm>
            <a:off x="4698535" y="5211546"/>
            <a:ext cx="8353755" cy="2203343"/>
            <a:chOff x="0" y="-38100"/>
            <a:chExt cx="2729296" cy="719865"/>
          </a:xfrm>
        </p:grpSpPr>
        <p:sp>
          <p:nvSpPr>
            <p:cNvPr id="551" name="Google Shape;551;p32"/>
            <p:cNvSpPr/>
            <p:nvPr/>
          </p:nvSpPr>
          <p:spPr>
            <a:xfrm>
              <a:off x="0" y="0"/>
              <a:ext cx="2729296" cy="681765"/>
            </a:xfrm>
            <a:custGeom>
              <a:rect b="b" l="l" r="r" t="t"/>
              <a:pathLst>
                <a:path extrusionOk="0" h="681765" w="2729296">
                  <a:moveTo>
                    <a:pt x="47265" y="0"/>
                  </a:moveTo>
                  <a:lnTo>
                    <a:pt x="2682032" y="0"/>
                  </a:lnTo>
                  <a:cubicBezTo>
                    <a:pt x="2708135" y="0"/>
                    <a:pt x="2729296" y="21161"/>
                    <a:pt x="2729296" y="47265"/>
                  </a:cubicBezTo>
                  <a:lnTo>
                    <a:pt x="2729296" y="634500"/>
                  </a:lnTo>
                  <a:cubicBezTo>
                    <a:pt x="2729296" y="660604"/>
                    <a:pt x="2708135" y="681765"/>
                    <a:pt x="2682032" y="681765"/>
                  </a:cubicBezTo>
                  <a:lnTo>
                    <a:pt x="47265" y="681765"/>
                  </a:lnTo>
                  <a:cubicBezTo>
                    <a:pt x="21161" y="681765"/>
                    <a:pt x="0" y="660604"/>
                    <a:pt x="0" y="634500"/>
                  </a:cubicBezTo>
                  <a:lnTo>
                    <a:pt x="0" y="47265"/>
                  </a:lnTo>
                  <a:cubicBezTo>
                    <a:pt x="0" y="21161"/>
                    <a:pt x="21161" y="0"/>
                    <a:pt x="47265" y="0"/>
                  </a:cubicBezTo>
                  <a:close/>
                </a:path>
              </a:pathLst>
            </a:custGeom>
            <a:solidFill>
              <a:srgbClr val="FFFFFF">
                <a:alpha val="89803"/>
              </a:srgbClr>
            </a:solidFill>
            <a:ln cap="rnd" cmpd="sng" w="76200">
              <a:solidFill>
                <a:srgbClr val="000000">
                  <a:alpha val="89803"/>
                </a:srgbClr>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32"/>
            <p:cNvSpPr txBox="1"/>
            <p:nvPr/>
          </p:nvSpPr>
          <p:spPr>
            <a:xfrm>
              <a:off x="0" y="-38100"/>
              <a:ext cx="2729296" cy="71986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53" name="Google Shape;553;p32"/>
          <p:cNvSpPr txBox="1"/>
          <p:nvPr/>
        </p:nvSpPr>
        <p:spPr>
          <a:xfrm>
            <a:off x="5863298" y="5851460"/>
            <a:ext cx="6024300" cy="1066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000000"/>
                </a:solidFill>
                <a:latin typeface="Amiko"/>
                <a:ea typeface="Amiko"/>
                <a:cs typeface="Amiko"/>
                <a:sym typeface="Amiko"/>
              </a:rPr>
              <a:t>Lorem ipsum dolor sit amet, consectetur adipiscing elit, sed do eiusmod tempor incididunt ut labore et dolore magna aliqua.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166"/>
        </a:solidFill>
      </p:bgPr>
    </p:bg>
    <p:spTree>
      <p:nvGrpSpPr>
        <p:cNvPr id="557" name="Shape 557"/>
        <p:cNvGrpSpPr/>
        <p:nvPr/>
      </p:nvGrpSpPr>
      <p:grpSpPr>
        <a:xfrm>
          <a:off x="0" y="0"/>
          <a:ext cx="0" cy="0"/>
          <a:chOff x="0" y="0"/>
          <a:chExt cx="0" cy="0"/>
        </a:xfrm>
      </p:grpSpPr>
      <p:pic>
        <p:nvPicPr>
          <p:cNvPr id="558" name="Google Shape;558;p33"/>
          <p:cNvPicPr preferRelativeResize="0"/>
          <p:nvPr/>
        </p:nvPicPr>
        <p:blipFill rotWithShape="1">
          <a:blip r:embed="rId3">
            <a:alphaModFix/>
          </a:blip>
          <a:srcRect b="0" l="5414" r="5413" t="0"/>
          <a:stretch/>
        </p:blipFill>
        <p:spPr>
          <a:xfrm>
            <a:off x="0" y="4703591"/>
            <a:ext cx="6096000" cy="4554709"/>
          </a:xfrm>
          <a:prstGeom prst="rect">
            <a:avLst/>
          </a:prstGeom>
          <a:noFill/>
          <a:ln>
            <a:noFill/>
          </a:ln>
        </p:spPr>
      </p:pic>
      <p:pic>
        <p:nvPicPr>
          <p:cNvPr id="559" name="Google Shape;559;p33"/>
          <p:cNvPicPr preferRelativeResize="0"/>
          <p:nvPr/>
        </p:nvPicPr>
        <p:blipFill rotWithShape="1">
          <a:blip r:embed="rId4">
            <a:alphaModFix/>
          </a:blip>
          <a:srcRect b="0" l="5386" r="5386" t="0"/>
          <a:stretch/>
        </p:blipFill>
        <p:spPr>
          <a:xfrm>
            <a:off x="6096000" y="4703591"/>
            <a:ext cx="6096000" cy="4554709"/>
          </a:xfrm>
          <a:prstGeom prst="rect">
            <a:avLst/>
          </a:prstGeom>
          <a:noFill/>
          <a:ln>
            <a:noFill/>
          </a:ln>
        </p:spPr>
      </p:pic>
      <p:pic>
        <p:nvPicPr>
          <p:cNvPr id="560" name="Google Shape;560;p33"/>
          <p:cNvPicPr preferRelativeResize="0"/>
          <p:nvPr/>
        </p:nvPicPr>
        <p:blipFill rotWithShape="1">
          <a:blip r:embed="rId5">
            <a:alphaModFix/>
          </a:blip>
          <a:srcRect b="188" l="0" r="0" t="189"/>
          <a:stretch/>
        </p:blipFill>
        <p:spPr>
          <a:xfrm>
            <a:off x="12192000" y="4703591"/>
            <a:ext cx="6096000" cy="4554709"/>
          </a:xfrm>
          <a:prstGeom prst="rect">
            <a:avLst/>
          </a:prstGeom>
          <a:noFill/>
          <a:ln>
            <a:noFill/>
          </a:ln>
        </p:spPr>
      </p:pic>
      <p:grpSp>
        <p:nvGrpSpPr>
          <p:cNvPr id="561" name="Google Shape;561;p33"/>
          <p:cNvGrpSpPr/>
          <p:nvPr/>
        </p:nvGrpSpPr>
        <p:grpSpPr>
          <a:xfrm>
            <a:off x="0" y="3674891"/>
            <a:ext cx="18379440" cy="1028700"/>
            <a:chOff x="0" y="0"/>
            <a:chExt cx="24505920" cy="1371600"/>
          </a:xfrm>
        </p:grpSpPr>
        <p:sp>
          <p:nvSpPr>
            <p:cNvPr id="562" name="Google Shape;562;p33"/>
            <p:cNvSpPr/>
            <p:nvPr/>
          </p:nvSpPr>
          <p:spPr>
            <a:xfrm>
              <a:off x="135636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6">
                <a:alphaModFix/>
              </a:blip>
              <a:stretch>
                <a:fillRect b="0" l="0" r="0" t="0"/>
              </a:stretch>
            </a:blipFill>
            <a:ln>
              <a:noFill/>
            </a:ln>
          </p:spPr>
        </p:sp>
        <p:sp>
          <p:nvSpPr>
            <p:cNvPr id="563" name="Google Shape;563;p33"/>
            <p:cNvSpPr/>
            <p:nvPr/>
          </p:nvSpPr>
          <p:spPr>
            <a:xfrm>
              <a:off x="271780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6">
                <a:alphaModFix/>
              </a:blip>
              <a:stretch>
                <a:fillRect b="0" l="0" r="0" t="0"/>
              </a:stretch>
            </a:blipFill>
            <a:ln>
              <a:noFill/>
            </a:ln>
          </p:spPr>
        </p:sp>
        <p:sp>
          <p:nvSpPr>
            <p:cNvPr id="564" name="Google Shape;564;p33"/>
            <p:cNvSpPr/>
            <p:nvPr/>
          </p:nvSpPr>
          <p:spPr>
            <a:xfrm>
              <a:off x="407924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6">
                <a:alphaModFix/>
              </a:blip>
              <a:stretch>
                <a:fillRect b="0" l="0" r="0" t="0"/>
              </a:stretch>
            </a:blipFill>
            <a:ln>
              <a:noFill/>
            </a:ln>
          </p:spPr>
        </p:sp>
        <p:sp>
          <p:nvSpPr>
            <p:cNvPr id="565" name="Google Shape;565;p33"/>
            <p:cNvSpPr/>
            <p:nvPr/>
          </p:nvSpPr>
          <p:spPr>
            <a:xfrm>
              <a:off x="544068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6">
                <a:alphaModFix/>
              </a:blip>
              <a:stretch>
                <a:fillRect b="0" l="0" r="0" t="0"/>
              </a:stretch>
            </a:blipFill>
            <a:ln>
              <a:noFill/>
            </a:ln>
          </p:spPr>
        </p:sp>
        <p:sp>
          <p:nvSpPr>
            <p:cNvPr id="566" name="Google Shape;566;p33"/>
            <p:cNvSpPr/>
            <p:nvPr/>
          </p:nvSpPr>
          <p:spPr>
            <a:xfrm>
              <a:off x="680212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6">
                <a:alphaModFix/>
              </a:blip>
              <a:stretch>
                <a:fillRect b="0" l="0" r="0" t="0"/>
              </a:stretch>
            </a:blipFill>
            <a:ln>
              <a:noFill/>
            </a:ln>
          </p:spPr>
        </p:sp>
        <p:sp>
          <p:nvSpPr>
            <p:cNvPr id="567" name="Google Shape;567;p33"/>
            <p:cNvSpPr/>
            <p:nvPr/>
          </p:nvSpPr>
          <p:spPr>
            <a:xfrm>
              <a:off x="816356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6">
                <a:alphaModFix/>
              </a:blip>
              <a:stretch>
                <a:fillRect b="0" l="0" r="0" t="0"/>
              </a:stretch>
            </a:blipFill>
            <a:ln>
              <a:noFill/>
            </a:ln>
          </p:spPr>
        </p:sp>
        <p:sp>
          <p:nvSpPr>
            <p:cNvPr id="568" name="Google Shape;568;p33"/>
            <p:cNvSpPr/>
            <p:nvPr/>
          </p:nvSpPr>
          <p:spPr>
            <a:xfrm>
              <a:off x="952500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6">
                <a:alphaModFix/>
              </a:blip>
              <a:stretch>
                <a:fillRect b="0" l="0" r="0" t="0"/>
              </a:stretch>
            </a:blipFill>
            <a:ln>
              <a:noFill/>
            </a:ln>
          </p:spPr>
        </p:sp>
        <p:sp>
          <p:nvSpPr>
            <p:cNvPr id="569" name="Google Shape;569;p33"/>
            <p:cNvSpPr/>
            <p:nvPr/>
          </p:nvSpPr>
          <p:spPr>
            <a:xfrm>
              <a:off x="1088644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6">
                <a:alphaModFix/>
              </a:blip>
              <a:stretch>
                <a:fillRect b="0" l="0" r="0" t="0"/>
              </a:stretch>
            </a:blipFill>
            <a:ln>
              <a:noFill/>
            </a:ln>
          </p:spPr>
        </p:sp>
        <p:sp>
          <p:nvSpPr>
            <p:cNvPr id="570" name="Google Shape;570;p33"/>
            <p:cNvSpPr/>
            <p:nvPr/>
          </p:nvSpPr>
          <p:spPr>
            <a:xfrm>
              <a:off x="1224788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6">
                <a:alphaModFix/>
              </a:blip>
              <a:stretch>
                <a:fillRect b="0" l="0" r="0" t="0"/>
              </a:stretch>
            </a:blipFill>
            <a:ln>
              <a:noFill/>
            </a:ln>
          </p:spPr>
        </p:sp>
        <p:sp>
          <p:nvSpPr>
            <p:cNvPr id="571" name="Google Shape;571;p33"/>
            <p:cNvSpPr/>
            <p:nvPr/>
          </p:nvSpPr>
          <p:spPr>
            <a:xfrm>
              <a:off x="1360932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6">
                <a:alphaModFix/>
              </a:blip>
              <a:stretch>
                <a:fillRect b="0" l="0" r="0" t="0"/>
              </a:stretch>
            </a:blipFill>
            <a:ln>
              <a:noFill/>
            </a:ln>
          </p:spPr>
        </p:sp>
        <p:sp>
          <p:nvSpPr>
            <p:cNvPr id="572" name="Google Shape;572;p33"/>
            <p:cNvSpPr/>
            <p:nvPr/>
          </p:nvSpPr>
          <p:spPr>
            <a:xfrm>
              <a:off x="1497076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6">
                <a:alphaModFix/>
              </a:blip>
              <a:stretch>
                <a:fillRect b="0" l="0" r="0" t="0"/>
              </a:stretch>
            </a:blipFill>
            <a:ln>
              <a:noFill/>
            </a:ln>
          </p:spPr>
        </p:sp>
        <p:sp>
          <p:nvSpPr>
            <p:cNvPr id="573" name="Google Shape;573;p33"/>
            <p:cNvSpPr/>
            <p:nvPr/>
          </p:nvSpPr>
          <p:spPr>
            <a:xfrm>
              <a:off x="1633220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6">
                <a:alphaModFix/>
              </a:blip>
              <a:stretch>
                <a:fillRect b="0" l="0" r="0" t="0"/>
              </a:stretch>
            </a:blipFill>
            <a:ln>
              <a:noFill/>
            </a:ln>
          </p:spPr>
        </p:sp>
        <p:sp>
          <p:nvSpPr>
            <p:cNvPr id="574" name="Google Shape;574;p33"/>
            <p:cNvSpPr/>
            <p:nvPr/>
          </p:nvSpPr>
          <p:spPr>
            <a:xfrm>
              <a:off x="1769364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6">
                <a:alphaModFix/>
              </a:blip>
              <a:stretch>
                <a:fillRect b="0" l="0" r="0" t="0"/>
              </a:stretch>
            </a:blipFill>
            <a:ln>
              <a:noFill/>
            </a:ln>
          </p:spPr>
        </p:sp>
        <p:sp>
          <p:nvSpPr>
            <p:cNvPr id="575" name="Google Shape;575;p33"/>
            <p:cNvSpPr/>
            <p:nvPr/>
          </p:nvSpPr>
          <p:spPr>
            <a:xfrm>
              <a:off x="1905508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6">
                <a:alphaModFix/>
              </a:blip>
              <a:stretch>
                <a:fillRect b="0" l="0" r="0" t="0"/>
              </a:stretch>
            </a:blipFill>
            <a:ln>
              <a:noFill/>
            </a:ln>
          </p:spPr>
        </p:sp>
        <p:sp>
          <p:nvSpPr>
            <p:cNvPr id="576" name="Google Shape;576;p33"/>
            <p:cNvSpPr/>
            <p:nvPr/>
          </p:nvSpPr>
          <p:spPr>
            <a:xfrm>
              <a:off x="2041652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6">
                <a:alphaModFix/>
              </a:blip>
              <a:stretch>
                <a:fillRect b="0" l="0" r="0" t="0"/>
              </a:stretch>
            </a:blipFill>
            <a:ln>
              <a:noFill/>
            </a:ln>
          </p:spPr>
        </p:sp>
        <p:sp>
          <p:nvSpPr>
            <p:cNvPr id="577" name="Google Shape;577;p33"/>
            <p:cNvSpPr/>
            <p:nvPr/>
          </p:nvSpPr>
          <p:spPr>
            <a:xfrm>
              <a:off x="2177796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6">
                <a:alphaModFix/>
              </a:blip>
              <a:stretch>
                <a:fillRect b="0" l="0" r="0" t="0"/>
              </a:stretch>
            </a:blipFill>
            <a:ln>
              <a:noFill/>
            </a:ln>
          </p:spPr>
        </p:sp>
        <p:sp>
          <p:nvSpPr>
            <p:cNvPr id="578" name="Google Shape;578;p33"/>
            <p:cNvSpPr/>
            <p:nvPr/>
          </p:nvSpPr>
          <p:spPr>
            <a:xfrm>
              <a:off x="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6">
                <a:alphaModFix/>
              </a:blip>
              <a:stretch>
                <a:fillRect b="0" l="0" r="0" t="0"/>
              </a:stretch>
            </a:blipFill>
            <a:ln>
              <a:noFill/>
            </a:ln>
          </p:spPr>
        </p:sp>
        <p:sp>
          <p:nvSpPr>
            <p:cNvPr id="579" name="Google Shape;579;p33"/>
            <p:cNvSpPr/>
            <p:nvPr/>
          </p:nvSpPr>
          <p:spPr>
            <a:xfrm>
              <a:off x="2313432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6">
                <a:alphaModFix/>
              </a:blip>
              <a:stretch>
                <a:fillRect b="0" l="0" r="0" t="0"/>
              </a:stretch>
            </a:blipFill>
            <a:ln>
              <a:noFill/>
            </a:ln>
          </p:spPr>
        </p:sp>
      </p:grpSp>
      <p:grpSp>
        <p:nvGrpSpPr>
          <p:cNvPr id="580" name="Google Shape;580;p33"/>
          <p:cNvGrpSpPr/>
          <p:nvPr/>
        </p:nvGrpSpPr>
        <p:grpSpPr>
          <a:xfrm>
            <a:off x="0" y="9258300"/>
            <a:ext cx="18379440" cy="1028700"/>
            <a:chOff x="0" y="0"/>
            <a:chExt cx="24505920" cy="1371600"/>
          </a:xfrm>
        </p:grpSpPr>
        <p:sp>
          <p:nvSpPr>
            <p:cNvPr id="581" name="Google Shape;581;p33"/>
            <p:cNvSpPr/>
            <p:nvPr/>
          </p:nvSpPr>
          <p:spPr>
            <a:xfrm>
              <a:off x="135636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6">
                <a:alphaModFix/>
              </a:blip>
              <a:stretch>
                <a:fillRect b="0" l="0" r="0" t="0"/>
              </a:stretch>
            </a:blipFill>
            <a:ln>
              <a:noFill/>
            </a:ln>
          </p:spPr>
        </p:sp>
        <p:sp>
          <p:nvSpPr>
            <p:cNvPr id="582" name="Google Shape;582;p33"/>
            <p:cNvSpPr/>
            <p:nvPr/>
          </p:nvSpPr>
          <p:spPr>
            <a:xfrm>
              <a:off x="271780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6">
                <a:alphaModFix/>
              </a:blip>
              <a:stretch>
                <a:fillRect b="0" l="0" r="0" t="0"/>
              </a:stretch>
            </a:blipFill>
            <a:ln>
              <a:noFill/>
            </a:ln>
          </p:spPr>
        </p:sp>
        <p:sp>
          <p:nvSpPr>
            <p:cNvPr id="583" name="Google Shape;583;p33"/>
            <p:cNvSpPr/>
            <p:nvPr/>
          </p:nvSpPr>
          <p:spPr>
            <a:xfrm>
              <a:off x="407924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6">
                <a:alphaModFix/>
              </a:blip>
              <a:stretch>
                <a:fillRect b="0" l="0" r="0" t="0"/>
              </a:stretch>
            </a:blipFill>
            <a:ln>
              <a:noFill/>
            </a:ln>
          </p:spPr>
        </p:sp>
        <p:sp>
          <p:nvSpPr>
            <p:cNvPr id="584" name="Google Shape;584;p33"/>
            <p:cNvSpPr/>
            <p:nvPr/>
          </p:nvSpPr>
          <p:spPr>
            <a:xfrm>
              <a:off x="544068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6">
                <a:alphaModFix/>
              </a:blip>
              <a:stretch>
                <a:fillRect b="0" l="0" r="0" t="0"/>
              </a:stretch>
            </a:blipFill>
            <a:ln>
              <a:noFill/>
            </a:ln>
          </p:spPr>
        </p:sp>
        <p:sp>
          <p:nvSpPr>
            <p:cNvPr id="585" name="Google Shape;585;p33"/>
            <p:cNvSpPr/>
            <p:nvPr/>
          </p:nvSpPr>
          <p:spPr>
            <a:xfrm>
              <a:off x="680212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6">
                <a:alphaModFix/>
              </a:blip>
              <a:stretch>
                <a:fillRect b="0" l="0" r="0" t="0"/>
              </a:stretch>
            </a:blipFill>
            <a:ln>
              <a:noFill/>
            </a:ln>
          </p:spPr>
        </p:sp>
        <p:sp>
          <p:nvSpPr>
            <p:cNvPr id="586" name="Google Shape;586;p33"/>
            <p:cNvSpPr/>
            <p:nvPr/>
          </p:nvSpPr>
          <p:spPr>
            <a:xfrm>
              <a:off x="816356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6">
                <a:alphaModFix/>
              </a:blip>
              <a:stretch>
                <a:fillRect b="0" l="0" r="0" t="0"/>
              </a:stretch>
            </a:blipFill>
            <a:ln>
              <a:noFill/>
            </a:ln>
          </p:spPr>
        </p:sp>
        <p:sp>
          <p:nvSpPr>
            <p:cNvPr id="587" name="Google Shape;587;p33"/>
            <p:cNvSpPr/>
            <p:nvPr/>
          </p:nvSpPr>
          <p:spPr>
            <a:xfrm>
              <a:off x="952500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6">
                <a:alphaModFix/>
              </a:blip>
              <a:stretch>
                <a:fillRect b="0" l="0" r="0" t="0"/>
              </a:stretch>
            </a:blipFill>
            <a:ln>
              <a:noFill/>
            </a:ln>
          </p:spPr>
        </p:sp>
        <p:sp>
          <p:nvSpPr>
            <p:cNvPr id="588" name="Google Shape;588;p33"/>
            <p:cNvSpPr/>
            <p:nvPr/>
          </p:nvSpPr>
          <p:spPr>
            <a:xfrm>
              <a:off x="1088644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6">
                <a:alphaModFix/>
              </a:blip>
              <a:stretch>
                <a:fillRect b="0" l="0" r="0" t="0"/>
              </a:stretch>
            </a:blipFill>
            <a:ln>
              <a:noFill/>
            </a:ln>
          </p:spPr>
        </p:sp>
        <p:sp>
          <p:nvSpPr>
            <p:cNvPr id="589" name="Google Shape;589;p33"/>
            <p:cNvSpPr/>
            <p:nvPr/>
          </p:nvSpPr>
          <p:spPr>
            <a:xfrm>
              <a:off x="1224788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6">
                <a:alphaModFix/>
              </a:blip>
              <a:stretch>
                <a:fillRect b="0" l="0" r="0" t="0"/>
              </a:stretch>
            </a:blipFill>
            <a:ln>
              <a:noFill/>
            </a:ln>
          </p:spPr>
        </p:sp>
        <p:sp>
          <p:nvSpPr>
            <p:cNvPr id="590" name="Google Shape;590;p33"/>
            <p:cNvSpPr/>
            <p:nvPr/>
          </p:nvSpPr>
          <p:spPr>
            <a:xfrm>
              <a:off x="1360932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6">
                <a:alphaModFix/>
              </a:blip>
              <a:stretch>
                <a:fillRect b="0" l="0" r="0" t="0"/>
              </a:stretch>
            </a:blipFill>
            <a:ln>
              <a:noFill/>
            </a:ln>
          </p:spPr>
        </p:sp>
        <p:sp>
          <p:nvSpPr>
            <p:cNvPr id="591" name="Google Shape;591;p33"/>
            <p:cNvSpPr/>
            <p:nvPr/>
          </p:nvSpPr>
          <p:spPr>
            <a:xfrm>
              <a:off x="1497076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6">
                <a:alphaModFix/>
              </a:blip>
              <a:stretch>
                <a:fillRect b="0" l="0" r="0" t="0"/>
              </a:stretch>
            </a:blipFill>
            <a:ln>
              <a:noFill/>
            </a:ln>
          </p:spPr>
        </p:sp>
        <p:sp>
          <p:nvSpPr>
            <p:cNvPr id="592" name="Google Shape;592;p33"/>
            <p:cNvSpPr/>
            <p:nvPr/>
          </p:nvSpPr>
          <p:spPr>
            <a:xfrm>
              <a:off x="1633220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6">
                <a:alphaModFix/>
              </a:blip>
              <a:stretch>
                <a:fillRect b="0" l="0" r="0" t="0"/>
              </a:stretch>
            </a:blipFill>
            <a:ln>
              <a:noFill/>
            </a:ln>
          </p:spPr>
        </p:sp>
        <p:sp>
          <p:nvSpPr>
            <p:cNvPr id="593" name="Google Shape;593;p33"/>
            <p:cNvSpPr/>
            <p:nvPr/>
          </p:nvSpPr>
          <p:spPr>
            <a:xfrm>
              <a:off x="1769364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6">
                <a:alphaModFix/>
              </a:blip>
              <a:stretch>
                <a:fillRect b="0" l="0" r="0" t="0"/>
              </a:stretch>
            </a:blipFill>
            <a:ln>
              <a:noFill/>
            </a:ln>
          </p:spPr>
        </p:sp>
        <p:sp>
          <p:nvSpPr>
            <p:cNvPr id="594" name="Google Shape;594;p33"/>
            <p:cNvSpPr/>
            <p:nvPr/>
          </p:nvSpPr>
          <p:spPr>
            <a:xfrm>
              <a:off x="1905508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6">
                <a:alphaModFix/>
              </a:blip>
              <a:stretch>
                <a:fillRect b="0" l="0" r="0" t="0"/>
              </a:stretch>
            </a:blipFill>
            <a:ln>
              <a:noFill/>
            </a:ln>
          </p:spPr>
        </p:sp>
        <p:sp>
          <p:nvSpPr>
            <p:cNvPr id="595" name="Google Shape;595;p33"/>
            <p:cNvSpPr/>
            <p:nvPr/>
          </p:nvSpPr>
          <p:spPr>
            <a:xfrm>
              <a:off x="2041652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6">
                <a:alphaModFix/>
              </a:blip>
              <a:stretch>
                <a:fillRect b="0" l="0" r="0" t="0"/>
              </a:stretch>
            </a:blipFill>
            <a:ln>
              <a:noFill/>
            </a:ln>
          </p:spPr>
        </p:sp>
        <p:sp>
          <p:nvSpPr>
            <p:cNvPr id="596" name="Google Shape;596;p33"/>
            <p:cNvSpPr/>
            <p:nvPr/>
          </p:nvSpPr>
          <p:spPr>
            <a:xfrm>
              <a:off x="2177796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6">
                <a:alphaModFix/>
              </a:blip>
              <a:stretch>
                <a:fillRect b="0" l="0" r="0" t="0"/>
              </a:stretch>
            </a:blipFill>
            <a:ln>
              <a:noFill/>
            </a:ln>
          </p:spPr>
        </p:sp>
        <p:sp>
          <p:nvSpPr>
            <p:cNvPr id="597" name="Google Shape;597;p33"/>
            <p:cNvSpPr/>
            <p:nvPr/>
          </p:nvSpPr>
          <p:spPr>
            <a:xfrm>
              <a:off x="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6">
                <a:alphaModFix/>
              </a:blip>
              <a:stretch>
                <a:fillRect b="0" l="0" r="0" t="0"/>
              </a:stretch>
            </a:blipFill>
            <a:ln>
              <a:noFill/>
            </a:ln>
          </p:spPr>
        </p:sp>
        <p:sp>
          <p:nvSpPr>
            <p:cNvPr id="598" name="Google Shape;598;p33"/>
            <p:cNvSpPr/>
            <p:nvPr/>
          </p:nvSpPr>
          <p:spPr>
            <a:xfrm>
              <a:off x="2313432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6">
                <a:alphaModFix/>
              </a:blip>
              <a:stretch>
                <a:fillRect b="0" l="0" r="0" t="0"/>
              </a:stretch>
            </a:blipFill>
            <a:ln>
              <a:noFill/>
            </a:ln>
          </p:spPr>
        </p:sp>
      </p:grpSp>
      <p:sp>
        <p:nvSpPr>
          <p:cNvPr id="599" name="Google Shape;599;p33"/>
          <p:cNvSpPr txBox="1"/>
          <p:nvPr/>
        </p:nvSpPr>
        <p:spPr>
          <a:xfrm>
            <a:off x="704470" y="1541076"/>
            <a:ext cx="7289863" cy="1228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8000" u="none" cap="none" strike="noStrike">
                <a:solidFill>
                  <a:srgbClr val="D60000"/>
                </a:solidFill>
                <a:latin typeface="Alatsi"/>
                <a:ea typeface="Alatsi"/>
                <a:cs typeface="Alatsi"/>
                <a:sym typeface="Alatsi"/>
              </a:rPr>
              <a:t>PHOTO GALLERY</a:t>
            </a:r>
            <a:endParaRPr/>
          </a:p>
        </p:txBody>
      </p:sp>
      <p:sp>
        <p:nvSpPr>
          <p:cNvPr id="600" name="Google Shape;600;p33"/>
          <p:cNvSpPr txBox="1"/>
          <p:nvPr/>
        </p:nvSpPr>
        <p:spPr>
          <a:xfrm>
            <a:off x="8569532" y="1468686"/>
            <a:ext cx="4482900" cy="14385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000000"/>
                </a:solidFill>
                <a:latin typeface="Amiko"/>
                <a:ea typeface="Amiko"/>
                <a:cs typeface="Amiko"/>
                <a:sym typeface="Amiko"/>
              </a:rPr>
              <a:t>Lorem ipsum dolor sit amet, consectetur adipiscing elit, sed do eiusmod tempor incididunt ut labore et dolore magna aliqua. </a:t>
            </a:r>
            <a:endParaRPr/>
          </a:p>
        </p:txBody>
      </p:sp>
      <p:sp>
        <p:nvSpPr>
          <p:cNvPr id="601" name="Google Shape;601;p33"/>
          <p:cNvSpPr txBox="1"/>
          <p:nvPr/>
        </p:nvSpPr>
        <p:spPr>
          <a:xfrm>
            <a:off x="13623866" y="1531551"/>
            <a:ext cx="4051200" cy="14385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000000"/>
                </a:solidFill>
                <a:latin typeface="Amiko"/>
                <a:ea typeface="Amiko"/>
                <a:cs typeface="Amiko"/>
                <a:sym typeface="Amiko"/>
              </a:rPr>
              <a:t> Mattis pellentesque id nibh tortor id aliquet lectus proin. Interdum velit laoreet id donec ultrices tincidunt.</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94295"/>
        </a:solidFill>
      </p:bgPr>
    </p:bg>
    <p:spTree>
      <p:nvGrpSpPr>
        <p:cNvPr id="605" name="Shape 605"/>
        <p:cNvGrpSpPr/>
        <p:nvPr/>
      </p:nvGrpSpPr>
      <p:grpSpPr>
        <a:xfrm>
          <a:off x="0" y="0"/>
          <a:ext cx="0" cy="0"/>
          <a:chOff x="0" y="0"/>
          <a:chExt cx="0" cy="0"/>
        </a:xfrm>
      </p:grpSpPr>
      <p:pic>
        <p:nvPicPr>
          <p:cNvPr id="606" name="Google Shape;606;p34"/>
          <p:cNvPicPr preferRelativeResize="0"/>
          <p:nvPr/>
        </p:nvPicPr>
        <p:blipFill rotWithShape="1">
          <a:blip r:embed="rId3">
            <a:alphaModFix/>
          </a:blip>
          <a:srcRect b="0" l="0" r="0" t="5818"/>
          <a:stretch/>
        </p:blipFill>
        <p:spPr>
          <a:xfrm>
            <a:off x="0" y="0"/>
            <a:ext cx="7281688" cy="10287000"/>
          </a:xfrm>
          <a:prstGeom prst="rect">
            <a:avLst/>
          </a:prstGeom>
          <a:noFill/>
          <a:ln>
            <a:noFill/>
          </a:ln>
        </p:spPr>
      </p:pic>
      <p:sp>
        <p:nvSpPr>
          <p:cNvPr id="607" name="Google Shape;607;p34"/>
          <p:cNvSpPr/>
          <p:nvPr/>
        </p:nvSpPr>
        <p:spPr>
          <a:xfrm rot="-5400000">
            <a:off x="7281688" y="8241030"/>
            <a:ext cx="1028700" cy="1028700"/>
          </a:xfrm>
          <a:custGeom>
            <a:rect b="b" l="l" r="r" t="t"/>
            <a:pathLst>
              <a:path extrusionOk="0" h="1028700" w="1028700">
                <a:moveTo>
                  <a:pt x="0" y="0"/>
                </a:moveTo>
                <a:lnTo>
                  <a:pt x="1028700" y="0"/>
                </a:lnTo>
                <a:lnTo>
                  <a:pt x="1028700" y="1028700"/>
                </a:lnTo>
                <a:lnTo>
                  <a:pt x="0" y="1028700"/>
                </a:lnTo>
                <a:lnTo>
                  <a:pt x="0" y="0"/>
                </a:lnTo>
                <a:close/>
              </a:path>
            </a:pathLst>
          </a:custGeom>
          <a:blipFill rotWithShape="1">
            <a:blip r:embed="rId4">
              <a:alphaModFix/>
            </a:blip>
            <a:stretch>
              <a:fillRect b="0" l="0" r="0" t="0"/>
            </a:stretch>
          </a:blipFill>
          <a:ln>
            <a:noFill/>
          </a:ln>
        </p:spPr>
      </p:sp>
      <p:sp>
        <p:nvSpPr>
          <p:cNvPr id="608" name="Google Shape;608;p34"/>
          <p:cNvSpPr/>
          <p:nvPr/>
        </p:nvSpPr>
        <p:spPr>
          <a:xfrm rot="-5400000">
            <a:off x="7281688" y="7219950"/>
            <a:ext cx="1028700" cy="1028700"/>
          </a:xfrm>
          <a:custGeom>
            <a:rect b="b" l="l" r="r" t="t"/>
            <a:pathLst>
              <a:path extrusionOk="0" h="1028700" w="1028700">
                <a:moveTo>
                  <a:pt x="0" y="0"/>
                </a:moveTo>
                <a:lnTo>
                  <a:pt x="1028700" y="0"/>
                </a:lnTo>
                <a:lnTo>
                  <a:pt x="1028700" y="1028700"/>
                </a:lnTo>
                <a:lnTo>
                  <a:pt x="0" y="1028700"/>
                </a:lnTo>
                <a:lnTo>
                  <a:pt x="0" y="0"/>
                </a:lnTo>
                <a:close/>
              </a:path>
            </a:pathLst>
          </a:custGeom>
          <a:blipFill rotWithShape="1">
            <a:blip r:embed="rId4">
              <a:alphaModFix/>
            </a:blip>
            <a:stretch>
              <a:fillRect b="0" l="0" r="0" t="0"/>
            </a:stretch>
          </a:blipFill>
          <a:ln>
            <a:noFill/>
          </a:ln>
        </p:spPr>
      </p:sp>
      <p:sp>
        <p:nvSpPr>
          <p:cNvPr id="609" name="Google Shape;609;p34"/>
          <p:cNvSpPr/>
          <p:nvPr/>
        </p:nvSpPr>
        <p:spPr>
          <a:xfrm rot="-5400000">
            <a:off x="7281688" y="6198870"/>
            <a:ext cx="1028700" cy="1028700"/>
          </a:xfrm>
          <a:custGeom>
            <a:rect b="b" l="l" r="r" t="t"/>
            <a:pathLst>
              <a:path extrusionOk="0" h="1028700" w="1028700">
                <a:moveTo>
                  <a:pt x="0" y="0"/>
                </a:moveTo>
                <a:lnTo>
                  <a:pt x="1028700" y="0"/>
                </a:lnTo>
                <a:lnTo>
                  <a:pt x="1028700" y="1028700"/>
                </a:lnTo>
                <a:lnTo>
                  <a:pt x="0" y="1028700"/>
                </a:lnTo>
                <a:lnTo>
                  <a:pt x="0" y="0"/>
                </a:lnTo>
                <a:close/>
              </a:path>
            </a:pathLst>
          </a:custGeom>
          <a:blipFill rotWithShape="1">
            <a:blip r:embed="rId4">
              <a:alphaModFix/>
            </a:blip>
            <a:stretch>
              <a:fillRect b="0" l="0" r="0" t="0"/>
            </a:stretch>
          </a:blipFill>
          <a:ln>
            <a:noFill/>
          </a:ln>
        </p:spPr>
      </p:sp>
      <p:sp>
        <p:nvSpPr>
          <p:cNvPr id="610" name="Google Shape;610;p34"/>
          <p:cNvSpPr/>
          <p:nvPr/>
        </p:nvSpPr>
        <p:spPr>
          <a:xfrm rot="-5400000">
            <a:off x="7281688" y="5177790"/>
            <a:ext cx="1028700" cy="1028700"/>
          </a:xfrm>
          <a:custGeom>
            <a:rect b="b" l="l" r="r" t="t"/>
            <a:pathLst>
              <a:path extrusionOk="0" h="1028700" w="1028700">
                <a:moveTo>
                  <a:pt x="0" y="0"/>
                </a:moveTo>
                <a:lnTo>
                  <a:pt x="1028700" y="0"/>
                </a:lnTo>
                <a:lnTo>
                  <a:pt x="1028700" y="1028700"/>
                </a:lnTo>
                <a:lnTo>
                  <a:pt x="0" y="1028700"/>
                </a:lnTo>
                <a:lnTo>
                  <a:pt x="0" y="0"/>
                </a:lnTo>
                <a:close/>
              </a:path>
            </a:pathLst>
          </a:custGeom>
          <a:blipFill rotWithShape="1">
            <a:blip r:embed="rId4">
              <a:alphaModFix/>
            </a:blip>
            <a:stretch>
              <a:fillRect b="0" l="0" r="0" t="0"/>
            </a:stretch>
          </a:blipFill>
          <a:ln>
            <a:noFill/>
          </a:ln>
        </p:spPr>
      </p:sp>
      <p:sp>
        <p:nvSpPr>
          <p:cNvPr id="611" name="Google Shape;611;p34"/>
          <p:cNvSpPr/>
          <p:nvPr/>
        </p:nvSpPr>
        <p:spPr>
          <a:xfrm rot="-5400000">
            <a:off x="7281688" y="4156710"/>
            <a:ext cx="1028700" cy="1028700"/>
          </a:xfrm>
          <a:custGeom>
            <a:rect b="b" l="l" r="r" t="t"/>
            <a:pathLst>
              <a:path extrusionOk="0" h="1028700" w="1028700">
                <a:moveTo>
                  <a:pt x="0" y="0"/>
                </a:moveTo>
                <a:lnTo>
                  <a:pt x="1028700" y="0"/>
                </a:lnTo>
                <a:lnTo>
                  <a:pt x="1028700" y="1028700"/>
                </a:lnTo>
                <a:lnTo>
                  <a:pt x="0" y="1028700"/>
                </a:lnTo>
                <a:lnTo>
                  <a:pt x="0" y="0"/>
                </a:lnTo>
                <a:close/>
              </a:path>
            </a:pathLst>
          </a:custGeom>
          <a:blipFill rotWithShape="1">
            <a:blip r:embed="rId4">
              <a:alphaModFix/>
            </a:blip>
            <a:stretch>
              <a:fillRect b="0" l="0" r="0" t="0"/>
            </a:stretch>
          </a:blipFill>
          <a:ln>
            <a:noFill/>
          </a:ln>
        </p:spPr>
      </p:sp>
      <p:sp>
        <p:nvSpPr>
          <p:cNvPr id="612" name="Google Shape;612;p34"/>
          <p:cNvSpPr/>
          <p:nvPr/>
        </p:nvSpPr>
        <p:spPr>
          <a:xfrm rot="-5400000">
            <a:off x="7281688" y="3135630"/>
            <a:ext cx="1028700" cy="1028700"/>
          </a:xfrm>
          <a:custGeom>
            <a:rect b="b" l="l" r="r" t="t"/>
            <a:pathLst>
              <a:path extrusionOk="0" h="1028700" w="1028700">
                <a:moveTo>
                  <a:pt x="0" y="0"/>
                </a:moveTo>
                <a:lnTo>
                  <a:pt x="1028700" y="0"/>
                </a:lnTo>
                <a:lnTo>
                  <a:pt x="1028700" y="1028700"/>
                </a:lnTo>
                <a:lnTo>
                  <a:pt x="0" y="1028700"/>
                </a:lnTo>
                <a:lnTo>
                  <a:pt x="0" y="0"/>
                </a:lnTo>
                <a:close/>
              </a:path>
            </a:pathLst>
          </a:custGeom>
          <a:blipFill rotWithShape="1">
            <a:blip r:embed="rId4">
              <a:alphaModFix/>
            </a:blip>
            <a:stretch>
              <a:fillRect b="0" l="0" r="0" t="0"/>
            </a:stretch>
          </a:blipFill>
          <a:ln>
            <a:noFill/>
          </a:ln>
        </p:spPr>
      </p:sp>
      <p:sp>
        <p:nvSpPr>
          <p:cNvPr id="613" name="Google Shape;613;p34"/>
          <p:cNvSpPr/>
          <p:nvPr/>
        </p:nvSpPr>
        <p:spPr>
          <a:xfrm rot="-5400000">
            <a:off x="7281688" y="2114550"/>
            <a:ext cx="1028700" cy="1028700"/>
          </a:xfrm>
          <a:custGeom>
            <a:rect b="b" l="l" r="r" t="t"/>
            <a:pathLst>
              <a:path extrusionOk="0" h="1028700" w="1028700">
                <a:moveTo>
                  <a:pt x="0" y="0"/>
                </a:moveTo>
                <a:lnTo>
                  <a:pt x="1028700" y="0"/>
                </a:lnTo>
                <a:lnTo>
                  <a:pt x="1028700" y="1028700"/>
                </a:lnTo>
                <a:lnTo>
                  <a:pt x="0" y="1028700"/>
                </a:lnTo>
                <a:lnTo>
                  <a:pt x="0" y="0"/>
                </a:lnTo>
                <a:close/>
              </a:path>
            </a:pathLst>
          </a:custGeom>
          <a:blipFill rotWithShape="1">
            <a:blip r:embed="rId4">
              <a:alphaModFix/>
            </a:blip>
            <a:stretch>
              <a:fillRect b="0" l="0" r="0" t="0"/>
            </a:stretch>
          </a:blipFill>
          <a:ln>
            <a:noFill/>
          </a:ln>
        </p:spPr>
      </p:sp>
      <p:sp>
        <p:nvSpPr>
          <p:cNvPr id="614" name="Google Shape;614;p34"/>
          <p:cNvSpPr/>
          <p:nvPr/>
        </p:nvSpPr>
        <p:spPr>
          <a:xfrm rot="-5400000">
            <a:off x="7281688" y="1093470"/>
            <a:ext cx="1028700" cy="1028700"/>
          </a:xfrm>
          <a:custGeom>
            <a:rect b="b" l="l" r="r" t="t"/>
            <a:pathLst>
              <a:path extrusionOk="0" h="1028700" w="1028700">
                <a:moveTo>
                  <a:pt x="0" y="0"/>
                </a:moveTo>
                <a:lnTo>
                  <a:pt x="1028700" y="0"/>
                </a:lnTo>
                <a:lnTo>
                  <a:pt x="1028700" y="1028700"/>
                </a:lnTo>
                <a:lnTo>
                  <a:pt x="0" y="1028700"/>
                </a:lnTo>
                <a:lnTo>
                  <a:pt x="0" y="0"/>
                </a:lnTo>
                <a:close/>
              </a:path>
            </a:pathLst>
          </a:custGeom>
          <a:blipFill rotWithShape="1">
            <a:blip r:embed="rId4">
              <a:alphaModFix/>
            </a:blip>
            <a:stretch>
              <a:fillRect b="0" l="0" r="0" t="0"/>
            </a:stretch>
          </a:blipFill>
          <a:ln>
            <a:noFill/>
          </a:ln>
        </p:spPr>
      </p:sp>
      <p:sp>
        <p:nvSpPr>
          <p:cNvPr id="615" name="Google Shape;615;p34"/>
          <p:cNvSpPr/>
          <p:nvPr/>
        </p:nvSpPr>
        <p:spPr>
          <a:xfrm rot="-5400000">
            <a:off x="7281688" y="72390"/>
            <a:ext cx="1028700" cy="1028700"/>
          </a:xfrm>
          <a:custGeom>
            <a:rect b="b" l="l" r="r" t="t"/>
            <a:pathLst>
              <a:path extrusionOk="0" h="1028700" w="1028700">
                <a:moveTo>
                  <a:pt x="0" y="0"/>
                </a:moveTo>
                <a:lnTo>
                  <a:pt x="1028700" y="0"/>
                </a:lnTo>
                <a:lnTo>
                  <a:pt x="1028700" y="1028700"/>
                </a:lnTo>
                <a:lnTo>
                  <a:pt x="0" y="1028700"/>
                </a:lnTo>
                <a:lnTo>
                  <a:pt x="0" y="0"/>
                </a:lnTo>
                <a:close/>
              </a:path>
            </a:pathLst>
          </a:custGeom>
          <a:blipFill rotWithShape="1">
            <a:blip r:embed="rId4">
              <a:alphaModFix/>
            </a:blip>
            <a:stretch>
              <a:fillRect b="0" l="0" r="0" t="0"/>
            </a:stretch>
          </a:blipFill>
          <a:ln>
            <a:noFill/>
          </a:ln>
        </p:spPr>
      </p:sp>
      <p:sp>
        <p:nvSpPr>
          <p:cNvPr id="616" name="Google Shape;616;p34"/>
          <p:cNvSpPr/>
          <p:nvPr/>
        </p:nvSpPr>
        <p:spPr>
          <a:xfrm rot="-5400000">
            <a:off x="7281688" y="-948690"/>
            <a:ext cx="1028700" cy="1028700"/>
          </a:xfrm>
          <a:custGeom>
            <a:rect b="b" l="l" r="r" t="t"/>
            <a:pathLst>
              <a:path extrusionOk="0" h="1028700" w="1028700">
                <a:moveTo>
                  <a:pt x="0" y="0"/>
                </a:moveTo>
                <a:lnTo>
                  <a:pt x="1028700" y="0"/>
                </a:lnTo>
                <a:lnTo>
                  <a:pt x="1028700" y="1028700"/>
                </a:lnTo>
                <a:lnTo>
                  <a:pt x="0" y="1028700"/>
                </a:lnTo>
                <a:lnTo>
                  <a:pt x="0" y="0"/>
                </a:lnTo>
                <a:close/>
              </a:path>
            </a:pathLst>
          </a:custGeom>
          <a:blipFill rotWithShape="1">
            <a:blip r:embed="rId4">
              <a:alphaModFix/>
            </a:blip>
            <a:stretch>
              <a:fillRect b="0" l="0" r="0" t="0"/>
            </a:stretch>
          </a:blipFill>
          <a:ln>
            <a:noFill/>
          </a:ln>
        </p:spPr>
      </p:sp>
      <p:sp>
        <p:nvSpPr>
          <p:cNvPr id="617" name="Google Shape;617;p34"/>
          <p:cNvSpPr/>
          <p:nvPr/>
        </p:nvSpPr>
        <p:spPr>
          <a:xfrm rot="-5400000">
            <a:off x="7281688" y="9258300"/>
            <a:ext cx="1028700" cy="1028700"/>
          </a:xfrm>
          <a:custGeom>
            <a:rect b="b" l="l" r="r" t="t"/>
            <a:pathLst>
              <a:path extrusionOk="0" h="1028700" w="1028700">
                <a:moveTo>
                  <a:pt x="0" y="0"/>
                </a:moveTo>
                <a:lnTo>
                  <a:pt x="1028700" y="0"/>
                </a:lnTo>
                <a:lnTo>
                  <a:pt x="1028700" y="1028700"/>
                </a:lnTo>
                <a:lnTo>
                  <a:pt x="0" y="1028700"/>
                </a:lnTo>
                <a:lnTo>
                  <a:pt x="0" y="0"/>
                </a:lnTo>
                <a:close/>
              </a:path>
            </a:pathLst>
          </a:custGeom>
          <a:blipFill rotWithShape="1">
            <a:blip r:embed="rId4">
              <a:alphaModFix/>
            </a:blip>
            <a:stretch>
              <a:fillRect b="0" l="0" r="0" t="0"/>
            </a:stretch>
          </a:blipFill>
          <a:ln>
            <a:noFill/>
          </a:ln>
        </p:spPr>
      </p:sp>
      <p:sp>
        <p:nvSpPr>
          <p:cNvPr id="618" name="Google Shape;618;p34"/>
          <p:cNvSpPr txBox="1"/>
          <p:nvPr/>
        </p:nvSpPr>
        <p:spPr>
          <a:xfrm>
            <a:off x="8458384" y="3640455"/>
            <a:ext cx="8800916" cy="12287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8000" u="none" cap="none" strike="noStrike">
                <a:solidFill>
                  <a:srgbClr val="FFFFFF"/>
                </a:solidFill>
                <a:latin typeface="Alatsi"/>
                <a:ea typeface="Alatsi"/>
                <a:cs typeface="Alatsi"/>
                <a:sym typeface="Alatsi"/>
              </a:rPr>
              <a:t>ADD TOPIC HERE</a:t>
            </a:r>
            <a:endParaRPr/>
          </a:p>
        </p:txBody>
      </p:sp>
      <p:sp>
        <p:nvSpPr>
          <p:cNvPr id="619" name="Google Shape;619;p34"/>
          <p:cNvSpPr txBox="1"/>
          <p:nvPr/>
        </p:nvSpPr>
        <p:spPr>
          <a:xfrm>
            <a:off x="10097692" y="5177790"/>
            <a:ext cx="5522400" cy="2181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FFFFFF"/>
                </a:solidFill>
                <a:latin typeface="Amiko"/>
                <a:ea typeface="Amiko"/>
                <a:cs typeface="Amiko"/>
                <a:sym typeface="Amiko"/>
              </a:rPr>
              <a:t>Lorem ipsum dolor sit amet, consectetur adipiscing elit, sed do eiusmod tempor incididunt ut labore et dolore magna aliqua. Mattis pellentesque id nibh tortor id aliquet lectus proin. Interdum velit laoreet id donec ultrices tincidunt.</a:t>
            </a:r>
            <a:endParaRPr/>
          </a:p>
        </p:txBody>
      </p:sp>
      <p:pic>
        <p:nvPicPr>
          <p:cNvPr id="620" name="Google Shape;620;p34"/>
          <p:cNvPicPr preferRelativeResize="0"/>
          <p:nvPr/>
        </p:nvPicPr>
        <p:blipFill>
          <a:blip r:embed="rId5">
            <a:alphaModFix/>
          </a:blip>
          <a:stretch>
            <a:fillRect/>
          </a:stretch>
        </p:blipFill>
        <p:spPr>
          <a:xfrm>
            <a:off x="8310401" y="0"/>
            <a:ext cx="10172326" cy="26789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EA"/>
        </a:solidFill>
      </p:bgPr>
    </p:bg>
    <p:spTree>
      <p:nvGrpSpPr>
        <p:cNvPr id="624" name="Shape 624"/>
        <p:cNvGrpSpPr/>
        <p:nvPr/>
      </p:nvGrpSpPr>
      <p:grpSpPr>
        <a:xfrm>
          <a:off x="0" y="0"/>
          <a:ext cx="0" cy="0"/>
          <a:chOff x="0" y="0"/>
          <a:chExt cx="0" cy="0"/>
        </a:xfrm>
      </p:grpSpPr>
      <p:sp>
        <p:nvSpPr>
          <p:cNvPr id="625" name="Google Shape;625;p35"/>
          <p:cNvSpPr/>
          <p:nvPr/>
        </p:nvSpPr>
        <p:spPr>
          <a:xfrm>
            <a:off x="-1502390" y="3311525"/>
            <a:ext cx="14681496" cy="7212285"/>
          </a:xfrm>
          <a:custGeom>
            <a:rect b="b" l="l" r="r" t="t"/>
            <a:pathLst>
              <a:path extrusionOk="0" h="7212285" w="14681496">
                <a:moveTo>
                  <a:pt x="0" y="0"/>
                </a:moveTo>
                <a:lnTo>
                  <a:pt x="14681496" y="0"/>
                </a:lnTo>
                <a:lnTo>
                  <a:pt x="14681496" y="7212285"/>
                </a:lnTo>
                <a:lnTo>
                  <a:pt x="0" y="7212285"/>
                </a:lnTo>
                <a:lnTo>
                  <a:pt x="0" y="0"/>
                </a:lnTo>
                <a:close/>
              </a:path>
            </a:pathLst>
          </a:custGeom>
          <a:blipFill rotWithShape="1">
            <a:blip r:embed="rId3">
              <a:alphaModFix/>
            </a:blip>
            <a:stretch>
              <a:fillRect b="0" l="0" r="0" t="0"/>
            </a:stretch>
          </a:blipFill>
          <a:ln>
            <a:noFill/>
          </a:ln>
        </p:spPr>
      </p:sp>
      <p:sp>
        <p:nvSpPr>
          <p:cNvPr id="626" name="Google Shape;626;p35"/>
          <p:cNvSpPr/>
          <p:nvPr/>
        </p:nvSpPr>
        <p:spPr>
          <a:xfrm>
            <a:off x="6381123" y="-691987"/>
            <a:ext cx="13987627" cy="11522308"/>
          </a:xfrm>
          <a:custGeom>
            <a:rect b="b" l="l" r="r" t="t"/>
            <a:pathLst>
              <a:path extrusionOk="0" h="11522308" w="13987627">
                <a:moveTo>
                  <a:pt x="0" y="0"/>
                </a:moveTo>
                <a:lnTo>
                  <a:pt x="13987627" y="0"/>
                </a:lnTo>
                <a:lnTo>
                  <a:pt x="13987627" y="11522307"/>
                </a:lnTo>
                <a:lnTo>
                  <a:pt x="0" y="11522307"/>
                </a:lnTo>
                <a:lnTo>
                  <a:pt x="0" y="0"/>
                </a:lnTo>
                <a:close/>
              </a:path>
            </a:pathLst>
          </a:custGeom>
          <a:blipFill rotWithShape="1">
            <a:blip r:embed="rId4">
              <a:alphaModFix/>
            </a:blip>
            <a:stretch>
              <a:fillRect b="0" l="0" r="0" t="0"/>
            </a:stretch>
          </a:blipFill>
          <a:ln>
            <a:noFill/>
          </a:ln>
        </p:spPr>
      </p:sp>
      <p:sp>
        <p:nvSpPr>
          <p:cNvPr id="627" name="Google Shape;627;p35"/>
          <p:cNvSpPr txBox="1"/>
          <p:nvPr/>
        </p:nvSpPr>
        <p:spPr>
          <a:xfrm>
            <a:off x="1029348" y="2210519"/>
            <a:ext cx="7289863" cy="1228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8000" u="none" cap="none" strike="noStrike">
                <a:solidFill>
                  <a:srgbClr val="D60000"/>
                </a:solidFill>
                <a:latin typeface="Alatsi"/>
                <a:ea typeface="Alatsi"/>
                <a:cs typeface="Alatsi"/>
                <a:sym typeface="Alatsi"/>
              </a:rPr>
              <a:t>RECAP</a:t>
            </a:r>
            <a:endParaRPr/>
          </a:p>
        </p:txBody>
      </p:sp>
      <p:grpSp>
        <p:nvGrpSpPr>
          <p:cNvPr id="628" name="Google Shape;628;p35"/>
          <p:cNvGrpSpPr/>
          <p:nvPr/>
        </p:nvGrpSpPr>
        <p:grpSpPr>
          <a:xfrm>
            <a:off x="1028700" y="3848937"/>
            <a:ext cx="4484512" cy="2444465"/>
            <a:chOff x="0" y="-192881"/>
            <a:chExt cx="5979350" cy="3259286"/>
          </a:xfrm>
        </p:grpSpPr>
        <p:grpSp>
          <p:nvGrpSpPr>
            <p:cNvPr id="629" name="Google Shape;629;p35"/>
            <p:cNvGrpSpPr/>
            <p:nvPr/>
          </p:nvGrpSpPr>
          <p:grpSpPr>
            <a:xfrm>
              <a:off x="0" y="-192881"/>
              <a:ext cx="5979350" cy="3259286"/>
              <a:chOff x="0" y="-38100"/>
              <a:chExt cx="1181106" cy="643810"/>
            </a:xfrm>
          </p:grpSpPr>
          <p:sp>
            <p:nvSpPr>
              <p:cNvPr id="630" name="Google Shape;630;p35"/>
              <p:cNvSpPr/>
              <p:nvPr/>
            </p:nvSpPr>
            <p:spPr>
              <a:xfrm>
                <a:off x="0" y="0"/>
                <a:ext cx="1181106" cy="605710"/>
              </a:xfrm>
              <a:custGeom>
                <a:rect b="b" l="l" r="r" t="t"/>
                <a:pathLst>
                  <a:path extrusionOk="0" h="605710" w="1181106">
                    <a:moveTo>
                      <a:pt x="88045" y="0"/>
                    </a:moveTo>
                    <a:lnTo>
                      <a:pt x="1093061" y="0"/>
                    </a:lnTo>
                    <a:cubicBezTo>
                      <a:pt x="1141687" y="0"/>
                      <a:pt x="1181106" y="39419"/>
                      <a:pt x="1181106" y="88045"/>
                    </a:cubicBezTo>
                    <a:lnTo>
                      <a:pt x="1181106" y="517665"/>
                    </a:lnTo>
                    <a:cubicBezTo>
                      <a:pt x="1181106" y="566291"/>
                      <a:pt x="1141687" y="605710"/>
                      <a:pt x="1093061" y="605710"/>
                    </a:cubicBezTo>
                    <a:lnTo>
                      <a:pt x="88045" y="605710"/>
                    </a:lnTo>
                    <a:cubicBezTo>
                      <a:pt x="64694" y="605710"/>
                      <a:pt x="42299" y="596434"/>
                      <a:pt x="25788" y="579922"/>
                    </a:cubicBezTo>
                    <a:cubicBezTo>
                      <a:pt x="9276" y="563410"/>
                      <a:pt x="0" y="541016"/>
                      <a:pt x="0" y="517665"/>
                    </a:cubicBezTo>
                    <a:lnTo>
                      <a:pt x="0" y="88045"/>
                    </a:lnTo>
                    <a:cubicBezTo>
                      <a:pt x="0" y="64694"/>
                      <a:pt x="9276" y="42299"/>
                      <a:pt x="25788" y="25788"/>
                    </a:cubicBezTo>
                    <a:cubicBezTo>
                      <a:pt x="42299" y="9276"/>
                      <a:pt x="64694" y="0"/>
                      <a:pt x="88045" y="0"/>
                    </a:cubicBezTo>
                    <a:close/>
                  </a:path>
                </a:pathLst>
              </a:custGeom>
              <a:solidFill>
                <a:srgbClr val="FFFFFF"/>
              </a:solidFill>
              <a:ln cap="rnd"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a:p>
            </p:txBody>
          </p:sp>
          <p:sp>
            <p:nvSpPr>
              <p:cNvPr id="631" name="Google Shape;631;p35"/>
              <p:cNvSpPr txBox="1"/>
              <p:nvPr/>
            </p:nvSpPr>
            <p:spPr>
              <a:xfrm>
                <a:off x="0" y="-38100"/>
                <a:ext cx="1181106" cy="643810"/>
              </a:xfrm>
              <a:prstGeom prst="rect">
                <a:avLst/>
              </a:prstGeom>
              <a:noFill/>
              <a:ln>
                <a:noFill/>
              </a:ln>
            </p:spPr>
            <p:txBody>
              <a:bodyPr anchorCtr="0" anchor="ctr" bIns="50800" lIns="50800" spcFirstLastPara="1" rIns="50800" wrap="square" tIns="50800">
                <a:noAutofit/>
              </a:bodyPr>
              <a:lstStyle/>
              <a:p>
                <a:pPr indent="0" lvl="0" marL="0" marR="0" rtl="0" algn="ctr">
                  <a:lnSpc>
                    <a:spcPct val="115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32" name="Google Shape;632;p35"/>
            <p:cNvSpPr txBox="1"/>
            <p:nvPr/>
          </p:nvSpPr>
          <p:spPr>
            <a:xfrm>
              <a:off x="339967" y="663371"/>
              <a:ext cx="5299500" cy="656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3200" u="none" cap="none" strike="noStrike">
                  <a:solidFill>
                    <a:srgbClr val="000000"/>
                  </a:solidFill>
                  <a:latin typeface="Amiko"/>
                  <a:ea typeface="Amiko"/>
                  <a:cs typeface="Amiko"/>
                  <a:sym typeface="Amiko"/>
                </a:rPr>
                <a:t>POINT 01</a:t>
              </a:r>
              <a:endParaRPr/>
            </a:p>
          </p:txBody>
        </p:sp>
        <p:sp>
          <p:nvSpPr>
            <p:cNvPr id="633" name="Google Shape;633;p35"/>
            <p:cNvSpPr txBox="1"/>
            <p:nvPr/>
          </p:nvSpPr>
          <p:spPr>
            <a:xfrm>
              <a:off x="1054255" y="1474012"/>
              <a:ext cx="3870900" cy="926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000000"/>
                  </a:solidFill>
                  <a:latin typeface="Amiko"/>
                  <a:ea typeface="Amiko"/>
                  <a:cs typeface="Amiko"/>
                  <a:sym typeface="Amiko"/>
                </a:rPr>
                <a:t>Elaborate on what you want to discuss. </a:t>
              </a:r>
              <a:endParaRPr/>
            </a:p>
          </p:txBody>
        </p:sp>
      </p:grpSp>
      <p:grpSp>
        <p:nvGrpSpPr>
          <p:cNvPr id="634" name="Google Shape;634;p35"/>
          <p:cNvGrpSpPr/>
          <p:nvPr/>
        </p:nvGrpSpPr>
        <p:grpSpPr>
          <a:xfrm>
            <a:off x="5838358" y="3848937"/>
            <a:ext cx="4484512" cy="2444465"/>
            <a:chOff x="0" y="-192881"/>
            <a:chExt cx="5979350" cy="3259286"/>
          </a:xfrm>
        </p:grpSpPr>
        <p:grpSp>
          <p:nvGrpSpPr>
            <p:cNvPr id="635" name="Google Shape;635;p35"/>
            <p:cNvGrpSpPr/>
            <p:nvPr/>
          </p:nvGrpSpPr>
          <p:grpSpPr>
            <a:xfrm>
              <a:off x="0" y="-192881"/>
              <a:ext cx="5979350" cy="3259286"/>
              <a:chOff x="0" y="-38100"/>
              <a:chExt cx="1181106" cy="643810"/>
            </a:xfrm>
          </p:grpSpPr>
          <p:sp>
            <p:nvSpPr>
              <p:cNvPr id="636" name="Google Shape;636;p35"/>
              <p:cNvSpPr/>
              <p:nvPr/>
            </p:nvSpPr>
            <p:spPr>
              <a:xfrm>
                <a:off x="0" y="0"/>
                <a:ext cx="1181106" cy="605710"/>
              </a:xfrm>
              <a:custGeom>
                <a:rect b="b" l="l" r="r" t="t"/>
                <a:pathLst>
                  <a:path extrusionOk="0" h="605710" w="1181106">
                    <a:moveTo>
                      <a:pt x="88045" y="0"/>
                    </a:moveTo>
                    <a:lnTo>
                      <a:pt x="1093061" y="0"/>
                    </a:lnTo>
                    <a:cubicBezTo>
                      <a:pt x="1141687" y="0"/>
                      <a:pt x="1181106" y="39419"/>
                      <a:pt x="1181106" y="88045"/>
                    </a:cubicBezTo>
                    <a:lnTo>
                      <a:pt x="1181106" y="517665"/>
                    </a:lnTo>
                    <a:cubicBezTo>
                      <a:pt x="1181106" y="566291"/>
                      <a:pt x="1141687" y="605710"/>
                      <a:pt x="1093061" y="605710"/>
                    </a:cubicBezTo>
                    <a:lnTo>
                      <a:pt x="88045" y="605710"/>
                    </a:lnTo>
                    <a:cubicBezTo>
                      <a:pt x="64694" y="605710"/>
                      <a:pt x="42299" y="596434"/>
                      <a:pt x="25788" y="579922"/>
                    </a:cubicBezTo>
                    <a:cubicBezTo>
                      <a:pt x="9276" y="563410"/>
                      <a:pt x="0" y="541016"/>
                      <a:pt x="0" y="517665"/>
                    </a:cubicBezTo>
                    <a:lnTo>
                      <a:pt x="0" y="88045"/>
                    </a:lnTo>
                    <a:cubicBezTo>
                      <a:pt x="0" y="64694"/>
                      <a:pt x="9276" y="42299"/>
                      <a:pt x="25788" y="25788"/>
                    </a:cubicBezTo>
                    <a:cubicBezTo>
                      <a:pt x="42299" y="9276"/>
                      <a:pt x="64694" y="0"/>
                      <a:pt x="88045" y="0"/>
                    </a:cubicBezTo>
                    <a:close/>
                  </a:path>
                </a:pathLst>
              </a:custGeom>
              <a:solidFill>
                <a:srgbClr val="FFFFFF"/>
              </a:solidFill>
              <a:ln cap="rnd"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a:p>
            </p:txBody>
          </p:sp>
          <p:sp>
            <p:nvSpPr>
              <p:cNvPr id="637" name="Google Shape;637;p35"/>
              <p:cNvSpPr txBox="1"/>
              <p:nvPr/>
            </p:nvSpPr>
            <p:spPr>
              <a:xfrm>
                <a:off x="0" y="-38100"/>
                <a:ext cx="1181106" cy="643810"/>
              </a:xfrm>
              <a:prstGeom prst="rect">
                <a:avLst/>
              </a:prstGeom>
              <a:noFill/>
              <a:ln>
                <a:noFill/>
              </a:ln>
            </p:spPr>
            <p:txBody>
              <a:bodyPr anchorCtr="0" anchor="ctr" bIns="50800" lIns="50800" spcFirstLastPara="1" rIns="50800" wrap="square" tIns="50800">
                <a:noAutofit/>
              </a:bodyPr>
              <a:lstStyle/>
              <a:p>
                <a:pPr indent="0" lvl="0" marL="0" marR="0" rtl="0" algn="ctr">
                  <a:lnSpc>
                    <a:spcPct val="115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38" name="Google Shape;638;p35"/>
            <p:cNvSpPr txBox="1"/>
            <p:nvPr/>
          </p:nvSpPr>
          <p:spPr>
            <a:xfrm>
              <a:off x="339967" y="663371"/>
              <a:ext cx="5299500" cy="656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3200" u="none" cap="none" strike="noStrike">
                  <a:solidFill>
                    <a:srgbClr val="000000"/>
                  </a:solidFill>
                  <a:latin typeface="Amiko"/>
                  <a:ea typeface="Amiko"/>
                  <a:cs typeface="Amiko"/>
                  <a:sym typeface="Amiko"/>
                </a:rPr>
                <a:t>POINT 02</a:t>
              </a:r>
              <a:endParaRPr/>
            </a:p>
          </p:txBody>
        </p:sp>
        <p:sp>
          <p:nvSpPr>
            <p:cNvPr id="639" name="Google Shape;639;p35"/>
            <p:cNvSpPr txBox="1"/>
            <p:nvPr/>
          </p:nvSpPr>
          <p:spPr>
            <a:xfrm>
              <a:off x="1054255" y="1474012"/>
              <a:ext cx="3870900" cy="926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000000"/>
                  </a:solidFill>
                  <a:latin typeface="Amiko"/>
                  <a:ea typeface="Amiko"/>
                  <a:cs typeface="Amiko"/>
                  <a:sym typeface="Amiko"/>
                </a:rPr>
                <a:t>Elaborate on what you want to discuss. </a:t>
              </a:r>
              <a:endParaRPr/>
            </a:p>
          </p:txBody>
        </p:sp>
      </p:grpSp>
      <p:grpSp>
        <p:nvGrpSpPr>
          <p:cNvPr id="640" name="Google Shape;640;p35"/>
          <p:cNvGrpSpPr/>
          <p:nvPr/>
        </p:nvGrpSpPr>
        <p:grpSpPr>
          <a:xfrm>
            <a:off x="10646720" y="3848937"/>
            <a:ext cx="4484512" cy="2444465"/>
            <a:chOff x="0" y="-192881"/>
            <a:chExt cx="5979350" cy="3259286"/>
          </a:xfrm>
        </p:grpSpPr>
        <p:grpSp>
          <p:nvGrpSpPr>
            <p:cNvPr id="641" name="Google Shape;641;p35"/>
            <p:cNvGrpSpPr/>
            <p:nvPr/>
          </p:nvGrpSpPr>
          <p:grpSpPr>
            <a:xfrm>
              <a:off x="0" y="-192881"/>
              <a:ext cx="5979350" cy="3259286"/>
              <a:chOff x="0" y="-38100"/>
              <a:chExt cx="1181106" cy="643810"/>
            </a:xfrm>
          </p:grpSpPr>
          <p:sp>
            <p:nvSpPr>
              <p:cNvPr id="642" name="Google Shape;642;p35"/>
              <p:cNvSpPr/>
              <p:nvPr/>
            </p:nvSpPr>
            <p:spPr>
              <a:xfrm>
                <a:off x="0" y="0"/>
                <a:ext cx="1181106" cy="605710"/>
              </a:xfrm>
              <a:custGeom>
                <a:rect b="b" l="l" r="r" t="t"/>
                <a:pathLst>
                  <a:path extrusionOk="0" h="605710" w="1181106">
                    <a:moveTo>
                      <a:pt x="88045" y="0"/>
                    </a:moveTo>
                    <a:lnTo>
                      <a:pt x="1093061" y="0"/>
                    </a:lnTo>
                    <a:cubicBezTo>
                      <a:pt x="1141687" y="0"/>
                      <a:pt x="1181106" y="39419"/>
                      <a:pt x="1181106" y="88045"/>
                    </a:cubicBezTo>
                    <a:lnTo>
                      <a:pt x="1181106" y="517665"/>
                    </a:lnTo>
                    <a:cubicBezTo>
                      <a:pt x="1181106" y="566291"/>
                      <a:pt x="1141687" y="605710"/>
                      <a:pt x="1093061" y="605710"/>
                    </a:cubicBezTo>
                    <a:lnTo>
                      <a:pt x="88045" y="605710"/>
                    </a:lnTo>
                    <a:cubicBezTo>
                      <a:pt x="64694" y="605710"/>
                      <a:pt x="42299" y="596434"/>
                      <a:pt x="25788" y="579922"/>
                    </a:cubicBezTo>
                    <a:cubicBezTo>
                      <a:pt x="9276" y="563410"/>
                      <a:pt x="0" y="541016"/>
                      <a:pt x="0" y="517665"/>
                    </a:cubicBezTo>
                    <a:lnTo>
                      <a:pt x="0" y="88045"/>
                    </a:lnTo>
                    <a:cubicBezTo>
                      <a:pt x="0" y="64694"/>
                      <a:pt x="9276" y="42299"/>
                      <a:pt x="25788" y="25788"/>
                    </a:cubicBezTo>
                    <a:cubicBezTo>
                      <a:pt x="42299" y="9276"/>
                      <a:pt x="64694" y="0"/>
                      <a:pt x="88045" y="0"/>
                    </a:cubicBezTo>
                    <a:close/>
                  </a:path>
                </a:pathLst>
              </a:custGeom>
              <a:solidFill>
                <a:srgbClr val="FFFFFF"/>
              </a:solidFill>
              <a:ln cap="rnd"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a:p>
            </p:txBody>
          </p:sp>
          <p:sp>
            <p:nvSpPr>
              <p:cNvPr id="643" name="Google Shape;643;p35"/>
              <p:cNvSpPr txBox="1"/>
              <p:nvPr/>
            </p:nvSpPr>
            <p:spPr>
              <a:xfrm>
                <a:off x="0" y="-38100"/>
                <a:ext cx="1181106" cy="643810"/>
              </a:xfrm>
              <a:prstGeom prst="rect">
                <a:avLst/>
              </a:prstGeom>
              <a:noFill/>
              <a:ln>
                <a:noFill/>
              </a:ln>
            </p:spPr>
            <p:txBody>
              <a:bodyPr anchorCtr="0" anchor="ctr" bIns="50800" lIns="50800" spcFirstLastPara="1" rIns="50800" wrap="square" tIns="50800">
                <a:noAutofit/>
              </a:bodyPr>
              <a:lstStyle/>
              <a:p>
                <a:pPr indent="0" lvl="0" marL="0" marR="0" rtl="0" algn="ctr">
                  <a:lnSpc>
                    <a:spcPct val="115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44" name="Google Shape;644;p35"/>
            <p:cNvSpPr txBox="1"/>
            <p:nvPr/>
          </p:nvSpPr>
          <p:spPr>
            <a:xfrm>
              <a:off x="339967" y="663371"/>
              <a:ext cx="5299500" cy="656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3200" u="none" cap="none" strike="noStrike">
                  <a:solidFill>
                    <a:srgbClr val="000000"/>
                  </a:solidFill>
                  <a:latin typeface="Amiko"/>
                  <a:ea typeface="Amiko"/>
                  <a:cs typeface="Amiko"/>
                  <a:sym typeface="Amiko"/>
                </a:rPr>
                <a:t>POINT 03</a:t>
              </a:r>
              <a:endParaRPr/>
            </a:p>
          </p:txBody>
        </p:sp>
        <p:sp>
          <p:nvSpPr>
            <p:cNvPr id="645" name="Google Shape;645;p35"/>
            <p:cNvSpPr txBox="1"/>
            <p:nvPr/>
          </p:nvSpPr>
          <p:spPr>
            <a:xfrm>
              <a:off x="1054255" y="1474012"/>
              <a:ext cx="3870900" cy="926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000000"/>
                  </a:solidFill>
                  <a:latin typeface="Amiko"/>
                  <a:ea typeface="Amiko"/>
                  <a:cs typeface="Amiko"/>
                  <a:sym typeface="Amiko"/>
                </a:rPr>
                <a:t>Elaborate on what you want to discuss. </a:t>
              </a:r>
              <a:endParaRPr/>
            </a:p>
          </p:txBody>
        </p:sp>
      </p:grpSp>
      <p:grpSp>
        <p:nvGrpSpPr>
          <p:cNvPr id="646" name="Google Shape;646;p35"/>
          <p:cNvGrpSpPr/>
          <p:nvPr/>
        </p:nvGrpSpPr>
        <p:grpSpPr>
          <a:xfrm>
            <a:off x="1029348" y="6474683"/>
            <a:ext cx="4484512" cy="2444465"/>
            <a:chOff x="0" y="-192881"/>
            <a:chExt cx="5979350" cy="3259286"/>
          </a:xfrm>
        </p:grpSpPr>
        <p:grpSp>
          <p:nvGrpSpPr>
            <p:cNvPr id="647" name="Google Shape;647;p35"/>
            <p:cNvGrpSpPr/>
            <p:nvPr/>
          </p:nvGrpSpPr>
          <p:grpSpPr>
            <a:xfrm>
              <a:off x="0" y="-192881"/>
              <a:ext cx="5979350" cy="3259286"/>
              <a:chOff x="0" y="-38100"/>
              <a:chExt cx="1181106" cy="643810"/>
            </a:xfrm>
          </p:grpSpPr>
          <p:sp>
            <p:nvSpPr>
              <p:cNvPr id="648" name="Google Shape;648;p35"/>
              <p:cNvSpPr/>
              <p:nvPr/>
            </p:nvSpPr>
            <p:spPr>
              <a:xfrm>
                <a:off x="0" y="0"/>
                <a:ext cx="1181106" cy="605710"/>
              </a:xfrm>
              <a:custGeom>
                <a:rect b="b" l="l" r="r" t="t"/>
                <a:pathLst>
                  <a:path extrusionOk="0" h="605710" w="1181106">
                    <a:moveTo>
                      <a:pt x="88045" y="0"/>
                    </a:moveTo>
                    <a:lnTo>
                      <a:pt x="1093061" y="0"/>
                    </a:lnTo>
                    <a:cubicBezTo>
                      <a:pt x="1141687" y="0"/>
                      <a:pt x="1181106" y="39419"/>
                      <a:pt x="1181106" y="88045"/>
                    </a:cubicBezTo>
                    <a:lnTo>
                      <a:pt x="1181106" y="517665"/>
                    </a:lnTo>
                    <a:cubicBezTo>
                      <a:pt x="1181106" y="566291"/>
                      <a:pt x="1141687" y="605710"/>
                      <a:pt x="1093061" y="605710"/>
                    </a:cubicBezTo>
                    <a:lnTo>
                      <a:pt x="88045" y="605710"/>
                    </a:lnTo>
                    <a:cubicBezTo>
                      <a:pt x="64694" y="605710"/>
                      <a:pt x="42299" y="596434"/>
                      <a:pt x="25788" y="579922"/>
                    </a:cubicBezTo>
                    <a:cubicBezTo>
                      <a:pt x="9276" y="563410"/>
                      <a:pt x="0" y="541016"/>
                      <a:pt x="0" y="517665"/>
                    </a:cubicBezTo>
                    <a:lnTo>
                      <a:pt x="0" y="88045"/>
                    </a:lnTo>
                    <a:cubicBezTo>
                      <a:pt x="0" y="64694"/>
                      <a:pt x="9276" y="42299"/>
                      <a:pt x="25788" y="25788"/>
                    </a:cubicBezTo>
                    <a:cubicBezTo>
                      <a:pt x="42299" y="9276"/>
                      <a:pt x="64694" y="0"/>
                      <a:pt x="88045" y="0"/>
                    </a:cubicBezTo>
                    <a:close/>
                  </a:path>
                </a:pathLst>
              </a:custGeom>
              <a:solidFill>
                <a:srgbClr val="FFFFFF"/>
              </a:solidFill>
              <a:ln cap="rnd"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a:p>
            </p:txBody>
          </p:sp>
          <p:sp>
            <p:nvSpPr>
              <p:cNvPr id="649" name="Google Shape;649;p35"/>
              <p:cNvSpPr txBox="1"/>
              <p:nvPr/>
            </p:nvSpPr>
            <p:spPr>
              <a:xfrm>
                <a:off x="0" y="-38100"/>
                <a:ext cx="1181106" cy="643810"/>
              </a:xfrm>
              <a:prstGeom prst="rect">
                <a:avLst/>
              </a:prstGeom>
              <a:noFill/>
              <a:ln>
                <a:noFill/>
              </a:ln>
            </p:spPr>
            <p:txBody>
              <a:bodyPr anchorCtr="0" anchor="ctr" bIns="50800" lIns="50800" spcFirstLastPara="1" rIns="50800" wrap="square" tIns="50800">
                <a:noAutofit/>
              </a:bodyPr>
              <a:lstStyle/>
              <a:p>
                <a:pPr indent="0" lvl="0" marL="0" marR="0" rtl="0" algn="ctr">
                  <a:lnSpc>
                    <a:spcPct val="115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50" name="Google Shape;650;p35"/>
            <p:cNvSpPr txBox="1"/>
            <p:nvPr/>
          </p:nvSpPr>
          <p:spPr>
            <a:xfrm>
              <a:off x="339967" y="663371"/>
              <a:ext cx="5299500" cy="656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3200" u="none" cap="none" strike="noStrike">
                  <a:solidFill>
                    <a:srgbClr val="000000"/>
                  </a:solidFill>
                  <a:latin typeface="Amiko"/>
                  <a:ea typeface="Amiko"/>
                  <a:cs typeface="Amiko"/>
                  <a:sym typeface="Amiko"/>
                </a:rPr>
                <a:t>POINT 04</a:t>
              </a:r>
              <a:endParaRPr/>
            </a:p>
          </p:txBody>
        </p:sp>
        <p:sp>
          <p:nvSpPr>
            <p:cNvPr id="651" name="Google Shape;651;p35"/>
            <p:cNvSpPr txBox="1"/>
            <p:nvPr/>
          </p:nvSpPr>
          <p:spPr>
            <a:xfrm>
              <a:off x="1054255" y="1474012"/>
              <a:ext cx="3870900" cy="926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000000"/>
                  </a:solidFill>
                  <a:latin typeface="Amiko"/>
                  <a:ea typeface="Amiko"/>
                  <a:cs typeface="Amiko"/>
                  <a:sym typeface="Amiko"/>
                </a:rPr>
                <a:t>Elaborate on what you want to discuss. </a:t>
              </a:r>
              <a:endParaRPr/>
            </a:p>
          </p:txBody>
        </p:sp>
      </p:grpSp>
      <p:grpSp>
        <p:nvGrpSpPr>
          <p:cNvPr id="652" name="Google Shape;652;p35"/>
          <p:cNvGrpSpPr/>
          <p:nvPr/>
        </p:nvGrpSpPr>
        <p:grpSpPr>
          <a:xfrm>
            <a:off x="5839005" y="6474683"/>
            <a:ext cx="4484512" cy="2444465"/>
            <a:chOff x="0" y="-192881"/>
            <a:chExt cx="5979350" cy="3259286"/>
          </a:xfrm>
        </p:grpSpPr>
        <p:grpSp>
          <p:nvGrpSpPr>
            <p:cNvPr id="653" name="Google Shape;653;p35"/>
            <p:cNvGrpSpPr/>
            <p:nvPr/>
          </p:nvGrpSpPr>
          <p:grpSpPr>
            <a:xfrm>
              <a:off x="0" y="-192881"/>
              <a:ext cx="5979350" cy="3259286"/>
              <a:chOff x="0" y="-38100"/>
              <a:chExt cx="1181106" cy="643810"/>
            </a:xfrm>
          </p:grpSpPr>
          <p:sp>
            <p:nvSpPr>
              <p:cNvPr id="654" name="Google Shape;654;p35"/>
              <p:cNvSpPr/>
              <p:nvPr/>
            </p:nvSpPr>
            <p:spPr>
              <a:xfrm>
                <a:off x="0" y="0"/>
                <a:ext cx="1181106" cy="605710"/>
              </a:xfrm>
              <a:custGeom>
                <a:rect b="b" l="l" r="r" t="t"/>
                <a:pathLst>
                  <a:path extrusionOk="0" h="605710" w="1181106">
                    <a:moveTo>
                      <a:pt x="88045" y="0"/>
                    </a:moveTo>
                    <a:lnTo>
                      <a:pt x="1093061" y="0"/>
                    </a:lnTo>
                    <a:cubicBezTo>
                      <a:pt x="1141687" y="0"/>
                      <a:pt x="1181106" y="39419"/>
                      <a:pt x="1181106" y="88045"/>
                    </a:cubicBezTo>
                    <a:lnTo>
                      <a:pt x="1181106" y="517665"/>
                    </a:lnTo>
                    <a:cubicBezTo>
                      <a:pt x="1181106" y="566291"/>
                      <a:pt x="1141687" y="605710"/>
                      <a:pt x="1093061" y="605710"/>
                    </a:cubicBezTo>
                    <a:lnTo>
                      <a:pt x="88045" y="605710"/>
                    </a:lnTo>
                    <a:cubicBezTo>
                      <a:pt x="64694" y="605710"/>
                      <a:pt x="42299" y="596434"/>
                      <a:pt x="25788" y="579922"/>
                    </a:cubicBezTo>
                    <a:cubicBezTo>
                      <a:pt x="9276" y="563410"/>
                      <a:pt x="0" y="541016"/>
                      <a:pt x="0" y="517665"/>
                    </a:cubicBezTo>
                    <a:lnTo>
                      <a:pt x="0" y="88045"/>
                    </a:lnTo>
                    <a:cubicBezTo>
                      <a:pt x="0" y="64694"/>
                      <a:pt x="9276" y="42299"/>
                      <a:pt x="25788" y="25788"/>
                    </a:cubicBezTo>
                    <a:cubicBezTo>
                      <a:pt x="42299" y="9276"/>
                      <a:pt x="64694" y="0"/>
                      <a:pt x="88045" y="0"/>
                    </a:cubicBezTo>
                    <a:close/>
                  </a:path>
                </a:pathLst>
              </a:custGeom>
              <a:solidFill>
                <a:srgbClr val="FFFFFF"/>
              </a:solidFill>
              <a:ln cap="rnd"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a:p>
            </p:txBody>
          </p:sp>
          <p:sp>
            <p:nvSpPr>
              <p:cNvPr id="655" name="Google Shape;655;p35"/>
              <p:cNvSpPr txBox="1"/>
              <p:nvPr/>
            </p:nvSpPr>
            <p:spPr>
              <a:xfrm>
                <a:off x="0" y="-38100"/>
                <a:ext cx="1181106" cy="643810"/>
              </a:xfrm>
              <a:prstGeom prst="rect">
                <a:avLst/>
              </a:prstGeom>
              <a:noFill/>
              <a:ln>
                <a:noFill/>
              </a:ln>
            </p:spPr>
            <p:txBody>
              <a:bodyPr anchorCtr="0" anchor="ctr" bIns="50800" lIns="50800" spcFirstLastPara="1" rIns="50800" wrap="square" tIns="50800">
                <a:noAutofit/>
              </a:bodyPr>
              <a:lstStyle/>
              <a:p>
                <a:pPr indent="0" lvl="0" marL="0" marR="0" rtl="0" algn="ctr">
                  <a:lnSpc>
                    <a:spcPct val="115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56" name="Google Shape;656;p35"/>
            <p:cNvSpPr txBox="1"/>
            <p:nvPr/>
          </p:nvSpPr>
          <p:spPr>
            <a:xfrm>
              <a:off x="339967" y="663371"/>
              <a:ext cx="5299500" cy="656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3200" u="none" cap="none" strike="noStrike">
                  <a:solidFill>
                    <a:srgbClr val="000000"/>
                  </a:solidFill>
                  <a:latin typeface="Amiko"/>
                  <a:ea typeface="Amiko"/>
                  <a:cs typeface="Amiko"/>
                  <a:sym typeface="Amiko"/>
                </a:rPr>
                <a:t>POINT 05</a:t>
              </a:r>
              <a:endParaRPr/>
            </a:p>
          </p:txBody>
        </p:sp>
        <p:sp>
          <p:nvSpPr>
            <p:cNvPr id="657" name="Google Shape;657;p35"/>
            <p:cNvSpPr txBox="1"/>
            <p:nvPr/>
          </p:nvSpPr>
          <p:spPr>
            <a:xfrm>
              <a:off x="1054255" y="1474012"/>
              <a:ext cx="3870900" cy="926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000000"/>
                  </a:solidFill>
                  <a:latin typeface="Amiko"/>
                  <a:ea typeface="Amiko"/>
                  <a:cs typeface="Amiko"/>
                  <a:sym typeface="Amiko"/>
                </a:rPr>
                <a:t>Elaborate on what you want to discuss. </a:t>
              </a:r>
              <a:endParaRPr/>
            </a:p>
          </p:txBody>
        </p:sp>
      </p:grpSp>
      <p:grpSp>
        <p:nvGrpSpPr>
          <p:cNvPr id="658" name="Google Shape;658;p35"/>
          <p:cNvGrpSpPr/>
          <p:nvPr/>
        </p:nvGrpSpPr>
        <p:grpSpPr>
          <a:xfrm>
            <a:off x="10647368" y="6474683"/>
            <a:ext cx="4484512" cy="2444465"/>
            <a:chOff x="0" y="-192881"/>
            <a:chExt cx="5979350" cy="3259286"/>
          </a:xfrm>
        </p:grpSpPr>
        <p:grpSp>
          <p:nvGrpSpPr>
            <p:cNvPr id="659" name="Google Shape;659;p35"/>
            <p:cNvGrpSpPr/>
            <p:nvPr/>
          </p:nvGrpSpPr>
          <p:grpSpPr>
            <a:xfrm>
              <a:off x="0" y="-192881"/>
              <a:ext cx="5979350" cy="3259286"/>
              <a:chOff x="0" y="-38100"/>
              <a:chExt cx="1181106" cy="643810"/>
            </a:xfrm>
          </p:grpSpPr>
          <p:sp>
            <p:nvSpPr>
              <p:cNvPr id="660" name="Google Shape;660;p35"/>
              <p:cNvSpPr/>
              <p:nvPr/>
            </p:nvSpPr>
            <p:spPr>
              <a:xfrm>
                <a:off x="0" y="0"/>
                <a:ext cx="1181106" cy="605710"/>
              </a:xfrm>
              <a:custGeom>
                <a:rect b="b" l="l" r="r" t="t"/>
                <a:pathLst>
                  <a:path extrusionOk="0" h="605710" w="1181106">
                    <a:moveTo>
                      <a:pt x="88045" y="0"/>
                    </a:moveTo>
                    <a:lnTo>
                      <a:pt x="1093061" y="0"/>
                    </a:lnTo>
                    <a:cubicBezTo>
                      <a:pt x="1141687" y="0"/>
                      <a:pt x="1181106" y="39419"/>
                      <a:pt x="1181106" y="88045"/>
                    </a:cubicBezTo>
                    <a:lnTo>
                      <a:pt x="1181106" y="517665"/>
                    </a:lnTo>
                    <a:cubicBezTo>
                      <a:pt x="1181106" y="566291"/>
                      <a:pt x="1141687" y="605710"/>
                      <a:pt x="1093061" y="605710"/>
                    </a:cubicBezTo>
                    <a:lnTo>
                      <a:pt x="88045" y="605710"/>
                    </a:lnTo>
                    <a:cubicBezTo>
                      <a:pt x="64694" y="605710"/>
                      <a:pt x="42299" y="596434"/>
                      <a:pt x="25788" y="579922"/>
                    </a:cubicBezTo>
                    <a:cubicBezTo>
                      <a:pt x="9276" y="563410"/>
                      <a:pt x="0" y="541016"/>
                      <a:pt x="0" y="517665"/>
                    </a:cubicBezTo>
                    <a:lnTo>
                      <a:pt x="0" y="88045"/>
                    </a:lnTo>
                    <a:cubicBezTo>
                      <a:pt x="0" y="64694"/>
                      <a:pt x="9276" y="42299"/>
                      <a:pt x="25788" y="25788"/>
                    </a:cubicBezTo>
                    <a:cubicBezTo>
                      <a:pt x="42299" y="9276"/>
                      <a:pt x="64694" y="0"/>
                      <a:pt x="88045" y="0"/>
                    </a:cubicBezTo>
                    <a:close/>
                  </a:path>
                </a:pathLst>
              </a:custGeom>
              <a:solidFill>
                <a:srgbClr val="FFFFFF"/>
              </a:solidFill>
              <a:ln cap="rnd"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a:p>
            </p:txBody>
          </p:sp>
          <p:sp>
            <p:nvSpPr>
              <p:cNvPr id="661" name="Google Shape;661;p35"/>
              <p:cNvSpPr txBox="1"/>
              <p:nvPr/>
            </p:nvSpPr>
            <p:spPr>
              <a:xfrm>
                <a:off x="0" y="-38100"/>
                <a:ext cx="1181106" cy="643810"/>
              </a:xfrm>
              <a:prstGeom prst="rect">
                <a:avLst/>
              </a:prstGeom>
              <a:noFill/>
              <a:ln>
                <a:noFill/>
              </a:ln>
            </p:spPr>
            <p:txBody>
              <a:bodyPr anchorCtr="0" anchor="ctr" bIns="50800" lIns="50800" spcFirstLastPara="1" rIns="50800" wrap="square" tIns="50800">
                <a:noAutofit/>
              </a:bodyPr>
              <a:lstStyle/>
              <a:p>
                <a:pPr indent="0" lvl="0" marL="0" marR="0" rtl="0" algn="ctr">
                  <a:lnSpc>
                    <a:spcPct val="115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62" name="Google Shape;662;p35"/>
            <p:cNvSpPr txBox="1"/>
            <p:nvPr/>
          </p:nvSpPr>
          <p:spPr>
            <a:xfrm>
              <a:off x="339967" y="663371"/>
              <a:ext cx="5299500" cy="656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3200" u="none" cap="none" strike="noStrike">
                  <a:solidFill>
                    <a:srgbClr val="000000"/>
                  </a:solidFill>
                  <a:latin typeface="Amiko"/>
                  <a:ea typeface="Amiko"/>
                  <a:cs typeface="Amiko"/>
                  <a:sym typeface="Amiko"/>
                </a:rPr>
                <a:t>POINT 06</a:t>
              </a:r>
              <a:endParaRPr/>
            </a:p>
          </p:txBody>
        </p:sp>
        <p:sp>
          <p:nvSpPr>
            <p:cNvPr id="663" name="Google Shape;663;p35"/>
            <p:cNvSpPr txBox="1"/>
            <p:nvPr/>
          </p:nvSpPr>
          <p:spPr>
            <a:xfrm>
              <a:off x="1054255" y="1474012"/>
              <a:ext cx="3870900" cy="926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000000"/>
                  </a:solidFill>
                  <a:latin typeface="Amiko"/>
                  <a:ea typeface="Amiko"/>
                  <a:cs typeface="Amiko"/>
                  <a:sym typeface="Amiko"/>
                </a:rPr>
                <a:t>Elaborate on what you want to discuss. </a:t>
              </a:r>
              <a:endParaRPr/>
            </a:p>
          </p:txBody>
        </p:sp>
      </p:grpSp>
      <p:pic>
        <p:nvPicPr>
          <p:cNvPr id="664" name="Google Shape;664;p35"/>
          <p:cNvPicPr preferRelativeResize="0"/>
          <p:nvPr/>
        </p:nvPicPr>
        <p:blipFill>
          <a:blip r:embed="rId5">
            <a:alphaModFix/>
          </a:blip>
          <a:stretch>
            <a:fillRect/>
          </a:stretch>
        </p:blipFill>
        <p:spPr>
          <a:xfrm>
            <a:off x="3054575" y="-691975"/>
            <a:ext cx="16750848" cy="576627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EA"/>
        </a:solidFill>
      </p:bgPr>
    </p:bg>
    <p:spTree>
      <p:nvGrpSpPr>
        <p:cNvPr id="141" name="Shape 141"/>
        <p:cNvGrpSpPr/>
        <p:nvPr/>
      </p:nvGrpSpPr>
      <p:grpSpPr>
        <a:xfrm>
          <a:off x="0" y="0"/>
          <a:ext cx="0" cy="0"/>
          <a:chOff x="0" y="0"/>
          <a:chExt cx="0" cy="0"/>
        </a:xfrm>
      </p:grpSpPr>
      <p:sp>
        <p:nvSpPr>
          <p:cNvPr id="142" name="Google Shape;142;p18"/>
          <p:cNvSpPr/>
          <p:nvPr/>
        </p:nvSpPr>
        <p:spPr>
          <a:xfrm>
            <a:off x="11852518" y="0"/>
            <a:ext cx="6435482" cy="6435482"/>
          </a:xfrm>
          <a:custGeom>
            <a:rect b="b" l="l" r="r" t="t"/>
            <a:pathLst>
              <a:path extrusionOk="0" h="6435482" w="6435482">
                <a:moveTo>
                  <a:pt x="0" y="0"/>
                </a:moveTo>
                <a:lnTo>
                  <a:pt x="6435482" y="0"/>
                </a:lnTo>
                <a:lnTo>
                  <a:pt x="6435482" y="6435482"/>
                </a:lnTo>
                <a:lnTo>
                  <a:pt x="0" y="6435482"/>
                </a:lnTo>
                <a:lnTo>
                  <a:pt x="0" y="0"/>
                </a:lnTo>
                <a:close/>
              </a:path>
            </a:pathLst>
          </a:custGeom>
          <a:blipFill rotWithShape="1">
            <a:blip r:embed="rId3">
              <a:alphaModFix/>
            </a:blip>
            <a:stretch>
              <a:fillRect b="0" l="0" r="0" t="0"/>
            </a:stretch>
          </a:blipFill>
          <a:ln>
            <a:noFill/>
          </a:ln>
        </p:spPr>
      </p:sp>
      <p:sp>
        <p:nvSpPr>
          <p:cNvPr id="143" name="Google Shape;143;p18"/>
          <p:cNvSpPr/>
          <p:nvPr/>
        </p:nvSpPr>
        <p:spPr>
          <a:xfrm>
            <a:off x="11852518" y="6425957"/>
            <a:ext cx="6435482" cy="6435482"/>
          </a:xfrm>
          <a:custGeom>
            <a:rect b="b" l="l" r="r" t="t"/>
            <a:pathLst>
              <a:path extrusionOk="0" h="6435482" w="6435482">
                <a:moveTo>
                  <a:pt x="0" y="0"/>
                </a:moveTo>
                <a:lnTo>
                  <a:pt x="6435482" y="0"/>
                </a:lnTo>
                <a:lnTo>
                  <a:pt x="6435482" y="6435483"/>
                </a:lnTo>
                <a:lnTo>
                  <a:pt x="0" y="6435483"/>
                </a:lnTo>
                <a:lnTo>
                  <a:pt x="0" y="0"/>
                </a:lnTo>
                <a:close/>
              </a:path>
            </a:pathLst>
          </a:custGeom>
          <a:blipFill rotWithShape="1">
            <a:blip r:embed="rId3">
              <a:alphaModFix/>
            </a:blip>
            <a:stretch>
              <a:fillRect b="0" l="0" r="0" t="0"/>
            </a:stretch>
          </a:blipFill>
          <a:ln>
            <a:noFill/>
          </a:ln>
        </p:spPr>
      </p:sp>
      <p:sp>
        <p:nvSpPr>
          <p:cNvPr id="144" name="Google Shape;144;p18"/>
          <p:cNvSpPr/>
          <p:nvPr/>
        </p:nvSpPr>
        <p:spPr>
          <a:xfrm flipH="1">
            <a:off x="11999434" y="274340"/>
            <a:ext cx="6535668" cy="10353534"/>
          </a:xfrm>
          <a:custGeom>
            <a:rect b="b" l="l" r="r" t="t"/>
            <a:pathLst>
              <a:path extrusionOk="0" h="10353534" w="6535668">
                <a:moveTo>
                  <a:pt x="6535668" y="0"/>
                </a:moveTo>
                <a:lnTo>
                  <a:pt x="0" y="0"/>
                </a:lnTo>
                <a:lnTo>
                  <a:pt x="0" y="10353534"/>
                </a:lnTo>
                <a:lnTo>
                  <a:pt x="6535668" y="10353534"/>
                </a:lnTo>
                <a:lnTo>
                  <a:pt x="6535668" y="0"/>
                </a:lnTo>
                <a:close/>
              </a:path>
            </a:pathLst>
          </a:custGeom>
          <a:blipFill rotWithShape="1">
            <a:blip r:embed="rId4">
              <a:alphaModFix/>
            </a:blip>
            <a:stretch>
              <a:fillRect b="0" l="0" r="0" t="0"/>
            </a:stretch>
          </a:blipFill>
          <a:ln>
            <a:noFill/>
          </a:ln>
        </p:spPr>
      </p:sp>
      <p:sp>
        <p:nvSpPr>
          <p:cNvPr id="145" name="Google Shape;145;p18"/>
          <p:cNvSpPr txBox="1"/>
          <p:nvPr/>
        </p:nvSpPr>
        <p:spPr>
          <a:xfrm>
            <a:off x="1339191" y="5276263"/>
            <a:ext cx="9197400" cy="18702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1800" u="none" cap="none" strike="noStrike">
                <a:solidFill>
                  <a:srgbClr val="000000"/>
                </a:solidFill>
                <a:latin typeface="Amiko"/>
                <a:ea typeface="Amiko"/>
                <a:cs typeface="Amiko"/>
                <a:sym typeface="Amiko"/>
              </a:rPr>
              <a:t>Click on the "PowerPoint" button below this presentation preview. </a:t>
            </a:r>
            <a:endParaRPr/>
          </a:p>
          <a:p>
            <a:pPr indent="0" lvl="0" marL="0" marR="0" rtl="0" algn="l">
              <a:lnSpc>
                <a:spcPct val="115000"/>
              </a:lnSpc>
              <a:spcBef>
                <a:spcPts val="0"/>
              </a:spcBef>
              <a:spcAft>
                <a:spcPts val="0"/>
              </a:spcAft>
              <a:buNone/>
            </a:pPr>
            <a:r>
              <a:rPr b="0" i="0" lang="en-US" sz="1800" u="none" cap="none" strike="noStrike">
                <a:solidFill>
                  <a:srgbClr val="000000"/>
                </a:solidFill>
                <a:latin typeface="Amiko"/>
                <a:ea typeface="Amiko"/>
                <a:cs typeface="Amiko"/>
                <a:sym typeface="Amiko"/>
              </a:rPr>
              <a:t>Start editing your presentation.</a:t>
            </a:r>
            <a:endParaRPr/>
          </a:p>
          <a:p>
            <a:pPr indent="0" lvl="0" marL="0" marR="0" rtl="0" algn="l">
              <a:lnSpc>
                <a:spcPct val="115000"/>
              </a:lnSpc>
              <a:spcBef>
                <a:spcPts val="0"/>
              </a:spcBef>
              <a:spcAft>
                <a:spcPts val="0"/>
              </a:spcAft>
              <a:buNone/>
            </a:pPr>
            <a:r>
              <a:t/>
            </a:r>
            <a:endParaRPr b="0" i="0" sz="1800" u="none" cap="none" strike="noStrike">
              <a:solidFill>
                <a:srgbClr val="000000"/>
              </a:solidFill>
              <a:latin typeface="Amiko"/>
              <a:ea typeface="Amiko"/>
              <a:cs typeface="Amiko"/>
              <a:sym typeface="Amiko"/>
            </a:endParaRPr>
          </a:p>
          <a:p>
            <a:pPr indent="0" lvl="0" marL="0" marR="0" rtl="0" algn="l">
              <a:lnSpc>
                <a:spcPct val="115000"/>
              </a:lnSpc>
              <a:spcBef>
                <a:spcPts val="0"/>
              </a:spcBef>
              <a:spcAft>
                <a:spcPts val="0"/>
              </a:spcAft>
              <a:buNone/>
            </a:pPr>
            <a:r>
              <a:rPr b="0" i="0" lang="en-US" sz="1800" u="sng" cap="none" strike="noStrike">
                <a:solidFill>
                  <a:srgbClr val="000000"/>
                </a:solidFill>
                <a:latin typeface="Amiko"/>
                <a:ea typeface="Amiko"/>
                <a:cs typeface="Amiko"/>
                <a:sym typeface="Amiko"/>
              </a:rPr>
              <a:t>Alternative:</a:t>
            </a:r>
            <a:r>
              <a:rPr b="0" i="0" lang="en-US" sz="1800" u="none" cap="none" strike="noStrike">
                <a:solidFill>
                  <a:srgbClr val="000000"/>
                </a:solidFill>
                <a:latin typeface="Amiko"/>
                <a:ea typeface="Amiko"/>
                <a:cs typeface="Amiko"/>
                <a:sym typeface="Amiko"/>
              </a:rPr>
              <a:t> From Canva template file, Click on the "Share" button on the top right corner in Canva and click on "More" at the bottom of the menu. Enter "PowerPoint" in the search bar and click on the PowerPoint icon to download.</a:t>
            </a:r>
            <a:endParaRPr/>
          </a:p>
        </p:txBody>
      </p:sp>
      <p:sp>
        <p:nvSpPr>
          <p:cNvPr id="146" name="Google Shape;146;p18"/>
          <p:cNvSpPr txBox="1"/>
          <p:nvPr/>
        </p:nvSpPr>
        <p:spPr>
          <a:xfrm>
            <a:off x="1339191" y="1072438"/>
            <a:ext cx="4543800" cy="4926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3200" u="none" cap="none" strike="noStrike">
                <a:solidFill>
                  <a:srgbClr val="000000"/>
                </a:solidFill>
                <a:latin typeface="Amiko"/>
                <a:ea typeface="Amiko"/>
                <a:cs typeface="Amiko"/>
                <a:sym typeface="Amiko"/>
              </a:rPr>
              <a:t>GOOGLE SLIDES</a:t>
            </a:r>
            <a:endParaRPr/>
          </a:p>
        </p:txBody>
      </p:sp>
      <p:sp>
        <p:nvSpPr>
          <p:cNvPr id="147" name="Google Shape;147;p18"/>
          <p:cNvSpPr txBox="1"/>
          <p:nvPr/>
        </p:nvSpPr>
        <p:spPr>
          <a:xfrm>
            <a:off x="1339191" y="1662988"/>
            <a:ext cx="9786600" cy="2188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1800" u="none" cap="none" strike="noStrike">
                <a:solidFill>
                  <a:srgbClr val="000000"/>
                </a:solidFill>
                <a:latin typeface="Amiko"/>
                <a:ea typeface="Amiko"/>
                <a:cs typeface="Amiko"/>
                <a:sym typeface="Amiko"/>
              </a:rPr>
              <a:t>Click on the "Google Slides" button below this presentation preview. Make sure to sign in to your Google account. Click on "Make a copy." Start editing your presentation.</a:t>
            </a:r>
            <a:endParaRPr/>
          </a:p>
          <a:p>
            <a:pPr indent="0" lvl="0" marL="0" marR="0" rtl="0" algn="l">
              <a:lnSpc>
                <a:spcPct val="115000"/>
              </a:lnSpc>
              <a:spcBef>
                <a:spcPts val="0"/>
              </a:spcBef>
              <a:spcAft>
                <a:spcPts val="0"/>
              </a:spcAft>
              <a:buNone/>
            </a:pPr>
            <a:r>
              <a:t/>
            </a:r>
            <a:endParaRPr b="0" i="0" sz="1800" u="none" cap="none" strike="noStrike">
              <a:solidFill>
                <a:srgbClr val="000000"/>
              </a:solidFill>
              <a:latin typeface="Amiko"/>
              <a:ea typeface="Amiko"/>
              <a:cs typeface="Amiko"/>
              <a:sym typeface="Amiko"/>
            </a:endParaRPr>
          </a:p>
          <a:p>
            <a:pPr indent="0" lvl="0" marL="0" marR="0" rtl="0" algn="l">
              <a:lnSpc>
                <a:spcPct val="115000"/>
              </a:lnSpc>
              <a:spcBef>
                <a:spcPts val="0"/>
              </a:spcBef>
              <a:spcAft>
                <a:spcPts val="0"/>
              </a:spcAft>
              <a:buNone/>
            </a:pPr>
            <a:r>
              <a:rPr b="0" i="0" lang="en-US" sz="1800" u="sng" cap="none" strike="noStrike">
                <a:solidFill>
                  <a:srgbClr val="000000"/>
                </a:solidFill>
                <a:latin typeface="Amiko"/>
                <a:ea typeface="Amiko"/>
                <a:cs typeface="Amiko"/>
                <a:sym typeface="Amiko"/>
              </a:rPr>
              <a:t>Alternative: </a:t>
            </a:r>
            <a:r>
              <a:rPr b="0" i="0" lang="en-US" sz="1800" u="none" cap="none" strike="noStrike">
                <a:solidFill>
                  <a:srgbClr val="000000"/>
                </a:solidFill>
                <a:latin typeface="Amiko"/>
                <a:ea typeface="Amiko"/>
                <a:cs typeface="Amiko"/>
                <a:sym typeface="Amiko"/>
              </a:rPr>
              <a:t>Click on the "Share" button on the top right corner in Canva and click on "More" at the bottom of the menu. Enter "Google Drive" in the search bar and click on the GDrive icon to add this design as a Google slide in your GDrive.</a:t>
            </a:r>
            <a:endParaRPr/>
          </a:p>
        </p:txBody>
      </p:sp>
      <p:sp>
        <p:nvSpPr>
          <p:cNvPr id="148" name="Google Shape;148;p18"/>
          <p:cNvSpPr txBox="1"/>
          <p:nvPr/>
        </p:nvSpPr>
        <p:spPr>
          <a:xfrm>
            <a:off x="1330552" y="4688128"/>
            <a:ext cx="4871700" cy="4926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3200" u="none" cap="none" strike="noStrike">
                <a:solidFill>
                  <a:srgbClr val="000000"/>
                </a:solidFill>
                <a:latin typeface="Amiko"/>
                <a:ea typeface="Amiko"/>
                <a:cs typeface="Amiko"/>
                <a:sym typeface="Amiko"/>
              </a:rPr>
              <a:t>POWERPOINT</a:t>
            </a:r>
            <a:endParaRPr/>
          </a:p>
        </p:txBody>
      </p:sp>
      <p:sp>
        <p:nvSpPr>
          <p:cNvPr id="149" name="Google Shape;149;p18"/>
          <p:cNvSpPr txBox="1"/>
          <p:nvPr/>
        </p:nvSpPr>
        <p:spPr>
          <a:xfrm>
            <a:off x="1339191" y="8009584"/>
            <a:ext cx="1693800" cy="4926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3200" u="none" cap="none" strike="noStrike">
                <a:solidFill>
                  <a:srgbClr val="000000"/>
                </a:solidFill>
                <a:latin typeface="Amiko"/>
                <a:ea typeface="Amiko"/>
                <a:cs typeface="Amiko"/>
                <a:sym typeface="Amiko"/>
              </a:rPr>
              <a:t>CANVA</a:t>
            </a:r>
            <a:endParaRPr/>
          </a:p>
        </p:txBody>
      </p:sp>
      <p:sp>
        <p:nvSpPr>
          <p:cNvPr id="150" name="Google Shape;150;p18"/>
          <p:cNvSpPr txBox="1"/>
          <p:nvPr/>
        </p:nvSpPr>
        <p:spPr>
          <a:xfrm>
            <a:off x="1339191" y="8618297"/>
            <a:ext cx="8684700" cy="595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1800" u="none" cap="none" strike="noStrike">
                <a:solidFill>
                  <a:srgbClr val="000000"/>
                </a:solidFill>
                <a:latin typeface="Amiko"/>
                <a:ea typeface="Amiko"/>
                <a:cs typeface="Amiko"/>
                <a:sym typeface="Amiko"/>
              </a:rPr>
              <a:t>Click on the "Canva" button under this presentation preview. Start editing your presentation. You need to sign in to your Canva account.</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166"/>
        </a:solidFill>
      </p:bgPr>
    </p:bg>
    <p:spTree>
      <p:nvGrpSpPr>
        <p:cNvPr id="668" name="Shape 668"/>
        <p:cNvGrpSpPr/>
        <p:nvPr/>
      </p:nvGrpSpPr>
      <p:grpSpPr>
        <a:xfrm>
          <a:off x="0" y="0"/>
          <a:ext cx="0" cy="0"/>
          <a:chOff x="0" y="0"/>
          <a:chExt cx="0" cy="0"/>
        </a:xfrm>
      </p:grpSpPr>
      <p:sp>
        <p:nvSpPr>
          <p:cNvPr id="669" name="Google Shape;669;p36"/>
          <p:cNvSpPr/>
          <p:nvPr/>
        </p:nvSpPr>
        <p:spPr>
          <a:xfrm rot="-816181">
            <a:off x="-752670" y="730729"/>
            <a:ext cx="6415583" cy="1691381"/>
          </a:xfrm>
          <a:custGeom>
            <a:rect b="b" l="l" r="r" t="t"/>
            <a:pathLst>
              <a:path extrusionOk="0" h="1691381" w="6415583">
                <a:moveTo>
                  <a:pt x="0" y="0"/>
                </a:moveTo>
                <a:lnTo>
                  <a:pt x="6415583" y="0"/>
                </a:lnTo>
                <a:lnTo>
                  <a:pt x="6415583" y="1691381"/>
                </a:lnTo>
                <a:lnTo>
                  <a:pt x="0" y="1691381"/>
                </a:lnTo>
                <a:lnTo>
                  <a:pt x="0" y="0"/>
                </a:lnTo>
                <a:close/>
              </a:path>
            </a:pathLst>
          </a:custGeom>
          <a:blipFill rotWithShape="1">
            <a:blip r:embed="rId3">
              <a:alphaModFix/>
            </a:blip>
            <a:stretch>
              <a:fillRect b="0" l="0" r="0" t="0"/>
            </a:stretch>
          </a:blipFill>
          <a:ln>
            <a:noFill/>
          </a:ln>
        </p:spPr>
      </p:sp>
      <p:sp>
        <p:nvSpPr>
          <p:cNvPr id="670" name="Google Shape;670;p36"/>
          <p:cNvSpPr/>
          <p:nvPr/>
        </p:nvSpPr>
        <p:spPr>
          <a:xfrm rot="1271255">
            <a:off x="12423528" y="730729"/>
            <a:ext cx="6415583" cy="1691381"/>
          </a:xfrm>
          <a:custGeom>
            <a:rect b="b" l="l" r="r" t="t"/>
            <a:pathLst>
              <a:path extrusionOk="0" h="1691381" w="6415583">
                <a:moveTo>
                  <a:pt x="0" y="0"/>
                </a:moveTo>
                <a:lnTo>
                  <a:pt x="6415584" y="0"/>
                </a:lnTo>
                <a:lnTo>
                  <a:pt x="6415584" y="1691381"/>
                </a:lnTo>
                <a:lnTo>
                  <a:pt x="0" y="1691381"/>
                </a:lnTo>
                <a:lnTo>
                  <a:pt x="0" y="0"/>
                </a:lnTo>
                <a:close/>
              </a:path>
            </a:pathLst>
          </a:custGeom>
          <a:blipFill rotWithShape="1">
            <a:blip r:embed="rId3">
              <a:alphaModFix/>
            </a:blip>
            <a:stretch>
              <a:fillRect b="0" l="0" r="0" t="0"/>
            </a:stretch>
          </a:blipFill>
          <a:ln>
            <a:noFill/>
          </a:ln>
        </p:spPr>
      </p:sp>
      <p:sp>
        <p:nvSpPr>
          <p:cNvPr id="671" name="Google Shape;671;p36"/>
          <p:cNvSpPr txBox="1"/>
          <p:nvPr/>
        </p:nvSpPr>
        <p:spPr>
          <a:xfrm>
            <a:off x="5499068" y="1924114"/>
            <a:ext cx="7290000" cy="1228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8000" u="none" cap="none" strike="noStrike">
                <a:solidFill>
                  <a:srgbClr val="D60000"/>
                </a:solidFill>
                <a:latin typeface="Alatsi"/>
                <a:ea typeface="Alatsi"/>
                <a:cs typeface="Alatsi"/>
                <a:sym typeface="Alatsi"/>
              </a:rPr>
              <a:t>STUDENTS PAGE</a:t>
            </a:r>
            <a:endParaRPr/>
          </a:p>
        </p:txBody>
      </p:sp>
      <p:grpSp>
        <p:nvGrpSpPr>
          <p:cNvPr id="672" name="Google Shape;672;p36"/>
          <p:cNvGrpSpPr/>
          <p:nvPr/>
        </p:nvGrpSpPr>
        <p:grpSpPr>
          <a:xfrm>
            <a:off x="1586674" y="8242652"/>
            <a:ext cx="4484512" cy="1597618"/>
            <a:chOff x="0" y="-38100"/>
            <a:chExt cx="1181106" cy="420772"/>
          </a:xfrm>
        </p:grpSpPr>
        <p:sp>
          <p:nvSpPr>
            <p:cNvPr id="673" name="Google Shape;673;p36"/>
            <p:cNvSpPr/>
            <p:nvPr/>
          </p:nvSpPr>
          <p:spPr>
            <a:xfrm>
              <a:off x="0" y="0"/>
              <a:ext cx="1181106" cy="382672"/>
            </a:xfrm>
            <a:custGeom>
              <a:rect b="b" l="l" r="r" t="t"/>
              <a:pathLst>
                <a:path extrusionOk="0" h="382672" w="1181106">
                  <a:moveTo>
                    <a:pt x="88045" y="0"/>
                  </a:moveTo>
                  <a:lnTo>
                    <a:pt x="1093061" y="0"/>
                  </a:lnTo>
                  <a:cubicBezTo>
                    <a:pt x="1141687" y="0"/>
                    <a:pt x="1181106" y="39419"/>
                    <a:pt x="1181106" y="88045"/>
                  </a:cubicBezTo>
                  <a:lnTo>
                    <a:pt x="1181106" y="294627"/>
                  </a:lnTo>
                  <a:cubicBezTo>
                    <a:pt x="1181106" y="317978"/>
                    <a:pt x="1171830" y="340373"/>
                    <a:pt x="1155318" y="356884"/>
                  </a:cubicBezTo>
                  <a:cubicBezTo>
                    <a:pt x="1138807" y="373396"/>
                    <a:pt x="1116412" y="382672"/>
                    <a:pt x="1093061" y="382672"/>
                  </a:cubicBezTo>
                  <a:lnTo>
                    <a:pt x="88045" y="382672"/>
                  </a:lnTo>
                  <a:cubicBezTo>
                    <a:pt x="64694" y="382672"/>
                    <a:pt x="42299" y="373396"/>
                    <a:pt x="25788" y="356884"/>
                  </a:cubicBezTo>
                  <a:cubicBezTo>
                    <a:pt x="9276" y="340373"/>
                    <a:pt x="0" y="317978"/>
                    <a:pt x="0" y="294627"/>
                  </a:cubicBezTo>
                  <a:lnTo>
                    <a:pt x="0" y="88045"/>
                  </a:lnTo>
                  <a:cubicBezTo>
                    <a:pt x="0" y="64694"/>
                    <a:pt x="9276" y="42299"/>
                    <a:pt x="25788" y="25788"/>
                  </a:cubicBezTo>
                  <a:cubicBezTo>
                    <a:pt x="42299" y="9276"/>
                    <a:pt x="64694" y="0"/>
                    <a:pt x="88045" y="0"/>
                  </a:cubicBezTo>
                  <a:close/>
                </a:path>
              </a:pathLst>
            </a:custGeom>
            <a:solidFill>
              <a:srgbClr val="FFFFFF"/>
            </a:solidFill>
            <a:ln cap="rnd"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p36"/>
            <p:cNvSpPr txBox="1"/>
            <p:nvPr/>
          </p:nvSpPr>
          <p:spPr>
            <a:xfrm>
              <a:off x="0" y="-38100"/>
              <a:ext cx="1181106" cy="42077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75" name="Google Shape;675;p36"/>
          <p:cNvSpPr txBox="1"/>
          <p:nvPr/>
        </p:nvSpPr>
        <p:spPr>
          <a:xfrm>
            <a:off x="1841650" y="8882459"/>
            <a:ext cx="3974561" cy="495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000000"/>
                </a:solidFill>
                <a:latin typeface="Amiko"/>
                <a:ea typeface="Amiko"/>
                <a:cs typeface="Amiko"/>
                <a:sym typeface="Amiko"/>
              </a:rPr>
              <a:t>NAME HERE</a:t>
            </a:r>
            <a:endParaRPr/>
          </a:p>
        </p:txBody>
      </p:sp>
      <p:grpSp>
        <p:nvGrpSpPr>
          <p:cNvPr id="676" name="Google Shape;676;p36"/>
          <p:cNvGrpSpPr/>
          <p:nvPr/>
        </p:nvGrpSpPr>
        <p:grpSpPr>
          <a:xfrm>
            <a:off x="6888035" y="8242652"/>
            <a:ext cx="4484512" cy="1597618"/>
            <a:chOff x="0" y="-38100"/>
            <a:chExt cx="1181106" cy="420772"/>
          </a:xfrm>
        </p:grpSpPr>
        <p:sp>
          <p:nvSpPr>
            <p:cNvPr id="677" name="Google Shape;677;p36"/>
            <p:cNvSpPr/>
            <p:nvPr/>
          </p:nvSpPr>
          <p:spPr>
            <a:xfrm>
              <a:off x="0" y="0"/>
              <a:ext cx="1181106" cy="382672"/>
            </a:xfrm>
            <a:custGeom>
              <a:rect b="b" l="l" r="r" t="t"/>
              <a:pathLst>
                <a:path extrusionOk="0" h="382672" w="1181106">
                  <a:moveTo>
                    <a:pt x="88045" y="0"/>
                  </a:moveTo>
                  <a:lnTo>
                    <a:pt x="1093061" y="0"/>
                  </a:lnTo>
                  <a:cubicBezTo>
                    <a:pt x="1141687" y="0"/>
                    <a:pt x="1181106" y="39419"/>
                    <a:pt x="1181106" y="88045"/>
                  </a:cubicBezTo>
                  <a:lnTo>
                    <a:pt x="1181106" y="294627"/>
                  </a:lnTo>
                  <a:cubicBezTo>
                    <a:pt x="1181106" y="317978"/>
                    <a:pt x="1171830" y="340373"/>
                    <a:pt x="1155318" y="356884"/>
                  </a:cubicBezTo>
                  <a:cubicBezTo>
                    <a:pt x="1138807" y="373396"/>
                    <a:pt x="1116412" y="382672"/>
                    <a:pt x="1093061" y="382672"/>
                  </a:cubicBezTo>
                  <a:lnTo>
                    <a:pt x="88045" y="382672"/>
                  </a:lnTo>
                  <a:cubicBezTo>
                    <a:pt x="64694" y="382672"/>
                    <a:pt x="42299" y="373396"/>
                    <a:pt x="25788" y="356884"/>
                  </a:cubicBezTo>
                  <a:cubicBezTo>
                    <a:pt x="9276" y="340373"/>
                    <a:pt x="0" y="317978"/>
                    <a:pt x="0" y="294627"/>
                  </a:cubicBezTo>
                  <a:lnTo>
                    <a:pt x="0" y="88045"/>
                  </a:lnTo>
                  <a:cubicBezTo>
                    <a:pt x="0" y="64694"/>
                    <a:pt x="9276" y="42299"/>
                    <a:pt x="25788" y="25788"/>
                  </a:cubicBezTo>
                  <a:cubicBezTo>
                    <a:pt x="42299" y="9276"/>
                    <a:pt x="64694" y="0"/>
                    <a:pt x="88045" y="0"/>
                  </a:cubicBezTo>
                  <a:close/>
                </a:path>
              </a:pathLst>
            </a:custGeom>
            <a:solidFill>
              <a:srgbClr val="FFFFFF"/>
            </a:solidFill>
            <a:ln cap="rnd"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36"/>
            <p:cNvSpPr txBox="1"/>
            <p:nvPr/>
          </p:nvSpPr>
          <p:spPr>
            <a:xfrm>
              <a:off x="0" y="-38100"/>
              <a:ext cx="1181106" cy="42077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79" name="Google Shape;679;p36"/>
          <p:cNvSpPr txBox="1"/>
          <p:nvPr/>
        </p:nvSpPr>
        <p:spPr>
          <a:xfrm>
            <a:off x="7143010" y="8882459"/>
            <a:ext cx="3974561" cy="495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000000"/>
                </a:solidFill>
                <a:latin typeface="Amiko"/>
                <a:ea typeface="Amiko"/>
                <a:cs typeface="Amiko"/>
                <a:sym typeface="Amiko"/>
              </a:rPr>
              <a:t>NAME HERE</a:t>
            </a:r>
            <a:endParaRPr/>
          </a:p>
        </p:txBody>
      </p:sp>
      <p:grpSp>
        <p:nvGrpSpPr>
          <p:cNvPr id="680" name="Google Shape;680;p36"/>
          <p:cNvGrpSpPr/>
          <p:nvPr/>
        </p:nvGrpSpPr>
        <p:grpSpPr>
          <a:xfrm>
            <a:off x="12216813" y="8242652"/>
            <a:ext cx="4484512" cy="1597618"/>
            <a:chOff x="0" y="-38100"/>
            <a:chExt cx="1181106" cy="420772"/>
          </a:xfrm>
        </p:grpSpPr>
        <p:sp>
          <p:nvSpPr>
            <p:cNvPr id="681" name="Google Shape;681;p36"/>
            <p:cNvSpPr/>
            <p:nvPr/>
          </p:nvSpPr>
          <p:spPr>
            <a:xfrm>
              <a:off x="0" y="0"/>
              <a:ext cx="1181106" cy="382672"/>
            </a:xfrm>
            <a:custGeom>
              <a:rect b="b" l="l" r="r" t="t"/>
              <a:pathLst>
                <a:path extrusionOk="0" h="382672" w="1181106">
                  <a:moveTo>
                    <a:pt x="88045" y="0"/>
                  </a:moveTo>
                  <a:lnTo>
                    <a:pt x="1093061" y="0"/>
                  </a:lnTo>
                  <a:cubicBezTo>
                    <a:pt x="1141687" y="0"/>
                    <a:pt x="1181106" y="39419"/>
                    <a:pt x="1181106" y="88045"/>
                  </a:cubicBezTo>
                  <a:lnTo>
                    <a:pt x="1181106" y="294627"/>
                  </a:lnTo>
                  <a:cubicBezTo>
                    <a:pt x="1181106" y="317978"/>
                    <a:pt x="1171830" y="340373"/>
                    <a:pt x="1155318" y="356884"/>
                  </a:cubicBezTo>
                  <a:cubicBezTo>
                    <a:pt x="1138807" y="373396"/>
                    <a:pt x="1116412" y="382672"/>
                    <a:pt x="1093061" y="382672"/>
                  </a:cubicBezTo>
                  <a:lnTo>
                    <a:pt x="88045" y="382672"/>
                  </a:lnTo>
                  <a:cubicBezTo>
                    <a:pt x="64694" y="382672"/>
                    <a:pt x="42299" y="373396"/>
                    <a:pt x="25788" y="356884"/>
                  </a:cubicBezTo>
                  <a:cubicBezTo>
                    <a:pt x="9276" y="340373"/>
                    <a:pt x="0" y="317978"/>
                    <a:pt x="0" y="294627"/>
                  </a:cubicBezTo>
                  <a:lnTo>
                    <a:pt x="0" y="88045"/>
                  </a:lnTo>
                  <a:cubicBezTo>
                    <a:pt x="0" y="64694"/>
                    <a:pt x="9276" y="42299"/>
                    <a:pt x="25788" y="25788"/>
                  </a:cubicBezTo>
                  <a:cubicBezTo>
                    <a:pt x="42299" y="9276"/>
                    <a:pt x="64694" y="0"/>
                    <a:pt x="88045" y="0"/>
                  </a:cubicBezTo>
                  <a:close/>
                </a:path>
              </a:pathLst>
            </a:custGeom>
            <a:solidFill>
              <a:srgbClr val="FFFFFF"/>
            </a:solidFill>
            <a:ln cap="rnd"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36"/>
            <p:cNvSpPr txBox="1"/>
            <p:nvPr/>
          </p:nvSpPr>
          <p:spPr>
            <a:xfrm>
              <a:off x="0" y="-38100"/>
              <a:ext cx="1181106" cy="42077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83" name="Google Shape;683;p36"/>
          <p:cNvSpPr txBox="1"/>
          <p:nvPr/>
        </p:nvSpPr>
        <p:spPr>
          <a:xfrm>
            <a:off x="12471789" y="8882459"/>
            <a:ext cx="3974561" cy="495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000000"/>
                </a:solidFill>
                <a:latin typeface="Amiko"/>
                <a:ea typeface="Amiko"/>
                <a:cs typeface="Amiko"/>
                <a:sym typeface="Amiko"/>
              </a:rPr>
              <a:t>NAME HERE</a:t>
            </a:r>
            <a:endParaRPr/>
          </a:p>
        </p:txBody>
      </p:sp>
      <p:pic>
        <p:nvPicPr>
          <p:cNvPr id="684" name="Google Shape;684;p36"/>
          <p:cNvPicPr preferRelativeResize="0"/>
          <p:nvPr/>
        </p:nvPicPr>
        <p:blipFill>
          <a:blip r:embed="rId4">
            <a:alphaModFix/>
          </a:blip>
          <a:stretch>
            <a:fillRect/>
          </a:stretch>
        </p:blipFill>
        <p:spPr>
          <a:xfrm>
            <a:off x="1546715" y="3436638"/>
            <a:ext cx="4509600" cy="4522200"/>
          </a:xfrm>
          <a:prstGeom prst="ellipse">
            <a:avLst/>
          </a:prstGeom>
          <a:noFill/>
          <a:ln>
            <a:noFill/>
          </a:ln>
        </p:spPr>
      </p:pic>
      <p:pic>
        <p:nvPicPr>
          <p:cNvPr id="685" name="Google Shape;685;p36"/>
          <p:cNvPicPr preferRelativeResize="0"/>
          <p:nvPr/>
        </p:nvPicPr>
        <p:blipFill>
          <a:blip r:embed="rId5">
            <a:alphaModFix/>
          </a:blip>
          <a:stretch>
            <a:fillRect/>
          </a:stretch>
        </p:blipFill>
        <p:spPr>
          <a:xfrm>
            <a:off x="6862975" y="3442938"/>
            <a:ext cx="4509600" cy="4509600"/>
          </a:xfrm>
          <a:prstGeom prst="ellipse">
            <a:avLst/>
          </a:prstGeom>
          <a:noFill/>
          <a:ln>
            <a:noFill/>
          </a:ln>
        </p:spPr>
      </p:pic>
      <p:pic>
        <p:nvPicPr>
          <p:cNvPr id="686" name="Google Shape;686;p36"/>
          <p:cNvPicPr preferRelativeResize="0"/>
          <p:nvPr/>
        </p:nvPicPr>
        <p:blipFill>
          <a:blip r:embed="rId6">
            <a:alphaModFix/>
          </a:blip>
          <a:stretch>
            <a:fillRect/>
          </a:stretch>
        </p:blipFill>
        <p:spPr>
          <a:xfrm>
            <a:off x="12179225" y="3421984"/>
            <a:ext cx="4538700" cy="4551600"/>
          </a:xfrm>
          <a:prstGeom prst="ellipse">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94295"/>
        </a:solidFill>
      </p:bgPr>
    </p:bg>
    <p:spTree>
      <p:nvGrpSpPr>
        <p:cNvPr id="690" name="Shape 690"/>
        <p:cNvGrpSpPr/>
        <p:nvPr/>
      </p:nvGrpSpPr>
      <p:grpSpPr>
        <a:xfrm>
          <a:off x="0" y="0"/>
          <a:ext cx="0" cy="0"/>
          <a:chOff x="0" y="0"/>
          <a:chExt cx="0" cy="0"/>
        </a:xfrm>
      </p:grpSpPr>
      <p:pic>
        <p:nvPicPr>
          <p:cNvPr id="691" name="Google Shape;691;p37"/>
          <p:cNvPicPr preferRelativeResize="0"/>
          <p:nvPr/>
        </p:nvPicPr>
        <p:blipFill>
          <a:blip r:embed="rId3">
            <a:alphaModFix/>
          </a:blip>
          <a:stretch>
            <a:fillRect/>
          </a:stretch>
        </p:blipFill>
        <p:spPr>
          <a:xfrm>
            <a:off x="-1531875" y="395950"/>
            <a:ext cx="21351752" cy="10738450"/>
          </a:xfrm>
          <a:prstGeom prst="rect">
            <a:avLst/>
          </a:prstGeom>
          <a:noFill/>
          <a:ln>
            <a:noFill/>
          </a:ln>
        </p:spPr>
      </p:pic>
      <p:grpSp>
        <p:nvGrpSpPr>
          <p:cNvPr id="692" name="Google Shape;692;p37"/>
          <p:cNvGrpSpPr/>
          <p:nvPr/>
        </p:nvGrpSpPr>
        <p:grpSpPr>
          <a:xfrm>
            <a:off x="4512345" y="3666261"/>
            <a:ext cx="9263225" cy="2001021"/>
            <a:chOff x="0" y="-38100"/>
            <a:chExt cx="3074215" cy="664085"/>
          </a:xfrm>
        </p:grpSpPr>
        <p:sp>
          <p:nvSpPr>
            <p:cNvPr id="693" name="Google Shape;693;p37"/>
            <p:cNvSpPr/>
            <p:nvPr/>
          </p:nvSpPr>
          <p:spPr>
            <a:xfrm>
              <a:off x="0" y="0"/>
              <a:ext cx="3074215" cy="625985"/>
            </a:xfrm>
            <a:custGeom>
              <a:rect b="b" l="l" r="r" t="t"/>
              <a:pathLst>
                <a:path extrusionOk="0" h="625985" w="3074215">
                  <a:moveTo>
                    <a:pt x="42624" y="0"/>
                  </a:moveTo>
                  <a:lnTo>
                    <a:pt x="3031591" y="0"/>
                  </a:lnTo>
                  <a:cubicBezTo>
                    <a:pt x="3042895" y="0"/>
                    <a:pt x="3053737" y="4491"/>
                    <a:pt x="3061730" y="12484"/>
                  </a:cubicBezTo>
                  <a:cubicBezTo>
                    <a:pt x="3069724" y="20478"/>
                    <a:pt x="3074215" y="31319"/>
                    <a:pt x="3074215" y="42624"/>
                  </a:cubicBezTo>
                  <a:lnTo>
                    <a:pt x="3074215" y="583362"/>
                  </a:lnTo>
                  <a:cubicBezTo>
                    <a:pt x="3074215" y="594666"/>
                    <a:pt x="3069724" y="605508"/>
                    <a:pt x="3061730" y="613501"/>
                  </a:cubicBezTo>
                  <a:cubicBezTo>
                    <a:pt x="3053737" y="621495"/>
                    <a:pt x="3042895" y="625985"/>
                    <a:pt x="3031591" y="625985"/>
                  </a:cubicBezTo>
                  <a:lnTo>
                    <a:pt x="42624" y="625985"/>
                  </a:lnTo>
                  <a:cubicBezTo>
                    <a:pt x="31319" y="625985"/>
                    <a:pt x="20478" y="621495"/>
                    <a:pt x="12484" y="613501"/>
                  </a:cubicBezTo>
                  <a:cubicBezTo>
                    <a:pt x="4491" y="605508"/>
                    <a:pt x="0" y="594666"/>
                    <a:pt x="0" y="583362"/>
                  </a:cubicBezTo>
                  <a:lnTo>
                    <a:pt x="0" y="42624"/>
                  </a:lnTo>
                  <a:cubicBezTo>
                    <a:pt x="0" y="31319"/>
                    <a:pt x="4491" y="20478"/>
                    <a:pt x="12484" y="12484"/>
                  </a:cubicBezTo>
                  <a:cubicBezTo>
                    <a:pt x="20478" y="4491"/>
                    <a:pt x="31319" y="0"/>
                    <a:pt x="42624" y="0"/>
                  </a:cubicBezTo>
                  <a:close/>
                </a:path>
              </a:pathLst>
            </a:custGeom>
            <a:solidFill>
              <a:srgbClr val="FC49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p37"/>
            <p:cNvSpPr txBox="1"/>
            <p:nvPr/>
          </p:nvSpPr>
          <p:spPr>
            <a:xfrm>
              <a:off x="0" y="-38100"/>
              <a:ext cx="3074215" cy="66408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95" name="Google Shape;695;p37"/>
          <p:cNvSpPr txBox="1"/>
          <p:nvPr/>
        </p:nvSpPr>
        <p:spPr>
          <a:xfrm>
            <a:off x="3622215" y="4095342"/>
            <a:ext cx="11043600" cy="1354500"/>
          </a:xfrm>
          <a:prstGeom prst="rect">
            <a:avLst/>
          </a:prstGeom>
          <a:noFill/>
          <a:ln>
            <a:noFill/>
          </a:ln>
        </p:spPr>
        <p:txBody>
          <a:bodyPr anchorCtr="0" anchor="t" bIns="0" lIns="0" spcFirstLastPara="1" rIns="0" wrap="square" tIns="0">
            <a:spAutoFit/>
          </a:bodyPr>
          <a:lstStyle/>
          <a:p>
            <a:pPr indent="0" lvl="0" marL="0" marR="0" rtl="0" algn="ctr">
              <a:lnSpc>
                <a:spcPct val="114001"/>
              </a:lnSpc>
              <a:spcBef>
                <a:spcPts val="0"/>
              </a:spcBef>
              <a:spcAft>
                <a:spcPts val="0"/>
              </a:spcAft>
              <a:buNone/>
            </a:pPr>
            <a:r>
              <a:rPr b="0" i="0" lang="en-US" sz="8799" u="none" cap="none" strike="noStrike">
                <a:solidFill>
                  <a:srgbClr val="FFFFFF"/>
                </a:solidFill>
                <a:latin typeface="Alatsi"/>
                <a:ea typeface="Alatsi"/>
                <a:cs typeface="Alatsi"/>
                <a:sym typeface="Alatsi"/>
              </a:rPr>
              <a:t>SALAMAT PO!</a:t>
            </a:r>
            <a:endParaRPr/>
          </a:p>
        </p:txBody>
      </p:sp>
      <p:grpSp>
        <p:nvGrpSpPr>
          <p:cNvPr id="696" name="Google Shape;696;p37"/>
          <p:cNvGrpSpPr/>
          <p:nvPr/>
        </p:nvGrpSpPr>
        <p:grpSpPr>
          <a:xfrm>
            <a:off x="5577091" y="5504919"/>
            <a:ext cx="7133819" cy="1638895"/>
            <a:chOff x="0" y="-38100"/>
            <a:chExt cx="2367500" cy="543900"/>
          </a:xfrm>
        </p:grpSpPr>
        <p:sp>
          <p:nvSpPr>
            <p:cNvPr id="697" name="Google Shape;697;p37"/>
            <p:cNvSpPr/>
            <p:nvPr/>
          </p:nvSpPr>
          <p:spPr>
            <a:xfrm>
              <a:off x="0" y="0"/>
              <a:ext cx="2367500" cy="505800"/>
            </a:xfrm>
            <a:custGeom>
              <a:rect b="b" l="l" r="r" t="t"/>
              <a:pathLst>
                <a:path extrusionOk="0" h="505800" w="2367500">
                  <a:moveTo>
                    <a:pt x="55347" y="0"/>
                  </a:moveTo>
                  <a:lnTo>
                    <a:pt x="2312153" y="0"/>
                  </a:lnTo>
                  <a:cubicBezTo>
                    <a:pt x="2326832" y="0"/>
                    <a:pt x="2340910" y="5831"/>
                    <a:pt x="2351289" y="16211"/>
                  </a:cubicBezTo>
                  <a:cubicBezTo>
                    <a:pt x="2361669" y="26591"/>
                    <a:pt x="2367500" y="40668"/>
                    <a:pt x="2367500" y="55347"/>
                  </a:cubicBezTo>
                  <a:lnTo>
                    <a:pt x="2367500" y="450453"/>
                  </a:lnTo>
                  <a:cubicBezTo>
                    <a:pt x="2367500" y="465132"/>
                    <a:pt x="2361669" y="479209"/>
                    <a:pt x="2351289" y="489589"/>
                  </a:cubicBezTo>
                  <a:cubicBezTo>
                    <a:pt x="2340910" y="499969"/>
                    <a:pt x="2326832" y="505800"/>
                    <a:pt x="2312153" y="505800"/>
                  </a:cubicBezTo>
                  <a:lnTo>
                    <a:pt x="55347" y="505800"/>
                  </a:lnTo>
                  <a:cubicBezTo>
                    <a:pt x="24780" y="505800"/>
                    <a:pt x="0" y="481020"/>
                    <a:pt x="0" y="450453"/>
                  </a:cubicBezTo>
                  <a:lnTo>
                    <a:pt x="0" y="55347"/>
                  </a:lnTo>
                  <a:cubicBezTo>
                    <a:pt x="0" y="40668"/>
                    <a:pt x="5831" y="26591"/>
                    <a:pt x="16211" y="16211"/>
                  </a:cubicBezTo>
                  <a:cubicBezTo>
                    <a:pt x="26591" y="5831"/>
                    <a:pt x="40668" y="0"/>
                    <a:pt x="5534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p37"/>
            <p:cNvSpPr txBox="1"/>
            <p:nvPr/>
          </p:nvSpPr>
          <p:spPr>
            <a:xfrm>
              <a:off x="0" y="-38100"/>
              <a:ext cx="2367500" cy="5439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99" name="Google Shape;699;p37"/>
          <p:cNvSpPr txBox="1"/>
          <p:nvPr/>
        </p:nvSpPr>
        <p:spPr>
          <a:xfrm>
            <a:off x="6393345" y="5921901"/>
            <a:ext cx="5501400" cy="10590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3200" u="none" cap="none" strike="noStrike">
                <a:solidFill>
                  <a:srgbClr val="000000"/>
                </a:solidFill>
                <a:latin typeface="Amiko"/>
                <a:ea typeface="Amiko"/>
                <a:cs typeface="Amiko"/>
                <a:sym typeface="Amiko"/>
              </a:rPr>
              <a:t>Elaborate on what you want to discuss.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EA"/>
        </a:solidFill>
      </p:bgPr>
    </p:bg>
    <p:spTree>
      <p:nvGrpSpPr>
        <p:cNvPr id="703" name="Shape 703"/>
        <p:cNvGrpSpPr/>
        <p:nvPr/>
      </p:nvGrpSpPr>
      <p:grpSpPr>
        <a:xfrm>
          <a:off x="0" y="0"/>
          <a:ext cx="0" cy="0"/>
          <a:chOff x="0" y="0"/>
          <a:chExt cx="0" cy="0"/>
        </a:xfrm>
      </p:grpSpPr>
      <p:sp>
        <p:nvSpPr>
          <p:cNvPr id="704" name="Google Shape;704;p38"/>
          <p:cNvSpPr txBox="1"/>
          <p:nvPr/>
        </p:nvSpPr>
        <p:spPr>
          <a:xfrm>
            <a:off x="1028775" y="4342370"/>
            <a:ext cx="4635900" cy="4737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1800" u="none" cap="none" strike="noStrike">
                <a:solidFill>
                  <a:srgbClr val="000000"/>
                </a:solidFill>
                <a:latin typeface="Amiko"/>
                <a:ea typeface="Amiko"/>
                <a:cs typeface="Amiko"/>
                <a:sym typeface="Amiko"/>
              </a:rPr>
              <a:t>Use these design resources in your Canva Presentation.</a:t>
            </a:r>
            <a:endParaRPr/>
          </a:p>
          <a:p>
            <a:pPr indent="0" lvl="0" marL="0" marR="0" rtl="0" algn="l">
              <a:lnSpc>
                <a:spcPct val="115000"/>
              </a:lnSpc>
              <a:spcBef>
                <a:spcPts val="0"/>
              </a:spcBef>
              <a:spcAft>
                <a:spcPts val="0"/>
              </a:spcAft>
              <a:buNone/>
            </a:pPr>
            <a:r>
              <a:t/>
            </a:r>
            <a:endParaRPr b="0" i="0" sz="1800" u="none" cap="none" strike="noStrike">
              <a:solidFill>
                <a:srgbClr val="000000"/>
              </a:solidFill>
              <a:latin typeface="Amiko"/>
              <a:ea typeface="Amiko"/>
              <a:cs typeface="Amiko"/>
              <a:sym typeface="Amiko"/>
            </a:endParaRPr>
          </a:p>
          <a:p>
            <a:pPr indent="0" lvl="0" marL="0" marR="0" rtl="0" algn="l">
              <a:lnSpc>
                <a:spcPct val="115000"/>
              </a:lnSpc>
              <a:spcBef>
                <a:spcPts val="0"/>
              </a:spcBef>
              <a:spcAft>
                <a:spcPts val="0"/>
              </a:spcAft>
              <a:buNone/>
            </a:pPr>
            <a:r>
              <a:rPr b="0" i="0" lang="en-US" sz="1800" u="none" cap="none" strike="noStrike">
                <a:solidFill>
                  <a:srgbClr val="000000"/>
                </a:solidFill>
                <a:latin typeface="Amiko"/>
                <a:ea typeface="Amiko"/>
                <a:cs typeface="Amiko"/>
                <a:sym typeface="Amiko"/>
              </a:rPr>
              <a:t>This presentation template uses the following free fonts:</a:t>
            </a:r>
            <a:endParaRPr/>
          </a:p>
          <a:p>
            <a:pPr indent="0" lvl="0" marL="0" marR="0" rtl="0" algn="l">
              <a:lnSpc>
                <a:spcPct val="115000"/>
              </a:lnSpc>
              <a:spcBef>
                <a:spcPts val="0"/>
              </a:spcBef>
              <a:spcAft>
                <a:spcPts val="0"/>
              </a:spcAft>
              <a:buNone/>
            </a:pPr>
            <a:r>
              <a:t/>
            </a:r>
            <a:endParaRPr b="0" i="0" sz="1800" u="none" cap="none" strike="noStrike">
              <a:solidFill>
                <a:srgbClr val="000000"/>
              </a:solidFill>
              <a:latin typeface="Amiko"/>
              <a:ea typeface="Amiko"/>
              <a:cs typeface="Amiko"/>
              <a:sym typeface="Amiko"/>
            </a:endParaRPr>
          </a:p>
          <a:p>
            <a:pPr indent="0" lvl="0" marL="0" marR="0" rtl="0" algn="l">
              <a:lnSpc>
                <a:spcPct val="115000"/>
              </a:lnSpc>
              <a:spcBef>
                <a:spcPts val="0"/>
              </a:spcBef>
              <a:spcAft>
                <a:spcPts val="0"/>
              </a:spcAft>
              <a:buNone/>
            </a:pPr>
            <a:r>
              <a:rPr b="1" i="0" lang="en-US" sz="1800" u="none" cap="none" strike="noStrike">
                <a:solidFill>
                  <a:srgbClr val="000000"/>
                </a:solidFill>
                <a:latin typeface="Amiko"/>
                <a:ea typeface="Amiko"/>
                <a:cs typeface="Amiko"/>
                <a:sym typeface="Amiko"/>
              </a:rPr>
              <a:t>Titles: Alatsi </a:t>
            </a:r>
            <a:endParaRPr/>
          </a:p>
          <a:p>
            <a:pPr indent="0" lvl="0" marL="0" marR="0" rtl="0" algn="l">
              <a:lnSpc>
                <a:spcPct val="115000"/>
              </a:lnSpc>
              <a:spcBef>
                <a:spcPts val="0"/>
              </a:spcBef>
              <a:spcAft>
                <a:spcPts val="0"/>
              </a:spcAft>
              <a:buNone/>
            </a:pPr>
            <a:r>
              <a:rPr b="1" i="0" lang="en-US" sz="1800" u="none" cap="none" strike="noStrike">
                <a:solidFill>
                  <a:srgbClr val="000000"/>
                </a:solidFill>
                <a:latin typeface="Amiko"/>
                <a:ea typeface="Amiko"/>
                <a:cs typeface="Amiko"/>
                <a:sym typeface="Amiko"/>
              </a:rPr>
              <a:t>Headers: Amiko Bold</a:t>
            </a:r>
            <a:endParaRPr/>
          </a:p>
          <a:p>
            <a:pPr indent="0" lvl="0" marL="0" marR="0" rtl="0" algn="l">
              <a:lnSpc>
                <a:spcPct val="115000"/>
              </a:lnSpc>
              <a:spcBef>
                <a:spcPts val="0"/>
              </a:spcBef>
              <a:spcAft>
                <a:spcPts val="0"/>
              </a:spcAft>
              <a:buNone/>
            </a:pPr>
            <a:r>
              <a:rPr b="1" i="0" lang="en-US" sz="1800" u="none" cap="none" strike="noStrike">
                <a:solidFill>
                  <a:srgbClr val="000000"/>
                </a:solidFill>
                <a:latin typeface="Amiko"/>
                <a:ea typeface="Amiko"/>
                <a:cs typeface="Amiko"/>
                <a:sym typeface="Amiko"/>
              </a:rPr>
              <a:t>Body Copy: Amiko Regular</a:t>
            </a:r>
            <a:endParaRPr/>
          </a:p>
          <a:p>
            <a:pPr indent="0" lvl="0" marL="0" marR="0" rtl="0" algn="l">
              <a:lnSpc>
                <a:spcPct val="115000"/>
              </a:lnSpc>
              <a:spcBef>
                <a:spcPts val="0"/>
              </a:spcBef>
              <a:spcAft>
                <a:spcPts val="0"/>
              </a:spcAft>
              <a:buNone/>
            </a:pPr>
            <a:r>
              <a:t/>
            </a:r>
            <a:endParaRPr b="1" i="0" sz="1800" u="none" cap="none" strike="noStrike">
              <a:solidFill>
                <a:srgbClr val="000000"/>
              </a:solidFill>
              <a:latin typeface="Amiko"/>
              <a:ea typeface="Amiko"/>
              <a:cs typeface="Amiko"/>
              <a:sym typeface="Amiko"/>
            </a:endParaRPr>
          </a:p>
          <a:p>
            <a:pPr indent="0" lvl="0" marL="0" marR="0" rtl="0" algn="l">
              <a:lnSpc>
                <a:spcPct val="115000"/>
              </a:lnSpc>
              <a:spcBef>
                <a:spcPts val="0"/>
              </a:spcBef>
              <a:spcAft>
                <a:spcPts val="0"/>
              </a:spcAft>
              <a:buNone/>
            </a:pPr>
            <a:r>
              <a:rPr b="0" i="0" lang="en-US" sz="1800" u="none" cap="none" strike="noStrike">
                <a:solidFill>
                  <a:srgbClr val="000000"/>
                </a:solidFill>
                <a:latin typeface="Amiko"/>
                <a:ea typeface="Amiko"/>
                <a:cs typeface="Amiko"/>
                <a:sym typeface="Amiko"/>
              </a:rPr>
              <a:t>You can find these fonts online too. Happy designing! </a:t>
            </a:r>
            <a:endParaRPr/>
          </a:p>
          <a:p>
            <a:pPr indent="0" lvl="0" marL="0" marR="0" rtl="0" algn="l">
              <a:lnSpc>
                <a:spcPct val="115000"/>
              </a:lnSpc>
              <a:spcBef>
                <a:spcPts val="0"/>
              </a:spcBef>
              <a:spcAft>
                <a:spcPts val="0"/>
              </a:spcAft>
              <a:buNone/>
            </a:pPr>
            <a:r>
              <a:t/>
            </a:r>
            <a:endParaRPr b="0" i="0" sz="1800" u="none" cap="none" strike="noStrike">
              <a:solidFill>
                <a:srgbClr val="000000"/>
              </a:solidFill>
              <a:latin typeface="Amiko"/>
              <a:ea typeface="Amiko"/>
              <a:cs typeface="Amiko"/>
              <a:sym typeface="Amiko"/>
            </a:endParaRPr>
          </a:p>
          <a:p>
            <a:pPr indent="0" lvl="0" marL="0" marR="0" rtl="0" algn="l">
              <a:lnSpc>
                <a:spcPct val="115000"/>
              </a:lnSpc>
              <a:spcBef>
                <a:spcPts val="0"/>
              </a:spcBef>
              <a:spcAft>
                <a:spcPts val="0"/>
              </a:spcAft>
              <a:buNone/>
            </a:pPr>
            <a:r>
              <a:rPr b="0" i="0" lang="en-US" sz="1800" u="none" cap="none" strike="noStrike">
                <a:solidFill>
                  <a:srgbClr val="000000"/>
                </a:solidFill>
                <a:latin typeface="Amiko"/>
                <a:ea typeface="Amiko"/>
                <a:cs typeface="Amiko"/>
                <a:sym typeface="Amiko"/>
              </a:rPr>
              <a:t>Don't forget to delete this page before presenting. </a:t>
            </a:r>
            <a:endParaRPr/>
          </a:p>
        </p:txBody>
      </p:sp>
      <p:sp>
        <p:nvSpPr>
          <p:cNvPr id="705" name="Google Shape;705;p38"/>
          <p:cNvSpPr txBox="1"/>
          <p:nvPr/>
        </p:nvSpPr>
        <p:spPr>
          <a:xfrm>
            <a:off x="1028700" y="1332208"/>
            <a:ext cx="5814000" cy="2462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8000" u="none" cap="none" strike="noStrike">
                <a:solidFill>
                  <a:srgbClr val="D60000"/>
                </a:solidFill>
                <a:latin typeface="Alatsi"/>
                <a:ea typeface="Alatsi"/>
                <a:cs typeface="Alatsi"/>
                <a:sym typeface="Alatsi"/>
              </a:rPr>
              <a:t>RESOURCES PAGE</a:t>
            </a:r>
            <a:endParaRPr/>
          </a:p>
        </p:txBody>
      </p:sp>
      <p:sp>
        <p:nvSpPr>
          <p:cNvPr id="706" name="Google Shape;706;p38"/>
          <p:cNvSpPr/>
          <p:nvPr/>
        </p:nvSpPr>
        <p:spPr>
          <a:xfrm>
            <a:off x="11473389" y="1269129"/>
            <a:ext cx="4154733" cy="2087753"/>
          </a:xfrm>
          <a:custGeom>
            <a:rect b="b" l="l" r="r" t="t"/>
            <a:pathLst>
              <a:path extrusionOk="0" h="2087753" w="4154733">
                <a:moveTo>
                  <a:pt x="0" y="0"/>
                </a:moveTo>
                <a:lnTo>
                  <a:pt x="4154733" y="0"/>
                </a:lnTo>
                <a:lnTo>
                  <a:pt x="4154733" y="2087753"/>
                </a:lnTo>
                <a:lnTo>
                  <a:pt x="0" y="2087753"/>
                </a:lnTo>
                <a:lnTo>
                  <a:pt x="0" y="0"/>
                </a:lnTo>
                <a:close/>
              </a:path>
            </a:pathLst>
          </a:custGeom>
          <a:blipFill rotWithShape="1">
            <a:blip r:embed="rId3">
              <a:alphaModFix/>
            </a:blip>
            <a:stretch>
              <a:fillRect b="0" l="0" r="0" t="0"/>
            </a:stretch>
          </a:blipFill>
          <a:ln>
            <a:noFill/>
          </a:ln>
        </p:spPr>
      </p:sp>
      <p:sp>
        <p:nvSpPr>
          <p:cNvPr id="707" name="Google Shape;707;p38"/>
          <p:cNvSpPr/>
          <p:nvPr/>
        </p:nvSpPr>
        <p:spPr>
          <a:xfrm>
            <a:off x="6346011" y="3702147"/>
            <a:ext cx="1455767" cy="2882706"/>
          </a:xfrm>
          <a:custGeom>
            <a:rect b="b" l="l" r="r" t="t"/>
            <a:pathLst>
              <a:path extrusionOk="0" h="2882706" w="1455767">
                <a:moveTo>
                  <a:pt x="0" y="0"/>
                </a:moveTo>
                <a:lnTo>
                  <a:pt x="1455766" y="0"/>
                </a:lnTo>
                <a:lnTo>
                  <a:pt x="1455766" y="2882706"/>
                </a:lnTo>
                <a:lnTo>
                  <a:pt x="0" y="2882706"/>
                </a:lnTo>
                <a:lnTo>
                  <a:pt x="0" y="0"/>
                </a:lnTo>
                <a:close/>
              </a:path>
            </a:pathLst>
          </a:custGeom>
          <a:blipFill rotWithShape="1">
            <a:blip r:embed="rId4">
              <a:alphaModFix/>
            </a:blip>
            <a:stretch>
              <a:fillRect b="0" l="0" r="0" t="0"/>
            </a:stretch>
          </a:blipFill>
          <a:ln>
            <a:noFill/>
          </a:ln>
        </p:spPr>
      </p:sp>
      <p:sp>
        <p:nvSpPr>
          <p:cNvPr id="708" name="Google Shape;708;p38"/>
          <p:cNvSpPr/>
          <p:nvPr/>
        </p:nvSpPr>
        <p:spPr>
          <a:xfrm>
            <a:off x="10291418" y="6613050"/>
            <a:ext cx="2995104" cy="2467217"/>
          </a:xfrm>
          <a:custGeom>
            <a:rect b="b" l="l" r="r" t="t"/>
            <a:pathLst>
              <a:path extrusionOk="0" h="2467217" w="2995104">
                <a:moveTo>
                  <a:pt x="0" y="0"/>
                </a:moveTo>
                <a:lnTo>
                  <a:pt x="2995105" y="0"/>
                </a:lnTo>
                <a:lnTo>
                  <a:pt x="2995105" y="2467217"/>
                </a:lnTo>
                <a:lnTo>
                  <a:pt x="0" y="2467217"/>
                </a:lnTo>
                <a:lnTo>
                  <a:pt x="0" y="0"/>
                </a:lnTo>
                <a:close/>
              </a:path>
            </a:pathLst>
          </a:custGeom>
          <a:blipFill rotWithShape="1">
            <a:blip r:embed="rId5">
              <a:alphaModFix/>
            </a:blip>
            <a:stretch>
              <a:fillRect b="0" l="0" r="0" t="0"/>
            </a:stretch>
          </a:blipFill>
          <a:ln>
            <a:noFill/>
          </a:ln>
        </p:spPr>
      </p:sp>
      <p:sp>
        <p:nvSpPr>
          <p:cNvPr id="709" name="Google Shape;709;p38"/>
          <p:cNvSpPr/>
          <p:nvPr/>
        </p:nvSpPr>
        <p:spPr>
          <a:xfrm>
            <a:off x="8483089" y="3860071"/>
            <a:ext cx="2487862" cy="2730164"/>
          </a:xfrm>
          <a:custGeom>
            <a:rect b="b" l="l" r="r" t="t"/>
            <a:pathLst>
              <a:path extrusionOk="0" h="2730164" w="2487862">
                <a:moveTo>
                  <a:pt x="0" y="0"/>
                </a:moveTo>
                <a:lnTo>
                  <a:pt x="2487862" y="0"/>
                </a:lnTo>
                <a:lnTo>
                  <a:pt x="2487862" y="2730164"/>
                </a:lnTo>
                <a:lnTo>
                  <a:pt x="0" y="2730164"/>
                </a:lnTo>
                <a:lnTo>
                  <a:pt x="0" y="0"/>
                </a:lnTo>
                <a:close/>
              </a:path>
            </a:pathLst>
          </a:custGeom>
          <a:blipFill rotWithShape="1">
            <a:blip r:embed="rId6">
              <a:alphaModFix/>
            </a:blip>
            <a:stretch>
              <a:fillRect b="0" l="0" r="0" t="0"/>
            </a:stretch>
          </a:blipFill>
          <a:ln>
            <a:noFill/>
          </a:ln>
        </p:spPr>
      </p:sp>
      <p:sp>
        <p:nvSpPr>
          <p:cNvPr id="710" name="Google Shape;710;p38"/>
          <p:cNvSpPr/>
          <p:nvPr/>
        </p:nvSpPr>
        <p:spPr>
          <a:xfrm>
            <a:off x="11305177" y="3860071"/>
            <a:ext cx="2723339" cy="2730164"/>
          </a:xfrm>
          <a:custGeom>
            <a:rect b="b" l="l" r="r" t="t"/>
            <a:pathLst>
              <a:path extrusionOk="0" h="2730164" w="2723339">
                <a:moveTo>
                  <a:pt x="0" y="0"/>
                </a:moveTo>
                <a:lnTo>
                  <a:pt x="2723339" y="0"/>
                </a:lnTo>
                <a:lnTo>
                  <a:pt x="2723339" y="2730164"/>
                </a:lnTo>
                <a:lnTo>
                  <a:pt x="0" y="2730164"/>
                </a:lnTo>
                <a:lnTo>
                  <a:pt x="0" y="0"/>
                </a:lnTo>
                <a:close/>
              </a:path>
            </a:pathLst>
          </a:custGeom>
          <a:blipFill rotWithShape="1">
            <a:blip r:embed="rId7">
              <a:alphaModFix/>
            </a:blip>
            <a:stretch>
              <a:fillRect b="0" l="0" r="0" t="0"/>
            </a:stretch>
          </a:blipFill>
          <a:ln>
            <a:noFill/>
          </a:ln>
        </p:spPr>
      </p:sp>
      <p:sp>
        <p:nvSpPr>
          <p:cNvPr id="711" name="Google Shape;711;p38"/>
          <p:cNvSpPr/>
          <p:nvPr/>
        </p:nvSpPr>
        <p:spPr>
          <a:xfrm>
            <a:off x="6346011" y="7344525"/>
            <a:ext cx="3259608" cy="1735741"/>
          </a:xfrm>
          <a:custGeom>
            <a:rect b="b" l="l" r="r" t="t"/>
            <a:pathLst>
              <a:path extrusionOk="0" h="1735741" w="3259608">
                <a:moveTo>
                  <a:pt x="0" y="0"/>
                </a:moveTo>
                <a:lnTo>
                  <a:pt x="3259607" y="0"/>
                </a:lnTo>
                <a:lnTo>
                  <a:pt x="3259607" y="1735742"/>
                </a:lnTo>
                <a:lnTo>
                  <a:pt x="0" y="1735742"/>
                </a:lnTo>
                <a:lnTo>
                  <a:pt x="0" y="0"/>
                </a:lnTo>
                <a:close/>
              </a:path>
            </a:pathLst>
          </a:custGeom>
          <a:blipFill rotWithShape="1">
            <a:blip r:embed="rId8">
              <a:alphaModFix/>
            </a:blip>
            <a:stretch>
              <a:fillRect b="0" l="0" r="0" t="0"/>
            </a:stretch>
          </a:blipFill>
          <a:ln>
            <a:noFill/>
          </a:ln>
        </p:spPr>
      </p:sp>
      <p:sp>
        <p:nvSpPr>
          <p:cNvPr id="712" name="Google Shape;712;p38"/>
          <p:cNvSpPr/>
          <p:nvPr/>
        </p:nvSpPr>
        <p:spPr>
          <a:xfrm>
            <a:off x="14361891" y="8156731"/>
            <a:ext cx="2847444" cy="923535"/>
          </a:xfrm>
          <a:custGeom>
            <a:rect b="b" l="l" r="r" t="t"/>
            <a:pathLst>
              <a:path extrusionOk="0" h="923535" w="2847444">
                <a:moveTo>
                  <a:pt x="0" y="0"/>
                </a:moveTo>
                <a:lnTo>
                  <a:pt x="2847444" y="0"/>
                </a:lnTo>
                <a:lnTo>
                  <a:pt x="2847444" y="923536"/>
                </a:lnTo>
                <a:lnTo>
                  <a:pt x="0" y="923536"/>
                </a:lnTo>
                <a:lnTo>
                  <a:pt x="0" y="0"/>
                </a:lnTo>
                <a:close/>
              </a:path>
            </a:pathLst>
          </a:custGeom>
          <a:blipFill rotWithShape="1">
            <a:blip r:embed="rId9">
              <a:alphaModFix/>
            </a:blip>
            <a:stretch>
              <a:fillRect b="0" l="0" r="0" t="0"/>
            </a:stretch>
          </a:blipFill>
          <a:ln>
            <a:noFill/>
          </a:ln>
        </p:spPr>
      </p:sp>
      <p:sp>
        <p:nvSpPr>
          <p:cNvPr id="713" name="Google Shape;713;p38"/>
          <p:cNvSpPr/>
          <p:nvPr/>
        </p:nvSpPr>
        <p:spPr>
          <a:xfrm>
            <a:off x="14400379" y="5919837"/>
            <a:ext cx="2808956" cy="839176"/>
          </a:xfrm>
          <a:custGeom>
            <a:rect b="b" l="l" r="r" t="t"/>
            <a:pathLst>
              <a:path extrusionOk="0" h="839176" w="2808956">
                <a:moveTo>
                  <a:pt x="0" y="0"/>
                </a:moveTo>
                <a:lnTo>
                  <a:pt x="2808956" y="0"/>
                </a:lnTo>
                <a:lnTo>
                  <a:pt x="2808956" y="839175"/>
                </a:lnTo>
                <a:lnTo>
                  <a:pt x="0" y="839175"/>
                </a:lnTo>
                <a:lnTo>
                  <a:pt x="0" y="0"/>
                </a:lnTo>
                <a:close/>
              </a:path>
            </a:pathLst>
          </a:custGeom>
          <a:blipFill rotWithShape="1">
            <a:blip r:embed="rId10">
              <a:alphaModFix/>
            </a:blip>
            <a:stretch>
              <a:fillRect b="0" l="0" r="0" t="0"/>
            </a:stretch>
          </a:blipFill>
          <a:ln>
            <a:noFill/>
          </a:ln>
        </p:spPr>
      </p:sp>
      <p:sp>
        <p:nvSpPr>
          <p:cNvPr id="714" name="Google Shape;714;p38"/>
          <p:cNvSpPr/>
          <p:nvPr/>
        </p:nvSpPr>
        <p:spPr>
          <a:xfrm>
            <a:off x="15856722" y="1206733"/>
            <a:ext cx="1396669" cy="2212544"/>
          </a:xfrm>
          <a:custGeom>
            <a:rect b="b" l="l" r="r" t="t"/>
            <a:pathLst>
              <a:path extrusionOk="0" h="2212544" w="1396669">
                <a:moveTo>
                  <a:pt x="0" y="0"/>
                </a:moveTo>
                <a:lnTo>
                  <a:pt x="1396669" y="0"/>
                </a:lnTo>
                <a:lnTo>
                  <a:pt x="1396669" y="2212545"/>
                </a:lnTo>
                <a:lnTo>
                  <a:pt x="0" y="2212545"/>
                </a:lnTo>
                <a:lnTo>
                  <a:pt x="0" y="0"/>
                </a:lnTo>
                <a:close/>
              </a:path>
            </a:pathLst>
          </a:custGeom>
          <a:blipFill rotWithShape="1">
            <a:blip r:embed="rId11">
              <a:alphaModFix/>
            </a:blip>
            <a:stretch>
              <a:fillRect b="0" l="0" r="0" t="0"/>
            </a:stretch>
          </a:blipFill>
          <a:ln>
            <a:noFill/>
          </a:ln>
        </p:spPr>
      </p:sp>
      <p:sp>
        <p:nvSpPr>
          <p:cNvPr id="715" name="Google Shape;715;p38"/>
          <p:cNvSpPr/>
          <p:nvPr/>
        </p:nvSpPr>
        <p:spPr>
          <a:xfrm>
            <a:off x="6846763" y="1268141"/>
            <a:ext cx="4124188" cy="2026007"/>
          </a:xfrm>
          <a:custGeom>
            <a:rect b="b" l="l" r="r" t="t"/>
            <a:pathLst>
              <a:path extrusionOk="0" h="2026007" w="4124188">
                <a:moveTo>
                  <a:pt x="0" y="0"/>
                </a:moveTo>
                <a:lnTo>
                  <a:pt x="4124188" y="0"/>
                </a:lnTo>
                <a:lnTo>
                  <a:pt x="4124188" y="2026007"/>
                </a:lnTo>
                <a:lnTo>
                  <a:pt x="0" y="2026007"/>
                </a:lnTo>
                <a:lnTo>
                  <a:pt x="0" y="0"/>
                </a:lnTo>
                <a:close/>
              </a:path>
            </a:pathLst>
          </a:custGeom>
          <a:blipFill rotWithShape="1">
            <a:blip r:embed="rId12">
              <a:alphaModFix/>
            </a:blip>
            <a:stretch>
              <a:fillRect b="0" l="0" r="0" t="0"/>
            </a:stretch>
          </a:blipFill>
          <a:ln>
            <a:noFill/>
          </a:ln>
        </p:spPr>
      </p:sp>
      <p:sp>
        <p:nvSpPr>
          <p:cNvPr id="716" name="Google Shape;716;p38"/>
          <p:cNvSpPr/>
          <p:nvPr/>
        </p:nvSpPr>
        <p:spPr>
          <a:xfrm>
            <a:off x="14361891" y="4513008"/>
            <a:ext cx="1054404" cy="1054404"/>
          </a:xfrm>
          <a:custGeom>
            <a:rect b="b" l="l" r="r" t="t"/>
            <a:pathLst>
              <a:path extrusionOk="0" h="1054404" w="1054404">
                <a:moveTo>
                  <a:pt x="0" y="0"/>
                </a:moveTo>
                <a:lnTo>
                  <a:pt x="1054404" y="0"/>
                </a:lnTo>
                <a:lnTo>
                  <a:pt x="1054404" y="1054404"/>
                </a:lnTo>
                <a:lnTo>
                  <a:pt x="0" y="1054404"/>
                </a:lnTo>
                <a:lnTo>
                  <a:pt x="0" y="0"/>
                </a:lnTo>
                <a:close/>
              </a:path>
            </a:pathLst>
          </a:custGeom>
          <a:blipFill rotWithShape="1">
            <a:blip r:embed="rId13">
              <a:alphaModFix/>
            </a:blip>
            <a:stretch>
              <a:fillRect b="0" l="0" r="0" t="0"/>
            </a:stretch>
          </a:blipFill>
          <a:ln>
            <a:noFill/>
          </a:ln>
        </p:spPr>
      </p:sp>
      <p:sp>
        <p:nvSpPr>
          <p:cNvPr id="717" name="Google Shape;717;p38"/>
          <p:cNvSpPr/>
          <p:nvPr/>
        </p:nvSpPr>
        <p:spPr>
          <a:xfrm>
            <a:off x="14361891" y="7108235"/>
            <a:ext cx="2847444" cy="817761"/>
          </a:xfrm>
          <a:custGeom>
            <a:rect b="b" l="l" r="r" t="t"/>
            <a:pathLst>
              <a:path extrusionOk="0" h="817761" w="2847444">
                <a:moveTo>
                  <a:pt x="0" y="0"/>
                </a:moveTo>
                <a:lnTo>
                  <a:pt x="2847444" y="0"/>
                </a:lnTo>
                <a:lnTo>
                  <a:pt x="2847444" y="817761"/>
                </a:lnTo>
                <a:lnTo>
                  <a:pt x="0" y="817761"/>
                </a:lnTo>
                <a:lnTo>
                  <a:pt x="0" y="0"/>
                </a:lnTo>
                <a:close/>
              </a:path>
            </a:pathLst>
          </a:custGeom>
          <a:blipFill rotWithShape="1">
            <a:blip r:embed="rId14">
              <a:alphaModFix/>
            </a:blip>
            <a:stretch>
              <a:fillRect b="0" l="0" r="0" t="0"/>
            </a:stretch>
          </a:blipFill>
          <a:ln>
            <a:noFill/>
          </a:ln>
        </p:spPr>
      </p:sp>
      <p:sp>
        <p:nvSpPr>
          <p:cNvPr id="718" name="Google Shape;718;p38"/>
          <p:cNvSpPr/>
          <p:nvPr/>
        </p:nvSpPr>
        <p:spPr>
          <a:xfrm>
            <a:off x="15680040" y="4934787"/>
            <a:ext cx="2210270" cy="582708"/>
          </a:xfrm>
          <a:custGeom>
            <a:rect b="b" l="l" r="r" t="t"/>
            <a:pathLst>
              <a:path extrusionOk="0" h="582708" w="2210270">
                <a:moveTo>
                  <a:pt x="0" y="0"/>
                </a:moveTo>
                <a:lnTo>
                  <a:pt x="2210271" y="0"/>
                </a:lnTo>
                <a:lnTo>
                  <a:pt x="2210271" y="582708"/>
                </a:lnTo>
                <a:lnTo>
                  <a:pt x="0" y="582708"/>
                </a:lnTo>
                <a:lnTo>
                  <a:pt x="0" y="0"/>
                </a:lnTo>
                <a:close/>
              </a:path>
            </a:pathLst>
          </a:custGeom>
          <a:blipFill rotWithShape="1">
            <a:blip r:embed="rId15">
              <a:alphaModFix/>
            </a:blip>
            <a:stretch>
              <a:fillRect b="0" l="0" r="0" t="0"/>
            </a:stretch>
          </a:blipFill>
          <a:ln>
            <a:noFill/>
          </a:ln>
        </p:spPr>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166"/>
        </a:solidFill>
      </p:bgPr>
    </p:bg>
    <p:spTree>
      <p:nvGrpSpPr>
        <p:cNvPr id="722" name="Shape 722"/>
        <p:cNvGrpSpPr/>
        <p:nvPr/>
      </p:nvGrpSpPr>
      <p:grpSpPr>
        <a:xfrm>
          <a:off x="0" y="0"/>
          <a:ext cx="0" cy="0"/>
          <a:chOff x="0" y="0"/>
          <a:chExt cx="0" cy="0"/>
        </a:xfrm>
      </p:grpSpPr>
      <p:grpSp>
        <p:nvGrpSpPr>
          <p:cNvPr id="723" name="Google Shape;723;p39"/>
          <p:cNvGrpSpPr/>
          <p:nvPr/>
        </p:nvGrpSpPr>
        <p:grpSpPr>
          <a:xfrm>
            <a:off x="11430" y="0"/>
            <a:ext cx="18379440" cy="1028700"/>
            <a:chOff x="0" y="0"/>
            <a:chExt cx="24505920" cy="1371600"/>
          </a:xfrm>
        </p:grpSpPr>
        <p:sp>
          <p:nvSpPr>
            <p:cNvPr id="724" name="Google Shape;724;p39"/>
            <p:cNvSpPr/>
            <p:nvPr/>
          </p:nvSpPr>
          <p:spPr>
            <a:xfrm>
              <a:off x="135636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725" name="Google Shape;725;p39"/>
            <p:cNvSpPr/>
            <p:nvPr/>
          </p:nvSpPr>
          <p:spPr>
            <a:xfrm>
              <a:off x="271780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726" name="Google Shape;726;p39"/>
            <p:cNvSpPr/>
            <p:nvPr/>
          </p:nvSpPr>
          <p:spPr>
            <a:xfrm>
              <a:off x="407924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727" name="Google Shape;727;p39"/>
            <p:cNvSpPr/>
            <p:nvPr/>
          </p:nvSpPr>
          <p:spPr>
            <a:xfrm>
              <a:off x="544068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728" name="Google Shape;728;p39"/>
            <p:cNvSpPr/>
            <p:nvPr/>
          </p:nvSpPr>
          <p:spPr>
            <a:xfrm>
              <a:off x="680212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729" name="Google Shape;729;p39"/>
            <p:cNvSpPr/>
            <p:nvPr/>
          </p:nvSpPr>
          <p:spPr>
            <a:xfrm>
              <a:off x="816356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730" name="Google Shape;730;p39"/>
            <p:cNvSpPr/>
            <p:nvPr/>
          </p:nvSpPr>
          <p:spPr>
            <a:xfrm>
              <a:off x="952500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731" name="Google Shape;731;p39"/>
            <p:cNvSpPr/>
            <p:nvPr/>
          </p:nvSpPr>
          <p:spPr>
            <a:xfrm>
              <a:off x="1088644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732" name="Google Shape;732;p39"/>
            <p:cNvSpPr/>
            <p:nvPr/>
          </p:nvSpPr>
          <p:spPr>
            <a:xfrm>
              <a:off x="1224788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733" name="Google Shape;733;p39"/>
            <p:cNvSpPr/>
            <p:nvPr/>
          </p:nvSpPr>
          <p:spPr>
            <a:xfrm>
              <a:off x="1360932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734" name="Google Shape;734;p39"/>
            <p:cNvSpPr/>
            <p:nvPr/>
          </p:nvSpPr>
          <p:spPr>
            <a:xfrm>
              <a:off x="1497076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735" name="Google Shape;735;p39"/>
            <p:cNvSpPr/>
            <p:nvPr/>
          </p:nvSpPr>
          <p:spPr>
            <a:xfrm>
              <a:off x="1633220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736" name="Google Shape;736;p39"/>
            <p:cNvSpPr/>
            <p:nvPr/>
          </p:nvSpPr>
          <p:spPr>
            <a:xfrm>
              <a:off x="1769364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737" name="Google Shape;737;p39"/>
            <p:cNvSpPr/>
            <p:nvPr/>
          </p:nvSpPr>
          <p:spPr>
            <a:xfrm>
              <a:off x="1905508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738" name="Google Shape;738;p39"/>
            <p:cNvSpPr/>
            <p:nvPr/>
          </p:nvSpPr>
          <p:spPr>
            <a:xfrm>
              <a:off x="2041652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739" name="Google Shape;739;p39"/>
            <p:cNvSpPr/>
            <p:nvPr/>
          </p:nvSpPr>
          <p:spPr>
            <a:xfrm>
              <a:off x="2177796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740" name="Google Shape;740;p39"/>
            <p:cNvSpPr/>
            <p:nvPr/>
          </p:nvSpPr>
          <p:spPr>
            <a:xfrm>
              <a:off x="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741" name="Google Shape;741;p39"/>
            <p:cNvSpPr/>
            <p:nvPr/>
          </p:nvSpPr>
          <p:spPr>
            <a:xfrm>
              <a:off x="2313432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grpSp>
      <p:grpSp>
        <p:nvGrpSpPr>
          <p:cNvPr id="742" name="Google Shape;742;p39"/>
          <p:cNvGrpSpPr/>
          <p:nvPr/>
        </p:nvGrpSpPr>
        <p:grpSpPr>
          <a:xfrm>
            <a:off x="11430" y="9258300"/>
            <a:ext cx="18379440" cy="1028700"/>
            <a:chOff x="0" y="0"/>
            <a:chExt cx="24505920" cy="1371600"/>
          </a:xfrm>
        </p:grpSpPr>
        <p:sp>
          <p:nvSpPr>
            <p:cNvPr id="743" name="Google Shape;743;p39"/>
            <p:cNvSpPr/>
            <p:nvPr/>
          </p:nvSpPr>
          <p:spPr>
            <a:xfrm>
              <a:off x="135636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744" name="Google Shape;744;p39"/>
            <p:cNvSpPr/>
            <p:nvPr/>
          </p:nvSpPr>
          <p:spPr>
            <a:xfrm>
              <a:off x="271780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745" name="Google Shape;745;p39"/>
            <p:cNvSpPr/>
            <p:nvPr/>
          </p:nvSpPr>
          <p:spPr>
            <a:xfrm>
              <a:off x="407924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746" name="Google Shape;746;p39"/>
            <p:cNvSpPr/>
            <p:nvPr/>
          </p:nvSpPr>
          <p:spPr>
            <a:xfrm>
              <a:off x="544068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747" name="Google Shape;747;p39"/>
            <p:cNvSpPr/>
            <p:nvPr/>
          </p:nvSpPr>
          <p:spPr>
            <a:xfrm>
              <a:off x="680212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748" name="Google Shape;748;p39"/>
            <p:cNvSpPr/>
            <p:nvPr/>
          </p:nvSpPr>
          <p:spPr>
            <a:xfrm>
              <a:off x="816356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749" name="Google Shape;749;p39"/>
            <p:cNvSpPr/>
            <p:nvPr/>
          </p:nvSpPr>
          <p:spPr>
            <a:xfrm>
              <a:off x="952500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750" name="Google Shape;750;p39"/>
            <p:cNvSpPr/>
            <p:nvPr/>
          </p:nvSpPr>
          <p:spPr>
            <a:xfrm>
              <a:off x="1088644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751" name="Google Shape;751;p39"/>
            <p:cNvSpPr/>
            <p:nvPr/>
          </p:nvSpPr>
          <p:spPr>
            <a:xfrm>
              <a:off x="1224788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752" name="Google Shape;752;p39"/>
            <p:cNvSpPr/>
            <p:nvPr/>
          </p:nvSpPr>
          <p:spPr>
            <a:xfrm>
              <a:off x="1360932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753" name="Google Shape;753;p39"/>
            <p:cNvSpPr/>
            <p:nvPr/>
          </p:nvSpPr>
          <p:spPr>
            <a:xfrm>
              <a:off x="1497076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754" name="Google Shape;754;p39"/>
            <p:cNvSpPr/>
            <p:nvPr/>
          </p:nvSpPr>
          <p:spPr>
            <a:xfrm>
              <a:off x="1633220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755" name="Google Shape;755;p39"/>
            <p:cNvSpPr/>
            <p:nvPr/>
          </p:nvSpPr>
          <p:spPr>
            <a:xfrm>
              <a:off x="1769364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756" name="Google Shape;756;p39"/>
            <p:cNvSpPr/>
            <p:nvPr/>
          </p:nvSpPr>
          <p:spPr>
            <a:xfrm>
              <a:off x="1905508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757" name="Google Shape;757;p39"/>
            <p:cNvSpPr/>
            <p:nvPr/>
          </p:nvSpPr>
          <p:spPr>
            <a:xfrm>
              <a:off x="2041652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758" name="Google Shape;758;p39"/>
            <p:cNvSpPr/>
            <p:nvPr/>
          </p:nvSpPr>
          <p:spPr>
            <a:xfrm>
              <a:off x="2177796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759" name="Google Shape;759;p39"/>
            <p:cNvSpPr/>
            <p:nvPr/>
          </p:nvSpPr>
          <p:spPr>
            <a:xfrm>
              <a:off x="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760" name="Google Shape;760;p39"/>
            <p:cNvSpPr/>
            <p:nvPr/>
          </p:nvSpPr>
          <p:spPr>
            <a:xfrm>
              <a:off x="2313432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grpSp>
      <p:sp>
        <p:nvSpPr>
          <p:cNvPr id="761" name="Google Shape;761;p39"/>
          <p:cNvSpPr/>
          <p:nvPr/>
        </p:nvSpPr>
        <p:spPr>
          <a:xfrm>
            <a:off x="12642601" y="317109"/>
            <a:ext cx="5108085" cy="10115019"/>
          </a:xfrm>
          <a:custGeom>
            <a:rect b="b" l="l" r="r" t="t"/>
            <a:pathLst>
              <a:path extrusionOk="0" h="10115019" w="5108085">
                <a:moveTo>
                  <a:pt x="0" y="0"/>
                </a:moveTo>
                <a:lnTo>
                  <a:pt x="5108084" y="0"/>
                </a:lnTo>
                <a:lnTo>
                  <a:pt x="5108084" y="10115019"/>
                </a:lnTo>
                <a:lnTo>
                  <a:pt x="0" y="10115019"/>
                </a:lnTo>
                <a:lnTo>
                  <a:pt x="0" y="0"/>
                </a:lnTo>
                <a:close/>
              </a:path>
            </a:pathLst>
          </a:custGeom>
          <a:blipFill rotWithShape="1">
            <a:blip r:embed="rId4">
              <a:alphaModFix/>
            </a:blip>
            <a:stretch>
              <a:fillRect b="0" l="0" r="0" t="0"/>
            </a:stretch>
          </a:blipFill>
          <a:ln>
            <a:noFill/>
          </a:ln>
        </p:spPr>
      </p:sp>
      <p:sp>
        <p:nvSpPr>
          <p:cNvPr id="762" name="Google Shape;762;p39"/>
          <p:cNvSpPr txBox="1"/>
          <p:nvPr/>
        </p:nvSpPr>
        <p:spPr>
          <a:xfrm>
            <a:off x="3062501" y="6657254"/>
            <a:ext cx="7357800" cy="16440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400" u="none" cap="none" strike="noStrike">
                <a:solidFill>
                  <a:srgbClr val="000000"/>
                </a:solidFill>
                <a:latin typeface="Amiko"/>
                <a:ea typeface="Amiko"/>
                <a:cs typeface="Amiko"/>
                <a:sym typeface="Amiko"/>
              </a:rPr>
              <a:t>SlidesCarnival for the presentation template</a:t>
            </a:r>
            <a:endParaRPr/>
          </a:p>
          <a:p>
            <a:pPr indent="0" lvl="0" marL="0" marR="0" rtl="0" algn="ctr">
              <a:lnSpc>
                <a:spcPct val="115000"/>
              </a:lnSpc>
              <a:spcBef>
                <a:spcPts val="0"/>
              </a:spcBef>
              <a:spcAft>
                <a:spcPts val="0"/>
              </a:spcAft>
              <a:buNone/>
            </a:pPr>
            <a:r>
              <a:rPr b="0" i="0" lang="en-US" sz="2400" u="none" cap="none" strike="noStrike">
                <a:solidFill>
                  <a:srgbClr val="000000"/>
                </a:solidFill>
                <a:latin typeface="Amiko"/>
                <a:ea typeface="Amiko"/>
                <a:cs typeface="Amiko"/>
                <a:sym typeface="Amiko"/>
              </a:rPr>
              <a:t>Pexels and Pixabay for the photos</a:t>
            </a:r>
            <a:endParaRPr/>
          </a:p>
          <a:p>
            <a:pPr indent="0" lvl="0" marL="0" marR="0" rtl="0" algn="ctr">
              <a:lnSpc>
                <a:spcPct val="115000"/>
              </a:lnSpc>
              <a:spcBef>
                <a:spcPts val="0"/>
              </a:spcBef>
              <a:spcAft>
                <a:spcPts val="0"/>
              </a:spcAft>
              <a:buNone/>
            </a:pPr>
            <a:r>
              <a:t/>
            </a:r>
            <a:endParaRPr b="0" i="0" sz="2400" u="none" cap="none" strike="noStrike">
              <a:solidFill>
                <a:srgbClr val="000000"/>
              </a:solidFill>
              <a:latin typeface="Amiko"/>
              <a:ea typeface="Amiko"/>
              <a:cs typeface="Amiko"/>
              <a:sym typeface="Amiko"/>
            </a:endParaRPr>
          </a:p>
          <a:p>
            <a:pPr indent="0" lvl="0" marL="0" marR="0" rtl="0" algn="ctr">
              <a:lnSpc>
                <a:spcPct val="115000"/>
              </a:lnSpc>
              <a:spcBef>
                <a:spcPts val="0"/>
              </a:spcBef>
              <a:spcAft>
                <a:spcPts val="0"/>
              </a:spcAft>
              <a:buNone/>
            </a:pPr>
            <a:r>
              <a:rPr b="0" i="0" lang="en-US" sz="2400" u="none" cap="none" strike="noStrike">
                <a:solidFill>
                  <a:srgbClr val="000000"/>
                </a:solidFill>
                <a:latin typeface="Amiko"/>
                <a:ea typeface="Amiko"/>
                <a:cs typeface="Amiko"/>
                <a:sym typeface="Amiko"/>
              </a:rPr>
              <a:t>Happy Designing!</a:t>
            </a:r>
            <a:endParaRPr/>
          </a:p>
        </p:txBody>
      </p:sp>
      <p:sp>
        <p:nvSpPr>
          <p:cNvPr id="763" name="Google Shape;763;p39"/>
          <p:cNvSpPr txBox="1"/>
          <p:nvPr/>
        </p:nvSpPr>
        <p:spPr>
          <a:xfrm>
            <a:off x="1846163" y="3844960"/>
            <a:ext cx="9790500" cy="2438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4800" u="none" cap="none" strike="noStrike">
                <a:solidFill>
                  <a:srgbClr val="D60000"/>
                </a:solidFill>
                <a:latin typeface="Alatsi"/>
                <a:ea typeface="Alatsi"/>
                <a:cs typeface="Alatsi"/>
                <a:sym typeface="Alatsi"/>
              </a:rPr>
              <a:t>THIS PRESENTATION TEMPLATE IS FREE FOR EVERYONE TO USE THANKS TO THE FOLLOWING:</a:t>
            </a:r>
            <a:endParaRPr/>
          </a:p>
        </p:txBody>
      </p:sp>
      <p:pic>
        <p:nvPicPr>
          <p:cNvPr id="764" name="Google Shape;764;p39"/>
          <p:cNvPicPr preferRelativeResize="0"/>
          <p:nvPr/>
        </p:nvPicPr>
        <p:blipFill>
          <a:blip r:embed="rId5">
            <a:alphaModFix/>
          </a:blip>
          <a:stretch>
            <a:fillRect/>
          </a:stretch>
        </p:blipFill>
        <p:spPr>
          <a:xfrm>
            <a:off x="4317363" y="2213725"/>
            <a:ext cx="4848126" cy="121526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166"/>
        </a:solidFill>
      </p:bgPr>
    </p:bg>
    <p:spTree>
      <p:nvGrpSpPr>
        <p:cNvPr id="154" name="Shape 154"/>
        <p:cNvGrpSpPr/>
        <p:nvPr/>
      </p:nvGrpSpPr>
      <p:grpSpPr>
        <a:xfrm>
          <a:off x="0" y="0"/>
          <a:ext cx="0" cy="0"/>
          <a:chOff x="0" y="0"/>
          <a:chExt cx="0" cy="0"/>
        </a:xfrm>
      </p:grpSpPr>
      <p:pic>
        <p:nvPicPr>
          <p:cNvPr id="155" name="Google Shape;155;p19"/>
          <p:cNvPicPr preferRelativeResize="0"/>
          <p:nvPr/>
        </p:nvPicPr>
        <p:blipFill>
          <a:blip r:embed="rId3">
            <a:alphaModFix/>
          </a:blip>
          <a:stretch>
            <a:fillRect/>
          </a:stretch>
        </p:blipFill>
        <p:spPr>
          <a:xfrm>
            <a:off x="-234600" y="2577213"/>
            <a:ext cx="18757274" cy="9213775"/>
          </a:xfrm>
          <a:prstGeom prst="rect">
            <a:avLst/>
          </a:prstGeom>
          <a:noFill/>
          <a:ln>
            <a:noFill/>
          </a:ln>
        </p:spPr>
      </p:pic>
      <p:sp>
        <p:nvSpPr>
          <p:cNvPr id="156" name="Google Shape;156;p19"/>
          <p:cNvSpPr txBox="1"/>
          <p:nvPr/>
        </p:nvSpPr>
        <p:spPr>
          <a:xfrm>
            <a:off x="3622215" y="823947"/>
            <a:ext cx="11043570" cy="1175385"/>
          </a:xfrm>
          <a:prstGeom prst="rect">
            <a:avLst/>
          </a:prstGeom>
          <a:noFill/>
          <a:ln>
            <a:noFill/>
          </a:ln>
        </p:spPr>
        <p:txBody>
          <a:bodyPr anchorCtr="0" anchor="t" bIns="0" lIns="0" spcFirstLastPara="1" rIns="0" wrap="square" tIns="0">
            <a:spAutoFit/>
          </a:bodyPr>
          <a:lstStyle/>
          <a:p>
            <a:pPr indent="0" lvl="0" marL="0" marR="0" rtl="0" algn="ctr">
              <a:lnSpc>
                <a:spcPct val="114000"/>
              </a:lnSpc>
              <a:spcBef>
                <a:spcPts val="0"/>
              </a:spcBef>
              <a:spcAft>
                <a:spcPts val="0"/>
              </a:spcAft>
              <a:buNone/>
            </a:pPr>
            <a:r>
              <a:rPr b="0" i="0" lang="en-US" sz="8000" u="none" cap="none" strike="noStrike">
                <a:solidFill>
                  <a:srgbClr val="000000"/>
                </a:solidFill>
                <a:latin typeface="Alatsi"/>
                <a:ea typeface="Alatsi"/>
                <a:cs typeface="Alatsi"/>
                <a:sym typeface="Alatsi"/>
              </a:rPr>
              <a:t>AGENDA PAGE</a:t>
            </a:r>
            <a:endParaRPr/>
          </a:p>
        </p:txBody>
      </p:sp>
      <p:grpSp>
        <p:nvGrpSpPr>
          <p:cNvPr id="157" name="Google Shape;157;p19"/>
          <p:cNvGrpSpPr/>
          <p:nvPr/>
        </p:nvGrpSpPr>
        <p:grpSpPr>
          <a:xfrm>
            <a:off x="3745519" y="2377633"/>
            <a:ext cx="10796963" cy="2024537"/>
            <a:chOff x="0" y="-38100"/>
            <a:chExt cx="2843645" cy="533211"/>
          </a:xfrm>
        </p:grpSpPr>
        <p:sp>
          <p:nvSpPr>
            <p:cNvPr id="158" name="Google Shape;158;p19"/>
            <p:cNvSpPr/>
            <p:nvPr/>
          </p:nvSpPr>
          <p:spPr>
            <a:xfrm>
              <a:off x="0" y="0"/>
              <a:ext cx="2843645" cy="495111"/>
            </a:xfrm>
            <a:custGeom>
              <a:rect b="b" l="l" r="r" t="t"/>
              <a:pathLst>
                <a:path extrusionOk="0" h="495111" w="2843645">
                  <a:moveTo>
                    <a:pt x="36569" y="0"/>
                  </a:moveTo>
                  <a:lnTo>
                    <a:pt x="2807075" y="0"/>
                  </a:lnTo>
                  <a:cubicBezTo>
                    <a:pt x="2816774" y="0"/>
                    <a:pt x="2826076" y="3853"/>
                    <a:pt x="2832934" y="10711"/>
                  </a:cubicBezTo>
                  <a:cubicBezTo>
                    <a:pt x="2839792" y="17569"/>
                    <a:pt x="2843645" y="26871"/>
                    <a:pt x="2843645" y="36569"/>
                  </a:cubicBezTo>
                  <a:lnTo>
                    <a:pt x="2843645" y="458542"/>
                  </a:lnTo>
                  <a:cubicBezTo>
                    <a:pt x="2843645" y="478739"/>
                    <a:pt x="2827272" y="495111"/>
                    <a:pt x="2807075" y="495111"/>
                  </a:cubicBezTo>
                  <a:lnTo>
                    <a:pt x="36569" y="495111"/>
                  </a:lnTo>
                  <a:cubicBezTo>
                    <a:pt x="26871" y="495111"/>
                    <a:pt x="17569" y="491259"/>
                    <a:pt x="10711" y="484401"/>
                  </a:cubicBezTo>
                  <a:cubicBezTo>
                    <a:pt x="3853" y="477543"/>
                    <a:pt x="0" y="468241"/>
                    <a:pt x="0" y="458542"/>
                  </a:cubicBezTo>
                  <a:lnTo>
                    <a:pt x="0" y="36569"/>
                  </a:lnTo>
                  <a:cubicBezTo>
                    <a:pt x="0" y="26871"/>
                    <a:pt x="3853" y="17569"/>
                    <a:pt x="10711" y="10711"/>
                  </a:cubicBezTo>
                  <a:cubicBezTo>
                    <a:pt x="17569" y="3853"/>
                    <a:pt x="26871" y="0"/>
                    <a:pt x="36569" y="0"/>
                  </a:cubicBezTo>
                  <a:close/>
                </a:path>
              </a:pathLst>
            </a:custGeom>
            <a:solidFill>
              <a:srgbClr val="FFFFFF"/>
            </a:solidFill>
            <a:ln cap="rnd"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19"/>
            <p:cNvSpPr txBox="1"/>
            <p:nvPr/>
          </p:nvSpPr>
          <p:spPr>
            <a:xfrm>
              <a:off x="0" y="-38100"/>
              <a:ext cx="2843645" cy="53321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0" name="Google Shape;160;p19"/>
          <p:cNvSpPr/>
          <p:nvPr/>
        </p:nvSpPr>
        <p:spPr>
          <a:xfrm>
            <a:off x="4492690" y="2843856"/>
            <a:ext cx="3567721" cy="1157149"/>
          </a:xfrm>
          <a:custGeom>
            <a:rect b="b" l="l" r="r" t="t"/>
            <a:pathLst>
              <a:path extrusionOk="0" h="1157149" w="3567721">
                <a:moveTo>
                  <a:pt x="0" y="0"/>
                </a:moveTo>
                <a:lnTo>
                  <a:pt x="3567722" y="0"/>
                </a:lnTo>
                <a:lnTo>
                  <a:pt x="3567722" y="1157149"/>
                </a:lnTo>
                <a:lnTo>
                  <a:pt x="0" y="1157149"/>
                </a:lnTo>
                <a:lnTo>
                  <a:pt x="0" y="0"/>
                </a:lnTo>
                <a:close/>
              </a:path>
            </a:pathLst>
          </a:custGeom>
          <a:blipFill rotWithShape="1">
            <a:blip r:embed="rId4">
              <a:alphaModFix/>
            </a:blip>
            <a:stretch>
              <a:fillRect b="0" l="0" r="0" t="0"/>
            </a:stretch>
          </a:blipFill>
          <a:ln>
            <a:noFill/>
          </a:ln>
        </p:spPr>
      </p:sp>
      <p:sp>
        <p:nvSpPr>
          <p:cNvPr id="161" name="Google Shape;161;p19"/>
          <p:cNvSpPr txBox="1"/>
          <p:nvPr/>
        </p:nvSpPr>
        <p:spPr>
          <a:xfrm>
            <a:off x="8657738" y="2945671"/>
            <a:ext cx="3839126"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000000"/>
                </a:solidFill>
                <a:latin typeface="Amiko"/>
                <a:ea typeface="Amiko"/>
                <a:cs typeface="Amiko"/>
                <a:sym typeface="Amiko"/>
              </a:rPr>
              <a:t>AGENDA 01</a:t>
            </a:r>
            <a:endParaRPr/>
          </a:p>
        </p:txBody>
      </p:sp>
      <p:sp>
        <p:nvSpPr>
          <p:cNvPr id="162" name="Google Shape;162;p19"/>
          <p:cNvSpPr txBox="1"/>
          <p:nvPr/>
        </p:nvSpPr>
        <p:spPr>
          <a:xfrm>
            <a:off x="8657738" y="3554384"/>
            <a:ext cx="5350163" cy="33528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000000"/>
                </a:solidFill>
                <a:latin typeface="Amiko"/>
                <a:ea typeface="Amiko"/>
                <a:cs typeface="Amiko"/>
                <a:sym typeface="Amiko"/>
              </a:rPr>
              <a:t>Elaborate on what you want to discuss. </a:t>
            </a:r>
            <a:endParaRPr/>
          </a:p>
        </p:txBody>
      </p:sp>
      <p:grpSp>
        <p:nvGrpSpPr>
          <p:cNvPr id="163" name="Google Shape;163;p19"/>
          <p:cNvGrpSpPr/>
          <p:nvPr/>
        </p:nvGrpSpPr>
        <p:grpSpPr>
          <a:xfrm>
            <a:off x="3622215" y="4781384"/>
            <a:ext cx="10796963" cy="2024537"/>
            <a:chOff x="0" y="-38100"/>
            <a:chExt cx="2843645" cy="533211"/>
          </a:xfrm>
        </p:grpSpPr>
        <p:sp>
          <p:nvSpPr>
            <p:cNvPr id="164" name="Google Shape;164;p19"/>
            <p:cNvSpPr/>
            <p:nvPr/>
          </p:nvSpPr>
          <p:spPr>
            <a:xfrm>
              <a:off x="0" y="0"/>
              <a:ext cx="2843645" cy="495111"/>
            </a:xfrm>
            <a:custGeom>
              <a:rect b="b" l="l" r="r" t="t"/>
              <a:pathLst>
                <a:path extrusionOk="0" h="495111" w="2843645">
                  <a:moveTo>
                    <a:pt x="36569" y="0"/>
                  </a:moveTo>
                  <a:lnTo>
                    <a:pt x="2807075" y="0"/>
                  </a:lnTo>
                  <a:cubicBezTo>
                    <a:pt x="2816774" y="0"/>
                    <a:pt x="2826076" y="3853"/>
                    <a:pt x="2832934" y="10711"/>
                  </a:cubicBezTo>
                  <a:cubicBezTo>
                    <a:pt x="2839792" y="17569"/>
                    <a:pt x="2843645" y="26871"/>
                    <a:pt x="2843645" y="36569"/>
                  </a:cubicBezTo>
                  <a:lnTo>
                    <a:pt x="2843645" y="458542"/>
                  </a:lnTo>
                  <a:cubicBezTo>
                    <a:pt x="2843645" y="478739"/>
                    <a:pt x="2827272" y="495111"/>
                    <a:pt x="2807075" y="495111"/>
                  </a:cubicBezTo>
                  <a:lnTo>
                    <a:pt x="36569" y="495111"/>
                  </a:lnTo>
                  <a:cubicBezTo>
                    <a:pt x="26871" y="495111"/>
                    <a:pt x="17569" y="491259"/>
                    <a:pt x="10711" y="484401"/>
                  </a:cubicBezTo>
                  <a:cubicBezTo>
                    <a:pt x="3853" y="477543"/>
                    <a:pt x="0" y="468241"/>
                    <a:pt x="0" y="458542"/>
                  </a:cubicBezTo>
                  <a:lnTo>
                    <a:pt x="0" y="36569"/>
                  </a:lnTo>
                  <a:cubicBezTo>
                    <a:pt x="0" y="26871"/>
                    <a:pt x="3853" y="17569"/>
                    <a:pt x="10711" y="10711"/>
                  </a:cubicBezTo>
                  <a:cubicBezTo>
                    <a:pt x="17569" y="3853"/>
                    <a:pt x="26871" y="0"/>
                    <a:pt x="36569" y="0"/>
                  </a:cubicBezTo>
                  <a:close/>
                </a:path>
              </a:pathLst>
            </a:custGeom>
            <a:solidFill>
              <a:srgbClr val="FFFFFF"/>
            </a:solidFill>
            <a:ln cap="rnd"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19"/>
            <p:cNvSpPr txBox="1"/>
            <p:nvPr/>
          </p:nvSpPr>
          <p:spPr>
            <a:xfrm>
              <a:off x="0" y="-38100"/>
              <a:ext cx="2843645" cy="53321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6" name="Google Shape;166;p19"/>
          <p:cNvSpPr txBox="1"/>
          <p:nvPr/>
        </p:nvSpPr>
        <p:spPr>
          <a:xfrm>
            <a:off x="8534435" y="5349423"/>
            <a:ext cx="3839126"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000000"/>
                </a:solidFill>
                <a:latin typeface="Amiko"/>
                <a:ea typeface="Amiko"/>
                <a:cs typeface="Amiko"/>
                <a:sym typeface="Amiko"/>
              </a:rPr>
              <a:t>AGENDA 02</a:t>
            </a:r>
            <a:endParaRPr/>
          </a:p>
        </p:txBody>
      </p:sp>
      <p:sp>
        <p:nvSpPr>
          <p:cNvPr id="167" name="Google Shape;167;p19"/>
          <p:cNvSpPr txBox="1"/>
          <p:nvPr/>
        </p:nvSpPr>
        <p:spPr>
          <a:xfrm>
            <a:off x="8534435" y="5958136"/>
            <a:ext cx="5350163" cy="33528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000000"/>
                </a:solidFill>
                <a:latin typeface="Amiko"/>
                <a:ea typeface="Amiko"/>
                <a:cs typeface="Amiko"/>
                <a:sym typeface="Amiko"/>
              </a:rPr>
              <a:t>Elaborate on what you want to discuss. </a:t>
            </a:r>
            <a:endParaRPr/>
          </a:p>
        </p:txBody>
      </p:sp>
      <p:grpSp>
        <p:nvGrpSpPr>
          <p:cNvPr id="168" name="Google Shape;168;p19"/>
          <p:cNvGrpSpPr/>
          <p:nvPr/>
        </p:nvGrpSpPr>
        <p:grpSpPr>
          <a:xfrm>
            <a:off x="3745519" y="7233763"/>
            <a:ext cx="10796963" cy="2024537"/>
            <a:chOff x="0" y="-38100"/>
            <a:chExt cx="2843645" cy="533211"/>
          </a:xfrm>
        </p:grpSpPr>
        <p:sp>
          <p:nvSpPr>
            <p:cNvPr id="169" name="Google Shape;169;p19"/>
            <p:cNvSpPr/>
            <p:nvPr/>
          </p:nvSpPr>
          <p:spPr>
            <a:xfrm>
              <a:off x="0" y="0"/>
              <a:ext cx="2843645" cy="495111"/>
            </a:xfrm>
            <a:custGeom>
              <a:rect b="b" l="l" r="r" t="t"/>
              <a:pathLst>
                <a:path extrusionOk="0" h="495111" w="2843645">
                  <a:moveTo>
                    <a:pt x="36569" y="0"/>
                  </a:moveTo>
                  <a:lnTo>
                    <a:pt x="2807075" y="0"/>
                  </a:lnTo>
                  <a:cubicBezTo>
                    <a:pt x="2816774" y="0"/>
                    <a:pt x="2826076" y="3853"/>
                    <a:pt x="2832934" y="10711"/>
                  </a:cubicBezTo>
                  <a:cubicBezTo>
                    <a:pt x="2839792" y="17569"/>
                    <a:pt x="2843645" y="26871"/>
                    <a:pt x="2843645" y="36569"/>
                  </a:cubicBezTo>
                  <a:lnTo>
                    <a:pt x="2843645" y="458542"/>
                  </a:lnTo>
                  <a:cubicBezTo>
                    <a:pt x="2843645" y="478739"/>
                    <a:pt x="2827272" y="495111"/>
                    <a:pt x="2807075" y="495111"/>
                  </a:cubicBezTo>
                  <a:lnTo>
                    <a:pt x="36569" y="495111"/>
                  </a:lnTo>
                  <a:cubicBezTo>
                    <a:pt x="26871" y="495111"/>
                    <a:pt x="17569" y="491259"/>
                    <a:pt x="10711" y="484401"/>
                  </a:cubicBezTo>
                  <a:cubicBezTo>
                    <a:pt x="3853" y="477543"/>
                    <a:pt x="0" y="468241"/>
                    <a:pt x="0" y="458542"/>
                  </a:cubicBezTo>
                  <a:lnTo>
                    <a:pt x="0" y="36569"/>
                  </a:lnTo>
                  <a:cubicBezTo>
                    <a:pt x="0" y="26871"/>
                    <a:pt x="3853" y="17569"/>
                    <a:pt x="10711" y="10711"/>
                  </a:cubicBezTo>
                  <a:cubicBezTo>
                    <a:pt x="17569" y="3853"/>
                    <a:pt x="26871" y="0"/>
                    <a:pt x="36569" y="0"/>
                  </a:cubicBezTo>
                  <a:close/>
                </a:path>
              </a:pathLst>
            </a:custGeom>
            <a:solidFill>
              <a:srgbClr val="FFFFFF"/>
            </a:solidFill>
            <a:ln cap="rnd"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19"/>
            <p:cNvSpPr txBox="1"/>
            <p:nvPr/>
          </p:nvSpPr>
          <p:spPr>
            <a:xfrm>
              <a:off x="0" y="-38100"/>
              <a:ext cx="2843645" cy="53321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71" name="Google Shape;171;p19"/>
          <p:cNvSpPr txBox="1"/>
          <p:nvPr/>
        </p:nvSpPr>
        <p:spPr>
          <a:xfrm>
            <a:off x="8657738" y="7801801"/>
            <a:ext cx="3839126"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000000"/>
                </a:solidFill>
                <a:latin typeface="Amiko"/>
                <a:ea typeface="Amiko"/>
                <a:cs typeface="Amiko"/>
                <a:sym typeface="Amiko"/>
              </a:rPr>
              <a:t>AGENDA 03</a:t>
            </a:r>
            <a:endParaRPr/>
          </a:p>
        </p:txBody>
      </p:sp>
      <p:sp>
        <p:nvSpPr>
          <p:cNvPr id="172" name="Google Shape;172;p19"/>
          <p:cNvSpPr txBox="1"/>
          <p:nvPr/>
        </p:nvSpPr>
        <p:spPr>
          <a:xfrm>
            <a:off x="8657738" y="8410514"/>
            <a:ext cx="5350163" cy="33528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000000"/>
                </a:solidFill>
                <a:latin typeface="Amiko"/>
                <a:ea typeface="Amiko"/>
                <a:cs typeface="Amiko"/>
                <a:sym typeface="Amiko"/>
              </a:rPr>
              <a:t>Elaborate on what you want to discuss. </a:t>
            </a:r>
            <a:endParaRPr/>
          </a:p>
        </p:txBody>
      </p:sp>
      <p:sp>
        <p:nvSpPr>
          <p:cNvPr id="173" name="Google Shape;173;p19"/>
          <p:cNvSpPr/>
          <p:nvPr/>
        </p:nvSpPr>
        <p:spPr>
          <a:xfrm>
            <a:off x="4492690" y="5358948"/>
            <a:ext cx="3567721" cy="1065857"/>
          </a:xfrm>
          <a:custGeom>
            <a:rect b="b" l="l" r="r" t="t"/>
            <a:pathLst>
              <a:path extrusionOk="0" h="1065857" w="3567721">
                <a:moveTo>
                  <a:pt x="0" y="0"/>
                </a:moveTo>
                <a:lnTo>
                  <a:pt x="3567722" y="0"/>
                </a:lnTo>
                <a:lnTo>
                  <a:pt x="3567722" y="1065856"/>
                </a:lnTo>
                <a:lnTo>
                  <a:pt x="0" y="1065856"/>
                </a:lnTo>
                <a:lnTo>
                  <a:pt x="0" y="0"/>
                </a:lnTo>
                <a:close/>
              </a:path>
            </a:pathLst>
          </a:custGeom>
          <a:blipFill rotWithShape="1">
            <a:blip r:embed="rId5">
              <a:alphaModFix/>
            </a:blip>
            <a:stretch>
              <a:fillRect b="0" l="0" r="0" t="0"/>
            </a:stretch>
          </a:blipFill>
          <a:ln>
            <a:noFill/>
          </a:ln>
        </p:spPr>
      </p:sp>
      <p:sp>
        <p:nvSpPr>
          <p:cNvPr id="174" name="Google Shape;174;p19"/>
          <p:cNvSpPr/>
          <p:nvPr/>
        </p:nvSpPr>
        <p:spPr>
          <a:xfrm>
            <a:off x="4492690" y="7811326"/>
            <a:ext cx="3567721" cy="1024618"/>
          </a:xfrm>
          <a:custGeom>
            <a:rect b="b" l="l" r="r" t="t"/>
            <a:pathLst>
              <a:path extrusionOk="0" h="1024618" w="3567721">
                <a:moveTo>
                  <a:pt x="0" y="0"/>
                </a:moveTo>
                <a:lnTo>
                  <a:pt x="3567722" y="0"/>
                </a:lnTo>
                <a:lnTo>
                  <a:pt x="3567722" y="1024618"/>
                </a:lnTo>
                <a:lnTo>
                  <a:pt x="0" y="1024618"/>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94295"/>
        </a:solidFill>
      </p:bgPr>
    </p:bg>
    <p:spTree>
      <p:nvGrpSpPr>
        <p:cNvPr id="178" name="Shape 178"/>
        <p:cNvGrpSpPr/>
        <p:nvPr/>
      </p:nvGrpSpPr>
      <p:grpSpPr>
        <a:xfrm>
          <a:off x="0" y="0"/>
          <a:ext cx="0" cy="0"/>
          <a:chOff x="0" y="0"/>
          <a:chExt cx="0" cy="0"/>
        </a:xfrm>
      </p:grpSpPr>
      <p:pic>
        <p:nvPicPr>
          <p:cNvPr id="179" name="Google Shape;179;p20"/>
          <p:cNvPicPr preferRelativeResize="0"/>
          <p:nvPr/>
        </p:nvPicPr>
        <p:blipFill>
          <a:blip r:embed="rId3">
            <a:alphaModFix/>
          </a:blip>
          <a:stretch>
            <a:fillRect/>
          </a:stretch>
        </p:blipFill>
        <p:spPr>
          <a:xfrm>
            <a:off x="-915075" y="446150"/>
            <a:ext cx="22166226" cy="11148076"/>
          </a:xfrm>
          <a:prstGeom prst="rect">
            <a:avLst/>
          </a:prstGeom>
          <a:noFill/>
          <a:ln>
            <a:noFill/>
          </a:ln>
        </p:spPr>
      </p:pic>
      <p:sp>
        <p:nvSpPr>
          <p:cNvPr id="180" name="Google Shape;180;p20"/>
          <p:cNvSpPr txBox="1"/>
          <p:nvPr/>
        </p:nvSpPr>
        <p:spPr>
          <a:xfrm>
            <a:off x="1028700" y="1997046"/>
            <a:ext cx="11043570" cy="1175385"/>
          </a:xfrm>
          <a:prstGeom prst="rect">
            <a:avLst/>
          </a:prstGeom>
          <a:noFill/>
          <a:ln>
            <a:noFill/>
          </a:ln>
        </p:spPr>
        <p:txBody>
          <a:bodyPr anchorCtr="0" anchor="t" bIns="0" lIns="0" spcFirstLastPara="1" rIns="0" wrap="square" tIns="0">
            <a:spAutoFit/>
          </a:bodyPr>
          <a:lstStyle/>
          <a:p>
            <a:pPr indent="0" lvl="0" marL="0" marR="0" rtl="0" algn="l">
              <a:lnSpc>
                <a:spcPct val="114000"/>
              </a:lnSpc>
              <a:spcBef>
                <a:spcPts val="0"/>
              </a:spcBef>
              <a:spcAft>
                <a:spcPts val="0"/>
              </a:spcAft>
              <a:buNone/>
            </a:pPr>
            <a:r>
              <a:rPr b="0" i="0" lang="en-US" sz="8000" u="none" cap="none" strike="noStrike">
                <a:solidFill>
                  <a:srgbClr val="FFFFFF"/>
                </a:solidFill>
                <a:latin typeface="Alatsi"/>
                <a:ea typeface="Alatsi"/>
                <a:cs typeface="Alatsi"/>
                <a:sym typeface="Alatsi"/>
              </a:rPr>
              <a:t>CONTENTS PAGE</a:t>
            </a:r>
            <a:endParaRPr/>
          </a:p>
        </p:txBody>
      </p:sp>
      <p:grpSp>
        <p:nvGrpSpPr>
          <p:cNvPr id="181" name="Google Shape;181;p20"/>
          <p:cNvGrpSpPr/>
          <p:nvPr/>
        </p:nvGrpSpPr>
        <p:grpSpPr>
          <a:xfrm>
            <a:off x="1028700" y="3800043"/>
            <a:ext cx="6699857" cy="1554990"/>
            <a:chOff x="0" y="-38100"/>
            <a:chExt cx="1764571" cy="409545"/>
          </a:xfrm>
        </p:grpSpPr>
        <p:sp>
          <p:nvSpPr>
            <p:cNvPr id="182" name="Google Shape;182;p20"/>
            <p:cNvSpPr/>
            <p:nvPr/>
          </p:nvSpPr>
          <p:spPr>
            <a:xfrm>
              <a:off x="0" y="0"/>
              <a:ext cx="1764571" cy="371445"/>
            </a:xfrm>
            <a:custGeom>
              <a:rect b="b" l="l" r="r" t="t"/>
              <a:pathLst>
                <a:path extrusionOk="0" h="371445" w="1764571">
                  <a:moveTo>
                    <a:pt x="58932" y="0"/>
                  </a:moveTo>
                  <a:lnTo>
                    <a:pt x="1705639" y="0"/>
                  </a:lnTo>
                  <a:cubicBezTo>
                    <a:pt x="1738187" y="0"/>
                    <a:pt x="1764571" y="26385"/>
                    <a:pt x="1764571" y="58932"/>
                  </a:cubicBezTo>
                  <a:lnTo>
                    <a:pt x="1764571" y="312512"/>
                  </a:lnTo>
                  <a:cubicBezTo>
                    <a:pt x="1764571" y="345060"/>
                    <a:pt x="1738187" y="371445"/>
                    <a:pt x="1705639" y="371445"/>
                  </a:cubicBezTo>
                  <a:lnTo>
                    <a:pt x="58932" y="371445"/>
                  </a:lnTo>
                  <a:cubicBezTo>
                    <a:pt x="26385" y="371445"/>
                    <a:pt x="0" y="345060"/>
                    <a:pt x="0" y="312512"/>
                  </a:cubicBezTo>
                  <a:lnTo>
                    <a:pt x="0" y="58932"/>
                  </a:lnTo>
                  <a:cubicBezTo>
                    <a:pt x="0" y="26385"/>
                    <a:pt x="26385" y="0"/>
                    <a:pt x="58932" y="0"/>
                  </a:cubicBezTo>
                  <a:close/>
                </a:path>
              </a:pathLst>
            </a:custGeom>
            <a:solidFill>
              <a:srgbClr val="FFFFFF"/>
            </a:solidFill>
            <a:ln cap="rnd"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20"/>
            <p:cNvSpPr txBox="1"/>
            <p:nvPr/>
          </p:nvSpPr>
          <p:spPr>
            <a:xfrm>
              <a:off x="0" y="-38100"/>
              <a:ext cx="1764571" cy="40954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84" name="Google Shape;184;p20"/>
          <p:cNvSpPr txBox="1"/>
          <p:nvPr/>
        </p:nvSpPr>
        <p:spPr>
          <a:xfrm>
            <a:off x="1615653" y="4192097"/>
            <a:ext cx="1384299" cy="944118"/>
          </a:xfrm>
          <a:prstGeom prst="rect">
            <a:avLst/>
          </a:prstGeom>
          <a:noFill/>
          <a:ln>
            <a:noFill/>
          </a:ln>
        </p:spPr>
        <p:txBody>
          <a:bodyPr anchorCtr="0" anchor="t" bIns="0" lIns="0" spcFirstLastPara="1" rIns="0" wrap="square" tIns="0">
            <a:spAutoFit/>
          </a:bodyPr>
          <a:lstStyle/>
          <a:p>
            <a:pPr indent="0" lvl="0" marL="0" marR="0" rtl="0" algn="l">
              <a:lnSpc>
                <a:spcPct val="114002"/>
              </a:lnSpc>
              <a:spcBef>
                <a:spcPts val="0"/>
              </a:spcBef>
              <a:spcAft>
                <a:spcPts val="0"/>
              </a:spcAft>
              <a:buNone/>
            </a:pPr>
            <a:r>
              <a:rPr b="0" i="0" lang="en-US" sz="6399" u="none" cap="none" strike="noStrike">
                <a:solidFill>
                  <a:srgbClr val="EE2A37"/>
                </a:solidFill>
                <a:latin typeface="Alatsi"/>
                <a:ea typeface="Alatsi"/>
                <a:cs typeface="Alatsi"/>
                <a:sym typeface="Alatsi"/>
              </a:rPr>
              <a:t>01 </a:t>
            </a:r>
            <a:endParaRPr/>
          </a:p>
        </p:txBody>
      </p:sp>
      <p:sp>
        <p:nvSpPr>
          <p:cNvPr id="185" name="Google Shape;185;p20"/>
          <p:cNvSpPr txBox="1"/>
          <p:nvPr/>
        </p:nvSpPr>
        <p:spPr>
          <a:xfrm>
            <a:off x="2772360" y="4397455"/>
            <a:ext cx="4369244"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000000"/>
                </a:solidFill>
                <a:latin typeface="Amiko"/>
                <a:ea typeface="Amiko"/>
                <a:cs typeface="Amiko"/>
                <a:sym typeface="Amiko"/>
              </a:rPr>
              <a:t>ADD AGENDA HERE</a:t>
            </a:r>
            <a:endParaRPr/>
          </a:p>
        </p:txBody>
      </p:sp>
      <p:grpSp>
        <p:nvGrpSpPr>
          <p:cNvPr id="186" name="Google Shape;186;p20"/>
          <p:cNvGrpSpPr/>
          <p:nvPr/>
        </p:nvGrpSpPr>
        <p:grpSpPr>
          <a:xfrm>
            <a:off x="1028700" y="5751677"/>
            <a:ext cx="6699857" cy="1554990"/>
            <a:chOff x="0" y="-38100"/>
            <a:chExt cx="1764571" cy="409545"/>
          </a:xfrm>
        </p:grpSpPr>
        <p:sp>
          <p:nvSpPr>
            <p:cNvPr id="187" name="Google Shape;187;p20"/>
            <p:cNvSpPr/>
            <p:nvPr/>
          </p:nvSpPr>
          <p:spPr>
            <a:xfrm>
              <a:off x="0" y="0"/>
              <a:ext cx="1764571" cy="371445"/>
            </a:xfrm>
            <a:custGeom>
              <a:rect b="b" l="l" r="r" t="t"/>
              <a:pathLst>
                <a:path extrusionOk="0" h="371445" w="1764571">
                  <a:moveTo>
                    <a:pt x="58932" y="0"/>
                  </a:moveTo>
                  <a:lnTo>
                    <a:pt x="1705639" y="0"/>
                  </a:lnTo>
                  <a:cubicBezTo>
                    <a:pt x="1738187" y="0"/>
                    <a:pt x="1764571" y="26385"/>
                    <a:pt x="1764571" y="58932"/>
                  </a:cubicBezTo>
                  <a:lnTo>
                    <a:pt x="1764571" y="312512"/>
                  </a:lnTo>
                  <a:cubicBezTo>
                    <a:pt x="1764571" y="345060"/>
                    <a:pt x="1738187" y="371445"/>
                    <a:pt x="1705639" y="371445"/>
                  </a:cubicBezTo>
                  <a:lnTo>
                    <a:pt x="58932" y="371445"/>
                  </a:lnTo>
                  <a:cubicBezTo>
                    <a:pt x="26385" y="371445"/>
                    <a:pt x="0" y="345060"/>
                    <a:pt x="0" y="312512"/>
                  </a:cubicBezTo>
                  <a:lnTo>
                    <a:pt x="0" y="58932"/>
                  </a:lnTo>
                  <a:cubicBezTo>
                    <a:pt x="0" y="26385"/>
                    <a:pt x="26385" y="0"/>
                    <a:pt x="58932" y="0"/>
                  </a:cubicBezTo>
                  <a:close/>
                </a:path>
              </a:pathLst>
            </a:custGeom>
            <a:solidFill>
              <a:srgbClr val="FFFFFF"/>
            </a:solidFill>
            <a:ln cap="rnd"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20"/>
            <p:cNvSpPr txBox="1"/>
            <p:nvPr/>
          </p:nvSpPr>
          <p:spPr>
            <a:xfrm>
              <a:off x="0" y="-38100"/>
              <a:ext cx="1764571" cy="40954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89" name="Google Shape;189;p20"/>
          <p:cNvSpPr txBox="1"/>
          <p:nvPr/>
        </p:nvSpPr>
        <p:spPr>
          <a:xfrm>
            <a:off x="1615653" y="6143730"/>
            <a:ext cx="1384299" cy="944118"/>
          </a:xfrm>
          <a:prstGeom prst="rect">
            <a:avLst/>
          </a:prstGeom>
          <a:noFill/>
          <a:ln>
            <a:noFill/>
          </a:ln>
        </p:spPr>
        <p:txBody>
          <a:bodyPr anchorCtr="0" anchor="t" bIns="0" lIns="0" spcFirstLastPara="1" rIns="0" wrap="square" tIns="0">
            <a:spAutoFit/>
          </a:bodyPr>
          <a:lstStyle/>
          <a:p>
            <a:pPr indent="0" lvl="0" marL="0" marR="0" rtl="0" algn="l">
              <a:lnSpc>
                <a:spcPct val="114002"/>
              </a:lnSpc>
              <a:spcBef>
                <a:spcPts val="0"/>
              </a:spcBef>
              <a:spcAft>
                <a:spcPts val="0"/>
              </a:spcAft>
              <a:buNone/>
            </a:pPr>
            <a:r>
              <a:rPr b="0" i="0" lang="en-US" sz="6399" u="none" cap="none" strike="noStrike">
                <a:solidFill>
                  <a:srgbClr val="EE2A37"/>
                </a:solidFill>
                <a:latin typeface="Alatsi"/>
                <a:ea typeface="Alatsi"/>
                <a:cs typeface="Alatsi"/>
                <a:sym typeface="Alatsi"/>
              </a:rPr>
              <a:t>02 </a:t>
            </a:r>
            <a:endParaRPr/>
          </a:p>
        </p:txBody>
      </p:sp>
      <p:sp>
        <p:nvSpPr>
          <p:cNvPr id="190" name="Google Shape;190;p20"/>
          <p:cNvSpPr txBox="1"/>
          <p:nvPr/>
        </p:nvSpPr>
        <p:spPr>
          <a:xfrm>
            <a:off x="2772360" y="6349089"/>
            <a:ext cx="4369244"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000000"/>
                </a:solidFill>
                <a:latin typeface="Amiko"/>
                <a:ea typeface="Amiko"/>
                <a:cs typeface="Amiko"/>
                <a:sym typeface="Amiko"/>
              </a:rPr>
              <a:t>ADD AGENDA HERE</a:t>
            </a:r>
            <a:endParaRPr/>
          </a:p>
        </p:txBody>
      </p:sp>
      <p:grpSp>
        <p:nvGrpSpPr>
          <p:cNvPr id="191" name="Google Shape;191;p20"/>
          <p:cNvGrpSpPr/>
          <p:nvPr/>
        </p:nvGrpSpPr>
        <p:grpSpPr>
          <a:xfrm>
            <a:off x="1028700" y="7703310"/>
            <a:ext cx="6699857" cy="1554990"/>
            <a:chOff x="0" y="-38100"/>
            <a:chExt cx="1764571" cy="409545"/>
          </a:xfrm>
        </p:grpSpPr>
        <p:sp>
          <p:nvSpPr>
            <p:cNvPr id="192" name="Google Shape;192;p20"/>
            <p:cNvSpPr/>
            <p:nvPr/>
          </p:nvSpPr>
          <p:spPr>
            <a:xfrm>
              <a:off x="0" y="0"/>
              <a:ext cx="1764571" cy="371445"/>
            </a:xfrm>
            <a:custGeom>
              <a:rect b="b" l="l" r="r" t="t"/>
              <a:pathLst>
                <a:path extrusionOk="0" h="371445" w="1764571">
                  <a:moveTo>
                    <a:pt x="58932" y="0"/>
                  </a:moveTo>
                  <a:lnTo>
                    <a:pt x="1705639" y="0"/>
                  </a:lnTo>
                  <a:cubicBezTo>
                    <a:pt x="1738187" y="0"/>
                    <a:pt x="1764571" y="26385"/>
                    <a:pt x="1764571" y="58932"/>
                  </a:cubicBezTo>
                  <a:lnTo>
                    <a:pt x="1764571" y="312512"/>
                  </a:lnTo>
                  <a:cubicBezTo>
                    <a:pt x="1764571" y="345060"/>
                    <a:pt x="1738187" y="371445"/>
                    <a:pt x="1705639" y="371445"/>
                  </a:cubicBezTo>
                  <a:lnTo>
                    <a:pt x="58932" y="371445"/>
                  </a:lnTo>
                  <a:cubicBezTo>
                    <a:pt x="26385" y="371445"/>
                    <a:pt x="0" y="345060"/>
                    <a:pt x="0" y="312512"/>
                  </a:cubicBezTo>
                  <a:lnTo>
                    <a:pt x="0" y="58932"/>
                  </a:lnTo>
                  <a:cubicBezTo>
                    <a:pt x="0" y="26385"/>
                    <a:pt x="26385" y="0"/>
                    <a:pt x="58932" y="0"/>
                  </a:cubicBezTo>
                  <a:close/>
                </a:path>
              </a:pathLst>
            </a:custGeom>
            <a:solidFill>
              <a:srgbClr val="FFFFFF"/>
            </a:solidFill>
            <a:ln cap="rnd"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20"/>
            <p:cNvSpPr txBox="1"/>
            <p:nvPr/>
          </p:nvSpPr>
          <p:spPr>
            <a:xfrm>
              <a:off x="0" y="-38100"/>
              <a:ext cx="1764571" cy="40954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94" name="Google Shape;194;p20"/>
          <p:cNvSpPr txBox="1"/>
          <p:nvPr/>
        </p:nvSpPr>
        <p:spPr>
          <a:xfrm>
            <a:off x="1615653" y="8095364"/>
            <a:ext cx="1384299" cy="944118"/>
          </a:xfrm>
          <a:prstGeom prst="rect">
            <a:avLst/>
          </a:prstGeom>
          <a:noFill/>
          <a:ln>
            <a:noFill/>
          </a:ln>
        </p:spPr>
        <p:txBody>
          <a:bodyPr anchorCtr="0" anchor="t" bIns="0" lIns="0" spcFirstLastPara="1" rIns="0" wrap="square" tIns="0">
            <a:spAutoFit/>
          </a:bodyPr>
          <a:lstStyle/>
          <a:p>
            <a:pPr indent="0" lvl="0" marL="0" marR="0" rtl="0" algn="l">
              <a:lnSpc>
                <a:spcPct val="114002"/>
              </a:lnSpc>
              <a:spcBef>
                <a:spcPts val="0"/>
              </a:spcBef>
              <a:spcAft>
                <a:spcPts val="0"/>
              </a:spcAft>
              <a:buNone/>
            </a:pPr>
            <a:r>
              <a:rPr b="0" i="0" lang="en-US" sz="6399" u="none" cap="none" strike="noStrike">
                <a:solidFill>
                  <a:srgbClr val="EE2A37"/>
                </a:solidFill>
                <a:latin typeface="Alatsi"/>
                <a:ea typeface="Alatsi"/>
                <a:cs typeface="Alatsi"/>
                <a:sym typeface="Alatsi"/>
              </a:rPr>
              <a:t>03</a:t>
            </a:r>
            <a:endParaRPr/>
          </a:p>
        </p:txBody>
      </p:sp>
      <p:sp>
        <p:nvSpPr>
          <p:cNvPr id="195" name="Google Shape;195;p20"/>
          <p:cNvSpPr txBox="1"/>
          <p:nvPr/>
        </p:nvSpPr>
        <p:spPr>
          <a:xfrm>
            <a:off x="2772360" y="8300723"/>
            <a:ext cx="4369244"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000000"/>
                </a:solidFill>
                <a:latin typeface="Amiko"/>
                <a:ea typeface="Amiko"/>
                <a:cs typeface="Amiko"/>
                <a:sym typeface="Amiko"/>
              </a:rPr>
              <a:t>ADD AGENDA HERE</a:t>
            </a:r>
            <a:endParaRPr/>
          </a:p>
        </p:txBody>
      </p:sp>
      <p:grpSp>
        <p:nvGrpSpPr>
          <p:cNvPr id="196" name="Google Shape;196;p20"/>
          <p:cNvGrpSpPr/>
          <p:nvPr/>
        </p:nvGrpSpPr>
        <p:grpSpPr>
          <a:xfrm>
            <a:off x="8276952" y="3800043"/>
            <a:ext cx="6699857" cy="1554990"/>
            <a:chOff x="0" y="-38100"/>
            <a:chExt cx="1764571" cy="409545"/>
          </a:xfrm>
        </p:grpSpPr>
        <p:sp>
          <p:nvSpPr>
            <p:cNvPr id="197" name="Google Shape;197;p20"/>
            <p:cNvSpPr/>
            <p:nvPr/>
          </p:nvSpPr>
          <p:spPr>
            <a:xfrm>
              <a:off x="0" y="0"/>
              <a:ext cx="1764571" cy="371445"/>
            </a:xfrm>
            <a:custGeom>
              <a:rect b="b" l="l" r="r" t="t"/>
              <a:pathLst>
                <a:path extrusionOk="0" h="371445" w="1764571">
                  <a:moveTo>
                    <a:pt x="58932" y="0"/>
                  </a:moveTo>
                  <a:lnTo>
                    <a:pt x="1705639" y="0"/>
                  </a:lnTo>
                  <a:cubicBezTo>
                    <a:pt x="1738187" y="0"/>
                    <a:pt x="1764571" y="26385"/>
                    <a:pt x="1764571" y="58932"/>
                  </a:cubicBezTo>
                  <a:lnTo>
                    <a:pt x="1764571" y="312512"/>
                  </a:lnTo>
                  <a:cubicBezTo>
                    <a:pt x="1764571" y="345060"/>
                    <a:pt x="1738187" y="371445"/>
                    <a:pt x="1705639" y="371445"/>
                  </a:cubicBezTo>
                  <a:lnTo>
                    <a:pt x="58932" y="371445"/>
                  </a:lnTo>
                  <a:cubicBezTo>
                    <a:pt x="26385" y="371445"/>
                    <a:pt x="0" y="345060"/>
                    <a:pt x="0" y="312512"/>
                  </a:cubicBezTo>
                  <a:lnTo>
                    <a:pt x="0" y="58932"/>
                  </a:lnTo>
                  <a:cubicBezTo>
                    <a:pt x="0" y="26385"/>
                    <a:pt x="26385" y="0"/>
                    <a:pt x="58932" y="0"/>
                  </a:cubicBezTo>
                  <a:close/>
                </a:path>
              </a:pathLst>
            </a:custGeom>
            <a:solidFill>
              <a:srgbClr val="FFFFFF"/>
            </a:solidFill>
            <a:ln cap="rnd"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20"/>
            <p:cNvSpPr txBox="1"/>
            <p:nvPr/>
          </p:nvSpPr>
          <p:spPr>
            <a:xfrm>
              <a:off x="0" y="-38100"/>
              <a:ext cx="1764571" cy="40954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99" name="Google Shape;199;p20"/>
          <p:cNvSpPr txBox="1"/>
          <p:nvPr/>
        </p:nvSpPr>
        <p:spPr>
          <a:xfrm>
            <a:off x="8863905" y="4192097"/>
            <a:ext cx="1384299" cy="944118"/>
          </a:xfrm>
          <a:prstGeom prst="rect">
            <a:avLst/>
          </a:prstGeom>
          <a:noFill/>
          <a:ln>
            <a:noFill/>
          </a:ln>
        </p:spPr>
        <p:txBody>
          <a:bodyPr anchorCtr="0" anchor="t" bIns="0" lIns="0" spcFirstLastPara="1" rIns="0" wrap="square" tIns="0">
            <a:spAutoFit/>
          </a:bodyPr>
          <a:lstStyle/>
          <a:p>
            <a:pPr indent="0" lvl="0" marL="0" marR="0" rtl="0" algn="l">
              <a:lnSpc>
                <a:spcPct val="114002"/>
              </a:lnSpc>
              <a:spcBef>
                <a:spcPts val="0"/>
              </a:spcBef>
              <a:spcAft>
                <a:spcPts val="0"/>
              </a:spcAft>
              <a:buNone/>
            </a:pPr>
            <a:r>
              <a:rPr b="0" i="0" lang="en-US" sz="6399" u="none" cap="none" strike="noStrike">
                <a:solidFill>
                  <a:srgbClr val="EE2A37"/>
                </a:solidFill>
                <a:latin typeface="Alatsi"/>
                <a:ea typeface="Alatsi"/>
                <a:cs typeface="Alatsi"/>
                <a:sym typeface="Alatsi"/>
              </a:rPr>
              <a:t>04 </a:t>
            </a:r>
            <a:endParaRPr/>
          </a:p>
        </p:txBody>
      </p:sp>
      <p:sp>
        <p:nvSpPr>
          <p:cNvPr id="200" name="Google Shape;200;p20"/>
          <p:cNvSpPr txBox="1"/>
          <p:nvPr/>
        </p:nvSpPr>
        <p:spPr>
          <a:xfrm>
            <a:off x="10020611" y="4397455"/>
            <a:ext cx="4369244"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000000"/>
                </a:solidFill>
                <a:latin typeface="Amiko"/>
                <a:ea typeface="Amiko"/>
                <a:cs typeface="Amiko"/>
                <a:sym typeface="Amiko"/>
              </a:rPr>
              <a:t>ADD AGENDA HERE</a:t>
            </a:r>
            <a:endParaRPr/>
          </a:p>
        </p:txBody>
      </p:sp>
      <p:grpSp>
        <p:nvGrpSpPr>
          <p:cNvPr id="201" name="Google Shape;201;p20"/>
          <p:cNvGrpSpPr/>
          <p:nvPr/>
        </p:nvGrpSpPr>
        <p:grpSpPr>
          <a:xfrm>
            <a:off x="8276952" y="5751677"/>
            <a:ext cx="6699857" cy="1554990"/>
            <a:chOff x="0" y="-38100"/>
            <a:chExt cx="1764571" cy="409545"/>
          </a:xfrm>
        </p:grpSpPr>
        <p:sp>
          <p:nvSpPr>
            <p:cNvPr id="202" name="Google Shape;202;p20"/>
            <p:cNvSpPr/>
            <p:nvPr/>
          </p:nvSpPr>
          <p:spPr>
            <a:xfrm>
              <a:off x="0" y="0"/>
              <a:ext cx="1764571" cy="371445"/>
            </a:xfrm>
            <a:custGeom>
              <a:rect b="b" l="l" r="r" t="t"/>
              <a:pathLst>
                <a:path extrusionOk="0" h="371445" w="1764571">
                  <a:moveTo>
                    <a:pt x="58932" y="0"/>
                  </a:moveTo>
                  <a:lnTo>
                    <a:pt x="1705639" y="0"/>
                  </a:lnTo>
                  <a:cubicBezTo>
                    <a:pt x="1738187" y="0"/>
                    <a:pt x="1764571" y="26385"/>
                    <a:pt x="1764571" y="58932"/>
                  </a:cubicBezTo>
                  <a:lnTo>
                    <a:pt x="1764571" y="312512"/>
                  </a:lnTo>
                  <a:cubicBezTo>
                    <a:pt x="1764571" y="345060"/>
                    <a:pt x="1738187" y="371445"/>
                    <a:pt x="1705639" y="371445"/>
                  </a:cubicBezTo>
                  <a:lnTo>
                    <a:pt x="58932" y="371445"/>
                  </a:lnTo>
                  <a:cubicBezTo>
                    <a:pt x="26385" y="371445"/>
                    <a:pt x="0" y="345060"/>
                    <a:pt x="0" y="312512"/>
                  </a:cubicBezTo>
                  <a:lnTo>
                    <a:pt x="0" y="58932"/>
                  </a:lnTo>
                  <a:cubicBezTo>
                    <a:pt x="0" y="26385"/>
                    <a:pt x="26385" y="0"/>
                    <a:pt x="58932" y="0"/>
                  </a:cubicBezTo>
                  <a:close/>
                </a:path>
              </a:pathLst>
            </a:custGeom>
            <a:solidFill>
              <a:srgbClr val="FFFFFF"/>
            </a:solidFill>
            <a:ln cap="rnd"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20"/>
            <p:cNvSpPr txBox="1"/>
            <p:nvPr/>
          </p:nvSpPr>
          <p:spPr>
            <a:xfrm>
              <a:off x="0" y="-38100"/>
              <a:ext cx="1764571" cy="40954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04" name="Google Shape;204;p20"/>
          <p:cNvSpPr txBox="1"/>
          <p:nvPr/>
        </p:nvSpPr>
        <p:spPr>
          <a:xfrm>
            <a:off x="8863905" y="6143730"/>
            <a:ext cx="1384299" cy="944118"/>
          </a:xfrm>
          <a:prstGeom prst="rect">
            <a:avLst/>
          </a:prstGeom>
          <a:noFill/>
          <a:ln>
            <a:noFill/>
          </a:ln>
        </p:spPr>
        <p:txBody>
          <a:bodyPr anchorCtr="0" anchor="t" bIns="0" lIns="0" spcFirstLastPara="1" rIns="0" wrap="square" tIns="0">
            <a:spAutoFit/>
          </a:bodyPr>
          <a:lstStyle/>
          <a:p>
            <a:pPr indent="0" lvl="0" marL="0" marR="0" rtl="0" algn="l">
              <a:lnSpc>
                <a:spcPct val="114002"/>
              </a:lnSpc>
              <a:spcBef>
                <a:spcPts val="0"/>
              </a:spcBef>
              <a:spcAft>
                <a:spcPts val="0"/>
              </a:spcAft>
              <a:buNone/>
            </a:pPr>
            <a:r>
              <a:rPr b="0" i="0" lang="en-US" sz="6399" u="none" cap="none" strike="noStrike">
                <a:solidFill>
                  <a:srgbClr val="EE2A37"/>
                </a:solidFill>
                <a:latin typeface="Alatsi"/>
                <a:ea typeface="Alatsi"/>
                <a:cs typeface="Alatsi"/>
                <a:sym typeface="Alatsi"/>
              </a:rPr>
              <a:t>05</a:t>
            </a:r>
            <a:endParaRPr/>
          </a:p>
        </p:txBody>
      </p:sp>
      <p:sp>
        <p:nvSpPr>
          <p:cNvPr id="205" name="Google Shape;205;p20"/>
          <p:cNvSpPr txBox="1"/>
          <p:nvPr/>
        </p:nvSpPr>
        <p:spPr>
          <a:xfrm>
            <a:off x="10020611" y="6349089"/>
            <a:ext cx="4369244"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000000"/>
                </a:solidFill>
                <a:latin typeface="Amiko"/>
                <a:ea typeface="Amiko"/>
                <a:cs typeface="Amiko"/>
                <a:sym typeface="Amiko"/>
              </a:rPr>
              <a:t>ADD AGENDA HERE</a:t>
            </a:r>
            <a:endParaRPr/>
          </a:p>
        </p:txBody>
      </p:sp>
      <p:grpSp>
        <p:nvGrpSpPr>
          <p:cNvPr id="206" name="Google Shape;206;p20"/>
          <p:cNvGrpSpPr/>
          <p:nvPr/>
        </p:nvGrpSpPr>
        <p:grpSpPr>
          <a:xfrm>
            <a:off x="8276952" y="7703310"/>
            <a:ext cx="6699857" cy="1554990"/>
            <a:chOff x="0" y="-38100"/>
            <a:chExt cx="1764571" cy="409545"/>
          </a:xfrm>
        </p:grpSpPr>
        <p:sp>
          <p:nvSpPr>
            <p:cNvPr id="207" name="Google Shape;207;p20"/>
            <p:cNvSpPr/>
            <p:nvPr/>
          </p:nvSpPr>
          <p:spPr>
            <a:xfrm>
              <a:off x="0" y="0"/>
              <a:ext cx="1764571" cy="371445"/>
            </a:xfrm>
            <a:custGeom>
              <a:rect b="b" l="l" r="r" t="t"/>
              <a:pathLst>
                <a:path extrusionOk="0" h="371445" w="1764571">
                  <a:moveTo>
                    <a:pt x="58932" y="0"/>
                  </a:moveTo>
                  <a:lnTo>
                    <a:pt x="1705639" y="0"/>
                  </a:lnTo>
                  <a:cubicBezTo>
                    <a:pt x="1738187" y="0"/>
                    <a:pt x="1764571" y="26385"/>
                    <a:pt x="1764571" y="58932"/>
                  </a:cubicBezTo>
                  <a:lnTo>
                    <a:pt x="1764571" y="312512"/>
                  </a:lnTo>
                  <a:cubicBezTo>
                    <a:pt x="1764571" y="345060"/>
                    <a:pt x="1738187" y="371445"/>
                    <a:pt x="1705639" y="371445"/>
                  </a:cubicBezTo>
                  <a:lnTo>
                    <a:pt x="58932" y="371445"/>
                  </a:lnTo>
                  <a:cubicBezTo>
                    <a:pt x="26385" y="371445"/>
                    <a:pt x="0" y="345060"/>
                    <a:pt x="0" y="312512"/>
                  </a:cubicBezTo>
                  <a:lnTo>
                    <a:pt x="0" y="58932"/>
                  </a:lnTo>
                  <a:cubicBezTo>
                    <a:pt x="0" y="26385"/>
                    <a:pt x="26385" y="0"/>
                    <a:pt x="58932" y="0"/>
                  </a:cubicBezTo>
                  <a:close/>
                </a:path>
              </a:pathLst>
            </a:custGeom>
            <a:solidFill>
              <a:srgbClr val="FFFFFF"/>
            </a:solidFill>
            <a:ln cap="rnd"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20"/>
            <p:cNvSpPr txBox="1"/>
            <p:nvPr/>
          </p:nvSpPr>
          <p:spPr>
            <a:xfrm>
              <a:off x="0" y="-38100"/>
              <a:ext cx="1764571" cy="40954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09" name="Google Shape;209;p20"/>
          <p:cNvSpPr txBox="1"/>
          <p:nvPr/>
        </p:nvSpPr>
        <p:spPr>
          <a:xfrm>
            <a:off x="8863905" y="8095364"/>
            <a:ext cx="1384299" cy="944118"/>
          </a:xfrm>
          <a:prstGeom prst="rect">
            <a:avLst/>
          </a:prstGeom>
          <a:noFill/>
          <a:ln>
            <a:noFill/>
          </a:ln>
        </p:spPr>
        <p:txBody>
          <a:bodyPr anchorCtr="0" anchor="t" bIns="0" lIns="0" spcFirstLastPara="1" rIns="0" wrap="square" tIns="0">
            <a:spAutoFit/>
          </a:bodyPr>
          <a:lstStyle/>
          <a:p>
            <a:pPr indent="0" lvl="0" marL="0" marR="0" rtl="0" algn="l">
              <a:lnSpc>
                <a:spcPct val="114002"/>
              </a:lnSpc>
              <a:spcBef>
                <a:spcPts val="0"/>
              </a:spcBef>
              <a:spcAft>
                <a:spcPts val="0"/>
              </a:spcAft>
              <a:buNone/>
            </a:pPr>
            <a:r>
              <a:rPr b="0" i="0" lang="en-US" sz="6399" u="none" cap="none" strike="noStrike">
                <a:solidFill>
                  <a:srgbClr val="EE2A37"/>
                </a:solidFill>
                <a:latin typeface="Alatsi"/>
                <a:ea typeface="Alatsi"/>
                <a:cs typeface="Alatsi"/>
                <a:sym typeface="Alatsi"/>
              </a:rPr>
              <a:t>06 </a:t>
            </a:r>
            <a:endParaRPr/>
          </a:p>
        </p:txBody>
      </p:sp>
      <p:sp>
        <p:nvSpPr>
          <p:cNvPr id="210" name="Google Shape;210;p20"/>
          <p:cNvSpPr txBox="1"/>
          <p:nvPr/>
        </p:nvSpPr>
        <p:spPr>
          <a:xfrm>
            <a:off x="10020611" y="8300723"/>
            <a:ext cx="4369244"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000000"/>
                </a:solidFill>
                <a:latin typeface="Amiko"/>
                <a:ea typeface="Amiko"/>
                <a:cs typeface="Amiko"/>
                <a:sym typeface="Amiko"/>
              </a:rPr>
              <a:t>ADD AGENDA HERE</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EA"/>
        </a:solidFill>
      </p:bgPr>
    </p:bg>
    <p:spTree>
      <p:nvGrpSpPr>
        <p:cNvPr id="214" name="Shape 214"/>
        <p:cNvGrpSpPr/>
        <p:nvPr/>
      </p:nvGrpSpPr>
      <p:grpSpPr>
        <a:xfrm>
          <a:off x="0" y="0"/>
          <a:ext cx="0" cy="0"/>
          <a:chOff x="0" y="0"/>
          <a:chExt cx="0" cy="0"/>
        </a:xfrm>
      </p:grpSpPr>
      <p:grpSp>
        <p:nvGrpSpPr>
          <p:cNvPr id="215" name="Google Shape;215;p21"/>
          <p:cNvGrpSpPr/>
          <p:nvPr/>
        </p:nvGrpSpPr>
        <p:grpSpPr>
          <a:xfrm>
            <a:off x="0" y="1454288"/>
            <a:ext cx="18379440" cy="1028700"/>
            <a:chOff x="0" y="0"/>
            <a:chExt cx="24505920" cy="1371600"/>
          </a:xfrm>
        </p:grpSpPr>
        <p:sp>
          <p:nvSpPr>
            <p:cNvPr id="216" name="Google Shape;216;p21"/>
            <p:cNvSpPr/>
            <p:nvPr/>
          </p:nvSpPr>
          <p:spPr>
            <a:xfrm>
              <a:off x="135636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217" name="Google Shape;217;p21"/>
            <p:cNvSpPr/>
            <p:nvPr/>
          </p:nvSpPr>
          <p:spPr>
            <a:xfrm>
              <a:off x="271780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218" name="Google Shape;218;p21"/>
            <p:cNvSpPr/>
            <p:nvPr/>
          </p:nvSpPr>
          <p:spPr>
            <a:xfrm>
              <a:off x="407924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219" name="Google Shape;219;p21"/>
            <p:cNvSpPr/>
            <p:nvPr/>
          </p:nvSpPr>
          <p:spPr>
            <a:xfrm>
              <a:off x="544068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220" name="Google Shape;220;p21"/>
            <p:cNvSpPr/>
            <p:nvPr/>
          </p:nvSpPr>
          <p:spPr>
            <a:xfrm>
              <a:off x="680212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221" name="Google Shape;221;p21"/>
            <p:cNvSpPr/>
            <p:nvPr/>
          </p:nvSpPr>
          <p:spPr>
            <a:xfrm>
              <a:off x="816356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222" name="Google Shape;222;p21"/>
            <p:cNvSpPr/>
            <p:nvPr/>
          </p:nvSpPr>
          <p:spPr>
            <a:xfrm>
              <a:off x="952500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223" name="Google Shape;223;p21"/>
            <p:cNvSpPr/>
            <p:nvPr/>
          </p:nvSpPr>
          <p:spPr>
            <a:xfrm>
              <a:off x="1088644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224" name="Google Shape;224;p21"/>
            <p:cNvSpPr/>
            <p:nvPr/>
          </p:nvSpPr>
          <p:spPr>
            <a:xfrm>
              <a:off x="1224788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225" name="Google Shape;225;p21"/>
            <p:cNvSpPr/>
            <p:nvPr/>
          </p:nvSpPr>
          <p:spPr>
            <a:xfrm>
              <a:off x="1360932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226" name="Google Shape;226;p21"/>
            <p:cNvSpPr/>
            <p:nvPr/>
          </p:nvSpPr>
          <p:spPr>
            <a:xfrm>
              <a:off x="1497076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227" name="Google Shape;227;p21"/>
            <p:cNvSpPr/>
            <p:nvPr/>
          </p:nvSpPr>
          <p:spPr>
            <a:xfrm>
              <a:off x="1633220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228" name="Google Shape;228;p21"/>
            <p:cNvSpPr/>
            <p:nvPr/>
          </p:nvSpPr>
          <p:spPr>
            <a:xfrm>
              <a:off x="1769364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229" name="Google Shape;229;p21"/>
            <p:cNvSpPr/>
            <p:nvPr/>
          </p:nvSpPr>
          <p:spPr>
            <a:xfrm>
              <a:off x="1905508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230" name="Google Shape;230;p21"/>
            <p:cNvSpPr/>
            <p:nvPr/>
          </p:nvSpPr>
          <p:spPr>
            <a:xfrm>
              <a:off x="2041652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231" name="Google Shape;231;p21"/>
            <p:cNvSpPr/>
            <p:nvPr/>
          </p:nvSpPr>
          <p:spPr>
            <a:xfrm>
              <a:off x="2177796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232" name="Google Shape;232;p21"/>
            <p:cNvSpPr/>
            <p:nvPr/>
          </p:nvSpPr>
          <p:spPr>
            <a:xfrm>
              <a:off x="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233" name="Google Shape;233;p21"/>
            <p:cNvSpPr/>
            <p:nvPr/>
          </p:nvSpPr>
          <p:spPr>
            <a:xfrm>
              <a:off x="2313432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grpSp>
      <p:cxnSp>
        <p:nvCxnSpPr>
          <p:cNvPr id="234" name="Google Shape;234;p21"/>
          <p:cNvCxnSpPr/>
          <p:nvPr/>
        </p:nvCxnSpPr>
        <p:spPr>
          <a:xfrm rot="10800000">
            <a:off x="2358660" y="2482988"/>
            <a:ext cx="0" cy="3404696"/>
          </a:xfrm>
          <a:prstGeom prst="straightConnector1">
            <a:avLst/>
          </a:prstGeom>
          <a:noFill/>
          <a:ln cap="flat" cmpd="sng" w="95250">
            <a:solidFill>
              <a:srgbClr val="000000"/>
            </a:solidFill>
            <a:prstDash val="dash"/>
            <a:round/>
            <a:headEnd len="sm" w="sm" type="none"/>
            <a:tailEnd len="sm" w="sm" type="none"/>
          </a:ln>
        </p:spPr>
      </p:cxnSp>
      <p:cxnSp>
        <p:nvCxnSpPr>
          <p:cNvPr id="235" name="Google Shape;235;p21"/>
          <p:cNvCxnSpPr/>
          <p:nvPr/>
        </p:nvCxnSpPr>
        <p:spPr>
          <a:xfrm rot="10800000">
            <a:off x="6883924" y="2575381"/>
            <a:ext cx="0" cy="3404696"/>
          </a:xfrm>
          <a:prstGeom prst="straightConnector1">
            <a:avLst/>
          </a:prstGeom>
          <a:noFill/>
          <a:ln cap="flat" cmpd="sng" w="95250">
            <a:solidFill>
              <a:srgbClr val="000000"/>
            </a:solidFill>
            <a:prstDash val="dash"/>
            <a:round/>
            <a:headEnd len="sm" w="sm" type="none"/>
            <a:tailEnd len="sm" w="sm" type="none"/>
          </a:ln>
        </p:spPr>
      </p:cxnSp>
      <p:cxnSp>
        <p:nvCxnSpPr>
          <p:cNvPr id="236" name="Google Shape;236;p21"/>
          <p:cNvCxnSpPr/>
          <p:nvPr/>
        </p:nvCxnSpPr>
        <p:spPr>
          <a:xfrm rot="10800000">
            <a:off x="11406632" y="2575381"/>
            <a:ext cx="0" cy="3404696"/>
          </a:xfrm>
          <a:prstGeom prst="straightConnector1">
            <a:avLst/>
          </a:prstGeom>
          <a:noFill/>
          <a:ln cap="flat" cmpd="sng" w="95250">
            <a:solidFill>
              <a:srgbClr val="000000"/>
            </a:solidFill>
            <a:prstDash val="dash"/>
            <a:round/>
            <a:headEnd len="sm" w="sm" type="none"/>
            <a:tailEnd len="sm" w="sm" type="none"/>
          </a:ln>
        </p:spPr>
      </p:cxnSp>
      <p:cxnSp>
        <p:nvCxnSpPr>
          <p:cNvPr id="237" name="Google Shape;237;p21"/>
          <p:cNvCxnSpPr/>
          <p:nvPr/>
        </p:nvCxnSpPr>
        <p:spPr>
          <a:xfrm rot="10800000">
            <a:off x="15929340" y="2482988"/>
            <a:ext cx="0" cy="3404696"/>
          </a:xfrm>
          <a:prstGeom prst="straightConnector1">
            <a:avLst/>
          </a:prstGeom>
          <a:noFill/>
          <a:ln cap="flat" cmpd="sng" w="95250">
            <a:solidFill>
              <a:srgbClr val="000000"/>
            </a:solidFill>
            <a:prstDash val="dash"/>
            <a:round/>
            <a:headEnd len="sm" w="sm" type="none"/>
            <a:tailEnd len="sm" w="sm" type="none"/>
          </a:ln>
        </p:spPr>
      </p:cxnSp>
      <p:grpSp>
        <p:nvGrpSpPr>
          <p:cNvPr id="238" name="Google Shape;238;p21"/>
          <p:cNvGrpSpPr/>
          <p:nvPr/>
        </p:nvGrpSpPr>
        <p:grpSpPr>
          <a:xfrm>
            <a:off x="5871078" y="884039"/>
            <a:ext cx="6545844" cy="2024537"/>
            <a:chOff x="0" y="-38100"/>
            <a:chExt cx="1724008" cy="533211"/>
          </a:xfrm>
        </p:grpSpPr>
        <p:sp>
          <p:nvSpPr>
            <p:cNvPr id="239" name="Google Shape;239;p21"/>
            <p:cNvSpPr/>
            <p:nvPr/>
          </p:nvSpPr>
          <p:spPr>
            <a:xfrm>
              <a:off x="0" y="0"/>
              <a:ext cx="1724008" cy="495111"/>
            </a:xfrm>
            <a:custGeom>
              <a:rect b="b" l="l" r="r" t="t"/>
              <a:pathLst>
                <a:path extrusionOk="0" h="495111" w="1724008">
                  <a:moveTo>
                    <a:pt x="60319" y="0"/>
                  </a:moveTo>
                  <a:lnTo>
                    <a:pt x="1663690" y="0"/>
                  </a:lnTo>
                  <a:cubicBezTo>
                    <a:pt x="1697003" y="0"/>
                    <a:pt x="1724008" y="27006"/>
                    <a:pt x="1724008" y="60319"/>
                  </a:cubicBezTo>
                  <a:lnTo>
                    <a:pt x="1724008" y="434793"/>
                  </a:lnTo>
                  <a:cubicBezTo>
                    <a:pt x="1724008" y="450790"/>
                    <a:pt x="1717653" y="466133"/>
                    <a:pt x="1706341" y="477445"/>
                  </a:cubicBezTo>
                  <a:cubicBezTo>
                    <a:pt x="1695029" y="488757"/>
                    <a:pt x="1679687" y="495111"/>
                    <a:pt x="1663690" y="495111"/>
                  </a:cubicBezTo>
                  <a:lnTo>
                    <a:pt x="60319" y="495111"/>
                  </a:lnTo>
                  <a:cubicBezTo>
                    <a:pt x="44321" y="495111"/>
                    <a:pt x="28979" y="488757"/>
                    <a:pt x="17667" y="477445"/>
                  </a:cubicBezTo>
                  <a:cubicBezTo>
                    <a:pt x="6355" y="466133"/>
                    <a:pt x="0" y="450790"/>
                    <a:pt x="0" y="434793"/>
                  </a:cubicBezTo>
                  <a:lnTo>
                    <a:pt x="0" y="60319"/>
                  </a:lnTo>
                  <a:cubicBezTo>
                    <a:pt x="0" y="44321"/>
                    <a:pt x="6355" y="28979"/>
                    <a:pt x="17667" y="17667"/>
                  </a:cubicBezTo>
                  <a:cubicBezTo>
                    <a:pt x="28979" y="6355"/>
                    <a:pt x="44321" y="0"/>
                    <a:pt x="60319" y="0"/>
                  </a:cubicBezTo>
                  <a:close/>
                </a:path>
              </a:pathLst>
            </a:custGeom>
            <a:solidFill>
              <a:srgbClr val="FFFFFF"/>
            </a:solidFill>
            <a:ln cap="rnd"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21"/>
            <p:cNvSpPr txBox="1"/>
            <p:nvPr/>
          </p:nvSpPr>
          <p:spPr>
            <a:xfrm>
              <a:off x="0" y="-38100"/>
              <a:ext cx="1724008" cy="53321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1" name="Google Shape;241;p21"/>
          <p:cNvGrpSpPr/>
          <p:nvPr/>
        </p:nvGrpSpPr>
        <p:grpSpPr>
          <a:xfrm>
            <a:off x="406869" y="5771070"/>
            <a:ext cx="3903583" cy="4012751"/>
            <a:chOff x="0" y="-38100"/>
            <a:chExt cx="1275359" cy="1311026"/>
          </a:xfrm>
        </p:grpSpPr>
        <p:sp>
          <p:nvSpPr>
            <p:cNvPr id="242" name="Google Shape;242;p21"/>
            <p:cNvSpPr/>
            <p:nvPr/>
          </p:nvSpPr>
          <p:spPr>
            <a:xfrm>
              <a:off x="0" y="0"/>
              <a:ext cx="1275359" cy="1272926"/>
            </a:xfrm>
            <a:custGeom>
              <a:rect b="b" l="l" r="r" t="t"/>
              <a:pathLst>
                <a:path extrusionOk="0" h="1272926" w="1275359">
                  <a:moveTo>
                    <a:pt x="101148" y="0"/>
                  </a:moveTo>
                  <a:lnTo>
                    <a:pt x="1174211" y="0"/>
                  </a:lnTo>
                  <a:cubicBezTo>
                    <a:pt x="1230073" y="0"/>
                    <a:pt x="1275359" y="45285"/>
                    <a:pt x="1275359" y="101148"/>
                  </a:cubicBezTo>
                  <a:lnTo>
                    <a:pt x="1275359" y="1171778"/>
                  </a:lnTo>
                  <a:cubicBezTo>
                    <a:pt x="1275359" y="1198604"/>
                    <a:pt x="1264702" y="1224331"/>
                    <a:pt x="1245733" y="1243300"/>
                  </a:cubicBezTo>
                  <a:cubicBezTo>
                    <a:pt x="1226764" y="1262269"/>
                    <a:pt x="1201037" y="1272926"/>
                    <a:pt x="1174211" y="1272926"/>
                  </a:cubicBezTo>
                  <a:lnTo>
                    <a:pt x="101148" y="1272926"/>
                  </a:lnTo>
                  <a:cubicBezTo>
                    <a:pt x="45285" y="1272926"/>
                    <a:pt x="0" y="1227640"/>
                    <a:pt x="0" y="1171778"/>
                  </a:cubicBezTo>
                  <a:lnTo>
                    <a:pt x="0" y="101148"/>
                  </a:lnTo>
                  <a:cubicBezTo>
                    <a:pt x="0" y="74322"/>
                    <a:pt x="10657" y="48594"/>
                    <a:pt x="29625" y="29625"/>
                  </a:cubicBezTo>
                  <a:cubicBezTo>
                    <a:pt x="48594" y="10657"/>
                    <a:pt x="74322" y="0"/>
                    <a:pt x="101148" y="0"/>
                  </a:cubicBezTo>
                  <a:close/>
                </a:path>
              </a:pathLst>
            </a:custGeom>
            <a:solidFill>
              <a:srgbClr val="FFFFFF"/>
            </a:solidFill>
            <a:ln cap="rnd"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21"/>
            <p:cNvSpPr txBox="1"/>
            <p:nvPr/>
          </p:nvSpPr>
          <p:spPr>
            <a:xfrm>
              <a:off x="0" y="-38100"/>
              <a:ext cx="1275359" cy="131102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44" name="Google Shape;244;p21"/>
          <p:cNvSpPr/>
          <p:nvPr/>
        </p:nvSpPr>
        <p:spPr>
          <a:xfrm>
            <a:off x="849766" y="6247007"/>
            <a:ext cx="3017788" cy="1482488"/>
          </a:xfrm>
          <a:custGeom>
            <a:rect b="b" l="l" r="r" t="t"/>
            <a:pathLst>
              <a:path extrusionOk="0" h="1482488" w="3017788">
                <a:moveTo>
                  <a:pt x="0" y="0"/>
                </a:moveTo>
                <a:lnTo>
                  <a:pt x="3017788" y="0"/>
                </a:lnTo>
                <a:lnTo>
                  <a:pt x="3017788" y="1482489"/>
                </a:lnTo>
                <a:lnTo>
                  <a:pt x="0" y="1482489"/>
                </a:lnTo>
                <a:lnTo>
                  <a:pt x="0" y="0"/>
                </a:lnTo>
                <a:close/>
              </a:path>
            </a:pathLst>
          </a:custGeom>
          <a:blipFill rotWithShape="1">
            <a:blip r:embed="rId4">
              <a:alphaModFix/>
            </a:blip>
            <a:stretch>
              <a:fillRect b="0" l="0" r="0" t="0"/>
            </a:stretch>
          </a:blipFill>
          <a:ln>
            <a:noFill/>
          </a:ln>
        </p:spPr>
      </p:sp>
      <p:grpSp>
        <p:nvGrpSpPr>
          <p:cNvPr id="245" name="Google Shape;245;p21"/>
          <p:cNvGrpSpPr/>
          <p:nvPr/>
        </p:nvGrpSpPr>
        <p:grpSpPr>
          <a:xfrm>
            <a:off x="4932133" y="5771070"/>
            <a:ext cx="3903583" cy="4012751"/>
            <a:chOff x="0" y="-38100"/>
            <a:chExt cx="1275359" cy="1311026"/>
          </a:xfrm>
        </p:grpSpPr>
        <p:sp>
          <p:nvSpPr>
            <p:cNvPr id="246" name="Google Shape;246;p21"/>
            <p:cNvSpPr/>
            <p:nvPr/>
          </p:nvSpPr>
          <p:spPr>
            <a:xfrm>
              <a:off x="0" y="0"/>
              <a:ext cx="1275359" cy="1272926"/>
            </a:xfrm>
            <a:custGeom>
              <a:rect b="b" l="l" r="r" t="t"/>
              <a:pathLst>
                <a:path extrusionOk="0" h="1272926" w="1275359">
                  <a:moveTo>
                    <a:pt x="101148" y="0"/>
                  </a:moveTo>
                  <a:lnTo>
                    <a:pt x="1174211" y="0"/>
                  </a:lnTo>
                  <a:cubicBezTo>
                    <a:pt x="1230073" y="0"/>
                    <a:pt x="1275359" y="45285"/>
                    <a:pt x="1275359" y="101148"/>
                  </a:cubicBezTo>
                  <a:lnTo>
                    <a:pt x="1275359" y="1171778"/>
                  </a:lnTo>
                  <a:cubicBezTo>
                    <a:pt x="1275359" y="1198604"/>
                    <a:pt x="1264702" y="1224331"/>
                    <a:pt x="1245733" y="1243300"/>
                  </a:cubicBezTo>
                  <a:cubicBezTo>
                    <a:pt x="1226764" y="1262269"/>
                    <a:pt x="1201037" y="1272926"/>
                    <a:pt x="1174211" y="1272926"/>
                  </a:cubicBezTo>
                  <a:lnTo>
                    <a:pt x="101148" y="1272926"/>
                  </a:lnTo>
                  <a:cubicBezTo>
                    <a:pt x="45285" y="1272926"/>
                    <a:pt x="0" y="1227640"/>
                    <a:pt x="0" y="1171778"/>
                  </a:cubicBezTo>
                  <a:lnTo>
                    <a:pt x="0" y="101148"/>
                  </a:lnTo>
                  <a:cubicBezTo>
                    <a:pt x="0" y="74322"/>
                    <a:pt x="10657" y="48594"/>
                    <a:pt x="29625" y="29625"/>
                  </a:cubicBezTo>
                  <a:cubicBezTo>
                    <a:pt x="48594" y="10657"/>
                    <a:pt x="74322" y="0"/>
                    <a:pt x="101148" y="0"/>
                  </a:cubicBezTo>
                  <a:close/>
                </a:path>
              </a:pathLst>
            </a:custGeom>
            <a:solidFill>
              <a:srgbClr val="FFFFFF"/>
            </a:solidFill>
            <a:ln cap="rnd"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21"/>
            <p:cNvSpPr txBox="1"/>
            <p:nvPr/>
          </p:nvSpPr>
          <p:spPr>
            <a:xfrm>
              <a:off x="0" y="-38100"/>
              <a:ext cx="1275359" cy="131102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8" name="Google Shape;248;p21"/>
          <p:cNvGrpSpPr/>
          <p:nvPr/>
        </p:nvGrpSpPr>
        <p:grpSpPr>
          <a:xfrm>
            <a:off x="9454841" y="5771070"/>
            <a:ext cx="3903583" cy="4012751"/>
            <a:chOff x="0" y="-38100"/>
            <a:chExt cx="1275359" cy="1311026"/>
          </a:xfrm>
        </p:grpSpPr>
        <p:sp>
          <p:nvSpPr>
            <p:cNvPr id="249" name="Google Shape;249;p21"/>
            <p:cNvSpPr/>
            <p:nvPr/>
          </p:nvSpPr>
          <p:spPr>
            <a:xfrm>
              <a:off x="0" y="0"/>
              <a:ext cx="1275359" cy="1272926"/>
            </a:xfrm>
            <a:custGeom>
              <a:rect b="b" l="l" r="r" t="t"/>
              <a:pathLst>
                <a:path extrusionOk="0" h="1272926" w="1275359">
                  <a:moveTo>
                    <a:pt x="101148" y="0"/>
                  </a:moveTo>
                  <a:lnTo>
                    <a:pt x="1174211" y="0"/>
                  </a:lnTo>
                  <a:cubicBezTo>
                    <a:pt x="1230073" y="0"/>
                    <a:pt x="1275359" y="45285"/>
                    <a:pt x="1275359" y="101148"/>
                  </a:cubicBezTo>
                  <a:lnTo>
                    <a:pt x="1275359" y="1171778"/>
                  </a:lnTo>
                  <a:cubicBezTo>
                    <a:pt x="1275359" y="1198604"/>
                    <a:pt x="1264702" y="1224331"/>
                    <a:pt x="1245733" y="1243300"/>
                  </a:cubicBezTo>
                  <a:cubicBezTo>
                    <a:pt x="1226764" y="1262269"/>
                    <a:pt x="1201037" y="1272926"/>
                    <a:pt x="1174211" y="1272926"/>
                  </a:cubicBezTo>
                  <a:lnTo>
                    <a:pt x="101148" y="1272926"/>
                  </a:lnTo>
                  <a:cubicBezTo>
                    <a:pt x="45285" y="1272926"/>
                    <a:pt x="0" y="1227640"/>
                    <a:pt x="0" y="1171778"/>
                  </a:cubicBezTo>
                  <a:lnTo>
                    <a:pt x="0" y="101148"/>
                  </a:lnTo>
                  <a:cubicBezTo>
                    <a:pt x="0" y="74322"/>
                    <a:pt x="10657" y="48594"/>
                    <a:pt x="29625" y="29625"/>
                  </a:cubicBezTo>
                  <a:cubicBezTo>
                    <a:pt x="48594" y="10657"/>
                    <a:pt x="74322" y="0"/>
                    <a:pt x="101148" y="0"/>
                  </a:cubicBezTo>
                  <a:close/>
                </a:path>
              </a:pathLst>
            </a:custGeom>
            <a:solidFill>
              <a:srgbClr val="FFFFFF"/>
            </a:solidFill>
            <a:ln cap="rnd"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21"/>
            <p:cNvSpPr txBox="1"/>
            <p:nvPr/>
          </p:nvSpPr>
          <p:spPr>
            <a:xfrm>
              <a:off x="0" y="-38100"/>
              <a:ext cx="1275359" cy="131102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1" name="Google Shape;251;p21"/>
          <p:cNvGrpSpPr/>
          <p:nvPr/>
        </p:nvGrpSpPr>
        <p:grpSpPr>
          <a:xfrm>
            <a:off x="13977549" y="5771070"/>
            <a:ext cx="3903583" cy="4012751"/>
            <a:chOff x="0" y="-38100"/>
            <a:chExt cx="1275359" cy="1311026"/>
          </a:xfrm>
        </p:grpSpPr>
        <p:sp>
          <p:nvSpPr>
            <p:cNvPr id="252" name="Google Shape;252;p21"/>
            <p:cNvSpPr/>
            <p:nvPr/>
          </p:nvSpPr>
          <p:spPr>
            <a:xfrm>
              <a:off x="0" y="0"/>
              <a:ext cx="1275359" cy="1272926"/>
            </a:xfrm>
            <a:custGeom>
              <a:rect b="b" l="l" r="r" t="t"/>
              <a:pathLst>
                <a:path extrusionOk="0" h="1272926" w="1275359">
                  <a:moveTo>
                    <a:pt x="101148" y="0"/>
                  </a:moveTo>
                  <a:lnTo>
                    <a:pt x="1174211" y="0"/>
                  </a:lnTo>
                  <a:cubicBezTo>
                    <a:pt x="1230073" y="0"/>
                    <a:pt x="1275359" y="45285"/>
                    <a:pt x="1275359" y="101148"/>
                  </a:cubicBezTo>
                  <a:lnTo>
                    <a:pt x="1275359" y="1171778"/>
                  </a:lnTo>
                  <a:cubicBezTo>
                    <a:pt x="1275359" y="1198604"/>
                    <a:pt x="1264702" y="1224331"/>
                    <a:pt x="1245733" y="1243300"/>
                  </a:cubicBezTo>
                  <a:cubicBezTo>
                    <a:pt x="1226764" y="1262269"/>
                    <a:pt x="1201037" y="1272926"/>
                    <a:pt x="1174211" y="1272926"/>
                  </a:cubicBezTo>
                  <a:lnTo>
                    <a:pt x="101148" y="1272926"/>
                  </a:lnTo>
                  <a:cubicBezTo>
                    <a:pt x="45285" y="1272926"/>
                    <a:pt x="0" y="1227640"/>
                    <a:pt x="0" y="1171778"/>
                  </a:cubicBezTo>
                  <a:lnTo>
                    <a:pt x="0" y="101148"/>
                  </a:lnTo>
                  <a:cubicBezTo>
                    <a:pt x="0" y="74322"/>
                    <a:pt x="10657" y="48594"/>
                    <a:pt x="29625" y="29625"/>
                  </a:cubicBezTo>
                  <a:cubicBezTo>
                    <a:pt x="48594" y="10657"/>
                    <a:pt x="74322" y="0"/>
                    <a:pt x="101148" y="0"/>
                  </a:cubicBezTo>
                  <a:close/>
                </a:path>
              </a:pathLst>
            </a:custGeom>
            <a:solidFill>
              <a:srgbClr val="FFFFFF"/>
            </a:solidFill>
            <a:ln cap="rnd"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21"/>
            <p:cNvSpPr txBox="1"/>
            <p:nvPr/>
          </p:nvSpPr>
          <p:spPr>
            <a:xfrm>
              <a:off x="0" y="-38100"/>
              <a:ext cx="1275359" cy="131102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54" name="Google Shape;254;p21"/>
          <p:cNvSpPr/>
          <p:nvPr/>
        </p:nvSpPr>
        <p:spPr>
          <a:xfrm>
            <a:off x="5821059" y="6112717"/>
            <a:ext cx="2125730" cy="1751070"/>
          </a:xfrm>
          <a:custGeom>
            <a:rect b="b" l="l" r="r" t="t"/>
            <a:pathLst>
              <a:path extrusionOk="0" h="1751070" w="2125730">
                <a:moveTo>
                  <a:pt x="0" y="0"/>
                </a:moveTo>
                <a:lnTo>
                  <a:pt x="2125730" y="0"/>
                </a:lnTo>
                <a:lnTo>
                  <a:pt x="2125730" y="1751070"/>
                </a:lnTo>
                <a:lnTo>
                  <a:pt x="0" y="1751070"/>
                </a:lnTo>
                <a:lnTo>
                  <a:pt x="0" y="0"/>
                </a:lnTo>
                <a:close/>
              </a:path>
            </a:pathLst>
          </a:custGeom>
          <a:blipFill rotWithShape="1">
            <a:blip r:embed="rId5">
              <a:alphaModFix/>
            </a:blip>
            <a:stretch>
              <a:fillRect b="0" l="0" r="0" t="0"/>
            </a:stretch>
          </a:blipFill>
          <a:ln>
            <a:noFill/>
          </a:ln>
        </p:spPr>
      </p:sp>
      <p:sp>
        <p:nvSpPr>
          <p:cNvPr id="255" name="Google Shape;255;p21"/>
          <p:cNvSpPr/>
          <p:nvPr/>
        </p:nvSpPr>
        <p:spPr>
          <a:xfrm>
            <a:off x="9827847" y="6194912"/>
            <a:ext cx="3157570" cy="1586679"/>
          </a:xfrm>
          <a:custGeom>
            <a:rect b="b" l="l" r="r" t="t"/>
            <a:pathLst>
              <a:path extrusionOk="0" h="1586679" w="3157570">
                <a:moveTo>
                  <a:pt x="0" y="0"/>
                </a:moveTo>
                <a:lnTo>
                  <a:pt x="3157570" y="0"/>
                </a:lnTo>
                <a:lnTo>
                  <a:pt x="3157570" y="1586679"/>
                </a:lnTo>
                <a:lnTo>
                  <a:pt x="0" y="1586679"/>
                </a:lnTo>
                <a:lnTo>
                  <a:pt x="0" y="0"/>
                </a:lnTo>
                <a:close/>
              </a:path>
            </a:pathLst>
          </a:custGeom>
          <a:blipFill rotWithShape="1">
            <a:blip r:embed="rId6">
              <a:alphaModFix/>
            </a:blip>
            <a:stretch>
              <a:fillRect b="0" l="0" r="0" t="0"/>
            </a:stretch>
          </a:blipFill>
          <a:ln>
            <a:noFill/>
          </a:ln>
        </p:spPr>
      </p:sp>
      <p:sp>
        <p:nvSpPr>
          <p:cNvPr id="256" name="Google Shape;256;p21"/>
          <p:cNvSpPr/>
          <p:nvPr/>
        </p:nvSpPr>
        <p:spPr>
          <a:xfrm>
            <a:off x="14421360" y="6185252"/>
            <a:ext cx="3015961" cy="1605999"/>
          </a:xfrm>
          <a:custGeom>
            <a:rect b="b" l="l" r="r" t="t"/>
            <a:pathLst>
              <a:path extrusionOk="0" h="1605999" w="3015961">
                <a:moveTo>
                  <a:pt x="0" y="0"/>
                </a:moveTo>
                <a:lnTo>
                  <a:pt x="3015961" y="0"/>
                </a:lnTo>
                <a:lnTo>
                  <a:pt x="3015961" y="1605999"/>
                </a:lnTo>
                <a:lnTo>
                  <a:pt x="0" y="1605999"/>
                </a:lnTo>
                <a:lnTo>
                  <a:pt x="0" y="0"/>
                </a:lnTo>
                <a:close/>
              </a:path>
            </a:pathLst>
          </a:custGeom>
          <a:blipFill rotWithShape="1">
            <a:blip r:embed="rId7">
              <a:alphaModFix/>
            </a:blip>
            <a:stretch>
              <a:fillRect b="0" l="0" r="0" t="0"/>
            </a:stretch>
          </a:blipFill>
          <a:ln>
            <a:noFill/>
          </a:ln>
        </p:spPr>
      </p:sp>
      <p:sp>
        <p:nvSpPr>
          <p:cNvPr id="257" name="Google Shape;257;p21"/>
          <p:cNvSpPr txBox="1"/>
          <p:nvPr/>
        </p:nvSpPr>
        <p:spPr>
          <a:xfrm>
            <a:off x="7058269" y="1399996"/>
            <a:ext cx="4171461" cy="1175385"/>
          </a:xfrm>
          <a:prstGeom prst="rect">
            <a:avLst/>
          </a:prstGeom>
          <a:noFill/>
          <a:ln>
            <a:noFill/>
          </a:ln>
        </p:spPr>
        <p:txBody>
          <a:bodyPr anchorCtr="0" anchor="t" bIns="0" lIns="0" spcFirstLastPara="1" rIns="0" wrap="square" tIns="0">
            <a:spAutoFit/>
          </a:bodyPr>
          <a:lstStyle/>
          <a:p>
            <a:pPr indent="0" lvl="0" marL="0" marR="0" rtl="0" algn="ctr">
              <a:lnSpc>
                <a:spcPct val="114000"/>
              </a:lnSpc>
              <a:spcBef>
                <a:spcPts val="0"/>
              </a:spcBef>
              <a:spcAft>
                <a:spcPts val="0"/>
              </a:spcAft>
              <a:buNone/>
            </a:pPr>
            <a:r>
              <a:rPr b="0" i="0" lang="en-US" sz="8000" u="none" cap="none" strike="noStrike">
                <a:solidFill>
                  <a:srgbClr val="EE2A37"/>
                </a:solidFill>
                <a:latin typeface="Alatsi"/>
                <a:ea typeface="Alatsi"/>
                <a:cs typeface="Alatsi"/>
                <a:sym typeface="Alatsi"/>
              </a:rPr>
              <a:t>TIMELINE</a:t>
            </a:r>
            <a:endParaRPr/>
          </a:p>
        </p:txBody>
      </p:sp>
      <p:sp>
        <p:nvSpPr>
          <p:cNvPr id="258" name="Google Shape;258;p21"/>
          <p:cNvSpPr txBox="1"/>
          <p:nvPr/>
        </p:nvSpPr>
        <p:spPr>
          <a:xfrm>
            <a:off x="439097" y="8087094"/>
            <a:ext cx="3839126" cy="495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000000"/>
                </a:solidFill>
                <a:latin typeface="Amiko"/>
                <a:ea typeface="Amiko"/>
                <a:cs typeface="Amiko"/>
                <a:sym typeface="Amiko"/>
              </a:rPr>
              <a:t>AGENDA 01</a:t>
            </a:r>
            <a:endParaRPr/>
          </a:p>
        </p:txBody>
      </p:sp>
      <p:sp>
        <p:nvSpPr>
          <p:cNvPr id="259" name="Google Shape;259;p21"/>
          <p:cNvSpPr txBox="1"/>
          <p:nvPr/>
        </p:nvSpPr>
        <p:spPr>
          <a:xfrm>
            <a:off x="833154" y="8755293"/>
            <a:ext cx="3051000" cy="695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000000"/>
                </a:solidFill>
                <a:latin typeface="Amiko"/>
                <a:ea typeface="Amiko"/>
                <a:cs typeface="Amiko"/>
                <a:sym typeface="Amiko"/>
              </a:rPr>
              <a:t>Elaborate on what you want to discuss. </a:t>
            </a:r>
            <a:endParaRPr/>
          </a:p>
        </p:txBody>
      </p:sp>
      <p:sp>
        <p:nvSpPr>
          <p:cNvPr id="260" name="Google Shape;260;p21"/>
          <p:cNvSpPr txBox="1"/>
          <p:nvPr/>
        </p:nvSpPr>
        <p:spPr>
          <a:xfrm>
            <a:off x="4964361" y="8096391"/>
            <a:ext cx="3839126" cy="495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000000"/>
                </a:solidFill>
                <a:latin typeface="Amiko"/>
                <a:ea typeface="Amiko"/>
                <a:cs typeface="Amiko"/>
                <a:sym typeface="Amiko"/>
              </a:rPr>
              <a:t>AGENDA 02</a:t>
            </a:r>
            <a:endParaRPr/>
          </a:p>
        </p:txBody>
      </p:sp>
      <p:sp>
        <p:nvSpPr>
          <p:cNvPr id="261" name="Google Shape;261;p21"/>
          <p:cNvSpPr txBox="1"/>
          <p:nvPr/>
        </p:nvSpPr>
        <p:spPr>
          <a:xfrm>
            <a:off x="5358418" y="8764591"/>
            <a:ext cx="3051000" cy="695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000000"/>
                </a:solidFill>
                <a:latin typeface="Amiko"/>
                <a:ea typeface="Amiko"/>
                <a:cs typeface="Amiko"/>
                <a:sym typeface="Amiko"/>
              </a:rPr>
              <a:t>Elaborate on what you want to discuss. </a:t>
            </a:r>
            <a:endParaRPr/>
          </a:p>
        </p:txBody>
      </p:sp>
      <p:sp>
        <p:nvSpPr>
          <p:cNvPr id="262" name="Google Shape;262;p21"/>
          <p:cNvSpPr txBox="1"/>
          <p:nvPr/>
        </p:nvSpPr>
        <p:spPr>
          <a:xfrm>
            <a:off x="9487069" y="8105688"/>
            <a:ext cx="3839126" cy="495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000000"/>
                </a:solidFill>
                <a:latin typeface="Amiko"/>
                <a:ea typeface="Amiko"/>
                <a:cs typeface="Amiko"/>
                <a:sym typeface="Amiko"/>
              </a:rPr>
              <a:t>AGENDA 03</a:t>
            </a:r>
            <a:endParaRPr/>
          </a:p>
        </p:txBody>
      </p:sp>
      <p:sp>
        <p:nvSpPr>
          <p:cNvPr id="263" name="Google Shape;263;p21"/>
          <p:cNvSpPr txBox="1"/>
          <p:nvPr/>
        </p:nvSpPr>
        <p:spPr>
          <a:xfrm>
            <a:off x="9881126" y="8773888"/>
            <a:ext cx="3051000" cy="695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000000"/>
                </a:solidFill>
                <a:latin typeface="Amiko"/>
                <a:ea typeface="Amiko"/>
                <a:cs typeface="Amiko"/>
                <a:sym typeface="Amiko"/>
              </a:rPr>
              <a:t>Elaborate on what you want to discuss. </a:t>
            </a:r>
            <a:endParaRPr/>
          </a:p>
        </p:txBody>
      </p:sp>
      <p:sp>
        <p:nvSpPr>
          <p:cNvPr id="264" name="Google Shape;264;p21"/>
          <p:cNvSpPr txBox="1"/>
          <p:nvPr/>
        </p:nvSpPr>
        <p:spPr>
          <a:xfrm>
            <a:off x="14009777" y="8114986"/>
            <a:ext cx="3839126" cy="495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000000"/>
                </a:solidFill>
                <a:latin typeface="Amiko"/>
                <a:ea typeface="Amiko"/>
                <a:cs typeface="Amiko"/>
                <a:sym typeface="Amiko"/>
              </a:rPr>
              <a:t>AGENDA 04</a:t>
            </a:r>
            <a:endParaRPr/>
          </a:p>
        </p:txBody>
      </p:sp>
      <p:sp>
        <p:nvSpPr>
          <p:cNvPr id="265" name="Google Shape;265;p21"/>
          <p:cNvSpPr txBox="1"/>
          <p:nvPr/>
        </p:nvSpPr>
        <p:spPr>
          <a:xfrm>
            <a:off x="14403834" y="8783185"/>
            <a:ext cx="3051000" cy="695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000000"/>
                </a:solidFill>
                <a:latin typeface="Amiko"/>
                <a:ea typeface="Amiko"/>
                <a:cs typeface="Amiko"/>
                <a:sym typeface="Amiko"/>
              </a:rPr>
              <a:t>Elaborate on what you want to discuss. </a:t>
            </a:r>
            <a:endParaRPr/>
          </a:p>
        </p:txBody>
      </p:sp>
      <p:grpSp>
        <p:nvGrpSpPr>
          <p:cNvPr id="266" name="Google Shape;266;p21"/>
          <p:cNvGrpSpPr/>
          <p:nvPr/>
        </p:nvGrpSpPr>
        <p:grpSpPr>
          <a:xfrm>
            <a:off x="1589418" y="4610501"/>
            <a:ext cx="1538483" cy="1538483"/>
            <a:chOff x="0" y="0"/>
            <a:chExt cx="2051311" cy="2051311"/>
          </a:xfrm>
        </p:grpSpPr>
        <p:grpSp>
          <p:nvGrpSpPr>
            <p:cNvPr id="267" name="Google Shape;267;p21"/>
            <p:cNvGrpSpPr/>
            <p:nvPr/>
          </p:nvGrpSpPr>
          <p:grpSpPr>
            <a:xfrm>
              <a:off x="0" y="0"/>
              <a:ext cx="2051311" cy="2051311"/>
              <a:chOff x="0" y="0"/>
              <a:chExt cx="812800" cy="812800"/>
            </a:xfrm>
          </p:grpSpPr>
          <p:sp>
            <p:nvSpPr>
              <p:cNvPr id="268" name="Google Shape;268;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E00"/>
              </a:solidFill>
              <a:ln cap="sq" cmpd="sng" w="762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2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70" name="Google Shape;270;p21"/>
            <p:cNvSpPr txBox="1"/>
            <p:nvPr/>
          </p:nvSpPr>
          <p:spPr>
            <a:xfrm>
              <a:off x="102790" y="405768"/>
              <a:ext cx="1845732" cy="1268349"/>
            </a:xfrm>
            <a:prstGeom prst="rect">
              <a:avLst/>
            </a:prstGeom>
            <a:noFill/>
            <a:ln>
              <a:noFill/>
            </a:ln>
          </p:spPr>
          <p:txBody>
            <a:bodyPr anchorCtr="0" anchor="t" bIns="0" lIns="0" spcFirstLastPara="1" rIns="0" wrap="square" tIns="0">
              <a:spAutoFit/>
            </a:bodyPr>
            <a:lstStyle/>
            <a:p>
              <a:pPr indent="0" lvl="0" marL="0" marR="0" rtl="0" algn="ctr">
                <a:lnSpc>
                  <a:spcPct val="114002"/>
                </a:lnSpc>
                <a:spcBef>
                  <a:spcPts val="0"/>
                </a:spcBef>
                <a:spcAft>
                  <a:spcPts val="0"/>
                </a:spcAft>
                <a:buNone/>
              </a:pPr>
              <a:r>
                <a:rPr b="0" i="0" lang="en-US" sz="6399" u="none" cap="none" strike="noStrike">
                  <a:solidFill>
                    <a:srgbClr val="EE2A37"/>
                  </a:solidFill>
                  <a:latin typeface="Alatsi"/>
                  <a:ea typeface="Alatsi"/>
                  <a:cs typeface="Alatsi"/>
                  <a:sym typeface="Alatsi"/>
                </a:rPr>
                <a:t>01 </a:t>
              </a:r>
              <a:endParaRPr/>
            </a:p>
          </p:txBody>
        </p:sp>
      </p:grpSp>
      <p:grpSp>
        <p:nvGrpSpPr>
          <p:cNvPr id="271" name="Google Shape;271;p21"/>
          <p:cNvGrpSpPr/>
          <p:nvPr/>
        </p:nvGrpSpPr>
        <p:grpSpPr>
          <a:xfrm>
            <a:off x="6114683" y="4610501"/>
            <a:ext cx="1538483" cy="1538483"/>
            <a:chOff x="0" y="0"/>
            <a:chExt cx="2051311" cy="2051311"/>
          </a:xfrm>
        </p:grpSpPr>
        <p:grpSp>
          <p:nvGrpSpPr>
            <p:cNvPr id="272" name="Google Shape;272;p21"/>
            <p:cNvGrpSpPr/>
            <p:nvPr/>
          </p:nvGrpSpPr>
          <p:grpSpPr>
            <a:xfrm>
              <a:off x="0" y="0"/>
              <a:ext cx="2051311" cy="2051311"/>
              <a:chOff x="0" y="0"/>
              <a:chExt cx="812800" cy="812800"/>
            </a:xfrm>
          </p:grpSpPr>
          <p:sp>
            <p:nvSpPr>
              <p:cNvPr id="273" name="Google Shape;273;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E00"/>
              </a:solidFill>
              <a:ln cap="sq" cmpd="sng" w="762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2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75" name="Google Shape;275;p21"/>
            <p:cNvSpPr txBox="1"/>
            <p:nvPr/>
          </p:nvSpPr>
          <p:spPr>
            <a:xfrm>
              <a:off x="102790" y="405768"/>
              <a:ext cx="1845732" cy="1268349"/>
            </a:xfrm>
            <a:prstGeom prst="rect">
              <a:avLst/>
            </a:prstGeom>
            <a:noFill/>
            <a:ln>
              <a:noFill/>
            </a:ln>
          </p:spPr>
          <p:txBody>
            <a:bodyPr anchorCtr="0" anchor="t" bIns="0" lIns="0" spcFirstLastPara="1" rIns="0" wrap="square" tIns="0">
              <a:spAutoFit/>
            </a:bodyPr>
            <a:lstStyle/>
            <a:p>
              <a:pPr indent="0" lvl="0" marL="0" marR="0" rtl="0" algn="ctr">
                <a:lnSpc>
                  <a:spcPct val="114002"/>
                </a:lnSpc>
                <a:spcBef>
                  <a:spcPts val="0"/>
                </a:spcBef>
                <a:spcAft>
                  <a:spcPts val="0"/>
                </a:spcAft>
                <a:buNone/>
              </a:pPr>
              <a:r>
                <a:rPr b="0" i="0" lang="en-US" sz="6399" u="none" cap="none" strike="noStrike">
                  <a:solidFill>
                    <a:srgbClr val="EE2A37"/>
                  </a:solidFill>
                  <a:latin typeface="Alatsi"/>
                  <a:ea typeface="Alatsi"/>
                  <a:cs typeface="Alatsi"/>
                  <a:sym typeface="Alatsi"/>
                </a:rPr>
                <a:t>02 </a:t>
              </a:r>
              <a:endParaRPr/>
            </a:p>
          </p:txBody>
        </p:sp>
      </p:grpSp>
      <p:grpSp>
        <p:nvGrpSpPr>
          <p:cNvPr id="276" name="Google Shape;276;p21"/>
          <p:cNvGrpSpPr/>
          <p:nvPr/>
        </p:nvGrpSpPr>
        <p:grpSpPr>
          <a:xfrm>
            <a:off x="10637391" y="4610501"/>
            <a:ext cx="1538483" cy="1538483"/>
            <a:chOff x="0" y="0"/>
            <a:chExt cx="2051311" cy="2051311"/>
          </a:xfrm>
        </p:grpSpPr>
        <p:grpSp>
          <p:nvGrpSpPr>
            <p:cNvPr id="277" name="Google Shape;277;p21"/>
            <p:cNvGrpSpPr/>
            <p:nvPr/>
          </p:nvGrpSpPr>
          <p:grpSpPr>
            <a:xfrm>
              <a:off x="0" y="0"/>
              <a:ext cx="2051311" cy="2051311"/>
              <a:chOff x="0" y="0"/>
              <a:chExt cx="812800" cy="812800"/>
            </a:xfrm>
          </p:grpSpPr>
          <p:sp>
            <p:nvSpPr>
              <p:cNvPr id="278" name="Google Shape;278;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E00"/>
              </a:solidFill>
              <a:ln cap="sq" cmpd="sng" w="762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2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80" name="Google Shape;280;p21"/>
            <p:cNvSpPr txBox="1"/>
            <p:nvPr/>
          </p:nvSpPr>
          <p:spPr>
            <a:xfrm>
              <a:off x="102790" y="405768"/>
              <a:ext cx="1845732" cy="1268349"/>
            </a:xfrm>
            <a:prstGeom prst="rect">
              <a:avLst/>
            </a:prstGeom>
            <a:noFill/>
            <a:ln>
              <a:noFill/>
            </a:ln>
          </p:spPr>
          <p:txBody>
            <a:bodyPr anchorCtr="0" anchor="t" bIns="0" lIns="0" spcFirstLastPara="1" rIns="0" wrap="square" tIns="0">
              <a:spAutoFit/>
            </a:bodyPr>
            <a:lstStyle/>
            <a:p>
              <a:pPr indent="0" lvl="0" marL="0" marR="0" rtl="0" algn="ctr">
                <a:lnSpc>
                  <a:spcPct val="114002"/>
                </a:lnSpc>
                <a:spcBef>
                  <a:spcPts val="0"/>
                </a:spcBef>
                <a:spcAft>
                  <a:spcPts val="0"/>
                </a:spcAft>
                <a:buNone/>
              </a:pPr>
              <a:r>
                <a:rPr b="0" i="0" lang="en-US" sz="6399" u="none" cap="none" strike="noStrike">
                  <a:solidFill>
                    <a:srgbClr val="EE2A37"/>
                  </a:solidFill>
                  <a:latin typeface="Alatsi"/>
                  <a:ea typeface="Alatsi"/>
                  <a:cs typeface="Alatsi"/>
                  <a:sym typeface="Alatsi"/>
                </a:rPr>
                <a:t>03 </a:t>
              </a:r>
              <a:endParaRPr/>
            </a:p>
          </p:txBody>
        </p:sp>
      </p:grpSp>
      <p:grpSp>
        <p:nvGrpSpPr>
          <p:cNvPr id="281" name="Google Shape;281;p21"/>
          <p:cNvGrpSpPr/>
          <p:nvPr/>
        </p:nvGrpSpPr>
        <p:grpSpPr>
          <a:xfrm>
            <a:off x="15160099" y="4610501"/>
            <a:ext cx="1538483" cy="1538483"/>
            <a:chOff x="0" y="0"/>
            <a:chExt cx="2051311" cy="2051311"/>
          </a:xfrm>
        </p:grpSpPr>
        <p:grpSp>
          <p:nvGrpSpPr>
            <p:cNvPr id="282" name="Google Shape;282;p21"/>
            <p:cNvGrpSpPr/>
            <p:nvPr/>
          </p:nvGrpSpPr>
          <p:grpSpPr>
            <a:xfrm>
              <a:off x="0" y="0"/>
              <a:ext cx="2051311" cy="2051311"/>
              <a:chOff x="0" y="0"/>
              <a:chExt cx="812800" cy="812800"/>
            </a:xfrm>
          </p:grpSpPr>
          <p:sp>
            <p:nvSpPr>
              <p:cNvPr id="283" name="Google Shape;283;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E00"/>
              </a:solidFill>
              <a:ln cap="sq" cmpd="sng" w="762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2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85" name="Google Shape;285;p21"/>
            <p:cNvSpPr txBox="1"/>
            <p:nvPr/>
          </p:nvSpPr>
          <p:spPr>
            <a:xfrm>
              <a:off x="102790" y="405768"/>
              <a:ext cx="1845732" cy="1268349"/>
            </a:xfrm>
            <a:prstGeom prst="rect">
              <a:avLst/>
            </a:prstGeom>
            <a:noFill/>
            <a:ln>
              <a:noFill/>
            </a:ln>
          </p:spPr>
          <p:txBody>
            <a:bodyPr anchorCtr="0" anchor="t" bIns="0" lIns="0" spcFirstLastPara="1" rIns="0" wrap="square" tIns="0">
              <a:spAutoFit/>
            </a:bodyPr>
            <a:lstStyle/>
            <a:p>
              <a:pPr indent="0" lvl="0" marL="0" marR="0" rtl="0" algn="ctr">
                <a:lnSpc>
                  <a:spcPct val="114002"/>
                </a:lnSpc>
                <a:spcBef>
                  <a:spcPts val="0"/>
                </a:spcBef>
                <a:spcAft>
                  <a:spcPts val="0"/>
                </a:spcAft>
                <a:buNone/>
              </a:pPr>
              <a:r>
                <a:rPr b="0" i="0" lang="en-US" sz="6399" u="none" cap="none" strike="noStrike">
                  <a:solidFill>
                    <a:srgbClr val="EE2A37"/>
                  </a:solidFill>
                  <a:latin typeface="Alatsi"/>
                  <a:ea typeface="Alatsi"/>
                  <a:cs typeface="Alatsi"/>
                  <a:sym typeface="Alatsi"/>
                </a:rPr>
                <a:t>04 </a:t>
              </a:r>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166"/>
        </a:solidFill>
      </p:bgPr>
    </p:bg>
    <p:spTree>
      <p:nvGrpSpPr>
        <p:cNvPr id="289" name="Shape 289"/>
        <p:cNvGrpSpPr/>
        <p:nvPr/>
      </p:nvGrpSpPr>
      <p:grpSpPr>
        <a:xfrm>
          <a:off x="0" y="0"/>
          <a:ext cx="0" cy="0"/>
          <a:chOff x="0" y="0"/>
          <a:chExt cx="0" cy="0"/>
        </a:xfrm>
      </p:grpSpPr>
      <p:sp>
        <p:nvSpPr>
          <p:cNvPr id="290" name="Google Shape;290;p22"/>
          <p:cNvSpPr txBox="1"/>
          <p:nvPr/>
        </p:nvSpPr>
        <p:spPr>
          <a:xfrm>
            <a:off x="8195554" y="1257263"/>
            <a:ext cx="11043570" cy="1175385"/>
          </a:xfrm>
          <a:prstGeom prst="rect">
            <a:avLst/>
          </a:prstGeom>
          <a:noFill/>
          <a:ln>
            <a:noFill/>
          </a:ln>
        </p:spPr>
        <p:txBody>
          <a:bodyPr anchorCtr="0" anchor="t" bIns="0" lIns="0" spcFirstLastPara="1" rIns="0" wrap="square" tIns="0">
            <a:spAutoFit/>
          </a:bodyPr>
          <a:lstStyle/>
          <a:p>
            <a:pPr indent="0" lvl="0" marL="0" marR="0" rtl="0" algn="l">
              <a:lnSpc>
                <a:spcPct val="114000"/>
              </a:lnSpc>
              <a:spcBef>
                <a:spcPts val="0"/>
              </a:spcBef>
              <a:spcAft>
                <a:spcPts val="0"/>
              </a:spcAft>
              <a:buNone/>
            </a:pPr>
            <a:r>
              <a:rPr b="0" i="0" lang="en-US" sz="8000" u="none" cap="none" strike="noStrike">
                <a:solidFill>
                  <a:srgbClr val="000000"/>
                </a:solidFill>
                <a:latin typeface="Alatsi"/>
                <a:ea typeface="Alatsi"/>
                <a:cs typeface="Alatsi"/>
                <a:sym typeface="Alatsi"/>
              </a:rPr>
              <a:t>MGA PAALALA</a:t>
            </a:r>
            <a:endParaRPr/>
          </a:p>
        </p:txBody>
      </p:sp>
      <p:grpSp>
        <p:nvGrpSpPr>
          <p:cNvPr id="291" name="Google Shape;291;p22"/>
          <p:cNvGrpSpPr/>
          <p:nvPr/>
        </p:nvGrpSpPr>
        <p:grpSpPr>
          <a:xfrm>
            <a:off x="11430" y="9258300"/>
            <a:ext cx="18379440" cy="1028700"/>
            <a:chOff x="0" y="0"/>
            <a:chExt cx="24505920" cy="1371600"/>
          </a:xfrm>
        </p:grpSpPr>
        <p:sp>
          <p:nvSpPr>
            <p:cNvPr id="292" name="Google Shape;292;p22"/>
            <p:cNvSpPr/>
            <p:nvPr/>
          </p:nvSpPr>
          <p:spPr>
            <a:xfrm>
              <a:off x="135636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293" name="Google Shape;293;p22"/>
            <p:cNvSpPr/>
            <p:nvPr/>
          </p:nvSpPr>
          <p:spPr>
            <a:xfrm>
              <a:off x="271780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294" name="Google Shape;294;p22"/>
            <p:cNvSpPr/>
            <p:nvPr/>
          </p:nvSpPr>
          <p:spPr>
            <a:xfrm>
              <a:off x="407924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295" name="Google Shape;295;p22"/>
            <p:cNvSpPr/>
            <p:nvPr/>
          </p:nvSpPr>
          <p:spPr>
            <a:xfrm>
              <a:off x="544068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296" name="Google Shape;296;p22"/>
            <p:cNvSpPr/>
            <p:nvPr/>
          </p:nvSpPr>
          <p:spPr>
            <a:xfrm>
              <a:off x="680212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297" name="Google Shape;297;p22"/>
            <p:cNvSpPr/>
            <p:nvPr/>
          </p:nvSpPr>
          <p:spPr>
            <a:xfrm>
              <a:off x="816356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298" name="Google Shape;298;p22"/>
            <p:cNvSpPr/>
            <p:nvPr/>
          </p:nvSpPr>
          <p:spPr>
            <a:xfrm>
              <a:off x="952500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299" name="Google Shape;299;p22"/>
            <p:cNvSpPr/>
            <p:nvPr/>
          </p:nvSpPr>
          <p:spPr>
            <a:xfrm>
              <a:off x="1088644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300" name="Google Shape;300;p22"/>
            <p:cNvSpPr/>
            <p:nvPr/>
          </p:nvSpPr>
          <p:spPr>
            <a:xfrm>
              <a:off x="1224788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301" name="Google Shape;301;p22"/>
            <p:cNvSpPr/>
            <p:nvPr/>
          </p:nvSpPr>
          <p:spPr>
            <a:xfrm>
              <a:off x="1360932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302" name="Google Shape;302;p22"/>
            <p:cNvSpPr/>
            <p:nvPr/>
          </p:nvSpPr>
          <p:spPr>
            <a:xfrm>
              <a:off x="1497076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303" name="Google Shape;303;p22"/>
            <p:cNvSpPr/>
            <p:nvPr/>
          </p:nvSpPr>
          <p:spPr>
            <a:xfrm>
              <a:off x="1633220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304" name="Google Shape;304;p22"/>
            <p:cNvSpPr/>
            <p:nvPr/>
          </p:nvSpPr>
          <p:spPr>
            <a:xfrm>
              <a:off x="1769364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305" name="Google Shape;305;p22"/>
            <p:cNvSpPr/>
            <p:nvPr/>
          </p:nvSpPr>
          <p:spPr>
            <a:xfrm>
              <a:off x="1905508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306" name="Google Shape;306;p22"/>
            <p:cNvSpPr/>
            <p:nvPr/>
          </p:nvSpPr>
          <p:spPr>
            <a:xfrm>
              <a:off x="2041652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307" name="Google Shape;307;p22"/>
            <p:cNvSpPr/>
            <p:nvPr/>
          </p:nvSpPr>
          <p:spPr>
            <a:xfrm>
              <a:off x="2177796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308" name="Google Shape;308;p22"/>
            <p:cNvSpPr/>
            <p:nvPr/>
          </p:nvSpPr>
          <p:spPr>
            <a:xfrm>
              <a:off x="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309" name="Google Shape;309;p22"/>
            <p:cNvSpPr/>
            <p:nvPr/>
          </p:nvSpPr>
          <p:spPr>
            <a:xfrm>
              <a:off x="2313432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grpSp>
      <p:grpSp>
        <p:nvGrpSpPr>
          <p:cNvPr id="310" name="Google Shape;310;p22"/>
          <p:cNvGrpSpPr/>
          <p:nvPr/>
        </p:nvGrpSpPr>
        <p:grpSpPr>
          <a:xfrm>
            <a:off x="8195554" y="2478450"/>
            <a:ext cx="11043570" cy="2102406"/>
            <a:chOff x="0" y="-192881"/>
            <a:chExt cx="14724760" cy="2803208"/>
          </a:xfrm>
        </p:grpSpPr>
        <p:grpSp>
          <p:nvGrpSpPr>
            <p:cNvPr id="311" name="Google Shape;311;p22"/>
            <p:cNvGrpSpPr/>
            <p:nvPr/>
          </p:nvGrpSpPr>
          <p:grpSpPr>
            <a:xfrm>
              <a:off x="0" y="-192881"/>
              <a:ext cx="14724760" cy="2803208"/>
              <a:chOff x="0" y="-38100"/>
              <a:chExt cx="2908595" cy="553720"/>
            </a:xfrm>
          </p:grpSpPr>
          <p:sp>
            <p:nvSpPr>
              <p:cNvPr id="312" name="Google Shape;312;p22"/>
              <p:cNvSpPr/>
              <p:nvPr/>
            </p:nvSpPr>
            <p:spPr>
              <a:xfrm>
                <a:off x="0" y="0"/>
                <a:ext cx="2908595" cy="515620"/>
              </a:xfrm>
              <a:custGeom>
                <a:rect b="b" l="l" r="r" t="t"/>
                <a:pathLst>
                  <a:path extrusionOk="0" h="515620" w="2908595">
                    <a:moveTo>
                      <a:pt x="35753" y="0"/>
                    </a:moveTo>
                    <a:lnTo>
                      <a:pt x="2872842" y="0"/>
                    </a:lnTo>
                    <a:cubicBezTo>
                      <a:pt x="2882324" y="0"/>
                      <a:pt x="2891418" y="3767"/>
                      <a:pt x="2898123" y="10472"/>
                    </a:cubicBezTo>
                    <a:cubicBezTo>
                      <a:pt x="2904828" y="17177"/>
                      <a:pt x="2908595" y="26271"/>
                      <a:pt x="2908595" y="35753"/>
                    </a:cubicBezTo>
                    <a:lnTo>
                      <a:pt x="2908595" y="479867"/>
                    </a:lnTo>
                    <a:cubicBezTo>
                      <a:pt x="2908595" y="499613"/>
                      <a:pt x="2892588" y="515620"/>
                      <a:pt x="2872842" y="515620"/>
                    </a:cubicBezTo>
                    <a:lnTo>
                      <a:pt x="35753" y="515620"/>
                    </a:lnTo>
                    <a:cubicBezTo>
                      <a:pt x="26271" y="515620"/>
                      <a:pt x="17177" y="511853"/>
                      <a:pt x="10472" y="505148"/>
                    </a:cubicBezTo>
                    <a:cubicBezTo>
                      <a:pt x="3767" y="498444"/>
                      <a:pt x="0" y="489350"/>
                      <a:pt x="0" y="479867"/>
                    </a:cubicBezTo>
                    <a:lnTo>
                      <a:pt x="0" y="35753"/>
                    </a:lnTo>
                    <a:cubicBezTo>
                      <a:pt x="0" y="16007"/>
                      <a:pt x="16007" y="0"/>
                      <a:pt x="35753" y="0"/>
                    </a:cubicBezTo>
                    <a:close/>
                  </a:path>
                </a:pathLst>
              </a:custGeom>
              <a:solidFill>
                <a:srgbClr val="FFFFFF"/>
              </a:solidFill>
              <a:ln cap="rnd"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22"/>
              <p:cNvSpPr txBox="1"/>
              <p:nvPr/>
            </p:nvSpPr>
            <p:spPr>
              <a:xfrm>
                <a:off x="0" y="-38100"/>
                <a:ext cx="2908595" cy="55372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14" name="Google Shape;314;p22"/>
            <p:cNvSpPr txBox="1"/>
            <p:nvPr/>
          </p:nvSpPr>
          <p:spPr>
            <a:xfrm>
              <a:off x="782604" y="685277"/>
              <a:ext cx="1845732" cy="1268349"/>
            </a:xfrm>
            <a:prstGeom prst="rect">
              <a:avLst/>
            </a:prstGeom>
            <a:noFill/>
            <a:ln>
              <a:noFill/>
            </a:ln>
          </p:spPr>
          <p:txBody>
            <a:bodyPr anchorCtr="0" anchor="t" bIns="0" lIns="0" spcFirstLastPara="1" rIns="0" wrap="square" tIns="0">
              <a:spAutoFit/>
            </a:bodyPr>
            <a:lstStyle/>
            <a:p>
              <a:pPr indent="0" lvl="0" marL="0" marR="0" rtl="0" algn="l">
                <a:lnSpc>
                  <a:spcPct val="114002"/>
                </a:lnSpc>
                <a:spcBef>
                  <a:spcPts val="0"/>
                </a:spcBef>
                <a:spcAft>
                  <a:spcPts val="0"/>
                </a:spcAft>
                <a:buNone/>
              </a:pPr>
              <a:r>
                <a:rPr b="0" i="0" lang="en-US" sz="6399" u="none" cap="none" strike="noStrike">
                  <a:solidFill>
                    <a:srgbClr val="EE2A37"/>
                  </a:solidFill>
                  <a:latin typeface="Alatsi"/>
                  <a:ea typeface="Alatsi"/>
                  <a:cs typeface="Alatsi"/>
                  <a:sym typeface="Alatsi"/>
                </a:rPr>
                <a:t>01 </a:t>
              </a:r>
              <a:endParaRPr/>
            </a:p>
          </p:txBody>
        </p:sp>
        <p:sp>
          <p:nvSpPr>
            <p:cNvPr id="315" name="Google Shape;315;p22"/>
            <p:cNvSpPr txBox="1"/>
            <p:nvPr/>
          </p:nvSpPr>
          <p:spPr>
            <a:xfrm>
              <a:off x="2628336" y="704073"/>
              <a:ext cx="5825659" cy="6572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000000"/>
                  </a:solidFill>
                  <a:latin typeface="Amiko"/>
                  <a:ea typeface="Amiko"/>
                  <a:cs typeface="Amiko"/>
                  <a:sym typeface="Amiko"/>
                </a:rPr>
                <a:t>ADD AGENDA HERE</a:t>
              </a:r>
              <a:endParaRPr/>
            </a:p>
          </p:txBody>
        </p:sp>
        <p:sp>
          <p:nvSpPr>
            <p:cNvPr id="316" name="Google Shape;316;p22"/>
            <p:cNvSpPr txBox="1"/>
            <p:nvPr/>
          </p:nvSpPr>
          <p:spPr>
            <a:xfrm>
              <a:off x="2628336" y="1456040"/>
              <a:ext cx="7133551" cy="44069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000000"/>
                  </a:solidFill>
                  <a:latin typeface="Amiko"/>
                  <a:ea typeface="Amiko"/>
                  <a:cs typeface="Amiko"/>
                  <a:sym typeface="Amiko"/>
                </a:rPr>
                <a:t>Elaborate on what you want to discuss. </a:t>
              </a:r>
              <a:endParaRPr/>
            </a:p>
          </p:txBody>
        </p:sp>
      </p:grpSp>
      <p:sp>
        <p:nvSpPr>
          <p:cNvPr id="317" name="Google Shape;317;p22"/>
          <p:cNvSpPr/>
          <p:nvPr/>
        </p:nvSpPr>
        <p:spPr>
          <a:xfrm rot="-1304889">
            <a:off x="-502012" y="1437505"/>
            <a:ext cx="6862623" cy="1809237"/>
          </a:xfrm>
          <a:custGeom>
            <a:rect b="b" l="l" r="r" t="t"/>
            <a:pathLst>
              <a:path extrusionOk="0" h="1809237" w="6862623">
                <a:moveTo>
                  <a:pt x="0" y="0"/>
                </a:moveTo>
                <a:lnTo>
                  <a:pt x="6862623" y="0"/>
                </a:lnTo>
                <a:lnTo>
                  <a:pt x="6862623" y="1809237"/>
                </a:lnTo>
                <a:lnTo>
                  <a:pt x="0" y="1809237"/>
                </a:lnTo>
                <a:lnTo>
                  <a:pt x="0" y="0"/>
                </a:lnTo>
                <a:close/>
              </a:path>
            </a:pathLst>
          </a:custGeom>
          <a:blipFill rotWithShape="1">
            <a:blip r:embed="rId4">
              <a:alphaModFix/>
            </a:blip>
            <a:stretch>
              <a:fillRect b="0" l="0" r="0" t="0"/>
            </a:stretch>
          </a:blipFill>
          <a:ln>
            <a:noFill/>
          </a:ln>
        </p:spPr>
      </p:sp>
      <p:grpSp>
        <p:nvGrpSpPr>
          <p:cNvPr id="318" name="Google Shape;318;p22"/>
          <p:cNvGrpSpPr/>
          <p:nvPr/>
        </p:nvGrpSpPr>
        <p:grpSpPr>
          <a:xfrm>
            <a:off x="-91440" y="0"/>
            <a:ext cx="18379440" cy="1028700"/>
            <a:chOff x="0" y="0"/>
            <a:chExt cx="24505920" cy="1371600"/>
          </a:xfrm>
        </p:grpSpPr>
        <p:sp>
          <p:nvSpPr>
            <p:cNvPr id="319" name="Google Shape;319;p22"/>
            <p:cNvSpPr/>
            <p:nvPr/>
          </p:nvSpPr>
          <p:spPr>
            <a:xfrm>
              <a:off x="135636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320" name="Google Shape;320;p22"/>
            <p:cNvSpPr/>
            <p:nvPr/>
          </p:nvSpPr>
          <p:spPr>
            <a:xfrm>
              <a:off x="271780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321" name="Google Shape;321;p22"/>
            <p:cNvSpPr/>
            <p:nvPr/>
          </p:nvSpPr>
          <p:spPr>
            <a:xfrm>
              <a:off x="407924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322" name="Google Shape;322;p22"/>
            <p:cNvSpPr/>
            <p:nvPr/>
          </p:nvSpPr>
          <p:spPr>
            <a:xfrm>
              <a:off x="544068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323" name="Google Shape;323;p22"/>
            <p:cNvSpPr/>
            <p:nvPr/>
          </p:nvSpPr>
          <p:spPr>
            <a:xfrm>
              <a:off x="680212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324" name="Google Shape;324;p22"/>
            <p:cNvSpPr/>
            <p:nvPr/>
          </p:nvSpPr>
          <p:spPr>
            <a:xfrm>
              <a:off x="816356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325" name="Google Shape;325;p22"/>
            <p:cNvSpPr/>
            <p:nvPr/>
          </p:nvSpPr>
          <p:spPr>
            <a:xfrm>
              <a:off x="952500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326" name="Google Shape;326;p22"/>
            <p:cNvSpPr/>
            <p:nvPr/>
          </p:nvSpPr>
          <p:spPr>
            <a:xfrm>
              <a:off x="1088644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327" name="Google Shape;327;p22"/>
            <p:cNvSpPr/>
            <p:nvPr/>
          </p:nvSpPr>
          <p:spPr>
            <a:xfrm>
              <a:off x="1224788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328" name="Google Shape;328;p22"/>
            <p:cNvSpPr/>
            <p:nvPr/>
          </p:nvSpPr>
          <p:spPr>
            <a:xfrm>
              <a:off x="1360932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329" name="Google Shape;329;p22"/>
            <p:cNvSpPr/>
            <p:nvPr/>
          </p:nvSpPr>
          <p:spPr>
            <a:xfrm>
              <a:off x="1497076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330" name="Google Shape;330;p22"/>
            <p:cNvSpPr/>
            <p:nvPr/>
          </p:nvSpPr>
          <p:spPr>
            <a:xfrm>
              <a:off x="1633220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331" name="Google Shape;331;p22"/>
            <p:cNvSpPr/>
            <p:nvPr/>
          </p:nvSpPr>
          <p:spPr>
            <a:xfrm>
              <a:off x="1769364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332" name="Google Shape;332;p22"/>
            <p:cNvSpPr/>
            <p:nvPr/>
          </p:nvSpPr>
          <p:spPr>
            <a:xfrm>
              <a:off x="1905508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333" name="Google Shape;333;p22"/>
            <p:cNvSpPr/>
            <p:nvPr/>
          </p:nvSpPr>
          <p:spPr>
            <a:xfrm>
              <a:off x="2041652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334" name="Google Shape;334;p22"/>
            <p:cNvSpPr/>
            <p:nvPr/>
          </p:nvSpPr>
          <p:spPr>
            <a:xfrm>
              <a:off x="2177796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335" name="Google Shape;335;p22"/>
            <p:cNvSpPr/>
            <p:nvPr/>
          </p:nvSpPr>
          <p:spPr>
            <a:xfrm>
              <a:off x="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sp>
          <p:nvSpPr>
            <p:cNvPr id="336" name="Google Shape;336;p22"/>
            <p:cNvSpPr/>
            <p:nvPr/>
          </p:nvSpPr>
          <p:spPr>
            <a:xfrm>
              <a:off x="23134320" y="0"/>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3">
                <a:alphaModFix/>
              </a:blip>
              <a:stretch>
                <a:fillRect b="0" l="0" r="0" t="0"/>
              </a:stretch>
            </a:blipFill>
            <a:ln>
              <a:noFill/>
            </a:ln>
          </p:spPr>
        </p:sp>
      </p:grpSp>
      <p:sp>
        <p:nvSpPr>
          <p:cNvPr id="337" name="Google Shape;337;p22"/>
          <p:cNvSpPr/>
          <p:nvPr/>
        </p:nvSpPr>
        <p:spPr>
          <a:xfrm flipH="1">
            <a:off x="-2316581" y="286984"/>
            <a:ext cx="11791238" cy="9713032"/>
          </a:xfrm>
          <a:custGeom>
            <a:rect b="b" l="l" r="r" t="t"/>
            <a:pathLst>
              <a:path extrusionOk="0" h="9713032" w="11791238">
                <a:moveTo>
                  <a:pt x="11791238" y="0"/>
                </a:moveTo>
                <a:lnTo>
                  <a:pt x="0" y="0"/>
                </a:lnTo>
                <a:lnTo>
                  <a:pt x="0" y="9713032"/>
                </a:lnTo>
                <a:lnTo>
                  <a:pt x="11791238" y="9713032"/>
                </a:lnTo>
                <a:lnTo>
                  <a:pt x="11791238" y="0"/>
                </a:lnTo>
                <a:close/>
              </a:path>
            </a:pathLst>
          </a:custGeom>
          <a:blipFill rotWithShape="1">
            <a:blip r:embed="rId5">
              <a:alphaModFix/>
            </a:blip>
            <a:stretch>
              <a:fillRect b="0" l="0" r="0" t="0"/>
            </a:stretch>
          </a:blipFill>
          <a:ln>
            <a:noFill/>
          </a:ln>
        </p:spPr>
      </p:sp>
      <p:grpSp>
        <p:nvGrpSpPr>
          <p:cNvPr id="338" name="Google Shape;338;p22"/>
          <p:cNvGrpSpPr/>
          <p:nvPr/>
        </p:nvGrpSpPr>
        <p:grpSpPr>
          <a:xfrm>
            <a:off x="8195554" y="4635226"/>
            <a:ext cx="11043570" cy="2102406"/>
            <a:chOff x="0" y="-192881"/>
            <a:chExt cx="14724760" cy="2803208"/>
          </a:xfrm>
        </p:grpSpPr>
        <p:grpSp>
          <p:nvGrpSpPr>
            <p:cNvPr id="339" name="Google Shape;339;p22"/>
            <p:cNvGrpSpPr/>
            <p:nvPr/>
          </p:nvGrpSpPr>
          <p:grpSpPr>
            <a:xfrm>
              <a:off x="0" y="-192881"/>
              <a:ext cx="14724760" cy="2803208"/>
              <a:chOff x="0" y="-38100"/>
              <a:chExt cx="2908595" cy="553720"/>
            </a:xfrm>
          </p:grpSpPr>
          <p:sp>
            <p:nvSpPr>
              <p:cNvPr id="340" name="Google Shape;340;p22"/>
              <p:cNvSpPr/>
              <p:nvPr/>
            </p:nvSpPr>
            <p:spPr>
              <a:xfrm>
                <a:off x="0" y="0"/>
                <a:ext cx="2908595" cy="515620"/>
              </a:xfrm>
              <a:custGeom>
                <a:rect b="b" l="l" r="r" t="t"/>
                <a:pathLst>
                  <a:path extrusionOk="0" h="515620" w="2908595">
                    <a:moveTo>
                      <a:pt x="35753" y="0"/>
                    </a:moveTo>
                    <a:lnTo>
                      <a:pt x="2872842" y="0"/>
                    </a:lnTo>
                    <a:cubicBezTo>
                      <a:pt x="2882324" y="0"/>
                      <a:pt x="2891418" y="3767"/>
                      <a:pt x="2898123" y="10472"/>
                    </a:cubicBezTo>
                    <a:cubicBezTo>
                      <a:pt x="2904828" y="17177"/>
                      <a:pt x="2908595" y="26271"/>
                      <a:pt x="2908595" y="35753"/>
                    </a:cubicBezTo>
                    <a:lnTo>
                      <a:pt x="2908595" y="479867"/>
                    </a:lnTo>
                    <a:cubicBezTo>
                      <a:pt x="2908595" y="499613"/>
                      <a:pt x="2892588" y="515620"/>
                      <a:pt x="2872842" y="515620"/>
                    </a:cubicBezTo>
                    <a:lnTo>
                      <a:pt x="35753" y="515620"/>
                    </a:lnTo>
                    <a:cubicBezTo>
                      <a:pt x="26271" y="515620"/>
                      <a:pt x="17177" y="511853"/>
                      <a:pt x="10472" y="505148"/>
                    </a:cubicBezTo>
                    <a:cubicBezTo>
                      <a:pt x="3767" y="498444"/>
                      <a:pt x="0" y="489350"/>
                      <a:pt x="0" y="479867"/>
                    </a:cubicBezTo>
                    <a:lnTo>
                      <a:pt x="0" y="35753"/>
                    </a:lnTo>
                    <a:cubicBezTo>
                      <a:pt x="0" y="16007"/>
                      <a:pt x="16007" y="0"/>
                      <a:pt x="35753" y="0"/>
                    </a:cubicBezTo>
                    <a:close/>
                  </a:path>
                </a:pathLst>
              </a:custGeom>
              <a:solidFill>
                <a:srgbClr val="FFFFFF"/>
              </a:solidFill>
              <a:ln cap="rnd"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22"/>
              <p:cNvSpPr txBox="1"/>
              <p:nvPr/>
            </p:nvSpPr>
            <p:spPr>
              <a:xfrm>
                <a:off x="0" y="-38100"/>
                <a:ext cx="2908595" cy="55372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42" name="Google Shape;342;p22"/>
            <p:cNvSpPr txBox="1"/>
            <p:nvPr/>
          </p:nvSpPr>
          <p:spPr>
            <a:xfrm>
              <a:off x="782604" y="685277"/>
              <a:ext cx="1845732" cy="1268349"/>
            </a:xfrm>
            <a:prstGeom prst="rect">
              <a:avLst/>
            </a:prstGeom>
            <a:noFill/>
            <a:ln>
              <a:noFill/>
            </a:ln>
          </p:spPr>
          <p:txBody>
            <a:bodyPr anchorCtr="0" anchor="t" bIns="0" lIns="0" spcFirstLastPara="1" rIns="0" wrap="square" tIns="0">
              <a:spAutoFit/>
            </a:bodyPr>
            <a:lstStyle/>
            <a:p>
              <a:pPr indent="0" lvl="0" marL="0" marR="0" rtl="0" algn="l">
                <a:lnSpc>
                  <a:spcPct val="114002"/>
                </a:lnSpc>
                <a:spcBef>
                  <a:spcPts val="0"/>
                </a:spcBef>
                <a:spcAft>
                  <a:spcPts val="0"/>
                </a:spcAft>
                <a:buNone/>
              </a:pPr>
              <a:r>
                <a:rPr b="0" i="0" lang="en-US" sz="6399" u="none" cap="none" strike="noStrike">
                  <a:solidFill>
                    <a:srgbClr val="EE2A37"/>
                  </a:solidFill>
                  <a:latin typeface="Alatsi"/>
                  <a:ea typeface="Alatsi"/>
                  <a:cs typeface="Alatsi"/>
                  <a:sym typeface="Alatsi"/>
                </a:rPr>
                <a:t>02</a:t>
              </a:r>
              <a:endParaRPr/>
            </a:p>
          </p:txBody>
        </p:sp>
        <p:sp>
          <p:nvSpPr>
            <p:cNvPr id="343" name="Google Shape;343;p22"/>
            <p:cNvSpPr txBox="1"/>
            <p:nvPr/>
          </p:nvSpPr>
          <p:spPr>
            <a:xfrm>
              <a:off x="2628336" y="704073"/>
              <a:ext cx="5825659" cy="6572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000000"/>
                  </a:solidFill>
                  <a:latin typeface="Amiko"/>
                  <a:ea typeface="Amiko"/>
                  <a:cs typeface="Amiko"/>
                  <a:sym typeface="Amiko"/>
                </a:rPr>
                <a:t>ADD AGENDA HERE</a:t>
              </a:r>
              <a:endParaRPr/>
            </a:p>
          </p:txBody>
        </p:sp>
        <p:sp>
          <p:nvSpPr>
            <p:cNvPr id="344" name="Google Shape;344;p22"/>
            <p:cNvSpPr txBox="1"/>
            <p:nvPr/>
          </p:nvSpPr>
          <p:spPr>
            <a:xfrm>
              <a:off x="2628336" y="1456040"/>
              <a:ext cx="7133551" cy="44069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000000"/>
                  </a:solidFill>
                  <a:latin typeface="Amiko"/>
                  <a:ea typeface="Amiko"/>
                  <a:cs typeface="Amiko"/>
                  <a:sym typeface="Amiko"/>
                </a:rPr>
                <a:t>Elaborate on what you want to discuss. </a:t>
              </a:r>
              <a:endParaRPr/>
            </a:p>
          </p:txBody>
        </p:sp>
      </p:grpSp>
      <p:grpSp>
        <p:nvGrpSpPr>
          <p:cNvPr id="345" name="Google Shape;345;p22"/>
          <p:cNvGrpSpPr/>
          <p:nvPr/>
        </p:nvGrpSpPr>
        <p:grpSpPr>
          <a:xfrm>
            <a:off x="8195554" y="6792996"/>
            <a:ext cx="11043570" cy="2102406"/>
            <a:chOff x="0" y="-192881"/>
            <a:chExt cx="14724760" cy="2803208"/>
          </a:xfrm>
        </p:grpSpPr>
        <p:grpSp>
          <p:nvGrpSpPr>
            <p:cNvPr id="346" name="Google Shape;346;p22"/>
            <p:cNvGrpSpPr/>
            <p:nvPr/>
          </p:nvGrpSpPr>
          <p:grpSpPr>
            <a:xfrm>
              <a:off x="0" y="-192881"/>
              <a:ext cx="14724760" cy="2803208"/>
              <a:chOff x="0" y="-38100"/>
              <a:chExt cx="2908595" cy="553720"/>
            </a:xfrm>
          </p:grpSpPr>
          <p:sp>
            <p:nvSpPr>
              <p:cNvPr id="347" name="Google Shape;347;p22"/>
              <p:cNvSpPr/>
              <p:nvPr/>
            </p:nvSpPr>
            <p:spPr>
              <a:xfrm>
                <a:off x="0" y="0"/>
                <a:ext cx="2908595" cy="515620"/>
              </a:xfrm>
              <a:custGeom>
                <a:rect b="b" l="l" r="r" t="t"/>
                <a:pathLst>
                  <a:path extrusionOk="0" h="515620" w="2908595">
                    <a:moveTo>
                      <a:pt x="35753" y="0"/>
                    </a:moveTo>
                    <a:lnTo>
                      <a:pt x="2872842" y="0"/>
                    </a:lnTo>
                    <a:cubicBezTo>
                      <a:pt x="2882324" y="0"/>
                      <a:pt x="2891418" y="3767"/>
                      <a:pt x="2898123" y="10472"/>
                    </a:cubicBezTo>
                    <a:cubicBezTo>
                      <a:pt x="2904828" y="17177"/>
                      <a:pt x="2908595" y="26271"/>
                      <a:pt x="2908595" y="35753"/>
                    </a:cubicBezTo>
                    <a:lnTo>
                      <a:pt x="2908595" y="479867"/>
                    </a:lnTo>
                    <a:cubicBezTo>
                      <a:pt x="2908595" y="499613"/>
                      <a:pt x="2892588" y="515620"/>
                      <a:pt x="2872842" y="515620"/>
                    </a:cubicBezTo>
                    <a:lnTo>
                      <a:pt x="35753" y="515620"/>
                    </a:lnTo>
                    <a:cubicBezTo>
                      <a:pt x="26271" y="515620"/>
                      <a:pt x="17177" y="511853"/>
                      <a:pt x="10472" y="505148"/>
                    </a:cubicBezTo>
                    <a:cubicBezTo>
                      <a:pt x="3767" y="498444"/>
                      <a:pt x="0" y="489350"/>
                      <a:pt x="0" y="479867"/>
                    </a:cubicBezTo>
                    <a:lnTo>
                      <a:pt x="0" y="35753"/>
                    </a:lnTo>
                    <a:cubicBezTo>
                      <a:pt x="0" y="16007"/>
                      <a:pt x="16007" y="0"/>
                      <a:pt x="35753" y="0"/>
                    </a:cubicBezTo>
                    <a:close/>
                  </a:path>
                </a:pathLst>
              </a:custGeom>
              <a:solidFill>
                <a:srgbClr val="FFFFFF"/>
              </a:solidFill>
              <a:ln cap="rnd"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22"/>
              <p:cNvSpPr txBox="1"/>
              <p:nvPr/>
            </p:nvSpPr>
            <p:spPr>
              <a:xfrm>
                <a:off x="0" y="-38100"/>
                <a:ext cx="2908595" cy="55372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49" name="Google Shape;349;p22"/>
            <p:cNvSpPr txBox="1"/>
            <p:nvPr/>
          </p:nvSpPr>
          <p:spPr>
            <a:xfrm>
              <a:off x="782604" y="685277"/>
              <a:ext cx="1845732" cy="1268349"/>
            </a:xfrm>
            <a:prstGeom prst="rect">
              <a:avLst/>
            </a:prstGeom>
            <a:noFill/>
            <a:ln>
              <a:noFill/>
            </a:ln>
          </p:spPr>
          <p:txBody>
            <a:bodyPr anchorCtr="0" anchor="t" bIns="0" lIns="0" spcFirstLastPara="1" rIns="0" wrap="square" tIns="0">
              <a:spAutoFit/>
            </a:bodyPr>
            <a:lstStyle/>
            <a:p>
              <a:pPr indent="0" lvl="0" marL="0" marR="0" rtl="0" algn="l">
                <a:lnSpc>
                  <a:spcPct val="114002"/>
                </a:lnSpc>
                <a:spcBef>
                  <a:spcPts val="0"/>
                </a:spcBef>
                <a:spcAft>
                  <a:spcPts val="0"/>
                </a:spcAft>
                <a:buNone/>
              </a:pPr>
              <a:r>
                <a:rPr b="0" i="0" lang="en-US" sz="6399" u="none" cap="none" strike="noStrike">
                  <a:solidFill>
                    <a:srgbClr val="EE2A37"/>
                  </a:solidFill>
                  <a:latin typeface="Alatsi"/>
                  <a:ea typeface="Alatsi"/>
                  <a:cs typeface="Alatsi"/>
                  <a:sym typeface="Alatsi"/>
                </a:rPr>
                <a:t>03 </a:t>
              </a:r>
              <a:endParaRPr/>
            </a:p>
          </p:txBody>
        </p:sp>
        <p:sp>
          <p:nvSpPr>
            <p:cNvPr id="350" name="Google Shape;350;p22"/>
            <p:cNvSpPr txBox="1"/>
            <p:nvPr/>
          </p:nvSpPr>
          <p:spPr>
            <a:xfrm>
              <a:off x="2628336" y="704073"/>
              <a:ext cx="5825659" cy="6572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000000"/>
                  </a:solidFill>
                  <a:latin typeface="Amiko"/>
                  <a:ea typeface="Amiko"/>
                  <a:cs typeface="Amiko"/>
                  <a:sym typeface="Amiko"/>
                </a:rPr>
                <a:t>ADD AGENDA HERE</a:t>
              </a:r>
              <a:endParaRPr/>
            </a:p>
          </p:txBody>
        </p:sp>
        <p:sp>
          <p:nvSpPr>
            <p:cNvPr id="351" name="Google Shape;351;p22"/>
            <p:cNvSpPr txBox="1"/>
            <p:nvPr/>
          </p:nvSpPr>
          <p:spPr>
            <a:xfrm>
              <a:off x="2628336" y="1456040"/>
              <a:ext cx="7133551" cy="44069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000000"/>
                  </a:solidFill>
                  <a:latin typeface="Amiko"/>
                  <a:ea typeface="Amiko"/>
                  <a:cs typeface="Amiko"/>
                  <a:sym typeface="Amiko"/>
                </a:rPr>
                <a:t>Elaborate on what you want to discuss. </a:t>
              </a:r>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94295"/>
        </a:solidFill>
      </p:bgPr>
    </p:bg>
    <p:spTree>
      <p:nvGrpSpPr>
        <p:cNvPr id="355" name="Shape 355"/>
        <p:cNvGrpSpPr/>
        <p:nvPr/>
      </p:nvGrpSpPr>
      <p:grpSpPr>
        <a:xfrm>
          <a:off x="0" y="0"/>
          <a:ext cx="0" cy="0"/>
          <a:chOff x="0" y="0"/>
          <a:chExt cx="0" cy="0"/>
        </a:xfrm>
      </p:grpSpPr>
      <p:pic>
        <p:nvPicPr>
          <p:cNvPr id="356" name="Google Shape;356;p23"/>
          <p:cNvPicPr preferRelativeResize="0"/>
          <p:nvPr/>
        </p:nvPicPr>
        <p:blipFill>
          <a:blip r:embed="rId3">
            <a:alphaModFix/>
          </a:blip>
          <a:stretch>
            <a:fillRect/>
          </a:stretch>
        </p:blipFill>
        <p:spPr>
          <a:xfrm>
            <a:off x="-262775" y="-1"/>
            <a:ext cx="12973701" cy="3319450"/>
          </a:xfrm>
          <a:prstGeom prst="rect">
            <a:avLst/>
          </a:prstGeom>
          <a:noFill/>
          <a:ln>
            <a:noFill/>
          </a:ln>
        </p:spPr>
      </p:pic>
      <p:sp>
        <p:nvSpPr>
          <p:cNvPr id="357" name="Google Shape;357;p23"/>
          <p:cNvSpPr/>
          <p:nvPr/>
        </p:nvSpPr>
        <p:spPr>
          <a:xfrm>
            <a:off x="11852518" y="0"/>
            <a:ext cx="6435482" cy="6435482"/>
          </a:xfrm>
          <a:custGeom>
            <a:rect b="b" l="l" r="r" t="t"/>
            <a:pathLst>
              <a:path extrusionOk="0" h="6435482" w="6435482">
                <a:moveTo>
                  <a:pt x="0" y="0"/>
                </a:moveTo>
                <a:lnTo>
                  <a:pt x="6435482" y="0"/>
                </a:lnTo>
                <a:lnTo>
                  <a:pt x="6435482" y="6435482"/>
                </a:lnTo>
                <a:lnTo>
                  <a:pt x="0" y="6435482"/>
                </a:lnTo>
                <a:lnTo>
                  <a:pt x="0" y="0"/>
                </a:lnTo>
                <a:close/>
              </a:path>
            </a:pathLst>
          </a:custGeom>
          <a:blipFill rotWithShape="1">
            <a:blip r:embed="rId4">
              <a:alphaModFix/>
            </a:blip>
            <a:stretch>
              <a:fillRect b="0" l="0" r="0" t="0"/>
            </a:stretch>
          </a:blipFill>
          <a:ln>
            <a:noFill/>
          </a:ln>
        </p:spPr>
      </p:sp>
      <p:sp>
        <p:nvSpPr>
          <p:cNvPr id="358" name="Google Shape;358;p23"/>
          <p:cNvSpPr/>
          <p:nvPr/>
        </p:nvSpPr>
        <p:spPr>
          <a:xfrm>
            <a:off x="11852518" y="6425957"/>
            <a:ext cx="6435482" cy="6435482"/>
          </a:xfrm>
          <a:custGeom>
            <a:rect b="b" l="l" r="r" t="t"/>
            <a:pathLst>
              <a:path extrusionOk="0" h="6435482" w="6435482">
                <a:moveTo>
                  <a:pt x="0" y="0"/>
                </a:moveTo>
                <a:lnTo>
                  <a:pt x="6435482" y="0"/>
                </a:lnTo>
                <a:lnTo>
                  <a:pt x="6435482" y="6435483"/>
                </a:lnTo>
                <a:lnTo>
                  <a:pt x="0" y="6435483"/>
                </a:lnTo>
                <a:lnTo>
                  <a:pt x="0" y="0"/>
                </a:lnTo>
                <a:close/>
              </a:path>
            </a:pathLst>
          </a:custGeom>
          <a:blipFill rotWithShape="1">
            <a:blip r:embed="rId4">
              <a:alphaModFix/>
            </a:blip>
            <a:stretch>
              <a:fillRect b="0" l="0" r="0" t="0"/>
            </a:stretch>
          </a:blipFill>
          <a:ln>
            <a:noFill/>
          </a:ln>
        </p:spPr>
      </p:sp>
      <p:sp>
        <p:nvSpPr>
          <p:cNvPr id="359" name="Google Shape;359;p23"/>
          <p:cNvSpPr/>
          <p:nvPr/>
        </p:nvSpPr>
        <p:spPr>
          <a:xfrm flipH="1">
            <a:off x="5086350" y="0"/>
            <a:ext cx="11511583" cy="12222883"/>
          </a:xfrm>
          <a:custGeom>
            <a:rect b="b" l="l" r="r" t="t"/>
            <a:pathLst>
              <a:path extrusionOk="0" h="12222883" w="11511583">
                <a:moveTo>
                  <a:pt x="11511583" y="0"/>
                </a:moveTo>
                <a:lnTo>
                  <a:pt x="0" y="0"/>
                </a:lnTo>
                <a:lnTo>
                  <a:pt x="0" y="12222883"/>
                </a:lnTo>
                <a:lnTo>
                  <a:pt x="11511583" y="12222883"/>
                </a:lnTo>
                <a:lnTo>
                  <a:pt x="11511583" y="0"/>
                </a:lnTo>
                <a:close/>
              </a:path>
            </a:pathLst>
          </a:custGeom>
          <a:blipFill rotWithShape="1">
            <a:blip r:embed="rId5">
              <a:alphaModFix/>
            </a:blip>
            <a:stretch>
              <a:fillRect b="-60834" l="-24152" r="-14092" t="-34585"/>
            </a:stretch>
          </a:blipFill>
          <a:ln>
            <a:noFill/>
          </a:ln>
        </p:spPr>
      </p:sp>
      <p:sp>
        <p:nvSpPr>
          <p:cNvPr id="360" name="Google Shape;360;p23"/>
          <p:cNvSpPr txBox="1"/>
          <p:nvPr/>
        </p:nvSpPr>
        <p:spPr>
          <a:xfrm>
            <a:off x="1028700" y="3236791"/>
            <a:ext cx="8115300" cy="3694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8000" u="none" cap="none" strike="noStrike">
                <a:solidFill>
                  <a:srgbClr val="FFFFFF"/>
                </a:solidFill>
                <a:latin typeface="Alatsi"/>
                <a:ea typeface="Alatsi"/>
                <a:cs typeface="Alatsi"/>
                <a:sym typeface="Alatsi"/>
              </a:rPr>
              <a:t>MAGANDANG ARAW, AKO SI </a:t>
            </a:r>
            <a:endParaRPr/>
          </a:p>
          <a:p>
            <a:pPr indent="0" lvl="0" marL="0" marR="0" rtl="0" algn="l">
              <a:lnSpc>
                <a:spcPct val="100000"/>
              </a:lnSpc>
              <a:spcBef>
                <a:spcPts val="0"/>
              </a:spcBef>
              <a:spcAft>
                <a:spcPts val="0"/>
              </a:spcAft>
              <a:buNone/>
            </a:pPr>
            <a:r>
              <a:rPr b="0" i="0" lang="en-US" sz="8000" u="none" cap="none" strike="noStrike">
                <a:solidFill>
                  <a:srgbClr val="FFFFFF"/>
                </a:solidFill>
                <a:latin typeface="Alatsi"/>
                <a:ea typeface="Alatsi"/>
                <a:cs typeface="Alatsi"/>
                <a:sym typeface="Alatsi"/>
              </a:rPr>
              <a:t>MELISSA CRUZ!</a:t>
            </a:r>
            <a:endParaRPr/>
          </a:p>
        </p:txBody>
      </p:sp>
      <p:sp>
        <p:nvSpPr>
          <p:cNvPr id="361" name="Google Shape;361;p23"/>
          <p:cNvSpPr txBox="1"/>
          <p:nvPr/>
        </p:nvSpPr>
        <p:spPr>
          <a:xfrm>
            <a:off x="1028700" y="7402812"/>
            <a:ext cx="4914600" cy="926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799" u="none" cap="none" strike="noStrike">
                <a:solidFill>
                  <a:srgbClr val="FFFFFF"/>
                </a:solidFill>
                <a:latin typeface="Amiko"/>
                <a:ea typeface="Amiko"/>
                <a:cs typeface="Amiko"/>
                <a:sym typeface="Amiko"/>
              </a:rPr>
              <a:t>Elaborate on what you want to discuss.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52675"/>
        </a:solidFill>
      </p:bgPr>
    </p:bg>
    <p:spTree>
      <p:nvGrpSpPr>
        <p:cNvPr id="365" name="Shape 365"/>
        <p:cNvGrpSpPr/>
        <p:nvPr/>
      </p:nvGrpSpPr>
      <p:grpSpPr>
        <a:xfrm>
          <a:off x="0" y="0"/>
          <a:ext cx="0" cy="0"/>
          <a:chOff x="0" y="0"/>
          <a:chExt cx="0" cy="0"/>
        </a:xfrm>
      </p:grpSpPr>
      <p:sp>
        <p:nvSpPr>
          <p:cNvPr id="366" name="Google Shape;366;p24"/>
          <p:cNvSpPr/>
          <p:nvPr/>
        </p:nvSpPr>
        <p:spPr>
          <a:xfrm>
            <a:off x="-2804889" y="288377"/>
            <a:ext cx="10636035" cy="10662692"/>
          </a:xfrm>
          <a:custGeom>
            <a:rect b="b" l="l" r="r" t="t"/>
            <a:pathLst>
              <a:path extrusionOk="0" h="10662692" w="10636035">
                <a:moveTo>
                  <a:pt x="0" y="0"/>
                </a:moveTo>
                <a:lnTo>
                  <a:pt x="10636035" y="0"/>
                </a:lnTo>
                <a:lnTo>
                  <a:pt x="10636035" y="10662692"/>
                </a:lnTo>
                <a:lnTo>
                  <a:pt x="0" y="10662692"/>
                </a:lnTo>
                <a:lnTo>
                  <a:pt x="0" y="0"/>
                </a:lnTo>
                <a:close/>
              </a:path>
            </a:pathLst>
          </a:custGeom>
          <a:blipFill rotWithShape="1">
            <a:blip r:embed="rId3">
              <a:alphaModFix/>
            </a:blip>
            <a:stretch>
              <a:fillRect b="0" l="0" r="0" t="0"/>
            </a:stretch>
          </a:blipFill>
          <a:ln>
            <a:noFill/>
          </a:ln>
        </p:spPr>
      </p:sp>
      <p:sp>
        <p:nvSpPr>
          <p:cNvPr id="367" name="Google Shape;367;p24"/>
          <p:cNvSpPr/>
          <p:nvPr/>
        </p:nvSpPr>
        <p:spPr>
          <a:xfrm flipH="1">
            <a:off x="10456854" y="288377"/>
            <a:ext cx="10636035" cy="10662692"/>
          </a:xfrm>
          <a:custGeom>
            <a:rect b="b" l="l" r="r" t="t"/>
            <a:pathLst>
              <a:path extrusionOk="0" h="10662692" w="10636035">
                <a:moveTo>
                  <a:pt x="10636035" y="0"/>
                </a:moveTo>
                <a:lnTo>
                  <a:pt x="0" y="0"/>
                </a:lnTo>
                <a:lnTo>
                  <a:pt x="0" y="10662692"/>
                </a:lnTo>
                <a:lnTo>
                  <a:pt x="10636035" y="10662692"/>
                </a:lnTo>
                <a:lnTo>
                  <a:pt x="10636035" y="0"/>
                </a:lnTo>
                <a:close/>
              </a:path>
            </a:pathLst>
          </a:custGeom>
          <a:blipFill rotWithShape="1">
            <a:blip r:embed="rId3">
              <a:alphaModFix/>
            </a:blip>
            <a:stretch>
              <a:fillRect b="0" l="0" r="0" t="0"/>
            </a:stretch>
          </a:blipFill>
          <a:ln>
            <a:noFill/>
          </a:ln>
        </p:spPr>
      </p:sp>
      <p:grpSp>
        <p:nvGrpSpPr>
          <p:cNvPr id="368" name="Google Shape;368;p24"/>
          <p:cNvGrpSpPr/>
          <p:nvPr/>
        </p:nvGrpSpPr>
        <p:grpSpPr>
          <a:xfrm>
            <a:off x="3237852" y="3894860"/>
            <a:ext cx="11812297" cy="2001041"/>
            <a:chOff x="0" y="-38100"/>
            <a:chExt cx="3920147" cy="664085"/>
          </a:xfrm>
        </p:grpSpPr>
        <p:sp>
          <p:nvSpPr>
            <p:cNvPr id="369" name="Google Shape;369;p24"/>
            <p:cNvSpPr/>
            <p:nvPr/>
          </p:nvSpPr>
          <p:spPr>
            <a:xfrm>
              <a:off x="0" y="0"/>
              <a:ext cx="3920147" cy="625985"/>
            </a:xfrm>
            <a:custGeom>
              <a:rect b="b" l="l" r="r" t="t"/>
              <a:pathLst>
                <a:path extrusionOk="0" h="625985" w="3920147">
                  <a:moveTo>
                    <a:pt x="33426" y="0"/>
                  </a:moveTo>
                  <a:lnTo>
                    <a:pt x="3886721" y="0"/>
                  </a:lnTo>
                  <a:cubicBezTo>
                    <a:pt x="3905181" y="0"/>
                    <a:pt x="3920147" y="14965"/>
                    <a:pt x="3920147" y="33426"/>
                  </a:cubicBezTo>
                  <a:lnTo>
                    <a:pt x="3920147" y="592559"/>
                  </a:lnTo>
                  <a:cubicBezTo>
                    <a:pt x="3920147" y="601425"/>
                    <a:pt x="3916625" y="609927"/>
                    <a:pt x="3910357" y="616195"/>
                  </a:cubicBezTo>
                  <a:cubicBezTo>
                    <a:pt x="3904088" y="622464"/>
                    <a:pt x="3895586" y="625985"/>
                    <a:pt x="3886721" y="625985"/>
                  </a:cubicBezTo>
                  <a:lnTo>
                    <a:pt x="33426" y="625985"/>
                  </a:lnTo>
                  <a:cubicBezTo>
                    <a:pt x="14965" y="625985"/>
                    <a:pt x="0" y="611020"/>
                    <a:pt x="0" y="592559"/>
                  </a:cubicBezTo>
                  <a:lnTo>
                    <a:pt x="0" y="33426"/>
                  </a:lnTo>
                  <a:cubicBezTo>
                    <a:pt x="0" y="14965"/>
                    <a:pt x="14965" y="0"/>
                    <a:pt x="33426" y="0"/>
                  </a:cubicBezTo>
                  <a:close/>
                </a:path>
              </a:pathLst>
            </a:custGeom>
            <a:solidFill>
              <a:srgbClr val="FC49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24"/>
            <p:cNvSpPr txBox="1"/>
            <p:nvPr/>
          </p:nvSpPr>
          <p:spPr>
            <a:xfrm>
              <a:off x="0" y="-38100"/>
              <a:ext cx="3920147" cy="66408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71" name="Google Shape;371;p24"/>
          <p:cNvSpPr txBox="1"/>
          <p:nvPr/>
        </p:nvSpPr>
        <p:spPr>
          <a:xfrm>
            <a:off x="3622215" y="4247742"/>
            <a:ext cx="11043600" cy="1354500"/>
          </a:xfrm>
          <a:prstGeom prst="rect">
            <a:avLst/>
          </a:prstGeom>
          <a:noFill/>
          <a:ln>
            <a:noFill/>
          </a:ln>
        </p:spPr>
        <p:txBody>
          <a:bodyPr anchorCtr="0" anchor="t" bIns="0" lIns="0" spcFirstLastPara="1" rIns="0" wrap="square" tIns="0">
            <a:spAutoFit/>
          </a:bodyPr>
          <a:lstStyle/>
          <a:p>
            <a:pPr indent="0" lvl="0" marL="0" marR="0" rtl="0" algn="ctr">
              <a:lnSpc>
                <a:spcPct val="114001"/>
              </a:lnSpc>
              <a:spcBef>
                <a:spcPts val="0"/>
              </a:spcBef>
              <a:spcAft>
                <a:spcPts val="0"/>
              </a:spcAft>
              <a:buNone/>
            </a:pPr>
            <a:r>
              <a:rPr b="0" i="0" lang="en-US" sz="8799" u="none" cap="none" strike="noStrike">
                <a:solidFill>
                  <a:srgbClr val="FFFFFF"/>
                </a:solidFill>
                <a:latin typeface="Alatsi"/>
                <a:ea typeface="Alatsi"/>
                <a:cs typeface="Alatsi"/>
                <a:sym typeface="Alatsi"/>
              </a:rPr>
              <a:t>ADD SECTION TITLE</a:t>
            </a:r>
            <a:endParaRPr/>
          </a:p>
        </p:txBody>
      </p:sp>
      <p:grpSp>
        <p:nvGrpSpPr>
          <p:cNvPr id="372" name="Google Shape;372;p24"/>
          <p:cNvGrpSpPr/>
          <p:nvPr/>
        </p:nvGrpSpPr>
        <p:grpSpPr>
          <a:xfrm>
            <a:off x="5577091" y="5585018"/>
            <a:ext cx="7133819" cy="1638895"/>
            <a:chOff x="0" y="-38100"/>
            <a:chExt cx="2367500" cy="543900"/>
          </a:xfrm>
        </p:grpSpPr>
        <p:sp>
          <p:nvSpPr>
            <p:cNvPr id="373" name="Google Shape;373;p24"/>
            <p:cNvSpPr/>
            <p:nvPr/>
          </p:nvSpPr>
          <p:spPr>
            <a:xfrm>
              <a:off x="0" y="0"/>
              <a:ext cx="2367500" cy="505800"/>
            </a:xfrm>
            <a:custGeom>
              <a:rect b="b" l="l" r="r" t="t"/>
              <a:pathLst>
                <a:path extrusionOk="0" h="505800" w="2367500">
                  <a:moveTo>
                    <a:pt x="55347" y="0"/>
                  </a:moveTo>
                  <a:lnTo>
                    <a:pt x="2312153" y="0"/>
                  </a:lnTo>
                  <a:cubicBezTo>
                    <a:pt x="2326832" y="0"/>
                    <a:pt x="2340910" y="5831"/>
                    <a:pt x="2351289" y="16211"/>
                  </a:cubicBezTo>
                  <a:cubicBezTo>
                    <a:pt x="2361669" y="26591"/>
                    <a:pt x="2367500" y="40668"/>
                    <a:pt x="2367500" y="55347"/>
                  </a:cubicBezTo>
                  <a:lnTo>
                    <a:pt x="2367500" y="450453"/>
                  </a:lnTo>
                  <a:cubicBezTo>
                    <a:pt x="2367500" y="465132"/>
                    <a:pt x="2361669" y="479209"/>
                    <a:pt x="2351289" y="489589"/>
                  </a:cubicBezTo>
                  <a:cubicBezTo>
                    <a:pt x="2340910" y="499969"/>
                    <a:pt x="2326832" y="505800"/>
                    <a:pt x="2312153" y="505800"/>
                  </a:cubicBezTo>
                  <a:lnTo>
                    <a:pt x="55347" y="505800"/>
                  </a:lnTo>
                  <a:cubicBezTo>
                    <a:pt x="24780" y="505800"/>
                    <a:pt x="0" y="481020"/>
                    <a:pt x="0" y="450453"/>
                  </a:cubicBezTo>
                  <a:lnTo>
                    <a:pt x="0" y="55347"/>
                  </a:lnTo>
                  <a:cubicBezTo>
                    <a:pt x="0" y="40668"/>
                    <a:pt x="5831" y="26591"/>
                    <a:pt x="16211" y="16211"/>
                  </a:cubicBezTo>
                  <a:cubicBezTo>
                    <a:pt x="26591" y="5831"/>
                    <a:pt x="40668" y="0"/>
                    <a:pt x="5534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24"/>
            <p:cNvSpPr txBox="1"/>
            <p:nvPr/>
          </p:nvSpPr>
          <p:spPr>
            <a:xfrm>
              <a:off x="0" y="-38100"/>
              <a:ext cx="2367500" cy="5439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75" name="Google Shape;375;p24"/>
          <p:cNvSpPr txBox="1"/>
          <p:nvPr/>
        </p:nvSpPr>
        <p:spPr>
          <a:xfrm>
            <a:off x="6393345" y="6002000"/>
            <a:ext cx="5501400" cy="10590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3200" u="none" cap="none" strike="noStrike">
                <a:solidFill>
                  <a:srgbClr val="000000"/>
                </a:solidFill>
                <a:latin typeface="Amiko"/>
                <a:ea typeface="Amiko"/>
                <a:cs typeface="Amiko"/>
                <a:sym typeface="Amiko"/>
              </a:rPr>
              <a:t>Elaborate on what you want to discuss. </a:t>
            </a:r>
            <a:endParaRPr/>
          </a:p>
        </p:txBody>
      </p:sp>
      <p:grpSp>
        <p:nvGrpSpPr>
          <p:cNvPr id="376" name="Google Shape;376;p24"/>
          <p:cNvGrpSpPr/>
          <p:nvPr/>
        </p:nvGrpSpPr>
        <p:grpSpPr>
          <a:xfrm>
            <a:off x="8374758" y="2099706"/>
            <a:ext cx="1538483" cy="1538483"/>
            <a:chOff x="0" y="0"/>
            <a:chExt cx="2051311" cy="2051311"/>
          </a:xfrm>
        </p:grpSpPr>
        <p:grpSp>
          <p:nvGrpSpPr>
            <p:cNvPr id="377" name="Google Shape;377;p24"/>
            <p:cNvGrpSpPr/>
            <p:nvPr/>
          </p:nvGrpSpPr>
          <p:grpSpPr>
            <a:xfrm>
              <a:off x="0" y="0"/>
              <a:ext cx="2051311" cy="2051311"/>
              <a:chOff x="0" y="0"/>
              <a:chExt cx="812800" cy="812800"/>
            </a:xfrm>
          </p:grpSpPr>
          <p:sp>
            <p:nvSpPr>
              <p:cNvPr id="378" name="Google Shape;378;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E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2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80" name="Google Shape;380;p24"/>
            <p:cNvSpPr txBox="1"/>
            <p:nvPr/>
          </p:nvSpPr>
          <p:spPr>
            <a:xfrm>
              <a:off x="102790" y="405768"/>
              <a:ext cx="1845732" cy="1268349"/>
            </a:xfrm>
            <a:prstGeom prst="rect">
              <a:avLst/>
            </a:prstGeom>
            <a:noFill/>
            <a:ln>
              <a:noFill/>
            </a:ln>
          </p:spPr>
          <p:txBody>
            <a:bodyPr anchorCtr="0" anchor="t" bIns="0" lIns="0" spcFirstLastPara="1" rIns="0" wrap="square" tIns="0">
              <a:spAutoFit/>
            </a:bodyPr>
            <a:lstStyle/>
            <a:p>
              <a:pPr indent="0" lvl="0" marL="0" marR="0" rtl="0" algn="ctr">
                <a:lnSpc>
                  <a:spcPct val="114002"/>
                </a:lnSpc>
                <a:spcBef>
                  <a:spcPts val="0"/>
                </a:spcBef>
                <a:spcAft>
                  <a:spcPts val="0"/>
                </a:spcAft>
                <a:buNone/>
              </a:pPr>
              <a:r>
                <a:rPr b="0" i="0" lang="en-US" sz="6399" u="none" cap="none" strike="noStrike">
                  <a:solidFill>
                    <a:srgbClr val="EE2A37"/>
                  </a:solidFill>
                  <a:latin typeface="Alatsi"/>
                  <a:ea typeface="Alatsi"/>
                  <a:cs typeface="Alatsi"/>
                  <a:sym typeface="Alatsi"/>
                </a:rPr>
                <a:t>01 </a:t>
              </a:r>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EA"/>
        </a:solidFill>
      </p:bgPr>
    </p:bg>
    <p:spTree>
      <p:nvGrpSpPr>
        <p:cNvPr id="384" name="Shape 384"/>
        <p:cNvGrpSpPr/>
        <p:nvPr/>
      </p:nvGrpSpPr>
      <p:grpSpPr>
        <a:xfrm>
          <a:off x="0" y="0"/>
          <a:ext cx="0" cy="0"/>
          <a:chOff x="0" y="0"/>
          <a:chExt cx="0" cy="0"/>
        </a:xfrm>
      </p:grpSpPr>
      <p:pic>
        <p:nvPicPr>
          <p:cNvPr id="385" name="Google Shape;385;p25"/>
          <p:cNvPicPr preferRelativeResize="0"/>
          <p:nvPr/>
        </p:nvPicPr>
        <p:blipFill>
          <a:blip r:embed="rId3">
            <a:alphaModFix/>
          </a:blip>
          <a:stretch>
            <a:fillRect/>
          </a:stretch>
        </p:blipFill>
        <p:spPr>
          <a:xfrm>
            <a:off x="-368800" y="318750"/>
            <a:ext cx="19025603" cy="10125926"/>
          </a:xfrm>
          <a:prstGeom prst="rect">
            <a:avLst/>
          </a:prstGeom>
          <a:noFill/>
          <a:ln>
            <a:noFill/>
          </a:ln>
        </p:spPr>
      </p:pic>
      <p:grpSp>
        <p:nvGrpSpPr>
          <p:cNvPr id="386" name="Google Shape;386;p25"/>
          <p:cNvGrpSpPr/>
          <p:nvPr/>
        </p:nvGrpSpPr>
        <p:grpSpPr>
          <a:xfrm>
            <a:off x="2528952" y="1834258"/>
            <a:ext cx="13230213" cy="6501926"/>
            <a:chOff x="0" y="-38100"/>
            <a:chExt cx="4322469" cy="2124257"/>
          </a:xfrm>
        </p:grpSpPr>
        <p:sp>
          <p:nvSpPr>
            <p:cNvPr id="387" name="Google Shape;387;p25"/>
            <p:cNvSpPr/>
            <p:nvPr/>
          </p:nvSpPr>
          <p:spPr>
            <a:xfrm>
              <a:off x="0" y="0"/>
              <a:ext cx="4322469" cy="2086157"/>
            </a:xfrm>
            <a:custGeom>
              <a:rect b="b" l="l" r="r" t="t"/>
              <a:pathLst>
                <a:path extrusionOk="0" h="2086157" w="4322469">
                  <a:moveTo>
                    <a:pt x="29844" y="0"/>
                  </a:moveTo>
                  <a:lnTo>
                    <a:pt x="4292626" y="0"/>
                  </a:lnTo>
                  <a:cubicBezTo>
                    <a:pt x="4309108" y="0"/>
                    <a:pt x="4322469" y="13362"/>
                    <a:pt x="4322469" y="29844"/>
                  </a:cubicBezTo>
                  <a:lnTo>
                    <a:pt x="4322469" y="2056313"/>
                  </a:lnTo>
                  <a:cubicBezTo>
                    <a:pt x="4322469" y="2072795"/>
                    <a:pt x="4309108" y="2086157"/>
                    <a:pt x="4292626" y="2086157"/>
                  </a:cubicBezTo>
                  <a:lnTo>
                    <a:pt x="29844" y="2086157"/>
                  </a:lnTo>
                  <a:cubicBezTo>
                    <a:pt x="13362" y="2086157"/>
                    <a:pt x="0" y="2072795"/>
                    <a:pt x="0" y="2056313"/>
                  </a:cubicBezTo>
                  <a:lnTo>
                    <a:pt x="0" y="29844"/>
                  </a:lnTo>
                  <a:cubicBezTo>
                    <a:pt x="0" y="13362"/>
                    <a:pt x="13362" y="0"/>
                    <a:pt x="29844" y="0"/>
                  </a:cubicBezTo>
                  <a:close/>
                </a:path>
              </a:pathLst>
            </a:custGeom>
            <a:solidFill>
              <a:srgbClr val="FFFFFF">
                <a:alpha val="89803"/>
              </a:srgbClr>
            </a:solidFill>
            <a:ln cap="rnd" cmpd="sng" w="76200">
              <a:solidFill>
                <a:srgbClr val="000000">
                  <a:alpha val="89803"/>
                </a:srgbClr>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25"/>
            <p:cNvSpPr txBox="1"/>
            <p:nvPr/>
          </p:nvSpPr>
          <p:spPr>
            <a:xfrm>
              <a:off x="0" y="-38100"/>
              <a:ext cx="4322469" cy="212425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89" name="Google Shape;389;p25"/>
          <p:cNvSpPr txBox="1"/>
          <p:nvPr/>
        </p:nvSpPr>
        <p:spPr>
          <a:xfrm>
            <a:off x="2871749" y="2917081"/>
            <a:ext cx="12544500" cy="2955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6399" u="none" cap="none" strike="noStrike">
                <a:solidFill>
                  <a:srgbClr val="D60000"/>
                </a:solidFill>
                <a:latin typeface="Alatsi"/>
                <a:ea typeface="Alatsi"/>
                <a:cs typeface="Alatsi"/>
                <a:sym typeface="Alatsi"/>
              </a:rPr>
              <a:t>DID YOU KNOW MANILA </a:t>
            </a:r>
            <a:endParaRPr/>
          </a:p>
          <a:p>
            <a:pPr indent="0" lvl="0" marL="0" marR="0" rtl="0" algn="ctr">
              <a:lnSpc>
                <a:spcPct val="100000"/>
              </a:lnSpc>
              <a:spcBef>
                <a:spcPts val="0"/>
              </a:spcBef>
              <a:spcAft>
                <a:spcPts val="0"/>
              </a:spcAft>
              <a:buNone/>
            </a:pPr>
            <a:r>
              <a:rPr b="0" i="0" lang="en-US" sz="6399" u="none" cap="none" strike="noStrike">
                <a:solidFill>
                  <a:srgbClr val="D60000"/>
                </a:solidFill>
                <a:latin typeface="Alatsi"/>
                <a:ea typeface="Alatsi"/>
                <a:cs typeface="Alatsi"/>
                <a:sym typeface="Alatsi"/>
              </a:rPr>
              <a:t>IS HOME TO A FAMOUS </a:t>
            </a:r>
            <a:endParaRPr/>
          </a:p>
          <a:p>
            <a:pPr indent="0" lvl="0" marL="0" marR="0" rtl="0" algn="ctr">
              <a:lnSpc>
                <a:spcPct val="100000"/>
              </a:lnSpc>
              <a:spcBef>
                <a:spcPts val="0"/>
              </a:spcBef>
              <a:spcAft>
                <a:spcPts val="0"/>
              </a:spcAft>
              <a:buNone/>
            </a:pPr>
            <a:r>
              <a:rPr b="0" i="0" lang="en-US" sz="6399" u="none" cap="none" strike="noStrike">
                <a:solidFill>
                  <a:srgbClr val="D60000"/>
                </a:solidFill>
                <a:latin typeface="Alatsi"/>
                <a:ea typeface="Alatsi"/>
                <a:cs typeface="Alatsi"/>
                <a:sym typeface="Alatsi"/>
              </a:rPr>
              <a:t>UNESCO HERITAGE SITE?</a:t>
            </a:r>
            <a:endParaRPr/>
          </a:p>
        </p:txBody>
      </p:sp>
      <p:sp>
        <p:nvSpPr>
          <p:cNvPr id="390" name="Google Shape;390;p25"/>
          <p:cNvSpPr txBox="1"/>
          <p:nvPr/>
        </p:nvSpPr>
        <p:spPr>
          <a:xfrm>
            <a:off x="4704984" y="6347533"/>
            <a:ext cx="8878032" cy="109918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000000"/>
                </a:solidFill>
                <a:latin typeface="Amiko"/>
                <a:ea typeface="Amiko"/>
                <a:cs typeface="Amiko"/>
                <a:sym typeface="Amiko"/>
              </a:rPr>
              <a:t>The San Agustin Church along General Luna Street in Manila is one of the four Spanish Colonial-era baroque churches in the UNESCO World Heritage List.</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