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287000" cx="18288000"/>
  <p:notesSz cx="6858000" cy="9144000"/>
  <p:embeddedFontLst>
    <p:embeddedFont>
      <p:font typeface="Pirata One"/>
      <p:regular r:id="rId22"/>
    </p:embeddedFont>
    <p:embeddedFont>
      <p:font typeface="Vesper Libre"/>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19BD42-9717-448F-877F-F4CB554E308B}">
  <a:tblStyle styleId="{A019BD42-9717-448F-877F-F4CB554E308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PirataOne-regular.fntdata"/><Relationship Id="rId21" Type="http://schemas.openxmlformats.org/officeDocument/2006/relationships/slide" Target="slides/slide15.xml"/><Relationship Id="rId23" Type="http://schemas.openxmlformats.org/officeDocument/2006/relationships/font" Target="fonts/VesperLibr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2.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2.jp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40" Type="http://schemas.openxmlformats.org/officeDocument/2006/relationships/image" Target="../media/image58.png"/><Relationship Id="rId20" Type="http://schemas.openxmlformats.org/officeDocument/2006/relationships/image" Target="../media/image56.png"/><Relationship Id="rId42" Type="http://schemas.openxmlformats.org/officeDocument/2006/relationships/image" Target="../media/image47.png"/><Relationship Id="rId41" Type="http://schemas.openxmlformats.org/officeDocument/2006/relationships/image" Target="../media/image55.png"/><Relationship Id="rId22" Type="http://schemas.openxmlformats.org/officeDocument/2006/relationships/image" Target="../media/image37.png"/><Relationship Id="rId21" Type="http://schemas.openxmlformats.org/officeDocument/2006/relationships/image" Target="../media/image35.png"/><Relationship Id="rId24" Type="http://schemas.openxmlformats.org/officeDocument/2006/relationships/image" Target="../media/image59.png"/><Relationship Id="rId23"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2.jpg"/><Relationship Id="rId4" Type="http://schemas.openxmlformats.org/officeDocument/2006/relationships/image" Target="../media/image16.png"/><Relationship Id="rId9" Type="http://schemas.openxmlformats.org/officeDocument/2006/relationships/image" Target="../media/image21.png"/><Relationship Id="rId26" Type="http://schemas.openxmlformats.org/officeDocument/2006/relationships/image" Target="../media/image36.png"/><Relationship Id="rId25" Type="http://schemas.openxmlformats.org/officeDocument/2006/relationships/image" Target="../media/image38.png"/><Relationship Id="rId28" Type="http://schemas.openxmlformats.org/officeDocument/2006/relationships/image" Target="../media/image39.png"/><Relationship Id="rId27" Type="http://schemas.openxmlformats.org/officeDocument/2006/relationships/image" Target="../media/image53.png"/><Relationship Id="rId5" Type="http://schemas.openxmlformats.org/officeDocument/2006/relationships/image" Target="../media/image17.png"/><Relationship Id="rId6" Type="http://schemas.openxmlformats.org/officeDocument/2006/relationships/image" Target="../media/image20.png"/><Relationship Id="rId29" Type="http://schemas.openxmlformats.org/officeDocument/2006/relationships/image" Target="../media/image54.png"/><Relationship Id="rId7" Type="http://schemas.openxmlformats.org/officeDocument/2006/relationships/image" Target="../media/image18.png"/><Relationship Id="rId8" Type="http://schemas.openxmlformats.org/officeDocument/2006/relationships/image" Target="../media/image19.png"/><Relationship Id="rId31" Type="http://schemas.openxmlformats.org/officeDocument/2006/relationships/image" Target="../media/image43.png"/><Relationship Id="rId30" Type="http://schemas.openxmlformats.org/officeDocument/2006/relationships/image" Target="../media/image50.png"/><Relationship Id="rId11" Type="http://schemas.openxmlformats.org/officeDocument/2006/relationships/image" Target="../media/image24.png"/><Relationship Id="rId33" Type="http://schemas.openxmlformats.org/officeDocument/2006/relationships/image" Target="../media/image41.png"/><Relationship Id="rId10" Type="http://schemas.openxmlformats.org/officeDocument/2006/relationships/image" Target="../media/image23.png"/><Relationship Id="rId32" Type="http://schemas.openxmlformats.org/officeDocument/2006/relationships/image" Target="../media/image42.png"/><Relationship Id="rId13" Type="http://schemas.openxmlformats.org/officeDocument/2006/relationships/image" Target="../media/image25.png"/><Relationship Id="rId35" Type="http://schemas.openxmlformats.org/officeDocument/2006/relationships/image" Target="../media/image40.png"/><Relationship Id="rId12" Type="http://schemas.openxmlformats.org/officeDocument/2006/relationships/image" Target="../media/image22.png"/><Relationship Id="rId34" Type="http://schemas.openxmlformats.org/officeDocument/2006/relationships/image" Target="../media/image45.png"/><Relationship Id="rId15" Type="http://schemas.openxmlformats.org/officeDocument/2006/relationships/image" Target="../media/image27.png"/><Relationship Id="rId37" Type="http://schemas.openxmlformats.org/officeDocument/2006/relationships/image" Target="../media/image44.png"/><Relationship Id="rId14" Type="http://schemas.openxmlformats.org/officeDocument/2006/relationships/image" Target="../media/image26.png"/><Relationship Id="rId36" Type="http://schemas.openxmlformats.org/officeDocument/2006/relationships/image" Target="../media/image52.png"/><Relationship Id="rId17" Type="http://schemas.openxmlformats.org/officeDocument/2006/relationships/image" Target="../media/image49.png"/><Relationship Id="rId39" Type="http://schemas.openxmlformats.org/officeDocument/2006/relationships/image" Target="../media/image57.png"/><Relationship Id="rId16" Type="http://schemas.openxmlformats.org/officeDocument/2006/relationships/image" Target="../media/image28.png"/><Relationship Id="rId38" Type="http://schemas.openxmlformats.org/officeDocument/2006/relationships/image" Target="../media/image46.png"/><Relationship Id="rId19" Type="http://schemas.openxmlformats.org/officeDocument/2006/relationships/image" Target="../media/image33.png"/><Relationship Id="rId18"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2.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2.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jpg"/><Relationship Id="rId7" Type="http://schemas.openxmlformats.org/officeDocument/2006/relationships/image" Target="../media/image5.jpg"/><Relationship Id="rId8"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2.jpg"/><Relationship Id="rId4" Type="http://schemas.openxmlformats.org/officeDocument/2006/relationships/hyperlink" Target="https://en.wikipedia.org/wiki/Jos%C3%A9_Rizal" TargetMode="External"/><Relationship Id="rId11" Type="http://schemas.openxmlformats.org/officeDocument/2006/relationships/image" Target="../media/image7.png"/><Relationship Id="rId10" Type="http://schemas.openxmlformats.org/officeDocument/2006/relationships/hyperlink" Target="https://en.wikipedia.org/wiki/El_filibusterismo" TargetMode="External"/><Relationship Id="rId12" Type="http://schemas.openxmlformats.org/officeDocument/2006/relationships/image" Target="../media/image5.jpg"/><Relationship Id="rId9" Type="http://schemas.openxmlformats.org/officeDocument/2006/relationships/hyperlink" Target="https://en.wikipedia.org/wiki/Nun" TargetMode="External"/><Relationship Id="rId5" Type="http://schemas.openxmlformats.org/officeDocument/2006/relationships/hyperlink" Target="https://en.wikipedia.org/wiki/Noli_Me_T%C3%A1ngere_(novel)" TargetMode="External"/><Relationship Id="rId6" Type="http://schemas.openxmlformats.org/officeDocument/2006/relationships/hyperlink" Target="https://en.wikipedia.org/wiki/Childhood_sweetheart" TargetMode="External"/><Relationship Id="rId7" Type="http://schemas.openxmlformats.org/officeDocument/2006/relationships/hyperlink" Target="https://en.wikipedia.org/wiki/Fianc%C3%A9e" TargetMode="External"/><Relationship Id="rId8" Type="http://schemas.openxmlformats.org/officeDocument/2006/relationships/hyperlink" Target="https://en.wikipedia.org/wiki/Cris%C3%B3stomo_Ibarr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0.jpg"/><Relationship Id="rId4" Type="http://schemas.openxmlformats.org/officeDocument/2006/relationships/image" Target="../media/image61.png"/><Relationship Id="rId5" Type="http://schemas.openxmlformats.org/officeDocument/2006/relationships/image" Target="../media/image13.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27381" l="-8985" r="0" t="-46621"/>
            </a:stretch>
          </a:blipFill>
          <a:ln>
            <a:noFill/>
          </a:ln>
        </p:spPr>
      </p:sp>
      <p:sp>
        <p:nvSpPr>
          <p:cNvPr id="85" name="Google Shape;85;p13"/>
          <p:cNvSpPr/>
          <p:nvPr/>
        </p:nvSpPr>
        <p:spPr>
          <a:xfrm>
            <a:off x="-442751" y="202745"/>
            <a:ext cx="10494478" cy="10093780"/>
          </a:xfrm>
          <a:custGeom>
            <a:rect b="b" l="l" r="r" t="t"/>
            <a:pathLst>
              <a:path extrusionOk="0" h="10093780" w="10494478">
                <a:moveTo>
                  <a:pt x="0" y="0"/>
                </a:moveTo>
                <a:lnTo>
                  <a:pt x="10494478" y="0"/>
                </a:lnTo>
                <a:lnTo>
                  <a:pt x="10494478" y="10093780"/>
                </a:lnTo>
                <a:lnTo>
                  <a:pt x="0" y="10093780"/>
                </a:lnTo>
                <a:lnTo>
                  <a:pt x="0" y="0"/>
                </a:lnTo>
                <a:close/>
              </a:path>
            </a:pathLst>
          </a:custGeom>
          <a:blipFill rotWithShape="1">
            <a:blip r:embed="rId4">
              <a:alphaModFix/>
            </a:blip>
            <a:stretch>
              <a:fillRect b="0" l="0" r="0" t="0"/>
            </a:stretch>
          </a:blipFill>
          <a:ln>
            <a:noFill/>
          </a:ln>
        </p:spPr>
      </p:sp>
      <p:grpSp>
        <p:nvGrpSpPr>
          <p:cNvPr id="86" name="Google Shape;86;p13"/>
          <p:cNvGrpSpPr/>
          <p:nvPr/>
        </p:nvGrpSpPr>
        <p:grpSpPr>
          <a:xfrm rot="-3205726">
            <a:off x="5246936" y="3005908"/>
            <a:ext cx="16006212" cy="3700559"/>
            <a:chOff x="0" y="-38100"/>
            <a:chExt cx="4215628" cy="974633"/>
          </a:xfrm>
        </p:grpSpPr>
        <p:sp>
          <p:nvSpPr>
            <p:cNvPr id="87" name="Google Shape;87;p13"/>
            <p:cNvSpPr/>
            <p:nvPr/>
          </p:nvSpPr>
          <p:spPr>
            <a:xfrm>
              <a:off x="0" y="0"/>
              <a:ext cx="4215628" cy="936533"/>
            </a:xfrm>
            <a:custGeom>
              <a:rect b="b" l="l" r="r" t="t"/>
              <a:pathLst>
                <a:path extrusionOk="0" h="936533" w="4215628">
                  <a:moveTo>
                    <a:pt x="0" y="0"/>
                  </a:moveTo>
                  <a:lnTo>
                    <a:pt x="4215628" y="0"/>
                  </a:lnTo>
                  <a:lnTo>
                    <a:pt x="4215628" y="936533"/>
                  </a:lnTo>
                  <a:lnTo>
                    <a:pt x="0" y="936533"/>
                  </a:lnTo>
                  <a:close/>
                </a:path>
              </a:pathLst>
            </a:custGeom>
            <a:solidFill>
              <a:srgbClr val="D9C09D"/>
            </a:solidFill>
            <a:ln cap="sq" cmpd="sng" w="66675">
              <a:solidFill>
                <a:srgbClr val="000000"/>
              </a:solidFill>
              <a:prstDash val="solid"/>
              <a:miter lim="8000"/>
              <a:headEnd len="sm" w="sm" type="none"/>
              <a:tailEnd len="sm" w="sm" type="none"/>
            </a:ln>
          </p:spPr>
        </p:sp>
        <p:sp>
          <p:nvSpPr>
            <p:cNvPr id="88" name="Google Shape;88;p13"/>
            <p:cNvSpPr txBox="1"/>
            <p:nvPr/>
          </p:nvSpPr>
          <p:spPr>
            <a:xfrm>
              <a:off x="0" y="-38100"/>
              <a:ext cx="4215628" cy="9746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9" name="Google Shape;89;p13"/>
          <p:cNvSpPr txBox="1"/>
          <p:nvPr/>
        </p:nvSpPr>
        <p:spPr>
          <a:xfrm rot="-3205769">
            <a:off x="6314210" y="3980441"/>
            <a:ext cx="12252527" cy="230895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5000" u="none" cap="none" strike="noStrike">
                <a:solidFill>
                  <a:srgbClr val="000000"/>
                </a:solidFill>
                <a:latin typeface="Pirata One"/>
                <a:ea typeface="Pirata One"/>
                <a:cs typeface="Pirata One"/>
                <a:sym typeface="Pirata One"/>
              </a:rPr>
              <a:t>NOLI ME TANGERE</a:t>
            </a:r>
            <a:endParaRPr/>
          </a:p>
        </p:txBody>
      </p:sp>
      <p:sp>
        <p:nvSpPr>
          <p:cNvPr id="90" name="Google Shape;90;p13"/>
          <p:cNvSpPr txBox="1"/>
          <p:nvPr/>
        </p:nvSpPr>
        <p:spPr>
          <a:xfrm rot="-3205726">
            <a:off x="10147959" y="5767695"/>
            <a:ext cx="7206930" cy="67944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00" u="none" cap="none" strike="noStrike">
                <a:solidFill>
                  <a:srgbClr val="000000"/>
                </a:solidFill>
                <a:latin typeface="Vesper Libre"/>
                <a:ea typeface="Vesper Libre"/>
                <a:cs typeface="Vesper Libre"/>
                <a:sym typeface="Vesper Libre"/>
              </a:rPr>
              <a:t>Lesson Background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216" name="Shape 216"/>
        <p:cNvGrpSpPr/>
        <p:nvPr/>
      </p:nvGrpSpPr>
      <p:grpSpPr>
        <a:xfrm>
          <a:off x="0" y="0"/>
          <a:ext cx="0" cy="0"/>
          <a:chOff x="0" y="0"/>
          <a:chExt cx="0" cy="0"/>
        </a:xfrm>
      </p:grpSpPr>
      <p:sp>
        <p:nvSpPr>
          <p:cNvPr id="217" name="Google Shape;217;p2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grpSp>
        <p:nvGrpSpPr>
          <p:cNvPr id="218" name="Google Shape;218;p22"/>
          <p:cNvGrpSpPr/>
          <p:nvPr/>
        </p:nvGrpSpPr>
        <p:grpSpPr>
          <a:xfrm>
            <a:off x="3451691" y="1385846"/>
            <a:ext cx="11384617" cy="2466010"/>
            <a:chOff x="0" y="-38100"/>
            <a:chExt cx="2998418" cy="649484"/>
          </a:xfrm>
        </p:grpSpPr>
        <p:sp>
          <p:nvSpPr>
            <p:cNvPr id="219" name="Google Shape;219;p22"/>
            <p:cNvSpPr/>
            <p:nvPr/>
          </p:nvSpPr>
          <p:spPr>
            <a:xfrm>
              <a:off x="0" y="0"/>
              <a:ext cx="2998418" cy="611384"/>
            </a:xfrm>
            <a:custGeom>
              <a:rect b="b" l="l" r="r" t="t"/>
              <a:pathLst>
                <a:path extrusionOk="0" h="611384" w="2998418">
                  <a:moveTo>
                    <a:pt x="0" y="0"/>
                  </a:moveTo>
                  <a:lnTo>
                    <a:pt x="2998418" y="0"/>
                  </a:lnTo>
                  <a:lnTo>
                    <a:pt x="2998418" y="611384"/>
                  </a:lnTo>
                  <a:lnTo>
                    <a:pt x="0" y="611384"/>
                  </a:lnTo>
                  <a:close/>
                </a:path>
              </a:pathLst>
            </a:custGeom>
            <a:solidFill>
              <a:srgbClr val="D9C09D"/>
            </a:solidFill>
            <a:ln cap="sq" cmpd="sng" w="66675">
              <a:solidFill>
                <a:srgbClr val="000000"/>
              </a:solidFill>
              <a:prstDash val="solid"/>
              <a:miter lim="8000"/>
              <a:headEnd len="sm" w="sm" type="none"/>
              <a:tailEnd len="sm" w="sm" type="none"/>
            </a:ln>
          </p:spPr>
        </p:sp>
        <p:sp>
          <p:nvSpPr>
            <p:cNvPr id="220" name="Google Shape;220;p22"/>
            <p:cNvSpPr txBox="1"/>
            <p:nvPr/>
          </p:nvSpPr>
          <p:spPr>
            <a:xfrm>
              <a:off x="0" y="-38100"/>
              <a:ext cx="2998418" cy="6494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1" name="Google Shape;221;p22"/>
          <p:cNvSpPr txBox="1"/>
          <p:nvPr/>
        </p:nvSpPr>
        <p:spPr>
          <a:xfrm>
            <a:off x="3451691" y="2219694"/>
            <a:ext cx="11384617" cy="1228724"/>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000000"/>
                </a:solidFill>
                <a:latin typeface="Pirata One"/>
                <a:ea typeface="Pirata One"/>
                <a:cs typeface="Pirata One"/>
                <a:sym typeface="Pirata One"/>
              </a:rPr>
              <a:t>Climax of the Story</a:t>
            </a:r>
            <a:endParaRPr/>
          </a:p>
        </p:txBody>
      </p:sp>
      <p:sp>
        <p:nvSpPr>
          <p:cNvPr id="222" name="Google Shape;222;p22"/>
          <p:cNvSpPr txBox="1"/>
          <p:nvPr/>
        </p:nvSpPr>
        <p:spPr>
          <a:xfrm>
            <a:off x="3451691" y="4312764"/>
            <a:ext cx="11384700" cy="38790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The climax of Noli Me Tangere occurs when Crisostomo Ibarra is falsely accused of leading a rebellion against the Spanish authorities. His enemies, particularly the corrupt friars, conspire to frame him in an attempt to destroy his reputation and thwart his plans for reform. During a town fiesta, government forces uncover weapons planted to implicate Ibarra in a supposed uprising. Ibarra is arrested, and the situation escalates, leaving him betrayed and abandoned. This pivotal moment leads to his eventual escape with the help of Elias, marking the turning point in the novel where Ibarra’s hopes for peaceful reform are crushed.</a:t>
            </a:r>
            <a:endParaRPr/>
          </a:p>
        </p:txBody>
      </p:sp>
      <p:grpSp>
        <p:nvGrpSpPr>
          <p:cNvPr id="223" name="Google Shape;223;p22"/>
          <p:cNvGrpSpPr/>
          <p:nvPr/>
        </p:nvGrpSpPr>
        <p:grpSpPr>
          <a:xfrm>
            <a:off x="0" y="0"/>
            <a:ext cx="2624744" cy="10287000"/>
            <a:chOff x="0" y="0"/>
            <a:chExt cx="3499658" cy="13716000"/>
          </a:xfrm>
        </p:grpSpPr>
        <p:sp>
          <p:nvSpPr>
            <p:cNvPr id="224" name="Google Shape;224;p22"/>
            <p:cNvSpPr/>
            <p:nvPr/>
          </p:nvSpPr>
          <p:spPr>
            <a:xfrm>
              <a:off x="0" y="0"/>
              <a:ext cx="3499658" cy="4572000"/>
            </a:xfrm>
            <a:custGeom>
              <a:rect b="b" l="l" r="r" t="t"/>
              <a:pathLst>
                <a:path extrusionOk="0" h="4572000" w="3499658">
                  <a:moveTo>
                    <a:pt x="0" y="0"/>
                  </a:moveTo>
                  <a:lnTo>
                    <a:pt x="3499658" y="0"/>
                  </a:lnTo>
                  <a:lnTo>
                    <a:pt x="3499658" y="4572000"/>
                  </a:lnTo>
                  <a:lnTo>
                    <a:pt x="0" y="4572000"/>
                  </a:lnTo>
                  <a:lnTo>
                    <a:pt x="0" y="0"/>
                  </a:lnTo>
                  <a:close/>
                </a:path>
              </a:pathLst>
            </a:custGeom>
            <a:blipFill rotWithShape="1">
              <a:blip r:embed="rId4">
                <a:alphaModFix/>
              </a:blip>
              <a:stretch>
                <a:fillRect b="0" l="0" r="0" t="0"/>
              </a:stretch>
            </a:blipFill>
            <a:ln>
              <a:noFill/>
            </a:ln>
          </p:spPr>
        </p:sp>
        <p:sp>
          <p:nvSpPr>
            <p:cNvPr id="225" name="Google Shape;225;p22"/>
            <p:cNvSpPr/>
            <p:nvPr/>
          </p:nvSpPr>
          <p:spPr>
            <a:xfrm>
              <a:off x="0" y="4572000"/>
              <a:ext cx="3499658" cy="4572000"/>
            </a:xfrm>
            <a:custGeom>
              <a:rect b="b" l="l" r="r" t="t"/>
              <a:pathLst>
                <a:path extrusionOk="0" h="4572000" w="3499658">
                  <a:moveTo>
                    <a:pt x="0" y="0"/>
                  </a:moveTo>
                  <a:lnTo>
                    <a:pt x="3499658" y="0"/>
                  </a:lnTo>
                  <a:lnTo>
                    <a:pt x="3499658" y="4572000"/>
                  </a:lnTo>
                  <a:lnTo>
                    <a:pt x="0" y="4572000"/>
                  </a:lnTo>
                  <a:lnTo>
                    <a:pt x="0" y="0"/>
                  </a:lnTo>
                  <a:close/>
                </a:path>
              </a:pathLst>
            </a:custGeom>
            <a:blipFill rotWithShape="1">
              <a:blip r:embed="rId4">
                <a:alphaModFix/>
              </a:blip>
              <a:stretch>
                <a:fillRect b="0" l="0" r="0" t="0"/>
              </a:stretch>
            </a:blipFill>
            <a:ln>
              <a:noFill/>
            </a:ln>
          </p:spPr>
        </p:sp>
        <p:sp>
          <p:nvSpPr>
            <p:cNvPr id="226" name="Google Shape;226;p22"/>
            <p:cNvSpPr/>
            <p:nvPr/>
          </p:nvSpPr>
          <p:spPr>
            <a:xfrm>
              <a:off x="0" y="9144000"/>
              <a:ext cx="3499658" cy="4572000"/>
            </a:xfrm>
            <a:custGeom>
              <a:rect b="b" l="l" r="r" t="t"/>
              <a:pathLst>
                <a:path extrusionOk="0" h="4572000" w="3499658">
                  <a:moveTo>
                    <a:pt x="0" y="0"/>
                  </a:moveTo>
                  <a:lnTo>
                    <a:pt x="3499658" y="0"/>
                  </a:lnTo>
                  <a:lnTo>
                    <a:pt x="3499658" y="4572000"/>
                  </a:lnTo>
                  <a:lnTo>
                    <a:pt x="0" y="4572000"/>
                  </a:lnTo>
                  <a:lnTo>
                    <a:pt x="0" y="0"/>
                  </a:lnTo>
                  <a:close/>
                </a:path>
              </a:pathLst>
            </a:custGeom>
            <a:blipFill rotWithShape="1">
              <a:blip r:embed="rId4">
                <a:alphaModFix/>
              </a:blip>
              <a:stretch>
                <a:fillRect b="0" l="0" r="0" t="0"/>
              </a:stretch>
            </a:blipFill>
            <a:ln>
              <a:noFill/>
            </a:ln>
          </p:spPr>
        </p:sp>
      </p:grpSp>
      <p:grpSp>
        <p:nvGrpSpPr>
          <p:cNvPr id="227" name="Google Shape;227;p22"/>
          <p:cNvGrpSpPr/>
          <p:nvPr/>
        </p:nvGrpSpPr>
        <p:grpSpPr>
          <a:xfrm>
            <a:off x="15663256" y="0"/>
            <a:ext cx="2624744" cy="10287000"/>
            <a:chOff x="0" y="0"/>
            <a:chExt cx="3499658" cy="13716000"/>
          </a:xfrm>
        </p:grpSpPr>
        <p:sp>
          <p:nvSpPr>
            <p:cNvPr id="228" name="Google Shape;228;p22"/>
            <p:cNvSpPr/>
            <p:nvPr/>
          </p:nvSpPr>
          <p:spPr>
            <a:xfrm>
              <a:off x="0" y="0"/>
              <a:ext cx="3499658" cy="4572000"/>
            </a:xfrm>
            <a:custGeom>
              <a:rect b="b" l="l" r="r" t="t"/>
              <a:pathLst>
                <a:path extrusionOk="0" h="4572000" w="3499658">
                  <a:moveTo>
                    <a:pt x="0" y="0"/>
                  </a:moveTo>
                  <a:lnTo>
                    <a:pt x="3499658" y="0"/>
                  </a:lnTo>
                  <a:lnTo>
                    <a:pt x="3499658" y="4572000"/>
                  </a:lnTo>
                  <a:lnTo>
                    <a:pt x="0" y="4572000"/>
                  </a:lnTo>
                  <a:lnTo>
                    <a:pt x="0" y="0"/>
                  </a:lnTo>
                  <a:close/>
                </a:path>
              </a:pathLst>
            </a:custGeom>
            <a:blipFill rotWithShape="1">
              <a:blip r:embed="rId4">
                <a:alphaModFix/>
              </a:blip>
              <a:stretch>
                <a:fillRect b="0" l="0" r="0" t="0"/>
              </a:stretch>
            </a:blipFill>
            <a:ln>
              <a:noFill/>
            </a:ln>
          </p:spPr>
        </p:sp>
        <p:sp>
          <p:nvSpPr>
            <p:cNvPr id="229" name="Google Shape;229;p22"/>
            <p:cNvSpPr/>
            <p:nvPr/>
          </p:nvSpPr>
          <p:spPr>
            <a:xfrm>
              <a:off x="0" y="4572000"/>
              <a:ext cx="3499658" cy="4572000"/>
            </a:xfrm>
            <a:custGeom>
              <a:rect b="b" l="l" r="r" t="t"/>
              <a:pathLst>
                <a:path extrusionOk="0" h="4572000" w="3499658">
                  <a:moveTo>
                    <a:pt x="0" y="0"/>
                  </a:moveTo>
                  <a:lnTo>
                    <a:pt x="3499658" y="0"/>
                  </a:lnTo>
                  <a:lnTo>
                    <a:pt x="3499658" y="4572000"/>
                  </a:lnTo>
                  <a:lnTo>
                    <a:pt x="0" y="4572000"/>
                  </a:lnTo>
                  <a:lnTo>
                    <a:pt x="0" y="0"/>
                  </a:lnTo>
                  <a:close/>
                </a:path>
              </a:pathLst>
            </a:custGeom>
            <a:blipFill rotWithShape="1">
              <a:blip r:embed="rId4">
                <a:alphaModFix/>
              </a:blip>
              <a:stretch>
                <a:fillRect b="0" l="0" r="0" t="0"/>
              </a:stretch>
            </a:blipFill>
            <a:ln>
              <a:noFill/>
            </a:ln>
          </p:spPr>
        </p:sp>
        <p:sp>
          <p:nvSpPr>
            <p:cNvPr id="230" name="Google Shape;230;p22"/>
            <p:cNvSpPr/>
            <p:nvPr/>
          </p:nvSpPr>
          <p:spPr>
            <a:xfrm>
              <a:off x="0" y="9144000"/>
              <a:ext cx="3499658" cy="4572000"/>
            </a:xfrm>
            <a:custGeom>
              <a:rect b="b" l="l" r="r" t="t"/>
              <a:pathLst>
                <a:path extrusionOk="0" h="4572000" w="3499658">
                  <a:moveTo>
                    <a:pt x="0" y="0"/>
                  </a:moveTo>
                  <a:lnTo>
                    <a:pt x="3499658" y="0"/>
                  </a:lnTo>
                  <a:lnTo>
                    <a:pt x="3499658" y="4572000"/>
                  </a:lnTo>
                  <a:lnTo>
                    <a:pt x="0" y="4572000"/>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234" name="Shape 234"/>
        <p:cNvGrpSpPr/>
        <p:nvPr/>
      </p:nvGrpSpPr>
      <p:grpSpPr>
        <a:xfrm>
          <a:off x="0" y="0"/>
          <a:ext cx="0" cy="0"/>
          <a:chOff x="0" y="0"/>
          <a:chExt cx="0" cy="0"/>
        </a:xfrm>
      </p:grpSpPr>
      <p:sp>
        <p:nvSpPr>
          <p:cNvPr id="235" name="Google Shape;235;p2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graphicFrame>
        <p:nvGraphicFramePr>
          <p:cNvPr id="236" name="Google Shape;236;p23"/>
          <p:cNvGraphicFramePr/>
          <p:nvPr/>
        </p:nvGraphicFramePr>
        <p:xfrm>
          <a:off x="1028700" y="2271423"/>
          <a:ext cx="3000000" cy="3000000"/>
        </p:xfrm>
        <a:graphic>
          <a:graphicData uri="http://schemas.openxmlformats.org/drawingml/2006/table">
            <a:tbl>
              <a:tblPr>
                <a:noFill/>
                <a:tableStyleId>{A019BD42-9717-448F-877F-F4CB554E308B}</a:tableStyleId>
              </a:tblPr>
              <a:tblGrid>
                <a:gridCol w="3289950"/>
                <a:gridCol w="6528575"/>
                <a:gridCol w="6412075"/>
              </a:tblGrid>
              <a:tr h="1168050">
                <a:tc>
                  <a:txBody>
                    <a:bodyPr/>
                    <a:lstStyle/>
                    <a:p>
                      <a:pPr indent="0" lvl="0" marL="0" marR="0" rtl="0" algn="ctr">
                        <a:lnSpc>
                          <a:spcPct val="356272"/>
                        </a:lnSpc>
                        <a:spcBef>
                          <a:spcPts val="0"/>
                        </a:spcBef>
                        <a:spcAft>
                          <a:spcPts val="0"/>
                        </a:spcAft>
                        <a:buNone/>
                      </a:pPr>
                      <a:r>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191919"/>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FFFFFF"/>
                          </a:solidFill>
                          <a:latin typeface="Vesper Libre"/>
                          <a:ea typeface="Vesper Libre"/>
                          <a:cs typeface="Vesper Libre"/>
                          <a:sym typeface="Vesper Libre"/>
                        </a:rPr>
                        <a:t>Noli Me Tangere</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191919"/>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FFFFFF"/>
                          </a:solidFill>
                          <a:latin typeface="Vesper Libre"/>
                          <a:ea typeface="Vesper Libre"/>
                          <a:cs typeface="Vesper Libre"/>
                          <a:sym typeface="Vesper Libre"/>
                        </a:rPr>
                        <a:t>El Filibusterismo</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191919"/>
                    </a:solidFill>
                  </a:tcPr>
                </a:tc>
              </a:tr>
              <a:tr h="1359525">
                <a:tc>
                  <a:txBody>
                    <a:bodyPr/>
                    <a:lstStyle/>
                    <a:p>
                      <a:pPr indent="0" lvl="0" marL="0" marR="0" rtl="0" algn="ctr">
                        <a:lnSpc>
                          <a:spcPct val="100000"/>
                        </a:lnSpc>
                        <a:spcBef>
                          <a:spcPts val="0"/>
                        </a:spcBef>
                        <a:spcAft>
                          <a:spcPts val="0"/>
                        </a:spcAft>
                        <a:buNone/>
                      </a:pPr>
                      <a:r>
                        <a:rPr b="1" lang="en-US" sz="2300" u="none" cap="none" strike="noStrike">
                          <a:solidFill>
                            <a:srgbClr val="000000"/>
                          </a:solidFill>
                          <a:latin typeface="Vesper Libre"/>
                          <a:ea typeface="Vesper Libre"/>
                          <a:cs typeface="Vesper Libre"/>
                          <a:sym typeface="Vesper Libre"/>
                        </a:rPr>
                        <a:t>THEMES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6"/>
                        </a:lnSpc>
                        <a:spcBef>
                          <a:spcPts val="0"/>
                        </a:spcBef>
                        <a:spcAft>
                          <a:spcPts val="0"/>
                        </a:spcAft>
                        <a:buNone/>
                      </a:pPr>
                      <a:r>
                        <a:rPr lang="en-US" sz="1499" u="none" cap="none" strike="noStrike">
                          <a:solidFill>
                            <a:srgbClr val="000000"/>
                          </a:solidFill>
                          <a:latin typeface="Vesper Libre"/>
                          <a:ea typeface="Vesper Libre"/>
                          <a:cs typeface="Vesper Libre"/>
                          <a:sym typeface="Vesper Libre"/>
                        </a:rPr>
                        <a:t>Focuses on social issues such as injustice, corruption, and the abuse of power by the Spanish authorities and friars. It emphasizes peaceful reform through education and awareness.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1500" u="none" cap="none" strike="noStrike">
                          <a:solidFill>
                            <a:srgbClr val="000000"/>
                          </a:solidFill>
                          <a:latin typeface="Vesper Libre"/>
                          <a:ea typeface="Vesper Libre"/>
                          <a:cs typeface="Vesper Libre"/>
                          <a:sym typeface="Vesper Libre"/>
                        </a:rPr>
                        <a:t>A darker, more revolutionary novel that highlights the need for radical change, even through violence if necessary. It portrays a growing sense of disillusionment and desperation in the fight against oppression.</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359525">
                <a:tc>
                  <a:txBody>
                    <a:bodyPr/>
                    <a:lstStyle/>
                    <a:p>
                      <a:pPr indent="0" lvl="0" marL="0" marR="0" rtl="0" algn="ctr">
                        <a:lnSpc>
                          <a:spcPct val="140000"/>
                        </a:lnSpc>
                        <a:spcBef>
                          <a:spcPts val="0"/>
                        </a:spcBef>
                        <a:spcAft>
                          <a:spcPts val="0"/>
                        </a:spcAft>
                        <a:buNone/>
                      </a:pPr>
                      <a:r>
                        <a:rPr b="1" lang="en-US" sz="2300" u="none" cap="none" strike="noStrike">
                          <a:solidFill>
                            <a:srgbClr val="000000"/>
                          </a:solidFill>
                          <a:latin typeface="Vesper Libre"/>
                          <a:ea typeface="Vesper Libre"/>
                          <a:cs typeface="Vesper Libre"/>
                          <a:sym typeface="Vesper Libre"/>
                        </a:rPr>
                        <a:t>TONES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1500" u="none" cap="none" strike="noStrike">
                          <a:solidFill>
                            <a:srgbClr val="000000"/>
                          </a:solidFill>
                          <a:latin typeface="Vesper Libre"/>
                          <a:ea typeface="Vesper Libre"/>
                          <a:cs typeface="Vesper Libre"/>
                          <a:sym typeface="Vesper Libre"/>
                        </a:rPr>
                        <a:t>Generally hopeful and idealistic, with a focus on love, reform, and the possibility of change. Ibarra believes education can lead to progress.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1500" u="none" cap="none" strike="noStrike">
                          <a:solidFill>
                            <a:srgbClr val="000000"/>
                          </a:solidFill>
                          <a:latin typeface="Vesper Libre"/>
                          <a:ea typeface="Vesper Libre"/>
                          <a:cs typeface="Vesper Libre"/>
                          <a:sym typeface="Vesper Libre"/>
                        </a:rPr>
                        <a:t>Bitter and cynical, reflecting Rizal’s disappointment with the lack of change. The protagonist, now Simoun (Ibarra in disguise), seeks revenge and advocates for revolution rather than reform.</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91450">
                <a:tc>
                  <a:txBody>
                    <a:bodyPr/>
                    <a:lstStyle/>
                    <a:p>
                      <a:pPr indent="0" lvl="0" marL="0" marR="0" rtl="0" algn="ctr">
                        <a:lnSpc>
                          <a:spcPct val="140000"/>
                        </a:lnSpc>
                        <a:spcBef>
                          <a:spcPts val="0"/>
                        </a:spcBef>
                        <a:spcAft>
                          <a:spcPts val="0"/>
                        </a:spcAft>
                        <a:buNone/>
                      </a:pPr>
                      <a:r>
                        <a:rPr b="1" lang="en-US" sz="2300" u="none" cap="none" strike="noStrike">
                          <a:solidFill>
                            <a:srgbClr val="000000"/>
                          </a:solidFill>
                          <a:latin typeface="Vesper Libre"/>
                          <a:ea typeface="Vesper Libre"/>
                          <a:cs typeface="Vesper Libre"/>
                          <a:sym typeface="Vesper Libre"/>
                        </a:rPr>
                        <a:t>APPROACH</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6"/>
                        </a:lnSpc>
                        <a:spcBef>
                          <a:spcPts val="0"/>
                        </a:spcBef>
                        <a:spcAft>
                          <a:spcPts val="0"/>
                        </a:spcAft>
                        <a:buNone/>
                      </a:pPr>
                      <a:r>
                        <a:rPr lang="en-US" sz="1499" u="none" cap="none" strike="noStrike">
                          <a:solidFill>
                            <a:srgbClr val="000000"/>
                          </a:solidFill>
                          <a:latin typeface="Vesper Libre"/>
                          <a:ea typeface="Vesper Libre"/>
                          <a:cs typeface="Vesper Libre"/>
                          <a:sym typeface="Vesper Libre"/>
                        </a:rPr>
                        <a:t>Crisostomo Ibarra, the protagonist, initially seeks peaceful solutions, like building a school, to uplift the Filipino people.</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1500" u="none" cap="none" strike="noStrike">
                          <a:solidFill>
                            <a:srgbClr val="000000"/>
                          </a:solidFill>
                          <a:latin typeface="Vesper Libre"/>
                          <a:ea typeface="Vesper Libre"/>
                          <a:cs typeface="Vesper Libre"/>
                          <a:sym typeface="Vesper Libre"/>
                        </a:rPr>
                        <a:t>Ibarra returns as Simoun, a wealthy jeweler plotting a violent revolution, having lost faith in peaceful reform.</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359525">
                <a:tc>
                  <a:txBody>
                    <a:bodyPr/>
                    <a:lstStyle/>
                    <a:p>
                      <a:pPr indent="0" lvl="0" marL="0" marR="0" rtl="0" algn="ctr">
                        <a:lnSpc>
                          <a:spcPct val="140000"/>
                        </a:lnSpc>
                        <a:spcBef>
                          <a:spcPts val="0"/>
                        </a:spcBef>
                        <a:spcAft>
                          <a:spcPts val="0"/>
                        </a:spcAft>
                        <a:buNone/>
                      </a:pPr>
                      <a:r>
                        <a:rPr b="1" lang="en-US" sz="2300" u="none" cap="none" strike="noStrike">
                          <a:solidFill>
                            <a:srgbClr val="000000"/>
                          </a:solidFill>
                          <a:latin typeface="Vesper Libre"/>
                          <a:ea typeface="Vesper Libre"/>
                          <a:cs typeface="Vesper Libre"/>
                          <a:sym typeface="Vesper Libre"/>
                        </a:rPr>
                        <a:t>LOVE STORY</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1500" u="none" cap="none" strike="noStrike">
                          <a:solidFill>
                            <a:srgbClr val="000000"/>
                          </a:solidFill>
                          <a:latin typeface="Vesper Libre"/>
                          <a:ea typeface="Vesper Libre"/>
                          <a:cs typeface="Vesper Libre"/>
                          <a:sym typeface="Vesper Libre"/>
                        </a:rPr>
                        <a:t>Central to the novel is the love between Ibarra and Maria Clara, which represents hope and innocence.</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1500" u="none" cap="none" strike="noStrike">
                          <a:solidFill>
                            <a:srgbClr val="000000"/>
                          </a:solidFill>
                          <a:latin typeface="Vesper Libre"/>
                          <a:ea typeface="Vesper Libre"/>
                          <a:cs typeface="Vesper Libre"/>
                          <a:sym typeface="Vesper Libre"/>
                        </a:rPr>
                        <a:t>The love story fades into the background as Simoun’s desire for revenge overshadows his former love for Maria Clara.</a:t>
                      </a:r>
                      <a:endParaRPr sz="1100" u="none" cap="none" strike="noStrike"/>
                    </a:p>
                    <a:p>
                      <a:pPr indent="0" lvl="0" marL="0" marR="0" rtl="0" algn="ctr">
                        <a:lnSpc>
                          <a:spcPct val="190909"/>
                        </a:lnSpc>
                        <a:spcBef>
                          <a:spcPts val="0"/>
                        </a:spcBef>
                        <a:spcAft>
                          <a:spcPts val="0"/>
                        </a:spcAft>
                        <a:buNone/>
                      </a:pPr>
                      <a:r>
                        <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91450">
                <a:tc>
                  <a:txBody>
                    <a:bodyPr/>
                    <a:lstStyle/>
                    <a:p>
                      <a:pPr indent="0" lvl="0" marL="0" marR="0" rtl="0" algn="ctr">
                        <a:lnSpc>
                          <a:spcPct val="140000"/>
                        </a:lnSpc>
                        <a:spcBef>
                          <a:spcPts val="0"/>
                        </a:spcBef>
                        <a:spcAft>
                          <a:spcPts val="0"/>
                        </a:spcAft>
                        <a:buNone/>
                      </a:pPr>
                      <a:r>
                        <a:rPr b="1" lang="en-US" sz="2300" u="none" cap="none" strike="noStrike">
                          <a:solidFill>
                            <a:srgbClr val="000000"/>
                          </a:solidFill>
                          <a:latin typeface="Vesper Libre"/>
                          <a:ea typeface="Vesper Libre"/>
                          <a:cs typeface="Vesper Libre"/>
                          <a:sym typeface="Vesper Libre"/>
                        </a:rPr>
                        <a:t>CONCLUSION</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1500" u="none" cap="none" strike="noStrike">
                          <a:solidFill>
                            <a:srgbClr val="000000"/>
                          </a:solidFill>
                          <a:latin typeface="Vesper Libre"/>
                          <a:ea typeface="Vesper Libre"/>
                          <a:cs typeface="Vesper Libre"/>
                          <a:sym typeface="Vesper Libre"/>
                        </a:rPr>
                        <a:t>Ends with Ibarra’s escape, disillusioned but still holding on to his ideals.</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1500" u="none" cap="none" strike="noStrike">
                          <a:solidFill>
                            <a:srgbClr val="000000"/>
                          </a:solidFill>
                          <a:latin typeface="Vesper Libre"/>
                          <a:ea typeface="Vesper Libre"/>
                          <a:cs typeface="Vesper Libre"/>
                          <a:sym typeface="Vesper Libre"/>
                        </a:rPr>
                        <a:t>Ends tragically with Simoun’s death and failure, symbolizing the futility of revenge and the complexities of fighting for freedom.</a:t>
                      </a:r>
                      <a:endParaRPr sz="1100" u="none" cap="none" strike="noStrike"/>
                    </a:p>
                  </a:txBody>
                  <a:tcPr marT="190500" marB="190500" marR="190500" marL="190500"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237" name="Google Shape;237;p23"/>
          <p:cNvSpPr txBox="1"/>
          <p:nvPr/>
        </p:nvSpPr>
        <p:spPr>
          <a:xfrm>
            <a:off x="1028700" y="766602"/>
            <a:ext cx="16230600" cy="99061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8000" u="none" cap="none" strike="noStrike">
                <a:solidFill>
                  <a:srgbClr val="000000"/>
                </a:solidFill>
                <a:latin typeface="Pirata One"/>
                <a:ea typeface="Pirata One"/>
                <a:cs typeface="Pirata One"/>
                <a:sym typeface="Pirata One"/>
              </a:rPr>
              <a:t>Noli Me Tangere vs El Filibusterismo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241" name="Shape 241"/>
        <p:cNvGrpSpPr/>
        <p:nvPr/>
      </p:nvGrpSpPr>
      <p:grpSpPr>
        <a:xfrm>
          <a:off x="0" y="0"/>
          <a:ext cx="0" cy="0"/>
          <a:chOff x="0" y="0"/>
          <a:chExt cx="0" cy="0"/>
        </a:xfrm>
      </p:grpSpPr>
      <p:sp>
        <p:nvSpPr>
          <p:cNvPr id="242" name="Google Shape;242;p2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sp>
        <p:nvSpPr>
          <p:cNvPr id="243" name="Google Shape;243;p24"/>
          <p:cNvSpPr/>
          <p:nvPr/>
        </p:nvSpPr>
        <p:spPr>
          <a:xfrm>
            <a:off x="0" y="0"/>
            <a:ext cx="18288000" cy="4543799"/>
          </a:xfrm>
          <a:custGeom>
            <a:rect b="b" l="l" r="r" t="t"/>
            <a:pathLst>
              <a:path extrusionOk="0" h="4543799" w="18288000">
                <a:moveTo>
                  <a:pt x="0" y="0"/>
                </a:moveTo>
                <a:lnTo>
                  <a:pt x="18288000" y="0"/>
                </a:lnTo>
                <a:lnTo>
                  <a:pt x="18288000" y="4543799"/>
                </a:lnTo>
                <a:lnTo>
                  <a:pt x="0" y="4543799"/>
                </a:lnTo>
                <a:lnTo>
                  <a:pt x="0" y="0"/>
                </a:lnTo>
                <a:close/>
              </a:path>
            </a:pathLst>
          </a:custGeom>
          <a:blipFill rotWithShape="1">
            <a:blip r:embed="rId4">
              <a:alphaModFix/>
            </a:blip>
            <a:stretch>
              <a:fillRect b="0" l="0" r="0" t="0"/>
            </a:stretch>
          </a:blipFill>
          <a:ln>
            <a:noFill/>
          </a:ln>
        </p:spPr>
      </p:sp>
      <p:sp>
        <p:nvSpPr>
          <p:cNvPr id="244" name="Google Shape;244;p24"/>
          <p:cNvSpPr/>
          <p:nvPr/>
        </p:nvSpPr>
        <p:spPr>
          <a:xfrm flipH="1" rot="10800000">
            <a:off x="0" y="5743201"/>
            <a:ext cx="18288000" cy="4543799"/>
          </a:xfrm>
          <a:custGeom>
            <a:rect b="b" l="l" r="r" t="t"/>
            <a:pathLst>
              <a:path extrusionOk="0" h="4543799" w="18288000">
                <a:moveTo>
                  <a:pt x="0" y="4543799"/>
                </a:moveTo>
                <a:lnTo>
                  <a:pt x="18288000" y="4543799"/>
                </a:lnTo>
                <a:lnTo>
                  <a:pt x="18288000" y="0"/>
                </a:lnTo>
                <a:lnTo>
                  <a:pt x="0" y="0"/>
                </a:lnTo>
                <a:lnTo>
                  <a:pt x="0" y="4543799"/>
                </a:lnTo>
                <a:close/>
              </a:path>
            </a:pathLst>
          </a:custGeom>
          <a:blipFill rotWithShape="1">
            <a:blip r:embed="rId4">
              <a:alphaModFix/>
            </a:blip>
            <a:stretch>
              <a:fillRect b="0" l="0" r="0" t="0"/>
            </a:stretch>
          </a:blipFill>
          <a:ln>
            <a:noFill/>
          </a:ln>
        </p:spPr>
      </p:sp>
      <p:sp>
        <p:nvSpPr>
          <p:cNvPr id="245" name="Google Shape;245;p24"/>
          <p:cNvSpPr txBox="1"/>
          <p:nvPr/>
        </p:nvSpPr>
        <p:spPr>
          <a:xfrm>
            <a:off x="3451691" y="4206505"/>
            <a:ext cx="11384617" cy="345312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The conclusion of Noli Me Tangere highlights the tragic consequences of oppression and injustice under Spanish colonial rule. Crisostomo Ibarra, wrongfully accused of rebellion, is forced to flee, losing everything—his status, love, and dreams of reform. Maria Clara enters a convent, symbolizing her submission to the oppressive system. The novel ends on a somber note, with Ibarra presumed dead, but it subtly calls for action, inspiring Filipinos to seek independence and justice.</a:t>
            </a:r>
            <a:endParaRPr/>
          </a:p>
        </p:txBody>
      </p:sp>
      <p:sp>
        <p:nvSpPr>
          <p:cNvPr id="246" name="Google Shape;246;p24"/>
          <p:cNvSpPr txBox="1"/>
          <p:nvPr/>
        </p:nvSpPr>
        <p:spPr>
          <a:xfrm>
            <a:off x="3451691" y="2219694"/>
            <a:ext cx="11384617" cy="1228724"/>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000000"/>
                </a:solidFill>
                <a:latin typeface="Pirata One"/>
                <a:ea typeface="Pirata One"/>
                <a:cs typeface="Pirata One"/>
                <a:sym typeface="Pirata One"/>
              </a:rPr>
              <a:t>Conclusion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250" name="Shape 250"/>
        <p:cNvGrpSpPr/>
        <p:nvPr/>
      </p:nvGrpSpPr>
      <p:grpSpPr>
        <a:xfrm>
          <a:off x="0" y="0"/>
          <a:ext cx="0" cy="0"/>
          <a:chOff x="0" y="0"/>
          <a:chExt cx="0" cy="0"/>
        </a:xfrm>
      </p:grpSpPr>
      <p:sp>
        <p:nvSpPr>
          <p:cNvPr id="251" name="Google Shape;251;p2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grpSp>
        <p:nvGrpSpPr>
          <p:cNvPr id="252" name="Google Shape;252;p25"/>
          <p:cNvGrpSpPr/>
          <p:nvPr/>
        </p:nvGrpSpPr>
        <p:grpSpPr>
          <a:xfrm>
            <a:off x="-750941" y="3322439"/>
            <a:ext cx="19789882" cy="3858560"/>
            <a:chOff x="0" y="-38100"/>
            <a:chExt cx="5212150" cy="1016246"/>
          </a:xfrm>
        </p:grpSpPr>
        <p:sp>
          <p:nvSpPr>
            <p:cNvPr id="253" name="Google Shape;253;p25"/>
            <p:cNvSpPr/>
            <p:nvPr/>
          </p:nvSpPr>
          <p:spPr>
            <a:xfrm>
              <a:off x="0" y="0"/>
              <a:ext cx="5212150" cy="978146"/>
            </a:xfrm>
            <a:custGeom>
              <a:rect b="b" l="l" r="r" t="t"/>
              <a:pathLst>
                <a:path extrusionOk="0" h="978146" w="5212150">
                  <a:moveTo>
                    <a:pt x="0" y="0"/>
                  </a:moveTo>
                  <a:lnTo>
                    <a:pt x="5212150" y="0"/>
                  </a:lnTo>
                  <a:lnTo>
                    <a:pt x="5212150" y="978146"/>
                  </a:lnTo>
                  <a:lnTo>
                    <a:pt x="0" y="978146"/>
                  </a:lnTo>
                  <a:close/>
                </a:path>
              </a:pathLst>
            </a:custGeom>
            <a:solidFill>
              <a:srgbClr val="D9C09D"/>
            </a:solidFill>
            <a:ln cap="sq" cmpd="sng" w="66675">
              <a:solidFill>
                <a:srgbClr val="000000"/>
              </a:solidFill>
              <a:prstDash val="solid"/>
              <a:miter lim="8000"/>
              <a:headEnd len="sm" w="sm" type="none"/>
              <a:tailEnd len="sm" w="sm" type="none"/>
            </a:ln>
          </p:spPr>
        </p:sp>
        <p:sp>
          <p:nvSpPr>
            <p:cNvPr id="254" name="Google Shape;254;p25"/>
            <p:cNvSpPr txBox="1"/>
            <p:nvPr/>
          </p:nvSpPr>
          <p:spPr>
            <a:xfrm>
              <a:off x="0" y="-38100"/>
              <a:ext cx="5212150" cy="101624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5" name="Google Shape;255;p25"/>
          <p:cNvSpPr/>
          <p:nvPr/>
        </p:nvSpPr>
        <p:spPr>
          <a:xfrm>
            <a:off x="2255529" y="593560"/>
            <a:ext cx="13776942" cy="9099880"/>
          </a:xfrm>
          <a:custGeom>
            <a:rect b="b" l="l" r="r" t="t"/>
            <a:pathLst>
              <a:path extrusionOk="0" h="9099880" w="13776942">
                <a:moveTo>
                  <a:pt x="0" y="0"/>
                </a:moveTo>
                <a:lnTo>
                  <a:pt x="13776942" y="0"/>
                </a:lnTo>
                <a:lnTo>
                  <a:pt x="13776942" y="9099880"/>
                </a:lnTo>
                <a:lnTo>
                  <a:pt x="0" y="9099880"/>
                </a:lnTo>
                <a:lnTo>
                  <a:pt x="0" y="0"/>
                </a:lnTo>
                <a:close/>
              </a:path>
            </a:pathLst>
          </a:custGeom>
          <a:blipFill rotWithShape="1">
            <a:blip r:embed="rId4">
              <a:alphaModFix/>
            </a:blip>
            <a:stretch>
              <a:fillRect b="0" l="0" r="0" t="0"/>
            </a:stretch>
          </a:blipFill>
          <a:ln>
            <a:noFill/>
          </a:ln>
        </p:spPr>
      </p:sp>
      <p:sp>
        <p:nvSpPr>
          <p:cNvPr id="256" name="Google Shape;256;p25"/>
          <p:cNvSpPr txBox="1"/>
          <p:nvPr/>
        </p:nvSpPr>
        <p:spPr>
          <a:xfrm>
            <a:off x="1028700" y="4066748"/>
            <a:ext cx="16230600" cy="27705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0000" u="none" cap="none" strike="noStrike">
                <a:solidFill>
                  <a:srgbClr val="000000"/>
                </a:solidFill>
                <a:latin typeface="Pirata One"/>
                <a:ea typeface="Pirata One"/>
                <a:cs typeface="Pirata One"/>
                <a:sym typeface="Pirata One"/>
              </a:rPr>
              <a:t>Thank You!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260" name="Shape 260"/>
        <p:cNvGrpSpPr/>
        <p:nvPr/>
      </p:nvGrpSpPr>
      <p:grpSpPr>
        <a:xfrm>
          <a:off x="0" y="0"/>
          <a:ext cx="0" cy="0"/>
          <a:chOff x="0" y="0"/>
          <a:chExt cx="0" cy="0"/>
        </a:xfrm>
      </p:grpSpPr>
      <p:sp>
        <p:nvSpPr>
          <p:cNvPr id="261" name="Google Shape;261;p2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grpSp>
        <p:nvGrpSpPr>
          <p:cNvPr id="262" name="Google Shape;262;p26"/>
          <p:cNvGrpSpPr/>
          <p:nvPr/>
        </p:nvGrpSpPr>
        <p:grpSpPr>
          <a:xfrm>
            <a:off x="774218" y="2213566"/>
            <a:ext cx="5097641" cy="7472652"/>
            <a:chOff x="0" y="-19050"/>
            <a:chExt cx="1342589" cy="1968106"/>
          </a:xfrm>
        </p:grpSpPr>
        <p:sp>
          <p:nvSpPr>
            <p:cNvPr id="263" name="Google Shape;263;p26"/>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6"/>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26"/>
          <p:cNvGrpSpPr/>
          <p:nvPr/>
        </p:nvGrpSpPr>
        <p:grpSpPr>
          <a:xfrm>
            <a:off x="6109984" y="2213566"/>
            <a:ext cx="11512980" cy="7472652"/>
            <a:chOff x="0" y="-19050"/>
            <a:chExt cx="3032225" cy="1968106"/>
          </a:xfrm>
        </p:grpSpPr>
        <p:sp>
          <p:nvSpPr>
            <p:cNvPr id="266" name="Google Shape;266;p26"/>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26"/>
          <p:cNvGrpSpPr/>
          <p:nvPr/>
        </p:nvGrpSpPr>
        <p:grpSpPr>
          <a:xfrm>
            <a:off x="1139005" y="2494284"/>
            <a:ext cx="4368067" cy="719567"/>
            <a:chOff x="0" y="-19050"/>
            <a:chExt cx="1150437" cy="189516"/>
          </a:xfrm>
        </p:grpSpPr>
        <p:sp>
          <p:nvSpPr>
            <p:cNvPr id="269" name="Google Shape;269;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26"/>
          <p:cNvGrpSpPr/>
          <p:nvPr/>
        </p:nvGrpSpPr>
        <p:grpSpPr>
          <a:xfrm>
            <a:off x="9682440" y="2494284"/>
            <a:ext cx="4368067" cy="719567"/>
            <a:chOff x="0" y="-19050"/>
            <a:chExt cx="1150437" cy="189516"/>
          </a:xfrm>
        </p:grpSpPr>
        <p:sp>
          <p:nvSpPr>
            <p:cNvPr id="272" name="Google Shape;272;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26"/>
          <p:cNvGrpSpPr/>
          <p:nvPr/>
        </p:nvGrpSpPr>
        <p:grpSpPr>
          <a:xfrm>
            <a:off x="1139005" y="7128683"/>
            <a:ext cx="4368067" cy="719567"/>
            <a:chOff x="0" y="-19050"/>
            <a:chExt cx="1150437" cy="189516"/>
          </a:xfrm>
        </p:grpSpPr>
        <p:sp>
          <p:nvSpPr>
            <p:cNvPr id="275" name="Google Shape;275;p26"/>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7" name="Google Shape;277;p26"/>
          <p:cNvGrpSpPr/>
          <p:nvPr/>
        </p:nvGrpSpPr>
        <p:grpSpPr>
          <a:xfrm>
            <a:off x="2513988" y="8097273"/>
            <a:ext cx="754204" cy="771881"/>
            <a:chOff x="0" y="-19050"/>
            <a:chExt cx="812800" cy="831850"/>
          </a:xfrm>
        </p:grpSpPr>
        <p:sp>
          <p:nvSpPr>
            <p:cNvPr id="278" name="Google Shape;278;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B58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0" name="Google Shape;280;p26"/>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281" name="Google Shape;281;p26"/>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282" name="Google Shape;282;p26"/>
          <p:cNvSpPr txBox="1"/>
          <p:nvPr/>
        </p:nvSpPr>
        <p:spPr>
          <a:xfrm>
            <a:off x="1747770" y="4685875"/>
            <a:ext cx="3150536" cy="12010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PIRATA ONE</a:t>
            </a:r>
            <a:endParaRPr/>
          </a:p>
          <a:p>
            <a:pPr indent="0" lvl="0" marL="0" marR="0" rtl="0" algn="ctr">
              <a:lnSpc>
                <a:spcPct val="102985"/>
              </a:lnSpc>
              <a:spcBef>
                <a:spcPts val="0"/>
              </a:spcBef>
              <a:spcAft>
                <a:spcPts val="0"/>
              </a:spcAft>
              <a:buNone/>
            </a:pPr>
            <a:r>
              <a:t/>
            </a:r>
            <a:endParaRPr b="1"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VESPER LIBRE</a:t>
            </a:r>
            <a:endParaRPr/>
          </a:p>
        </p:txBody>
      </p:sp>
      <p:sp>
        <p:nvSpPr>
          <p:cNvPr id="283" name="Google Shape;283;p26"/>
          <p:cNvSpPr txBox="1"/>
          <p:nvPr/>
        </p:nvSpPr>
        <p:spPr>
          <a:xfrm>
            <a:off x="228040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#B58756</a:t>
            </a:r>
            <a:endParaRPr/>
          </a:p>
        </p:txBody>
      </p:sp>
      <p:sp>
        <p:nvSpPr>
          <p:cNvPr id="284" name="Google Shape;284;p26"/>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285" name="Google Shape;285;p26"/>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000000"/>
                </a:solidFill>
                <a:latin typeface="Arial"/>
                <a:ea typeface="Arial"/>
                <a:cs typeface="Arial"/>
                <a:sym typeface="Arial"/>
              </a:rPr>
              <a:t>DON'T FORGET TO DELETE THIS PAGE BEFORE PRESENTING. </a:t>
            </a:r>
            <a:endParaRPr/>
          </a:p>
        </p:txBody>
      </p:sp>
      <p:sp>
        <p:nvSpPr>
          <p:cNvPr id="286" name="Google Shape;286;p26"/>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00000"/>
                </a:solidFill>
                <a:latin typeface="Arial"/>
                <a:ea typeface="Arial"/>
                <a:cs typeface="Arial"/>
                <a:sym typeface="Arial"/>
              </a:rPr>
              <a:t>RESOURCE PAGE</a:t>
            </a:r>
            <a:endParaRPr/>
          </a:p>
        </p:txBody>
      </p:sp>
      <p:sp>
        <p:nvSpPr>
          <p:cNvPr id="287" name="Google Shape;287;p26"/>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288" name="Google Shape;288;p26"/>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289" name="Google Shape;289;p26"/>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290" name="Google Shape;290;p26"/>
          <p:cNvGrpSpPr/>
          <p:nvPr/>
        </p:nvGrpSpPr>
        <p:grpSpPr>
          <a:xfrm>
            <a:off x="3449167" y="8097273"/>
            <a:ext cx="754204" cy="771881"/>
            <a:chOff x="0" y="-19050"/>
            <a:chExt cx="812800" cy="831850"/>
          </a:xfrm>
        </p:grpSpPr>
        <p:sp>
          <p:nvSpPr>
            <p:cNvPr id="291" name="Google Shape;291;p2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132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3" name="Google Shape;293;p26"/>
          <p:cNvSpPr txBox="1"/>
          <p:nvPr/>
        </p:nvSpPr>
        <p:spPr>
          <a:xfrm>
            <a:off x="321558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#513217</a:t>
            </a:r>
            <a:endParaRPr/>
          </a:p>
        </p:txBody>
      </p:sp>
      <p:grpSp>
        <p:nvGrpSpPr>
          <p:cNvPr id="294" name="Google Shape;294;p26"/>
          <p:cNvGrpSpPr/>
          <p:nvPr/>
        </p:nvGrpSpPr>
        <p:grpSpPr>
          <a:xfrm>
            <a:off x="6865491" y="4147301"/>
            <a:ext cx="10001965" cy="4580579"/>
            <a:chOff x="0" y="0"/>
            <a:chExt cx="13335954" cy="6107439"/>
          </a:xfrm>
        </p:grpSpPr>
        <p:sp>
          <p:nvSpPr>
            <p:cNvPr id="295" name="Google Shape;295;p26"/>
            <p:cNvSpPr/>
            <p:nvPr/>
          </p:nvSpPr>
          <p:spPr>
            <a:xfrm>
              <a:off x="10881529" y="1776120"/>
              <a:ext cx="937691" cy="806414"/>
            </a:xfrm>
            <a:custGeom>
              <a:rect b="b" l="l" r="r" t="t"/>
              <a:pathLst>
                <a:path extrusionOk="0" h="806414" w="937691">
                  <a:moveTo>
                    <a:pt x="0" y="0"/>
                  </a:moveTo>
                  <a:lnTo>
                    <a:pt x="937691" y="0"/>
                  </a:lnTo>
                  <a:lnTo>
                    <a:pt x="937691" y="806414"/>
                  </a:lnTo>
                  <a:lnTo>
                    <a:pt x="0" y="806414"/>
                  </a:lnTo>
                  <a:lnTo>
                    <a:pt x="0" y="0"/>
                  </a:lnTo>
                  <a:close/>
                </a:path>
              </a:pathLst>
            </a:custGeom>
            <a:blipFill rotWithShape="1">
              <a:blip r:embed="rId4">
                <a:alphaModFix/>
              </a:blip>
              <a:stretch>
                <a:fillRect b="0" l="0" r="0" t="0"/>
              </a:stretch>
            </a:blipFill>
            <a:ln>
              <a:noFill/>
            </a:ln>
          </p:spPr>
        </p:sp>
        <p:sp>
          <p:nvSpPr>
            <p:cNvPr id="296" name="Google Shape;296;p26"/>
            <p:cNvSpPr/>
            <p:nvPr/>
          </p:nvSpPr>
          <p:spPr>
            <a:xfrm>
              <a:off x="12596063" y="3334454"/>
              <a:ext cx="666455" cy="920981"/>
            </a:xfrm>
            <a:custGeom>
              <a:rect b="b" l="l" r="r" t="t"/>
              <a:pathLst>
                <a:path extrusionOk="0" h="920981" w="666455">
                  <a:moveTo>
                    <a:pt x="0" y="0"/>
                  </a:moveTo>
                  <a:lnTo>
                    <a:pt x="666455" y="0"/>
                  </a:lnTo>
                  <a:lnTo>
                    <a:pt x="666455" y="920980"/>
                  </a:lnTo>
                  <a:lnTo>
                    <a:pt x="0" y="920980"/>
                  </a:lnTo>
                  <a:lnTo>
                    <a:pt x="0" y="0"/>
                  </a:lnTo>
                  <a:close/>
                </a:path>
              </a:pathLst>
            </a:custGeom>
            <a:blipFill rotWithShape="1">
              <a:blip r:embed="rId5">
                <a:alphaModFix/>
              </a:blip>
              <a:stretch>
                <a:fillRect b="0" l="0" r="0" t="0"/>
              </a:stretch>
            </a:blipFill>
            <a:ln>
              <a:noFill/>
            </a:ln>
          </p:spPr>
        </p:sp>
        <p:sp>
          <p:nvSpPr>
            <p:cNvPr id="297" name="Google Shape;297;p26"/>
            <p:cNvSpPr/>
            <p:nvPr/>
          </p:nvSpPr>
          <p:spPr>
            <a:xfrm>
              <a:off x="11076270" y="3432575"/>
              <a:ext cx="549072" cy="822860"/>
            </a:xfrm>
            <a:custGeom>
              <a:rect b="b" l="l" r="r" t="t"/>
              <a:pathLst>
                <a:path extrusionOk="0" h="822860" w="549072">
                  <a:moveTo>
                    <a:pt x="0" y="0"/>
                  </a:moveTo>
                  <a:lnTo>
                    <a:pt x="549072" y="0"/>
                  </a:lnTo>
                  <a:lnTo>
                    <a:pt x="549072" y="822859"/>
                  </a:lnTo>
                  <a:lnTo>
                    <a:pt x="0" y="822859"/>
                  </a:lnTo>
                  <a:lnTo>
                    <a:pt x="0" y="0"/>
                  </a:lnTo>
                  <a:close/>
                </a:path>
              </a:pathLst>
            </a:custGeom>
            <a:blipFill rotWithShape="1">
              <a:blip r:embed="rId6">
                <a:alphaModFix/>
              </a:blip>
              <a:stretch>
                <a:fillRect b="0" l="0" r="0" t="0"/>
              </a:stretch>
            </a:blipFill>
            <a:ln>
              <a:noFill/>
            </a:ln>
          </p:spPr>
        </p:sp>
        <p:sp>
          <p:nvSpPr>
            <p:cNvPr id="298" name="Google Shape;298;p26"/>
            <p:cNvSpPr/>
            <p:nvPr/>
          </p:nvSpPr>
          <p:spPr>
            <a:xfrm>
              <a:off x="12425345" y="5085049"/>
              <a:ext cx="910609" cy="822860"/>
            </a:xfrm>
            <a:custGeom>
              <a:rect b="b" l="l" r="r" t="t"/>
              <a:pathLst>
                <a:path extrusionOk="0" h="822860" w="910609">
                  <a:moveTo>
                    <a:pt x="0" y="0"/>
                  </a:moveTo>
                  <a:lnTo>
                    <a:pt x="910609" y="0"/>
                  </a:lnTo>
                  <a:lnTo>
                    <a:pt x="910609" y="822859"/>
                  </a:lnTo>
                  <a:lnTo>
                    <a:pt x="0" y="822859"/>
                  </a:lnTo>
                  <a:lnTo>
                    <a:pt x="0" y="0"/>
                  </a:lnTo>
                  <a:close/>
                </a:path>
              </a:pathLst>
            </a:custGeom>
            <a:blipFill rotWithShape="1">
              <a:blip r:embed="rId7">
                <a:alphaModFix/>
              </a:blip>
              <a:stretch>
                <a:fillRect b="0" l="0" r="0" t="0"/>
              </a:stretch>
            </a:blipFill>
            <a:ln>
              <a:noFill/>
            </a:ln>
          </p:spPr>
        </p:sp>
        <p:sp>
          <p:nvSpPr>
            <p:cNvPr id="299" name="Google Shape;299;p26"/>
            <p:cNvSpPr/>
            <p:nvPr/>
          </p:nvSpPr>
          <p:spPr>
            <a:xfrm>
              <a:off x="12425345" y="49061"/>
              <a:ext cx="822860" cy="822860"/>
            </a:xfrm>
            <a:custGeom>
              <a:rect b="b" l="l" r="r" t="t"/>
              <a:pathLst>
                <a:path extrusionOk="0" h="822860" w="822860">
                  <a:moveTo>
                    <a:pt x="0" y="0"/>
                  </a:moveTo>
                  <a:lnTo>
                    <a:pt x="822859" y="0"/>
                  </a:lnTo>
                  <a:lnTo>
                    <a:pt x="822859" y="822859"/>
                  </a:lnTo>
                  <a:lnTo>
                    <a:pt x="0" y="822859"/>
                  </a:lnTo>
                  <a:lnTo>
                    <a:pt x="0" y="0"/>
                  </a:lnTo>
                  <a:close/>
                </a:path>
              </a:pathLst>
            </a:custGeom>
            <a:blipFill rotWithShape="1">
              <a:blip r:embed="rId8">
                <a:alphaModFix/>
              </a:blip>
              <a:stretch>
                <a:fillRect b="0" l="0" r="0" t="0"/>
              </a:stretch>
            </a:blipFill>
            <a:ln>
              <a:noFill/>
            </a:ln>
          </p:spPr>
        </p:sp>
        <p:sp>
          <p:nvSpPr>
            <p:cNvPr id="300" name="Google Shape;300;p26"/>
            <p:cNvSpPr/>
            <p:nvPr/>
          </p:nvSpPr>
          <p:spPr>
            <a:xfrm>
              <a:off x="10777241" y="57283"/>
              <a:ext cx="1125787" cy="691847"/>
            </a:xfrm>
            <a:custGeom>
              <a:rect b="b" l="l" r="r" t="t"/>
              <a:pathLst>
                <a:path extrusionOk="0" h="691847" w="1125787">
                  <a:moveTo>
                    <a:pt x="0" y="0"/>
                  </a:moveTo>
                  <a:lnTo>
                    <a:pt x="1125787" y="0"/>
                  </a:lnTo>
                  <a:lnTo>
                    <a:pt x="1125787" y="691848"/>
                  </a:lnTo>
                  <a:lnTo>
                    <a:pt x="0" y="691848"/>
                  </a:lnTo>
                  <a:lnTo>
                    <a:pt x="0" y="0"/>
                  </a:lnTo>
                  <a:close/>
                </a:path>
              </a:pathLst>
            </a:custGeom>
            <a:blipFill rotWithShape="1">
              <a:blip r:embed="rId9">
                <a:alphaModFix/>
              </a:blip>
              <a:stretch>
                <a:fillRect b="0" l="0" r="0" t="0"/>
              </a:stretch>
            </a:blipFill>
            <a:ln>
              <a:noFill/>
            </a:ln>
          </p:spPr>
        </p:sp>
        <p:sp>
          <p:nvSpPr>
            <p:cNvPr id="301" name="Google Shape;301;p26"/>
            <p:cNvSpPr/>
            <p:nvPr/>
          </p:nvSpPr>
          <p:spPr>
            <a:xfrm>
              <a:off x="12341537" y="1776120"/>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10">
                <a:alphaModFix/>
              </a:blip>
              <a:stretch>
                <a:fillRect b="0" l="0" r="0" t="0"/>
              </a:stretch>
            </a:blipFill>
            <a:ln>
              <a:noFill/>
            </a:ln>
          </p:spPr>
        </p:sp>
        <p:sp>
          <p:nvSpPr>
            <p:cNvPr id="302" name="Google Shape;302;p26"/>
            <p:cNvSpPr/>
            <p:nvPr/>
          </p:nvSpPr>
          <p:spPr>
            <a:xfrm>
              <a:off x="10984004" y="5105475"/>
              <a:ext cx="641337" cy="920981"/>
            </a:xfrm>
            <a:custGeom>
              <a:rect b="b" l="l" r="r" t="t"/>
              <a:pathLst>
                <a:path extrusionOk="0" h="920981" w="641337">
                  <a:moveTo>
                    <a:pt x="0" y="0"/>
                  </a:moveTo>
                  <a:lnTo>
                    <a:pt x="641338" y="0"/>
                  </a:lnTo>
                  <a:lnTo>
                    <a:pt x="641338" y="920981"/>
                  </a:lnTo>
                  <a:lnTo>
                    <a:pt x="0" y="920981"/>
                  </a:lnTo>
                  <a:lnTo>
                    <a:pt x="0" y="0"/>
                  </a:lnTo>
                  <a:close/>
                </a:path>
              </a:pathLst>
            </a:custGeom>
            <a:blipFill rotWithShape="1">
              <a:blip r:embed="rId11">
                <a:alphaModFix/>
              </a:blip>
              <a:stretch>
                <a:fillRect b="0" l="0" r="0" t="0"/>
              </a:stretch>
            </a:blipFill>
            <a:ln>
              <a:noFill/>
            </a:ln>
          </p:spPr>
        </p:sp>
        <p:sp>
          <p:nvSpPr>
            <p:cNvPr id="303" name="Google Shape;303;p26"/>
            <p:cNvSpPr/>
            <p:nvPr/>
          </p:nvSpPr>
          <p:spPr>
            <a:xfrm>
              <a:off x="6590713" y="9049"/>
              <a:ext cx="808788" cy="920981"/>
            </a:xfrm>
            <a:custGeom>
              <a:rect b="b" l="l" r="r" t="t"/>
              <a:pathLst>
                <a:path extrusionOk="0" h="920981" w="808788">
                  <a:moveTo>
                    <a:pt x="0" y="0"/>
                  </a:moveTo>
                  <a:lnTo>
                    <a:pt x="808789" y="0"/>
                  </a:lnTo>
                  <a:lnTo>
                    <a:pt x="808789" y="920980"/>
                  </a:lnTo>
                  <a:lnTo>
                    <a:pt x="0" y="920980"/>
                  </a:lnTo>
                  <a:lnTo>
                    <a:pt x="0" y="0"/>
                  </a:lnTo>
                  <a:close/>
                </a:path>
              </a:pathLst>
            </a:custGeom>
            <a:blipFill rotWithShape="1">
              <a:blip r:embed="rId12">
                <a:alphaModFix/>
              </a:blip>
              <a:stretch>
                <a:fillRect b="0" l="0" r="0" t="0"/>
              </a:stretch>
            </a:blipFill>
            <a:ln>
              <a:noFill/>
            </a:ln>
          </p:spPr>
        </p:sp>
        <p:sp>
          <p:nvSpPr>
            <p:cNvPr id="304" name="Google Shape;304;p26"/>
            <p:cNvSpPr/>
            <p:nvPr/>
          </p:nvSpPr>
          <p:spPr>
            <a:xfrm>
              <a:off x="9262525" y="176145"/>
              <a:ext cx="1067814" cy="634864"/>
            </a:xfrm>
            <a:custGeom>
              <a:rect b="b" l="l" r="r" t="t"/>
              <a:pathLst>
                <a:path extrusionOk="0" h="634864" w="1067814">
                  <a:moveTo>
                    <a:pt x="0" y="0"/>
                  </a:moveTo>
                  <a:lnTo>
                    <a:pt x="1067815" y="0"/>
                  </a:lnTo>
                  <a:lnTo>
                    <a:pt x="1067815" y="634864"/>
                  </a:lnTo>
                  <a:lnTo>
                    <a:pt x="0" y="634864"/>
                  </a:lnTo>
                  <a:lnTo>
                    <a:pt x="0" y="0"/>
                  </a:lnTo>
                  <a:close/>
                </a:path>
              </a:pathLst>
            </a:custGeom>
            <a:blipFill rotWithShape="1">
              <a:blip r:embed="rId13">
                <a:alphaModFix/>
              </a:blip>
              <a:stretch>
                <a:fillRect b="0" l="0" r="0" t="0"/>
              </a:stretch>
            </a:blipFill>
            <a:ln>
              <a:noFill/>
            </a:ln>
          </p:spPr>
        </p:sp>
        <p:sp>
          <p:nvSpPr>
            <p:cNvPr id="305" name="Google Shape;305;p26"/>
            <p:cNvSpPr/>
            <p:nvPr/>
          </p:nvSpPr>
          <p:spPr>
            <a:xfrm>
              <a:off x="1281036" y="58109"/>
              <a:ext cx="822860" cy="822860"/>
            </a:xfrm>
            <a:custGeom>
              <a:rect b="b" l="l" r="r" t="t"/>
              <a:pathLst>
                <a:path extrusionOk="0" h="822860" w="822860">
                  <a:moveTo>
                    <a:pt x="0" y="0"/>
                  </a:moveTo>
                  <a:lnTo>
                    <a:pt x="822859" y="0"/>
                  </a:lnTo>
                  <a:lnTo>
                    <a:pt x="822859" y="822860"/>
                  </a:lnTo>
                  <a:lnTo>
                    <a:pt x="0" y="822860"/>
                  </a:lnTo>
                  <a:lnTo>
                    <a:pt x="0" y="0"/>
                  </a:lnTo>
                  <a:close/>
                </a:path>
              </a:pathLst>
            </a:custGeom>
            <a:blipFill rotWithShape="1">
              <a:blip r:embed="rId14">
                <a:alphaModFix/>
              </a:blip>
              <a:stretch>
                <a:fillRect b="0" l="0" r="0" t="0"/>
              </a:stretch>
            </a:blipFill>
            <a:ln>
              <a:noFill/>
            </a:ln>
          </p:spPr>
        </p:sp>
        <p:sp>
          <p:nvSpPr>
            <p:cNvPr id="306" name="Google Shape;306;p26"/>
            <p:cNvSpPr/>
            <p:nvPr/>
          </p:nvSpPr>
          <p:spPr>
            <a:xfrm>
              <a:off x="6684" y="58109"/>
              <a:ext cx="822860" cy="822860"/>
            </a:xfrm>
            <a:custGeom>
              <a:rect b="b" l="l" r="r" t="t"/>
              <a:pathLst>
                <a:path extrusionOk="0" h="822860" w="822860">
                  <a:moveTo>
                    <a:pt x="0" y="0"/>
                  </a:moveTo>
                  <a:lnTo>
                    <a:pt x="822860" y="0"/>
                  </a:lnTo>
                  <a:lnTo>
                    <a:pt x="822860" y="822860"/>
                  </a:lnTo>
                  <a:lnTo>
                    <a:pt x="0" y="822860"/>
                  </a:lnTo>
                  <a:lnTo>
                    <a:pt x="0" y="0"/>
                  </a:lnTo>
                  <a:close/>
                </a:path>
              </a:pathLst>
            </a:custGeom>
            <a:blipFill rotWithShape="1">
              <a:blip r:embed="rId15">
                <a:alphaModFix/>
              </a:blip>
              <a:stretch>
                <a:fillRect b="0" l="0" r="0" t="0"/>
              </a:stretch>
            </a:blipFill>
            <a:ln>
              <a:noFill/>
            </a:ln>
          </p:spPr>
        </p:sp>
        <p:sp>
          <p:nvSpPr>
            <p:cNvPr id="307" name="Google Shape;307;p26"/>
            <p:cNvSpPr/>
            <p:nvPr/>
          </p:nvSpPr>
          <p:spPr>
            <a:xfrm>
              <a:off x="5186166" y="33707"/>
              <a:ext cx="913171" cy="871663"/>
            </a:xfrm>
            <a:custGeom>
              <a:rect b="b" l="l" r="r" t="t"/>
              <a:pathLst>
                <a:path extrusionOk="0" h="871663" w="913171">
                  <a:moveTo>
                    <a:pt x="0" y="0"/>
                  </a:moveTo>
                  <a:lnTo>
                    <a:pt x="913172" y="0"/>
                  </a:lnTo>
                  <a:lnTo>
                    <a:pt x="913172" y="871664"/>
                  </a:lnTo>
                  <a:lnTo>
                    <a:pt x="0" y="871664"/>
                  </a:lnTo>
                  <a:lnTo>
                    <a:pt x="0" y="0"/>
                  </a:lnTo>
                  <a:close/>
                </a:path>
              </a:pathLst>
            </a:custGeom>
            <a:blipFill rotWithShape="1">
              <a:blip r:embed="rId16">
                <a:alphaModFix/>
              </a:blip>
              <a:stretch>
                <a:fillRect b="0" l="0" r="0" t="0"/>
              </a:stretch>
            </a:blipFill>
            <a:ln>
              <a:noFill/>
            </a:ln>
          </p:spPr>
        </p:sp>
        <p:sp>
          <p:nvSpPr>
            <p:cNvPr id="308" name="Google Shape;308;p26"/>
            <p:cNvSpPr/>
            <p:nvPr/>
          </p:nvSpPr>
          <p:spPr>
            <a:xfrm>
              <a:off x="2573998" y="9049"/>
              <a:ext cx="914283" cy="920981"/>
            </a:xfrm>
            <a:custGeom>
              <a:rect b="b" l="l" r="r" t="t"/>
              <a:pathLst>
                <a:path extrusionOk="0" h="920981" w="914283">
                  <a:moveTo>
                    <a:pt x="0" y="0"/>
                  </a:moveTo>
                  <a:lnTo>
                    <a:pt x="914283" y="0"/>
                  </a:lnTo>
                  <a:lnTo>
                    <a:pt x="914283" y="920980"/>
                  </a:lnTo>
                  <a:lnTo>
                    <a:pt x="0" y="920980"/>
                  </a:lnTo>
                  <a:lnTo>
                    <a:pt x="0" y="0"/>
                  </a:lnTo>
                  <a:close/>
                </a:path>
              </a:pathLst>
            </a:custGeom>
            <a:blipFill rotWithShape="1">
              <a:blip r:embed="rId17">
                <a:alphaModFix/>
              </a:blip>
              <a:stretch>
                <a:fillRect b="0" l="0" r="0" t="0"/>
              </a:stretch>
            </a:blipFill>
            <a:ln>
              <a:noFill/>
            </a:ln>
          </p:spPr>
        </p:sp>
        <p:sp>
          <p:nvSpPr>
            <p:cNvPr id="309" name="Google Shape;309;p26"/>
            <p:cNvSpPr/>
            <p:nvPr/>
          </p:nvSpPr>
          <p:spPr>
            <a:xfrm>
              <a:off x="3949078" y="0"/>
              <a:ext cx="762624" cy="930029"/>
            </a:xfrm>
            <a:custGeom>
              <a:rect b="b" l="l" r="r" t="t"/>
              <a:pathLst>
                <a:path extrusionOk="0" h="930029" w="762624">
                  <a:moveTo>
                    <a:pt x="0" y="0"/>
                  </a:moveTo>
                  <a:lnTo>
                    <a:pt x="762624" y="0"/>
                  </a:lnTo>
                  <a:lnTo>
                    <a:pt x="762624" y="930029"/>
                  </a:lnTo>
                  <a:lnTo>
                    <a:pt x="0" y="930029"/>
                  </a:lnTo>
                  <a:lnTo>
                    <a:pt x="0" y="0"/>
                  </a:lnTo>
                  <a:close/>
                </a:path>
              </a:pathLst>
            </a:custGeom>
            <a:blipFill rotWithShape="1">
              <a:blip r:embed="rId18">
                <a:alphaModFix/>
              </a:blip>
              <a:stretch>
                <a:fillRect b="0" l="0" r="0" t="0"/>
              </a:stretch>
            </a:blipFill>
            <a:ln>
              <a:noFill/>
            </a:ln>
          </p:spPr>
        </p:sp>
        <p:sp>
          <p:nvSpPr>
            <p:cNvPr id="310" name="Google Shape;310;p26"/>
            <p:cNvSpPr/>
            <p:nvPr/>
          </p:nvSpPr>
          <p:spPr>
            <a:xfrm>
              <a:off x="7912536" y="58109"/>
              <a:ext cx="866185" cy="870935"/>
            </a:xfrm>
            <a:custGeom>
              <a:rect b="b" l="l" r="r" t="t"/>
              <a:pathLst>
                <a:path extrusionOk="0" h="870935" w="866185">
                  <a:moveTo>
                    <a:pt x="0" y="0"/>
                  </a:moveTo>
                  <a:lnTo>
                    <a:pt x="866185" y="0"/>
                  </a:lnTo>
                  <a:lnTo>
                    <a:pt x="866185" y="870935"/>
                  </a:lnTo>
                  <a:lnTo>
                    <a:pt x="0" y="870935"/>
                  </a:lnTo>
                  <a:lnTo>
                    <a:pt x="0" y="0"/>
                  </a:lnTo>
                  <a:close/>
                </a:path>
              </a:pathLst>
            </a:custGeom>
            <a:blipFill rotWithShape="1">
              <a:blip r:embed="rId19">
                <a:alphaModFix/>
              </a:blip>
              <a:stretch>
                <a:fillRect b="0" l="0" r="0" t="0"/>
              </a:stretch>
            </a:blipFill>
            <a:ln>
              <a:noFill/>
            </a:ln>
          </p:spPr>
        </p:sp>
        <p:sp>
          <p:nvSpPr>
            <p:cNvPr id="311" name="Google Shape;311;p26"/>
            <p:cNvSpPr/>
            <p:nvPr/>
          </p:nvSpPr>
          <p:spPr>
            <a:xfrm>
              <a:off x="7819952" y="1701607"/>
              <a:ext cx="743483" cy="920981"/>
            </a:xfrm>
            <a:custGeom>
              <a:rect b="b" l="l" r="r" t="t"/>
              <a:pathLst>
                <a:path extrusionOk="0" h="920981" w="743483">
                  <a:moveTo>
                    <a:pt x="0" y="0"/>
                  </a:moveTo>
                  <a:lnTo>
                    <a:pt x="743482" y="0"/>
                  </a:lnTo>
                  <a:lnTo>
                    <a:pt x="743482" y="920980"/>
                  </a:lnTo>
                  <a:lnTo>
                    <a:pt x="0" y="920980"/>
                  </a:lnTo>
                  <a:lnTo>
                    <a:pt x="0" y="0"/>
                  </a:lnTo>
                  <a:close/>
                </a:path>
              </a:pathLst>
            </a:custGeom>
            <a:blipFill rotWithShape="1">
              <a:blip r:embed="rId20">
                <a:alphaModFix/>
              </a:blip>
              <a:stretch>
                <a:fillRect b="0" l="0" r="0" t="0"/>
              </a:stretch>
            </a:blipFill>
            <a:ln>
              <a:noFill/>
            </a:ln>
          </p:spPr>
        </p:sp>
        <p:sp>
          <p:nvSpPr>
            <p:cNvPr id="312" name="Google Shape;312;p26"/>
            <p:cNvSpPr/>
            <p:nvPr/>
          </p:nvSpPr>
          <p:spPr>
            <a:xfrm>
              <a:off x="6217897" y="1701607"/>
              <a:ext cx="1001066" cy="920981"/>
            </a:xfrm>
            <a:custGeom>
              <a:rect b="b" l="l" r="r" t="t"/>
              <a:pathLst>
                <a:path extrusionOk="0" h="920981" w="1001066">
                  <a:moveTo>
                    <a:pt x="0" y="0"/>
                  </a:moveTo>
                  <a:lnTo>
                    <a:pt x="1001066" y="0"/>
                  </a:lnTo>
                  <a:lnTo>
                    <a:pt x="1001066" y="920980"/>
                  </a:lnTo>
                  <a:lnTo>
                    <a:pt x="0" y="920980"/>
                  </a:lnTo>
                  <a:lnTo>
                    <a:pt x="0" y="0"/>
                  </a:lnTo>
                  <a:close/>
                </a:path>
              </a:pathLst>
            </a:custGeom>
            <a:blipFill rotWithShape="1">
              <a:blip r:embed="rId21">
                <a:alphaModFix/>
              </a:blip>
              <a:stretch>
                <a:fillRect b="0" l="0" r="0" t="0"/>
              </a:stretch>
            </a:blipFill>
            <a:ln>
              <a:noFill/>
            </a:ln>
          </p:spPr>
        </p:sp>
        <p:sp>
          <p:nvSpPr>
            <p:cNvPr id="313" name="Google Shape;313;p26"/>
            <p:cNvSpPr/>
            <p:nvPr/>
          </p:nvSpPr>
          <p:spPr>
            <a:xfrm>
              <a:off x="9226252" y="1910463"/>
              <a:ext cx="1052480" cy="604698"/>
            </a:xfrm>
            <a:custGeom>
              <a:rect b="b" l="l" r="r" t="t"/>
              <a:pathLst>
                <a:path extrusionOk="0" h="604698" w="1052480">
                  <a:moveTo>
                    <a:pt x="0" y="0"/>
                  </a:moveTo>
                  <a:lnTo>
                    <a:pt x="1052481" y="0"/>
                  </a:lnTo>
                  <a:lnTo>
                    <a:pt x="1052481" y="604698"/>
                  </a:lnTo>
                  <a:lnTo>
                    <a:pt x="0" y="604698"/>
                  </a:lnTo>
                  <a:lnTo>
                    <a:pt x="0" y="0"/>
                  </a:lnTo>
                  <a:close/>
                </a:path>
              </a:pathLst>
            </a:custGeom>
            <a:blipFill rotWithShape="1">
              <a:blip r:embed="rId22">
                <a:alphaModFix/>
              </a:blip>
              <a:stretch>
                <a:fillRect b="0" l="0" r="0" t="0"/>
              </a:stretch>
            </a:blipFill>
            <a:ln>
              <a:noFill/>
            </a:ln>
          </p:spPr>
        </p:sp>
        <p:sp>
          <p:nvSpPr>
            <p:cNvPr id="314" name="Google Shape;314;p26"/>
            <p:cNvSpPr/>
            <p:nvPr/>
          </p:nvSpPr>
          <p:spPr>
            <a:xfrm>
              <a:off x="3194195" y="1701607"/>
              <a:ext cx="920981" cy="920981"/>
            </a:xfrm>
            <a:custGeom>
              <a:rect b="b" l="l" r="r" t="t"/>
              <a:pathLst>
                <a:path extrusionOk="0" h="920981" w="920981">
                  <a:moveTo>
                    <a:pt x="0" y="0"/>
                  </a:moveTo>
                  <a:lnTo>
                    <a:pt x="920980" y="0"/>
                  </a:lnTo>
                  <a:lnTo>
                    <a:pt x="920980" y="920980"/>
                  </a:lnTo>
                  <a:lnTo>
                    <a:pt x="0" y="920980"/>
                  </a:lnTo>
                  <a:lnTo>
                    <a:pt x="0" y="0"/>
                  </a:lnTo>
                  <a:close/>
                </a:path>
              </a:pathLst>
            </a:custGeom>
            <a:blipFill rotWithShape="1">
              <a:blip r:embed="rId23">
                <a:alphaModFix/>
              </a:blip>
              <a:stretch>
                <a:fillRect b="0" l="0" r="0" t="0"/>
              </a:stretch>
            </a:blipFill>
            <a:ln>
              <a:noFill/>
            </a:ln>
          </p:spPr>
        </p:sp>
        <p:sp>
          <p:nvSpPr>
            <p:cNvPr id="315" name="Google Shape;315;p26"/>
            <p:cNvSpPr/>
            <p:nvPr/>
          </p:nvSpPr>
          <p:spPr>
            <a:xfrm>
              <a:off x="6684" y="1701607"/>
              <a:ext cx="1070908" cy="920981"/>
            </a:xfrm>
            <a:custGeom>
              <a:rect b="b" l="l" r="r" t="t"/>
              <a:pathLst>
                <a:path extrusionOk="0" h="920981" w="1070908">
                  <a:moveTo>
                    <a:pt x="0" y="0"/>
                  </a:moveTo>
                  <a:lnTo>
                    <a:pt x="1070908" y="0"/>
                  </a:lnTo>
                  <a:lnTo>
                    <a:pt x="1070908" y="920980"/>
                  </a:lnTo>
                  <a:lnTo>
                    <a:pt x="0" y="920980"/>
                  </a:lnTo>
                  <a:lnTo>
                    <a:pt x="0" y="0"/>
                  </a:lnTo>
                  <a:close/>
                </a:path>
              </a:pathLst>
            </a:custGeom>
            <a:blipFill rotWithShape="1">
              <a:blip r:embed="rId24">
                <a:alphaModFix/>
              </a:blip>
              <a:stretch>
                <a:fillRect b="0" l="0" r="0" t="0"/>
              </a:stretch>
            </a:blipFill>
            <a:ln>
              <a:noFill/>
            </a:ln>
          </p:spPr>
        </p:sp>
        <p:sp>
          <p:nvSpPr>
            <p:cNvPr id="316" name="Google Shape;316;p26"/>
            <p:cNvSpPr/>
            <p:nvPr/>
          </p:nvSpPr>
          <p:spPr>
            <a:xfrm>
              <a:off x="4607290" y="1701607"/>
              <a:ext cx="919306" cy="920981"/>
            </a:xfrm>
            <a:custGeom>
              <a:rect b="b" l="l" r="r" t="t"/>
              <a:pathLst>
                <a:path extrusionOk="0" h="920981" w="919306">
                  <a:moveTo>
                    <a:pt x="0" y="0"/>
                  </a:moveTo>
                  <a:lnTo>
                    <a:pt x="919306" y="0"/>
                  </a:lnTo>
                  <a:lnTo>
                    <a:pt x="919306" y="920980"/>
                  </a:lnTo>
                  <a:lnTo>
                    <a:pt x="0" y="920980"/>
                  </a:lnTo>
                  <a:lnTo>
                    <a:pt x="0" y="0"/>
                  </a:lnTo>
                  <a:close/>
                </a:path>
              </a:pathLst>
            </a:custGeom>
            <a:blipFill rotWithShape="1">
              <a:blip r:embed="rId25">
                <a:alphaModFix/>
              </a:blip>
              <a:stretch>
                <a:fillRect b="0" l="0" r="0" t="0"/>
              </a:stretch>
            </a:blipFill>
            <a:ln>
              <a:noFill/>
            </a:ln>
          </p:spPr>
        </p:sp>
        <p:sp>
          <p:nvSpPr>
            <p:cNvPr id="317" name="Google Shape;317;p26"/>
            <p:cNvSpPr/>
            <p:nvPr/>
          </p:nvSpPr>
          <p:spPr>
            <a:xfrm>
              <a:off x="1675403" y="1701607"/>
              <a:ext cx="920981" cy="920981"/>
            </a:xfrm>
            <a:custGeom>
              <a:rect b="b" l="l" r="r" t="t"/>
              <a:pathLst>
                <a:path extrusionOk="0" h="920981" w="920981">
                  <a:moveTo>
                    <a:pt x="0" y="0"/>
                  </a:moveTo>
                  <a:lnTo>
                    <a:pt x="920981" y="0"/>
                  </a:lnTo>
                  <a:lnTo>
                    <a:pt x="920981" y="920980"/>
                  </a:lnTo>
                  <a:lnTo>
                    <a:pt x="0" y="920980"/>
                  </a:lnTo>
                  <a:lnTo>
                    <a:pt x="0" y="0"/>
                  </a:lnTo>
                  <a:close/>
                </a:path>
              </a:pathLst>
            </a:custGeom>
            <a:blipFill rotWithShape="1">
              <a:blip r:embed="rId26">
                <a:alphaModFix/>
              </a:blip>
              <a:stretch>
                <a:fillRect b="0" l="0" r="0" t="0"/>
              </a:stretch>
            </a:blipFill>
            <a:ln>
              <a:noFill/>
            </a:ln>
          </p:spPr>
        </p:sp>
        <p:sp>
          <p:nvSpPr>
            <p:cNvPr id="318" name="Google Shape;318;p26"/>
            <p:cNvSpPr/>
            <p:nvPr/>
          </p:nvSpPr>
          <p:spPr>
            <a:xfrm>
              <a:off x="6718038" y="3419482"/>
              <a:ext cx="1009347" cy="796467"/>
            </a:xfrm>
            <a:custGeom>
              <a:rect b="b" l="l" r="r" t="t"/>
              <a:pathLst>
                <a:path extrusionOk="0" h="796467" w="1009347">
                  <a:moveTo>
                    <a:pt x="0" y="0"/>
                  </a:moveTo>
                  <a:lnTo>
                    <a:pt x="1009347" y="0"/>
                  </a:lnTo>
                  <a:lnTo>
                    <a:pt x="1009347" y="796467"/>
                  </a:lnTo>
                  <a:lnTo>
                    <a:pt x="0" y="796467"/>
                  </a:lnTo>
                  <a:lnTo>
                    <a:pt x="0" y="0"/>
                  </a:lnTo>
                  <a:close/>
                </a:path>
              </a:pathLst>
            </a:custGeom>
            <a:blipFill rotWithShape="1">
              <a:blip r:embed="rId27">
                <a:alphaModFix/>
              </a:blip>
              <a:stretch>
                <a:fillRect b="0" l="0" r="0" t="0"/>
              </a:stretch>
            </a:blipFill>
            <a:ln>
              <a:noFill/>
            </a:ln>
          </p:spPr>
        </p:sp>
        <p:sp>
          <p:nvSpPr>
            <p:cNvPr id="319" name="Google Shape;319;p26"/>
            <p:cNvSpPr/>
            <p:nvPr/>
          </p:nvSpPr>
          <p:spPr>
            <a:xfrm>
              <a:off x="5170987" y="3456913"/>
              <a:ext cx="1040955" cy="626466"/>
            </a:xfrm>
            <a:custGeom>
              <a:rect b="b" l="l" r="r" t="t"/>
              <a:pathLst>
                <a:path extrusionOk="0" h="626466" w="1040955">
                  <a:moveTo>
                    <a:pt x="0" y="0"/>
                  </a:moveTo>
                  <a:lnTo>
                    <a:pt x="1040955" y="0"/>
                  </a:lnTo>
                  <a:lnTo>
                    <a:pt x="1040955" y="626466"/>
                  </a:lnTo>
                  <a:lnTo>
                    <a:pt x="0" y="626466"/>
                  </a:lnTo>
                  <a:lnTo>
                    <a:pt x="0" y="0"/>
                  </a:lnTo>
                  <a:close/>
                </a:path>
              </a:pathLst>
            </a:custGeom>
            <a:blipFill rotWithShape="1">
              <a:blip r:embed="rId28">
                <a:alphaModFix/>
              </a:blip>
              <a:stretch>
                <a:fillRect b="0" l="0" r="0" t="0"/>
              </a:stretch>
            </a:blipFill>
            <a:ln>
              <a:noFill/>
            </a:ln>
          </p:spPr>
        </p:sp>
        <p:sp>
          <p:nvSpPr>
            <p:cNvPr id="320" name="Google Shape;320;p26"/>
            <p:cNvSpPr/>
            <p:nvPr/>
          </p:nvSpPr>
          <p:spPr>
            <a:xfrm>
              <a:off x="2720093" y="3361217"/>
              <a:ext cx="856557" cy="912997"/>
            </a:xfrm>
            <a:custGeom>
              <a:rect b="b" l="l" r="r" t="t"/>
              <a:pathLst>
                <a:path extrusionOk="0" h="912997" w="856557">
                  <a:moveTo>
                    <a:pt x="0" y="0"/>
                  </a:moveTo>
                  <a:lnTo>
                    <a:pt x="856557" y="0"/>
                  </a:lnTo>
                  <a:lnTo>
                    <a:pt x="856557" y="912997"/>
                  </a:lnTo>
                  <a:lnTo>
                    <a:pt x="0" y="912997"/>
                  </a:lnTo>
                  <a:lnTo>
                    <a:pt x="0" y="0"/>
                  </a:lnTo>
                  <a:close/>
                </a:path>
              </a:pathLst>
            </a:custGeom>
            <a:blipFill rotWithShape="1">
              <a:blip r:embed="rId29">
                <a:alphaModFix/>
              </a:blip>
              <a:stretch>
                <a:fillRect b="0" l="0" r="0" t="0"/>
              </a:stretch>
            </a:blipFill>
            <a:ln>
              <a:noFill/>
            </a:ln>
          </p:spPr>
        </p:sp>
        <p:sp>
          <p:nvSpPr>
            <p:cNvPr id="321" name="Google Shape;321;p26"/>
            <p:cNvSpPr/>
            <p:nvPr/>
          </p:nvSpPr>
          <p:spPr>
            <a:xfrm>
              <a:off x="4082746" y="3371912"/>
              <a:ext cx="582145" cy="796467"/>
            </a:xfrm>
            <a:custGeom>
              <a:rect b="b" l="l" r="r" t="t"/>
              <a:pathLst>
                <a:path extrusionOk="0" h="796467" w="582145">
                  <a:moveTo>
                    <a:pt x="0" y="0"/>
                  </a:moveTo>
                  <a:lnTo>
                    <a:pt x="582145" y="0"/>
                  </a:lnTo>
                  <a:lnTo>
                    <a:pt x="582145" y="796467"/>
                  </a:lnTo>
                  <a:lnTo>
                    <a:pt x="0" y="796467"/>
                  </a:lnTo>
                  <a:lnTo>
                    <a:pt x="0" y="0"/>
                  </a:lnTo>
                  <a:close/>
                </a:path>
              </a:pathLst>
            </a:custGeom>
            <a:blipFill rotWithShape="1">
              <a:blip r:embed="rId30">
                <a:alphaModFix/>
              </a:blip>
              <a:stretch>
                <a:fillRect b="0" l="0" r="0" t="0"/>
              </a:stretch>
            </a:blipFill>
            <a:ln>
              <a:noFill/>
            </a:ln>
          </p:spPr>
        </p:sp>
        <p:sp>
          <p:nvSpPr>
            <p:cNvPr id="322" name="Google Shape;322;p26"/>
            <p:cNvSpPr/>
            <p:nvPr/>
          </p:nvSpPr>
          <p:spPr>
            <a:xfrm>
              <a:off x="1545732" y="3361217"/>
              <a:ext cx="665658" cy="912997"/>
            </a:xfrm>
            <a:custGeom>
              <a:rect b="b" l="l" r="r" t="t"/>
              <a:pathLst>
                <a:path extrusionOk="0" h="912997" w="665658">
                  <a:moveTo>
                    <a:pt x="0" y="0"/>
                  </a:moveTo>
                  <a:lnTo>
                    <a:pt x="665658" y="0"/>
                  </a:lnTo>
                  <a:lnTo>
                    <a:pt x="665658" y="912997"/>
                  </a:lnTo>
                  <a:lnTo>
                    <a:pt x="0" y="912997"/>
                  </a:lnTo>
                  <a:lnTo>
                    <a:pt x="0" y="0"/>
                  </a:lnTo>
                  <a:close/>
                </a:path>
              </a:pathLst>
            </a:custGeom>
            <a:blipFill rotWithShape="1">
              <a:blip r:embed="rId31">
                <a:alphaModFix/>
              </a:blip>
              <a:stretch>
                <a:fillRect b="0" l="0" r="0" t="0"/>
              </a:stretch>
            </a:blipFill>
            <a:ln>
              <a:noFill/>
            </a:ln>
          </p:spPr>
        </p:sp>
        <p:sp>
          <p:nvSpPr>
            <p:cNvPr id="323" name="Google Shape;323;p26"/>
            <p:cNvSpPr/>
            <p:nvPr/>
          </p:nvSpPr>
          <p:spPr>
            <a:xfrm>
              <a:off x="9541258"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2">
                <a:alphaModFix/>
              </a:blip>
              <a:stretch>
                <a:fillRect b="0" l="0" r="0" t="0"/>
              </a:stretch>
            </a:blipFill>
            <a:ln>
              <a:noFill/>
            </a:ln>
          </p:spPr>
        </p:sp>
        <p:sp>
          <p:nvSpPr>
            <p:cNvPr id="324" name="Google Shape;324;p26"/>
            <p:cNvSpPr/>
            <p:nvPr/>
          </p:nvSpPr>
          <p:spPr>
            <a:xfrm>
              <a:off x="8237392" y="3419482"/>
              <a:ext cx="796467" cy="796467"/>
            </a:xfrm>
            <a:custGeom>
              <a:rect b="b" l="l" r="r" t="t"/>
              <a:pathLst>
                <a:path extrusionOk="0" h="796467" w="796467">
                  <a:moveTo>
                    <a:pt x="0" y="0"/>
                  </a:moveTo>
                  <a:lnTo>
                    <a:pt x="796467" y="0"/>
                  </a:lnTo>
                  <a:lnTo>
                    <a:pt x="796467" y="796467"/>
                  </a:lnTo>
                  <a:lnTo>
                    <a:pt x="0" y="796467"/>
                  </a:lnTo>
                  <a:lnTo>
                    <a:pt x="0" y="0"/>
                  </a:lnTo>
                  <a:close/>
                </a:path>
              </a:pathLst>
            </a:custGeom>
            <a:blipFill rotWithShape="1">
              <a:blip r:embed="rId33">
                <a:alphaModFix/>
              </a:blip>
              <a:stretch>
                <a:fillRect b="0" l="0" r="0" t="0"/>
              </a:stretch>
            </a:blipFill>
            <a:ln>
              <a:noFill/>
            </a:ln>
          </p:spPr>
        </p:sp>
        <p:sp>
          <p:nvSpPr>
            <p:cNvPr id="325" name="Google Shape;325;p26"/>
            <p:cNvSpPr/>
            <p:nvPr/>
          </p:nvSpPr>
          <p:spPr>
            <a:xfrm>
              <a:off x="6684" y="3309656"/>
              <a:ext cx="1031648" cy="920981"/>
            </a:xfrm>
            <a:custGeom>
              <a:rect b="b" l="l" r="r" t="t"/>
              <a:pathLst>
                <a:path extrusionOk="0" h="920981" w="1031648">
                  <a:moveTo>
                    <a:pt x="0" y="0"/>
                  </a:moveTo>
                  <a:lnTo>
                    <a:pt x="1031649" y="0"/>
                  </a:lnTo>
                  <a:lnTo>
                    <a:pt x="1031649" y="920980"/>
                  </a:lnTo>
                  <a:lnTo>
                    <a:pt x="0" y="920980"/>
                  </a:lnTo>
                  <a:lnTo>
                    <a:pt x="0" y="0"/>
                  </a:lnTo>
                  <a:close/>
                </a:path>
              </a:pathLst>
            </a:custGeom>
            <a:blipFill rotWithShape="1">
              <a:blip r:embed="rId34">
                <a:alphaModFix/>
              </a:blip>
              <a:stretch>
                <a:fillRect b="0" l="0" r="0" t="0"/>
              </a:stretch>
            </a:blipFill>
            <a:ln>
              <a:noFill/>
            </a:ln>
          </p:spPr>
        </p:sp>
        <p:sp>
          <p:nvSpPr>
            <p:cNvPr id="326" name="Google Shape;326;p26"/>
            <p:cNvSpPr/>
            <p:nvPr/>
          </p:nvSpPr>
          <p:spPr>
            <a:xfrm>
              <a:off x="9345421" y="5124884"/>
              <a:ext cx="788465" cy="901571"/>
            </a:xfrm>
            <a:custGeom>
              <a:rect b="b" l="l" r="r" t="t"/>
              <a:pathLst>
                <a:path extrusionOk="0" h="901571" w="788465">
                  <a:moveTo>
                    <a:pt x="0" y="0"/>
                  </a:moveTo>
                  <a:lnTo>
                    <a:pt x="788465" y="0"/>
                  </a:lnTo>
                  <a:lnTo>
                    <a:pt x="788465" y="901572"/>
                  </a:lnTo>
                  <a:lnTo>
                    <a:pt x="0" y="901572"/>
                  </a:lnTo>
                  <a:lnTo>
                    <a:pt x="0" y="0"/>
                  </a:lnTo>
                  <a:close/>
                </a:path>
              </a:pathLst>
            </a:custGeom>
            <a:blipFill rotWithShape="1">
              <a:blip r:embed="rId35">
                <a:alphaModFix/>
              </a:blip>
              <a:stretch>
                <a:fillRect b="0" l="0" r="0" t="0"/>
              </a:stretch>
            </a:blipFill>
            <a:ln>
              <a:noFill/>
            </a:ln>
          </p:spPr>
        </p:sp>
        <p:sp>
          <p:nvSpPr>
            <p:cNvPr id="327" name="Google Shape;327;p26"/>
            <p:cNvSpPr/>
            <p:nvPr/>
          </p:nvSpPr>
          <p:spPr>
            <a:xfrm>
              <a:off x="7784637" y="5243432"/>
              <a:ext cx="949252" cy="664476"/>
            </a:xfrm>
            <a:custGeom>
              <a:rect b="b" l="l" r="r" t="t"/>
              <a:pathLst>
                <a:path extrusionOk="0" h="664476" w="949252">
                  <a:moveTo>
                    <a:pt x="0" y="0"/>
                  </a:moveTo>
                  <a:lnTo>
                    <a:pt x="949251" y="0"/>
                  </a:lnTo>
                  <a:lnTo>
                    <a:pt x="949251" y="664476"/>
                  </a:lnTo>
                  <a:lnTo>
                    <a:pt x="0" y="664476"/>
                  </a:lnTo>
                  <a:lnTo>
                    <a:pt x="0" y="0"/>
                  </a:lnTo>
                  <a:close/>
                </a:path>
              </a:pathLst>
            </a:custGeom>
            <a:blipFill rotWithShape="1">
              <a:blip r:embed="rId36">
                <a:alphaModFix/>
              </a:blip>
              <a:stretch>
                <a:fillRect b="0" l="0" r="0" t="0"/>
              </a:stretch>
            </a:blipFill>
            <a:ln>
              <a:noFill/>
            </a:ln>
          </p:spPr>
        </p:sp>
        <p:sp>
          <p:nvSpPr>
            <p:cNvPr id="328" name="Google Shape;328;p26"/>
            <p:cNvSpPr/>
            <p:nvPr/>
          </p:nvSpPr>
          <p:spPr>
            <a:xfrm>
              <a:off x="6352633" y="5243432"/>
              <a:ext cx="812137" cy="664476"/>
            </a:xfrm>
            <a:custGeom>
              <a:rect b="b" l="l" r="r" t="t"/>
              <a:pathLst>
                <a:path extrusionOk="0" h="664476" w="812137">
                  <a:moveTo>
                    <a:pt x="0" y="0"/>
                  </a:moveTo>
                  <a:lnTo>
                    <a:pt x="812138" y="0"/>
                  </a:lnTo>
                  <a:lnTo>
                    <a:pt x="812138" y="664476"/>
                  </a:lnTo>
                  <a:lnTo>
                    <a:pt x="0" y="664476"/>
                  </a:lnTo>
                  <a:lnTo>
                    <a:pt x="0" y="0"/>
                  </a:lnTo>
                  <a:close/>
                </a:path>
              </a:pathLst>
            </a:custGeom>
            <a:blipFill rotWithShape="1">
              <a:blip r:embed="rId37">
                <a:alphaModFix/>
              </a:blip>
              <a:stretch>
                <a:fillRect b="0" l="0" r="0" t="0"/>
              </a:stretch>
            </a:blipFill>
            <a:ln>
              <a:noFill/>
            </a:ln>
          </p:spPr>
        </p:sp>
        <p:sp>
          <p:nvSpPr>
            <p:cNvPr id="329" name="Google Shape;329;p26"/>
            <p:cNvSpPr/>
            <p:nvPr/>
          </p:nvSpPr>
          <p:spPr>
            <a:xfrm>
              <a:off x="4011028" y="5124884"/>
              <a:ext cx="454064" cy="901571"/>
            </a:xfrm>
            <a:custGeom>
              <a:rect b="b" l="l" r="r" t="t"/>
              <a:pathLst>
                <a:path extrusionOk="0" h="901571" w="454064">
                  <a:moveTo>
                    <a:pt x="0" y="0"/>
                  </a:moveTo>
                  <a:lnTo>
                    <a:pt x="454064" y="0"/>
                  </a:lnTo>
                  <a:lnTo>
                    <a:pt x="454064" y="901572"/>
                  </a:lnTo>
                  <a:lnTo>
                    <a:pt x="0" y="901572"/>
                  </a:lnTo>
                  <a:lnTo>
                    <a:pt x="0" y="0"/>
                  </a:lnTo>
                  <a:close/>
                </a:path>
              </a:pathLst>
            </a:custGeom>
            <a:blipFill rotWithShape="1">
              <a:blip r:embed="rId38">
                <a:alphaModFix/>
              </a:blip>
              <a:stretch>
                <a:fillRect b="0" l="0" r="0" t="0"/>
              </a:stretch>
            </a:blipFill>
            <a:ln>
              <a:noFill/>
            </a:ln>
          </p:spPr>
        </p:sp>
        <p:sp>
          <p:nvSpPr>
            <p:cNvPr id="330" name="Google Shape;330;p26"/>
            <p:cNvSpPr/>
            <p:nvPr/>
          </p:nvSpPr>
          <p:spPr>
            <a:xfrm>
              <a:off x="5076625" y="5243432"/>
              <a:ext cx="664476" cy="664476"/>
            </a:xfrm>
            <a:custGeom>
              <a:rect b="b" l="l" r="r" t="t"/>
              <a:pathLst>
                <a:path extrusionOk="0" h="664476" w="664476">
                  <a:moveTo>
                    <a:pt x="0" y="0"/>
                  </a:moveTo>
                  <a:lnTo>
                    <a:pt x="664476" y="0"/>
                  </a:lnTo>
                  <a:lnTo>
                    <a:pt x="664476" y="664476"/>
                  </a:lnTo>
                  <a:lnTo>
                    <a:pt x="0" y="664476"/>
                  </a:lnTo>
                  <a:lnTo>
                    <a:pt x="0" y="0"/>
                  </a:lnTo>
                  <a:close/>
                </a:path>
              </a:pathLst>
            </a:custGeom>
            <a:blipFill rotWithShape="1">
              <a:blip r:embed="rId39">
                <a:alphaModFix/>
              </a:blip>
              <a:stretch>
                <a:fillRect b="0" l="0" r="0" t="0"/>
              </a:stretch>
            </a:blipFill>
            <a:ln>
              <a:noFill/>
            </a:ln>
          </p:spPr>
        </p:sp>
        <p:sp>
          <p:nvSpPr>
            <p:cNvPr id="331" name="Google Shape;331;p26"/>
            <p:cNvSpPr/>
            <p:nvPr/>
          </p:nvSpPr>
          <p:spPr>
            <a:xfrm>
              <a:off x="0" y="5043901"/>
              <a:ext cx="572377" cy="1063538"/>
            </a:xfrm>
            <a:custGeom>
              <a:rect b="b" l="l" r="r" t="t"/>
              <a:pathLst>
                <a:path extrusionOk="0" h="1063538" w="572377">
                  <a:moveTo>
                    <a:pt x="0" y="0"/>
                  </a:moveTo>
                  <a:lnTo>
                    <a:pt x="572377" y="0"/>
                  </a:lnTo>
                  <a:lnTo>
                    <a:pt x="572377" y="1063538"/>
                  </a:lnTo>
                  <a:lnTo>
                    <a:pt x="0" y="1063538"/>
                  </a:lnTo>
                  <a:lnTo>
                    <a:pt x="0" y="0"/>
                  </a:lnTo>
                  <a:close/>
                </a:path>
              </a:pathLst>
            </a:custGeom>
            <a:blipFill rotWithShape="1">
              <a:blip r:embed="rId40">
                <a:alphaModFix/>
              </a:blip>
              <a:stretch>
                <a:fillRect b="0" l="0" r="0" t="0"/>
              </a:stretch>
            </a:blipFill>
            <a:ln>
              <a:noFill/>
            </a:ln>
          </p:spPr>
        </p:sp>
        <p:sp>
          <p:nvSpPr>
            <p:cNvPr id="332" name="Google Shape;332;p26"/>
            <p:cNvSpPr/>
            <p:nvPr/>
          </p:nvSpPr>
          <p:spPr>
            <a:xfrm>
              <a:off x="1185576" y="5043901"/>
              <a:ext cx="823758" cy="1063538"/>
            </a:xfrm>
            <a:custGeom>
              <a:rect b="b" l="l" r="r" t="t"/>
              <a:pathLst>
                <a:path extrusionOk="0" h="1063538" w="823758">
                  <a:moveTo>
                    <a:pt x="0" y="0"/>
                  </a:moveTo>
                  <a:lnTo>
                    <a:pt x="823758" y="0"/>
                  </a:lnTo>
                  <a:lnTo>
                    <a:pt x="823758" y="1063538"/>
                  </a:lnTo>
                  <a:lnTo>
                    <a:pt x="0" y="1063538"/>
                  </a:lnTo>
                  <a:lnTo>
                    <a:pt x="0" y="0"/>
                  </a:lnTo>
                  <a:close/>
                </a:path>
              </a:pathLst>
            </a:custGeom>
            <a:blipFill rotWithShape="1">
              <a:blip r:embed="rId41">
                <a:alphaModFix/>
              </a:blip>
              <a:stretch>
                <a:fillRect b="0" l="0" r="0" t="0"/>
              </a:stretch>
            </a:blipFill>
            <a:ln>
              <a:noFill/>
            </a:ln>
          </p:spPr>
        </p:sp>
        <p:sp>
          <p:nvSpPr>
            <p:cNvPr id="333" name="Google Shape;333;p26"/>
            <p:cNvSpPr/>
            <p:nvPr/>
          </p:nvSpPr>
          <p:spPr>
            <a:xfrm>
              <a:off x="2620866" y="5124884"/>
              <a:ext cx="778630" cy="901571"/>
            </a:xfrm>
            <a:custGeom>
              <a:rect b="b" l="l" r="r" t="t"/>
              <a:pathLst>
                <a:path extrusionOk="0" h="901571" w="778630">
                  <a:moveTo>
                    <a:pt x="0" y="0"/>
                  </a:moveTo>
                  <a:lnTo>
                    <a:pt x="778630" y="0"/>
                  </a:lnTo>
                  <a:lnTo>
                    <a:pt x="778630" y="901572"/>
                  </a:lnTo>
                  <a:lnTo>
                    <a:pt x="0" y="901572"/>
                  </a:lnTo>
                  <a:lnTo>
                    <a:pt x="0" y="0"/>
                  </a:lnTo>
                  <a:close/>
                </a:path>
              </a:pathLst>
            </a:custGeom>
            <a:blipFill rotWithShape="1">
              <a:blip r:embed="rId42">
                <a:alphaModFix/>
              </a:blip>
              <a:stretch>
                <a:fillRect b="0" l="0" r="0" t="0"/>
              </a:stretch>
            </a:blipFill>
            <a:ln>
              <a:noFill/>
            </a:ln>
          </p:spPr>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337" name="Shape 337"/>
        <p:cNvGrpSpPr/>
        <p:nvPr/>
      </p:nvGrpSpPr>
      <p:grpSpPr>
        <a:xfrm>
          <a:off x="0" y="0"/>
          <a:ext cx="0" cy="0"/>
          <a:chOff x="0" y="0"/>
          <a:chExt cx="0" cy="0"/>
        </a:xfrm>
      </p:grpSpPr>
      <p:sp>
        <p:nvSpPr>
          <p:cNvPr id="338" name="Google Shape;338;p2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sp>
        <p:nvSpPr>
          <p:cNvPr id="339" name="Google Shape;339;p27"/>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340" name="Google Shape;340;p27"/>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000000"/>
                </a:solidFill>
                <a:latin typeface="Arial"/>
                <a:ea typeface="Arial"/>
                <a:cs typeface="Arial"/>
                <a:sym typeface="Arial"/>
              </a:rPr>
              <a:t>Happy designing!</a:t>
            </a:r>
            <a:endParaRPr/>
          </a:p>
        </p:txBody>
      </p:sp>
      <p:sp>
        <p:nvSpPr>
          <p:cNvPr id="341" name="Google Shape;341;p27"/>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presentation template</a:t>
            </a:r>
            <a:endParaRPr/>
          </a:p>
        </p:txBody>
      </p:sp>
      <p:sp>
        <p:nvSpPr>
          <p:cNvPr id="342" name="Google Shape;342;p27"/>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photos</a:t>
            </a:r>
            <a:endParaRPr/>
          </a:p>
        </p:txBody>
      </p:sp>
      <p:sp>
        <p:nvSpPr>
          <p:cNvPr id="343" name="Google Shape;343;p27"/>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000000"/>
                </a:solidFill>
                <a:latin typeface="Arial"/>
                <a:ea typeface="Arial"/>
                <a:cs typeface="Arial"/>
                <a:sym typeface="Arial"/>
              </a:rPr>
              <a:t>CREDITS</a:t>
            </a:r>
            <a:endParaRPr/>
          </a:p>
        </p:txBody>
      </p:sp>
      <p:sp>
        <p:nvSpPr>
          <p:cNvPr id="344" name="Google Shape;344;p27"/>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00000"/>
                </a:solidFill>
                <a:latin typeface="Arial"/>
                <a:ea typeface="Arial"/>
                <a:cs typeface="Arial"/>
                <a:sym typeface="Arial"/>
              </a:rPr>
              <a:t>Pexels, Pixabay</a:t>
            </a:r>
            <a:endParaRPr/>
          </a:p>
        </p:txBody>
      </p:sp>
      <p:sp>
        <p:nvSpPr>
          <p:cNvPr id="345" name="Google Shape;345;p27"/>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94" name="Shape 94"/>
        <p:cNvGrpSpPr/>
        <p:nvPr/>
      </p:nvGrpSpPr>
      <p:grpSpPr>
        <a:xfrm>
          <a:off x="0" y="0"/>
          <a:ext cx="0" cy="0"/>
          <a:chOff x="0" y="0"/>
          <a:chExt cx="0" cy="0"/>
        </a:xfrm>
      </p:grpSpPr>
      <p:sp>
        <p:nvSpPr>
          <p:cNvPr id="95" name="Google Shape;95;p1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sp>
        <p:nvSpPr>
          <p:cNvPr id="96" name="Google Shape;96;p14"/>
          <p:cNvSpPr/>
          <p:nvPr/>
        </p:nvSpPr>
        <p:spPr>
          <a:xfrm flipH="1">
            <a:off x="14173200" y="6172200"/>
            <a:ext cx="4114800" cy="41148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4">
              <a:alphaModFix/>
            </a:blip>
            <a:stretch>
              <a:fillRect b="0" l="0" r="0" t="0"/>
            </a:stretch>
          </a:blipFill>
          <a:ln>
            <a:noFill/>
          </a:ln>
        </p:spPr>
      </p:sp>
      <p:sp>
        <p:nvSpPr>
          <p:cNvPr id="97" name="Google Shape;97;p14"/>
          <p:cNvSpPr/>
          <p:nvPr/>
        </p:nvSpPr>
        <p:spPr>
          <a:xfrm rot="10800000">
            <a:off x="14173200" y="0"/>
            <a:ext cx="4114800" cy="41148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4">
              <a:alphaModFix/>
            </a:blip>
            <a:stretch>
              <a:fillRect b="0" l="0" r="0" t="0"/>
            </a:stretch>
          </a:blipFill>
          <a:ln>
            <a:noFill/>
          </a:ln>
        </p:spPr>
      </p:sp>
      <p:sp>
        <p:nvSpPr>
          <p:cNvPr id="98" name="Google Shape;98;p14"/>
          <p:cNvSpPr/>
          <p:nvPr/>
        </p:nvSpPr>
        <p:spPr>
          <a:xfrm>
            <a:off x="0" y="61722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99" name="Google Shape;99;p14"/>
          <p:cNvSpPr/>
          <p:nvPr/>
        </p:nvSpPr>
        <p:spPr>
          <a:xfrm flipH="1" rot="10800000">
            <a:off x="0" y="0"/>
            <a:ext cx="4114800" cy="4114800"/>
          </a:xfrm>
          <a:custGeom>
            <a:rect b="b" l="l" r="r" t="t"/>
            <a:pathLst>
              <a:path extrusionOk="0" h="4114800" w="4114800">
                <a:moveTo>
                  <a:pt x="0" y="4114800"/>
                </a:moveTo>
                <a:lnTo>
                  <a:pt x="4114800" y="4114800"/>
                </a:lnTo>
                <a:lnTo>
                  <a:pt x="4114800" y="0"/>
                </a:lnTo>
                <a:lnTo>
                  <a:pt x="0" y="0"/>
                </a:lnTo>
                <a:lnTo>
                  <a:pt x="0" y="4114800"/>
                </a:lnTo>
                <a:close/>
              </a:path>
            </a:pathLst>
          </a:custGeom>
          <a:blipFill rotWithShape="1">
            <a:blip r:embed="rId4">
              <a:alphaModFix/>
            </a:blip>
            <a:stretch>
              <a:fillRect b="0" l="0" r="0" t="0"/>
            </a:stretch>
          </a:blipFill>
          <a:ln>
            <a:noFill/>
          </a:ln>
        </p:spPr>
      </p:sp>
      <p:sp>
        <p:nvSpPr>
          <p:cNvPr id="100" name="Google Shape;100;p14"/>
          <p:cNvSpPr txBox="1"/>
          <p:nvPr/>
        </p:nvSpPr>
        <p:spPr>
          <a:xfrm>
            <a:off x="6319838" y="344120"/>
            <a:ext cx="5648325" cy="25812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5000" u="none" cap="none" strike="noStrike">
                <a:solidFill>
                  <a:srgbClr val="000000"/>
                </a:solidFill>
                <a:latin typeface="Pirata One"/>
                <a:ea typeface="Pirata One"/>
                <a:cs typeface="Pirata One"/>
                <a:sym typeface="Pirata One"/>
              </a:rPr>
              <a:t>Contents</a:t>
            </a:r>
            <a:endParaRPr/>
          </a:p>
        </p:txBody>
      </p:sp>
      <p:sp>
        <p:nvSpPr>
          <p:cNvPr id="101" name="Google Shape;101;p14"/>
          <p:cNvSpPr txBox="1"/>
          <p:nvPr/>
        </p:nvSpPr>
        <p:spPr>
          <a:xfrm>
            <a:off x="2658059" y="3832740"/>
            <a:ext cx="7206930" cy="6464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Introduction to José Rizal</a:t>
            </a:r>
            <a:endParaRPr/>
          </a:p>
        </p:txBody>
      </p:sp>
      <p:sp>
        <p:nvSpPr>
          <p:cNvPr id="102" name="Google Shape;102;p14"/>
          <p:cNvSpPr txBox="1"/>
          <p:nvPr/>
        </p:nvSpPr>
        <p:spPr>
          <a:xfrm>
            <a:off x="2658059" y="5016291"/>
            <a:ext cx="7206930" cy="6464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Historical Context</a:t>
            </a:r>
            <a:endParaRPr/>
          </a:p>
        </p:txBody>
      </p:sp>
      <p:sp>
        <p:nvSpPr>
          <p:cNvPr id="103" name="Google Shape;103;p14"/>
          <p:cNvSpPr txBox="1"/>
          <p:nvPr/>
        </p:nvSpPr>
        <p:spPr>
          <a:xfrm>
            <a:off x="2658059" y="6199068"/>
            <a:ext cx="7206930" cy="6464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Overview of the Novel</a:t>
            </a:r>
            <a:endParaRPr/>
          </a:p>
        </p:txBody>
      </p:sp>
      <p:sp>
        <p:nvSpPr>
          <p:cNvPr id="104" name="Google Shape;104;p14"/>
          <p:cNvSpPr txBox="1"/>
          <p:nvPr/>
        </p:nvSpPr>
        <p:spPr>
          <a:xfrm>
            <a:off x="2658059" y="7381577"/>
            <a:ext cx="7206930" cy="64642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Main Characters</a:t>
            </a:r>
            <a:endParaRPr/>
          </a:p>
        </p:txBody>
      </p:sp>
      <p:sp>
        <p:nvSpPr>
          <p:cNvPr id="105" name="Google Shape;105;p14"/>
          <p:cNvSpPr txBox="1"/>
          <p:nvPr/>
        </p:nvSpPr>
        <p:spPr>
          <a:xfrm>
            <a:off x="8422947" y="3833966"/>
            <a:ext cx="7206930" cy="6464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Plot Summary</a:t>
            </a:r>
            <a:endParaRPr/>
          </a:p>
        </p:txBody>
      </p:sp>
      <p:sp>
        <p:nvSpPr>
          <p:cNvPr id="106" name="Google Shape;106;p14"/>
          <p:cNvSpPr txBox="1"/>
          <p:nvPr/>
        </p:nvSpPr>
        <p:spPr>
          <a:xfrm>
            <a:off x="8422947" y="5017517"/>
            <a:ext cx="7206930" cy="6464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Climax of the Novel</a:t>
            </a:r>
            <a:endParaRPr/>
          </a:p>
        </p:txBody>
      </p:sp>
      <p:sp>
        <p:nvSpPr>
          <p:cNvPr id="107" name="Google Shape;107;p14"/>
          <p:cNvSpPr txBox="1"/>
          <p:nvPr/>
        </p:nvSpPr>
        <p:spPr>
          <a:xfrm>
            <a:off x="8422947" y="6200294"/>
            <a:ext cx="7206930" cy="6464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Noli vs El Fili</a:t>
            </a:r>
            <a:endParaRPr/>
          </a:p>
        </p:txBody>
      </p:sp>
      <p:sp>
        <p:nvSpPr>
          <p:cNvPr id="108" name="Google Shape;108;p14"/>
          <p:cNvSpPr txBox="1"/>
          <p:nvPr/>
        </p:nvSpPr>
        <p:spPr>
          <a:xfrm>
            <a:off x="8422947" y="7382803"/>
            <a:ext cx="7206930" cy="6464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Modern Relevance</a:t>
            </a:r>
            <a:endParaRPr/>
          </a:p>
        </p:txBody>
      </p:sp>
      <p:sp>
        <p:nvSpPr>
          <p:cNvPr id="109" name="Google Shape;109;p14"/>
          <p:cNvSpPr txBox="1"/>
          <p:nvPr/>
        </p:nvSpPr>
        <p:spPr>
          <a:xfrm>
            <a:off x="1749689" y="3833966"/>
            <a:ext cx="670309" cy="6464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01</a:t>
            </a:r>
            <a:endParaRPr/>
          </a:p>
        </p:txBody>
      </p:sp>
      <p:sp>
        <p:nvSpPr>
          <p:cNvPr id="110" name="Google Shape;110;p14"/>
          <p:cNvSpPr txBox="1"/>
          <p:nvPr/>
        </p:nvSpPr>
        <p:spPr>
          <a:xfrm>
            <a:off x="1749689" y="5018013"/>
            <a:ext cx="670309" cy="6464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02</a:t>
            </a:r>
            <a:endParaRPr/>
          </a:p>
        </p:txBody>
      </p:sp>
      <p:sp>
        <p:nvSpPr>
          <p:cNvPr id="111" name="Google Shape;111;p14"/>
          <p:cNvSpPr txBox="1"/>
          <p:nvPr/>
        </p:nvSpPr>
        <p:spPr>
          <a:xfrm>
            <a:off x="1749689" y="6199068"/>
            <a:ext cx="670309" cy="6464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03</a:t>
            </a:r>
            <a:endParaRPr/>
          </a:p>
        </p:txBody>
      </p:sp>
      <p:sp>
        <p:nvSpPr>
          <p:cNvPr id="112" name="Google Shape;112;p14"/>
          <p:cNvSpPr txBox="1"/>
          <p:nvPr/>
        </p:nvSpPr>
        <p:spPr>
          <a:xfrm>
            <a:off x="1749689" y="7381349"/>
            <a:ext cx="670309" cy="6464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04</a:t>
            </a:r>
            <a:endParaRPr/>
          </a:p>
        </p:txBody>
      </p:sp>
      <p:sp>
        <p:nvSpPr>
          <p:cNvPr id="113" name="Google Shape;113;p14"/>
          <p:cNvSpPr txBox="1"/>
          <p:nvPr/>
        </p:nvSpPr>
        <p:spPr>
          <a:xfrm>
            <a:off x="15868002" y="3832740"/>
            <a:ext cx="670309" cy="64642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05</a:t>
            </a:r>
            <a:endParaRPr/>
          </a:p>
        </p:txBody>
      </p:sp>
      <p:sp>
        <p:nvSpPr>
          <p:cNvPr id="114" name="Google Shape;114;p14"/>
          <p:cNvSpPr txBox="1"/>
          <p:nvPr/>
        </p:nvSpPr>
        <p:spPr>
          <a:xfrm>
            <a:off x="15868002" y="5016786"/>
            <a:ext cx="670309" cy="64642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06</a:t>
            </a:r>
            <a:endParaRPr/>
          </a:p>
        </p:txBody>
      </p:sp>
      <p:sp>
        <p:nvSpPr>
          <p:cNvPr id="115" name="Google Shape;115;p14"/>
          <p:cNvSpPr txBox="1"/>
          <p:nvPr/>
        </p:nvSpPr>
        <p:spPr>
          <a:xfrm>
            <a:off x="15868002" y="6197842"/>
            <a:ext cx="670309" cy="64642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07</a:t>
            </a:r>
            <a:endParaRPr/>
          </a:p>
        </p:txBody>
      </p:sp>
      <p:sp>
        <p:nvSpPr>
          <p:cNvPr id="116" name="Google Shape;116;p14"/>
          <p:cNvSpPr txBox="1"/>
          <p:nvPr/>
        </p:nvSpPr>
        <p:spPr>
          <a:xfrm>
            <a:off x="15868002" y="7380123"/>
            <a:ext cx="670309" cy="64642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3800" u="none" cap="none" strike="noStrike">
                <a:solidFill>
                  <a:srgbClr val="000000"/>
                </a:solidFill>
                <a:latin typeface="Vesper Libre"/>
                <a:ea typeface="Vesper Libre"/>
                <a:cs typeface="Vesper Libre"/>
                <a:sym typeface="Vesper Libre"/>
              </a:rPr>
              <a:t>08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120" name="Shape 120"/>
        <p:cNvGrpSpPr/>
        <p:nvPr/>
      </p:nvGrpSpPr>
      <p:grpSpPr>
        <a:xfrm>
          <a:off x="0" y="0"/>
          <a:ext cx="0" cy="0"/>
          <a:chOff x="0" y="0"/>
          <a:chExt cx="0" cy="0"/>
        </a:xfrm>
      </p:grpSpPr>
      <p:sp>
        <p:nvSpPr>
          <p:cNvPr id="121" name="Google Shape;121;p1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grpSp>
        <p:nvGrpSpPr>
          <p:cNvPr id="122" name="Google Shape;122;p15"/>
          <p:cNvGrpSpPr/>
          <p:nvPr/>
        </p:nvGrpSpPr>
        <p:grpSpPr>
          <a:xfrm>
            <a:off x="-750941" y="486544"/>
            <a:ext cx="19789882" cy="2466010"/>
            <a:chOff x="0" y="-38100"/>
            <a:chExt cx="5212150" cy="649484"/>
          </a:xfrm>
        </p:grpSpPr>
        <p:sp>
          <p:nvSpPr>
            <p:cNvPr id="123" name="Google Shape;123;p15"/>
            <p:cNvSpPr/>
            <p:nvPr/>
          </p:nvSpPr>
          <p:spPr>
            <a:xfrm>
              <a:off x="0" y="0"/>
              <a:ext cx="5212150" cy="611384"/>
            </a:xfrm>
            <a:custGeom>
              <a:rect b="b" l="l" r="r" t="t"/>
              <a:pathLst>
                <a:path extrusionOk="0" h="611384" w="5212150">
                  <a:moveTo>
                    <a:pt x="0" y="0"/>
                  </a:moveTo>
                  <a:lnTo>
                    <a:pt x="5212150" y="0"/>
                  </a:lnTo>
                  <a:lnTo>
                    <a:pt x="5212150" y="611384"/>
                  </a:lnTo>
                  <a:lnTo>
                    <a:pt x="0" y="611384"/>
                  </a:lnTo>
                  <a:close/>
                </a:path>
              </a:pathLst>
            </a:custGeom>
            <a:solidFill>
              <a:srgbClr val="D9C09D"/>
            </a:solidFill>
            <a:ln cap="sq" cmpd="sng" w="66675">
              <a:solidFill>
                <a:srgbClr val="000000"/>
              </a:solidFill>
              <a:prstDash val="solid"/>
              <a:miter lim="8000"/>
              <a:headEnd len="sm" w="sm" type="none"/>
              <a:tailEnd len="sm" w="sm" type="none"/>
            </a:ln>
          </p:spPr>
        </p:sp>
        <p:sp>
          <p:nvSpPr>
            <p:cNvPr id="124" name="Google Shape;124;p15"/>
            <p:cNvSpPr txBox="1"/>
            <p:nvPr/>
          </p:nvSpPr>
          <p:spPr>
            <a:xfrm>
              <a:off x="0" y="-38100"/>
              <a:ext cx="5212150" cy="6494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5"/>
          <p:cNvSpPr txBox="1"/>
          <p:nvPr/>
        </p:nvSpPr>
        <p:spPr>
          <a:xfrm>
            <a:off x="7312518" y="3813812"/>
            <a:ext cx="9946800" cy="4891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José Rizal, born on June 19, 1861, in Calamba, Laguna, was a Filipino nationalist and writer who advocated for peaceful reforms during the Spanish colonial period. Educated in the Philippines and Europe, Rizal was influenced by democratic ideas, which shaped his vision for change. His novels, Noli Me Tangere and El Filibusterismo, boldly criticized Spanish abuses and promoted Filipino rights. Rizal’s works ignited Filipino nationalism, making him a key figure in the fight for independence. Despite his peaceful approach, Rizal was executed on December 30, 1896, solidifying his legacy as a national hero.</a:t>
            </a:r>
            <a:endParaRPr/>
          </a:p>
        </p:txBody>
      </p:sp>
      <p:sp>
        <p:nvSpPr>
          <p:cNvPr id="126" name="Google Shape;126;p15"/>
          <p:cNvSpPr txBox="1"/>
          <p:nvPr/>
        </p:nvSpPr>
        <p:spPr>
          <a:xfrm>
            <a:off x="5260532" y="1314450"/>
            <a:ext cx="11998768" cy="1228724"/>
          </a:xfrm>
          <a:prstGeom prst="rect">
            <a:avLst/>
          </a:prstGeom>
          <a:noFill/>
          <a:ln>
            <a:noFill/>
          </a:ln>
        </p:spPr>
        <p:txBody>
          <a:bodyPr anchorCtr="0" anchor="t" bIns="0" lIns="0" spcFirstLastPara="1" rIns="0" wrap="square" tIns="0">
            <a:spAutoFit/>
          </a:bodyPr>
          <a:lstStyle/>
          <a:p>
            <a:pPr indent="0" lvl="0" marL="0" marR="0" rtl="0" algn="r">
              <a:lnSpc>
                <a:spcPct val="89999"/>
              </a:lnSpc>
              <a:spcBef>
                <a:spcPts val="0"/>
              </a:spcBef>
              <a:spcAft>
                <a:spcPts val="0"/>
              </a:spcAft>
              <a:buNone/>
            </a:pPr>
            <a:r>
              <a:rPr b="0" i="0" lang="en-US" sz="9999" u="none" cap="none" strike="noStrike">
                <a:solidFill>
                  <a:srgbClr val="000000"/>
                </a:solidFill>
                <a:latin typeface="Pirata One"/>
                <a:ea typeface="Pirata One"/>
                <a:cs typeface="Pirata One"/>
                <a:sym typeface="Pirata One"/>
              </a:rPr>
              <a:t>Introduction to José Rizal</a:t>
            </a:r>
            <a:endParaRPr/>
          </a:p>
        </p:txBody>
      </p:sp>
      <p:sp>
        <p:nvSpPr>
          <p:cNvPr id="127" name="Google Shape;127;p15"/>
          <p:cNvSpPr/>
          <p:nvPr/>
        </p:nvSpPr>
        <p:spPr>
          <a:xfrm>
            <a:off x="-1508312" y="1028700"/>
            <a:ext cx="9625832" cy="9258300"/>
          </a:xfrm>
          <a:custGeom>
            <a:rect b="b" l="l" r="r" t="t"/>
            <a:pathLst>
              <a:path extrusionOk="0" h="9258300" w="9625832">
                <a:moveTo>
                  <a:pt x="0" y="0"/>
                </a:moveTo>
                <a:lnTo>
                  <a:pt x="9625831" y="0"/>
                </a:lnTo>
                <a:lnTo>
                  <a:pt x="9625831" y="9258300"/>
                </a:lnTo>
                <a:lnTo>
                  <a:pt x="0" y="925830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131" name="Shape 131"/>
        <p:cNvGrpSpPr/>
        <p:nvPr/>
      </p:nvGrpSpPr>
      <p:grpSpPr>
        <a:xfrm>
          <a:off x="0" y="0"/>
          <a:ext cx="0" cy="0"/>
          <a:chOff x="0" y="0"/>
          <a:chExt cx="0" cy="0"/>
        </a:xfrm>
      </p:grpSpPr>
      <p:sp>
        <p:nvSpPr>
          <p:cNvPr id="132" name="Google Shape;132;p1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grpSp>
        <p:nvGrpSpPr>
          <p:cNvPr id="133" name="Google Shape;133;p16"/>
          <p:cNvGrpSpPr/>
          <p:nvPr/>
        </p:nvGrpSpPr>
        <p:grpSpPr>
          <a:xfrm>
            <a:off x="-750941" y="486544"/>
            <a:ext cx="19789882" cy="2466010"/>
            <a:chOff x="0" y="-38100"/>
            <a:chExt cx="5212150" cy="649484"/>
          </a:xfrm>
        </p:grpSpPr>
        <p:sp>
          <p:nvSpPr>
            <p:cNvPr id="134" name="Google Shape;134;p16"/>
            <p:cNvSpPr/>
            <p:nvPr/>
          </p:nvSpPr>
          <p:spPr>
            <a:xfrm>
              <a:off x="0" y="0"/>
              <a:ext cx="5212150" cy="611384"/>
            </a:xfrm>
            <a:custGeom>
              <a:rect b="b" l="l" r="r" t="t"/>
              <a:pathLst>
                <a:path extrusionOk="0" h="611384" w="5212150">
                  <a:moveTo>
                    <a:pt x="0" y="0"/>
                  </a:moveTo>
                  <a:lnTo>
                    <a:pt x="5212150" y="0"/>
                  </a:lnTo>
                  <a:lnTo>
                    <a:pt x="5212150" y="611384"/>
                  </a:lnTo>
                  <a:lnTo>
                    <a:pt x="0" y="611384"/>
                  </a:lnTo>
                  <a:close/>
                </a:path>
              </a:pathLst>
            </a:custGeom>
            <a:solidFill>
              <a:srgbClr val="D9C09D"/>
            </a:solidFill>
            <a:ln cap="sq" cmpd="sng" w="66675">
              <a:solidFill>
                <a:srgbClr val="000000"/>
              </a:solidFill>
              <a:prstDash val="solid"/>
              <a:miter lim="8000"/>
              <a:headEnd len="sm" w="sm" type="none"/>
              <a:tailEnd len="sm" w="sm" type="none"/>
            </a:ln>
          </p:spPr>
        </p:sp>
        <p:sp>
          <p:nvSpPr>
            <p:cNvPr id="135" name="Google Shape;135;p16"/>
            <p:cNvSpPr txBox="1"/>
            <p:nvPr/>
          </p:nvSpPr>
          <p:spPr>
            <a:xfrm>
              <a:off x="0" y="-38100"/>
              <a:ext cx="5212150" cy="6494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6" name="Google Shape;136;p16"/>
          <p:cNvGrpSpPr/>
          <p:nvPr/>
        </p:nvGrpSpPr>
        <p:grpSpPr>
          <a:xfrm>
            <a:off x="1028700" y="3373934"/>
            <a:ext cx="16230600" cy="1433697"/>
            <a:chOff x="0" y="-38100"/>
            <a:chExt cx="4274726" cy="377599"/>
          </a:xfrm>
        </p:grpSpPr>
        <p:sp>
          <p:nvSpPr>
            <p:cNvPr id="137" name="Google Shape;137;p16"/>
            <p:cNvSpPr/>
            <p:nvPr/>
          </p:nvSpPr>
          <p:spPr>
            <a:xfrm>
              <a:off x="0" y="0"/>
              <a:ext cx="4274726" cy="339499"/>
            </a:xfrm>
            <a:custGeom>
              <a:rect b="b" l="l" r="r" t="t"/>
              <a:pathLst>
                <a:path extrusionOk="0" h="339499" w="4274726">
                  <a:moveTo>
                    <a:pt x="0" y="0"/>
                  </a:moveTo>
                  <a:lnTo>
                    <a:pt x="4274726" y="0"/>
                  </a:lnTo>
                  <a:lnTo>
                    <a:pt x="4274726" y="339499"/>
                  </a:lnTo>
                  <a:lnTo>
                    <a:pt x="0" y="339499"/>
                  </a:lnTo>
                  <a:close/>
                </a:path>
              </a:pathLst>
            </a:custGeom>
            <a:solidFill>
              <a:srgbClr val="D9C09D"/>
            </a:solidFill>
            <a:ln cap="sq" cmpd="sng" w="38100">
              <a:solidFill>
                <a:srgbClr val="000000"/>
              </a:solidFill>
              <a:prstDash val="solid"/>
              <a:miter lim="8000"/>
              <a:headEnd len="sm" w="sm" type="none"/>
              <a:tailEnd len="sm" w="sm" type="none"/>
            </a:ln>
          </p:spPr>
        </p:sp>
        <p:sp>
          <p:nvSpPr>
            <p:cNvPr id="138" name="Google Shape;138;p16"/>
            <p:cNvSpPr txBox="1"/>
            <p:nvPr/>
          </p:nvSpPr>
          <p:spPr>
            <a:xfrm>
              <a:off x="0" y="-38100"/>
              <a:ext cx="4274726" cy="3775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9" name="Google Shape;139;p16"/>
          <p:cNvSpPr txBox="1"/>
          <p:nvPr/>
        </p:nvSpPr>
        <p:spPr>
          <a:xfrm>
            <a:off x="2309975" y="3744025"/>
            <a:ext cx="12313500" cy="861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The Philippines endured over 300 years of harsh Spanish colonial rule with exploitation and discrimination.</a:t>
            </a:r>
            <a:endParaRPr/>
          </a:p>
        </p:txBody>
      </p:sp>
      <p:sp>
        <p:nvSpPr>
          <p:cNvPr id="140" name="Google Shape;140;p16"/>
          <p:cNvSpPr txBox="1"/>
          <p:nvPr/>
        </p:nvSpPr>
        <p:spPr>
          <a:xfrm>
            <a:off x="1028700" y="1314450"/>
            <a:ext cx="16230600" cy="1228724"/>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000000"/>
                </a:solidFill>
                <a:latin typeface="Pirata One"/>
                <a:ea typeface="Pirata One"/>
                <a:cs typeface="Pirata One"/>
                <a:sym typeface="Pirata One"/>
              </a:rPr>
              <a:t>Historical Context</a:t>
            </a:r>
            <a:endParaRPr/>
          </a:p>
        </p:txBody>
      </p:sp>
      <p:grpSp>
        <p:nvGrpSpPr>
          <p:cNvPr id="141" name="Google Shape;141;p16"/>
          <p:cNvGrpSpPr/>
          <p:nvPr/>
        </p:nvGrpSpPr>
        <p:grpSpPr>
          <a:xfrm>
            <a:off x="1028700" y="4960023"/>
            <a:ext cx="16230707" cy="1433706"/>
            <a:chOff x="0" y="-38100"/>
            <a:chExt cx="4274726" cy="377599"/>
          </a:xfrm>
        </p:grpSpPr>
        <p:sp>
          <p:nvSpPr>
            <p:cNvPr id="142" name="Google Shape;142;p16"/>
            <p:cNvSpPr/>
            <p:nvPr/>
          </p:nvSpPr>
          <p:spPr>
            <a:xfrm>
              <a:off x="0" y="0"/>
              <a:ext cx="4274726" cy="339499"/>
            </a:xfrm>
            <a:custGeom>
              <a:rect b="b" l="l" r="r" t="t"/>
              <a:pathLst>
                <a:path extrusionOk="0" h="339499" w="4274726">
                  <a:moveTo>
                    <a:pt x="0" y="0"/>
                  </a:moveTo>
                  <a:lnTo>
                    <a:pt x="4274726" y="0"/>
                  </a:lnTo>
                  <a:lnTo>
                    <a:pt x="4274726" y="339499"/>
                  </a:lnTo>
                  <a:lnTo>
                    <a:pt x="0" y="339499"/>
                  </a:lnTo>
                  <a:close/>
                </a:path>
              </a:pathLst>
            </a:custGeom>
            <a:solidFill>
              <a:srgbClr val="D9C09D"/>
            </a:solidFill>
            <a:ln cap="sq" cmpd="sng" w="38100">
              <a:solidFill>
                <a:srgbClr val="000000"/>
              </a:solidFill>
              <a:prstDash val="solid"/>
              <a:miter lim="8000"/>
              <a:headEnd len="sm" w="sm" type="none"/>
              <a:tailEnd len="sm" w="sm" type="none"/>
            </a:ln>
          </p:spPr>
        </p:sp>
        <p:sp>
          <p:nvSpPr>
            <p:cNvPr id="143" name="Google Shape;143;p16"/>
            <p:cNvSpPr txBox="1"/>
            <p:nvPr/>
          </p:nvSpPr>
          <p:spPr>
            <a:xfrm>
              <a:off x="0" y="-38100"/>
              <a:ext cx="4274726" cy="3775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6"/>
          <p:cNvGrpSpPr/>
          <p:nvPr/>
        </p:nvGrpSpPr>
        <p:grpSpPr>
          <a:xfrm>
            <a:off x="1028700" y="6543469"/>
            <a:ext cx="16230600" cy="1433697"/>
            <a:chOff x="0" y="-38100"/>
            <a:chExt cx="4274726" cy="377599"/>
          </a:xfrm>
        </p:grpSpPr>
        <p:sp>
          <p:nvSpPr>
            <p:cNvPr id="145" name="Google Shape;145;p16"/>
            <p:cNvSpPr/>
            <p:nvPr/>
          </p:nvSpPr>
          <p:spPr>
            <a:xfrm>
              <a:off x="0" y="0"/>
              <a:ext cx="4274726" cy="339499"/>
            </a:xfrm>
            <a:custGeom>
              <a:rect b="b" l="l" r="r" t="t"/>
              <a:pathLst>
                <a:path extrusionOk="0" h="339499" w="4274726">
                  <a:moveTo>
                    <a:pt x="0" y="0"/>
                  </a:moveTo>
                  <a:lnTo>
                    <a:pt x="4274726" y="0"/>
                  </a:lnTo>
                  <a:lnTo>
                    <a:pt x="4274726" y="339499"/>
                  </a:lnTo>
                  <a:lnTo>
                    <a:pt x="0" y="339499"/>
                  </a:lnTo>
                  <a:close/>
                </a:path>
              </a:pathLst>
            </a:custGeom>
            <a:solidFill>
              <a:srgbClr val="D9C09D"/>
            </a:solidFill>
            <a:ln cap="sq" cmpd="sng" w="38100">
              <a:solidFill>
                <a:srgbClr val="000000"/>
              </a:solidFill>
              <a:prstDash val="solid"/>
              <a:miter lim="8000"/>
              <a:headEnd len="sm" w="sm" type="none"/>
              <a:tailEnd len="sm" w="sm" type="none"/>
            </a:ln>
          </p:spPr>
        </p:sp>
        <p:sp>
          <p:nvSpPr>
            <p:cNvPr id="146" name="Google Shape;146;p16"/>
            <p:cNvSpPr txBox="1"/>
            <p:nvPr/>
          </p:nvSpPr>
          <p:spPr>
            <a:xfrm>
              <a:off x="0" y="-38100"/>
              <a:ext cx="4274726" cy="3775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6"/>
          <p:cNvSpPr txBox="1"/>
          <p:nvPr/>
        </p:nvSpPr>
        <p:spPr>
          <a:xfrm>
            <a:off x="2309975" y="5330100"/>
            <a:ext cx="13003800" cy="861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Filipinos suffered social inequality, abuse by powerful friars, economic hardship, and widespread discontent.</a:t>
            </a:r>
            <a:endParaRPr/>
          </a:p>
        </p:txBody>
      </p:sp>
      <p:grpSp>
        <p:nvGrpSpPr>
          <p:cNvPr id="148" name="Google Shape;148;p16"/>
          <p:cNvGrpSpPr/>
          <p:nvPr/>
        </p:nvGrpSpPr>
        <p:grpSpPr>
          <a:xfrm>
            <a:off x="1028700" y="8126915"/>
            <a:ext cx="16230600" cy="1433697"/>
            <a:chOff x="0" y="-38100"/>
            <a:chExt cx="4274726" cy="377599"/>
          </a:xfrm>
        </p:grpSpPr>
        <p:sp>
          <p:nvSpPr>
            <p:cNvPr id="149" name="Google Shape;149;p16"/>
            <p:cNvSpPr/>
            <p:nvPr/>
          </p:nvSpPr>
          <p:spPr>
            <a:xfrm>
              <a:off x="0" y="0"/>
              <a:ext cx="4274726" cy="339499"/>
            </a:xfrm>
            <a:custGeom>
              <a:rect b="b" l="l" r="r" t="t"/>
              <a:pathLst>
                <a:path extrusionOk="0" h="339499" w="4274726">
                  <a:moveTo>
                    <a:pt x="0" y="0"/>
                  </a:moveTo>
                  <a:lnTo>
                    <a:pt x="4274726" y="0"/>
                  </a:lnTo>
                  <a:lnTo>
                    <a:pt x="4274726" y="339499"/>
                  </a:lnTo>
                  <a:lnTo>
                    <a:pt x="0" y="339499"/>
                  </a:lnTo>
                  <a:close/>
                </a:path>
              </a:pathLst>
            </a:custGeom>
            <a:solidFill>
              <a:srgbClr val="D9C09D"/>
            </a:solidFill>
            <a:ln cap="sq" cmpd="sng" w="38100">
              <a:solidFill>
                <a:srgbClr val="000000"/>
              </a:solidFill>
              <a:prstDash val="solid"/>
              <a:miter lim="8000"/>
              <a:headEnd len="sm" w="sm" type="none"/>
              <a:tailEnd len="sm" w="sm" type="none"/>
            </a:ln>
          </p:spPr>
        </p:sp>
        <p:sp>
          <p:nvSpPr>
            <p:cNvPr id="150" name="Google Shape;150;p16"/>
            <p:cNvSpPr txBox="1"/>
            <p:nvPr/>
          </p:nvSpPr>
          <p:spPr>
            <a:xfrm>
              <a:off x="0" y="-38100"/>
              <a:ext cx="4274726" cy="3775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16"/>
          <p:cNvSpPr txBox="1"/>
          <p:nvPr/>
        </p:nvSpPr>
        <p:spPr>
          <a:xfrm>
            <a:off x="2309975" y="6837350"/>
            <a:ext cx="13280100" cy="861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European Enlightenment ideas influenced Filipino intellectuals like Rizal, leading to a reform movement.</a:t>
            </a:r>
            <a:endParaRPr/>
          </a:p>
        </p:txBody>
      </p:sp>
      <p:sp>
        <p:nvSpPr>
          <p:cNvPr id="152" name="Google Shape;152;p16"/>
          <p:cNvSpPr txBox="1"/>
          <p:nvPr/>
        </p:nvSpPr>
        <p:spPr>
          <a:xfrm>
            <a:off x="2309985" y="8462941"/>
            <a:ext cx="13668000" cy="861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Rizal and other reformists advocated for peaceful changes and greater representation, exemplified by the publication of Noli Me Tangere in 1887 to expose colonial abuses.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156" name="Shape 156"/>
        <p:cNvGrpSpPr/>
        <p:nvPr/>
      </p:nvGrpSpPr>
      <p:grpSpPr>
        <a:xfrm>
          <a:off x="0" y="0"/>
          <a:ext cx="0" cy="0"/>
          <a:chOff x="0" y="0"/>
          <a:chExt cx="0" cy="0"/>
        </a:xfrm>
      </p:grpSpPr>
      <p:sp>
        <p:nvSpPr>
          <p:cNvPr id="157" name="Google Shape;157;p1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sp>
        <p:nvSpPr>
          <p:cNvPr id="158" name="Google Shape;158;p17"/>
          <p:cNvSpPr/>
          <p:nvPr/>
        </p:nvSpPr>
        <p:spPr>
          <a:xfrm>
            <a:off x="10112" y="-3612"/>
            <a:ext cx="18288000" cy="10287000"/>
          </a:xfrm>
          <a:custGeom>
            <a:rect b="b" l="l" r="r" t="t"/>
            <a:pathLst>
              <a:path extrusionOk="0" h="3617402" w="6430938">
                <a:moveTo>
                  <a:pt x="0" y="0"/>
                </a:moveTo>
                <a:lnTo>
                  <a:pt x="0" y="3617402"/>
                </a:lnTo>
                <a:lnTo>
                  <a:pt x="6430938" y="3617402"/>
                </a:lnTo>
                <a:lnTo>
                  <a:pt x="6430938" y="0"/>
                </a:lnTo>
                <a:lnTo>
                  <a:pt x="0" y="0"/>
                </a:lnTo>
                <a:close/>
                <a:moveTo>
                  <a:pt x="6367438" y="3553902"/>
                </a:moveTo>
                <a:lnTo>
                  <a:pt x="63500" y="3553902"/>
                </a:lnTo>
                <a:lnTo>
                  <a:pt x="63500" y="63500"/>
                </a:lnTo>
                <a:lnTo>
                  <a:pt x="6367438" y="63500"/>
                </a:lnTo>
                <a:lnTo>
                  <a:pt x="6367438" y="3553902"/>
                </a:lnTo>
                <a:close/>
                <a:moveTo>
                  <a:pt x="367919" y="3275646"/>
                </a:moveTo>
                <a:cubicBezTo>
                  <a:pt x="403606" y="3278694"/>
                  <a:pt x="500888" y="3295966"/>
                  <a:pt x="500888" y="3395152"/>
                </a:cubicBezTo>
                <a:lnTo>
                  <a:pt x="500888" y="3407852"/>
                </a:lnTo>
                <a:lnTo>
                  <a:pt x="5930177" y="3407852"/>
                </a:lnTo>
                <a:lnTo>
                  <a:pt x="5930177" y="3395152"/>
                </a:lnTo>
                <a:cubicBezTo>
                  <a:pt x="5930177" y="3296220"/>
                  <a:pt x="6027586" y="3278694"/>
                  <a:pt x="6063146" y="3275646"/>
                </a:cubicBezTo>
                <a:lnTo>
                  <a:pt x="6063146" y="3407852"/>
                </a:lnTo>
                <a:lnTo>
                  <a:pt x="6221388" y="3407852"/>
                </a:lnTo>
                <a:lnTo>
                  <a:pt x="6221388" y="3249610"/>
                </a:lnTo>
                <a:lnTo>
                  <a:pt x="6089308" y="3249610"/>
                </a:lnTo>
                <a:cubicBezTo>
                  <a:pt x="6097309" y="3140263"/>
                  <a:pt x="6206275" y="3117277"/>
                  <a:pt x="6211101" y="3116388"/>
                </a:cubicBezTo>
                <a:lnTo>
                  <a:pt x="6221388" y="3114356"/>
                </a:lnTo>
                <a:lnTo>
                  <a:pt x="6221388" y="513588"/>
                </a:lnTo>
                <a:lnTo>
                  <a:pt x="6221388" y="503174"/>
                </a:lnTo>
                <a:lnTo>
                  <a:pt x="6211101" y="501142"/>
                </a:lnTo>
                <a:cubicBezTo>
                  <a:pt x="6206275" y="500253"/>
                  <a:pt x="6097309" y="477139"/>
                  <a:pt x="6089308" y="367919"/>
                </a:cubicBezTo>
                <a:lnTo>
                  <a:pt x="6221388" y="367919"/>
                </a:lnTo>
                <a:lnTo>
                  <a:pt x="6221388" y="209550"/>
                </a:lnTo>
                <a:lnTo>
                  <a:pt x="6063146" y="209550"/>
                </a:lnTo>
                <a:lnTo>
                  <a:pt x="6063146" y="341757"/>
                </a:lnTo>
                <a:cubicBezTo>
                  <a:pt x="6027459" y="338709"/>
                  <a:pt x="5930177" y="321437"/>
                  <a:pt x="5930177" y="222250"/>
                </a:cubicBezTo>
                <a:lnTo>
                  <a:pt x="5930177" y="209550"/>
                </a:lnTo>
                <a:lnTo>
                  <a:pt x="500888" y="209550"/>
                </a:lnTo>
                <a:lnTo>
                  <a:pt x="500888" y="222250"/>
                </a:lnTo>
                <a:cubicBezTo>
                  <a:pt x="500888" y="321183"/>
                  <a:pt x="403479" y="338709"/>
                  <a:pt x="367919" y="341757"/>
                </a:cubicBezTo>
                <a:lnTo>
                  <a:pt x="367919" y="209550"/>
                </a:lnTo>
                <a:lnTo>
                  <a:pt x="209550" y="209550"/>
                </a:lnTo>
                <a:lnTo>
                  <a:pt x="209550" y="367792"/>
                </a:lnTo>
                <a:lnTo>
                  <a:pt x="341630" y="367792"/>
                </a:lnTo>
                <a:cubicBezTo>
                  <a:pt x="333629" y="477139"/>
                  <a:pt x="224663" y="500126"/>
                  <a:pt x="219837" y="501015"/>
                </a:cubicBezTo>
                <a:lnTo>
                  <a:pt x="209550" y="503047"/>
                </a:lnTo>
                <a:lnTo>
                  <a:pt x="209550" y="3103814"/>
                </a:lnTo>
                <a:lnTo>
                  <a:pt x="209550" y="3114228"/>
                </a:lnTo>
                <a:lnTo>
                  <a:pt x="219837" y="3116260"/>
                </a:lnTo>
                <a:cubicBezTo>
                  <a:pt x="224663" y="3117149"/>
                  <a:pt x="333629" y="3140136"/>
                  <a:pt x="341630" y="3249483"/>
                </a:cubicBezTo>
                <a:lnTo>
                  <a:pt x="209550" y="3249483"/>
                </a:lnTo>
                <a:lnTo>
                  <a:pt x="209550" y="3407725"/>
                </a:lnTo>
                <a:lnTo>
                  <a:pt x="367792" y="3407725"/>
                </a:lnTo>
                <a:lnTo>
                  <a:pt x="367792" y="3275646"/>
                </a:lnTo>
                <a:close/>
                <a:moveTo>
                  <a:pt x="6195988" y="3275010"/>
                </a:moveTo>
                <a:lnTo>
                  <a:pt x="6195988" y="3382452"/>
                </a:lnTo>
                <a:lnTo>
                  <a:pt x="6088546" y="3382452"/>
                </a:lnTo>
                <a:lnTo>
                  <a:pt x="6088546" y="3275010"/>
                </a:lnTo>
                <a:lnTo>
                  <a:pt x="6195988" y="3275010"/>
                </a:lnTo>
                <a:close/>
                <a:moveTo>
                  <a:pt x="6088546" y="234950"/>
                </a:moveTo>
                <a:lnTo>
                  <a:pt x="6195988" y="234950"/>
                </a:lnTo>
                <a:lnTo>
                  <a:pt x="6195988" y="342392"/>
                </a:lnTo>
                <a:lnTo>
                  <a:pt x="6088546" y="342392"/>
                </a:lnTo>
                <a:lnTo>
                  <a:pt x="6088546" y="234950"/>
                </a:lnTo>
                <a:close/>
                <a:moveTo>
                  <a:pt x="234950" y="342392"/>
                </a:moveTo>
                <a:lnTo>
                  <a:pt x="234950" y="234950"/>
                </a:lnTo>
                <a:lnTo>
                  <a:pt x="342392" y="234950"/>
                </a:lnTo>
                <a:lnTo>
                  <a:pt x="342392" y="342392"/>
                </a:lnTo>
                <a:lnTo>
                  <a:pt x="234950" y="342392"/>
                </a:lnTo>
                <a:close/>
                <a:moveTo>
                  <a:pt x="342519" y="3382452"/>
                </a:moveTo>
                <a:lnTo>
                  <a:pt x="235077" y="3382452"/>
                </a:lnTo>
                <a:lnTo>
                  <a:pt x="235077" y="3275010"/>
                </a:lnTo>
                <a:lnTo>
                  <a:pt x="342519" y="3275010"/>
                </a:lnTo>
                <a:lnTo>
                  <a:pt x="342519" y="3382452"/>
                </a:lnTo>
                <a:close/>
                <a:moveTo>
                  <a:pt x="234950" y="3094035"/>
                </a:moveTo>
                <a:lnTo>
                  <a:pt x="234950" y="523367"/>
                </a:lnTo>
                <a:cubicBezTo>
                  <a:pt x="266573" y="513969"/>
                  <a:pt x="360553" y="477012"/>
                  <a:pt x="367411" y="367792"/>
                </a:cubicBezTo>
                <a:lnTo>
                  <a:pt x="367792" y="367792"/>
                </a:lnTo>
                <a:lnTo>
                  <a:pt x="367792" y="367411"/>
                </a:lnTo>
                <a:cubicBezTo>
                  <a:pt x="426466" y="363474"/>
                  <a:pt x="518414" y="332359"/>
                  <a:pt x="525780" y="234950"/>
                </a:cubicBezTo>
                <a:lnTo>
                  <a:pt x="5905158" y="234950"/>
                </a:lnTo>
                <a:cubicBezTo>
                  <a:pt x="5912524" y="332232"/>
                  <a:pt x="6004472" y="363474"/>
                  <a:pt x="6063146" y="367411"/>
                </a:cubicBezTo>
                <a:lnTo>
                  <a:pt x="6063146" y="367792"/>
                </a:lnTo>
                <a:lnTo>
                  <a:pt x="6063527" y="367792"/>
                </a:lnTo>
                <a:cubicBezTo>
                  <a:pt x="6070385" y="477012"/>
                  <a:pt x="6164365" y="513969"/>
                  <a:pt x="6195988" y="523367"/>
                </a:cubicBezTo>
                <a:lnTo>
                  <a:pt x="6195988" y="3094035"/>
                </a:lnTo>
                <a:cubicBezTo>
                  <a:pt x="6164365" y="3103434"/>
                  <a:pt x="6070385" y="3140390"/>
                  <a:pt x="6063527" y="3249610"/>
                </a:cubicBezTo>
                <a:lnTo>
                  <a:pt x="6063146" y="3249610"/>
                </a:lnTo>
                <a:lnTo>
                  <a:pt x="6063146" y="3249991"/>
                </a:lnTo>
                <a:cubicBezTo>
                  <a:pt x="6004472" y="3253928"/>
                  <a:pt x="5912524" y="3285044"/>
                  <a:pt x="5905158" y="3382452"/>
                </a:cubicBezTo>
                <a:lnTo>
                  <a:pt x="525780" y="3382452"/>
                </a:lnTo>
                <a:cubicBezTo>
                  <a:pt x="518414" y="3285044"/>
                  <a:pt x="426466" y="3253928"/>
                  <a:pt x="367792" y="3249991"/>
                </a:cubicBezTo>
                <a:lnTo>
                  <a:pt x="367792" y="3249610"/>
                </a:lnTo>
                <a:lnTo>
                  <a:pt x="367411" y="3249610"/>
                </a:lnTo>
                <a:cubicBezTo>
                  <a:pt x="360680" y="3140390"/>
                  <a:pt x="266700" y="3103433"/>
                  <a:pt x="234950" y="309403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17"/>
          <p:cNvGrpSpPr/>
          <p:nvPr/>
        </p:nvGrpSpPr>
        <p:grpSpPr>
          <a:xfrm>
            <a:off x="636740" y="1299376"/>
            <a:ext cx="17091613" cy="2466010"/>
            <a:chOff x="0" y="-38100"/>
            <a:chExt cx="4501495" cy="649484"/>
          </a:xfrm>
        </p:grpSpPr>
        <p:sp>
          <p:nvSpPr>
            <p:cNvPr id="160" name="Google Shape;160;p17"/>
            <p:cNvSpPr/>
            <p:nvPr/>
          </p:nvSpPr>
          <p:spPr>
            <a:xfrm>
              <a:off x="0" y="0"/>
              <a:ext cx="4501495" cy="611384"/>
            </a:xfrm>
            <a:custGeom>
              <a:rect b="b" l="l" r="r" t="t"/>
              <a:pathLst>
                <a:path extrusionOk="0" h="611384" w="4501495">
                  <a:moveTo>
                    <a:pt x="0" y="0"/>
                  </a:moveTo>
                  <a:lnTo>
                    <a:pt x="4501495" y="0"/>
                  </a:lnTo>
                  <a:lnTo>
                    <a:pt x="4501495" y="611384"/>
                  </a:lnTo>
                  <a:lnTo>
                    <a:pt x="0" y="611384"/>
                  </a:lnTo>
                  <a:close/>
                </a:path>
              </a:pathLst>
            </a:custGeom>
            <a:solidFill>
              <a:srgbClr val="D9C09D"/>
            </a:solidFill>
            <a:ln cap="sq" cmpd="sng" w="66675">
              <a:solidFill>
                <a:srgbClr val="000000"/>
              </a:solidFill>
              <a:prstDash val="solid"/>
              <a:miter lim="8000"/>
              <a:headEnd len="sm" w="sm" type="none"/>
              <a:tailEnd len="sm" w="sm" type="none"/>
            </a:ln>
          </p:spPr>
        </p:sp>
        <p:sp>
          <p:nvSpPr>
            <p:cNvPr id="161" name="Google Shape;161;p17"/>
            <p:cNvSpPr txBox="1"/>
            <p:nvPr/>
          </p:nvSpPr>
          <p:spPr>
            <a:xfrm>
              <a:off x="0" y="-38100"/>
              <a:ext cx="4501495" cy="6494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17"/>
          <p:cNvSpPr txBox="1"/>
          <p:nvPr/>
        </p:nvSpPr>
        <p:spPr>
          <a:xfrm>
            <a:off x="3249950" y="4549286"/>
            <a:ext cx="11788099" cy="3695064"/>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0" i="0" lang="en-US" sz="2300" u="none" cap="none" strike="noStrike">
                <a:solidFill>
                  <a:srgbClr val="000000"/>
                </a:solidFill>
                <a:latin typeface="Vesper Libre"/>
                <a:ea typeface="Vesper Libre"/>
                <a:cs typeface="Vesper Libre"/>
                <a:sym typeface="Vesper Libre"/>
              </a:rPr>
              <a:t>Noli Me Tangere, published in 1887, is a novel by José Rizal that critiques the social, political, and religious structures of the Philippines during Spanish colonial rule. The title, which means "Touch Me Not," symbolizes the untouchable issues of oppression and injustice in Filipino society. The novel follows Crisostomo Ibarra, a young man who returns to the Philippines after studying in Europe, only to face corruption and abuse by the Spanish friars and colonial government. Through Ibarra’s journey, Rizal exposes the struggles of Filipinos under colonial rule, addressing themes of social inequality, religious hypocrisy, and the importance of education and reform. The novel is a mix of political commentary, social critique, and romance, and it played a significant role in inspiring the movement for Philippine independence.</a:t>
            </a:r>
            <a:endParaRPr/>
          </a:p>
        </p:txBody>
      </p:sp>
      <p:sp>
        <p:nvSpPr>
          <p:cNvPr id="163" name="Google Shape;163;p17"/>
          <p:cNvSpPr txBox="1"/>
          <p:nvPr/>
        </p:nvSpPr>
        <p:spPr>
          <a:xfrm>
            <a:off x="1028700" y="2127282"/>
            <a:ext cx="16230600" cy="1228724"/>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000000"/>
                </a:solidFill>
                <a:latin typeface="Pirata One"/>
                <a:ea typeface="Pirata One"/>
                <a:cs typeface="Pirata One"/>
                <a:sym typeface="Pirata One"/>
              </a:rPr>
              <a:t>Overview of the Novel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167" name="Shape 167"/>
        <p:cNvGrpSpPr/>
        <p:nvPr/>
      </p:nvGrpSpPr>
      <p:grpSpPr>
        <a:xfrm>
          <a:off x="0" y="0"/>
          <a:ext cx="0" cy="0"/>
          <a:chOff x="0" y="0"/>
          <a:chExt cx="0" cy="0"/>
        </a:xfrm>
      </p:grpSpPr>
      <p:sp>
        <p:nvSpPr>
          <p:cNvPr id="168" name="Google Shape;168;p1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sp>
        <p:nvSpPr>
          <p:cNvPr id="169" name="Google Shape;169;p18"/>
          <p:cNvSpPr/>
          <p:nvPr/>
        </p:nvSpPr>
        <p:spPr>
          <a:xfrm>
            <a:off x="196786" y="312226"/>
            <a:ext cx="17893606" cy="9662547"/>
          </a:xfrm>
          <a:custGeom>
            <a:rect b="b" l="l" r="r" t="t"/>
            <a:pathLst>
              <a:path extrusionOk="0" h="9662547" w="17893606">
                <a:moveTo>
                  <a:pt x="0" y="0"/>
                </a:moveTo>
                <a:lnTo>
                  <a:pt x="17893606" y="0"/>
                </a:lnTo>
                <a:lnTo>
                  <a:pt x="17893606" y="9662548"/>
                </a:lnTo>
                <a:lnTo>
                  <a:pt x="0" y="9662548"/>
                </a:lnTo>
                <a:lnTo>
                  <a:pt x="0" y="0"/>
                </a:lnTo>
                <a:close/>
              </a:path>
            </a:pathLst>
          </a:custGeom>
          <a:blipFill rotWithShape="1">
            <a:blip r:embed="rId4">
              <a:alphaModFix/>
            </a:blip>
            <a:stretch>
              <a:fillRect b="0" l="0" r="0" t="0"/>
            </a:stretch>
          </a:blipFill>
          <a:ln>
            <a:noFill/>
          </a:ln>
        </p:spPr>
      </p:sp>
      <p:sp>
        <p:nvSpPr>
          <p:cNvPr id="170" name="Google Shape;170;p18"/>
          <p:cNvSpPr/>
          <p:nvPr/>
        </p:nvSpPr>
        <p:spPr>
          <a:xfrm>
            <a:off x="2209628" y="3369943"/>
            <a:ext cx="3770285" cy="4495124"/>
          </a:xfrm>
          <a:custGeom>
            <a:rect b="b" l="l" r="r" t="t"/>
            <a:pathLst>
              <a:path extrusionOk="0" h="4495124" w="3770285">
                <a:moveTo>
                  <a:pt x="0" y="0"/>
                </a:moveTo>
                <a:lnTo>
                  <a:pt x="3770286" y="0"/>
                </a:lnTo>
                <a:lnTo>
                  <a:pt x="3770286" y="4495124"/>
                </a:lnTo>
                <a:lnTo>
                  <a:pt x="0" y="4495124"/>
                </a:lnTo>
                <a:lnTo>
                  <a:pt x="0" y="0"/>
                </a:lnTo>
                <a:close/>
              </a:path>
            </a:pathLst>
          </a:custGeom>
          <a:blipFill rotWithShape="1">
            <a:blip r:embed="rId5">
              <a:alphaModFix/>
            </a:blip>
            <a:stretch>
              <a:fillRect b="0" l="0" r="0" t="0"/>
            </a:stretch>
          </a:blipFill>
          <a:ln>
            <a:noFill/>
          </a:ln>
        </p:spPr>
      </p:sp>
      <p:sp>
        <p:nvSpPr>
          <p:cNvPr id="171" name="Google Shape;171;p18"/>
          <p:cNvSpPr/>
          <p:nvPr/>
        </p:nvSpPr>
        <p:spPr>
          <a:xfrm>
            <a:off x="7016939" y="3369943"/>
            <a:ext cx="3770285" cy="4495124"/>
          </a:xfrm>
          <a:custGeom>
            <a:rect b="b" l="l" r="r" t="t"/>
            <a:pathLst>
              <a:path extrusionOk="0" h="4495124" w="3770285">
                <a:moveTo>
                  <a:pt x="0" y="0"/>
                </a:moveTo>
                <a:lnTo>
                  <a:pt x="3770286" y="0"/>
                </a:lnTo>
                <a:lnTo>
                  <a:pt x="3770286" y="4495124"/>
                </a:lnTo>
                <a:lnTo>
                  <a:pt x="0" y="4495124"/>
                </a:lnTo>
                <a:lnTo>
                  <a:pt x="0" y="0"/>
                </a:lnTo>
                <a:close/>
              </a:path>
            </a:pathLst>
          </a:custGeom>
          <a:blipFill rotWithShape="1">
            <a:blip r:embed="rId5">
              <a:alphaModFix/>
            </a:blip>
            <a:stretch>
              <a:fillRect b="0" l="0" r="0" t="0"/>
            </a:stretch>
          </a:blipFill>
          <a:ln>
            <a:noFill/>
          </a:ln>
        </p:spPr>
      </p:sp>
      <p:sp>
        <p:nvSpPr>
          <p:cNvPr id="172" name="Google Shape;172;p18"/>
          <p:cNvSpPr/>
          <p:nvPr/>
        </p:nvSpPr>
        <p:spPr>
          <a:xfrm>
            <a:off x="12059150" y="3369943"/>
            <a:ext cx="3770285" cy="4495124"/>
          </a:xfrm>
          <a:custGeom>
            <a:rect b="b" l="l" r="r" t="t"/>
            <a:pathLst>
              <a:path extrusionOk="0" h="4495124" w="3770285">
                <a:moveTo>
                  <a:pt x="0" y="0"/>
                </a:moveTo>
                <a:lnTo>
                  <a:pt x="3770286" y="0"/>
                </a:lnTo>
                <a:lnTo>
                  <a:pt x="3770286" y="4495124"/>
                </a:lnTo>
                <a:lnTo>
                  <a:pt x="0" y="4495124"/>
                </a:lnTo>
                <a:lnTo>
                  <a:pt x="0" y="0"/>
                </a:lnTo>
                <a:close/>
              </a:path>
            </a:pathLst>
          </a:custGeom>
          <a:blipFill rotWithShape="1">
            <a:blip r:embed="rId5">
              <a:alphaModFix/>
            </a:blip>
            <a:stretch>
              <a:fillRect b="0" l="0" r="0" t="0"/>
            </a:stretch>
          </a:blipFill>
          <a:ln>
            <a:noFill/>
          </a:ln>
        </p:spPr>
      </p:sp>
      <p:sp>
        <p:nvSpPr>
          <p:cNvPr id="173" name="Google Shape;173;p18"/>
          <p:cNvSpPr/>
          <p:nvPr/>
        </p:nvSpPr>
        <p:spPr>
          <a:xfrm>
            <a:off x="2641536" y="3828691"/>
            <a:ext cx="2906471" cy="3577627"/>
          </a:xfrm>
          <a:custGeom>
            <a:rect b="b" l="l" r="r" t="t"/>
            <a:pathLst>
              <a:path extrusionOk="0" h="1000490" w="812800">
                <a:moveTo>
                  <a:pt x="0" y="0"/>
                </a:moveTo>
                <a:lnTo>
                  <a:pt x="812800" y="0"/>
                </a:lnTo>
                <a:lnTo>
                  <a:pt x="812800" y="1000490"/>
                </a:lnTo>
                <a:lnTo>
                  <a:pt x="0" y="1000490"/>
                </a:lnTo>
                <a:close/>
              </a:path>
            </a:pathLst>
          </a:custGeom>
          <a:blipFill rotWithShape="1">
            <a:blip r:embed="rId6">
              <a:alphaModFix/>
            </a:blip>
            <a:stretch>
              <a:fillRect b="0" l="-11544" r="-11543" t="0"/>
            </a:stretch>
          </a:blipFill>
          <a:ln>
            <a:noFill/>
          </a:ln>
        </p:spPr>
      </p:sp>
      <p:sp>
        <p:nvSpPr>
          <p:cNvPr id="174" name="Google Shape;174;p18"/>
          <p:cNvSpPr txBox="1"/>
          <p:nvPr/>
        </p:nvSpPr>
        <p:spPr>
          <a:xfrm>
            <a:off x="3859871" y="1138348"/>
            <a:ext cx="10084422" cy="1228724"/>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000000"/>
                </a:solidFill>
                <a:latin typeface="Pirata One"/>
                <a:ea typeface="Pirata One"/>
                <a:cs typeface="Pirata One"/>
                <a:sym typeface="Pirata One"/>
              </a:rPr>
              <a:t>Main Characters</a:t>
            </a:r>
            <a:endParaRPr/>
          </a:p>
        </p:txBody>
      </p:sp>
      <p:sp>
        <p:nvSpPr>
          <p:cNvPr id="175" name="Google Shape;175;p18"/>
          <p:cNvSpPr/>
          <p:nvPr/>
        </p:nvSpPr>
        <p:spPr>
          <a:xfrm>
            <a:off x="7448846" y="3828691"/>
            <a:ext cx="2906471" cy="3577627"/>
          </a:xfrm>
          <a:custGeom>
            <a:rect b="b" l="l" r="r" t="t"/>
            <a:pathLst>
              <a:path extrusionOk="0" h="1000490" w="812800">
                <a:moveTo>
                  <a:pt x="0" y="0"/>
                </a:moveTo>
                <a:lnTo>
                  <a:pt x="812800" y="0"/>
                </a:lnTo>
                <a:lnTo>
                  <a:pt x="812800" y="1000490"/>
                </a:lnTo>
                <a:lnTo>
                  <a:pt x="0" y="1000490"/>
                </a:lnTo>
                <a:close/>
              </a:path>
            </a:pathLst>
          </a:custGeom>
          <a:blipFill rotWithShape="1">
            <a:blip r:embed="rId7">
              <a:alphaModFix/>
            </a:blip>
            <a:stretch>
              <a:fillRect b="-11901" l="0" r="0" t="-9953"/>
            </a:stretch>
          </a:blipFill>
          <a:ln>
            <a:noFill/>
          </a:ln>
        </p:spPr>
      </p:sp>
      <p:sp>
        <p:nvSpPr>
          <p:cNvPr id="176" name="Google Shape;176;p18"/>
          <p:cNvSpPr/>
          <p:nvPr/>
        </p:nvSpPr>
        <p:spPr>
          <a:xfrm>
            <a:off x="12491057" y="3828691"/>
            <a:ext cx="2906471" cy="3577627"/>
          </a:xfrm>
          <a:custGeom>
            <a:rect b="b" l="l" r="r" t="t"/>
            <a:pathLst>
              <a:path extrusionOk="0" h="1000490" w="812800">
                <a:moveTo>
                  <a:pt x="0" y="0"/>
                </a:moveTo>
                <a:lnTo>
                  <a:pt x="812800" y="0"/>
                </a:lnTo>
                <a:lnTo>
                  <a:pt x="812800" y="1000490"/>
                </a:lnTo>
                <a:lnTo>
                  <a:pt x="0" y="1000490"/>
                </a:lnTo>
                <a:close/>
              </a:path>
            </a:pathLst>
          </a:custGeom>
          <a:blipFill rotWithShape="1">
            <a:blip r:embed="rId8">
              <a:alphaModFix/>
            </a:blip>
            <a:stretch>
              <a:fillRect b="-13006" l="-3793" r="-7363" t="-22535"/>
            </a:stretch>
          </a:blipFill>
          <a:ln>
            <a:noFill/>
          </a:ln>
        </p:spPr>
      </p:sp>
      <p:sp>
        <p:nvSpPr>
          <p:cNvPr id="177" name="Google Shape;177;p18"/>
          <p:cNvSpPr txBox="1"/>
          <p:nvPr/>
        </p:nvSpPr>
        <p:spPr>
          <a:xfrm>
            <a:off x="2209628" y="8204199"/>
            <a:ext cx="3770285" cy="4000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000000"/>
                </a:solidFill>
                <a:latin typeface="Vesper Libre"/>
                <a:ea typeface="Vesper Libre"/>
                <a:cs typeface="Vesper Libre"/>
                <a:sym typeface="Vesper Libre"/>
              </a:rPr>
              <a:t>Crisostomo Ibarra</a:t>
            </a:r>
            <a:endParaRPr/>
          </a:p>
        </p:txBody>
      </p:sp>
      <p:sp>
        <p:nvSpPr>
          <p:cNvPr id="178" name="Google Shape;178;p18"/>
          <p:cNvSpPr txBox="1"/>
          <p:nvPr/>
        </p:nvSpPr>
        <p:spPr>
          <a:xfrm>
            <a:off x="7016939" y="8204199"/>
            <a:ext cx="3770285" cy="4000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000000"/>
                </a:solidFill>
                <a:latin typeface="Vesper Libre"/>
                <a:ea typeface="Vesper Libre"/>
                <a:cs typeface="Vesper Libre"/>
                <a:sym typeface="Vesper Libre"/>
              </a:rPr>
              <a:t>Maria Clara</a:t>
            </a:r>
            <a:endParaRPr/>
          </a:p>
        </p:txBody>
      </p:sp>
      <p:sp>
        <p:nvSpPr>
          <p:cNvPr id="179" name="Google Shape;179;p18"/>
          <p:cNvSpPr txBox="1"/>
          <p:nvPr/>
        </p:nvSpPr>
        <p:spPr>
          <a:xfrm>
            <a:off x="12059150" y="8204199"/>
            <a:ext cx="3770285" cy="4000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000000"/>
                </a:solidFill>
                <a:latin typeface="Vesper Libre"/>
                <a:ea typeface="Vesper Libre"/>
                <a:cs typeface="Vesper Libre"/>
                <a:sym typeface="Vesper Libre"/>
              </a:rPr>
              <a:t>Padre Damaso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183" name="Shape 183"/>
        <p:cNvGrpSpPr/>
        <p:nvPr/>
      </p:nvGrpSpPr>
      <p:grpSpPr>
        <a:xfrm>
          <a:off x="0" y="0"/>
          <a:ext cx="0" cy="0"/>
          <a:chOff x="0" y="0"/>
          <a:chExt cx="0" cy="0"/>
        </a:xfrm>
      </p:grpSpPr>
      <p:sp>
        <p:nvSpPr>
          <p:cNvPr id="184" name="Google Shape;184;p1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sp>
        <p:nvSpPr>
          <p:cNvPr id="185" name="Google Shape;185;p19"/>
          <p:cNvSpPr txBox="1"/>
          <p:nvPr/>
        </p:nvSpPr>
        <p:spPr>
          <a:xfrm>
            <a:off x="1028700" y="4636632"/>
            <a:ext cx="8681400" cy="43098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María Clara de los Santos is a fictional character in </a:t>
            </a:r>
            <a:r>
              <a:rPr b="0" i="0" lang="en-US" sz="2800" u="sng" cap="none" strike="noStrike">
                <a:solidFill>
                  <a:srgbClr val="000000"/>
                </a:solidFill>
                <a:latin typeface="Vesper Libre"/>
                <a:ea typeface="Vesper Libre"/>
                <a:cs typeface="Vesper Libre"/>
                <a:sym typeface="Vesper Libre"/>
                <a:hlinkClick r:id="rId4">
                  <a:extLst>
                    <a:ext uri="{A12FA001-AC4F-418D-AE19-62706E023703}">
                      <ahyp:hlinkClr val="tx"/>
                    </a:ext>
                  </a:extLst>
                </a:hlinkClick>
              </a:rPr>
              <a:t>José Rizal</a:t>
            </a:r>
            <a:r>
              <a:rPr b="0" i="0" lang="en-US" sz="2800" u="none" cap="none" strike="noStrike">
                <a:solidFill>
                  <a:srgbClr val="000000"/>
                </a:solidFill>
                <a:latin typeface="Vesper Libre"/>
                <a:ea typeface="Vesper Libre"/>
                <a:cs typeface="Vesper Libre"/>
                <a:sym typeface="Vesper Libre"/>
              </a:rPr>
              <a:t>'s novel </a:t>
            </a:r>
            <a:r>
              <a:rPr b="0" i="0" lang="en-US" sz="2800" u="sng" cap="none" strike="noStrike">
                <a:solidFill>
                  <a:srgbClr val="000000"/>
                </a:solidFill>
                <a:latin typeface="Vesper Libre"/>
                <a:ea typeface="Vesper Libre"/>
                <a:cs typeface="Vesper Libre"/>
                <a:sym typeface="Vesper Libre"/>
                <a:hlinkClick r:id="rId5">
                  <a:extLst>
                    <a:ext uri="{A12FA001-AC4F-418D-AE19-62706E023703}">
                      <ahyp:hlinkClr val="tx"/>
                    </a:ext>
                  </a:extLst>
                </a:hlinkClick>
              </a:rPr>
              <a:t>Noli Me Tángere</a:t>
            </a:r>
            <a:r>
              <a:rPr b="0" i="0" lang="en-US" sz="2800" u="none" cap="none" strike="noStrike">
                <a:solidFill>
                  <a:srgbClr val="000000"/>
                </a:solidFill>
                <a:latin typeface="Vesper Libre"/>
                <a:ea typeface="Vesper Libre"/>
                <a:cs typeface="Vesper Libre"/>
                <a:sym typeface="Vesper Libre"/>
              </a:rPr>
              <a:t> (1887). The beautiful María Clara is the </a:t>
            </a:r>
            <a:r>
              <a:rPr b="0" i="0" lang="en-US" sz="2800" u="sng" cap="none" strike="noStrike">
                <a:solidFill>
                  <a:srgbClr val="000000"/>
                </a:solidFill>
                <a:latin typeface="Vesper Libre"/>
                <a:ea typeface="Vesper Libre"/>
                <a:cs typeface="Vesper Libre"/>
                <a:sym typeface="Vesper Libre"/>
                <a:hlinkClick r:id="rId6">
                  <a:extLst>
                    <a:ext uri="{A12FA001-AC4F-418D-AE19-62706E023703}">
                      <ahyp:hlinkClr val="tx"/>
                    </a:ext>
                  </a:extLst>
                </a:hlinkClick>
              </a:rPr>
              <a:t>childhood sweetheart</a:t>
            </a:r>
            <a:r>
              <a:rPr b="0" i="0" lang="en-US" sz="2800" u="none" cap="none" strike="noStrike">
                <a:solidFill>
                  <a:srgbClr val="000000"/>
                </a:solidFill>
                <a:latin typeface="Vesper Libre"/>
                <a:ea typeface="Vesper Libre"/>
                <a:cs typeface="Vesper Libre"/>
                <a:sym typeface="Vesper Libre"/>
              </a:rPr>
              <a:t> and </a:t>
            </a:r>
            <a:r>
              <a:rPr b="0" i="0" lang="en-US" sz="2800" u="sng" cap="none" strike="noStrike">
                <a:solidFill>
                  <a:srgbClr val="000000"/>
                </a:solidFill>
                <a:latin typeface="Vesper Libre"/>
                <a:ea typeface="Vesper Libre"/>
                <a:cs typeface="Vesper Libre"/>
                <a:sym typeface="Vesper Libre"/>
                <a:hlinkClick r:id="rId7">
                  <a:extLst>
                    <a:ext uri="{A12FA001-AC4F-418D-AE19-62706E023703}">
                      <ahyp:hlinkClr val="tx"/>
                    </a:ext>
                  </a:extLst>
                </a:hlinkClick>
              </a:rPr>
              <a:t>fiancée</a:t>
            </a:r>
            <a:r>
              <a:rPr b="0" i="0" lang="en-US" sz="2800" u="none" cap="none" strike="noStrike">
                <a:solidFill>
                  <a:srgbClr val="000000"/>
                </a:solidFill>
                <a:latin typeface="Vesper Libre"/>
                <a:ea typeface="Vesper Libre"/>
                <a:cs typeface="Vesper Libre"/>
                <a:sym typeface="Vesper Libre"/>
              </a:rPr>
              <a:t> of the protagonist, </a:t>
            </a:r>
            <a:r>
              <a:rPr b="0" i="0" lang="en-US" sz="2800" u="sng" cap="none" strike="noStrike">
                <a:solidFill>
                  <a:srgbClr val="000000"/>
                </a:solidFill>
                <a:latin typeface="Vesper Libre"/>
                <a:ea typeface="Vesper Libre"/>
                <a:cs typeface="Vesper Libre"/>
                <a:sym typeface="Vesper Libre"/>
                <a:hlinkClick r:id="rId8">
                  <a:extLst>
                    <a:ext uri="{A12FA001-AC4F-418D-AE19-62706E023703}">
                      <ahyp:hlinkClr val="tx"/>
                    </a:ext>
                  </a:extLst>
                </a:hlinkClick>
              </a:rPr>
              <a:t>Crisóstomo Ibarra</a:t>
            </a:r>
            <a:r>
              <a:rPr b="0" i="0" lang="en-US" sz="2800" u="none" cap="none" strike="noStrike">
                <a:solidFill>
                  <a:srgbClr val="000000"/>
                </a:solidFill>
                <a:latin typeface="Vesper Libre"/>
                <a:ea typeface="Vesper Libre"/>
                <a:cs typeface="Vesper Libre"/>
                <a:sym typeface="Vesper Libre"/>
              </a:rPr>
              <a:t>, who returns to his Filipino hometown of San Diego to marry her. After Ibarra is implicated in a fake revolution and is thought to be dead, María Clara opts to become a </a:t>
            </a:r>
            <a:r>
              <a:rPr b="0" i="0" lang="en-US" sz="2800" u="sng" cap="none" strike="noStrike">
                <a:solidFill>
                  <a:srgbClr val="000000"/>
                </a:solidFill>
                <a:latin typeface="Vesper Libre"/>
                <a:ea typeface="Vesper Libre"/>
                <a:cs typeface="Vesper Libre"/>
                <a:sym typeface="Vesper Libre"/>
                <a:hlinkClick r:id="rId9">
                  <a:extLst>
                    <a:ext uri="{A12FA001-AC4F-418D-AE19-62706E023703}">
                      <ahyp:hlinkClr val="tx"/>
                    </a:ext>
                  </a:extLst>
                </a:hlinkClick>
              </a:rPr>
              <a:t>nun</a:t>
            </a:r>
            <a:r>
              <a:rPr b="0" i="0" lang="en-US" sz="2800" u="none" cap="none" strike="noStrike">
                <a:solidFill>
                  <a:srgbClr val="000000"/>
                </a:solidFill>
                <a:latin typeface="Vesper Libre"/>
                <a:ea typeface="Vesper Libre"/>
                <a:cs typeface="Vesper Libre"/>
                <a:sym typeface="Vesper Libre"/>
              </a:rPr>
              <a:t> rather than marry another man. She remains unhappy for the rest of her life and her death is later mentioned in the sequel, </a:t>
            </a:r>
            <a:r>
              <a:rPr b="0" i="0" lang="en-US" sz="2800" u="sng" cap="none" strike="noStrike">
                <a:solidFill>
                  <a:srgbClr val="000000"/>
                </a:solidFill>
                <a:latin typeface="Vesper Libre"/>
                <a:ea typeface="Vesper Libre"/>
                <a:cs typeface="Vesper Libre"/>
                <a:sym typeface="Vesper Libre"/>
                <a:hlinkClick r:id="rId10">
                  <a:extLst>
                    <a:ext uri="{A12FA001-AC4F-418D-AE19-62706E023703}">
                      <ahyp:hlinkClr val="tx"/>
                    </a:ext>
                  </a:extLst>
                </a:hlinkClick>
              </a:rPr>
              <a:t>El filibusterismo</a:t>
            </a:r>
            <a:r>
              <a:rPr b="0" i="0" lang="en-US" sz="2800" u="none" cap="none" strike="noStrike">
                <a:solidFill>
                  <a:srgbClr val="000000"/>
                </a:solidFill>
                <a:latin typeface="Vesper Libre"/>
                <a:ea typeface="Vesper Libre"/>
                <a:cs typeface="Vesper Libre"/>
                <a:sym typeface="Vesper Libre"/>
              </a:rPr>
              <a:t> (1891).</a:t>
            </a:r>
            <a:endParaRPr/>
          </a:p>
        </p:txBody>
      </p:sp>
      <p:grpSp>
        <p:nvGrpSpPr>
          <p:cNvPr id="186" name="Google Shape;186;p19"/>
          <p:cNvGrpSpPr/>
          <p:nvPr/>
        </p:nvGrpSpPr>
        <p:grpSpPr>
          <a:xfrm>
            <a:off x="-750941" y="486544"/>
            <a:ext cx="19789882" cy="3674625"/>
            <a:chOff x="0" y="-38100"/>
            <a:chExt cx="5212150" cy="967803"/>
          </a:xfrm>
        </p:grpSpPr>
        <p:sp>
          <p:nvSpPr>
            <p:cNvPr id="187" name="Google Shape;187;p19"/>
            <p:cNvSpPr/>
            <p:nvPr/>
          </p:nvSpPr>
          <p:spPr>
            <a:xfrm>
              <a:off x="0" y="0"/>
              <a:ext cx="5212150" cy="929703"/>
            </a:xfrm>
            <a:custGeom>
              <a:rect b="b" l="l" r="r" t="t"/>
              <a:pathLst>
                <a:path extrusionOk="0" h="929703" w="5212150">
                  <a:moveTo>
                    <a:pt x="0" y="0"/>
                  </a:moveTo>
                  <a:lnTo>
                    <a:pt x="5212150" y="0"/>
                  </a:lnTo>
                  <a:lnTo>
                    <a:pt x="5212150" y="929703"/>
                  </a:lnTo>
                  <a:lnTo>
                    <a:pt x="0" y="929703"/>
                  </a:lnTo>
                  <a:close/>
                </a:path>
              </a:pathLst>
            </a:custGeom>
            <a:solidFill>
              <a:srgbClr val="D9C09D"/>
            </a:solidFill>
            <a:ln cap="sq" cmpd="sng" w="66675">
              <a:solidFill>
                <a:srgbClr val="000000"/>
              </a:solidFill>
              <a:prstDash val="solid"/>
              <a:miter lim="8000"/>
              <a:headEnd len="sm" w="sm" type="none"/>
              <a:tailEnd len="sm" w="sm" type="none"/>
            </a:ln>
          </p:spPr>
        </p:sp>
        <p:sp>
          <p:nvSpPr>
            <p:cNvPr id="188" name="Google Shape;188;p19"/>
            <p:cNvSpPr txBox="1"/>
            <p:nvPr/>
          </p:nvSpPr>
          <p:spPr>
            <a:xfrm>
              <a:off x="0" y="-38100"/>
              <a:ext cx="5212150" cy="96780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9"/>
          <p:cNvSpPr txBox="1"/>
          <p:nvPr/>
        </p:nvSpPr>
        <p:spPr>
          <a:xfrm>
            <a:off x="1028700" y="1142775"/>
            <a:ext cx="10705200" cy="2770200"/>
          </a:xfrm>
          <a:prstGeom prst="rect">
            <a:avLst/>
          </a:prstGeom>
          <a:noFill/>
          <a:ln>
            <a:noFill/>
          </a:ln>
        </p:spPr>
        <p:txBody>
          <a:bodyPr anchorCtr="0" anchor="t" bIns="0" lIns="0" spcFirstLastPara="1" rIns="0" wrap="square" tIns="0">
            <a:spAutoFit/>
          </a:bodyPr>
          <a:lstStyle/>
          <a:p>
            <a:pPr indent="0" lvl="0" marL="0" marR="0" rtl="0" algn="l">
              <a:lnSpc>
                <a:spcPct val="89999"/>
              </a:lnSpc>
              <a:spcBef>
                <a:spcPts val="0"/>
              </a:spcBef>
              <a:spcAft>
                <a:spcPts val="0"/>
              </a:spcAft>
              <a:buNone/>
            </a:pPr>
            <a:r>
              <a:rPr b="0" i="0" lang="en-US" sz="9999" u="none" cap="none" strike="noStrike">
                <a:solidFill>
                  <a:srgbClr val="000000"/>
                </a:solidFill>
                <a:latin typeface="Pirata One"/>
                <a:ea typeface="Pirata One"/>
                <a:cs typeface="Pirata One"/>
                <a:sym typeface="Pirata One"/>
              </a:rPr>
              <a:t>María Clara de los Santos y Alba</a:t>
            </a:r>
            <a:endParaRPr/>
          </a:p>
        </p:txBody>
      </p:sp>
      <p:sp>
        <p:nvSpPr>
          <p:cNvPr id="190" name="Google Shape;190;p19"/>
          <p:cNvSpPr/>
          <p:nvPr/>
        </p:nvSpPr>
        <p:spPr>
          <a:xfrm>
            <a:off x="10201521" y="1161022"/>
            <a:ext cx="7057779" cy="8414639"/>
          </a:xfrm>
          <a:custGeom>
            <a:rect b="b" l="l" r="r" t="t"/>
            <a:pathLst>
              <a:path extrusionOk="0" h="8414639" w="7057779">
                <a:moveTo>
                  <a:pt x="0" y="0"/>
                </a:moveTo>
                <a:lnTo>
                  <a:pt x="7057779" y="0"/>
                </a:lnTo>
                <a:lnTo>
                  <a:pt x="7057779" y="8414639"/>
                </a:lnTo>
                <a:lnTo>
                  <a:pt x="0" y="8414639"/>
                </a:lnTo>
                <a:lnTo>
                  <a:pt x="0" y="0"/>
                </a:lnTo>
                <a:close/>
              </a:path>
            </a:pathLst>
          </a:custGeom>
          <a:blipFill rotWithShape="1">
            <a:blip r:embed="rId11">
              <a:alphaModFix/>
            </a:blip>
            <a:stretch>
              <a:fillRect b="0" l="0" r="0" t="0"/>
            </a:stretch>
          </a:blipFill>
          <a:ln>
            <a:noFill/>
          </a:ln>
        </p:spPr>
      </p:sp>
      <p:sp>
        <p:nvSpPr>
          <p:cNvPr id="191" name="Google Shape;191;p19"/>
          <p:cNvSpPr/>
          <p:nvPr/>
        </p:nvSpPr>
        <p:spPr>
          <a:xfrm>
            <a:off x="11010029" y="2019775"/>
            <a:ext cx="5440763" cy="6697132"/>
          </a:xfrm>
          <a:custGeom>
            <a:rect b="b" l="l" r="r" t="t"/>
            <a:pathLst>
              <a:path extrusionOk="0" h="1000490" w="812800">
                <a:moveTo>
                  <a:pt x="0" y="0"/>
                </a:moveTo>
                <a:lnTo>
                  <a:pt x="812800" y="0"/>
                </a:lnTo>
                <a:lnTo>
                  <a:pt x="812800" y="1000490"/>
                </a:lnTo>
                <a:lnTo>
                  <a:pt x="0" y="1000490"/>
                </a:lnTo>
                <a:close/>
              </a:path>
            </a:pathLst>
          </a:custGeom>
          <a:blipFill rotWithShape="1">
            <a:blip r:embed="rId12">
              <a:alphaModFix/>
            </a:blip>
            <a:stretch>
              <a:fillRect b="-11901" l="0" r="0" t="-9953"/>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195" name="Shape 195"/>
        <p:cNvGrpSpPr/>
        <p:nvPr/>
      </p:nvGrpSpPr>
      <p:grpSpPr>
        <a:xfrm>
          <a:off x="0" y="0"/>
          <a:ext cx="0" cy="0"/>
          <a:chOff x="0" y="0"/>
          <a:chExt cx="0" cy="0"/>
        </a:xfrm>
      </p:grpSpPr>
      <p:sp>
        <p:nvSpPr>
          <p:cNvPr id="196" name="Google Shape;196;p2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110" l="0" r="0" t="-13110"/>
            </a:stretch>
          </a:blipFill>
          <a:ln>
            <a:noFill/>
          </a:ln>
        </p:spPr>
      </p:sp>
      <p:sp>
        <p:nvSpPr>
          <p:cNvPr id="197" name="Google Shape;197;p20"/>
          <p:cNvSpPr txBox="1"/>
          <p:nvPr/>
        </p:nvSpPr>
        <p:spPr>
          <a:xfrm>
            <a:off x="1028700" y="3591333"/>
            <a:ext cx="10705132" cy="493902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800" u="none" cap="none" strike="noStrike">
                <a:solidFill>
                  <a:srgbClr val="000000"/>
                </a:solidFill>
                <a:latin typeface="Vesper Libre"/>
                <a:ea typeface="Vesper Libre"/>
                <a:cs typeface="Vesper Libre"/>
                <a:sym typeface="Vesper Libre"/>
              </a:rPr>
              <a:t>Crisostomo Ibarra, a young Filipino educated in Europe, returns home to improve his country by building a school, believing education drives progress. He faces opposition from corrupt figures like Padre Damaso, who caused his father's wrongful death. As Ibarra deals with social and political challenges, his love for Maria Clara is tested by the Church's influence. After being falsely accused of rebellion, Ibarra escapes with the help of revolutionary Elias, while Maria Clara, thinking she is illegitimate, enters a convent. The novel concludes with Ibarra disillusioned and heartbroken, highlighting the abuses of Spanish colonial rule and igniting Filipino nationalism.</a:t>
            </a:r>
            <a:endParaRPr/>
          </a:p>
        </p:txBody>
      </p:sp>
      <p:grpSp>
        <p:nvGrpSpPr>
          <p:cNvPr id="198" name="Google Shape;198;p20"/>
          <p:cNvGrpSpPr/>
          <p:nvPr/>
        </p:nvGrpSpPr>
        <p:grpSpPr>
          <a:xfrm>
            <a:off x="-750941" y="486544"/>
            <a:ext cx="19789882" cy="2466010"/>
            <a:chOff x="0" y="-38100"/>
            <a:chExt cx="5212150" cy="649484"/>
          </a:xfrm>
        </p:grpSpPr>
        <p:sp>
          <p:nvSpPr>
            <p:cNvPr id="199" name="Google Shape;199;p20"/>
            <p:cNvSpPr/>
            <p:nvPr/>
          </p:nvSpPr>
          <p:spPr>
            <a:xfrm>
              <a:off x="0" y="0"/>
              <a:ext cx="5212150" cy="611384"/>
            </a:xfrm>
            <a:custGeom>
              <a:rect b="b" l="l" r="r" t="t"/>
              <a:pathLst>
                <a:path extrusionOk="0" h="611384" w="5212150">
                  <a:moveTo>
                    <a:pt x="0" y="0"/>
                  </a:moveTo>
                  <a:lnTo>
                    <a:pt x="5212150" y="0"/>
                  </a:lnTo>
                  <a:lnTo>
                    <a:pt x="5212150" y="611384"/>
                  </a:lnTo>
                  <a:lnTo>
                    <a:pt x="0" y="611384"/>
                  </a:lnTo>
                  <a:close/>
                </a:path>
              </a:pathLst>
            </a:custGeom>
            <a:solidFill>
              <a:srgbClr val="D9C09D"/>
            </a:solidFill>
            <a:ln cap="sq" cmpd="sng" w="66675">
              <a:solidFill>
                <a:srgbClr val="000000"/>
              </a:solidFill>
              <a:prstDash val="solid"/>
              <a:miter lim="8000"/>
              <a:headEnd len="sm" w="sm" type="none"/>
              <a:tailEnd len="sm" w="sm" type="none"/>
            </a:ln>
          </p:spPr>
        </p:sp>
        <p:sp>
          <p:nvSpPr>
            <p:cNvPr id="200" name="Google Shape;200;p20"/>
            <p:cNvSpPr txBox="1"/>
            <p:nvPr/>
          </p:nvSpPr>
          <p:spPr>
            <a:xfrm>
              <a:off x="0" y="-38100"/>
              <a:ext cx="5212150" cy="64948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20"/>
          <p:cNvSpPr txBox="1"/>
          <p:nvPr/>
        </p:nvSpPr>
        <p:spPr>
          <a:xfrm>
            <a:off x="1028700" y="1314450"/>
            <a:ext cx="16230600" cy="1228724"/>
          </a:xfrm>
          <a:prstGeom prst="rect">
            <a:avLst/>
          </a:prstGeom>
          <a:noFill/>
          <a:ln>
            <a:noFill/>
          </a:ln>
        </p:spPr>
        <p:txBody>
          <a:bodyPr anchorCtr="0" anchor="t" bIns="0" lIns="0" spcFirstLastPara="1" rIns="0" wrap="square" tIns="0">
            <a:spAutoFit/>
          </a:bodyPr>
          <a:lstStyle/>
          <a:p>
            <a:pPr indent="0" lvl="0" marL="0" marR="0" rtl="0" algn="l">
              <a:lnSpc>
                <a:spcPct val="89999"/>
              </a:lnSpc>
              <a:spcBef>
                <a:spcPts val="0"/>
              </a:spcBef>
              <a:spcAft>
                <a:spcPts val="0"/>
              </a:spcAft>
              <a:buNone/>
            </a:pPr>
            <a:r>
              <a:rPr b="0" i="0" lang="en-US" sz="9999" u="none" cap="none" strike="noStrike">
                <a:solidFill>
                  <a:srgbClr val="000000"/>
                </a:solidFill>
                <a:latin typeface="Pirata One"/>
                <a:ea typeface="Pirata One"/>
                <a:cs typeface="Pirata One"/>
                <a:sym typeface="Pirata One"/>
              </a:rPr>
              <a:t>Plot Summary</a:t>
            </a:r>
            <a:endParaRPr/>
          </a:p>
        </p:txBody>
      </p:sp>
      <p:sp>
        <p:nvSpPr>
          <p:cNvPr id="202" name="Google Shape;202;p20"/>
          <p:cNvSpPr/>
          <p:nvPr/>
        </p:nvSpPr>
        <p:spPr>
          <a:xfrm>
            <a:off x="11374564" y="0"/>
            <a:ext cx="7196607" cy="11607430"/>
          </a:xfrm>
          <a:custGeom>
            <a:rect b="b" l="l" r="r" t="t"/>
            <a:pathLst>
              <a:path extrusionOk="0" h="11607430" w="7196607">
                <a:moveTo>
                  <a:pt x="0" y="0"/>
                </a:moveTo>
                <a:lnTo>
                  <a:pt x="7196606" y="0"/>
                </a:lnTo>
                <a:lnTo>
                  <a:pt x="7196606" y="11607430"/>
                </a:lnTo>
                <a:lnTo>
                  <a:pt x="0" y="1160743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BA57C"/>
        </a:solidFill>
      </p:bgPr>
    </p:bg>
    <p:spTree>
      <p:nvGrpSpPr>
        <p:cNvPr id="206" name="Shape 206"/>
        <p:cNvGrpSpPr/>
        <p:nvPr/>
      </p:nvGrpSpPr>
      <p:grpSpPr>
        <a:xfrm>
          <a:off x="0" y="0"/>
          <a:ext cx="0" cy="0"/>
          <a:chOff x="0" y="0"/>
          <a:chExt cx="0" cy="0"/>
        </a:xfrm>
      </p:grpSpPr>
      <p:sp>
        <p:nvSpPr>
          <p:cNvPr id="207" name="Google Shape;207;p2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27381" l="-8985" r="0" t="-46621"/>
            </a:stretch>
          </a:blipFill>
          <a:ln>
            <a:noFill/>
          </a:ln>
        </p:spPr>
      </p:sp>
      <p:sp>
        <p:nvSpPr>
          <p:cNvPr id="208" name="Google Shape;208;p21"/>
          <p:cNvSpPr/>
          <p:nvPr/>
        </p:nvSpPr>
        <p:spPr>
          <a:xfrm>
            <a:off x="407152" y="1496289"/>
            <a:ext cx="17473696" cy="7292303"/>
          </a:xfrm>
          <a:custGeom>
            <a:rect b="b" l="l" r="r" t="t"/>
            <a:pathLst>
              <a:path extrusionOk="0" h="7292303" w="17473696">
                <a:moveTo>
                  <a:pt x="0" y="0"/>
                </a:moveTo>
                <a:lnTo>
                  <a:pt x="17473696" y="0"/>
                </a:lnTo>
                <a:lnTo>
                  <a:pt x="17473696" y="7292303"/>
                </a:lnTo>
                <a:lnTo>
                  <a:pt x="0" y="7292303"/>
                </a:lnTo>
                <a:lnTo>
                  <a:pt x="0" y="0"/>
                </a:lnTo>
                <a:close/>
              </a:path>
            </a:pathLst>
          </a:custGeom>
          <a:blipFill rotWithShape="1">
            <a:blip r:embed="rId4">
              <a:alphaModFix/>
            </a:blip>
            <a:stretch>
              <a:fillRect b="-8126" l="0" r="0" t="0"/>
            </a:stretch>
          </a:blipFill>
          <a:ln>
            <a:noFill/>
          </a:ln>
        </p:spPr>
      </p:sp>
      <p:sp>
        <p:nvSpPr>
          <p:cNvPr id="209" name="Google Shape;209;p21"/>
          <p:cNvSpPr/>
          <p:nvPr/>
        </p:nvSpPr>
        <p:spPr>
          <a:xfrm>
            <a:off x="4858037" y="-896058"/>
            <a:ext cx="8571926" cy="4784693"/>
          </a:xfrm>
          <a:custGeom>
            <a:rect b="b" l="l" r="r" t="t"/>
            <a:pathLst>
              <a:path extrusionOk="0" h="4784693" w="8571926">
                <a:moveTo>
                  <a:pt x="0" y="0"/>
                </a:moveTo>
                <a:lnTo>
                  <a:pt x="8571926" y="0"/>
                </a:lnTo>
                <a:lnTo>
                  <a:pt x="8571926" y="4784694"/>
                </a:lnTo>
                <a:lnTo>
                  <a:pt x="0" y="4784694"/>
                </a:lnTo>
                <a:lnTo>
                  <a:pt x="0" y="0"/>
                </a:lnTo>
                <a:close/>
              </a:path>
            </a:pathLst>
          </a:custGeom>
          <a:blipFill rotWithShape="1">
            <a:blip r:embed="rId5">
              <a:alphaModFix/>
            </a:blip>
            <a:stretch>
              <a:fillRect b="0" l="0" r="0" t="0"/>
            </a:stretch>
          </a:blipFill>
          <a:ln>
            <a:noFill/>
          </a:ln>
        </p:spPr>
      </p:sp>
      <p:sp>
        <p:nvSpPr>
          <p:cNvPr id="210" name="Google Shape;210;p21"/>
          <p:cNvSpPr/>
          <p:nvPr/>
        </p:nvSpPr>
        <p:spPr>
          <a:xfrm>
            <a:off x="6537099" y="7578754"/>
            <a:ext cx="5213803" cy="2215866"/>
          </a:xfrm>
          <a:custGeom>
            <a:rect b="b" l="l" r="r" t="t"/>
            <a:pathLst>
              <a:path extrusionOk="0" h="2215866" w="5213803">
                <a:moveTo>
                  <a:pt x="0" y="0"/>
                </a:moveTo>
                <a:lnTo>
                  <a:pt x="5213802" y="0"/>
                </a:lnTo>
                <a:lnTo>
                  <a:pt x="5213802" y="2215866"/>
                </a:lnTo>
                <a:lnTo>
                  <a:pt x="0" y="2215866"/>
                </a:lnTo>
                <a:lnTo>
                  <a:pt x="0" y="0"/>
                </a:lnTo>
                <a:close/>
              </a:path>
            </a:pathLst>
          </a:custGeom>
          <a:blipFill rotWithShape="1">
            <a:blip r:embed="rId6">
              <a:alphaModFix/>
            </a:blip>
            <a:stretch>
              <a:fillRect b="0" l="0" r="0" t="0"/>
            </a:stretch>
          </a:blipFill>
          <a:ln>
            <a:noFill/>
          </a:ln>
        </p:spPr>
      </p:sp>
      <p:sp>
        <p:nvSpPr>
          <p:cNvPr id="211" name="Google Shape;211;p21"/>
          <p:cNvSpPr txBox="1"/>
          <p:nvPr/>
        </p:nvSpPr>
        <p:spPr>
          <a:xfrm>
            <a:off x="2713224" y="4228076"/>
            <a:ext cx="12861600" cy="335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899" u="none" cap="none" strike="noStrike">
                <a:solidFill>
                  <a:srgbClr val="000000"/>
                </a:solidFill>
                <a:latin typeface="Pirata One"/>
                <a:ea typeface="Pirata One"/>
                <a:cs typeface="Pirata One"/>
                <a:sym typeface="Pirata One"/>
              </a:rPr>
              <a:t>“There are no tyrants if there are no slaves.”</a:t>
            </a:r>
            <a:endParaRPr/>
          </a:p>
        </p:txBody>
      </p:sp>
      <p:sp>
        <p:nvSpPr>
          <p:cNvPr id="212" name="Google Shape;212;p21"/>
          <p:cNvSpPr txBox="1"/>
          <p:nvPr/>
        </p:nvSpPr>
        <p:spPr>
          <a:xfrm>
            <a:off x="6366950" y="8159550"/>
            <a:ext cx="55539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000" u="none" cap="none" strike="noStrike">
                <a:solidFill>
                  <a:srgbClr val="000000"/>
                </a:solidFill>
                <a:latin typeface="Vesper Libre"/>
                <a:ea typeface="Vesper Libre"/>
                <a:cs typeface="Vesper Libre"/>
                <a:sym typeface="Vesper Libre"/>
              </a:rPr>
              <a:t>Noli Me</a:t>
            </a:r>
            <a:endParaRPr/>
          </a:p>
          <a:p>
            <a:pPr indent="0" lvl="0" marL="0" marR="0" rtl="0" algn="ctr">
              <a:lnSpc>
                <a:spcPct val="100000"/>
              </a:lnSpc>
              <a:spcBef>
                <a:spcPts val="0"/>
              </a:spcBef>
              <a:spcAft>
                <a:spcPts val="0"/>
              </a:spcAft>
              <a:buNone/>
            </a:pPr>
            <a:r>
              <a:rPr b="1" i="0" lang="en-US" sz="4000" u="none" cap="none" strike="noStrike">
                <a:solidFill>
                  <a:srgbClr val="000000"/>
                </a:solidFill>
                <a:latin typeface="Vesper Libre"/>
                <a:ea typeface="Vesper Libre"/>
                <a:cs typeface="Vesper Libre"/>
                <a:sym typeface="Vesper Libre"/>
              </a:rPr>
              <a:t>Tangere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