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Engagement"/>
      <p:regular r:id="rId21"/>
    </p:embeddedFont>
    <p:embeddedFont>
      <p:font typeface="Teko"/>
      <p:bold r:id="rId22"/>
    </p:embeddedFont>
    <p:embeddedFont>
      <p:font typeface="Arimo"/>
      <p:regular r:id="rId23"/>
      <p:bold r:id="rId24"/>
      <p:italic r:id="rId25"/>
      <p:boldItalic r:id="rId26"/>
    </p:embeddedFont>
    <p:embeddedFont>
      <p:font typeface="Poppi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Teko-bold.fntdata"/><Relationship Id="rId21" Type="http://schemas.openxmlformats.org/officeDocument/2006/relationships/font" Target="fonts/Engagement-regular.fntdata"/><Relationship Id="rId24" Type="http://schemas.openxmlformats.org/officeDocument/2006/relationships/font" Target="fonts/Arimo-bold.fntdata"/><Relationship Id="rId23" Type="http://schemas.openxmlformats.org/officeDocument/2006/relationships/font" Target="fonts/Arim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mo-boldItalic.fntdata"/><Relationship Id="rId25" Type="http://schemas.openxmlformats.org/officeDocument/2006/relationships/font" Target="fonts/Arimo-italic.fntdata"/><Relationship Id="rId28" Type="http://schemas.openxmlformats.org/officeDocument/2006/relationships/font" Target="fonts/Poppins-bold.fntdata"/><Relationship Id="rId27" Type="http://schemas.openxmlformats.org/officeDocument/2006/relationships/font" Target="fonts/Poppi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Poppi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37.png"/><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39.png"/><Relationship Id="rId5" Type="http://schemas.openxmlformats.org/officeDocument/2006/relationships/image" Target="../media/image30.png"/><Relationship Id="rId6"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33.png"/><Relationship Id="rId5" Type="http://schemas.openxmlformats.org/officeDocument/2006/relationships/image" Target="../media/image25.png"/></Relationships>
</file>

<file path=ppt/slides/_rels/slide14.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22.png"/><Relationship Id="rId13" Type="http://schemas.openxmlformats.org/officeDocument/2006/relationships/image" Target="../media/image13.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9.png"/><Relationship Id="rId5" Type="http://schemas.openxmlformats.org/officeDocument/2006/relationships/image" Target="../media/image2.png"/><Relationship Id="rId6" Type="http://schemas.openxmlformats.org/officeDocument/2006/relationships/image" Target="../media/image10.png"/><Relationship Id="rId7" Type="http://schemas.openxmlformats.org/officeDocument/2006/relationships/image" Target="../media/image32.png"/><Relationship Id="rId8"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38.png"/><Relationship Id="rId5"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1.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22.png"/><Relationship Id="rId6"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16.png"/><Relationship Id="rId6"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8D9F1"/>
        </a:solidFill>
      </p:bgPr>
    </p:bg>
    <p:spTree>
      <p:nvGrpSpPr>
        <p:cNvPr id="83"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9144000" y="-1164975"/>
            <a:ext cx="11625508" cy="6575001"/>
          </a:xfrm>
          <a:prstGeom prst="rect">
            <a:avLst/>
          </a:prstGeom>
          <a:noFill/>
          <a:ln>
            <a:noFill/>
          </a:ln>
        </p:spPr>
      </p:pic>
      <p:pic>
        <p:nvPicPr>
          <p:cNvPr id="85" name="Google Shape;85;p13"/>
          <p:cNvPicPr preferRelativeResize="0"/>
          <p:nvPr/>
        </p:nvPicPr>
        <p:blipFill>
          <a:blip r:embed="rId4">
            <a:alphaModFix/>
          </a:blip>
          <a:stretch>
            <a:fillRect/>
          </a:stretch>
        </p:blipFill>
        <p:spPr>
          <a:xfrm>
            <a:off x="8980700" y="163832"/>
            <a:ext cx="8628050" cy="9806943"/>
          </a:xfrm>
          <a:prstGeom prst="rect">
            <a:avLst/>
          </a:prstGeom>
          <a:noFill/>
          <a:ln>
            <a:noFill/>
          </a:ln>
        </p:spPr>
      </p:pic>
      <p:pic>
        <p:nvPicPr>
          <p:cNvPr id="86" name="Google Shape;86;p13"/>
          <p:cNvPicPr preferRelativeResize="0"/>
          <p:nvPr/>
        </p:nvPicPr>
        <p:blipFill>
          <a:blip r:embed="rId5">
            <a:alphaModFix/>
          </a:blip>
          <a:stretch>
            <a:fillRect/>
          </a:stretch>
        </p:blipFill>
        <p:spPr>
          <a:xfrm>
            <a:off x="-6216912" y="1341280"/>
            <a:ext cx="16188001" cy="6584269"/>
          </a:xfrm>
          <a:prstGeom prst="rect">
            <a:avLst/>
          </a:prstGeom>
          <a:noFill/>
          <a:ln>
            <a:noFill/>
          </a:ln>
        </p:spPr>
      </p:pic>
      <p:grpSp>
        <p:nvGrpSpPr>
          <p:cNvPr id="87" name="Google Shape;87;p13"/>
          <p:cNvGrpSpPr/>
          <p:nvPr/>
        </p:nvGrpSpPr>
        <p:grpSpPr>
          <a:xfrm>
            <a:off x="0" y="6310664"/>
            <a:ext cx="18288000" cy="2947636"/>
            <a:chOff x="0" y="-38100"/>
            <a:chExt cx="4816593" cy="776332"/>
          </a:xfrm>
        </p:grpSpPr>
        <p:sp>
          <p:nvSpPr>
            <p:cNvPr id="88" name="Google Shape;88;p13"/>
            <p:cNvSpPr/>
            <p:nvPr/>
          </p:nvSpPr>
          <p:spPr>
            <a:xfrm>
              <a:off x="0" y="0"/>
              <a:ext cx="4816592" cy="738232"/>
            </a:xfrm>
            <a:custGeom>
              <a:rect b="b" l="l" r="r" t="t"/>
              <a:pathLst>
                <a:path extrusionOk="0" h="738232" w="4816592">
                  <a:moveTo>
                    <a:pt x="0" y="0"/>
                  </a:moveTo>
                  <a:lnTo>
                    <a:pt x="4816592" y="0"/>
                  </a:lnTo>
                  <a:lnTo>
                    <a:pt x="4816592" y="738232"/>
                  </a:lnTo>
                  <a:lnTo>
                    <a:pt x="0" y="738232"/>
                  </a:lnTo>
                  <a:close/>
                </a:path>
              </a:pathLst>
            </a:custGeom>
            <a:solidFill>
              <a:srgbClr val="002C84"/>
            </a:solidFill>
            <a:ln>
              <a:noFill/>
            </a:ln>
          </p:spPr>
        </p:sp>
        <p:sp>
          <p:nvSpPr>
            <p:cNvPr id="89" name="Google Shape;89;p13"/>
            <p:cNvSpPr txBox="1"/>
            <p:nvPr/>
          </p:nvSpPr>
          <p:spPr>
            <a:xfrm>
              <a:off x="0" y="-38100"/>
              <a:ext cx="4816593" cy="7763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 name="Google Shape;90;p13"/>
          <p:cNvSpPr txBox="1"/>
          <p:nvPr/>
        </p:nvSpPr>
        <p:spPr>
          <a:xfrm>
            <a:off x="1049945" y="6571198"/>
            <a:ext cx="16188000" cy="260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6900" u="none" cap="none" strike="noStrike">
                <a:solidFill>
                  <a:srgbClr val="FFFFFF"/>
                </a:solidFill>
                <a:latin typeface="Teko"/>
                <a:ea typeface="Teko"/>
                <a:cs typeface="Teko"/>
                <a:sym typeface="Teko"/>
              </a:rPr>
              <a:t>INDEPENDENCE</a:t>
            </a:r>
            <a:r>
              <a:rPr b="1" lang="en-US" sz="16900">
                <a:solidFill>
                  <a:srgbClr val="FFFFFF"/>
                </a:solidFill>
                <a:latin typeface="Teko"/>
                <a:ea typeface="Teko"/>
                <a:cs typeface="Teko"/>
                <a:sym typeface="Teko"/>
              </a:rPr>
              <a:t> </a:t>
            </a:r>
            <a:r>
              <a:rPr b="1" i="0" lang="en-US" sz="16900" u="none" cap="none" strike="noStrike">
                <a:solidFill>
                  <a:srgbClr val="FFFFFF"/>
                </a:solidFill>
                <a:latin typeface="Teko"/>
                <a:ea typeface="Teko"/>
                <a:cs typeface="Teko"/>
                <a:sym typeface="Teko"/>
              </a:rPr>
              <a:t>DAY</a:t>
            </a:r>
            <a:endParaRPr sz="1300"/>
          </a:p>
        </p:txBody>
      </p:sp>
      <p:sp>
        <p:nvSpPr>
          <p:cNvPr id="91" name="Google Shape;91;p13"/>
          <p:cNvSpPr txBox="1"/>
          <p:nvPr/>
        </p:nvSpPr>
        <p:spPr>
          <a:xfrm>
            <a:off x="1049945" y="3288247"/>
            <a:ext cx="9823980" cy="3425826"/>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0" i="0" lang="en-US" sz="19999" u="none" cap="none" strike="noStrike">
                <a:solidFill>
                  <a:srgbClr val="002C84"/>
                </a:solidFill>
                <a:latin typeface="Engagement"/>
                <a:ea typeface="Engagement"/>
                <a:cs typeface="Engagement"/>
                <a:sym typeface="Engagement"/>
              </a:rPr>
              <a:t>Philippine</a:t>
            </a:r>
            <a:endParaRPr/>
          </a:p>
        </p:txBody>
      </p:sp>
      <p:grpSp>
        <p:nvGrpSpPr>
          <p:cNvPr id="92" name="Google Shape;92;p13"/>
          <p:cNvGrpSpPr/>
          <p:nvPr/>
        </p:nvGrpSpPr>
        <p:grpSpPr>
          <a:xfrm>
            <a:off x="0" y="9072914"/>
            <a:ext cx="18288000" cy="679374"/>
            <a:chOff x="0" y="-38100"/>
            <a:chExt cx="4816593" cy="178930"/>
          </a:xfrm>
        </p:grpSpPr>
        <p:sp>
          <p:nvSpPr>
            <p:cNvPr id="93" name="Google Shape;93;p13"/>
            <p:cNvSpPr/>
            <p:nvPr/>
          </p:nvSpPr>
          <p:spPr>
            <a:xfrm>
              <a:off x="0" y="0"/>
              <a:ext cx="4816592" cy="140830"/>
            </a:xfrm>
            <a:custGeom>
              <a:rect b="b" l="l" r="r" t="t"/>
              <a:pathLst>
                <a:path extrusionOk="0" h="140830" w="4816592">
                  <a:moveTo>
                    <a:pt x="0" y="0"/>
                  </a:moveTo>
                  <a:lnTo>
                    <a:pt x="4816592" y="0"/>
                  </a:lnTo>
                  <a:lnTo>
                    <a:pt x="4816592" y="140830"/>
                  </a:lnTo>
                  <a:lnTo>
                    <a:pt x="0" y="140830"/>
                  </a:lnTo>
                  <a:close/>
                </a:path>
              </a:pathLst>
            </a:custGeom>
            <a:solidFill>
              <a:srgbClr val="CE1226"/>
            </a:solidFill>
            <a:ln>
              <a:noFill/>
            </a:ln>
          </p:spPr>
        </p:sp>
        <p:sp>
          <p:nvSpPr>
            <p:cNvPr id="94" name="Google Shape;94;p13"/>
            <p:cNvSpPr txBox="1"/>
            <p:nvPr/>
          </p:nvSpPr>
          <p:spPr>
            <a:xfrm>
              <a:off x="0" y="-38100"/>
              <a:ext cx="4816593" cy="17893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5" name="Google Shape;95;p13"/>
          <p:cNvGrpSpPr/>
          <p:nvPr/>
        </p:nvGrpSpPr>
        <p:grpSpPr>
          <a:xfrm>
            <a:off x="0" y="9607626"/>
            <a:ext cx="18288000" cy="679374"/>
            <a:chOff x="0" y="-38100"/>
            <a:chExt cx="4816593" cy="178930"/>
          </a:xfrm>
        </p:grpSpPr>
        <p:sp>
          <p:nvSpPr>
            <p:cNvPr id="96" name="Google Shape;96;p13"/>
            <p:cNvSpPr/>
            <p:nvPr/>
          </p:nvSpPr>
          <p:spPr>
            <a:xfrm>
              <a:off x="0" y="0"/>
              <a:ext cx="4816592" cy="140830"/>
            </a:xfrm>
            <a:custGeom>
              <a:rect b="b" l="l" r="r" t="t"/>
              <a:pathLst>
                <a:path extrusionOk="0" h="140830" w="4816592">
                  <a:moveTo>
                    <a:pt x="0" y="0"/>
                  </a:moveTo>
                  <a:lnTo>
                    <a:pt x="4816592" y="0"/>
                  </a:lnTo>
                  <a:lnTo>
                    <a:pt x="4816592" y="140830"/>
                  </a:lnTo>
                  <a:lnTo>
                    <a:pt x="0" y="140830"/>
                  </a:lnTo>
                  <a:close/>
                </a:path>
              </a:pathLst>
            </a:custGeom>
            <a:solidFill>
              <a:srgbClr val="FCD116"/>
            </a:solidFill>
            <a:ln>
              <a:noFill/>
            </a:ln>
          </p:spPr>
        </p:sp>
        <p:sp>
          <p:nvSpPr>
            <p:cNvPr id="97" name="Google Shape;97;p13"/>
            <p:cNvSpPr txBox="1"/>
            <p:nvPr/>
          </p:nvSpPr>
          <p:spPr>
            <a:xfrm>
              <a:off x="0" y="-38100"/>
              <a:ext cx="4816593" cy="17893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98" name="Google Shape;98;p13"/>
          <p:cNvPicPr preferRelativeResize="0"/>
          <p:nvPr/>
        </p:nvPicPr>
        <p:blipFill>
          <a:blip r:embed="rId6">
            <a:alphaModFix/>
          </a:blip>
          <a:stretch>
            <a:fillRect/>
          </a:stretch>
        </p:blipFill>
        <p:spPr>
          <a:xfrm>
            <a:off x="-50" y="4"/>
            <a:ext cx="12216108" cy="3222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8D9F1"/>
        </a:solidFill>
      </p:bgPr>
    </p:bg>
    <p:spTree>
      <p:nvGrpSpPr>
        <p:cNvPr id="268" name="Shape 268"/>
        <p:cNvGrpSpPr/>
        <p:nvPr/>
      </p:nvGrpSpPr>
      <p:grpSpPr>
        <a:xfrm>
          <a:off x="0" y="0"/>
          <a:ext cx="0" cy="0"/>
          <a:chOff x="0" y="0"/>
          <a:chExt cx="0" cy="0"/>
        </a:xfrm>
      </p:grpSpPr>
      <p:grpSp>
        <p:nvGrpSpPr>
          <p:cNvPr id="269" name="Google Shape;269;p22"/>
          <p:cNvGrpSpPr/>
          <p:nvPr/>
        </p:nvGrpSpPr>
        <p:grpSpPr>
          <a:xfrm>
            <a:off x="0" y="-81003"/>
            <a:ext cx="18288002" cy="2272103"/>
            <a:chOff x="0" y="-38100"/>
            <a:chExt cx="8601808" cy="1068690"/>
          </a:xfrm>
        </p:grpSpPr>
        <p:sp>
          <p:nvSpPr>
            <p:cNvPr id="270" name="Google Shape;270;p22"/>
            <p:cNvSpPr/>
            <p:nvPr/>
          </p:nvSpPr>
          <p:spPr>
            <a:xfrm>
              <a:off x="0" y="0"/>
              <a:ext cx="8601808" cy="1030590"/>
            </a:xfrm>
            <a:custGeom>
              <a:rect b="b" l="l" r="r" t="t"/>
              <a:pathLst>
                <a:path extrusionOk="0" h="1030590" w="8601808">
                  <a:moveTo>
                    <a:pt x="0" y="0"/>
                  </a:moveTo>
                  <a:lnTo>
                    <a:pt x="8601808" y="0"/>
                  </a:lnTo>
                  <a:lnTo>
                    <a:pt x="8601808" y="1030590"/>
                  </a:lnTo>
                  <a:lnTo>
                    <a:pt x="0" y="1030590"/>
                  </a:lnTo>
                  <a:close/>
                </a:path>
              </a:pathLst>
            </a:custGeom>
            <a:solidFill>
              <a:srgbClr val="002C84"/>
            </a:solidFill>
            <a:ln>
              <a:noFill/>
            </a:ln>
          </p:spPr>
        </p:sp>
        <p:sp>
          <p:nvSpPr>
            <p:cNvPr id="271" name="Google Shape;271;p22"/>
            <p:cNvSpPr txBox="1"/>
            <p:nvPr/>
          </p:nvSpPr>
          <p:spPr>
            <a:xfrm>
              <a:off x="0" y="-38100"/>
              <a:ext cx="8601807" cy="106869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2" name="Google Shape;272;p22"/>
          <p:cNvGrpSpPr/>
          <p:nvPr/>
        </p:nvGrpSpPr>
        <p:grpSpPr>
          <a:xfrm>
            <a:off x="0" y="2046438"/>
            <a:ext cx="18288000" cy="449978"/>
            <a:chOff x="0" y="-38100"/>
            <a:chExt cx="4816593" cy="118512"/>
          </a:xfrm>
        </p:grpSpPr>
        <p:sp>
          <p:nvSpPr>
            <p:cNvPr id="273" name="Google Shape;273;p22"/>
            <p:cNvSpPr/>
            <p:nvPr/>
          </p:nvSpPr>
          <p:spPr>
            <a:xfrm>
              <a:off x="0" y="0"/>
              <a:ext cx="4816592" cy="80412"/>
            </a:xfrm>
            <a:custGeom>
              <a:rect b="b" l="l" r="r" t="t"/>
              <a:pathLst>
                <a:path extrusionOk="0" h="80412" w="4816592">
                  <a:moveTo>
                    <a:pt x="0" y="0"/>
                  </a:moveTo>
                  <a:lnTo>
                    <a:pt x="4816592" y="0"/>
                  </a:lnTo>
                  <a:lnTo>
                    <a:pt x="4816592" y="80412"/>
                  </a:lnTo>
                  <a:lnTo>
                    <a:pt x="0" y="80412"/>
                  </a:lnTo>
                  <a:close/>
                </a:path>
              </a:pathLst>
            </a:custGeom>
            <a:solidFill>
              <a:srgbClr val="BD2323"/>
            </a:solidFill>
            <a:ln>
              <a:noFill/>
            </a:ln>
          </p:spPr>
        </p:sp>
        <p:sp>
          <p:nvSpPr>
            <p:cNvPr id="274" name="Google Shape;274;p22"/>
            <p:cNvSpPr txBox="1"/>
            <p:nvPr/>
          </p:nvSpPr>
          <p:spPr>
            <a:xfrm>
              <a:off x="0" y="-38100"/>
              <a:ext cx="4816593" cy="1185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5" name="Google Shape;275;p22"/>
          <p:cNvGrpSpPr/>
          <p:nvPr/>
        </p:nvGrpSpPr>
        <p:grpSpPr>
          <a:xfrm>
            <a:off x="0" y="2351754"/>
            <a:ext cx="18288000" cy="449978"/>
            <a:chOff x="0" y="-38100"/>
            <a:chExt cx="4816593" cy="118512"/>
          </a:xfrm>
        </p:grpSpPr>
        <p:sp>
          <p:nvSpPr>
            <p:cNvPr id="276" name="Google Shape;276;p22"/>
            <p:cNvSpPr/>
            <p:nvPr/>
          </p:nvSpPr>
          <p:spPr>
            <a:xfrm>
              <a:off x="0" y="0"/>
              <a:ext cx="4816592" cy="80412"/>
            </a:xfrm>
            <a:custGeom>
              <a:rect b="b" l="l" r="r" t="t"/>
              <a:pathLst>
                <a:path extrusionOk="0" h="80412" w="4816592">
                  <a:moveTo>
                    <a:pt x="0" y="0"/>
                  </a:moveTo>
                  <a:lnTo>
                    <a:pt x="4816592" y="0"/>
                  </a:lnTo>
                  <a:lnTo>
                    <a:pt x="4816592" y="80412"/>
                  </a:lnTo>
                  <a:lnTo>
                    <a:pt x="0" y="80412"/>
                  </a:lnTo>
                  <a:close/>
                </a:path>
              </a:pathLst>
            </a:custGeom>
            <a:solidFill>
              <a:srgbClr val="FCD116"/>
            </a:solidFill>
            <a:ln>
              <a:noFill/>
            </a:ln>
          </p:spPr>
        </p:sp>
        <p:sp>
          <p:nvSpPr>
            <p:cNvPr id="277" name="Google Shape;277;p22"/>
            <p:cNvSpPr txBox="1"/>
            <p:nvPr/>
          </p:nvSpPr>
          <p:spPr>
            <a:xfrm>
              <a:off x="0" y="-38100"/>
              <a:ext cx="4816593" cy="1185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8" name="Google Shape;278;p22"/>
          <p:cNvGrpSpPr/>
          <p:nvPr/>
        </p:nvGrpSpPr>
        <p:grpSpPr>
          <a:xfrm>
            <a:off x="11839384" y="4901072"/>
            <a:ext cx="4848416" cy="4118814"/>
            <a:chOff x="0" y="-151868"/>
            <a:chExt cx="6464554" cy="5491751"/>
          </a:xfrm>
        </p:grpSpPr>
        <p:grpSp>
          <p:nvGrpSpPr>
            <p:cNvPr id="279" name="Google Shape;279;p22"/>
            <p:cNvGrpSpPr/>
            <p:nvPr/>
          </p:nvGrpSpPr>
          <p:grpSpPr>
            <a:xfrm>
              <a:off x="0" y="-151868"/>
              <a:ext cx="6464554" cy="4749283"/>
              <a:chOff x="0" y="-38100"/>
              <a:chExt cx="1621797" cy="1191478"/>
            </a:xfrm>
          </p:grpSpPr>
          <p:sp>
            <p:nvSpPr>
              <p:cNvPr id="280" name="Google Shape;280;p22"/>
              <p:cNvSpPr/>
              <p:nvPr/>
            </p:nvSpPr>
            <p:spPr>
              <a:xfrm>
                <a:off x="0" y="0"/>
                <a:ext cx="1621797" cy="1153378"/>
              </a:xfrm>
              <a:custGeom>
                <a:rect b="b" l="l" r="r" t="t"/>
                <a:pathLst>
                  <a:path extrusionOk="0" h="1153378" w="1621797">
                    <a:moveTo>
                      <a:pt x="0" y="0"/>
                    </a:moveTo>
                    <a:lnTo>
                      <a:pt x="1621797" y="0"/>
                    </a:lnTo>
                    <a:lnTo>
                      <a:pt x="1621797" y="1153378"/>
                    </a:lnTo>
                    <a:lnTo>
                      <a:pt x="0" y="1153378"/>
                    </a:lnTo>
                    <a:close/>
                  </a:path>
                </a:pathLst>
              </a:custGeom>
              <a:solidFill>
                <a:srgbClr val="FFFFFF"/>
              </a:solidFill>
              <a:ln cap="sq" cmpd="sng" w="76200">
                <a:solidFill>
                  <a:srgbClr val="000000"/>
                </a:solidFill>
                <a:prstDash val="solid"/>
                <a:miter lim="8000"/>
                <a:headEnd len="sm" w="sm" type="none"/>
                <a:tailEnd len="sm" w="sm" type="none"/>
              </a:ln>
            </p:spPr>
          </p:sp>
          <p:sp>
            <p:nvSpPr>
              <p:cNvPr id="281" name="Google Shape;281;p22"/>
              <p:cNvSpPr txBox="1"/>
              <p:nvPr/>
            </p:nvSpPr>
            <p:spPr>
              <a:xfrm>
                <a:off x="0" y="-38100"/>
                <a:ext cx="1621797" cy="119147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2" name="Google Shape;282;p22"/>
            <p:cNvSpPr/>
            <p:nvPr/>
          </p:nvSpPr>
          <p:spPr>
            <a:xfrm>
              <a:off x="2531816" y="3938961"/>
              <a:ext cx="1400922" cy="1400922"/>
            </a:xfrm>
            <a:custGeom>
              <a:rect b="b" l="l" r="r" t="t"/>
              <a:pathLst>
                <a:path extrusionOk="0" h="1400922" w="1400922">
                  <a:moveTo>
                    <a:pt x="0" y="0"/>
                  </a:moveTo>
                  <a:lnTo>
                    <a:pt x="1400922" y="0"/>
                  </a:lnTo>
                  <a:lnTo>
                    <a:pt x="1400922" y="1400921"/>
                  </a:lnTo>
                  <a:lnTo>
                    <a:pt x="0" y="1400921"/>
                  </a:lnTo>
                  <a:lnTo>
                    <a:pt x="0" y="0"/>
                  </a:lnTo>
                  <a:close/>
                </a:path>
              </a:pathLst>
            </a:custGeom>
            <a:blipFill rotWithShape="1">
              <a:blip r:embed="rId3">
                <a:alphaModFix/>
              </a:blip>
              <a:stretch>
                <a:fillRect b="0" l="0" r="0" t="0"/>
              </a:stretch>
            </a:blipFill>
            <a:ln>
              <a:noFill/>
            </a:ln>
          </p:spPr>
        </p:sp>
      </p:grpSp>
      <p:sp>
        <p:nvSpPr>
          <p:cNvPr id="283" name="Google Shape;283;p22"/>
          <p:cNvSpPr txBox="1"/>
          <p:nvPr/>
        </p:nvSpPr>
        <p:spPr>
          <a:xfrm>
            <a:off x="11839375" y="3640200"/>
            <a:ext cx="48483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000" u="none" cap="none" strike="noStrike">
                <a:solidFill>
                  <a:srgbClr val="002C84"/>
                </a:solidFill>
                <a:latin typeface="Teko"/>
                <a:ea typeface="Teko"/>
                <a:cs typeface="Teko"/>
                <a:sym typeface="Teko"/>
              </a:rPr>
              <a:t>PHILIPPINES</a:t>
            </a:r>
            <a:endParaRPr/>
          </a:p>
        </p:txBody>
      </p:sp>
      <p:sp>
        <p:nvSpPr>
          <p:cNvPr id="284" name="Google Shape;284;p22"/>
          <p:cNvSpPr txBox="1"/>
          <p:nvPr/>
        </p:nvSpPr>
        <p:spPr>
          <a:xfrm>
            <a:off x="12242319" y="5433126"/>
            <a:ext cx="4021500" cy="2336700"/>
          </a:xfrm>
          <a:prstGeom prst="rect">
            <a:avLst/>
          </a:prstGeom>
          <a:noFill/>
          <a:ln>
            <a:noFill/>
          </a:ln>
        </p:spPr>
        <p:txBody>
          <a:bodyPr anchorCtr="0" anchor="t" bIns="0" lIns="0" spcFirstLastPara="1" rIns="0" wrap="square" tIns="0">
            <a:spAutoFit/>
          </a:bodyPr>
          <a:lstStyle/>
          <a:p>
            <a:pPr indent="0" lvl="0" marL="0" rtl="0" algn="just">
              <a:lnSpc>
                <a:spcPct val="118000"/>
              </a:lnSpc>
              <a:spcBef>
                <a:spcPts val="1200"/>
              </a:spcBef>
              <a:spcAft>
                <a:spcPts val="1200"/>
              </a:spcAft>
              <a:buSzPts val="1100"/>
              <a:buNone/>
            </a:pPr>
            <a:r>
              <a:rPr lang="en-US" sz="2200">
                <a:solidFill>
                  <a:schemeClr val="dk1"/>
                </a:solidFill>
                <a:latin typeface="Poppins"/>
                <a:ea typeface="Poppins"/>
                <a:cs typeface="Poppins"/>
                <a:sym typeface="Poppins"/>
              </a:rPr>
              <a:t>Lorem ipsum dolor sit amet, consectetur adipiscing elit, sed do eiusmod tempor incididunt ut labore et dolore magna aliqua. Ut enim ad minim veniam.</a:t>
            </a:r>
            <a:endParaRPr sz="1799">
              <a:latin typeface="Poppins"/>
              <a:ea typeface="Poppins"/>
              <a:cs typeface="Poppins"/>
              <a:sym typeface="Poppins"/>
            </a:endParaRPr>
          </a:p>
        </p:txBody>
      </p:sp>
      <p:sp>
        <p:nvSpPr>
          <p:cNvPr id="285" name="Google Shape;285;p22"/>
          <p:cNvSpPr txBox="1"/>
          <p:nvPr/>
        </p:nvSpPr>
        <p:spPr>
          <a:xfrm>
            <a:off x="1806290" y="428866"/>
            <a:ext cx="14675700" cy="138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US" sz="9000">
                <a:solidFill>
                  <a:schemeClr val="lt1"/>
                </a:solidFill>
                <a:latin typeface="Teko"/>
                <a:ea typeface="Teko"/>
                <a:cs typeface="Teko"/>
                <a:sym typeface="Teko"/>
              </a:rPr>
              <a:t>WHERE IS THE PHILIPPINES?</a:t>
            </a:r>
            <a:endParaRPr b="1" sz="9000">
              <a:solidFill>
                <a:srgbClr val="FFFFFF"/>
              </a:solidFill>
              <a:latin typeface="Teko"/>
              <a:ea typeface="Teko"/>
              <a:cs typeface="Teko"/>
              <a:sym typeface="Teko"/>
            </a:endParaRPr>
          </a:p>
        </p:txBody>
      </p:sp>
      <p:pic>
        <p:nvPicPr>
          <p:cNvPr id="286" name="Google Shape;286;p22"/>
          <p:cNvPicPr preferRelativeResize="0"/>
          <p:nvPr/>
        </p:nvPicPr>
        <p:blipFill>
          <a:blip r:embed="rId4">
            <a:alphaModFix/>
          </a:blip>
          <a:stretch>
            <a:fillRect/>
          </a:stretch>
        </p:blipFill>
        <p:spPr>
          <a:xfrm>
            <a:off x="717650" y="3844499"/>
            <a:ext cx="10108024" cy="5428155"/>
          </a:xfrm>
          <a:prstGeom prst="rect">
            <a:avLst/>
          </a:prstGeom>
          <a:noFill/>
          <a:ln>
            <a:noFill/>
          </a:ln>
        </p:spPr>
      </p:pic>
      <p:pic>
        <p:nvPicPr>
          <p:cNvPr id="287" name="Google Shape;287;p22"/>
          <p:cNvPicPr preferRelativeResize="0"/>
          <p:nvPr/>
        </p:nvPicPr>
        <p:blipFill>
          <a:blip r:embed="rId5">
            <a:alphaModFix/>
          </a:blip>
          <a:stretch>
            <a:fillRect/>
          </a:stretch>
        </p:blipFill>
        <p:spPr>
          <a:xfrm>
            <a:off x="8566400" y="6479324"/>
            <a:ext cx="3367602" cy="704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8D9F1"/>
        </a:solidFill>
      </p:bgPr>
    </p:bg>
    <p:spTree>
      <p:nvGrpSpPr>
        <p:cNvPr id="291" name="Shape 291"/>
        <p:cNvGrpSpPr/>
        <p:nvPr/>
      </p:nvGrpSpPr>
      <p:grpSpPr>
        <a:xfrm>
          <a:off x="0" y="0"/>
          <a:ext cx="0" cy="0"/>
          <a:chOff x="0" y="0"/>
          <a:chExt cx="0" cy="0"/>
        </a:xfrm>
      </p:grpSpPr>
      <p:grpSp>
        <p:nvGrpSpPr>
          <p:cNvPr id="292" name="Google Shape;292;p23"/>
          <p:cNvGrpSpPr/>
          <p:nvPr/>
        </p:nvGrpSpPr>
        <p:grpSpPr>
          <a:xfrm>
            <a:off x="0" y="-81003"/>
            <a:ext cx="18288002" cy="2272103"/>
            <a:chOff x="0" y="-38100"/>
            <a:chExt cx="8601808" cy="1068690"/>
          </a:xfrm>
        </p:grpSpPr>
        <p:sp>
          <p:nvSpPr>
            <p:cNvPr id="293" name="Google Shape;293;p23"/>
            <p:cNvSpPr/>
            <p:nvPr/>
          </p:nvSpPr>
          <p:spPr>
            <a:xfrm>
              <a:off x="0" y="0"/>
              <a:ext cx="8601808" cy="1030590"/>
            </a:xfrm>
            <a:custGeom>
              <a:rect b="b" l="l" r="r" t="t"/>
              <a:pathLst>
                <a:path extrusionOk="0" h="1030590" w="8601808">
                  <a:moveTo>
                    <a:pt x="0" y="0"/>
                  </a:moveTo>
                  <a:lnTo>
                    <a:pt x="8601808" y="0"/>
                  </a:lnTo>
                  <a:lnTo>
                    <a:pt x="8601808" y="1030590"/>
                  </a:lnTo>
                  <a:lnTo>
                    <a:pt x="0" y="1030590"/>
                  </a:lnTo>
                  <a:close/>
                </a:path>
              </a:pathLst>
            </a:custGeom>
            <a:solidFill>
              <a:srgbClr val="002C84"/>
            </a:solidFill>
            <a:ln>
              <a:noFill/>
            </a:ln>
          </p:spPr>
        </p:sp>
        <p:sp>
          <p:nvSpPr>
            <p:cNvPr id="294" name="Google Shape;294;p23"/>
            <p:cNvSpPr txBox="1"/>
            <p:nvPr/>
          </p:nvSpPr>
          <p:spPr>
            <a:xfrm>
              <a:off x="0" y="-38100"/>
              <a:ext cx="8601807" cy="106869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5" name="Google Shape;295;p23"/>
          <p:cNvGrpSpPr/>
          <p:nvPr/>
        </p:nvGrpSpPr>
        <p:grpSpPr>
          <a:xfrm>
            <a:off x="0" y="2046438"/>
            <a:ext cx="18288000" cy="449978"/>
            <a:chOff x="0" y="-38100"/>
            <a:chExt cx="4816593" cy="118512"/>
          </a:xfrm>
        </p:grpSpPr>
        <p:sp>
          <p:nvSpPr>
            <p:cNvPr id="296" name="Google Shape;296;p23"/>
            <p:cNvSpPr/>
            <p:nvPr/>
          </p:nvSpPr>
          <p:spPr>
            <a:xfrm>
              <a:off x="0" y="0"/>
              <a:ext cx="4816592" cy="80412"/>
            </a:xfrm>
            <a:custGeom>
              <a:rect b="b" l="l" r="r" t="t"/>
              <a:pathLst>
                <a:path extrusionOk="0" h="80412" w="4816592">
                  <a:moveTo>
                    <a:pt x="0" y="0"/>
                  </a:moveTo>
                  <a:lnTo>
                    <a:pt x="4816592" y="0"/>
                  </a:lnTo>
                  <a:lnTo>
                    <a:pt x="4816592" y="80412"/>
                  </a:lnTo>
                  <a:lnTo>
                    <a:pt x="0" y="80412"/>
                  </a:lnTo>
                  <a:close/>
                </a:path>
              </a:pathLst>
            </a:custGeom>
            <a:solidFill>
              <a:srgbClr val="BD2323"/>
            </a:solidFill>
            <a:ln>
              <a:noFill/>
            </a:ln>
          </p:spPr>
        </p:sp>
        <p:sp>
          <p:nvSpPr>
            <p:cNvPr id="297" name="Google Shape;297;p23"/>
            <p:cNvSpPr txBox="1"/>
            <p:nvPr/>
          </p:nvSpPr>
          <p:spPr>
            <a:xfrm>
              <a:off x="0" y="-38100"/>
              <a:ext cx="4816593" cy="1185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8" name="Google Shape;298;p23"/>
          <p:cNvGrpSpPr/>
          <p:nvPr/>
        </p:nvGrpSpPr>
        <p:grpSpPr>
          <a:xfrm>
            <a:off x="0" y="2351754"/>
            <a:ext cx="18288000" cy="449978"/>
            <a:chOff x="0" y="-38100"/>
            <a:chExt cx="4816593" cy="118512"/>
          </a:xfrm>
        </p:grpSpPr>
        <p:sp>
          <p:nvSpPr>
            <p:cNvPr id="299" name="Google Shape;299;p23"/>
            <p:cNvSpPr/>
            <p:nvPr/>
          </p:nvSpPr>
          <p:spPr>
            <a:xfrm>
              <a:off x="0" y="0"/>
              <a:ext cx="4816592" cy="80412"/>
            </a:xfrm>
            <a:custGeom>
              <a:rect b="b" l="l" r="r" t="t"/>
              <a:pathLst>
                <a:path extrusionOk="0" h="80412" w="4816592">
                  <a:moveTo>
                    <a:pt x="0" y="0"/>
                  </a:moveTo>
                  <a:lnTo>
                    <a:pt x="4816592" y="0"/>
                  </a:lnTo>
                  <a:lnTo>
                    <a:pt x="4816592" y="80412"/>
                  </a:lnTo>
                  <a:lnTo>
                    <a:pt x="0" y="80412"/>
                  </a:lnTo>
                  <a:close/>
                </a:path>
              </a:pathLst>
            </a:custGeom>
            <a:solidFill>
              <a:srgbClr val="FCD116"/>
            </a:solidFill>
            <a:ln>
              <a:noFill/>
            </a:ln>
          </p:spPr>
        </p:sp>
        <p:sp>
          <p:nvSpPr>
            <p:cNvPr id="300" name="Google Shape;300;p23"/>
            <p:cNvSpPr txBox="1"/>
            <p:nvPr/>
          </p:nvSpPr>
          <p:spPr>
            <a:xfrm>
              <a:off x="0" y="-38100"/>
              <a:ext cx="4816593" cy="1185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1" name="Google Shape;301;p23"/>
          <p:cNvGrpSpPr/>
          <p:nvPr/>
        </p:nvGrpSpPr>
        <p:grpSpPr>
          <a:xfrm>
            <a:off x="9713247" y="3215664"/>
            <a:ext cx="7546053" cy="6042636"/>
            <a:chOff x="0" y="-38100"/>
            <a:chExt cx="2406565" cy="1927100"/>
          </a:xfrm>
        </p:grpSpPr>
        <p:sp>
          <p:nvSpPr>
            <p:cNvPr id="302" name="Google Shape;302;p23"/>
            <p:cNvSpPr/>
            <p:nvPr/>
          </p:nvSpPr>
          <p:spPr>
            <a:xfrm>
              <a:off x="0" y="0"/>
              <a:ext cx="2406565" cy="1889000"/>
            </a:xfrm>
            <a:custGeom>
              <a:rect b="b" l="l" r="r" t="t"/>
              <a:pathLst>
                <a:path extrusionOk="0" h="1889000" w="2406565">
                  <a:moveTo>
                    <a:pt x="0" y="0"/>
                  </a:moveTo>
                  <a:lnTo>
                    <a:pt x="2406565" y="0"/>
                  </a:lnTo>
                  <a:lnTo>
                    <a:pt x="2406565" y="1889000"/>
                  </a:lnTo>
                  <a:lnTo>
                    <a:pt x="0" y="1889000"/>
                  </a:lnTo>
                  <a:close/>
                </a:path>
              </a:pathLst>
            </a:custGeom>
            <a:solidFill>
              <a:srgbClr val="FFFFFF"/>
            </a:solidFill>
            <a:ln cap="sq" cmpd="sng" w="47625">
              <a:solidFill>
                <a:srgbClr val="000000"/>
              </a:solidFill>
              <a:prstDash val="solid"/>
              <a:miter lim="8000"/>
              <a:headEnd len="sm" w="sm" type="none"/>
              <a:tailEnd len="sm" w="sm" type="none"/>
            </a:ln>
          </p:spPr>
        </p:sp>
        <p:sp>
          <p:nvSpPr>
            <p:cNvPr id="303" name="Google Shape;303;p23"/>
            <p:cNvSpPr txBox="1"/>
            <p:nvPr/>
          </p:nvSpPr>
          <p:spPr>
            <a:xfrm>
              <a:off x="0" y="-38100"/>
              <a:ext cx="2406565" cy="1927100"/>
            </a:xfrm>
            <a:prstGeom prst="rect">
              <a:avLst/>
            </a:prstGeom>
            <a:noFill/>
            <a:ln>
              <a:noFill/>
            </a:ln>
          </p:spPr>
          <p:txBody>
            <a:bodyPr anchorCtr="0" anchor="ctr" bIns="41950" lIns="41950" spcFirstLastPara="1" rIns="41950" wrap="square" tIns="419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4" name="Google Shape;304;p23"/>
          <p:cNvSpPr txBox="1"/>
          <p:nvPr/>
        </p:nvSpPr>
        <p:spPr>
          <a:xfrm>
            <a:off x="1028700" y="5775882"/>
            <a:ext cx="7827000" cy="3482400"/>
          </a:xfrm>
          <a:prstGeom prst="rect">
            <a:avLst/>
          </a:prstGeom>
          <a:noFill/>
          <a:ln>
            <a:noFill/>
          </a:ln>
        </p:spPr>
        <p:txBody>
          <a:bodyPr anchorCtr="0" anchor="t" bIns="0" lIns="0" spcFirstLastPara="1" rIns="0" wrap="square" tIns="0">
            <a:spAutoFit/>
          </a:bodyPr>
          <a:lstStyle/>
          <a:p>
            <a:pPr indent="0" lvl="0" marL="0" rtl="0" algn="just">
              <a:lnSpc>
                <a:spcPct val="118000"/>
              </a:lnSpc>
              <a:spcBef>
                <a:spcPts val="1200"/>
              </a:spcBef>
              <a:spcAft>
                <a:spcPts val="1200"/>
              </a:spcAft>
              <a:buSzPts val="1100"/>
              <a:buNone/>
            </a:pPr>
            <a:r>
              <a:rPr lang="en-US" sz="2800">
                <a:solidFill>
                  <a:schemeClr val="dk1"/>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a:t>
            </a:r>
            <a:endParaRPr sz="2999">
              <a:latin typeface="Poppins"/>
              <a:ea typeface="Poppins"/>
              <a:cs typeface="Poppins"/>
              <a:sym typeface="Poppins"/>
            </a:endParaRPr>
          </a:p>
        </p:txBody>
      </p:sp>
      <p:sp>
        <p:nvSpPr>
          <p:cNvPr id="305" name="Google Shape;305;p23"/>
          <p:cNvSpPr txBox="1"/>
          <p:nvPr/>
        </p:nvSpPr>
        <p:spPr>
          <a:xfrm>
            <a:off x="1028700" y="3428996"/>
            <a:ext cx="8115300" cy="19701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8000" u="none" cap="none" strike="noStrike">
                <a:solidFill>
                  <a:srgbClr val="002C84"/>
                </a:solidFill>
                <a:latin typeface="Teko"/>
                <a:ea typeface="Teko"/>
                <a:cs typeface="Teko"/>
                <a:sym typeface="Teko"/>
              </a:rPr>
              <a:t>A PICTURE ALWAYS REINFORCE THE CONCEPT </a:t>
            </a:r>
            <a:endParaRPr/>
          </a:p>
        </p:txBody>
      </p:sp>
      <p:sp>
        <p:nvSpPr>
          <p:cNvPr id="306" name="Google Shape;306;p23"/>
          <p:cNvSpPr txBox="1"/>
          <p:nvPr/>
        </p:nvSpPr>
        <p:spPr>
          <a:xfrm>
            <a:off x="1806290" y="428866"/>
            <a:ext cx="14675700" cy="138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US" sz="9000">
                <a:solidFill>
                  <a:schemeClr val="lt1"/>
                </a:solidFill>
                <a:latin typeface="Teko"/>
                <a:ea typeface="Teko"/>
                <a:cs typeface="Teko"/>
                <a:sym typeface="Teko"/>
              </a:rPr>
              <a:t>INDEPENDENCE DAY IMAGE</a:t>
            </a:r>
            <a:endParaRPr b="1" sz="9000">
              <a:solidFill>
                <a:srgbClr val="FFFFFF"/>
              </a:solidFill>
              <a:latin typeface="Teko"/>
              <a:ea typeface="Teko"/>
              <a:cs typeface="Teko"/>
              <a:sym typeface="Teko"/>
            </a:endParaRPr>
          </a:p>
        </p:txBody>
      </p:sp>
      <p:pic>
        <p:nvPicPr>
          <p:cNvPr id="307" name="Google Shape;307;p23"/>
          <p:cNvPicPr preferRelativeResize="0"/>
          <p:nvPr/>
        </p:nvPicPr>
        <p:blipFill>
          <a:blip r:embed="rId3">
            <a:alphaModFix/>
          </a:blip>
          <a:stretch>
            <a:fillRect/>
          </a:stretch>
        </p:blipFill>
        <p:spPr>
          <a:xfrm>
            <a:off x="9973214" y="3616688"/>
            <a:ext cx="7026086" cy="54027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8D9F1"/>
        </a:solidFill>
      </p:bgPr>
    </p:bg>
    <p:spTree>
      <p:nvGrpSpPr>
        <p:cNvPr id="311" name="Shape 311"/>
        <p:cNvGrpSpPr/>
        <p:nvPr/>
      </p:nvGrpSpPr>
      <p:grpSpPr>
        <a:xfrm>
          <a:off x="0" y="0"/>
          <a:ext cx="0" cy="0"/>
          <a:chOff x="0" y="0"/>
          <a:chExt cx="0" cy="0"/>
        </a:xfrm>
      </p:grpSpPr>
      <p:grpSp>
        <p:nvGrpSpPr>
          <p:cNvPr id="312" name="Google Shape;312;p24"/>
          <p:cNvGrpSpPr/>
          <p:nvPr/>
        </p:nvGrpSpPr>
        <p:grpSpPr>
          <a:xfrm>
            <a:off x="0" y="-81003"/>
            <a:ext cx="18288002" cy="2272103"/>
            <a:chOff x="0" y="-38100"/>
            <a:chExt cx="8601808" cy="1068690"/>
          </a:xfrm>
        </p:grpSpPr>
        <p:sp>
          <p:nvSpPr>
            <p:cNvPr id="313" name="Google Shape;313;p24"/>
            <p:cNvSpPr/>
            <p:nvPr/>
          </p:nvSpPr>
          <p:spPr>
            <a:xfrm>
              <a:off x="0" y="0"/>
              <a:ext cx="8601808" cy="1030590"/>
            </a:xfrm>
            <a:custGeom>
              <a:rect b="b" l="l" r="r" t="t"/>
              <a:pathLst>
                <a:path extrusionOk="0" h="1030590" w="8601808">
                  <a:moveTo>
                    <a:pt x="0" y="0"/>
                  </a:moveTo>
                  <a:lnTo>
                    <a:pt x="8601808" y="0"/>
                  </a:lnTo>
                  <a:lnTo>
                    <a:pt x="8601808" y="1030590"/>
                  </a:lnTo>
                  <a:lnTo>
                    <a:pt x="0" y="1030590"/>
                  </a:lnTo>
                  <a:close/>
                </a:path>
              </a:pathLst>
            </a:custGeom>
            <a:solidFill>
              <a:srgbClr val="002C84"/>
            </a:solidFill>
            <a:ln>
              <a:noFill/>
            </a:ln>
          </p:spPr>
        </p:sp>
        <p:sp>
          <p:nvSpPr>
            <p:cNvPr id="314" name="Google Shape;314;p24"/>
            <p:cNvSpPr txBox="1"/>
            <p:nvPr/>
          </p:nvSpPr>
          <p:spPr>
            <a:xfrm>
              <a:off x="0" y="-38100"/>
              <a:ext cx="8601807" cy="106869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5" name="Google Shape;315;p24"/>
          <p:cNvGrpSpPr/>
          <p:nvPr/>
        </p:nvGrpSpPr>
        <p:grpSpPr>
          <a:xfrm>
            <a:off x="0" y="2046438"/>
            <a:ext cx="18288000" cy="449978"/>
            <a:chOff x="0" y="-38100"/>
            <a:chExt cx="4816593" cy="118512"/>
          </a:xfrm>
        </p:grpSpPr>
        <p:sp>
          <p:nvSpPr>
            <p:cNvPr id="316" name="Google Shape;316;p24"/>
            <p:cNvSpPr/>
            <p:nvPr/>
          </p:nvSpPr>
          <p:spPr>
            <a:xfrm>
              <a:off x="0" y="0"/>
              <a:ext cx="4816592" cy="80412"/>
            </a:xfrm>
            <a:custGeom>
              <a:rect b="b" l="l" r="r" t="t"/>
              <a:pathLst>
                <a:path extrusionOk="0" h="80412" w="4816592">
                  <a:moveTo>
                    <a:pt x="0" y="0"/>
                  </a:moveTo>
                  <a:lnTo>
                    <a:pt x="4816592" y="0"/>
                  </a:lnTo>
                  <a:lnTo>
                    <a:pt x="4816592" y="80412"/>
                  </a:lnTo>
                  <a:lnTo>
                    <a:pt x="0" y="80412"/>
                  </a:lnTo>
                  <a:close/>
                </a:path>
              </a:pathLst>
            </a:custGeom>
            <a:solidFill>
              <a:srgbClr val="BD2323"/>
            </a:solidFill>
            <a:ln>
              <a:noFill/>
            </a:ln>
          </p:spPr>
        </p:sp>
        <p:sp>
          <p:nvSpPr>
            <p:cNvPr id="317" name="Google Shape;317;p24"/>
            <p:cNvSpPr txBox="1"/>
            <p:nvPr/>
          </p:nvSpPr>
          <p:spPr>
            <a:xfrm>
              <a:off x="0" y="-38100"/>
              <a:ext cx="4816593" cy="1185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8" name="Google Shape;318;p24"/>
          <p:cNvGrpSpPr/>
          <p:nvPr/>
        </p:nvGrpSpPr>
        <p:grpSpPr>
          <a:xfrm>
            <a:off x="0" y="2351754"/>
            <a:ext cx="18288000" cy="449978"/>
            <a:chOff x="0" y="-38100"/>
            <a:chExt cx="4816593" cy="118512"/>
          </a:xfrm>
        </p:grpSpPr>
        <p:sp>
          <p:nvSpPr>
            <p:cNvPr id="319" name="Google Shape;319;p24"/>
            <p:cNvSpPr/>
            <p:nvPr/>
          </p:nvSpPr>
          <p:spPr>
            <a:xfrm>
              <a:off x="0" y="0"/>
              <a:ext cx="4816592" cy="80412"/>
            </a:xfrm>
            <a:custGeom>
              <a:rect b="b" l="l" r="r" t="t"/>
              <a:pathLst>
                <a:path extrusionOk="0" h="80412" w="4816592">
                  <a:moveTo>
                    <a:pt x="0" y="0"/>
                  </a:moveTo>
                  <a:lnTo>
                    <a:pt x="4816592" y="0"/>
                  </a:lnTo>
                  <a:lnTo>
                    <a:pt x="4816592" y="80412"/>
                  </a:lnTo>
                  <a:lnTo>
                    <a:pt x="0" y="80412"/>
                  </a:lnTo>
                  <a:close/>
                </a:path>
              </a:pathLst>
            </a:custGeom>
            <a:solidFill>
              <a:srgbClr val="FCD116"/>
            </a:solidFill>
            <a:ln>
              <a:noFill/>
            </a:ln>
          </p:spPr>
        </p:sp>
        <p:sp>
          <p:nvSpPr>
            <p:cNvPr id="320" name="Google Shape;320;p24"/>
            <p:cNvSpPr txBox="1"/>
            <p:nvPr/>
          </p:nvSpPr>
          <p:spPr>
            <a:xfrm>
              <a:off x="0" y="-38100"/>
              <a:ext cx="4816593" cy="1185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1" name="Google Shape;321;p24"/>
          <p:cNvSpPr txBox="1"/>
          <p:nvPr/>
        </p:nvSpPr>
        <p:spPr>
          <a:xfrm>
            <a:off x="1428750" y="5003800"/>
            <a:ext cx="2647280" cy="28892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Poppins"/>
                <a:ea typeface="Poppins"/>
                <a:cs typeface="Poppins"/>
                <a:sym typeface="Poppins"/>
              </a:rPr>
              <a:t>Add description here</a:t>
            </a:r>
            <a:endParaRPr/>
          </a:p>
        </p:txBody>
      </p:sp>
      <p:sp>
        <p:nvSpPr>
          <p:cNvPr id="322" name="Google Shape;322;p24"/>
          <p:cNvSpPr txBox="1"/>
          <p:nvPr/>
        </p:nvSpPr>
        <p:spPr>
          <a:xfrm>
            <a:off x="1428750" y="7341223"/>
            <a:ext cx="2647280" cy="28892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Poppins"/>
                <a:ea typeface="Poppins"/>
                <a:cs typeface="Poppins"/>
                <a:sym typeface="Poppins"/>
              </a:rPr>
              <a:t>Add description here</a:t>
            </a:r>
            <a:endParaRPr/>
          </a:p>
        </p:txBody>
      </p:sp>
      <p:sp>
        <p:nvSpPr>
          <p:cNvPr id="323" name="Google Shape;323;p24"/>
          <p:cNvSpPr txBox="1"/>
          <p:nvPr/>
        </p:nvSpPr>
        <p:spPr>
          <a:xfrm>
            <a:off x="1428750" y="9477375"/>
            <a:ext cx="2647280" cy="28892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Poppins"/>
                <a:ea typeface="Poppins"/>
                <a:cs typeface="Poppins"/>
                <a:sym typeface="Poppins"/>
              </a:rPr>
              <a:t>Add description here</a:t>
            </a:r>
            <a:endParaRPr/>
          </a:p>
        </p:txBody>
      </p:sp>
      <p:sp>
        <p:nvSpPr>
          <p:cNvPr id="324" name="Google Shape;324;p24"/>
          <p:cNvSpPr txBox="1"/>
          <p:nvPr/>
        </p:nvSpPr>
        <p:spPr>
          <a:xfrm>
            <a:off x="1806290" y="428866"/>
            <a:ext cx="14675700" cy="138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US" sz="9000">
                <a:solidFill>
                  <a:schemeClr val="lt1"/>
                </a:solidFill>
                <a:latin typeface="Teko"/>
                <a:ea typeface="Teko"/>
                <a:cs typeface="Teko"/>
                <a:sym typeface="Teko"/>
              </a:rPr>
              <a:t>INDEPENDENCE DAY CHART</a:t>
            </a:r>
            <a:endParaRPr b="1" sz="9000">
              <a:solidFill>
                <a:srgbClr val="FFFFFF"/>
              </a:solidFill>
              <a:latin typeface="Teko"/>
              <a:ea typeface="Teko"/>
              <a:cs typeface="Teko"/>
              <a:sym typeface="Teko"/>
            </a:endParaRPr>
          </a:p>
        </p:txBody>
      </p:sp>
      <p:pic>
        <p:nvPicPr>
          <p:cNvPr id="325" name="Google Shape;325;p24"/>
          <p:cNvPicPr preferRelativeResize="0"/>
          <p:nvPr/>
        </p:nvPicPr>
        <p:blipFill>
          <a:blip r:embed="rId3">
            <a:alphaModFix/>
          </a:blip>
          <a:stretch>
            <a:fillRect/>
          </a:stretch>
        </p:blipFill>
        <p:spPr>
          <a:xfrm>
            <a:off x="657225" y="2694582"/>
            <a:ext cx="9258300" cy="2857507"/>
          </a:xfrm>
          <a:prstGeom prst="rect">
            <a:avLst/>
          </a:prstGeom>
          <a:noFill/>
          <a:ln>
            <a:noFill/>
          </a:ln>
        </p:spPr>
      </p:pic>
      <p:pic>
        <p:nvPicPr>
          <p:cNvPr id="326" name="Google Shape;326;p24"/>
          <p:cNvPicPr preferRelativeResize="0"/>
          <p:nvPr/>
        </p:nvPicPr>
        <p:blipFill>
          <a:blip r:embed="rId4">
            <a:alphaModFix/>
          </a:blip>
          <a:stretch>
            <a:fillRect/>
          </a:stretch>
        </p:blipFill>
        <p:spPr>
          <a:xfrm>
            <a:off x="680763" y="5038075"/>
            <a:ext cx="9211225" cy="2855600"/>
          </a:xfrm>
          <a:prstGeom prst="rect">
            <a:avLst/>
          </a:prstGeom>
          <a:noFill/>
          <a:ln>
            <a:noFill/>
          </a:ln>
        </p:spPr>
      </p:pic>
      <p:pic>
        <p:nvPicPr>
          <p:cNvPr id="327" name="Google Shape;327;p24"/>
          <p:cNvPicPr preferRelativeResize="0"/>
          <p:nvPr/>
        </p:nvPicPr>
        <p:blipFill>
          <a:blip r:embed="rId5">
            <a:alphaModFix/>
          </a:blip>
          <a:stretch>
            <a:fillRect/>
          </a:stretch>
        </p:blipFill>
        <p:spPr>
          <a:xfrm>
            <a:off x="663874" y="7379325"/>
            <a:ext cx="9245007" cy="2650500"/>
          </a:xfrm>
          <a:prstGeom prst="rect">
            <a:avLst/>
          </a:prstGeom>
          <a:noFill/>
          <a:ln>
            <a:noFill/>
          </a:ln>
        </p:spPr>
      </p:pic>
      <p:pic>
        <p:nvPicPr>
          <p:cNvPr id="328" name="Google Shape;328;p24"/>
          <p:cNvPicPr preferRelativeResize="0"/>
          <p:nvPr/>
        </p:nvPicPr>
        <p:blipFill>
          <a:blip r:embed="rId6">
            <a:alphaModFix/>
          </a:blip>
          <a:stretch>
            <a:fillRect/>
          </a:stretch>
        </p:blipFill>
        <p:spPr>
          <a:xfrm>
            <a:off x="10079525" y="2815163"/>
            <a:ext cx="7832476" cy="76043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8D9F1"/>
        </a:solidFill>
      </p:bgPr>
    </p:bg>
    <p:spTree>
      <p:nvGrpSpPr>
        <p:cNvPr id="332" name="Shape 332"/>
        <p:cNvGrpSpPr/>
        <p:nvPr/>
      </p:nvGrpSpPr>
      <p:grpSpPr>
        <a:xfrm>
          <a:off x="0" y="0"/>
          <a:ext cx="0" cy="0"/>
          <a:chOff x="0" y="0"/>
          <a:chExt cx="0" cy="0"/>
        </a:xfrm>
      </p:grpSpPr>
      <p:pic>
        <p:nvPicPr>
          <p:cNvPr id="333" name="Google Shape;333;p25"/>
          <p:cNvPicPr preferRelativeResize="0"/>
          <p:nvPr/>
        </p:nvPicPr>
        <p:blipFill>
          <a:blip r:embed="rId3">
            <a:alphaModFix/>
          </a:blip>
          <a:stretch>
            <a:fillRect/>
          </a:stretch>
        </p:blipFill>
        <p:spPr>
          <a:xfrm>
            <a:off x="-1028700" y="620451"/>
            <a:ext cx="21602775" cy="10147385"/>
          </a:xfrm>
          <a:prstGeom prst="rect">
            <a:avLst/>
          </a:prstGeom>
          <a:noFill/>
          <a:ln>
            <a:noFill/>
          </a:ln>
        </p:spPr>
      </p:pic>
      <p:grpSp>
        <p:nvGrpSpPr>
          <p:cNvPr id="334" name="Google Shape;334;p25"/>
          <p:cNvGrpSpPr/>
          <p:nvPr/>
        </p:nvGrpSpPr>
        <p:grpSpPr>
          <a:xfrm>
            <a:off x="6485768" y="4303222"/>
            <a:ext cx="10773532" cy="4955078"/>
            <a:chOff x="0" y="-381000"/>
            <a:chExt cx="14364709" cy="6606770"/>
          </a:xfrm>
        </p:grpSpPr>
        <p:sp>
          <p:nvSpPr>
            <p:cNvPr id="335" name="Google Shape;335;p25"/>
            <p:cNvSpPr txBox="1"/>
            <p:nvPr/>
          </p:nvSpPr>
          <p:spPr>
            <a:xfrm>
              <a:off x="2189163" y="-381000"/>
              <a:ext cx="12175546" cy="4440768"/>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19999" u="none" cap="none" strike="noStrike">
                  <a:solidFill>
                    <a:srgbClr val="002C84"/>
                  </a:solidFill>
                  <a:latin typeface="Engagement"/>
                  <a:ea typeface="Engagement"/>
                  <a:cs typeface="Engagement"/>
                  <a:sym typeface="Engagement"/>
                </a:rPr>
                <a:t>Mabuhay!</a:t>
              </a:r>
              <a:endParaRPr/>
            </a:p>
          </p:txBody>
        </p:sp>
        <p:sp>
          <p:nvSpPr>
            <p:cNvPr id="336" name="Google Shape;336;p25"/>
            <p:cNvSpPr txBox="1"/>
            <p:nvPr/>
          </p:nvSpPr>
          <p:spPr>
            <a:xfrm>
              <a:off x="0" y="3463520"/>
              <a:ext cx="14364709" cy="276225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15000" u="none" cap="none" strike="noStrike">
                  <a:solidFill>
                    <a:srgbClr val="D10B0B"/>
                  </a:solidFill>
                  <a:latin typeface="Teko"/>
                  <a:ea typeface="Teko"/>
                  <a:cs typeface="Teko"/>
                  <a:sym typeface="Teko"/>
                </a:rPr>
                <a:t>THANK YOU!</a:t>
              </a:r>
              <a:endParaRPr/>
            </a:p>
          </p:txBody>
        </p:sp>
      </p:grpSp>
      <p:pic>
        <p:nvPicPr>
          <p:cNvPr id="337" name="Google Shape;337;p25"/>
          <p:cNvPicPr preferRelativeResize="0"/>
          <p:nvPr/>
        </p:nvPicPr>
        <p:blipFill>
          <a:blip r:embed="rId4">
            <a:alphaModFix/>
          </a:blip>
          <a:stretch>
            <a:fillRect/>
          </a:stretch>
        </p:blipFill>
        <p:spPr>
          <a:xfrm>
            <a:off x="1458176" y="620450"/>
            <a:ext cx="9277450" cy="11701535"/>
          </a:xfrm>
          <a:prstGeom prst="rect">
            <a:avLst/>
          </a:prstGeom>
          <a:noFill/>
          <a:ln>
            <a:noFill/>
          </a:ln>
        </p:spPr>
      </p:pic>
      <p:pic>
        <p:nvPicPr>
          <p:cNvPr id="338" name="Google Shape;338;p25"/>
          <p:cNvPicPr preferRelativeResize="0"/>
          <p:nvPr/>
        </p:nvPicPr>
        <p:blipFill>
          <a:blip r:embed="rId5">
            <a:alphaModFix/>
          </a:blip>
          <a:stretch>
            <a:fillRect/>
          </a:stretch>
        </p:blipFill>
        <p:spPr>
          <a:xfrm>
            <a:off x="12382775" y="1539589"/>
            <a:ext cx="3035925" cy="27945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8D9F1"/>
        </a:solidFill>
      </p:bgPr>
    </p:bg>
    <p:spTree>
      <p:nvGrpSpPr>
        <p:cNvPr id="342" name="Shape 342"/>
        <p:cNvGrpSpPr/>
        <p:nvPr/>
      </p:nvGrpSpPr>
      <p:grpSpPr>
        <a:xfrm>
          <a:off x="0" y="0"/>
          <a:ext cx="0" cy="0"/>
          <a:chOff x="0" y="0"/>
          <a:chExt cx="0" cy="0"/>
        </a:xfrm>
      </p:grpSpPr>
      <p:pic>
        <p:nvPicPr>
          <p:cNvPr id="343" name="Google Shape;343;p26"/>
          <p:cNvPicPr preferRelativeResize="0"/>
          <p:nvPr/>
        </p:nvPicPr>
        <p:blipFill>
          <a:blip r:embed="rId3">
            <a:alphaModFix/>
          </a:blip>
          <a:stretch>
            <a:fillRect/>
          </a:stretch>
        </p:blipFill>
        <p:spPr>
          <a:xfrm>
            <a:off x="7671404" y="6261833"/>
            <a:ext cx="3978000" cy="3167667"/>
          </a:xfrm>
          <a:prstGeom prst="rect">
            <a:avLst/>
          </a:prstGeom>
          <a:noFill/>
          <a:ln>
            <a:noFill/>
          </a:ln>
        </p:spPr>
      </p:pic>
      <p:pic>
        <p:nvPicPr>
          <p:cNvPr id="344" name="Google Shape;344;p26"/>
          <p:cNvPicPr preferRelativeResize="0"/>
          <p:nvPr/>
        </p:nvPicPr>
        <p:blipFill>
          <a:blip r:embed="rId4">
            <a:alphaModFix/>
          </a:blip>
          <a:stretch>
            <a:fillRect/>
          </a:stretch>
        </p:blipFill>
        <p:spPr>
          <a:xfrm>
            <a:off x="8291788" y="1028401"/>
            <a:ext cx="4824226" cy="1272436"/>
          </a:xfrm>
          <a:prstGeom prst="rect">
            <a:avLst/>
          </a:prstGeom>
          <a:noFill/>
          <a:ln>
            <a:noFill/>
          </a:ln>
        </p:spPr>
      </p:pic>
      <p:sp>
        <p:nvSpPr>
          <p:cNvPr id="345" name="Google Shape;345;p26"/>
          <p:cNvSpPr txBox="1"/>
          <p:nvPr/>
        </p:nvSpPr>
        <p:spPr>
          <a:xfrm>
            <a:off x="1028700" y="3759199"/>
            <a:ext cx="7774500" cy="4394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2C84"/>
                </a:solidFill>
                <a:latin typeface="Poppins"/>
                <a:ea typeface="Poppins"/>
                <a:cs typeface="Poppins"/>
                <a:sym typeface="Poppins"/>
              </a:rPr>
              <a:t>This presentation template uses</a:t>
            </a:r>
            <a:endParaRPr/>
          </a:p>
          <a:p>
            <a:pPr indent="0" lvl="0" marL="0" marR="0" rtl="0" algn="l">
              <a:lnSpc>
                <a:spcPct val="115000"/>
              </a:lnSpc>
              <a:spcBef>
                <a:spcPts val="0"/>
              </a:spcBef>
              <a:spcAft>
                <a:spcPts val="0"/>
              </a:spcAft>
              <a:buNone/>
            </a:pPr>
            <a:r>
              <a:rPr b="0" i="0" lang="en-US" sz="2799" u="none" cap="none" strike="noStrike">
                <a:solidFill>
                  <a:srgbClr val="002C84"/>
                </a:solidFill>
                <a:latin typeface="Poppins"/>
                <a:ea typeface="Poppins"/>
                <a:cs typeface="Poppins"/>
                <a:sym typeface="Poppins"/>
              </a:rPr>
              <a:t>the following free fonts:</a:t>
            </a:r>
            <a:endParaRPr/>
          </a:p>
          <a:p>
            <a:pPr indent="0" lvl="0" marL="0" marR="0" rtl="0" algn="l">
              <a:lnSpc>
                <a:spcPct val="115000"/>
              </a:lnSpc>
              <a:spcBef>
                <a:spcPts val="0"/>
              </a:spcBef>
              <a:spcAft>
                <a:spcPts val="0"/>
              </a:spcAft>
              <a:buNone/>
            </a:pPr>
            <a:r>
              <a:t/>
            </a:r>
            <a:endParaRPr b="0" i="0" sz="2799" u="none" cap="none" strike="noStrike">
              <a:solidFill>
                <a:srgbClr val="002C84"/>
              </a:solidFill>
              <a:latin typeface="Poppins"/>
              <a:ea typeface="Poppins"/>
              <a:cs typeface="Poppins"/>
              <a:sym typeface="Poppins"/>
            </a:endParaRPr>
          </a:p>
          <a:p>
            <a:pPr indent="0" lvl="0" marL="0" marR="0" rtl="0" algn="l">
              <a:lnSpc>
                <a:spcPct val="115000"/>
              </a:lnSpc>
              <a:spcBef>
                <a:spcPts val="0"/>
              </a:spcBef>
              <a:spcAft>
                <a:spcPts val="0"/>
              </a:spcAft>
              <a:buNone/>
            </a:pPr>
            <a:r>
              <a:rPr b="0" i="0" lang="en-US" sz="2799" u="none" cap="none" strike="noStrike">
                <a:solidFill>
                  <a:srgbClr val="002C84"/>
                </a:solidFill>
                <a:latin typeface="Poppins"/>
                <a:ea typeface="Poppins"/>
                <a:cs typeface="Poppins"/>
                <a:sym typeface="Poppins"/>
              </a:rPr>
              <a:t>Titles: Teko</a:t>
            </a:r>
            <a:endParaRPr/>
          </a:p>
          <a:p>
            <a:pPr indent="0" lvl="0" marL="0" marR="0" rtl="0" algn="l">
              <a:lnSpc>
                <a:spcPct val="115000"/>
              </a:lnSpc>
              <a:spcBef>
                <a:spcPts val="0"/>
              </a:spcBef>
              <a:spcAft>
                <a:spcPts val="0"/>
              </a:spcAft>
              <a:buNone/>
            </a:pPr>
            <a:r>
              <a:rPr b="0" i="0" lang="en-US" sz="2799" u="none" cap="none" strike="noStrike">
                <a:solidFill>
                  <a:srgbClr val="002C84"/>
                </a:solidFill>
                <a:latin typeface="Poppins"/>
                <a:ea typeface="Poppins"/>
                <a:cs typeface="Poppins"/>
                <a:sym typeface="Poppins"/>
              </a:rPr>
              <a:t>Subhead: Engagement</a:t>
            </a:r>
            <a:endParaRPr/>
          </a:p>
          <a:p>
            <a:pPr indent="0" lvl="0" marL="0" marR="0" rtl="0" algn="l">
              <a:lnSpc>
                <a:spcPct val="115000"/>
              </a:lnSpc>
              <a:spcBef>
                <a:spcPts val="0"/>
              </a:spcBef>
              <a:spcAft>
                <a:spcPts val="0"/>
              </a:spcAft>
              <a:buNone/>
            </a:pPr>
            <a:r>
              <a:rPr b="0" i="0" lang="en-US" sz="2799" u="none" cap="none" strike="noStrike">
                <a:solidFill>
                  <a:srgbClr val="002C84"/>
                </a:solidFill>
                <a:latin typeface="Poppins"/>
                <a:ea typeface="Poppins"/>
                <a:cs typeface="Poppins"/>
                <a:sym typeface="Poppins"/>
              </a:rPr>
              <a:t>Body Copy: Poppins</a:t>
            </a:r>
            <a:endParaRPr/>
          </a:p>
          <a:p>
            <a:pPr indent="0" lvl="0" marL="0" marR="0" rtl="0" algn="l">
              <a:lnSpc>
                <a:spcPct val="115000"/>
              </a:lnSpc>
              <a:spcBef>
                <a:spcPts val="0"/>
              </a:spcBef>
              <a:spcAft>
                <a:spcPts val="0"/>
              </a:spcAft>
              <a:buNone/>
            </a:pPr>
            <a:r>
              <a:t/>
            </a:r>
            <a:endParaRPr b="0" i="0" sz="2799" u="none" cap="none" strike="noStrike">
              <a:solidFill>
                <a:srgbClr val="002C84"/>
              </a:solidFill>
              <a:latin typeface="Poppins"/>
              <a:ea typeface="Poppins"/>
              <a:cs typeface="Poppins"/>
              <a:sym typeface="Poppins"/>
            </a:endParaRPr>
          </a:p>
          <a:p>
            <a:pPr indent="0" lvl="0" marL="0" marR="0" rtl="0" algn="l">
              <a:lnSpc>
                <a:spcPct val="115000"/>
              </a:lnSpc>
              <a:spcBef>
                <a:spcPts val="0"/>
              </a:spcBef>
              <a:spcAft>
                <a:spcPts val="0"/>
              </a:spcAft>
              <a:buNone/>
            </a:pPr>
            <a:r>
              <a:rPr b="0" i="0" lang="en-US" sz="2799" u="none" cap="none" strike="noStrike">
                <a:solidFill>
                  <a:srgbClr val="002C84"/>
                </a:solidFill>
                <a:latin typeface="Poppins"/>
                <a:ea typeface="Poppins"/>
                <a:cs typeface="Poppins"/>
                <a:sym typeface="Poppins"/>
              </a:rPr>
              <a:t>Don't forget to delete this page</a:t>
            </a:r>
            <a:endParaRPr/>
          </a:p>
          <a:p>
            <a:pPr indent="0" lvl="0" marL="0" marR="0" rtl="0" algn="l">
              <a:lnSpc>
                <a:spcPct val="115000"/>
              </a:lnSpc>
              <a:spcBef>
                <a:spcPts val="0"/>
              </a:spcBef>
              <a:spcAft>
                <a:spcPts val="0"/>
              </a:spcAft>
              <a:buNone/>
            </a:pPr>
            <a:r>
              <a:rPr b="0" i="0" lang="en-US" sz="2799" u="none" cap="none" strike="noStrike">
                <a:solidFill>
                  <a:srgbClr val="002C84"/>
                </a:solidFill>
                <a:latin typeface="Poppins"/>
                <a:ea typeface="Poppins"/>
                <a:cs typeface="Poppins"/>
                <a:sym typeface="Poppins"/>
              </a:rPr>
              <a:t>before presenting. </a:t>
            </a:r>
            <a:endParaRPr/>
          </a:p>
        </p:txBody>
      </p:sp>
      <p:sp>
        <p:nvSpPr>
          <p:cNvPr id="346" name="Google Shape;346;p26"/>
          <p:cNvSpPr txBox="1"/>
          <p:nvPr/>
        </p:nvSpPr>
        <p:spPr>
          <a:xfrm>
            <a:off x="1028700" y="8549640"/>
            <a:ext cx="5920363" cy="70866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b="1" i="0" lang="en-US" sz="4500" u="none" cap="none" strike="noStrike">
                <a:solidFill>
                  <a:srgbClr val="002C84"/>
                </a:solidFill>
                <a:latin typeface="Poppins"/>
                <a:ea typeface="Poppins"/>
                <a:cs typeface="Poppins"/>
                <a:sym typeface="Poppins"/>
              </a:rPr>
              <a:t>Happy Designing!</a:t>
            </a:r>
            <a:endParaRPr/>
          </a:p>
        </p:txBody>
      </p:sp>
      <p:sp>
        <p:nvSpPr>
          <p:cNvPr id="347" name="Google Shape;347;p26"/>
          <p:cNvSpPr txBox="1"/>
          <p:nvPr/>
        </p:nvSpPr>
        <p:spPr>
          <a:xfrm>
            <a:off x="1028700" y="1028700"/>
            <a:ext cx="5481900" cy="24624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i="0" lang="en-US" sz="9999" u="none" cap="none" strike="noStrike">
                <a:solidFill>
                  <a:srgbClr val="002C84"/>
                </a:solidFill>
                <a:latin typeface="Teko"/>
                <a:ea typeface="Teko"/>
                <a:cs typeface="Teko"/>
                <a:sym typeface="Teko"/>
              </a:rPr>
              <a:t>RESOURCE</a:t>
            </a:r>
            <a:endParaRPr/>
          </a:p>
          <a:p>
            <a:pPr indent="0" lvl="0" marL="0" marR="0" rtl="0" algn="l">
              <a:lnSpc>
                <a:spcPct val="80000"/>
              </a:lnSpc>
              <a:spcBef>
                <a:spcPts val="0"/>
              </a:spcBef>
              <a:spcAft>
                <a:spcPts val="0"/>
              </a:spcAft>
              <a:buNone/>
            </a:pPr>
            <a:r>
              <a:rPr b="1" i="0" lang="en-US" sz="9999" u="none" cap="none" strike="noStrike">
                <a:solidFill>
                  <a:srgbClr val="002C84"/>
                </a:solidFill>
                <a:latin typeface="Teko"/>
                <a:ea typeface="Teko"/>
                <a:cs typeface="Teko"/>
                <a:sym typeface="Teko"/>
              </a:rPr>
              <a:t>PAGE</a:t>
            </a:r>
            <a:endParaRPr/>
          </a:p>
        </p:txBody>
      </p:sp>
      <p:pic>
        <p:nvPicPr>
          <p:cNvPr id="348" name="Google Shape;348;p26"/>
          <p:cNvPicPr preferRelativeResize="0"/>
          <p:nvPr/>
        </p:nvPicPr>
        <p:blipFill>
          <a:blip r:embed="rId5">
            <a:alphaModFix/>
          </a:blip>
          <a:stretch>
            <a:fillRect/>
          </a:stretch>
        </p:blipFill>
        <p:spPr>
          <a:xfrm>
            <a:off x="9807676" y="1028400"/>
            <a:ext cx="1792450" cy="1792493"/>
          </a:xfrm>
          <a:prstGeom prst="rect">
            <a:avLst/>
          </a:prstGeom>
          <a:noFill/>
          <a:ln>
            <a:noFill/>
          </a:ln>
        </p:spPr>
      </p:pic>
      <p:pic>
        <p:nvPicPr>
          <p:cNvPr id="349" name="Google Shape;349;p26"/>
          <p:cNvPicPr preferRelativeResize="0"/>
          <p:nvPr/>
        </p:nvPicPr>
        <p:blipFill>
          <a:blip r:embed="rId6">
            <a:alphaModFix/>
          </a:blip>
          <a:stretch>
            <a:fillRect/>
          </a:stretch>
        </p:blipFill>
        <p:spPr>
          <a:xfrm>
            <a:off x="13386393" y="895525"/>
            <a:ext cx="4244623" cy="2269450"/>
          </a:xfrm>
          <a:prstGeom prst="rect">
            <a:avLst/>
          </a:prstGeom>
          <a:noFill/>
          <a:ln>
            <a:noFill/>
          </a:ln>
        </p:spPr>
      </p:pic>
      <p:pic>
        <p:nvPicPr>
          <p:cNvPr id="350" name="Google Shape;350;p26"/>
          <p:cNvPicPr preferRelativeResize="0"/>
          <p:nvPr/>
        </p:nvPicPr>
        <p:blipFill>
          <a:blip r:embed="rId7">
            <a:alphaModFix/>
          </a:blip>
          <a:stretch>
            <a:fillRect/>
          </a:stretch>
        </p:blipFill>
        <p:spPr>
          <a:xfrm>
            <a:off x="8063434" y="3146225"/>
            <a:ext cx="2462778" cy="2790276"/>
          </a:xfrm>
          <a:prstGeom prst="rect">
            <a:avLst/>
          </a:prstGeom>
          <a:noFill/>
          <a:ln>
            <a:noFill/>
          </a:ln>
        </p:spPr>
      </p:pic>
      <p:pic>
        <p:nvPicPr>
          <p:cNvPr id="351" name="Google Shape;351;p26"/>
          <p:cNvPicPr preferRelativeResize="0"/>
          <p:nvPr/>
        </p:nvPicPr>
        <p:blipFill>
          <a:blip r:embed="rId8">
            <a:alphaModFix/>
          </a:blip>
          <a:stretch>
            <a:fillRect/>
          </a:stretch>
        </p:blipFill>
        <p:spPr>
          <a:xfrm>
            <a:off x="10561447" y="3146225"/>
            <a:ext cx="2887935" cy="2790275"/>
          </a:xfrm>
          <a:prstGeom prst="rect">
            <a:avLst/>
          </a:prstGeom>
          <a:noFill/>
          <a:ln>
            <a:noFill/>
          </a:ln>
        </p:spPr>
      </p:pic>
      <p:pic>
        <p:nvPicPr>
          <p:cNvPr id="352" name="Google Shape;352;p26"/>
          <p:cNvPicPr preferRelativeResize="0"/>
          <p:nvPr/>
        </p:nvPicPr>
        <p:blipFill>
          <a:blip r:embed="rId9">
            <a:alphaModFix/>
          </a:blip>
          <a:stretch>
            <a:fillRect/>
          </a:stretch>
        </p:blipFill>
        <p:spPr>
          <a:xfrm>
            <a:off x="13589926" y="3369612"/>
            <a:ext cx="1784224" cy="2530262"/>
          </a:xfrm>
          <a:prstGeom prst="rect">
            <a:avLst/>
          </a:prstGeom>
          <a:noFill/>
          <a:ln>
            <a:noFill/>
          </a:ln>
        </p:spPr>
      </p:pic>
      <p:pic>
        <p:nvPicPr>
          <p:cNvPr id="353" name="Google Shape;353;p26"/>
          <p:cNvPicPr preferRelativeResize="0"/>
          <p:nvPr/>
        </p:nvPicPr>
        <p:blipFill>
          <a:blip r:embed="rId10">
            <a:alphaModFix/>
          </a:blip>
          <a:stretch>
            <a:fillRect/>
          </a:stretch>
        </p:blipFill>
        <p:spPr>
          <a:xfrm>
            <a:off x="15964350" y="3528535"/>
            <a:ext cx="1613600" cy="2369741"/>
          </a:xfrm>
          <a:prstGeom prst="rect">
            <a:avLst/>
          </a:prstGeom>
          <a:noFill/>
          <a:ln>
            <a:noFill/>
          </a:ln>
        </p:spPr>
      </p:pic>
      <p:pic>
        <p:nvPicPr>
          <p:cNvPr id="354" name="Google Shape;354;p26"/>
          <p:cNvPicPr preferRelativeResize="0"/>
          <p:nvPr/>
        </p:nvPicPr>
        <p:blipFill>
          <a:blip r:embed="rId11">
            <a:alphaModFix/>
          </a:blip>
          <a:stretch>
            <a:fillRect/>
          </a:stretch>
        </p:blipFill>
        <p:spPr>
          <a:xfrm>
            <a:off x="8637350" y="6376173"/>
            <a:ext cx="1190700" cy="1096027"/>
          </a:xfrm>
          <a:prstGeom prst="rect">
            <a:avLst/>
          </a:prstGeom>
          <a:noFill/>
          <a:ln>
            <a:noFill/>
          </a:ln>
        </p:spPr>
      </p:pic>
      <p:pic>
        <p:nvPicPr>
          <p:cNvPr id="355" name="Google Shape;355;p26"/>
          <p:cNvPicPr preferRelativeResize="0"/>
          <p:nvPr/>
        </p:nvPicPr>
        <p:blipFill>
          <a:blip r:embed="rId12">
            <a:alphaModFix/>
          </a:blip>
          <a:stretch>
            <a:fillRect/>
          </a:stretch>
        </p:blipFill>
        <p:spPr>
          <a:xfrm>
            <a:off x="11935201" y="6180689"/>
            <a:ext cx="1952225" cy="3321138"/>
          </a:xfrm>
          <a:prstGeom prst="rect">
            <a:avLst/>
          </a:prstGeom>
          <a:noFill/>
          <a:ln>
            <a:noFill/>
          </a:ln>
        </p:spPr>
      </p:pic>
      <p:pic>
        <p:nvPicPr>
          <p:cNvPr id="356" name="Google Shape;356;p26"/>
          <p:cNvPicPr preferRelativeResize="0"/>
          <p:nvPr/>
        </p:nvPicPr>
        <p:blipFill>
          <a:blip r:embed="rId13">
            <a:alphaModFix/>
          </a:blip>
          <a:stretch>
            <a:fillRect/>
          </a:stretch>
        </p:blipFill>
        <p:spPr>
          <a:xfrm>
            <a:off x="14173225" y="6261822"/>
            <a:ext cx="1952226" cy="3166678"/>
          </a:xfrm>
          <a:prstGeom prst="rect">
            <a:avLst/>
          </a:prstGeom>
          <a:noFill/>
          <a:ln>
            <a:noFill/>
          </a:ln>
        </p:spPr>
      </p:pic>
      <p:pic>
        <p:nvPicPr>
          <p:cNvPr id="357" name="Google Shape;357;p26"/>
          <p:cNvPicPr preferRelativeResize="0"/>
          <p:nvPr/>
        </p:nvPicPr>
        <p:blipFill>
          <a:blip r:embed="rId14">
            <a:alphaModFix/>
          </a:blip>
          <a:stretch>
            <a:fillRect/>
          </a:stretch>
        </p:blipFill>
        <p:spPr>
          <a:xfrm>
            <a:off x="16248950" y="6644035"/>
            <a:ext cx="1314925" cy="27815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8D9F1"/>
        </a:solidFill>
      </p:bgPr>
    </p:bg>
    <p:spTree>
      <p:nvGrpSpPr>
        <p:cNvPr id="361" name="Shape 361"/>
        <p:cNvGrpSpPr/>
        <p:nvPr/>
      </p:nvGrpSpPr>
      <p:grpSpPr>
        <a:xfrm>
          <a:off x="0" y="0"/>
          <a:ext cx="0" cy="0"/>
          <a:chOff x="0" y="0"/>
          <a:chExt cx="0" cy="0"/>
        </a:xfrm>
      </p:grpSpPr>
      <p:pic>
        <p:nvPicPr>
          <p:cNvPr id="362" name="Google Shape;362;p27"/>
          <p:cNvPicPr preferRelativeResize="0"/>
          <p:nvPr/>
        </p:nvPicPr>
        <p:blipFill>
          <a:blip r:embed="rId3">
            <a:alphaModFix/>
          </a:blip>
          <a:stretch>
            <a:fillRect/>
          </a:stretch>
        </p:blipFill>
        <p:spPr>
          <a:xfrm>
            <a:off x="7754850" y="282625"/>
            <a:ext cx="11917873" cy="3464950"/>
          </a:xfrm>
          <a:prstGeom prst="rect">
            <a:avLst/>
          </a:prstGeom>
          <a:noFill/>
          <a:ln>
            <a:noFill/>
          </a:ln>
        </p:spPr>
      </p:pic>
      <p:sp>
        <p:nvSpPr>
          <p:cNvPr id="363" name="Google Shape;363;p27"/>
          <p:cNvSpPr txBox="1"/>
          <p:nvPr/>
        </p:nvSpPr>
        <p:spPr>
          <a:xfrm>
            <a:off x="1028700" y="8549640"/>
            <a:ext cx="5920363" cy="70866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b="1" i="0" lang="en-US" sz="4500" u="none" cap="none" strike="noStrike">
                <a:solidFill>
                  <a:srgbClr val="002C84"/>
                </a:solidFill>
                <a:latin typeface="Poppins"/>
                <a:ea typeface="Poppins"/>
                <a:cs typeface="Poppins"/>
                <a:sym typeface="Poppins"/>
              </a:rPr>
              <a:t>Happy Designing!</a:t>
            </a:r>
            <a:endParaRPr/>
          </a:p>
        </p:txBody>
      </p:sp>
      <p:sp>
        <p:nvSpPr>
          <p:cNvPr id="364" name="Google Shape;364;p27"/>
          <p:cNvSpPr txBox="1"/>
          <p:nvPr/>
        </p:nvSpPr>
        <p:spPr>
          <a:xfrm>
            <a:off x="1028700" y="858800"/>
            <a:ext cx="5481900" cy="1539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9999" u="none" cap="none" strike="noStrike">
                <a:solidFill>
                  <a:srgbClr val="002C84"/>
                </a:solidFill>
                <a:latin typeface="Teko"/>
                <a:ea typeface="Teko"/>
                <a:cs typeface="Teko"/>
                <a:sym typeface="Teko"/>
              </a:rPr>
              <a:t>CREDITS</a:t>
            </a:r>
            <a:endParaRPr/>
          </a:p>
        </p:txBody>
      </p:sp>
      <p:sp>
        <p:nvSpPr>
          <p:cNvPr id="365" name="Google Shape;365;p27"/>
          <p:cNvSpPr txBox="1"/>
          <p:nvPr/>
        </p:nvSpPr>
        <p:spPr>
          <a:xfrm>
            <a:off x="1028700" y="5329246"/>
            <a:ext cx="8766000" cy="2412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2C84"/>
                </a:solidFill>
                <a:latin typeface="Poppins"/>
                <a:ea typeface="Poppins"/>
                <a:cs typeface="Poppins"/>
                <a:sym typeface="Poppins"/>
              </a:rPr>
              <a:t>This presentation template is free for everyone</a:t>
            </a:r>
            <a:endParaRPr/>
          </a:p>
          <a:p>
            <a:pPr indent="0" lvl="0" marL="0" marR="0" rtl="0" algn="l">
              <a:lnSpc>
                <a:spcPct val="115000"/>
              </a:lnSpc>
              <a:spcBef>
                <a:spcPts val="0"/>
              </a:spcBef>
              <a:spcAft>
                <a:spcPts val="0"/>
              </a:spcAft>
              <a:buNone/>
            </a:pPr>
            <a:r>
              <a:rPr b="0" i="0" lang="en-US" sz="2799" u="none" cap="none" strike="noStrike">
                <a:solidFill>
                  <a:srgbClr val="002C84"/>
                </a:solidFill>
                <a:latin typeface="Poppins"/>
                <a:ea typeface="Poppins"/>
                <a:cs typeface="Poppins"/>
                <a:sym typeface="Poppins"/>
              </a:rPr>
              <a:t>to use thanks to the following:</a:t>
            </a:r>
            <a:endParaRPr/>
          </a:p>
          <a:p>
            <a:pPr indent="0" lvl="0" marL="0" marR="0" rtl="0" algn="l">
              <a:lnSpc>
                <a:spcPct val="115000"/>
              </a:lnSpc>
              <a:spcBef>
                <a:spcPts val="0"/>
              </a:spcBef>
              <a:spcAft>
                <a:spcPts val="0"/>
              </a:spcAft>
              <a:buNone/>
            </a:pPr>
            <a:r>
              <a:t/>
            </a:r>
            <a:endParaRPr b="0" i="0" sz="2799" u="none" cap="none" strike="noStrike">
              <a:solidFill>
                <a:srgbClr val="002C84"/>
              </a:solidFill>
              <a:latin typeface="Poppins"/>
              <a:ea typeface="Poppins"/>
              <a:cs typeface="Poppins"/>
              <a:sym typeface="Poppins"/>
            </a:endParaRPr>
          </a:p>
          <a:p>
            <a:pPr indent="0" lvl="0" marL="0" marR="0" rtl="0" algn="l">
              <a:lnSpc>
                <a:spcPct val="115000"/>
              </a:lnSpc>
              <a:spcBef>
                <a:spcPts val="0"/>
              </a:spcBef>
              <a:spcAft>
                <a:spcPts val="0"/>
              </a:spcAft>
              <a:buNone/>
            </a:pPr>
            <a:r>
              <a:rPr b="0" i="0" lang="en-US" sz="2799" u="none" cap="none" strike="noStrike">
                <a:solidFill>
                  <a:srgbClr val="002C84"/>
                </a:solidFill>
                <a:latin typeface="Poppins"/>
                <a:ea typeface="Poppins"/>
                <a:cs typeface="Poppins"/>
                <a:sym typeface="Poppins"/>
              </a:rPr>
              <a:t>SlidesCarnival for the presentation template</a:t>
            </a:r>
            <a:endParaRPr/>
          </a:p>
          <a:p>
            <a:pPr indent="0" lvl="0" marL="0" marR="0" rtl="0" algn="l">
              <a:lnSpc>
                <a:spcPct val="115000"/>
              </a:lnSpc>
              <a:spcBef>
                <a:spcPts val="0"/>
              </a:spcBef>
              <a:spcAft>
                <a:spcPts val="0"/>
              </a:spcAft>
              <a:buNone/>
            </a:pPr>
            <a:r>
              <a:rPr b="0" i="0" lang="en-US" sz="2799" u="none" cap="none" strike="noStrike">
                <a:solidFill>
                  <a:srgbClr val="002C84"/>
                </a:solidFill>
                <a:latin typeface="Poppins"/>
                <a:ea typeface="Poppins"/>
                <a:cs typeface="Poppins"/>
                <a:sym typeface="Poppins"/>
              </a:rPr>
              <a:t>Pixabay, Pexels for the photos</a:t>
            </a:r>
            <a:endParaRPr/>
          </a:p>
        </p:txBody>
      </p:sp>
      <p:pic>
        <p:nvPicPr>
          <p:cNvPr id="366" name="Google Shape;366;p27"/>
          <p:cNvPicPr preferRelativeResize="0"/>
          <p:nvPr/>
        </p:nvPicPr>
        <p:blipFill>
          <a:blip r:embed="rId4">
            <a:alphaModFix/>
          </a:blip>
          <a:stretch>
            <a:fillRect/>
          </a:stretch>
        </p:blipFill>
        <p:spPr>
          <a:xfrm>
            <a:off x="1028700" y="2895893"/>
            <a:ext cx="6476776" cy="1625544"/>
          </a:xfrm>
          <a:prstGeom prst="rect">
            <a:avLst/>
          </a:prstGeom>
          <a:noFill/>
          <a:ln>
            <a:noFill/>
          </a:ln>
        </p:spPr>
      </p:pic>
      <p:sp>
        <p:nvSpPr>
          <p:cNvPr id="367" name="Google Shape;367;p27"/>
          <p:cNvSpPr txBox="1"/>
          <p:nvPr/>
        </p:nvSpPr>
        <p:spPr>
          <a:xfrm>
            <a:off x="1028700" y="1028700"/>
            <a:ext cx="5481900" cy="1725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t/>
            </a:r>
            <a:endParaRPr/>
          </a:p>
        </p:txBody>
      </p:sp>
      <p:pic>
        <p:nvPicPr>
          <p:cNvPr id="368" name="Google Shape;368;p27"/>
          <p:cNvPicPr preferRelativeResize="0"/>
          <p:nvPr/>
        </p:nvPicPr>
        <p:blipFill>
          <a:blip r:embed="rId5">
            <a:alphaModFix/>
          </a:blip>
          <a:stretch>
            <a:fillRect/>
          </a:stretch>
        </p:blipFill>
        <p:spPr>
          <a:xfrm>
            <a:off x="11066867" y="485699"/>
            <a:ext cx="4948925" cy="93142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8D9F1"/>
        </a:solidFill>
      </p:bgPr>
    </p:bg>
    <p:spTree>
      <p:nvGrpSpPr>
        <p:cNvPr id="102" name="Shape 102"/>
        <p:cNvGrpSpPr/>
        <p:nvPr/>
      </p:nvGrpSpPr>
      <p:grpSpPr>
        <a:xfrm>
          <a:off x="0" y="0"/>
          <a:ext cx="0" cy="0"/>
          <a:chOff x="0" y="0"/>
          <a:chExt cx="0" cy="0"/>
        </a:xfrm>
      </p:grpSpPr>
      <p:grpSp>
        <p:nvGrpSpPr>
          <p:cNvPr id="103" name="Google Shape;103;p14"/>
          <p:cNvGrpSpPr/>
          <p:nvPr/>
        </p:nvGrpSpPr>
        <p:grpSpPr>
          <a:xfrm>
            <a:off x="0" y="-81003"/>
            <a:ext cx="18288002" cy="2272103"/>
            <a:chOff x="0" y="-38100"/>
            <a:chExt cx="8601808" cy="1068690"/>
          </a:xfrm>
        </p:grpSpPr>
        <p:sp>
          <p:nvSpPr>
            <p:cNvPr id="104" name="Google Shape;104;p14"/>
            <p:cNvSpPr/>
            <p:nvPr/>
          </p:nvSpPr>
          <p:spPr>
            <a:xfrm>
              <a:off x="0" y="0"/>
              <a:ext cx="8601808" cy="1030590"/>
            </a:xfrm>
            <a:custGeom>
              <a:rect b="b" l="l" r="r" t="t"/>
              <a:pathLst>
                <a:path extrusionOk="0" h="1030590" w="8601808">
                  <a:moveTo>
                    <a:pt x="0" y="0"/>
                  </a:moveTo>
                  <a:lnTo>
                    <a:pt x="8601808" y="0"/>
                  </a:lnTo>
                  <a:lnTo>
                    <a:pt x="8601808" y="1030590"/>
                  </a:lnTo>
                  <a:lnTo>
                    <a:pt x="0" y="1030590"/>
                  </a:lnTo>
                  <a:close/>
                </a:path>
              </a:pathLst>
            </a:custGeom>
            <a:solidFill>
              <a:srgbClr val="002C84"/>
            </a:solidFill>
            <a:ln>
              <a:noFill/>
            </a:ln>
          </p:spPr>
        </p:sp>
        <p:sp>
          <p:nvSpPr>
            <p:cNvPr id="105" name="Google Shape;105;p14"/>
            <p:cNvSpPr txBox="1"/>
            <p:nvPr/>
          </p:nvSpPr>
          <p:spPr>
            <a:xfrm>
              <a:off x="0" y="-38100"/>
              <a:ext cx="8601807" cy="106869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 name="Google Shape;106;p14"/>
          <p:cNvGrpSpPr/>
          <p:nvPr/>
        </p:nvGrpSpPr>
        <p:grpSpPr>
          <a:xfrm>
            <a:off x="0" y="2046438"/>
            <a:ext cx="18288000" cy="449978"/>
            <a:chOff x="0" y="-38100"/>
            <a:chExt cx="4816593" cy="118512"/>
          </a:xfrm>
        </p:grpSpPr>
        <p:sp>
          <p:nvSpPr>
            <p:cNvPr id="107" name="Google Shape;107;p14"/>
            <p:cNvSpPr/>
            <p:nvPr/>
          </p:nvSpPr>
          <p:spPr>
            <a:xfrm>
              <a:off x="0" y="0"/>
              <a:ext cx="4816592" cy="80412"/>
            </a:xfrm>
            <a:custGeom>
              <a:rect b="b" l="l" r="r" t="t"/>
              <a:pathLst>
                <a:path extrusionOk="0" h="80412" w="4816592">
                  <a:moveTo>
                    <a:pt x="0" y="0"/>
                  </a:moveTo>
                  <a:lnTo>
                    <a:pt x="4816592" y="0"/>
                  </a:lnTo>
                  <a:lnTo>
                    <a:pt x="4816592" y="80412"/>
                  </a:lnTo>
                  <a:lnTo>
                    <a:pt x="0" y="80412"/>
                  </a:lnTo>
                  <a:close/>
                </a:path>
              </a:pathLst>
            </a:custGeom>
            <a:solidFill>
              <a:srgbClr val="BD2323"/>
            </a:solidFill>
            <a:ln>
              <a:noFill/>
            </a:ln>
          </p:spPr>
        </p:sp>
        <p:sp>
          <p:nvSpPr>
            <p:cNvPr id="108" name="Google Shape;108;p14"/>
            <p:cNvSpPr txBox="1"/>
            <p:nvPr/>
          </p:nvSpPr>
          <p:spPr>
            <a:xfrm>
              <a:off x="0" y="-38100"/>
              <a:ext cx="4816593" cy="1185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9" name="Google Shape;109;p14"/>
          <p:cNvGrpSpPr/>
          <p:nvPr/>
        </p:nvGrpSpPr>
        <p:grpSpPr>
          <a:xfrm>
            <a:off x="0" y="2351754"/>
            <a:ext cx="18288000" cy="449978"/>
            <a:chOff x="0" y="-38100"/>
            <a:chExt cx="4816593" cy="118512"/>
          </a:xfrm>
        </p:grpSpPr>
        <p:sp>
          <p:nvSpPr>
            <p:cNvPr id="110" name="Google Shape;110;p14"/>
            <p:cNvSpPr/>
            <p:nvPr/>
          </p:nvSpPr>
          <p:spPr>
            <a:xfrm>
              <a:off x="0" y="0"/>
              <a:ext cx="4816592" cy="80412"/>
            </a:xfrm>
            <a:custGeom>
              <a:rect b="b" l="l" r="r" t="t"/>
              <a:pathLst>
                <a:path extrusionOk="0" h="80412" w="4816592">
                  <a:moveTo>
                    <a:pt x="0" y="0"/>
                  </a:moveTo>
                  <a:lnTo>
                    <a:pt x="4816592" y="0"/>
                  </a:lnTo>
                  <a:lnTo>
                    <a:pt x="4816592" y="80412"/>
                  </a:lnTo>
                  <a:lnTo>
                    <a:pt x="0" y="80412"/>
                  </a:lnTo>
                  <a:close/>
                </a:path>
              </a:pathLst>
            </a:custGeom>
            <a:solidFill>
              <a:srgbClr val="FCD116"/>
            </a:solidFill>
            <a:ln>
              <a:noFill/>
            </a:ln>
          </p:spPr>
        </p:sp>
        <p:sp>
          <p:nvSpPr>
            <p:cNvPr id="111" name="Google Shape;111;p14"/>
            <p:cNvSpPr txBox="1"/>
            <p:nvPr/>
          </p:nvSpPr>
          <p:spPr>
            <a:xfrm>
              <a:off x="0" y="-38100"/>
              <a:ext cx="4816593" cy="1185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2" name="Google Shape;112;p14"/>
          <p:cNvSpPr txBox="1"/>
          <p:nvPr/>
        </p:nvSpPr>
        <p:spPr>
          <a:xfrm>
            <a:off x="1806165" y="766666"/>
            <a:ext cx="146757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t/>
            </a:r>
            <a:endParaRPr/>
          </a:p>
        </p:txBody>
      </p:sp>
      <p:sp>
        <p:nvSpPr>
          <p:cNvPr id="113" name="Google Shape;113;p14"/>
          <p:cNvSpPr txBox="1"/>
          <p:nvPr/>
        </p:nvSpPr>
        <p:spPr>
          <a:xfrm>
            <a:off x="12582248" y="4336574"/>
            <a:ext cx="4921200" cy="1939500"/>
          </a:xfrm>
          <a:prstGeom prst="rect">
            <a:avLst/>
          </a:prstGeom>
          <a:noFill/>
          <a:ln>
            <a:noFill/>
          </a:ln>
        </p:spPr>
        <p:txBody>
          <a:bodyPr anchorCtr="0" anchor="t" bIns="0" lIns="0" spcFirstLastPara="1" rIns="0" wrap="square" tIns="0">
            <a:spAutoFit/>
          </a:bodyPr>
          <a:lstStyle/>
          <a:p>
            <a:pPr indent="-242888" lvl="1" marL="485775" marR="0" rtl="0" algn="just">
              <a:lnSpc>
                <a:spcPct val="115000"/>
              </a:lnSpc>
              <a:spcBef>
                <a:spcPts val="0"/>
              </a:spcBef>
              <a:spcAft>
                <a:spcPts val="0"/>
              </a:spcAft>
              <a:buClr>
                <a:srgbClr val="000000"/>
              </a:buClr>
              <a:buSzPts val="2250"/>
              <a:buFont typeface="Arial"/>
              <a:buChar char="•"/>
            </a:pPr>
            <a:r>
              <a:rPr b="0" i="0" lang="en-US" sz="2250" u="none" cap="none" strike="noStrike">
                <a:solidFill>
                  <a:srgbClr val="000000"/>
                </a:solidFill>
                <a:latin typeface="Arimo"/>
                <a:ea typeface="Arimo"/>
                <a:cs typeface="Arimo"/>
                <a:sym typeface="Arimo"/>
              </a:rPr>
              <a:t>Click on the "Canva" button under this presentation preview. Start editing your presentation. You need to sign in to your Canva account.</a:t>
            </a:r>
            <a:endParaRPr/>
          </a:p>
        </p:txBody>
      </p:sp>
      <p:sp>
        <p:nvSpPr>
          <p:cNvPr id="114" name="Google Shape;114;p14"/>
          <p:cNvSpPr txBox="1"/>
          <p:nvPr/>
        </p:nvSpPr>
        <p:spPr>
          <a:xfrm>
            <a:off x="784466" y="4336574"/>
            <a:ext cx="5082000" cy="5011800"/>
          </a:xfrm>
          <a:prstGeom prst="rect">
            <a:avLst/>
          </a:prstGeom>
          <a:noFill/>
          <a:ln>
            <a:noFill/>
          </a:ln>
        </p:spPr>
        <p:txBody>
          <a:bodyPr anchorCtr="0" anchor="t" bIns="0" lIns="0" spcFirstLastPara="1" rIns="0" wrap="square" tIns="0">
            <a:spAutoFit/>
          </a:bodyPr>
          <a:lstStyle/>
          <a:p>
            <a:pPr indent="-237490" lvl="1" marL="474981" marR="0" rtl="0" algn="just">
              <a:lnSpc>
                <a:spcPct val="115000"/>
              </a:lnSpc>
              <a:spcBef>
                <a:spcPts val="0"/>
              </a:spcBef>
              <a:spcAft>
                <a:spcPts val="0"/>
              </a:spcAft>
              <a:buClr>
                <a:srgbClr val="000000"/>
              </a:buClr>
              <a:buSzPts val="2200"/>
              <a:buFont typeface="Arial"/>
              <a:buChar char="•"/>
            </a:pPr>
            <a:r>
              <a:rPr b="0" i="0" lang="en-US" sz="2200" u="none" cap="none" strike="noStrike">
                <a:solidFill>
                  <a:srgbClr val="000000"/>
                </a:solidFill>
                <a:latin typeface="Arimo"/>
                <a:ea typeface="Arimo"/>
                <a:cs typeface="Arimo"/>
                <a:sym typeface="Arimo"/>
              </a:rPr>
              <a:t>Click on the "Google Slides" button below this presentation preview. Make sure to sign in to your Google account. Click on "Make a copy." Start editing your presentation.</a:t>
            </a:r>
            <a:endParaRPr/>
          </a:p>
          <a:p>
            <a:pPr indent="0" lvl="0" marL="0" marR="0" rtl="0" algn="just">
              <a:lnSpc>
                <a:spcPct val="115000"/>
              </a:lnSpc>
              <a:spcBef>
                <a:spcPts val="0"/>
              </a:spcBef>
              <a:spcAft>
                <a:spcPts val="0"/>
              </a:spcAft>
              <a:buNone/>
            </a:pPr>
            <a:r>
              <a:t/>
            </a:r>
            <a:endParaRPr b="0" i="0" sz="2200" u="none" cap="none" strike="noStrike">
              <a:solidFill>
                <a:srgbClr val="000000"/>
              </a:solidFill>
              <a:latin typeface="Arimo"/>
              <a:ea typeface="Arimo"/>
              <a:cs typeface="Arimo"/>
              <a:sym typeface="Arimo"/>
            </a:endParaRPr>
          </a:p>
          <a:p>
            <a:pPr indent="-237490" lvl="1" marL="474981" marR="0" rtl="0" algn="just">
              <a:lnSpc>
                <a:spcPct val="115000"/>
              </a:lnSpc>
              <a:spcBef>
                <a:spcPts val="0"/>
              </a:spcBef>
              <a:spcAft>
                <a:spcPts val="0"/>
              </a:spcAft>
              <a:buClr>
                <a:srgbClr val="000000"/>
              </a:buClr>
              <a:buSzPts val="2200"/>
              <a:buFont typeface="Arial"/>
              <a:buChar char="•"/>
            </a:pPr>
            <a:r>
              <a:rPr b="0" i="0" lang="en-US" sz="2200" u="sng" cap="none" strike="noStrike">
                <a:solidFill>
                  <a:srgbClr val="000000"/>
                </a:solidFill>
                <a:latin typeface="Arimo"/>
                <a:ea typeface="Arimo"/>
                <a:cs typeface="Arimo"/>
                <a:sym typeface="Arimo"/>
              </a:rPr>
              <a:t>Alternative:</a:t>
            </a:r>
            <a:r>
              <a:rPr b="0" i="0" lang="en-US" sz="2200" u="none" cap="none" strike="noStrike">
                <a:solidFill>
                  <a:srgbClr val="000000"/>
                </a:solidFill>
                <a:latin typeface="Arimo"/>
                <a:ea typeface="Arimo"/>
                <a:cs typeface="Arimo"/>
                <a:sym typeface="Arimo"/>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15" name="Google Shape;115;p14"/>
          <p:cNvSpPr txBox="1"/>
          <p:nvPr/>
        </p:nvSpPr>
        <p:spPr>
          <a:xfrm>
            <a:off x="784466" y="3460273"/>
            <a:ext cx="5082109" cy="644525"/>
          </a:xfrm>
          <a:prstGeom prst="rect">
            <a:avLst/>
          </a:prstGeom>
          <a:noFill/>
          <a:ln>
            <a:noFill/>
          </a:ln>
        </p:spPr>
        <p:txBody>
          <a:bodyPr anchorCtr="0" anchor="t" bIns="0" lIns="0" spcFirstLastPara="1" rIns="0" wrap="square" tIns="0">
            <a:spAutoFit/>
          </a:bodyPr>
          <a:lstStyle/>
          <a:p>
            <a:pPr indent="0" lvl="0" marL="0" marR="0" rtl="0" algn="ctr">
              <a:lnSpc>
                <a:spcPct val="130007"/>
              </a:lnSpc>
              <a:spcBef>
                <a:spcPts val="0"/>
              </a:spcBef>
              <a:spcAft>
                <a:spcPts val="0"/>
              </a:spcAft>
              <a:buNone/>
            </a:pPr>
            <a:r>
              <a:rPr b="1" i="0" lang="en-US" sz="3999" u="none" cap="none" strike="noStrike">
                <a:solidFill>
                  <a:srgbClr val="002C84"/>
                </a:solidFill>
                <a:latin typeface="Teko"/>
                <a:ea typeface="Teko"/>
                <a:cs typeface="Teko"/>
                <a:sym typeface="Teko"/>
              </a:rPr>
              <a:t>GOOGLE SLIDES</a:t>
            </a:r>
            <a:endParaRPr/>
          </a:p>
        </p:txBody>
      </p:sp>
      <p:sp>
        <p:nvSpPr>
          <p:cNvPr id="116" name="Google Shape;116;p14"/>
          <p:cNvSpPr txBox="1"/>
          <p:nvPr/>
        </p:nvSpPr>
        <p:spPr>
          <a:xfrm>
            <a:off x="6763769" y="4336574"/>
            <a:ext cx="4872900" cy="4329000"/>
          </a:xfrm>
          <a:prstGeom prst="rect">
            <a:avLst/>
          </a:prstGeom>
          <a:noFill/>
          <a:ln>
            <a:noFill/>
          </a:ln>
        </p:spPr>
        <p:txBody>
          <a:bodyPr anchorCtr="0" anchor="t" bIns="0" lIns="0" spcFirstLastPara="1" rIns="0" wrap="square" tIns="0">
            <a:spAutoFit/>
          </a:bodyPr>
          <a:lstStyle/>
          <a:p>
            <a:pPr indent="-242888" lvl="1" marL="485775" marR="0" rtl="0" algn="just">
              <a:lnSpc>
                <a:spcPct val="115000"/>
              </a:lnSpc>
              <a:spcBef>
                <a:spcPts val="0"/>
              </a:spcBef>
              <a:spcAft>
                <a:spcPts val="0"/>
              </a:spcAft>
              <a:buClr>
                <a:srgbClr val="000000"/>
              </a:buClr>
              <a:buSzPts val="2250"/>
              <a:buFont typeface="Arial"/>
              <a:buChar char="•"/>
            </a:pPr>
            <a:r>
              <a:rPr b="0" i="0" lang="en-US" sz="2250" u="none" cap="none" strike="noStrike">
                <a:solidFill>
                  <a:srgbClr val="000000"/>
                </a:solidFill>
                <a:latin typeface="Arimo"/>
                <a:ea typeface="Arimo"/>
                <a:cs typeface="Arimo"/>
                <a:sym typeface="Arimo"/>
              </a:rPr>
              <a:t>Click on the "PowerPoint" button below this presentation preview. Start editing your presentation.</a:t>
            </a:r>
            <a:endParaRPr/>
          </a:p>
          <a:p>
            <a:pPr indent="0" lvl="0" marL="0" marR="0" rtl="0" algn="just">
              <a:lnSpc>
                <a:spcPct val="115000"/>
              </a:lnSpc>
              <a:spcBef>
                <a:spcPts val="0"/>
              </a:spcBef>
              <a:spcAft>
                <a:spcPts val="0"/>
              </a:spcAft>
              <a:buNone/>
            </a:pPr>
            <a:r>
              <a:t/>
            </a:r>
            <a:endParaRPr b="0" i="0" sz="2250" u="none" cap="none" strike="noStrike">
              <a:solidFill>
                <a:srgbClr val="000000"/>
              </a:solidFill>
              <a:latin typeface="Arimo"/>
              <a:ea typeface="Arimo"/>
              <a:cs typeface="Arimo"/>
              <a:sym typeface="Arimo"/>
            </a:endParaRPr>
          </a:p>
          <a:p>
            <a:pPr indent="-242888" lvl="1" marL="485775" marR="0" rtl="0" algn="just">
              <a:lnSpc>
                <a:spcPct val="115000"/>
              </a:lnSpc>
              <a:spcBef>
                <a:spcPts val="0"/>
              </a:spcBef>
              <a:spcAft>
                <a:spcPts val="0"/>
              </a:spcAft>
              <a:buClr>
                <a:srgbClr val="000000"/>
              </a:buClr>
              <a:buSzPts val="2250"/>
              <a:buFont typeface="Arial"/>
              <a:buChar char="•"/>
            </a:pPr>
            <a:r>
              <a:rPr b="0" i="0" lang="en-US" sz="2250" u="sng" cap="none" strike="noStrike">
                <a:solidFill>
                  <a:srgbClr val="000000"/>
                </a:solidFill>
                <a:latin typeface="Arimo"/>
                <a:ea typeface="Arimo"/>
                <a:cs typeface="Arimo"/>
                <a:sym typeface="Arimo"/>
              </a:rPr>
              <a:t>Alternative:</a:t>
            </a:r>
            <a:r>
              <a:rPr b="0" i="0" lang="en-US" sz="2250" u="none" cap="none" strike="noStrike">
                <a:solidFill>
                  <a:srgbClr val="000000"/>
                </a:solidFill>
                <a:latin typeface="Arimo"/>
                <a:ea typeface="Arimo"/>
                <a:cs typeface="Arimo"/>
                <a:sym typeface="Arimo"/>
              </a:rPr>
              <a:t> From Canva template file, Click on the "Share" button on the top right corner in Canva and click on "More" at the bottom of the menu. Enter "PowerPoint" in the search bar and click on the PowerPoint icon to download.</a:t>
            </a:r>
            <a:endParaRPr/>
          </a:p>
        </p:txBody>
      </p:sp>
      <p:sp>
        <p:nvSpPr>
          <p:cNvPr id="117" name="Google Shape;117;p14"/>
          <p:cNvSpPr txBox="1"/>
          <p:nvPr/>
        </p:nvSpPr>
        <p:spPr>
          <a:xfrm>
            <a:off x="6763769" y="3460273"/>
            <a:ext cx="4921286" cy="644525"/>
          </a:xfrm>
          <a:prstGeom prst="rect">
            <a:avLst/>
          </a:prstGeom>
          <a:noFill/>
          <a:ln>
            <a:noFill/>
          </a:ln>
        </p:spPr>
        <p:txBody>
          <a:bodyPr anchorCtr="0" anchor="t" bIns="0" lIns="0" spcFirstLastPara="1" rIns="0" wrap="square" tIns="0">
            <a:spAutoFit/>
          </a:bodyPr>
          <a:lstStyle/>
          <a:p>
            <a:pPr indent="0" lvl="0" marL="0" marR="0" rtl="0" algn="ctr">
              <a:lnSpc>
                <a:spcPct val="130007"/>
              </a:lnSpc>
              <a:spcBef>
                <a:spcPts val="0"/>
              </a:spcBef>
              <a:spcAft>
                <a:spcPts val="0"/>
              </a:spcAft>
              <a:buNone/>
            </a:pPr>
            <a:r>
              <a:rPr b="1" i="0" lang="en-US" sz="3999" u="none" cap="none" strike="noStrike">
                <a:solidFill>
                  <a:srgbClr val="002C84"/>
                </a:solidFill>
                <a:latin typeface="Teko"/>
                <a:ea typeface="Teko"/>
                <a:cs typeface="Teko"/>
                <a:sym typeface="Teko"/>
              </a:rPr>
              <a:t>POWERPOINT</a:t>
            </a:r>
            <a:endParaRPr/>
          </a:p>
        </p:txBody>
      </p:sp>
      <p:sp>
        <p:nvSpPr>
          <p:cNvPr id="118" name="Google Shape;118;p14"/>
          <p:cNvSpPr txBox="1"/>
          <p:nvPr/>
        </p:nvSpPr>
        <p:spPr>
          <a:xfrm>
            <a:off x="12582248" y="3460273"/>
            <a:ext cx="4921286" cy="644525"/>
          </a:xfrm>
          <a:prstGeom prst="rect">
            <a:avLst/>
          </a:prstGeom>
          <a:noFill/>
          <a:ln>
            <a:noFill/>
          </a:ln>
        </p:spPr>
        <p:txBody>
          <a:bodyPr anchorCtr="0" anchor="t" bIns="0" lIns="0" spcFirstLastPara="1" rIns="0" wrap="square" tIns="0">
            <a:spAutoFit/>
          </a:bodyPr>
          <a:lstStyle/>
          <a:p>
            <a:pPr indent="0" lvl="0" marL="0" marR="0" rtl="0" algn="ctr">
              <a:lnSpc>
                <a:spcPct val="130007"/>
              </a:lnSpc>
              <a:spcBef>
                <a:spcPts val="0"/>
              </a:spcBef>
              <a:spcAft>
                <a:spcPts val="0"/>
              </a:spcAft>
              <a:buNone/>
            </a:pPr>
            <a:r>
              <a:rPr b="1" i="0" lang="en-US" sz="3999" u="none" cap="none" strike="noStrike">
                <a:solidFill>
                  <a:srgbClr val="002C84"/>
                </a:solidFill>
                <a:latin typeface="Teko"/>
                <a:ea typeface="Teko"/>
                <a:cs typeface="Teko"/>
                <a:sym typeface="Teko"/>
              </a:rPr>
              <a:t>CANVA</a:t>
            </a:r>
            <a:endParaRPr/>
          </a:p>
        </p:txBody>
      </p:sp>
      <p:sp>
        <p:nvSpPr>
          <p:cNvPr id="119" name="Google Shape;119;p14"/>
          <p:cNvSpPr txBox="1"/>
          <p:nvPr/>
        </p:nvSpPr>
        <p:spPr>
          <a:xfrm>
            <a:off x="1806290" y="428866"/>
            <a:ext cx="14675700" cy="1600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9000">
                <a:solidFill>
                  <a:schemeClr val="lt1"/>
                </a:solidFill>
                <a:latin typeface="Teko"/>
                <a:ea typeface="Teko"/>
                <a:cs typeface="Teko"/>
                <a:sym typeface="Teko"/>
              </a:rPr>
              <a:t>HOW TO USE THIS PRESENTATION</a:t>
            </a:r>
            <a:endParaRPr>
              <a:solidFill>
                <a:schemeClr val="dk1"/>
              </a:solidFill>
            </a:endParaRPr>
          </a:p>
          <a:p>
            <a:pPr indent="0" lvl="0" marL="0" marR="0" rtl="0" algn="ctr">
              <a:lnSpc>
                <a:spcPct val="100000"/>
              </a:lnSpc>
              <a:spcBef>
                <a:spcPts val="0"/>
              </a:spcBef>
              <a:spcAft>
                <a:spcPts val="0"/>
              </a:spcAft>
              <a:buNone/>
            </a:pPr>
            <a:r>
              <a:t/>
            </a:r>
            <a:endParaRPr/>
          </a:p>
        </p:txBody>
      </p:sp>
      <p:pic>
        <p:nvPicPr>
          <p:cNvPr id="120" name="Google Shape;120;p14"/>
          <p:cNvPicPr preferRelativeResize="0"/>
          <p:nvPr/>
        </p:nvPicPr>
        <p:blipFill>
          <a:blip r:embed="rId3">
            <a:alphaModFix/>
          </a:blip>
          <a:stretch>
            <a:fillRect/>
          </a:stretch>
        </p:blipFill>
        <p:spPr>
          <a:xfrm>
            <a:off x="13147800" y="6490846"/>
            <a:ext cx="4355724" cy="34541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8D9F1"/>
        </a:solidFill>
      </p:bgPr>
    </p:bg>
    <p:spTree>
      <p:nvGrpSpPr>
        <p:cNvPr id="124" name="Shape 124"/>
        <p:cNvGrpSpPr/>
        <p:nvPr/>
      </p:nvGrpSpPr>
      <p:grpSpPr>
        <a:xfrm>
          <a:off x="0" y="0"/>
          <a:ext cx="0" cy="0"/>
          <a:chOff x="0" y="0"/>
          <a:chExt cx="0" cy="0"/>
        </a:xfrm>
      </p:grpSpPr>
      <p:pic>
        <p:nvPicPr>
          <p:cNvPr id="125" name="Google Shape;125;p15"/>
          <p:cNvPicPr preferRelativeResize="0"/>
          <p:nvPr/>
        </p:nvPicPr>
        <p:blipFill>
          <a:blip r:embed="rId3">
            <a:alphaModFix/>
          </a:blip>
          <a:stretch>
            <a:fillRect/>
          </a:stretch>
        </p:blipFill>
        <p:spPr>
          <a:xfrm>
            <a:off x="-1464242" y="1275725"/>
            <a:ext cx="9748318" cy="3959851"/>
          </a:xfrm>
          <a:prstGeom prst="rect">
            <a:avLst/>
          </a:prstGeom>
          <a:noFill/>
          <a:ln>
            <a:noFill/>
          </a:ln>
        </p:spPr>
      </p:pic>
      <p:grpSp>
        <p:nvGrpSpPr>
          <p:cNvPr id="126" name="Google Shape;126;p15"/>
          <p:cNvGrpSpPr/>
          <p:nvPr/>
        </p:nvGrpSpPr>
        <p:grpSpPr>
          <a:xfrm>
            <a:off x="9144000" y="-81003"/>
            <a:ext cx="9144000" cy="2272103"/>
            <a:chOff x="0" y="-38100"/>
            <a:chExt cx="4300904" cy="1068690"/>
          </a:xfrm>
        </p:grpSpPr>
        <p:sp>
          <p:nvSpPr>
            <p:cNvPr id="127" name="Google Shape;127;p15"/>
            <p:cNvSpPr/>
            <p:nvPr/>
          </p:nvSpPr>
          <p:spPr>
            <a:xfrm>
              <a:off x="0" y="0"/>
              <a:ext cx="4300904" cy="1030590"/>
            </a:xfrm>
            <a:custGeom>
              <a:rect b="b" l="l" r="r" t="t"/>
              <a:pathLst>
                <a:path extrusionOk="0" h="1030590" w="4300904">
                  <a:moveTo>
                    <a:pt x="0" y="0"/>
                  </a:moveTo>
                  <a:lnTo>
                    <a:pt x="4300904" y="0"/>
                  </a:lnTo>
                  <a:lnTo>
                    <a:pt x="4300904" y="1030590"/>
                  </a:lnTo>
                  <a:lnTo>
                    <a:pt x="0" y="1030590"/>
                  </a:lnTo>
                  <a:close/>
                </a:path>
              </a:pathLst>
            </a:custGeom>
            <a:solidFill>
              <a:srgbClr val="002C84"/>
            </a:solidFill>
            <a:ln>
              <a:noFill/>
            </a:ln>
          </p:spPr>
        </p:sp>
        <p:sp>
          <p:nvSpPr>
            <p:cNvPr id="128" name="Google Shape;128;p15"/>
            <p:cNvSpPr txBox="1"/>
            <p:nvPr/>
          </p:nvSpPr>
          <p:spPr>
            <a:xfrm>
              <a:off x="0" y="-38100"/>
              <a:ext cx="4300904" cy="106869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9" name="Google Shape;129;p15"/>
          <p:cNvGrpSpPr/>
          <p:nvPr/>
        </p:nvGrpSpPr>
        <p:grpSpPr>
          <a:xfrm>
            <a:off x="9144000" y="2046438"/>
            <a:ext cx="9144000" cy="449978"/>
            <a:chOff x="0" y="-38100"/>
            <a:chExt cx="2408296" cy="118512"/>
          </a:xfrm>
        </p:grpSpPr>
        <p:sp>
          <p:nvSpPr>
            <p:cNvPr id="130" name="Google Shape;130;p15"/>
            <p:cNvSpPr/>
            <p:nvPr/>
          </p:nvSpPr>
          <p:spPr>
            <a:xfrm>
              <a:off x="0" y="0"/>
              <a:ext cx="2408296" cy="80412"/>
            </a:xfrm>
            <a:custGeom>
              <a:rect b="b" l="l" r="r" t="t"/>
              <a:pathLst>
                <a:path extrusionOk="0" h="80412" w="2408296">
                  <a:moveTo>
                    <a:pt x="0" y="0"/>
                  </a:moveTo>
                  <a:lnTo>
                    <a:pt x="2408296" y="0"/>
                  </a:lnTo>
                  <a:lnTo>
                    <a:pt x="2408296" y="80412"/>
                  </a:lnTo>
                  <a:lnTo>
                    <a:pt x="0" y="80412"/>
                  </a:lnTo>
                  <a:close/>
                </a:path>
              </a:pathLst>
            </a:custGeom>
            <a:solidFill>
              <a:srgbClr val="CE1226"/>
            </a:solidFill>
            <a:ln>
              <a:noFill/>
            </a:ln>
          </p:spPr>
        </p:sp>
        <p:sp>
          <p:nvSpPr>
            <p:cNvPr id="131" name="Google Shape;131;p15"/>
            <p:cNvSpPr txBox="1"/>
            <p:nvPr/>
          </p:nvSpPr>
          <p:spPr>
            <a:xfrm>
              <a:off x="0" y="-38100"/>
              <a:ext cx="2408296" cy="1185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2" name="Google Shape;132;p15"/>
          <p:cNvGrpSpPr/>
          <p:nvPr/>
        </p:nvGrpSpPr>
        <p:grpSpPr>
          <a:xfrm>
            <a:off x="9144000" y="2351755"/>
            <a:ext cx="9144000" cy="7935245"/>
            <a:chOff x="0" y="-38100"/>
            <a:chExt cx="2408296" cy="2089941"/>
          </a:xfrm>
        </p:grpSpPr>
        <p:sp>
          <p:nvSpPr>
            <p:cNvPr id="133" name="Google Shape;133;p15"/>
            <p:cNvSpPr/>
            <p:nvPr/>
          </p:nvSpPr>
          <p:spPr>
            <a:xfrm>
              <a:off x="0" y="0"/>
              <a:ext cx="2408296" cy="2051841"/>
            </a:xfrm>
            <a:custGeom>
              <a:rect b="b" l="l" r="r" t="t"/>
              <a:pathLst>
                <a:path extrusionOk="0" h="2051841" w="2408296">
                  <a:moveTo>
                    <a:pt x="0" y="0"/>
                  </a:moveTo>
                  <a:lnTo>
                    <a:pt x="2408296" y="0"/>
                  </a:lnTo>
                  <a:lnTo>
                    <a:pt x="2408296" y="2051841"/>
                  </a:lnTo>
                  <a:lnTo>
                    <a:pt x="0" y="2051841"/>
                  </a:lnTo>
                  <a:close/>
                </a:path>
              </a:pathLst>
            </a:custGeom>
            <a:solidFill>
              <a:srgbClr val="FFFFFF"/>
            </a:solidFill>
            <a:ln>
              <a:noFill/>
            </a:ln>
          </p:spPr>
        </p:sp>
        <p:sp>
          <p:nvSpPr>
            <p:cNvPr id="134" name="Google Shape;134;p15"/>
            <p:cNvSpPr txBox="1"/>
            <p:nvPr/>
          </p:nvSpPr>
          <p:spPr>
            <a:xfrm>
              <a:off x="0" y="-38100"/>
              <a:ext cx="2408296" cy="20899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 name="Google Shape;135;p15"/>
          <p:cNvGrpSpPr/>
          <p:nvPr/>
        </p:nvGrpSpPr>
        <p:grpSpPr>
          <a:xfrm>
            <a:off x="9144000" y="2351754"/>
            <a:ext cx="9144000" cy="449978"/>
            <a:chOff x="0" y="-38100"/>
            <a:chExt cx="2408296" cy="118512"/>
          </a:xfrm>
        </p:grpSpPr>
        <p:sp>
          <p:nvSpPr>
            <p:cNvPr id="136" name="Google Shape;136;p15"/>
            <p:cNvSpPr/>
            <p:nvPr/>
          </p:nvSpPr>
          <p:spPr>
            <a:xfrm>
              <a:off x="0" y="0"/>
              <a:ext cx="2408296" cy="80412"/>
            </a:xfrm>
            <a:custGeom>
              <a:rect b="b" l="l" r="r" t="t"/>
              <a:pathLst>
                <a:path extrusionOk="0" h="80412" w="2408296">
                  <a:moveTo>
                    <a:pt x="0" y="0"/>
                  </a:moveTo>
                  <a:lnTo>
                    <a:pt x="2408296" y="0"/>
                  </a:lnTo>
                  <a:lnTo>
                    <a:pt x="2408296" y="80412"/>
                  </a:lnTo>
                  <a:lnTo>
                    <a:pt x="0" y="80412"/>
                  </a:lnTo>
                  <a:close/>
                </a:path>
              </a:pathLst>
            </a:custGeom>
            <a:solidFill>
              <a:srgbClr val="FCD116"/>
            </a:solidFill>
            <a:ln>
              <a:noFill/>
            </a:ln>
          </p:spPr>
        </p:sp>
        <p:sp>
          <p:nvSpPr>
            <p:cNvPr id="137" name="Google Shape;137;p15"/>
            <p:cNvSpPr txBox="1"/>
            <p:nvPr/>
          </p:nvSpPr>
          <p:spPr>
            <a:xfrm>
              <a:off x="0" y="-38100"/>
              <a:ext cx="2408296" cy="1185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8" name="Google Shape;138;p15"/>
          <p:cNvSpPr txBox="1"/>
          <p:nvPr/>
        </p:nvSpPr>
        <p:spPr>
          <a:xfrm>
            <a:off x="10506716" y="392793"/>
            <a:ext cx="6418500" cy="1520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9876" u="none" cap="none" strike="noStrike">
                <a:solidFill>
                  <a:srgbClr val="FFFFFF"/>
                </a:solidFill>
                <a:latin typeface="Teko"/>
                <a:ea typeface="Teko"/>
                <a:cs typeface="Teko"/>
                <a:sym typeface="Teko"/>
              </a:rPr>
              <a:t>CONTENTS</a:t>
            </a:r>
            <a:endParaRPr/>
          </a:p>
        </p:txBody>
      </p:sp>
      <p:sp>
        <p:nvSpPr>
          <p:cNvPr id="139" name="Google Shape;139;p15"/>
          <p:cNvSpPr txBox="1"/>
          <p:nvPr/>
        </p:nvSpPr>
        <p:spPr>
          <a:xfrm>
            <a:off x="10993278" y="5304363"/>
            <a:ext cx="5445600" cy="1077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999" u="none" cap="none" strike="noStrike">
                <a:solidFill>
                  <a:srgbClr val="CE1226"/>
                </a:solidFill>
                <a:latin typeface="Teko"/>
                <a:ea typeface="Teko"/>
                <a:cs typeface="Teko"/>
                <a:sym typeface="Teko"/>
              </a:rPr>
              <a:t>About the Event</a:t>
            </a:r>
            <a:endParaRPr/>
          </a:p>
        </p:txBody>
      </p:sp>
      <p:sp>
        <p:nvSpPr>
          <p:cNvPr id="140" name="Google Shape;140;p15"/>
          <p:cNvSpPr txBox="1"/>
          <p:nvPr/>
        </p:nvSpPr>
        <p:spPr>
          <a:xfrm>
            <a:off x="11699342" y="6845300"/>
            <a:ext cx="4033317" cy="92075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999" u="none" cap="none" strike="noStrike">
                <a:solidFill>
                  <a:srgbClr val="002C84"/>
                </a:solidFill>
                <a:latin typeface="Teko"/>
                <a:ea typeface="Teko"/>
                <a:cs typeface="Teko"/>
                <a:sym typeface="Teko"/>
              </a:rPr>
              <a:t>Activities</a:t>
            </a:r>
            <a:endParaRPr/>
          </a:p>
        </p:txBody>
      </p:sp>
      <p:sp>
        <p:nvSpPr>
          <p:cNvPr id="141" name="Google Shape;141;p15"/>
          <p:cNvSpPr txBox="1"/>
          <p:nvPr/>
        </p:nvSpPr>
        <p:spPr>
          <a:xfrm>
            <a:off x="11358522" y="8435975"/>
            <a:ext cx="4715100" cy="1077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999" u="none" cap="none" strike="noStrike">
                <a:solidFill>
                  <a:srgbClr val="CE1226"/>
                </a:solidFill>
                <a:latin typeface="Teko"/>
                <a:ea typeface="Teko"/>
                <a:cs typeface="Teko"/>
                <a:sym typeface="Teko"/>
              </a:rPr>
              <a:t>Documentation</a:t>
            </a:r>
            <a:endParaRPr/>
          </a:p>
        </p:txBody>
      </p:sp>
      <p:sp>
        <p:nvSpPr>
          <p:cNvPr id="142" name="Google Shape;142;p15"/>
          <p:cNvSpPr txBox="1"/>
          <p:nvPr/>
        </p:nvSpPr>
        <p:spPr>
          <a:xfrm>
            <a:off x="10599223" y="3763425"/>
            <a:ext cx="6233700" cy="1077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999" u="none" cap="none" strike="noStrike">
                <a:solidFill>
                  <a:srgbClr val="002C84"/>
                </a:solidFill>
                <a:latin typeface="Teko"/>
                <a:ea typeface="Teko"/>
                <a:cs typeface="Teko"/>
                <a:sym typeface="Teko"/>
              </a:rPr>
              <a:t>History of the Event</a:t>
            </a:r>
            <a:endParaRPr/>
          </a:p>
        </p:txBody>
      </p:sp>
      <p:pic>
        <p:nvPicPr>
          <p:cNvPr id="143" name="Google Shape;143;p15"/>
          <p:cNvPicPr preferRelativeResize="0"/>
          <p:nvPr/>
        </p:nvPicPr>
        <p:blipFill>
          <a:blip r:embed="rId4">
            <a:alphaModFix/>
          </a:blip>
          <a:stretch>
            <a:fillRect/>
          </a:stretch>
        </p:blipFill>
        <p:spPr>
          <a:xfrm>
            <a:off x="-50" y="1"/>
            <a:ext cx="9143998" cy="2411827"/>
          </a:xfrm>
          <a:prstGeom prst="rect">
            <a:avLst/>
          </a:prstGeom>
          <a:noFill/>
          <a:ln>
            <a:noFill/>
          </a:ln>
        </p:spPr>
      </p:pic>
      <p:pic>
        <p:nvPicPr>
          <p:cNvPr id="144" name="Google Shape;144;p15"/>
          <p:cNvPicPr preferRelativeResize="0"/>
          <p:nvPr/>
        </p:nvPicPr>
        <p:blipFill>
          <a:blip r:embed="rId5">
            <a:alphaModFix/>
          </a:blip>
          <a:stretch>
            <a:fillRect/>
          </a:stretch>
        </p:blipFill>
        <p:spPr>
          <a:xfrm>
            <a:off x="-2545850" y="2618325"/>
            <a:ext cx="13503099" cy="72196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8D9F1"/>
        </a:solidFill>
      </p:bgPr>
    </p:bg>
    <p:spTree>
      <p:nvGrpSpPr>
        <p:cNvPr id="148" name="Shape 148"/>
        <p:cNvGrpSpPr/>
        <p:nvPr/>
      </p:nvGrpSpPr>
      <p:grpSpPr>
        <a:xfrm>
          <a:off x="0" y="0"/>
          <a:ext cx="0" cy="0"/>
          <a:chOff x="0" y="0"/>
          <a:chExt cx="0" cy="0"/>
        </a:xfrm>
      </p:grpSpPr>
      <p:pic>
        <p:nvPicPr>
          <p:cNvPr id="149" name="Google Shape;149;p16"/>
          <p:cNvPicPr preferRelativeResize="0"/>
          <p:nvPr/>
        </p:nvPicPr>
        <p:blipFill>
          <a:blip r:embed="rId3">
            <a:alphaModFix/>
          </a:blip>
          <a:stretch>
            <a:fillRect/>
          </a:stretch>
        </p:blipFill>
        <p:spPr>
          <a:xfrm>
            <a:off x="-1135675" y="-657853"/>
            <a:ext cx="23419100" cy="11297911"/>
          </a:xfrm>
          <a:prstGeom prst="rect">
            <a:avLst/>
          </a:prstGeom>
          <a:noFill/>
          <a:ln>
            <a:noFill/>
          </a:ln>
        </p:spPr>
      </p:pic>
      <p:sp>
        <p:nvSpPr>
          <p:cNvPr id="150" name="Google Shape;150;p16"/>
          <p:cNvSpPr txBox="1"/>
          <p:nvPr/>
        </p:nvSpPr>
        <p:spPr>
          <a:xfrm>
            <a:off x="7797108" y="2702762"/>
            <a:ext cx="9462300" cy="38760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7869" u="none" cap="none" strike="noStrike">
                <a:solidFill>
                  <a:srgbClr val="002C84"/>
                </a:solidFill>
                <a:latin typeface="Teko"/>
                <a:ea typeface="Teko"/>
                <a:cs typeface="Teko"/>
                <a:sym typeface="Teko"/>
              </a:rPr>
              <a:t>“This is a quote, words full of wisdom that someone important said and can make the reader get inspired."</a:t>
            </a:r>
            <a:endParaRPr/>
          </a:p>
        </p:txBody>
      </p:sp>
      <p:sp>
        <p:nvSpPr>
          <p:cNvPr id="151" name="Google Shape;151;p16"/>
          <p:cNvSpPr txBox="1"/>
          <p:nvPr/>
        </p:nvSpPr>
        <p:spPr>
          <a:xfrm>
            <a:off x="7797108" y="6982487"/>
            <a:ext cx="9462192" cy="137794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8000" u="none" cap="none" strike="noStrike">
                <a:solidFill>
                  <a:srgbClr val="CE1226"/>
                </a:solidFill>
                <a:latin typeface="Engagement"/>
                <a:ea typeface="Engagement"/>
                <a:cs typeface="Engagement"/>
                <a:sym typeface="Engagement"/>
              </a:rPr>
              <a:t>Dr. Jose Rizal</a:t>
            </a:r>
            <a:endParaRPr/>
          </a:p>
        </p:txBody>
      </p:sp>
      <p:pic>
        <p:nvPicPr>
          <p:cNvPr id="152" name="Google Shape;152;p16"/>
          <p:cNvPicPr preferRelativeResize="0"/>
          <p:nvPr/>
        </p:nvPicPr>
        <p:blipFill>
          <a:blip r:embed="rId4">
            <a:alphaModFix/>
          </a:blip>
          <a:stretch>
            <a:fillRect/>
          </a:stretch>
        </p:blipFill>
        <p:spPr>
          <a:xfrm>
            <a:off x="-803524" y="704289"/>
            <a:ext cx="10039700" cy="96589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8D9F1"/>
        </a:solidFill>
      </p:bgPr>
    </p:bg>
    <p:spTree>
      <p:nvGrpSpPr>
        <p:cNvPr id="156" name="Shape 156"/>
        <p:cNvGrpSpPr/>
        <p:nvPr/>
      </p:nvGrpSpPr>
      <p:grpSpPr>
        <a:xfrm>
          <a:off x="0" y="0"/>
          <a:ext cx="0" cy="0"/>
          <a:chOff x="0" y="0"/>
          <a:chExt cx="0" cy="0"/>
        </a:xfrm>
      </p:grpSpPr>
      <p:grpSp>
        <p:nvGrpSpPr>
          <p:cNvPr id="157" name="Google Shape;157;p17"/>
          <p:cNvGrpSpPr/>
          <p:nvPr/>
        </p:nvGrpSpPr>
        <p:grpSpPr>
          <a:xfrm>
            <a:off x="0" y="-81003"/>
            <a:ext cx="18288002" cy="2272103"/>
            <a:chOff x="0" y="-38100"/>
            <a:chExt cx="8601808" cy="1068690"/>
          </a:xfrm>
        </p:grpSpPr>
        <p:sp>
          <p:nvSpPr>
            <p:cNvPr id="158" name="Google Shape;158;p17"/>
            <p:cNvSpPr/>
            <p:nvPr/>
          </p:nvSpPr>
          <p:spPr>
            <a:xfrm>
              <a:off x="0" y="0"/>
              <a:ext cx="8601808" cy="1030590"/>
            </a:xfrm>
            <a:custGeom>
              <a:rect b="b" l="l" r="r" t="t"/>
              <a:pathLst>
                <a:path extrusionOk="0" h="1030590" w="8601808">
                  <a:moveTo>
                    <a:pt x="0" y="0"/>
                  </a:moveTo>
                  <a:lnTo>
                    <a:pt x="8601808" y="0"/>
                  </a:lnTo>
                  <a:lnTo>
                    <a:pt x="8601808" y="1030590"/>
                  </a:lnTo>
                  <a:lnTo>
                    <a:pt x="0" y="1030590"/>
                  </a:lnTo>
                  <a:close/>
                </a:path>
              </a:pathLst>
            </a:custGeom>
            <a:solidFill>
              <a:srgbClr val="002C84"/>
            </a:solidFill>
            <a:ln>
              <a:noFill/>
            </a:ln>
          </p:spPr>
        </p:sp>
        <p:sp>
          <p:nvSpPr>
            <p:cNvPr id="159" name="Google Shape;159;p17"/>
            <p:cNvSpPr txBox="1"/>
            <p:nvPr/>
          </p:nvSpPr>
          <p:spPr>
            <a:xfrm>
              <a:off x="0" y="-38100"/>
              <a:ext cx="8601807" cy="106869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0" name="Google Shape;160;p17"/>
          <p:cNvGrpSpPr/>
          <p:nvPr/>
        </p:nvGrpSpPr>
        <p:grpSpPr>
          <a:xfrm>
            <a:off x="0" y="2046438"/>
            <a:ext cx="18288000" cy="449978"/>
            <a:chOff x="0" y="-38100"/>
            <a:chExt cx="4816593" cy="118512"/>
          </a:xfrm>
        </p:grpSpPr>
        <p:sp>
          <p:nvSpPr>
            <p:cNvPr id="161" name="Google Shape;161;p17"/>
            <p:cNvSpPr/>
            <p:nvPr/>
          </p:nvSpPr>
          <p:spPr>
            <a:xfrm>
              <a:off x="0" y="0"/>
              <a:ext cx="4816592" cy="80412"/>
            </a:xfrm>
            <a:custGeom>
              <a:rect b="b" l="l" r="r" t="t"/>
              <a:pathLst>
                <a:path extrusionOk="0" h="80412" w="4816592">
                  <a:moveTo>
                    <a:pt x="0" y="0"/>
                  </a:moveTo>
                  <a:lnTo>
                    <a:pt x="4816592" y="0"/>
                  </a:lnTo>
                  <a:lnTo>
                    <a:pt x="4816592" y="80412"/>
                  </a:lnTo>
                  <a:lnTo>
                    <a:pt x="0" y="80412"/>
                  </a:lnTo>
                  <a:close/>
                </a:path>
              </a:pathLst>
            </a:custGeom>
            <a:solidFill>
              <a:srgbClr val="BD2323"/>
            </a:solidFill>
            <a:ln>
              <a:noFill/>
            </a:ln>
          </p:spPr>
        </p:sp>
        <p:sp>
          <p:nvSpPr>
            <p:cNvPr id="162" name="Google Shape;162;p17"/>
            <p:cNvSpPr txBox="1"/>
            <p:nvPr/>
          </p:nvSpPr>
          <p:spPr>
            <a:xfrm>
              <a:off x="0" y="-38100"/>
              <a:ext cx="4816593" cy="1185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3" name="Google Shape;163;p17"/>
          <p:cNvGrpSpPr/>
          <p:nvPr/>
        </p:nvGrpSpPr>
        <p:grpSpPr>
          <a:xfrm>
            <a:off x="0" y="2351754"/>
            <a:ext cx="18288000" cy="449978"/>
            <a:chOff x="0" y="-38100"/>
            <a:chExt cx="4816593" cy="118512"/>
          </a:xfrm>
        </p:grpSpPr>
        <p:sp>
          <p:nvSpPr>
            <p:cNvPr id="164" name="Google Shape;164;p17"/>
            <p:cNvSpPr/>
            <p:nvPr/>
          </p:nvSpPr>
          <p:spPr>
            <a:xfrm>
              <a:off x="0" y="0"/>
              <a:ext cx="4816592" cy="80412"/>
            </a:xfrm>
            <a:custGeom>
              <a:rect b="b" l="l" r="r" t="t"/>
              <a:pathLst>
                <a:path extrusionOk="0" h="80412" w="4816592">
                  <a:moveTo>
                    <a:pt x="0" y="0"/>
                  </a:moveTo>
                  <a:lnTo>
                    <a:pt x="4816592" y="0"/>
                  </a:lnTo>
                  <a:lnTo>
                    <a:pt x="4816592" y="80412"/>
                  </a:lnTo>
                  <a:lnTo>
                    <a:pt x="0" y="80412"/>
                  </a:lnTo>
                  <a:close/>
                </a:path>
              </a:pathLst>
            </a:custGeom>
            <a:solidFill>
              <a:srgbClr val="FCD116"/>
            </a:solidFill>
            <a:ln>
              <a:noFill/>
            </a:ln>
          </p:spPr>
        </p:sp>
        <p:sp>
          <p:nvSpPr>
            <p:cNvPr id="165" name="Google Shape;165;p17"/>
            <p:cNvSpPr txBox="1"/>
            <p:nvPr/>
          </p:nvSpPr>
          <p:spPr>
            <a:xfrm>
              <a:off x="0" y="-38100"/>
              <a:ext cx="4816593" cy="1185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6" name="Google Shape;166;p17"/>
          <p:cNvGrpSpPr/>
          <p:nvPr/>
        </p:nvGrpSpPr>
        <p:grpSpPr>
          <a:xfrm>
            <a:off x="6475906" y="2657070"/>
            <a:ext cx="11812094" cy="7935245"/>
            <a:chOff x="0" y="-38100"/>
            <a:chExt cx="3111004" cy="2089941"/>
          </a:xfrm>
        </p:grpSpPr>
        <p:sp>
          <p:nvSpPr>
            <p:cNvPr id="167" name="Google Shape;167;p17"/>
            <p:cNvSpPr/>
            <p:nvPr/>
          </p:nvSpPr>
          <p:spPr>
            <a:xfrm>
              <a:off x="0" y="0"/>
              <a:ext cx="3111004" cy="2051841"/>
            </a:xfrm>
            <a:custGeom>
              <a:rect b="b" l="l" r="r" t="t"/>
              <a:pathLst>
                <a:path extrusionOk="0" h="2051841" w="3111004">
                  <a:moveTo>
                    <a:pt x="0" y="0"/>
                  </a:moveTo>
                  <a:lnTo>
                    <a:pt x="3111004" y="0"/>
                  </a:lnTo>
                  <a:lnTo>
                    <a:pt x="3111004" y="2051841"/>
                  </a:lnTo>
                  <a:lnTo>
                    <a:pt x="0" y="2051841"/>
                  </a:lnTo>
                  <a:close/>
                </a:path>
              </a:pathLst>
            </a:custGeom>
            <a:solidFill>
              <a:srgbClr val="FFFFFF"/>
            </a:solidFill>
            <a:ln>
              <a:noFill/>
            </a:ln>
          </p:spPr>
        </p:sp>
        <p:sp>
          <p:nvSpPr>
            <p:cNvPr id="168" name="Google Shape;168;p17"/>
            <p:cNvSpPr txBox="1"/>
            <p:nvPr/>
          </p:nvSpPr>
          <p:spPr>
            <a:xfrm>
              <a:off x="0" y="-38100"/>
              <a:ext cx="3111004" cy="20899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9" name="Google Shape;169;p17"/>
          <p:cNvSpPr txBox="1"/>
          <p:nvPr/>
        </p:nvSpPr>
        <p:spPr>
          <a:xfrm>
            <a:off x="7470779" y="3515673"/>
            <a:ext cx="9822300" cy="6179100"/>
          </a:xfrm>
          <a:prstGeom prst="rect">
            <a:avLst/>
          </a:prstGeom>
          <a:noFill/>
          <a:ln>
            <a:noFill/>
          </a:ln>
        </p:spPr>
        <p:txBody>
          <a:bodyPr anchorCtr="0" anchor="t" bIns="0" lIns="0" spcFirstLastPara="1" rIns="0" wrap="square" tIns="0">
            <a:spAutoFit/>
          </a:bodyPr>
          <a:lstStyle/>
          <a:p>
            <a:pPr indent="0" lvl="0" marL="0" rtl="0" algn="just">
              <a:lnSpc>
                <a:spcPct val="118000"/>
              </a:lnSpc>
              <a:spcBef>
                <a:spcPts val="1200"/>
              </a:spcBef>
              <a:spcAft>
                <a:spcPts val="0"/>
              </a:spcAft>
              <a:buClr>
                <a:schemeClr val="dk1"/>
              </a:buClr>
              <a:buSzPts val="1100"/>
              <a:buFont typeface="Arial"/>
              <a:buNone/>
            </a:pPr>
            <a:r>
              <a:rPr lang="en-US" sz="2800">
                <a:solidFill>
                  <a:schemeClr val="dk1"/>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sz="2800">
              <a:solidFill>
                <a:schemeClr val="dk1"/>
              </a:solidFill>
              <a:latin typeface="Poppins"/>
              <a:ea typeface="Poppins"/>
              <a:cs typeface="Poppins"/>
              <a:sym typeface="Poppins"/>
            </a:endParaRPr>
          </a:p>
          <a:p>
            <a:pPr indent="0" lvl="0" marL="0" rtl="0" algn="just">
              <a:lnSpc>
                <a:spcPct val="118000"/>
              </a:lnSpc>
              <a:spcBef>
                <a:spcPts val="1200"/>
              </a:spcBef>
              <a:spcAft>
                <a:spcPts val="1200"/>
              </a:spcAft>
              <a:buSzPts val="1100"/>
              <a:buNone/>
            </a:pPr>
            <a:r>
              <a:rPr lang="en-US" sz="2800">
                <a:solidFill>
                  <a:schemeClr val="dk1"/>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a:t>
            </a:r>
            <a:endParaRPr sz="2800">
              <a:latin typeface="Poppins"/>
              <a:ea typeface="Poppins"/>
              <a:cs typeface="Poppins"/>
              <a:sym typeface="Poppins"/>
            </a:endParaRPr>
          </a:p>
        </p:txBody>
      </p:sp>
      <p:sp>
        <p:nvSpPr>
          <p:cNvPr id="170" name="Google Shape;170;p17"/>
          <p:cNvSpPr txBox="1"/>
          <p:nvPr/>
        </p:nvSpPr>
        <p:spPr>
          <a:xfrm>
            <a:off x="1806290" y="428866"/>
            <a:ext cx="146757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9000" u="none" cap="none" strike="noStrike">
                <a:solidFill>
                  <a:srgbClr val="FFFFFF"/>
                </a:solidFill>
                <a:latin typeface="Teko"/>
                <a:ea typeface="Teko"/>
                <a:cs typeface="Teko"/>
                <a:sym typeface="Teko"/>
              </a:rPr>
              <a:t>INTRODUCTION</a:t>
            </a:r>
            <a:endParaRPr/>
          </a:p>
        </p:txBody>
      </p:sp>
      <p:pic>
        <p:nvPicPr>
          <p:cNvPr id="171" name="Google Shape;171;p17"/>
          <p:cNvPicPr preferRelativeResize="0"/>
          <p:nvPr/>
        </p:nvPicPr>
        <p:blipFill>
          <a:blip r:embed="rId3">
            <a:alphaModFix/>
          </a:blip>
          <a:stretch>
            <a:fillRect/>
          </a:stretch>
        </p:blipFill>
        <p:spPr>
          <a:xfrm>
            <a:off x="1011075" y="3530015"/>
            <a:ext cx="4336999" cy="61504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8D9F1"/>
        </a:solidFill>
      </p:bgPr>
    </p:bg>
    <p:spTree>
      <p:nvGrpSpPr>
        <p:cNvPr id="175" name="Shape 175"/>
        <p:cNvGrpSpPr/>
        <p:nvPr/>
      </p:nvGrpSpPr>
      <p:grpSpPr>
        <a:xfrm>
          <a:off x="0" y="0"/>
          <a:ext cx="0" cy="0"/>
          <a:chOff x="0" y="0"/>
          <a:chExt cx="0" cy="0"/>
        </a:xfrm>
      </p:grpSpPr>
      <p:grpSp>
        <p:nvGrpSpPr>
          <p:cNvPr id="176" name="Google Shape;176;p18"/>
          <p:cNvGrpSpPr/>
          <p:nvPr/>
        </p:nvGrpSpPr>
        <p:grpSpPr>
          <a:xfrm>
            <a:off x="0" y="-81003"/>
            <a:ext cx="18288002" cy="2272103"/>
            <a:chOff x="0" y="-38100"/>
            <a:chExt cx="8601808" cy="1068690"/>
          </a:xfrm>
        </p:grpSpPr>
        <p:sp>
          <p:nvSpPr>
            <p:cNvPr id="177" name="Google Shape;177;p18"/>
            <p:cNvSpPr/>
            <p:nvPr/>
          </p:nvSpPr>
          <p:spPr>
            <a:xfrm>
              <a:off x="0" y="0"/>
              <a:ext cx="8601808" cy="1030590"/>
            </a:xfrm>
            <a:custGeom>
              <a:rect b="b" l="l" r="r" t="t"/>
              <a:pathLst>
                <a:path extrusionOk="0" h="1030590" w="8601808">
                  <a:moveTo>
                    <a:pt x="0" y="0"/>
                  </a:moveTo>
                  <a:lnTo>
                    <a:pt x="8601808" y="0"/>
                  </a:lnTo>
                  <a:lnTo>
                    <a:pt x="8601808" y="1030590"/>
                  </a:lnTo>
                  <a:lnTo>
                    <a:pt x="0" y="1030590"/>
                  </a:lnTo>
                  <a:close/>
                </a:path>
              </a:pathLst>
            </a:custGeom>
            <a:solidFill>
              <a:srgbClr val="002C84"/>
            </a:solidFill>
            <a:ln>
              <a:noFill/>
            </a:ln>
          </p:spPr>
        </p:sp>
        <p:sp>
          <p:nvSpPr>
            <p:cNvPr id="178" name="Google Shape;178;p18"/>
            <p:cNvSpPr txBox="1"/>
            <p:nvPr/>
          </p:nvSpPr>
          <p:spPr>
            <a:xfrm>
              <a:off x="0" y="-38100"/>
              <a:ext cx="8601807" cy="106869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9" name="Google Shape;179;p18"/>
          <p:cNvGrpSpPr/>
          <p:nvPr/>
        </p:nvGrpSpPr>
        <p:grpSpPr>
          <a:xfrm>
            <a:off x="0" y="2046438"/>
            <a:ext cx="18288000" cy="449978"/>
            <a:chOff x="0" y="-38100"/>
            <a:chExt cx="4816593" cy="118512"/>
          </a:xfrm>
        </p:grpSpPr>
        <p:sp>
          <p:nvSpPr>
            <p:cNvPr id="180" name="Google Shape;180;p18"/>
            <p:cNvSpPr/>
            <p:nvPr/>
          </p:nvSpPr>
          <p:spPr>
            <a:xfrm>
              <a:off x="0" y="0"/>
              <a:ext cx="4816592" cy="80412"/>
            </a:xfrm>
            <a:custGeom>
              <a:rect b="b" l="l" r="r" t="t"/>
              <a:pathLst>
                <a:path extrusionOk="0" h="80412" w="4816592">
                  <a:moveTo>
                    <a:pt x="0" y="0"/>
                  </a:moveTo>
                  <a:lnTo>
                    <a:pt x="4816592" y="0"/>
                  </a:lnTo>
                  <a:lnTo>
                    <a:pt x="4816592" y="80412"/>
                  </a:lnTo>
                  <a:lnTo>
                    <a:pt x="0" y="80412"/>
                  </a:lnTo>
                  <a:close/>
                </a:path>
              </a:pathLst>
            </a:custGeom>
            <a:solidFill>
              <a:srgbClr val="BD2323"/>
            </a:solidFill>
            <a:ln>
              <a:noFill/>
            </a:ln>
          </p:spPr>
        </p:sp>
        <p:sp>
          <p:nvSpPr>
            <p:cNvPr id="181" name="Google Shape;181;p18"/>
            <p:cNvSpPr txBox="1"/>
            <p:nvPr/>
          </p:nvSpPr>
          <p:spPr>
            <a:xfrm>
              <a:off x="0" y="-38100"/>
              <a:ext cx="4816593" cy="1185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2" name="Google Shape;182;p18"/>
          <p:cNvGrpSpPr/>
          <p:nvPr/>
        </p:nvGrpSpPr>
        <p:grpSpPr>
          <a:xfrm>
            <a:off x="0" y="2351754"/>
            <a:ext cx="18288000" cy="449978"/>
            <a:chOff x="0" y="-38100"/>
            <a:chExt cx="4816593" cy="118512"/>
          </a:xfrm>
        </p:grpSpPr>
        <p:sp>
          <p:nvSpPr>
            <p:cNvPr id="183" name="Google Shape;183;p18"/>
            <p:cNvSpPr/>
            <p:nvPr/>
          </p:nvSpPr>
          <p:spPr>
            <a:xfrm>
              <a:off x="0" y="0"/>
              <a:ext cx="4816592" cy="80412"/>
            </a:xfrm>
            <a:custGeom>
              <a:rect b="b" l="l" r="r" t="t"/>
              <a:pathLst>
                <a:path extrusionOk="0" h="80412" w="4816592">
                  <a:moveTo>
                    <a:pt x="0" y="0"/>
                  </a:moveTo>
                  <a:lnTo>
                    <a:pt x="4816592" y="0"/>
                  </a:lnTo>
                  <a:lnTo>
                    <a:pt x="4816592" y="80412"/>
                  </a:lnTo>
                  <a:lnTo>
                    <a:pt x="0" y="80412"/>
                  </a:lnTo>
                  <a:close/>
                </a:path>
              </a:pathLst>
            </a:custGeom>
            <a:solidFill>
              <a:srgbClr val="FCD116"/>
            </a:solidFill>
            <a:ln>
              <a:noFill/>
            </a:ln>
          </p:spPr>
        </p:sp>
        <p:sp>
          <p:nvSpPr>
            <p:cNvPr id="184" name="Google Shape;184;p18"/>
            <p:cNvSpPr txBox="1"/>
            <p:nvPr/>
          </p:nvSpPr>
          <p:spPr>
            <a:xfrm>
              <a:off x="0" y="-38100"/>
              <a:ext cx="4816593" cy="1185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5" name="Google Shape;185;p18"/>
          <p:cNvGrpSpPr/>
          <p:nvPr/>
        </p:nvGrpSpPr>
        <p:grpSpPr>
          <a:xfrm>
            <a:off x="4386890" y="2657070"/>
            <a:ext cx="9514220" cy="7629930"/>
            <a:chOff x="0" y="-38100"/>
            <a:chExt cx="2505803" cy="2009529"/>
          </a:xfrm>
        </p:grpSpPr>
        <p:sp>
          <p:nvSpPr>
            <p:cNvPr id="186" name="Google Shape;186;p18"/>
            <p:cNvSpPr/>
            <p:nvPr/>
          </p:nvSpPr>
          <p:spPr>
            <a:xfrm>
              <a:off x="0" y="0"/>
              <a:ext cx="2505803" cy="1971429"/>
            </a:xfrm>
            <a:custGeom>
              <a:rect b="b" l="l" r="r" t="t"/>
              <a:pathLst>
                <a:path extrusionOk="0" h="1971429" w="2505803">
                  <a:moveTo>
                    <a:pt x="0" y="0"/>
                  </a:moveTo>
                  <a:lnTo>
                    <a:pt x="2505803" y="0"/>
                  </a:lnTo>
                  <a:lnTo>
                    <a:pt x="2505803" y="1971429"/>
                  </a:lnTo>
                  <a:lnTo>
                    <a:pt x="0" y="1971429"/>
                  </a:lnTo>
                  <a:close/>
                </a:path>
              </a:pathLst>
            </a:custGeom>
            <a:solidFill>
              <a:srgbClr val="FFFFFF"/>
            </a:solidFill>
            <a:ln>
              <a:noFill/>
            </a:ln>
          </p:spPr>
        </p:sp>
        <p:sp>
          <p:nvSpPr>
            <p:cNvPr id="187" name="Google Shape;187;p18"/>
            <p:cNvSpPr txBox="1"/>
            <p:nvPr/>
          </p:nvSpPr>
          <p:spPr>
            <a:xfrm>
              <a:off x="0" y="-38100"/>
              <a:ext cx="2505803" cy="200952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8" name="Google Shape;188;p18"/>
          <p:cNvSpPr txBox="1"/>
          <p:nvPr/>
        </p:nvSpPr>
        <p:spPr>
          <a:xfrm>
            <a:off x="6023513" y="3648637"/>
            <a:ext cx="6240900" cy="5516700"/>
          </a:xfrm>
          <a:prstGeom prst="rect">
            <a:avLst/>
          </a:prstGeom>
          <a:noFill/>
          <a:ln>
            <a:noFill/>
          </a:ln>
        </p:spPr>
        <p:txBody>
          <a:bodyPr anchorCtr="0" anchor="t" bIns="0" lIns="0" spcFirstLastPara="1" rIns="0" wrap="square" tIns="0">
            <a:spAutoFit/>
          </a:bodyPr>
          <a:lstStyle/>
          <a:p>
            <a:pPr indent="0" lvl="0" marL="0" rtl="0" algn="just">
              <a:lnSpc>
                <a:spcPct val="118000"/>
              </a:lnSpc>
              <a:spcBef>
                <a:spcPts val="1200"/>
              </a:spcBef>
              <a:spcAft>
                <a:spcPts val="1200"/>
              </a:spcAft>
              <a:buClr>
                <a:schemeClr val="dk1"/>
              </a:buClr>
              <a:buSzPts val="1100"/>
              <a:buFont typeface="Arial"/>
              <a:buNone/>
            </a:pPr>
            <a:r>
              <a:rPr lang="en-US" sz="2800">
                <a:solidFill>
                  <a:schemeClr val="dk1"/>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89" name="Google Shape;189;p18"/>
          <p:cNvSpPr txBox="1"/>
          <p:nvPr/>
        </p:nvSpPr>
        <p:spPr>
          <a:xfrm>
            <a:off x="1806165" y="766666"/>
            <a:ext cx="146757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t/>
            </a:r>
            <a:endParaRPr/>
          </a:p>
        </p:txBody>
      </p:sp>
      <p:sp>
        <p:nvSpPr>
          <p:cNvPr id="190" name="Google Shape;190;p18"/>
          <p:cNvSpPr txBox="1"/>
          <p:nvPr/>
        </p:nvSpPr>
        <p:spPr>
          <a:xfrm>
            <a:off x="1806290" y="428866"/>
            <a:ext cx="14675700" cy="138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US" sz="9000">
                <a:solidFill>
                  <a:schemeClr val="lt1"/>
                </a:solidFill>
                <a:latin typeface="Teko"/>
                <a:ea typeface="Teko"/>
                <a:cs typeface="Teko"/>
                <a:sym typeface="Teko"/>
              </a:rPr>
              <a:t>PHILIPPINE INDEPENDENCE DAY</a:t>
            </a:r>
            <a:endParaRPr b="1" sz="9000">
              <a:solidFill>
                <a:srgbClr val="FFFFFF"/>
              </a:solidFill>
              <a:latin typeface="Teko"/>
              <a:ea typeface="Teko"/>
              <a:cs typeface="Teko"/>
              <a:sym typeface="Teko"/>
            </a:endParaRPr>
          </a:p>
        </p:txBody>
      </p:sp>
      <p:pic>
        <p:nvPicPr>
          <p:cNvPr id="191" name="Google Shape;191;p18"/>
          <p:cNvPicPr preferRelativeResize="0"/>
          <p:nvPr/>
        </p:nvPicPr>
        <p:blipFill>
          <a:blip r:embed="rId3">
            <a:alphaModFix/>
          </a:blip>
          <a:stretch>
            <a:fillRect/>
          </a:stretch>
        </p:blipFill>
        <p:spPr>
          <a:xfrm>
            <a:off x="838050" y="3148055"/>
            <a:ext cx="4366275" cy="7082496"/>
          </a:xfrm>
          <a:prstGeom prst="rect">
            <a:avLst/>
          </a:prstGeom>
          <a:noFill/>
          <a:ln>
            <a:noFill/>
          </a:ln>
        </p:spPr>
      </p:pic>
      <p:pic>
        <p:nvPicPr>
          <p:cNvPr id="192" name="Google Shape;192;p18"/>
          <p:cNvPicPr preferRelativeResize="0"/>
          <p:nvPr/>
        </p:nvPicPr>
        <p:blipFill>
          <a:blip r:embed="rId4">
            <a:alphaModFix/>
          </a:blip>
          <a:stretch>
            <a:fillRect/>
          </a:stretch>
        </p:blipFill>
        <p:spPr>
          <a:xfrm>
            <a:off x="13083625" y="3205563"/>
            <a:ext cx="4162574" cy="70814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8D9F1"/>
        </a:solidFill>
      </p:bgPr>
    </p:bg>
    <p:spTree>
      <p:nvGrpSpPr>
        <p:cNvPr id="196" name="Shape 196"/>
        <p:cNvGrpSpPr/>
        <p:nvPr/>
      </p:nvGrpSpPr>
      <p:grpSpPr>
        <a:xfrm>
          <a:off x="0" y="0"/>
          <a:ext cx="0" cy="0"/>
          <a:chOff x="0" y="0"/>
          <a:chExt cx="0" cy="0"/>
        </a:xfrm>
      </p:grpSpPr>
      <p:pic>
        <p:nvPicPr>
          <p:cNvPr id="197" name="Google Shape;197;p19"/>
          <p:cNvPicPr preferRelativeResize="0"/>
          <p:nvPr/>
        </p:nvPicPr>
        <p:blipFill rotWithShape="1">
          <a:blip r:embed="rId3">
            <a:alphaModFix/>
          </a:blip>
          <a:srcRect b="68217" l="11693" r="8708" t="0"/>
          <a:stretch/>
        </p:blipFill>
        <p:spPr>
          <a:xfrm>
            <a:off x="0" y="4372275"/>
            <a:ext cx="18288000" cy="5914725"/>
          </a:xfrm>
          <a:prstGeom prst="rect">
            <a:avLst/>
          </a:prstGeom>
          <a:noFill/>
          <a:ln>
            <a:noFill/>
          </a:ln>
        </p:spPr>
      </p:pic>
      <p:grpSp>
        <p:nvGrpSpPr>
          <p:cNvPr id="198" name="Google Shape;198;p19"/>
          <p:cNvGrpSpPr/>
          <p:nvPr/>
        </p:nvGrpSpPr>
        <p:grpSpPr>
          <a:xfrm>
            <a:off x="0" y="-81003"/>
            <a:ext cx="18288002" cy="2272103"/>
            <a:chOff x="0" y="-38100"/>
            <a:chExt cx="8601808" cy="1068690"/>
          </a:xfrm>
        </p:grpSpPr>
        <p:sp>
          <p:nvSpPr>
            <p:cNvPr id="199" name="Google Shape;199;p19"/>
            <p:cNvSpPr/>
            <p:nvPr/>
          </p:nvSpPr>
          <p:spPr>
            <a:xfrm>
              <a:off x="0" y="0"/>
              <a:ext cx="8601808" cy="1030590"/>
            </a:xfrm>
            <a:custGeom>
              <a:rect b="b" l="l" r="r" t="t"/>
              <a:pathLst>
                <a:path extrusionOk="0" h="1030590" w="8601808">
                  <a:moveTo>
                    <a:pt x="0" y="0"/>
                  </a:moveTo>
                  <a:lnTo>
                    <a:pt x="8601808" y="0"/>
                  </a:lnTo>
                  <a:lnTo>
                    <a:pt x="8601808" y="1030590"/>
                  </a:lnTo>
                  <a:lnTo>
                    <a:pt x="0" y="1030590"/>
                  </a:lnTo>
                  <a:close/>
                </a:path>
              </a:pathLst>
            </a:custGeom>
            <a:solidFill>
              <a:srgbClr val="002C84"/>
            </a:solidFill>
            <a:ln>
              <a:noFill/>
            </a:ln>
          </p:spPr>
        </p:sp>
        <p:sp>
          <p:nvSpPr>
            <p:cNvPr id="200" name="Google Shape;200;p19"/>
            <p:cNvSpPr txBox="1"/>
            <p:nvPr/>
          </p:nvSpPr>
          <p:spPr>
            <a:xfrm>
              <a:off x="0" y="-38100"/>
              <a:ext cx="8601807" cy="106869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1" name="Google Shape;201;p19"/>
          <p:cNvGrpSpPr/>
          <p:nvPr/>
        </p:nvGrpSpPr>
        <p:grpSpPr>
          <a:xfrm>
            <a:off x="0" y="2046438"/>
            <a:ext cx="18288000" cy="449978"/>
            <a:chOff x="0" y="-38100"/>
            <a:chExt cx="4816593" cy="118512"/>
          </a:xfrm>
        </p:grpSpPr>
        <p:sp>
          <p:nvSpPr>
            <p:cNvPr id="202" name="Google Shape;202;p19"/>
            <p:cNvSpPr/>
            <p:nvPr/>
          </p:nvSpPr>
          <p:spPr>
            <a:xfrm>
              <a:off x="0" y="0"/>
              <a:ext cx="4816592" cy="80412"/>
            </a:xfrm>
            <a:custGeom>
              <a:rect b="b" l="l" r="r" t="t"/>
              <a:pathLst>
                <a:path extrusionOk="0" h="80412" w="4816592">
                  <a:moveTo>
                    <a:pt x="0" y="0"/>
                  </a:moveTo>
                  <a:lnTo>
                    <a:pt x="4816592" y="0"/>
                  </a:lnTo>
                  <a:lnTo>
                    <a:pt x="4816592" y="80412"/>
                  </a:lnTo>
                  <a:lnTo>
                    <a:pt x="0" y="80412"/>
                  </a:lnTo>
                  <a:close/>
                </a:path>
              </a:pathLst>
            </a:custGeom>
            <a:solidFill>
              <a:srgbClr val="BD2323"/>
            </a:solidFill>
            <a:ln>
              <a:noFill/>
            </a:ln>
          </p:spPr>
        </p:sp>
        <p:sp>
          <p:nvSpPr>
            <p:cNvPr id="203" name="Google Shape;203;p19"/>
            <p:cNvSpPr txBox="1"/>
            <p:nvPr/>
          </p:nvSpPr>
          <p:spPr>
            <a:xfrm>
              <a:off x="0" y="-38100"/>
              <a:ext cx="4816593" cy="1185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4" name="Google Shape;204;p19"/>
          <p:cNvGrpSpPr/>
          <p:nvPr/>
        </p:nvGrpSpPr>
        <p:grpSpPr>
          <a:xfrm>
            <a:off x="0" y="2351754"/>
            <a:ext cx="18288000" cy="449978"/>
            <a:chOff x="0" y="-38100"/>
            <a:chExt cx="4816593" cy="118512"/>
          </a:xfrm>
        </p:grpSpPr>
        <p:sp>
          <p:nvSpPr>
            <p:cNvPr id="205" name="Google Shape;205;p19"/>
            <p:cNvSpPr/>
            <p:nvPr/>
          </p:nvSpPr>
          <p:spPr>
            <a:xfrm>
              <a:off x="0" y="0"/>
              <a:ext cx="4816592" cy="80412"/>
            </a:xfrm>
            <a:custGeom>
              <a:rect b="b" l="l" r="r" t="t"/>
              <a:pathLst>
                <a:path extrusionOk="0" h="80412" w="4816592">
                  <a:moveTo>
                    <a:pt x="0" y="0"/>
                  </a:moveTo>
                  <a:lnTo>
                    <a:pt x="4816592" y="0"/>
                  </a:lnTo>
                  <a:lnTo>
                    <a:pt x="4816592" y="80412"/>
                  </a:lnTo>
                  <a:lnTo>
                    <a:pt x="0" y="80412"/>
                  </a:lnTo>
                  <a:close/>
                </a:path>
              </a:pathLst>
            </a:custGeom>
            <a:solidFill>
              <a:srgbClr val="FCD116"/>
            </a:solidFill>
            <a:ln>
              <a:noFill/>
            </a:ln>
          </p:spPr>
        </p:sp>
        <p:sp>
          <p:nvSpPr>
            <p:cNvPr id="206" name="Google Shape;206;p19"/>
            <p:cNvSpPr txBox="1"/>
            <p:nvPr/>
          </p:nvSpPr>
          <p:spPr>
            <a:xfrm>
              <a:off x="0" y="-38100"/>
              <a:ext cx="4816593" cy="1185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19"/>
          <p:cNvGrpSpPr/>
          <p:nvPr/>
        </p:nvGrpSpPr>
        <p:grpSpPr>
          <a:xfrm>
            <a:off x="792083" y="4847782"/>
            <a:ext cx="4848416" cy="3561963"/>
            <a:chOff x="0" y="-38100"/>
            <a:chExt cx="1621797" cy="1191478"/>
          </a:xfrm>
        </p:grpSpPr>
        <p:sp>
          <p:nvSpPr>
            <p:cNvPr id="208" name="Google Shape;208;p19"/>
            <p:cNvSpPr/>
            <p:nvPr/>
          </p:nvSpPr>
          <p:spPr>
            <a:xfrm>
              <a:off x="0" y="0"/>
              <a:ext cx="1621797" cy="1153378"/>
            </a:xfrm>
            <a:custGeom>
              <a:rect b="b" l="l" r="r" t="t"/>
              <a:pathLst>
                <a:path extrusionOk="0" h="1153378" w="1621797">
                  <a:moveTo>
                    <a:pt x="0" y="0"/>
                  </a:moveTo>
                  <a:lnTo>
                    <a:pt x="1621797" y="0"/>
                  </a:lnTo>
                  <a:lnTo>
                    <a:pt x="1621797" y="1153378"/>
                  </a:lnTo>
                  <a:lnTo>
                    <a:pt x="0" y="1153378"/>
                  </a:lnTo>
                  <a:close/>
                </a:path>
              </a:pathLst>
            </a:custGeom>
            <a:solidFill>
              <a:srgbClr val="FFFFFF"/>
            </a:solidFill>
            <a:ln cap="sq" cmpd="sng" w="76200">
              <a:solidFill>
                <a:srgbClr val="000000"/>
              </a:solidFill>
              <a:prstDash val="solid"/>
              <a:miter lim="8000"/>
              <a:headEnd len="sm" w="sm" type="none"/>
              <a:tailEnd len="sm" w="sm" type="none"/>
            </a:ln>
          </p:spPr>
        </p:sp>
        <p:sp>
          <p:nvSpPr>
            <p:cNvPr id="209" name="Google Shape;209;p19"/>
            <p:cNvSpPr txBox="1"/>
            <p:nvPr/>
          </p:nvSpPr>
          <p:spPr>
            <a:xfrm>
              <a:off x="0" y="-38100"/>
              <a:ext cx="1621797" cy="119147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0" name="Google Shape;210;p19"/>
          <p:cNvGrpSpPr/>
          <p:nvPr/>
        </p:nvGrpSpPr>
        <p:grpSpPr>
          <a:xfrm>
            <a:off x="6697774" y="4847782"/>
            <a:ext cx="4848416" cy="3561963"/>
            <a:chOff x="0" y="-38100"/>
            <a:chExt cx="1621797" cy="1191478"/>
          </a:xfrm>
        </p:grpSpPr>
        <p:sp>
          <p:nvSpPr>
            <p:cNvPr id="211" name="Google Shape;211;p19"/>
            <p:cNvSpPr/>
            <p:nvPr/>
          </p:nvSpPr>
          <p:spPr>
            <a:xfrm>
              <a:off x="0" y="0"/>
              <a:ext cx="1621797" cy="1153378"/>
            </a:xfrm>
            <a:custGeom>
              <a:rect b="b" l="l" r="r" t="t"/>
              <a:pathLst>
                <a:path extrusionOk="0" h="1153378" w="1621797">
                  <a:moveTo>
                    <a:pt x="0" y="0"/>
                  </a:moveTo>
                  <a:lnTo>
                    <a:pt x="1621797" y="0"/>
                  </a:lnTo>
                  <a:lnTo>
                    <a:pt x="1621797" y="1153378"/>
                  </a:lnTo>
                  <a:lnTo>
                    <a:pt x="0" y="1153378"/>
                  </a:lnTo>
                  <a:close/>
                </a:path>
              </a:pathLst>
            </a:custGeom>
            <a:solidFill>
              <a:srgbClr val="FFFFFF"/>
            </a:solidFill>
            <a:ln cap="sq" cmpd="sng" w="76200">
              <a:solidFill>
                <a:srgbClr val="000000"/>
              </a:solidFill>
              <a:prstDash val="solid"/>
              <a:miter lim="8000"/>
              <a:headEnd len="sm" w="sm" type="none"/>
              <a:tailEnd len="sm" w="sm" type="none"/>
            </a:ln>
          </p:spPr>
        </p:sp>
        <p:sp>
          <p:nvSpPr>
            <p:cNvPr id="212" name="Google Shape;212;p19"/>
            <p:cNvSpPr txBox="1"/>
            <p:nvPr/>
          </p:nvSpPr>
          <p:spPr>
            <a:xfrm>
              <a:off x="0" y="-38100"/>
              <a:ext cx="1621797" cy="119147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3" name="Google Shape;213;p19"/>
          <p:cNvGrpSpPr/>
          <p:nvPr/>
        </p:nvGrpSpPr>
        <p:grpSpPr>
          <a:xfrm>
            <a:off x="12599376" y="4847782"/>
            <a:ext cx="4848416" cy="3561963"/>
            <a:chOff x="0" y="-38100"/>
            <a:chExt cx="1621797" cy="1191478"/>
          </a:xfrm>
        </p:grpSpPr>
        <p:sp>
          <p:nvSpPr>
            <p:cNvPr id="214" name="Google Shape;214;p19"/>
            <p:cNvSpPr/>
            <p:nvPr/>
          </p:nvSpPr>
          <p:spPr>
            <a:xfrm>
              <a:off x="0" y="0"/>
              <a:ext cx="1621797" cy="1153378"/>
            </a:xfrm>
            <a:custGeom>
              <a:rect b="b" l="l" r="r" t="t"/>
              <a:pathLst>
                <a:path extrusionOk="0" h="1153378" w="1621797">
                  <a:moveTo>
                    <a:pt x="0" y="0"/>
                  </a:moveTo>
                  <a:lnTo>
                    <a:pt x="1621797" y="0"/>
                  </a:lnTo>
                  <a:lnTo>
                    <a:pt x="1621797" y="1153378"/>
                  </a:lnTo>
                  <a:lnTo>
                    <a:pt x="0" y="1153378"/>
                  </a:lnTo>
                  <a:close/>
                </a:path>
              </a:pathLst>
            </a:custGeom>
            <a:solidFill>
              <a:srgbClr val="FFFFFF"/>
            </a:solidFill>
            <a:ln cap="sq" cmpd="sng" w="76200">
              <a:solidFill>
                <a:srgbClr val="000000"/>
              </a:solidFill>
              <a:prstDash val="solid"/>
              <a:miter lim="8000"/>
              <a:headEnd len="sm" w="sm" type="none"/>
              <a:tailEnd len="sm" w="sm" type="none"/>
            </a:ln>
          </p:spPr>
        </p:sp>
        <p:sp>
          <p:nvSpPr>
            <p:cNvPr id="215" name="Google Shape;215;p19"/>
            <p:cNvSpPr txBox="1"/>
            <p:nvPr/>
          </p:nvSpPr>
          <p:spPr>
            <a:xfrm>
              <a:off x="0" y="-38100"/>
              <a:ext cx="1621797" cy="119147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6" name="Google Shape;216;p19"/>
          <p:cNvSpPr txBox="1"/>
          <p:nvPr/>
        </p:nvSpPr>
        <p:spPr>
          <a:xfrm>
            <a:off x="1806165" y="766666"/>
            <a:ext cx="146757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t/>
            </a:r>
            <a:endParaRPr/>
          </a:p>
        </p:txBody>
      </p:sp>
      <p:sp>
        <p:nvSpPr>
          <p:cNvPr id="217" name="Google Shape;217;p19"/>
          <p:cNvSpPr txBox="1"/>
          <p:nvPr/>
        </p:nvSpPr>
        <p:spPr>
          <a:xfrm>
            <a:off x="792125" y="3983775"/>
            <a:ext cx="4848300" cy="76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000" u="none" cap="none" strike="noStrike">
                <a:solidFill>
                  <a:srgbClr val="002C84"/>
                </a:solidFill>
                <a:latin typeface="Teko"/>
                <a:ea typeface="Teko"/>
                <a:cs typeface="Teko"/>
                <a:sym typeface="Teko"/>
              </a:rPr>
              <a:t>DECLARATION 1898</a:t>
            </a:r>
            <a:endParaRPr/>
          </a:p>
        </p:txBody>
      </p:sp>
      <p:sp>
        <p:nvSpPr>
          <p:cNvPr id="218" name="Google Shape;218;p19"/>
          <p:cNvSpPr txBox="1"/>
          <p:nvPr/>
        </p:nvSpPr>
        <p:spPr>
          <a:xfrm>
            <a:off x="12551251" y="3983783"/>
            <a:ext cx="49446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800" u="none" cap="none" strike="noStrike">
                <a:solidFill>
                  <a:srgbClr val="002C84"/>
                </a:solidFill>
                <a:latin typeface="Teko"/>
                <a:ea typeface="Teko"/>
                <a:cs typeface="Teko"/>
                <a:sym typeface="Teko"/>
              </a:rPr>
              <a:t>GAINS INDEPENDENCE 1946</a:t>
            </a:r>
            <a:endParaRPr sz="1200"/>
          </a:p>
        </p:txBody>
      </p:sp>
      <p:sp>
        <p:nvSpPr>
          <p:cNvPr id="219" name="Google Shape;219;p19"/>
          <p:cNvSpPr txBox="1"/>
          <p:nvPr/>
        </p:nvSpPr>
        <p:spPr>
          <a:xfrm>
            <a:off x="6697775" y="3983775"/>
            <a:ext cx="4848300" cy="76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000" u="none" cap="none" strike="noStrike">
                <a:solidFill>
                  <a:srgbClr val="002C84"/>
                </a:solidFill>
                <a:latin typeface="Teko"/>
                <a:ea typeface="Teko"/>
                <a:cs typeface="Teko"/>
                <a:sym typeface="Teko"/>
              </a:rPr>
              <a:t>FIRST PRESIDENT 1901</a:t>
            </a:r>
            <a:endParaRPr/>
          </a:p>
        </p:txBody>
      </p:sp>
      <p:sp>
        <p:nvSpPr>
          <p:cNvPr id="220" name="Google Shape;220;p19"/>
          <p:cNvSpPr txBox="1"/>
          <p:nvPr/>
        </p:nvSpPr>
        <p:spPr>
          <a:xfrm>
            <a:off x="1205548" y="5456036"/>
            <a:ext cx="4021500" cy="2336700"/>
          </a:xfrm>
          <a:prstGeom prst="rect">
            <a:avLst/>
          </a:prstGeom>
          <a:noFill/>
          <a:ln>
            <a:noFill/>
          </a:ln>
        </p:spPr>
        <p:txBody>
          <a:bodyPr anchorCtr="0" anchor="t" bIns="0" lIns="0" spcFirstLastPara="1" rIns="0" wrap="square" tIns="0">
            <a:spAutoFit/>
          </a:bodyPr>
          <a:lstStyle/>
          <a:p>
            <a:pPr indent="0" lvl="0" marL="0" rtl="0" algn="just">
              <a:lnSpc>
                <a:spcPct val="118000"/>
              </a:lnSpc>
              <a:spcBef>
                <a:spcPts val="1200"/>
              </a:spcBef>
              <a:spcAft>
                <a:spcPts val="1200"/>
              </a:spcAft>
              <a:buClr>
                <a:schemeClr val="dk1"/>
              </a:buClr>
              <a:buSzPts val="1100"/>
              <a:buFont typeface="Arial"/>
              <a:buNone/>
            </a:pPr>
            <a:r>
              <a:rPr lang="en-US" sz="2200">
                <a:solidFill>
                  <a:schemeClr val="dk1"/>
                </a:solidFill>
                <a:latin typeface="Poppins"/>
                <a:ea typeface="Poppins"/>
                <a:cs typeface="Poppins"/>
                <a:sym typeface="Poppins"/>
              </a:rPr>
              <a:t>Lorem ipsum dolor sit amet, consectetur adipiscing elit, sed do eiusmod tempor incididunt ut labore et dolore magna aliqua. Ut enim ad minim veniam.</a:t>
            </a:r>
            <a:endParaRPr sz="2200"/>
          </a:p>
        </p:txBody>
      </p:sp>
      <p:sp>
        <p:nvSpPr>
          <p:cNvPr id="221" name="Google Shape;221;p19"/>
          <p:cNvSpPr txBox="1"/>
          <p:nvPr/>
        </p:nvSpPr>
        <p:spPr>
          <a:xfrm>
            <a:off x="7100708" y="5456036"/>
            <a:ext cx="4021500" cy="2336700"/>
          </a:xfrm>
          <a:prstGeom prst="rect">
            <a:avLst/>
          </a:prstGeom>
          <a:noFill/>
          <a:ln>
            <a:noFill/>
          </a:ln>
        </p:spPr>
        <p:txBody>
          <a:bodyPr anchorCtr="0" anchor="t" bIns="0" lIns="0" spcFirstLastPara="1" rIns="0" wrap="square" tIns="0">
            <a:spAutoFit/>
          </a:bodyPr>
          <a:lstStyle/>
          <a:p>
            <a:pPr indent="0" lvl="0" marL="0" rtl="0" algn="just">
              <a:lnSpc>
                <a:spcPct val="118000"/>
              </a:lnSpc>
              <a:spcBef>
                <a:spcPts val="1200"/>
              </a:spcBef>
              <a:spcAft>
                <a:spcPts val="1200"/>
              </a:spcAft>
              <a:buSzPts val="1100"/>
              <a:buNone/>
            </a:pPr>
            <a:r>
              <a:rPr lang="en-US" sz="2200">
                <a:solidFill>
                  <a:schemeClr val="dk1"/>
                </a:solidFill>
                <a:latin typeface="Poppins"/>
                <a:ea typeface="Poppins"/>
                <a:cs typeface="Poppins"/>
                <a:sym typeface="Poppins"/>
              </a:rPr>
              <a:t>Lorem ipsum dolor sit amet, consectetur adipiscing elit, sed do eiusmod tempor incididunt ut labore et dolore magna aliqua. Ut enim ad minim veniam.</a:t>
            </a:r>
            <a:endParaRPr sz="1799">
              <a:latin typeface="Poppins"/>
              <a:ea typeface="Poppins"/>
              <a:cs typeface="Poppins"/>
              <a:sym typeface="Poppins"/>
            </a:endParaRPr>
          </a:p>
        </p:txBody>
      </p:sp>
      <p:sp>
        <p:nvSpPr>
          <p:cNvPr id="222" name="Google Shape;222;p19"/>
          <p:cNvSpPr txBox="1"/>
          <p:nvPr/>
        </p:nvSpPr>
        <p:spPr>
          <a:xfrm>
            <a:off x="13013039" y="5456036"/>
            <a:ext cx="4021500" cy="2336700"/>
          </a:xfrm>
          <a:prstGeom prst="rect">
            <a:avLst/>
          </a:prstGeom>
          <a:noFill/>
          <a:ln>
            <a:noFill/>
          </a:ln>
        </p:spPr>
        <p:txBody>
          <a:bodyPr anchorCtr="0" anchor="t" bIns="0" lIns="0" spcFirstLastPara="1" rIns="0" wrap="square" tIns="0">
            <a:spAutoFit/>
          </a:bodyPr>
          <a:lstStyle/>
          <a:p>
            <a:pPr indent="0" lvl="0" marL="0" rtl="0" algn="just">
              <a:lnSpc>
                <a:spcPct val="118000"/>
              </a:lnSpc>
              <a:spcBef>
                <a:spcPts val="1200"/>
              </a:spcBef>
              <a:spcAft>
                <a:spcPts val="1200"/>
              </a:spcAft>
              <a:buSzPts val="1100"/>
              <a:buNone/>
            </a:pPr>
            <a:r>
              <a:rPr lang="en-US" sz="2200">
                <a:solidFill>
                  <a:schemeClr val="dk1"/>
                </a:solidFill>
                <a:latin typeface="Poppins"/>
                <a:ea typeface="Poppins"/>
                <a:cs typeface="Poppins"/>
                <a:sym typeface="Poppins"/>
              </a:rPr>
              <a:t>Lorem ipsum dolor sit amet, consectetur adipiscing elit, sed do eiusmod tempor incididunt ut labore et dolore magna aliqua. Ut enim ad minim veniam.</a:t>
            </a:r>
            <a:endParaRPr sz="1799">
              <a:latin typeface="Poppins"/>
              <a:ea typeface="Poppins"/>
              <a:cs typeface="Poppins"/>
              <a:sym typeface="Poppins"/>
            </a:endParaRPr>
          </a:p>
        </p:txBody>
      </p:sp>
      <p:sp>
        <p:nvSpPr>
          <p:cNvPr id="223" name="Google Shape;223;p19"/>
          <p:cNvSpPr txBox="1"/>
          <p:nvPr/>
        </p:nvSpPr>
        <p:spPr>
          <a:xfrm>
            <a:off x="1806290" y="428866"/>
            <a:ext cx="14675700" cy="138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US" sz="9000">
                <a:solidFill>
                  <a:schemeClr val="lt1"/>
                </a:solidFill>
                <a:latin typeface="Teko"/>
                <a:ea typeface="Teko"/>
                <a:cs typeface="Teko"/>
                <a:sym typeface="Teko"/>
              </a:rPr>
              <a:t>HISTORY TIMELINE</a:t>
            </a:r>
            <a:endParaRPr b="1" sz="9000">
              <a:solidFill>
                <a:schemeClr val="lt1"/>
              </a:solidFill>
              <a:latin typeface="Teko"/>
              <a:ea typeface="Teko"/>
              <a:cs typeface="Teko"/>
              <a:sym typeface="Teko"/>
            </a:endParaRPr>
          </a:p>
        </p:txBody>
      </p:sp>
      <p:pic>
        <p:nvPicPr>
          <p:cNvPr id="224" name="Google Shape;224;p19"/>
          <p:cNvPicPr preferRelativeResize="0"/>
          <p:nvPr/>
        </p:nvPicPr>
        <p:blipFill>
          <a:blip r:embed="rId4">
            <a:alphaModFix/>
          </a:blip>
          <a:stretch>
            <a:fillRect/>
          </a:stretch>
        </p:blipFill>
        <p:spPr>
          <a:xfrm>
            <a:off x="2692662" y="7919375"/>
            <a:ext cx="1047201" cy="1047225"/>
          </a:xfrm>
          <a:prstGeom prst="rect">
            <a:avLst/>
          </a:prstGeom>
          <a:noFill/>
          <a:ln>
            <a:noFill/>
          </a:ln>
        </p:spPr>
      </p:pic>
      <p:pic>
        <p:nvPicPr>
          <p:cNvPr id="225" name="Google Shape;225;p19"/>
          <p:cNvPicPr preferRelativeResize="0"/>
          <p:nvPr/>
        </p:nvPicPr>
        <p:blipFill>
          <a:blip r:embed="rId4">
            <a:alphaModFix/>
          </a:blip>
          <a:stretch>
            <a:fillRect/>
          </a:stretch>
        </p:blipFill>
        <p:spPr>
          <a:xfrm>
            <a:off x="8620549" y="7919375"/>
            <a:ext cx="1047201" cy="1047225"/>
          </a:xfrm>
          <a:prstGeom prst="rect">
            <a:avLst/>
          </a:prstGeom>
          <a:noFill/>
          <a:ln>
            <a:noFill/>
          </a:ln>
        </p:spPr>
      </p:pic>
      <p:pic>
        <p:nvPicPr>
          <p:cNvPr id="226" name="Google Shape;226;p19"/>
          <p:cNvPicPr preferRelativeResize="0"/>
          <p:nvPr/>
        </p:nvPicPr>
        <p:blipFill>
          <a:blip r:embed="rId4">
            <a:alphaModFix/>
          </a:blip>
          <a:stretch>
            <a:fillRect/>
          </a:stretch>
        </p:blipFill>
        <p:spPr>
          <a:xfrm>
            <a:off x="14504024" y="7919375"/>
            <a:ext cx="1047201" cy="1047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8D9F1"/>
        </a:solidFill>
      </p:bgPr>
    </p:bg>
    <p:spTree>
      <p:nvGrpSpPr>
        <p:cNvPr id="230" name="Shape 230"/>
        <p:cNvGrpSpPr/>
        <p:nvPr/>
      </p:nvGrpSpPr>
      <p:grpSpPr>
        <a:xfrm>
          <a:off x="0" y="0"/>
          <a:ext cx="0" cy="0"/>
          <a:chOff x="0" y="0"/>
          <a:chExt cx="0" cy="0"/>
        </a:xfrm>
      </p:grpSpPr>
      <p:pic>
        <p:nvPicPr>
          <p:cNvPr id="231" name="Google Shape;231;p20"/>
          <p:cNvPicPr preferRelativeResize="0"/>
          <p:nvPr/>
        </p:nvPicPr>
        <p:blipFill>
          <a:blip r:embed="rId3">
            <a:alphaModFix/>
          </a:blip>
          <a:stretch>
            <a:fillRect/>
          </a:stretch>
        </p:blipFill>
        <p:spPr>
          <a:xfrm>
            <a:off x="-2535300" y="1"/>
            <a:ext cx="21944248" cy="10650665"/>
          </a:xfrm>
          <a:prstGeom prst="rect">
            <a:avLst/>
          </a:prstGeom>
          <a:noFill/>
          <a:ln>
            <a:noFill/>
          </a:ln>
        </p:spPr>
      </p:pic>
      <p:sp>
        <p:nvSpPr>
          <p:cNvPr id="232" name="Google Shape;232;p20"/>
          <p:cNvSpPr/>
          <p:nvPr/>
        </p:nvSpPr>
        <p:spPr>
          <a:xfrm>
            <a:off x="1729771" y="4706081"/>
            <a:ext cx="7276977" cy="4114800"/>
          </a:xfrm>
          <a:custGeom>
            <a:rect b="b" l="l" r="r" t="t"/>
            <a:pathLst>
              <a:path extrusionOk="0" h="4114800" w="7276977">
                <a:moveTo>
                  <a:pt x="0" y="0"/>
                </a:moveTo>
                <a:lnTo>
                  <a:pt x="7276977" y="0"/>
                </a:lnTo>
                <a:lnTo>
                  <a:pt x="7276977" y="4114800"/>
                </a:lnTo>
                <a:lnTo>
                  <a:pt x="0" y="4114800"/>
                </a:lnTo>
                <a:lnTo>
                  <a:pt x="0" y="0"/>
                </a:lnTo>
                <a:close/>
              </a:path>
            </a:pathLst>
          </a:custGeom>
          <a:blipFill rotWithShape="1">
            <a:blip r:embed="rId4">
              <a:alphaModFix amt="70000"/>
            </a:blip>
            <a:stretch>
              <a:fillRect b="0" l="0" r="0" t="0"/>
            </a:stretch>
          </a:blipFill>
          <a:ln>
            <a:noFill/>
          </a:ln>
        </p:spPr>
      </p:sp>
      <p:grpSp>
        <p:nvGrpSpPr>
          <p:cNvPr id="233" name="Google Shape;233;p20"/>
          <p:cNvGrpSpPr/>
          <p:nvPr/>
        </p:nvGrpSpPr>
        <p:grpSpPr>
          <a:xfrm>
            <a:off x="5368260" y="2714163"/>
            <a:ext cx="7551481" cy="6742279"/>
            <a:chOff x="0" y="-89194"/>
            <a:chExt cx="10068641" cy="8989706"/>
          </a:xfrm>
        </p:grpSpPr>
        <p:grpSp>
          <p:nvGrpSpPr>
            <p:cNvPr id="234" name="Google Shape;234;p20"/>
            <p:cNvGrpSpPr/>
            <p:nvPr/>
          </p:nvGrpSpPr>
          <p:grpSpPr>
            <a:xfrm>
              <a:off x="0" y="645825"/>
              <a:ext cx="10068641" cy="8254687"/>
              <a:chOff x="0" y="-38100"/>
              <a:chExt cx="2408296" cy="1974421"/>
            </a:xfrm>
          </p:grpSpPr>
          <p:sp>
            <p:nvSpPr>
              <p:cNvPr id="235" name="Google Shape;235;p20"/>
              <p:cNvSpPr/>
              <p:nvPr/>
            </p:nvSpPr>
            <p:spPr>
              <a:xfrm>
                <a:off x="0" y="0"/>
                <a:ext cx="2408296" cy="1936321"/>
              </a:xfrm>
              <a:custGeom>
                <a:rect b="b" l="l" r="r" t="t"/>
                <a:pathLst>
                  <a:path extrusionOk="0" h="1936321" w="2408296">
                    <a:moveTo>
                      <a:pt x="0" y="0"/>
                    </a:moveTo>
                    <a:lnTo>
                      <a:pt x="2408296" y="0"/>
                    </a:lnTo>
                    <a:lnTo>
                      <a:pt x="2408296" y="1936321"/>
                    </a:lnTo>
                    <a:lnTo>
                      <a:pt x="0" y="1936321"/>
                    </a:lnTo>
                    <a:close/>
                  </a:path>
                </a:pathLst>
              </a:custGeom>
              <a:solidFill>
                <a:srgbClr val="FFFFFF"/>
              </a:solidFill>
              <a:ln cap="sq" cmpd="sng" w="47625">
                <a:solidFill>
                  <a:srgbClr val="000000"/>
                </a:solidFill>
                <a:prstDash val="solid"/>
                <a:miter lim="8000"/>
                <a:headEnd len="sm" w="sm" type="none"/>
                <a:tailEnd len="sm" w="sm" type="none"/>
              </a:ln>
            </p:spPr>
          </p:sp>
          <p:sp>
            <p:nvSpPr>
              <p:cNvPr id="236" name="Google Shape;236;p20"/>
              <p:cNvSpPr txBox="1"/>
              <p:nvPr/>
            </p:nvSpPr>
            <p:spPr>
              <a:xfrm>
                <a:off x="0" y="-38100"/>
                <a:ext cx="2408296" cy="197442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7" name="Google Shape;237;p20"/>
            <p:cNvGrpSpPr/>
            <p:nvPr/>
          </p:nvGrpSpPr>
          <p:grpSpPr>
            <a:xfrm>
              <a:off x="0" y="-89194"/>
              <a:ext cx="10068641" cy="2501858"/>
              <a:chOff x="0" y="-38100"/>
              <a:chExt cx="4300904" cy="1068690"/>
            </a:xfrm>
          </p:grpSpPr>
          <p:sp>
            <p:nvSpPr>
              <p:cNvPr id="238" name="Google Shape;238;p20"/>
              <p:cNvSpPr/>
              <p:nvPr/>
            </p:nvSpPr>
            <p:spPr>
              <a:xfrm>
                <a:off x="0" y="0"/>
                <a:ext cx="4300904" cy="1030590"/>
              </a:xfrm>
              <a:custGeom>
                <a:rect b="b" l="l" r="r" t="t"/>
                <a:pathLst>
                  <a:path extrusionOk="0" h="1030590" w="4300904">
                    <a:moveTo>
                      <a:pt x="0" y="0"/>
                    </a:moveTo>
                    <a:lnTo>
                      <a:pt x="4300904" y="0"/>
                    </a:lnTo>
                    <a:lnTo>
                      <a:pt x="4300904" y="1030590"/>
                    </a:lnTo>
                    <a:lnTo>
                      <a:pt x="0" y="1030590"/>
                    </a:lnTo>
                    <a:close/>
                  </a:path>
                </a:pathLst>
              </a:custGeom>
              <a:solidFill>
                <a:srgbClr val="002C84"/>
              </a:solidFill>
              <a:ln>
                <a:noFill/>
              </a:ln>
            </p:spPr>
          </p:sp>
          <p:sp>
            <p:nvSpPr>
              <p:cNvPr id="239" name="Google Shape;239;p20"/>
              <p:cNvSpPr txBox="1"/>
              <p:nvPr/>
            </p:nvSpPr>
            <p:spPr>
              <a:xfrm>
                <a:off x="0" y="-38100"/>
                <a:ext cx="4300904" cy="106869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0" name="Google Shape;240;p20"/>
            <p:cNvGrpSpPr/>
            <p:nvPr/>
          </p:nvGrpSpPr>
          <p:grpSpPr>
            <a:xfrm>
              <a:off x="0" y="1580996"/>
              <a:ext cx="10068641" cy="495479"/>
              <a:chOff x="0" y="-38100"/>
              <a:chExt cx="2408296" cy="118512"/>
            </a:xfrm>
          </p:grpSpPr>
          <p:sp>
            <p:nvSpPr>
              <p:cNvPr id="241" name="Google Shape;241;p20"/>
              <p:cNvSpPr/>
              <p:nvPr/>
            </p:nvSpPr>
            <p:spPr>
              <a:xfrm>
                <a:off x="0" y="0"/>
                <a:ext cx="2408296" cy="80412"/>
              </a:xfrm>
              <a:custGeom>
                <a:rect b="b" l="l" r="r" t="t"/>
                <a:pathLst>
                  <a:path extrusionOk="0" h="80412" w="2408296">
                    <a:moveTo>
                      <a:pt x="0" y="0"/>
                    </a:moveTo>
                    <a:lnTo>
                      <a:pt x="2408296" y="0"/>
                    </a:lnTo>
                    <a:lnTo>
                      <a:pt x="2408296" y="80412"/>
                    </a:lnTo>
                    <a:lnTo>
                      <a:pt x="0" y="80412"/>
                    </a:lnTo>
                    <a:close/>
                  </a:path>
                </a:pathLst>
              </a:custGeom>
              <a:solidFill>
                <a:srgbClr val="CE1226"/>
              </a:solidFill>
              <a:ln>
                <a:noFill/>
              </a:ln>
            </p:spPr>
          </p:sp>
          <p:sp>
            <p:nvSpPr>
              <p:cNvPr id="242" name="Google Shape;242;p20"/>
              <p:cNvSpPr txBox="1"/>
              <p:nvPr/>
            </p:nvSpPr>
            <p:spPr>
              <a:xfrm>
                <a:off x="0" y="-38100"/>
                <a:ext cx="2408296" cy="1185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3" name="Google Shape;243;p20"/>
            <p:cNvGrpSpPr/>
            <p:nvPr/>
          </p:nvGrpSpPr>
          <p:grpSpPr>
            <a:xfrm>
              <a:off x="0" y="1917185"/>
              <a:ext cx="10068641" cy="495479"/>
              <a:chOff x="0" y="-38100"/>
              <a:chExt cx="2408296" cy="118512"/>
            </a:xfrm>
          </p:grpSpPr>
          <p:sp>
            <p:nvSpPr>
              <p:cNvPr id="244" name="Google Shape;244;p20"/>
              <p:cNvSpPr/>
              <p:nvPr/>
            </p:nvSpPr>
            <p:spPr>
              <a:xfrm>
                <a:off x="0" y="0"/>
                <a:ext cx="2408296" cy="80412"/>
              </a:xfrm>
              <a:custGeom>
                <a:rect b="b" l="l" r="r" t="t"/>
                <a:pathLst>
                  <a:path extrusionOk="0" h="80412" w="2408296">
                    <a:moveTo>
                      <a:pt x="0" y="0"/>
                    </a:moveTo>
                    <a:lnTo>
                      <a:pt x="2408296" y="0"/>
                    </a:lnTo>
                    <a:lnTo>
                      <a:pt x="2408296" y="80412"/>
                    </a:lnTo>
                    <a:lnTo>
                      <a:pt x="0" y="80412"/>
                    </a:lnTo>
                    <a:close/>
                  </a:path>
                </a:pathLst>
              </a:custGeom>
              <a:solidFill>
                <a:srgbClr val="FCD116"/>
              </a:solidFill>
              <a:ln>
                <a:noFill/>
              </a:ln>
            </p:spPr>
          </p:sp>
          <p:sp>
            <p:nvSpPr>
              <p:cNvPr id="245" name="Google Shape;245;p20"/>
              <p:cNvSpPr txBox="1"/>
              <p:nvPr/>
            </p:nvSpPr>
            <p:spPr>
              <a:xfrm>
                <a:off x="0" y="-38100"/>
                <a:ext cx="2408296" cy="1185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46" name="Google Shape;246;p20"/>
          <p:cNvSpPr txBox="1"/>
          <p:nvPr/>
        </p:nvSpPr>
        <p:spPr>
          <a:xfrm>
            <a:off x="6869048" y="2783373"/>
            <a:ext cx="4549800" cy="125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8158" u="none" cap="none" strike="noStrike">
                <a:solidFill>
                  <a:srgbClr val="FFFFFF"/>
                </a:solidFill>
                <a:latin typeface="Teko"/>
                <a:ea typeface="Teko"/>
                <a:cs typeface="Teko"/>
                <a:sym typeface="Teko"/>
              </a:rPr>
              <a:t>JUNE 1898</a:t>
            </a:r>
            <a:endParaRPr sz="1300"/>
          </a:p>
        </p:txBody>
      </p:sp>
      <p:sp>
        <p:nvSpPr>
          <p:cNvPr id="247" name="Google Shape;247;p20"/>
          <p:cNvSpPr txBox="1"/>
          <p:nvPr/>
        </p:nvSpPr>
        <p:spPr>
          <a:xfrm>
            <a:off x="6562618" y="3627693"/>
            <a:ext cx="5162700" cy="635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1292" u="none" cap="none" strike="noStrike">
                <a:solidFill>
                  <a:srgbClr val="002C84"/>
                </a:solidFill>
                <a:latin typeface="Teko"/>
                <a:ea typeface="Teko"/>
                <a:cs typeface="Teko"/>
                <a:sym typeface="Teko"/>
              </a:rPr>
              <a:t>12</a:t>
            </a:r>
            <a:endParaRPr/>
          </a:p>
        </p:txBody>
      </p:sp>
      <p:sp>
        <p:nvSpPr>
          <p:cNvPr id="248" name="Google Shape;248;p20"/>
          <p:cNvSpPr txBox="1"/>
          <p:nvPr/>
        </p:nvSpPr>
        <p:spPr>
          <a:xfrm>
            <a:off x="514300" y="731075"/>
            <a:ext cx="172593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9000" u="none" cap="none" strike="noStrike">
                <a:solidFill>
                  <a:srgbClr val="002C84"/>
                </a:solidFill>
                <a:latin typeface="Teko"/>
                <a:ea typeface="Teko"/>
                <a:cs typeface="Teko"/>
                <a:sym typeface="Teko"/>
              </a:rPr>
              <a:t>PHILIPPINE INDEPENDENCE DAY</a:t>
            </a:r>
            <a:endParaRPr/>
          </a:p>
        </p:txBody>
      </p:sp>
      <p:pic>
        <p:nvPicPr>
          <p:cNvPr id="249" name="Google Shape;249;p20"/>
          <p:cNvPicPr preferRelativeResize="0"/>
          <p:nvPr/>
        </p:nvPicPr>
        <p:blipFill>
          <a:blip r:embed="rId5">
            <a:alphaModFix/>
          </a:blip>
          <a:stretch>
            <a:fillRect/>
          </a:stretch>
        </p:blipFill>
        <p:spPr>
          <a:xfrm>
            <a:off x="514350" y="2574386"/>
            <a:ext cx="5251700" cy="7712614"/>
          </a:xfrm>
          <a:prstGeom prst="rect">
            <a:avLst/>
          </a:prstGeom>
          <a:noFill/>
          <a:ln>
            <a:noFill/>
          </a:ln>
        </p:spPr>
      </p:pic>
      <p:pic>
        <p:nvPicPr>
          <p:cNvPr id="250" name="Google Shape;250;p20"/>
          <p:cNvPicPr preferRelativeResize="0"/>
          <p:nvPr/>
        </p:nvPicPr>
        <p:blipFill rotWithShape="1">
          <a:blip r:embed="rId6">
            <a:alphaModFix/>
          </a:blip>
          <a:srcRect b="51229" l="0" r="0" t="0"/>
          <a:stretch/>
        </p:blipFill>
        <p:spPr>
          <a:xfrm>
            <a:off x="11061825" y="2799825"/>
            <a:ext cx="7226175" cy="74871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8D9F1"/>
        </a:solidFill>
      </p:bgPr>
    </p:bg>
    <p:spTree>
      <p:nvGrpSpPr>
        <p:cNvPr id="254" name="Shape 254"/>
        <p:cNvGrpSpPr/>
        <p:nvPr/>
      </p:nvGrpSpPr>
      <p:grpSpPr>
        <a:xfrm>
          <a:off x="0" y="0"/>
          <a:ext cx="0" cy="0"/>
          <a:chOff x="0" y="0"/>
          <a:chExt cx="0" cy="0"/>
        </a:xfrm>
      </p:grpSpPr>
      <p:pic>
        <p:nvPicPr>
          <p:cNvPr id="255" name="Google Shape;255;p21"/>
          <p:cNvPicPr preferRelativeResize="0"/>
          <p:nvPr/>
        </p:nvPicPr>
        <p:blipFill>
          <a:blip r:embed="rId3">
            <a:alphaModFix/>
          </a:blip>
          <a:stretch>
            <a:fillRect/>
          </a:stretch>
        </p:blipFill>
        <p:spPr>
          <a:xfrm>
            <a:off x="-1256825" y="583628"/>
            <a:ext cx="23698099" cy="9986049"/>
          </a:xfrm>
          <a:prstGeom prst="rect">
            <a:avLst/>
          </a:prstGeom>
          <a:noFill/>
          <a:ln>
            <a:noFill/>
          </a:ln>
        </p:spPr>
      </p:pic>
      <p:sp>
        <p:nvSpPr>
          <p:cNvPr id="256" name="Google Shape;256;p21"/>
          <p:cNvSpPr txBox="1"/>
          <p:nvPr/>
        </p:nvSpPr>
        <p:spPr>
          <a:xfrm>
            <a:off x="1028700" y="2294566"/>
            <a:ext cx="10344000" cy="1670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852" u="none" cap="none" strike="noStrike">
                <a:solidFill>
                  <a:srgbClr val="002C84"/>
                </a:solidFill>
                <a:latin typeface="Teko"/>
                <a:ea typeface="Teko"/>
                <a:cs typeface="Teko"/>
                <a:sym typeface="Teko"/>
              </a:rPr>
              <a:t>1</a:t>
            </a:r>
            <a:r>
              <a:rPr b="1" lang="en-US" sz="10852">
                <a:solidFill>
                  <a:srgbClr val="002C84"/>
                </a:solidFill>
                <a:latin typeface="Teko"/>
                <a:ea typeface="Teko"/>
                <a:cs typeface="Teko"/>
                <a:sym typeface="Teko"/>
              </a:rPr>
              <a:t>45,567,732</a:t>
            </a:r>
            <a:endParaRPr/>
          </a:p>
        </p:txBody>
      </p:sp>
      <p:sp>
        <p:nvSpPr>
          <p:cNvPr id="257" name="Google Shape;257;p21"/>
          <p:cNvSpPr txBox="1"/>
          <p:nvPr/>
        </p:nvSpPr>
        <p:spPr>
          <a:xfrm>
            <a:off x="1028700" y="3834969"/>
            <a:ext cx="4300200" cy="54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536" u="none" cap="none" strike="noStrike">
                <a:solidFill>
                  <a:srgbClr val="002C84"/>
                </a:solidFill>
                <a:latin typeface="Teko"/>
                <a:ea typeface="Teko"/>
                <a:cs typeface="Teko"/>
                <a:sym typeface="Teko"/>
              </a:rPr>
              <a:t>Add description here</a:t>
            </a:r>
            <a:endParaRPr/>
          </a:p>
        </p:txBody>
      </p:sp>
      <p:sp>
        <p:nvSpPr>
          <p:cNvPr id="258" name="Google Shape;258;p21"/>
          <p:cNvSpPr txBox="1"/>
          <p:nvPr/>
        </p:nvSpPr>
        <p:spPr>
          <a:xfrm>
            <a:off x="1028700" y="4827588"/>
            <a:ext cx="10344000" cy="1670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852" u="none" cap="none" strike="noStrike">
                <a:solidFill>
                  <a:srgbClr val="002C84"/>
                </a:solidFill>
                <a:latin typeface="Teko"/>
                <a:ea typeface="Teko"/>
                <a:cs typeface="Teko"/>
                <a:sym typeface="Teko"/>
              </a:rPr>
              <a:t>123,456,789</a:t>
            </a:r>
            <a:endParaRPr/>
          </a:p>
        </p:txBody>
      </p:sp>
      <p:sp>
        <p:nvSpPr>
          <p:cNvPr id="259" name="Google Shape;259;p21"/>
          <p:cNvSpPr txBox="1"/>
          <p:nvPr/>
        </p:nvSpPr>
        <p:spPr>
          <a:xfrm>
            <a:off x="1028663" y="7360631"/>
            <a:ext cx="10344000" cy="1670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10852">
                <a:solidFill>
                  <a:srgbClr val="002C84"/>
                </a:solidFill>
                <a:latin typeface="Teko"/>
                <a:ea typeface="Teko"/>
                <a:cs typeface="Teko"/>
                <a:sym typeface="Teko"/>
              </a:rPr>
              <a:t>342,591,201</a:t>
            </a:r>
            <a:endParaRPr/>
          </a:p>
        </p:txBody>
      </p:sp>
      <p:sp>
        <p:nvSpPr>
          <p:cNvPr id="260" name="Google Shape;260;p21"/>
          <p:cNvSpPr txBox="1"/>
          <p:nvPr/>
        </p:nvSpPr>
        <p:spPr>
          <a:xfrm>
            <a:off x="1028700" y="6377794"/>
            <a:ext cx="4840800" cy="54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536" u="none" cap="none" strike="noStrike">
                <a:solidFill>
                  <a:srgbClr val="002C84"/>
                </a:solidFill>
                <a:latin typeface="Teko"/>
                <a:ea typeface="Teko"/>
                <a:cs typeface="Teko"/>
                <a:sym typeface="Teko"/>
              </a:rPr>
              <a:t>Add description here</a:t>
            </a:r>
            <a:endParaRPr/>
          </a:p>
        </p:txBody>
      </p:sp>
      <p:sp>
        <p:nvSpPr>
          <p:cNvPr id="261" name="Google Shape;261;p21"/>
          <p:cNvSpPr txBox="1"/>
          <p:nvPr/>
        </p:nvSpPr>
        <p:spPr>
          <a:xfrm>
            <a:off x="1028700" y="8878669"/>
            <a:ext cx="4454700" cy="54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536" u="none" cap="none" strike="noStrike">
                <a:solidFill>
                  <a:srgbClr val="002C84"/>
                </a:solidFill>
                <a:latin typeface="Teko"/>
                <a:ea typeface="Teko"/>
                <a:cs typeface="Teko"/>
                <a:sym typeface="Teko"/>
              </a:rPr>
              <a:t>Add description here</a:t>
            </a:r>
            <a:endParaRPr/>
          </a:p>
        </p:txBody>
      </p:sp>
      <p:pic>
        <p:nvPicPr>
          <p:cNvPr id="262" name="Google Shape;262;p21"/>
          <p:cNvPicPr preferRelativeResize="0"/>
          <p:nvPr/>
        </p:nvPicPr>
        <p:blipFill>
          <a:blip r:embed="rId4">
            <a:alphaModFix/>
          </a:blip>
          <a:stretch>
            <a:fillRect/>
          </a:stretch>
        </p:blipFill>
        <p:spPr>
          <a:xfrm>
            <a:off x="0" y="-75584"/>
            <a:ext cx="18288000" cy="1651992"/>
          </a:xfrm>
          <a:prstGeom prst="rect">
            <a:avLst/>
          </a:prstGeom>
          <a:noFill/>
          <a:ln>
            <a:noFill/>
          </a:ln>
        </p:spPr>
      </p:pic>
      <p:pic>
        <p:nvPicPr>
          <p:cNvPr id="263" name="Google Shape;263;p21"/>
          <p:cNvPicPr preferRelativeResize="0"/>
          <p:nvPr/>
        </p:nvPicPr>
        <p:blipFill>
          <a:blip r:embed="rId5">
            <a:alphaModFix/>
          </a:blip>
          <a:stretch>
            <a:fillRect/>
          </a:stretch>
        </p:blipFill>
        <p:spPr>
          <a:xfrm>
            <a:off x="9443850" y="2878988"/>
            <a:ext cx="3035900" cy="2782909"/>
          </a:xfrm>
          <a:prstGeom prst="rect">
            <a:avLst/>
          </a:prstGeom>
          <a:noFill/>
          <a:ln>
            <a:noFill/>
          </a:ln>
        </p:spPr>
      </p:pic>
      <p:pic>
        <p:nvPicPr>
          <p:cNvPr id="264" name="Google Shape;264;p21"/>
          <p:cNvPicPr preferRelativeResize="0"/>
          <p:nvPr/>
        </p:nvPicPr>
        <p:blipFill>
          <a:blip r:embed="rId6">
            <a:alphaModFix/>
          </a:blip>
          <a:stretch>
            <a:fillRect/>
          </a:stretch>
        </p:blipFill>
        <p:spPr>
          <a:xfrm>
            <a:off x="8297407" y="2588275"/>
            <a:ext cx="9737545" cy="77539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